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5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0:5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 12895 0 0,'0'0'1424'0'0,"-1"-6"3187"0"0,-12 18-4626 0 0,11-11-121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0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71 1375 0 0,'15'-19'64'0'0,"0"0"1254"0"0,-6 6 2539 0 0,-5 7 767 0 0,11-7 3839 0 0,-16 15-8189 0 0,-6 15 17 0 0,0 0 1 0 0,-1-1-1 0 0,-1 0 0 0 0,-21 29 0 0 0,21-34-248 0 0,-22 21-1 0 0,-4 6-47 0 0,7-5-55 0 0,-1-1 0 0 0,-2-1-1 0 0,-54 42 1 0 0,84-72 107 0 0,21-10 83 0 0,134-38-54 0 0,-103 30 150 0 0,1 1-1 0 0,80-13 0 0 0,-119 27-158 0 0,-4 2-43 0 0,-6 1 18 0 0,4 4-43 0 0,-6-5-5 0 0,0 1 0 0 0,-1-1 0 0 0,1 1 0 0 0,0-1 0 0 0,-1 1 0 0 0,1 0 0 0 0,0-1 0 0 0,-1 1 0 0 0,1 0 0 0 0,-1-1 0 0 0,1 1 0 0 0,-1 0 0 0 0,1 0 0 0 0,-1 0 0 0 0,0 0 0 0 0,1-1 0 0 0,-1 1 0 0 0,0 0 0 0 0,0 0 0 0 0,1 1 0 0 0,-1 1-37 0 0,1-2-240 0 0,5 16-437 0 0,-4-11-2119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35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193 519 12439 0 0,'0'0'7812'0'0,"-1"2"-6946"0"0,-9 36 531 0 0,-7 39 0 0 0,-6 25-1017 0 0,18-87-393 0 0,0-1 1 0 0,-1 1-1 0 0,0-1 0 0 0,-15 23 0 0 0,8-17-434 0 0,-19 21 0 0 0,-3-5-3943 0 0,26-29-502 0 0,0-4-1192 0 0</inkml:trace>
  <inkml:trace contextRef="#ctx0" brushRef="#br0" timeOffset="1">570 49 2303 0 0,'0'0'200'0'0,"-2"-9"-200"0"0,-1-2 0 0 0,-3 2 0 0 0,-1 0 3632 0 0,-4 4 688 0 0,-1 3 128 0 0,-3 0 32 0 0,1 1-3568 0 0,0 1-720 0 0,-1 0-192 0 0,3 1 64 0 0,-1 3-576 0 0,2 1-128 0 0,2-1-16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38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28 919 0 0,'1'-2'67'0'0,"4"-7"-54"0"0,6-7 11287 0 0,-14 27-9083 0 0,-8 20-2070 0 0,-31 37 1684 0 0,7-12-875 0 0,0 4-353 0 0,-42 80 158 0 0,52-89-614 0 0,-25 79 0 0 0,42-100-99 0 0,1 0 1 0 0,1 1 0 0 0,2-1-1 0 0,-1 61 1 0 0,6-85-47 0 0,-3 17-14 0 0,1-22-32 0 0,1 0 1 0 0,0 0 0 0 0,0 0 0 0 0,-1 0 0 0 0,1 0 0 0 0,-1 1 0 0 0,1-1 0 0 0,-1 0 0 0 0,0 0 0 0 0,1 0-1 0 0,-1 0 1 0 0,0-1 0 0 0,0 1 0 0 0,0 0 0 0 0,0 0 0 0 0,1 0 0 0 0,-2 0 0 0 0,1 0-13 0 0,-1 0-1038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53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99 320 9071 0 0,'0'0'200'0'0,"5"-7"282"0"0,16-15-236 0 0,-15 16 5009 0 0,-6 8-4847 0 0,0 5-200 0 0,-1 0-1 0 0,0 1 1 0 0,0-1 0 0 0,-1 0 0 0 0,-4 11-1 0 0,-18 39 742 0 0,11-27-564 0 0,-9 20 39 0 0,-38 62 0 0 0,59-110 365 0 0,2-8-701 0 0,0 1 1 0 0,0-1-1 0 0,0 1 0 0 0,0-1 0 0 0,4-6 1 0 0,0-1-5 0 0,6-20-275 0 0,1 1 0 0 0,3 0 0 0 0,0 0 0 0 0,2 2 0 0 0,1 0 0 0 0,2 1 0 0 0,23-27 0 0 0,-17 28-93 0 0,1 1 1 0 0,2 1 0 0 0,59-42-1 0 0,-56 47 152 0 0,0 2-1 0 0,50-22 0 0 0,-66 34 249 0 0,0 1 0 0 0,0 1-1 0 0,0 0 1 0 0,1 1 0 0 0,-1 1 0 0 0,1 1-1 0 0,31-1 1 0 0,-44 3-84 0 0,-1 0-1 0 0,1 1 0 0 0,0-1 0 0 0,-1 1 1 0 0,1 0-1 0 0,-1 0 0 0 0,1 0 1 0 0,-1 0-1 0 0,0 0 0 0 0,1 1 0 0 0,-1 0 1 0 0,0 0-1 0 0,4 3 0 0 0,-5-4-27 0 0,0 1-1 0 0,-1 0 1 0 0,1 0-1 0 0,-1 0 1 0 0,1 0-1 0 0,-1 0 1 0 0,0 0-1 0 0,0 0 1 0 0,0 1-1 0 0,0-1 1 0 0,0 0 0 0 0,0 1-1 0 0,-1-1 1 0 0,1 0-1 0 0,-1 1 1 0 0,0-1-1 0 0,1 1 1 0 0,-1-1-1 0 0,0 1 1 0 0,-1 3-1 0 0,-1 5-3 0 0,0-1 0 0 0,0 1 0 0 0,-1-1 0 0 0,-1 0 0 0 0,0 1 0 0 0,0-2 0 0 0,-1 1 0 0 0,-10 15 0 0 0,-1-1 0 0 0,-40 44 0 0 0,22-31-12 0 0,-110 131-112 0 0,140-163 124 0 0,1-1 0 0 0,1 1 0 0 0,-1 0 0 0 0,1 0 0 0 0,-4 9 0 0 0,4-2 0 0 0,3-11 11 0 0,-1 1-1 0 0,1 0 1 0 0,-1 0-1 0 0,1-1 1 0 0,0 1-1 0 0,-1 0 1 0 0,1-1-1 0 0,0 1 1 0 0,0-1-1 0 0,0 1 1 0 0,0-1-1 0 0,1 1 0 0 0,-1-1 1 0 0,0 0-1 0 0,1 1 1 0 0,-1-1-1 0 0,1 0 1 0 0,-1 0-1 0 0,1 0 1 0 0,-1 0-1 0 0,1 0 1 0 0,0-1-1 0 0,-1 1 1 0 0,1 0-1 0 0,0-1 1 0 0,0 1-1 0 0,-1-1 1 0 0,3 1-1 0 0,6 0 70 0 0,-1 1 0 0 0,1-1 0 0 0,-1-1 0 0 0,10 0 0 0 0,5-1-25 0 0,73-3-425 0 0,155 14 0 0 0,-238-8-1049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5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45 7223 0 0,'0'0'331'0'0,"0"-1"-8"0"0,0-1-300 0 0,1 0 0 0 0,0 0 0 0 0,-1 0 0 0 0,1 0 0 0 0,0 0 1 0 0,0 0-1 0 0,2-3 0 0 0,1-4 2340 0 0,-1 0 2411 0 0,0 2 249 0 0,-2 10-4970 0 0,-1 0 0 0 0,0 0 0 0 0,1 0 0 0 0,-1 0 0 0 0,0 0 1 0 0,-1 0-1 0 0,1 0 0 0 0,0 0 0 0 0,-1 0 0 0 0,0 0 0 0 0,0 0 0 0 0,-1 3 0 0 0,-19 38 339 0 0,8-19-251 0 0,2-3-68 0 0,-23 37 0 0 0,27-48-78 0 0,-1-1 1 0 0,0 0-1 0 0,-1 0 0 0 0,0-1 1 0 0,-11 9-1 0 0,3-8-565 0 0,6-4-3743 0 0,9-5 2726 0 0,-6 2-4907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5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9671 0 0,'0'0'1736'0'0,"9"-5"-936"0"0,2 0 32 0 0,2 3 0 0 0,1 2-640 0 0,0 2-120 0 0,-1-1-72 0 0,0 5-5632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5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128 382 8287 0 0,'-2'1'639'0'0,"-21"5"-386"0"0,14-4 761 0 0,0 1 0 0 0,0-1 0 0 0,-9 6 0 0 0,9-4 84 0 0,0-1 0 0 0,0 0 0 0 0,0 0 0 0 0,-11 1 0 0 0,19-3-810 0 0,1-17 760 0 0,4 6-992 0 0,1 1 1 0 0,0 0 0 0 0,0 0 0 0 0,1 0-1 0 0,0 1 1 0 0,1 0 0 0 0,13-13 0 0 0,3-4-206 0 0,82-94-699 0 0,-81 95 553 0 0,1 1 0 0 0,47-31 0 0 0,0 0-59 0 0,-68 51 382 0 0,0 0-1 0 0,0 1 1 0 0,0-1 0 0 0,1 1-1 0 0,-1 0 1 0 0,0 1 0 0 0,1-1-1 0 0,0 1 1 0 0,-1-1 0 0 0,1 1-1 0 0,0 1 1 0 0,-1-1-1 0 0,1 1 1 0 0,0 0 0 0 0,0 0-1 0 0,0 0 1 0 0,-1 1 0 0 0,9 1-1 0 0,-6 0 71 0 0,-1 0 1 0 0,1 0-1 0 0,-1 1 0 0 0,0-1 0 0 0,0 2 0 0 0,0-1 1 0 0,0 1-1 0 0,-1-1 0 0 0,1 2 0 0 0,-1-1 0 0 0,0 1 0 0 0,7 7 1 0 0,-7-6-25 0 0,-1 0 0 0 0,0 0 1 0 0,0 1-1 0 0,0 0 1 0 0,-1-1-1 0 0,0 1 0 0 0,0 0 1 0 0,0 0-1 0 0,-1 1 1 0 0,0-1-1 0 0,-1 0 1 0 0,0 1-1 0 0,0-1 0 0 0,0 1 1 0 0,-1 0-1 0 0,0-1 1 0 0,-2 10-1 0 0,0-3-54 0 0,-1 0 0 0 0,0-1 0 0 0,-1 0 0 0 0,-1 0 0 0 0,0 0-1 0 0,-1 0 1 0 0,0-1 0 0 0,-13 19 0 0 0,-33 47 44 0 0,44-61-282 0 0,8-15 116 0 0,-1-1-219 0 0,3 0-879 0 0,7 3-3668 0 0,5-2-1567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54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60 435 8751 0 0,'0'0'674'0'0,"1"2"-438"0"0,3 5 967 0 0,0 0 1 0 0,0 0-1 0 0,-1 0 1 0 0,0 0-1 0 0,4 13 1 0 0,-6-17-237 0 0,-1-2-351 0 0,3 7-68 0 0,-3-7 370 0 0,0 0-790 0 0,0-1-1 0 0,0 1 0 0 0,1-1 1 0 0,-1 1-1 0 0,0-1 0 0 0,0 1 1 0 0,0-1-1 0 0,-1 1 0 0 0,1-1 1 0 0,0 1-1 0 0,0 0 0 0 0,0-1 1 0 0,0 1-1 0 0,0-1 0 0 0,-1 1 1 0 0,-1-1-110 0 0,-1-1 1 0 0,1 1 0 0 0,-1-1 0 0 0,1 0 0 0 0,0 0 0 0 0,0 0 0 0 0,0 0 0 0 0,-1 0 0 0 0,1 0 0 0 0,0-1 0 0 0,0 1-1 0 0,0-1 1 0 0,1 1 0 0 0,-1-1 0 0 0,0 0 0 0 0,1 0 0 0 0,-1 1 0 0 0,1-1 0 0 0,-2-3 0 0 0,-3-5 76 0 0,0 0-1 0 0,-8-19 1 0 0,9 17-123 0 0,2 0 0 0 0,-1 0-1 0 0,1 0 1 0 0,1-1 0 0 0,0 1 0 0 0,1-1 0 0 0,0 1-1 0 0,1-1 1 0 0,0 1 0 0 0,1-1 0 0 0,1 1-1 0 0,0-1 1 0 0,0 1 0 0 0,1 0 0 0 0,1 0-1 0 0,7-17 1 0 0,-6 16-102 0 0,1 0-1 0 0,1 0 0 0 0,0 1 1 0 0,1 0-1 0 0,0 0 0 0 0,0 1 1 0 0,2 0-1 0 0,-1 0 0 0 0,1 1 1 0 0,1 1-1 0 0,0-1 0 0 0,0 2 1 0 0,1-1-1 0 0,0 2 0 0 0,0 0 1 0 0,19-8-1 0 0,-18 9 115 0 0,1 1 1 0 0,0 1-1 0 0,0 0 0 0 0,1 1 1 0 0,-1 1-1 0 0,1 0 0 0 0,0 1 1 0 0,-1 0-1 0 0,1 1 0 0 0,0 1 1 0 0,25 4-1 0 0,-25-2 197 0 0,-1 0 0 0 0,0 2 0 0 0,0-1 0 0 0,0 1 0 0 0,24 14 0 0 0,-33-16-102 0 0,0 0 1 0 0,1 1-1 0 0,-2 0 1 0 0,1 0-1 0 0,0 1 1 0 0,-1-1-1 0 0,0 1 1 0 0,0 0-1 0 0,0 0 1 0 0,-1 0-1 0 0,1 1 1 0 0,-1-1-1 0 0,-1 1 1 0 0,1 0-1 0 0,-1 0 1 0 0,2 7-1 0 0,-2-6-60 0 0,-1 1-1 0 0,0-1 1 0 0,0 1 0 0 0,-1-1-1 0 0,0 1 1 0 0,0-1 0 0 0,-1 1-1 0 0,0-1 1 0 0,0 0 0 0 0,-1 1-1 0 0,0-1 1 0 0,0 0 0 0 0,-6 14-1 0 0,3-12 1 0 0,0 0 0 0 0,0-1 0 0 0,-1 1 1 0 0,0-1-1 0 0,0 0 0 0 0,-1-1 0 0 0,0 1 0 0 0,-1-1 0 0 0,-15 11 0 0 0,-11 3-192 0 0,-1-2 0 0 0,-1-1 1 0 0,-50 17-1 0 0,3-1-64 0 0,60-23-377 0 0,-1-2 0 0 0,-44 11 0 0 0,66-20 104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5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32 10591 0 0,'19'-32'4138'0'0,"-19"34"-3697"0"0,-2 9-192 0 0,-1-1-1 0 0,0 1 1 0 0,-1-1 0 0 0,0 1-1 0 0,-6 9 1 0 0,-32 51 653 0 0,25-46-695 0 0,-211 301 625 0 0,159-235-768 0 0,35-47 43 0 0,-2-1-1 0 0,-2-2 0 0 0,-2-2 1 0 0,-59 46-1 0 0,80-75-23 0 0,18-9 1 0 0,2-1-289 0 0,24-7-1279 0 0,-7 0-74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55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45 155 14999 0 0,'0'0'1358'0'0,"0"2"-1118"0"0,0 2-303 0 0,1-1 155 0 0,-1 1 0 0 0,0-1 0 0 0,1 0 0 0 0,0 0 1 0 0,-1 0-1 0 0,1 0 0 0 0,0 0 0 0 0,1 0 0 0 0,-1 0 1 0 0,0 0-1 0 0,1 0 0 0 0,0-1 0 0 0,0 1 0 0 0,-1-1 0 0 0,4 4 1 0 0,-1-3 38 0 0,1 0 0 0 0,-1 0 1 0 0,1 0-1 0 0,0 0 0 0 0,0-1 1 0 0,0 0-1 0 0,0 0 1 0 0,0 0-1 0 0,0-1 0 0 0,1 1 1 0 0,-1-1-1 0 0,0 0 1 0 0,1-1-1 0 0,-1 0 0 0 0,1 0 1 0 0,-1 0-1 0 0,0 0 0 0 0,10-2 1 0 0,-3-1 150 0 0,0 1-1 0 0,-1-2 1 0 0,0 0 0 0 0,0 0 0 0 0,0-1 0 0 0,0 0-1 0 0,16-11 1 0 0,-19 10-382 0 0,0 0 1 0 0,0-1-1 0 0,-1 0 0 0 0,0 0 1 0 0,0-1-1 0 0,7-10 0 0 0,-9 12 12 0 0,-1 0-1 0 0,-1-1 0 0 0,1 1 0 0 0,-1-1 1 0 0,0 0-1 0 0,-1 0 0 0 0,1 0 0 0 0,-1 0 1 0 0,1-9-1 0 0,-3 14 25 0 0,1 0-1 0 0,-1 0 1 0 0,0 0 0 0 0,0 0 0 0 0,0 0-1 0 0,0 0 1 0 0,0 0 0 0 0,0 0 0 0 0,0 0 0 0 0,-1 0-1 0 0,1 0 1 0 0,-1 0 0 0 0,1 0 0 0 0,-1 0-1 0 0,0 0 1 0 0,0 1 0 0 0,0-1 0 0 0,0 0 0 0 0,0 0-1 0 0,0 1 1 0 0,-1-1 0 0 0,1 1 0 0 0,0-1-1 0 0,-1 1 1 0 0,1 0 0 0 0,-1-1 0 0 0,1 1-1 0 0,-1 0 1 0 0,0 0 0 0 0,0 0 0 0 0,0 0 0 0 0,1 0-1 0 0,-1 1 1 0 0,0-1 0 0 0,0 0 0 0 0,0 1-1 0 0,0 0 1 0 0,0-1 0 0 0,0 1 0 0 0,-2 0-1 0 0,-4 0-74 0 0,0 0 0 0 0,0 0 0 0 0,0 1-1 0 0,0 0 1 0 0,0 1 0 0 0,1 0-1 0 0,-1 0 1 0 0,1 0 0 0 0,-8 5-1 0 0,-1 1 221 0 0,1 0-1 0 0,0 2 1 0 0,0 0-1 0 0,1 0 1 0 0,1 2-1 0 0,0-1 1 0 0,-14 17-1 0 0,11-9 219 0 0,0 1 1 0 0,2 0-1 0 0,0 1 0 0 0,-15 32 0 0 0,25-44-192 0 0,1-1 0 0 0,-1 1-1 0 0,2 0 1 0 0,-1 0 0 0 0,1 0-1 0 0,1 0 1 0 0,0 0 0 0 0,0 1-1 0 0,1-1 1 0 0,1 15 0 0 0,-1-21-76 0 0,1 1-1 0 0,-1 0 1 0 0,1-1 0 0 0,0 0 0 0 0,0 1-1 0 0,0-1 1 0 0,0 1 0 0 0,1-1 0 0 0,-1 0 0 0 0,1 0-1 0 0,0 0 1 0 0,0 0 0 0 0,0 0 0 0 0,0 0 0 0 0,1-1-1 0 0,-1 1 1 0 0,1-1 0 0 0,0 1 0 0 0,-1-1 0 0 0,1 0-1 0 0,0 0 1 0 0,0 0 0 0 0,1-1 0 0 0,-1 1-1 0 0,0-1 1 0 0,0 1 0 0 0,1-1 0 0 0,-1 0 0 0 0,1-1-1 0 0,3 2 1 0 0,13-1-1098 0 0,1-1-3706 0 0,2-1-1915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5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1 10591 0 0,'0'0'819'0'0,"-1"2"-320"0"0,-36 86 5899 0 0,5-8-4156 0 0,-2-15-1770 0 0,-3-1 1 0 0,-2-2 0 0 0,-56 66-1 0 0,-39 49-408 0 0,28-53-1004 0 0,101-121 799 0 0,6-10-4722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56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40 133 13039 0 0,'23'-19'468'0'0,"1"2"-1"0"0,0 1 1 0 0,2 1 0 0 0,43-19-1 0 0,-52 28-82 0 0,0 0 1 0 0,1 1-1 0 0,0 0 1 0 0,0 1-1 0 0,0 2 1 0 0,0 0-1 0 0,0 0 0 0 0,29 3 1 0 0,-38-1-271 0 0,0 1 0 0 0,1 1 1 0 0,-1-1-1 0 0,0 2 0 0 0,-1-1 0 0 0,1 1 0 0 0,0 0 1 0 0,-1 1-1 0 0,0 0 0 0 0,0 1 0 0 0,0-1 1 0 0,0 2-1 0 0,-1-1 0 0 0,1 1 0 0 0,-1 0 0 0 0,-1 0 1 0 0,1 1-1 0 0,-1 0 0 0 0,-1 0 0 0 0,1 0 1 0 0,-1 1-1 0 0,0 0 0 0 0,-1 0 0 0 0,0 0 1 0 0,0 1-1 0 0,-1-1 0 0 0,0 1 0 0 0,0 0 0 0 0,-1 0 1 0 0,2 17-1 0 0,-3-15-35 0 0,0 1-1 0 0,-1-1 1 0 0,0 0 0 0 0,-1 1-1 0 0,-5 22 1 0 0,5-28-34 0 0,-1 1 0 0 0,-1-1 0 0 0,0 1-1 0 0,1-1 1 0 0,-2 0 0 0 0,1 0 0 0 0,-1 0 0 0 0,0 0-1 0 0,0-1 1 0 0,0 0 0 0 0,-7 7 0 0 0,-6 2 7 0 0,-1 0 1 0 0,0 0-1 0 0,-1-2 1 0 0,-1 0-1 0 0,0-2 0 0 0,-21 9 1 0 0,-131 41-98 0 0,146-52-2 0 0,-126 29-677 0 0,148-36 596 0 0,1-1 0 0 0,0 1-1 0 0,0-1 1 0 0,0 0 0 0 0,0 0 0 0 0,-1 0-1 0 0,1-1 1 0 0,0 1 0 0 0,0-1-1 0 0,-6-1 1 0 0,9 1 36 0 0,0 1-1 0 0,-1 0 1 0 0,1 0-1 0 0,0 0 1 0 0,0-1-1 0 0,0 1 1 0 0,0 0-1 0 0,0 0 1 0 0,-1-1-1 0 0,1 1 1 0 0,0 0-1 0 0,0-1 1 0 0,0 1-1 0 0,0 0 1 0 0,0 0-1 0 0,0-1 1 0 0,0 1-1 0 0,0 0 1 0 0,0 0-1 0 0,0-1 1 0 0,0 1-1 0 0,0 0 1 0 0,0-1-1 0 0,0 1 1 0 0,1 0-1 0 0,-1 0 1 0 0,0-1-1 0 0,0 1 1 0 0,0 0-1 0 0,0-1 1 0 0,7-11-7145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3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24 4607 0 0,'31'-23'10610'0'0,"-33"38"-9764"0"0,-9 18-150 0 0,0 0-1 0 0,-31 58 1 0 0,39-85-668 0 0,-160 380 278 0 0,34-72-300 0 0,65-187 38 0 0,50-102-134 0 0,-2-1-1 0 0,-35 43 1 0 0,2-19-270 0 0,47-47 243 0 0,7-10-5319 0 0,1-5 125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5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209 164 15263 0 0,'0'0'696'0'0,"-1"2"-13"0"0,-1 45-204 0 0,2-44-213 0 0,1 1 1 0 0,-1 0-1 0 0,0-1 0 0 0,1 1 0 0 0,0 0 1 0 0,0-1-1 0 0,0 1 0 0 0,0-1 0 0 0,1 0 1 0 0,3 6-1 0 0,-3-7-99 0 0,0 0 1 0 0,0-1-1 0 0,0 0 0 0 0,0 0 1 0 0,0 1-1 0 0,1-1 0 0 0,-1 0 1 0 0,1-1-1 0 0,-1 1 1 0 0,1 0-1 0 0,-1-1 0 0 0,1 0 1 0 0,-1 1-1 0 0,4-1 0 0 0,4-1 34 0 0,-1 0 0 0 0,0 0 0 0 0,0-1 0 0 0,0 0-1 0 0,0-1 1 0 0,0 0 0 0 0,0 0 0 0 0,12-7 0 0 0,-4 2-149 0 0,0 1-12 0 0,-2-1 0 0 0,1-1 0 0 0,-1 0 0 0 0,18-15 0 0 0,-25 18-151 0 0,1-2 0 0 0,-2 1 0 0 0,1-1 1 0 0,-1 0-1 0 0,0-1 0 0 0,-1 0 1 0 0,0 0-1 0 0,6-11 0 0 0,-12 18 94 0 0,4-5-311 0 0,0-1-1 0 0,-1 0 1 0 0,0 0-1 0 0,3-16 1 0 0,-6 23 274 0 0,0-1 0 0 0,1 1 0 0 0,-1 0 1 0 0,0-1-1 0 0,0 1 0 0 0,0 0 0 0 0,0-1 0 0 0,0 1 1 0 0,0 0-1 0 0,-1-1 0 0 0,1 1 0 0 0,0 0 1 0 0,-1 0-1 0 0,1-1 0 0 0,-1 1 0 0 0,1 0 1 0 0,-1 0-1 0 0,0 0 0 0 0,1 0 0 0 0,-1 0 1 0 0,0 0-1 0 0,0 0 0 0 0,0 0 0 0 0,0 0 0 0 0,0 0 1 0 0,0 0-1 0 0,0 0 0 0 0,0 1 0 0 0,0-1 1 0 0,0 0-1 0 0,0 1 0 0 0,-1-1 0 0 0,1 1 1 0 0,0-1-1 0 0,0 1 0 0 0,-1-1 0 0 0,1 1 1 0 0,0 0-1 0 0,0 0 0 0 0,-3 0 0 0 0,-4-1-51 0 0,-1 1 0 0 0,1 1 1 0 0,-1-1-1 0 0,1 1 0 0 0,-1 1 0 0 0,1 0 0 0 0,0 0 0 0 0,0 0 0 0 0,-13 6 0 0 0,-7 6 121 0 0,-32 20-1 0 0,52-30 22 0 0,-22 15 318 0 0,1 2 0 0 0,1 1 0 0 0,-44 43 0 0 0,33-23 559 0 0,-53 73 1 0 0,86-106-801 0 0,0 1-1 0 0,0 0 1 0 0,-7 17 0 0 0,11-22-73 0 0,0 1 0 0 0,0-1 1 0 0,1 0-1 0 0,0 1 0 0 0,0-1 1 0 0,0 1-1 0 0,1 0 0 0 0,0-1 1 0 0,0 8-1 0 0,0-11-29 0 0,1 0 0 0 0,-1 0 0 0 0,1 0 0 0 0,0 0 0 0 0,-1 0 0 0 0,1 0 0 0 0,0 0 0 0 0,0 0-1 0 0,1 0 1 0 0,-1 0 0 0 0,0 0 0 0 0,0-1 0 0 0,1 1 0 0 0,-1 0 0 0 0,1-1 0 0 0,0 0 0 0 0,2 3 0 0 0,0-2-213 0 0,0 0-1 0 0,0 0 1 0 0,-1 0 0 0 0,1 0 0 0 0,0-1 0 0 0,0 0 0 0 0,0 1-1 0 0,6-1 1 0 0,7 1-1611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5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122 383 8287 0 0,'-71'-4'701'0'0,"29"4"10990"0"0,42 0-11556 0 0,-1 0 1 0 0,1 0-1 0 0,0 0 0 0 0,-1 0 0 0 0,1 0 1 0 0,-1 0-1 0 0,1 0 0 0 0,0 0 0 0 0,-1 0 1 0 0,1 0-1 0 0,-1 0 0 0 0,1 0 0 0 0,0 0 0 0 0,-1 0 1 0 0,1 0-1 0 0,0 0 0 0 0,-1-1 0 0 0,1 1 1 0 0,0 0-1 0 0,-1-1 0 0 0,6-8 14 0 0,1 0 0 0 0,0 0 1 0 0,0 0-1 0 0,13-12 0 0 0,35-31-195 0 0,-18 20 62 0 0,2-5-200 0 0,68-63-920 0 0,-86 83 753 0 0,2 1 1 0 0,0 1-1 0 0,34-18 1 0 0,-50 30 327 0 0,1 0 1 0 0,0 1 0 0 0,-1 0-1 0 0,1 0 1 0 0,0 0 0 0 0,0 1 0 0 0,0 0-1 0 0,1 0 1 0 0,-1 0 0 0 0,0 1 0 0 0,0 1-1 0 0,9 0 1 0 0,-14-1 36 0 0,0 1-1 0 0,0-1 1 0 0,0 0-1 0 0,0 1 0 0 0,0 0 1 0 0,0-1-1 0 0,0 1 1 0 0,0 0-1 0 0,0 0 1 0 0,0 0-1 0 0,0 0 1 0 0,0 1-1 0 0,-1-1 0 0 0,1 0 1 0 0,0 1-1 0 0,-1-1 1 0 0,0 1-1 0 0,1 0 1 0 0,-1-1-1 0 0,0 1 1 0 0,1 0-1 0 0,-1 0 0 0 0,0 0 1 0 0,0 0-1 0 0,-1 0 1 0 0,1 0-1 0 0,0 0 1 0 0,-1 0-1 0 0,1 0 1 0 0,0 4-1 0 0,-1 1 93 0 0,0 0 0 0 0,-1 0 1 0 0,1 0-1 0 0,-1-1 0 0 0,-1 1 0 0 0,-3 12 0 0 0,-9 19 133 0 0,-1 0-1 0 0,-2-1 1 0 0,-2-1 0 0 0,-1-1-1 0 0,-25 32 1 0 0,18-20-494 0 0,26-45-58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5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14 425 1839 0 0,'0'0'21861'0'0,"-1"-2"-21602"0"0,-4-26-64 0 0,1-1 0 0 0,0-48 0 0 0,5 67-206 0 0,0 0-1 0 0,0 0 1 0 0,1 0-1 0 0,0 1 1 0 0,0-1 0 0 0,1 0-1 0 0,1 1 1 0 0,0 0-1 0 0,0 0 1 0 0,0 0 0 0 0,11-14-1 0 0,-2 8-168 0 0,0 0 0 0 0,1 1 1 0 0,0 1-1 0 0,1 0 0 0 0,1 1 0 0 0,0 0 0 0 0,28-14 0 0 0,-31 19 45 0 0,0 1-1 0 0,1 0 1 0 0,0 2-1 0 0,0-1 0 0 0,0 2 1 0 0,1 0-1 0 0,19-2 1 0 0,-13 4 81 0 0,0 1 0 0 0,0 0 1 0 0,0 2-1 0 0,31 5 0 0 0,-44-5 39 0 0,0-1 0 0 0,-1 1-1 0 0,1 1 1 0 0,0-1 0 0 0,-1 1 0 0 0,0 1-1 0 0,8 4 1 0 0,-13-7 39 0 0,0 1-1 0 0,0-1 1 0 0,0 1-1 0 0,0-1 1 0 0,0 1-1 0 0,-1 0 1 0 0,1 0-1 0 0,-1 0 1 0 0,1 0-1 0 0,-1 0 1 0 0,0 0-1 0 0,0 0 1 0 0,0 1 0 0 0,0-1-1 0 0,0 0 1 0 0,0 1-1 0 0,-1-1 1 0 0,1 0-1 0 0,-1 1 1 0 0,1-1-1 0 0,-1 1 1 0 0,0-1-1 0 0,0 1 1 0 0,0-1-1 0 0,0 0 1 0 0,-2 5-1 0 0,0 2 124 0 0,0-1-1 0 0,-1 1 0 0 0,0-1 0 0 0,-1 0 0 0 0,-8 16 0 0 0,-31 37 329 0 0,12-18-311 0 0,26-34-163 0 0,-2 0 0 0 0,1 0-1 0 0,-1-1 1 0 0,0 0 0 0 0,-1-1-1 0 0,0 1 1 0 0,0-1 0 0 0,-1-1-1 0 0,1 0 1 0 0,-1 0 0 0 0,-1-1-1 0 0,1 0 1 0 0,-1 0 0 0 0,0-1-1 0 0,-15 4 1 0 0,-19 3-594 0 0,0-1 0 0 0,-1-3 0 0 0,-53 2 0 0 0,76-9-819 0 0,8-2-4532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5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736 0 4607 0 0,'0'0'208'0'0,"-2"2"-9"0"0,-14 11 3512 0 0,1 1 0 0 0,-16 20 0 0 0,-6 13-2476 0 0,-25 45-347 0 0,-85 114 313 0 0,53-96-586 0 0,-56 68 263 0 0,110-126-553 0 0,-50 87 1 0 0,81-124-323 0 0,1 0 0 0 0,1 1 1 0 0,0 0-1 0 0,1 0 0 0 0,-7 33 0 0 0,13-48-35 0 0,-1-1 0 0 0,1 1 1 0 0,0-1-1 0 0,0 1 0 0 0,0-1 1 0 0,0 1-1 0 0,0 0 0 0 0,0-1 0 0 0,0 1 1 0 0,0-1-1 0 0,0 1 0 0 0,0 0 0 0 0,0-1 1 0 0,0 1-1 0 0,0-1 0 0 0,0 1 1 0 0,0-1-1 0 0,1 1 0 0 0,-1 0 0 0 0,0-1 1 0 0,0 1-1 0 0,1-1 0 0 0,-1 1 1 0 0,0-1-1 0 0,1 1 0 0 0,-1-1 0 0 0,0 0 1 0 0,1 1-1 0 0,-1-1 0 0 0,1 1 0 0 0,-1-1 1 0 0,1 0-1 0 0,-1 1 0 0 0,1-1 1 0 0,-1 0-1 0 0,1 0 0 0 0,-1 1 0 0 0,1-1 1 0 0,0 0-1 0 0,1 0-254 0 0,0 0 1 0 0,0 0-1 0 0,0 0 0 0 0,0-1 0 0 0,0 1 1 0 0,0-1-1 0 0,0 1 0 0 0,0-1 0 0 0,0 0 1 0 0,3-1-1 0 0,11-6-4133 0 0,0 0-1121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58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92 6447 0 0,'0'0'7139'0'0,"11"7"-4822"0"0,-3-2-1910 0 0,1 1 1 0 0,-1-1-1 0 0,1-1 0 0 0,0 1 0 0 0,0-2 0 0 0,1 1 1 0 0,-1-1-1 0 0,1-1 0 0 0,-1 1 0 0 0,1-2 0 0 0,0 1 1 0 0,0-2-1 0 0,0 1 0 0 0,13-2 0 0 0,-2-2-252 0 0,1-1-1 0 0,0-1 0 0 0,-1-1 1 0 0,26-11-1 0 0,-35 12-190 0 0,0-1 1 0 0,-1 0-1 0 0,0 0 1 0 0,0-1-1 0 0,-1 0 1 0 0,0-1-1 0 0,0-1 1 0 0,15-16-1 0 0,-17 12-266 0 0,-8 13 273 0 0,0-1-1 0 0,1 1 0 0 0,-1 0 1 0 0,0-1-1 0 0,0 1 0 0 0,0 0 0 0 0,0-1 1 0 0,0 1-1 0 0,0 0 0 0 0,0-1 0 0 0,0 1 1 0 0,0 0-1 0 0,0-1 0 0 0,0 1 1 0 0,-1 0-1 0 0,1-1 0 0 0,0 1 0 0 0,0 0 1 0 0,0-1-1 0 0,0 1 0 0 0,0 0 0 0 0,-1 0 1 0 0,1-1-1 0 0,-2 0-27 0 0,1 0 1 0 0,-1 0-1 0 0,0 1 0 0 0,1-1 1 0 0,-1 0-1 0 0,0 1 0 0 0,0 0 1 0 0,1-1-1 0 0,-1 1 0 0 0,0 0 1 0 0,0 0-1 0 0,-2 0 0 0 0,-2 0 13 0 0,0 0-1 0 0,0 1 1 0 0,0 0 0 0 0,0 0-1 0 0,1 0 1 0 0,-1 1-1 0 0,0 0 1 0 0,1 0 0 0 0,-11 5-1 0 0,-5 5 38 0 0,-21 16-1 0 0,28-19 47 0 0,-142 112 660 0 0,31-22-58 0 0,111-89-552 0 0,-16 11 122 0 0,1 2 0 0 0,-40 38-1 0 0,69-61-196 0 0,0 1-1 0 0,-1-1 0 0 0,1 0 1 0 0,-1 1-1 0 0,1-1 0 0 0,0 1 1 0 0,0-1-1 0 0,-1 1 0 0 0,1-1 1 0 0,0 0-1 0 0,0 1 0 0 0,-1-1 1 0 0,1 1-1 0 0,0-1 0 0 0,0 1 1 0 0,0-1-1 0 0,0 1 0 0 0,0-1 1 0 0,0 1-1 0 0,0 0 0 0 0,0-1 1 0 0,0 1-1 0 0,0-1 0 0 0,0 1 1 0 0,0-1-1 0 0,0 1 0 0 0,0-1 1 0 0,0 1-1 0 0,1-1 0 0 0,-1 1 1 0 0,0-1-1 0 0,0 0 0 0 0,1 1 1 0 0,-1-1-1 0 0,0 1 0 0 0,0-1 0 0 0,1 1 1 0 0,-1-1-1 0 0,0 0 0 0 0,1 1 1 0 0,-1-1-1 0 0,1 0 0 0 0,-1 1 1 0 0,1-1-1 0 0,-1 0 0 0 0,0 0 1 0 0,1 1-1 0 0,0-1 0 0 0,2 1 11 0 0,0 1-1 0 0,1-1 0 0 0,-1 0 0 0 0,0 0 0 0 0,0 0 0 0 0,7 0 0 0 0,24-1-195 0 0,1 0-1 0 0,0-3 0 0 0,-1-1 1 0 0,41-10-1 0 0,-54 11-385 0 0,13-3-813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5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119 236 7367 0 0,'-38'23'885'0'0,"19"-10"3003"0"0,1 0 0 0 0,-26 26 4163 0 0,54-41-7631 0 0,15-7-338 0 0,-1-2 1 0 0,0 0-1 0 0,44-29 0 0 0,61-56-109 0 0,-20 14-124 0 0,-79 62 31 0 0,61-29 0 0 0,-80 45 109 0 0,-3 5 11 0 0,-7 0-2 0 0,0 0 1 0 0,1 1-1 0 0,-1-1 0 0 0,-1 0 1 0 0,1 0-1 0 0,0 1 0 0 0,0-1 1 0 0,0 1-1 0 0,-1-1 0 0 0,1 1 1 0 0,-1-1-1 0 0,1 1 0 0 0,-1-1 1 0 0,0 1-1 0 0,1 0 0 0 0,-1-1 1 0 0,0 1-1 0 0,0 2 0 0 0,-2 32-30 0 0,-4-15 109 0 0,0 0-1 0 0,0 0 1 0 0,-2 0 0 0 0,-18 32-1 0 0,2-1 149 0 0,10-20-130 0 0,-15 38-25 0 0,25-60-59 0 0,2-1 0 0 0,-1 1-1 0 0,1-1 1 0 0,1 1 0 0 0,-1 15-1 0 0,2-25-23 0 0,0 1 0 0 0,0-1-1 0 0,1 0 1 0 0,-1 1 0 0 0,0-1-1 0 0,0 0 1 0 0,1 1-1 0 0,-1-1 1 0 0,0 0 0 0 0,1 1-1 0 0,-1-1 1 0 0,0 0-1 0 0,1 1 1 0 0,-1-1 0 0 0,1 0-1 0 0,-1 0 1 0 0,0 0 0 0 0,1 1-1 0 0,-1-1 1 0 0,1 0-1 0 0,-1 0 1 0 0,0 0 0 0 0,1 0-1 0 0,-1 0 1 0 0,1 0 0 0 0,0 0-1 0 0,11 2-787 0 0,5-4-327 0 0,3-3-51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5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1 7831 0 0,'0'0'603'0'0,"-1"0"9"0"0,-3 2 900 0 0,0 0 0 0 0,0 0 0 0 0,0 0-1 0 0,-5 5 1 0 0,-12 14 2145 0 0,-18 30-2498 0 0,17-19-548 0 0,-122 178 1572 0 0,16 12-1233 0 0,128-221-948 0 0,-104 204 161 0 0,1 1-62 0 0,86-179-97 0 0,-2-2 0 0 0,0 0 0 0 0,-31 30-1 0 0,26-29 46 0 0,18-19-60 0 0,22-7-142 0 0,-4-2-321 0 0,0-1-1 0 0,0 0 0 0 0,14-6 1 0 0,13-9-6021 0 0,-8 0-804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5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97 18487 0 0,'-27'6'561'0'0,"0"0"-1"0"0,1 1 1 0 0,0 2-1 0 0,1 1 0 0 0,-34 17 1 0 0,59-27-517 0 0,0 0 0 0 0,0 0-1 0 0,-1 0 1 0 0,1 0 0 0 0,0 0 0 0 0,0 0 0 0 0,0 0 0 0 0,0 0 0 0 0,0 0-1 0 0,-1 0 1 0 0,1 0 0 0 0,0 1 0 0 0,0-1 0 0 0,0 0 0 0 0,0 0 0 0 0,0 0-1 0 0,0 0 1 0 0,-1 0 0 0 0,1 0 0 0 0,0 0 0 0 0,0 0 0 0 0,0 1 0 0 0,0-1 0 0 0,0 0-1 0 0,0 0 1 0 0,0 0 0 0 0,0 0 0 0 0,0 0 0 0 0,0 0 0 0 0,0 1 0 0 0,0-1-1 0 0,0 0 1 0 0,-1 0 0 0 0,1 0 0 0 0,0 0 0 0 0,0 0 0 0 0,0 1 0 0 0,0-1-1 0 0,0 0 1 0 0,0 0 0 0 0,1 0 0 0 0,-1 0 0 0 0,0 1 0 0 0,0-1 0 0 0,0 0-1 0 0,0 0 1 0 0,0 0 0 0 0,0 0 0 0 0,0 0 0 0 0,0 0 0 0 0,0 1 0 0 0,0-1 0 0 0,0 0-1 0 0,0 0 1 0 0,1 0 0 0 0,11 3 887 0 0,20-2-200 0 0,222-39 1191 0 0,-154 19-1722 0 0,276-56 90 0 0,-264 50-508 0 0,-96 22-6 0 0,-4 0-112 0 0,0 0 0 0 0,0 1 0 0 0,0 0 0 0 0,0 1 1 0 0,0 0-1 0 0,0 1 0 0 0,21 3 0 0 0,-32-3 139 0 0,0 0-1 0 0,1 0 1 0 0,-1 1-1 0 0,0-1 1 0 0,0 1-1 0 0,0-1 1 0 0,1 1-1 0 0,-1-1 1 0 0,0 1-1 0 0,1 1 1 0 0,-2-2 66 0 0,1 1 0 0 0,-1-1 1 0 0,0 0-1 0 0,1 1 0 0 0,-1-1 0 0 0,0 1 0 0 0,0-1 1 0 0,1 1-1 0 0,-1-1 0 0 0,0 1 0 0 0,0-1 0 0 0,0 1 0 0 0,0-1 1 0 0,0 1-1 0 0,0-1 0 0 0,0 1 0 0 0,0-1 0 0 0,0 1 1 0 0,0-1-1 0 0,0 1 0 0 0,0-1 0 0 0,0 1 0 0 0,0-1 1 0 0,0 1-1 0 0,-1-1 0 0 0,1 1 0 0 0,-7 12-1617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02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81 2303 0 0,'76'-62'615'0'0,"-53"44"12830"0"0,-34 26-12761 0 0,-1 3-512 0 0,-1 2 0 0 0,2 0-1 0 0,0 0 1 0 0,-16 25 0 0 0,-29 63 283 0 0,-22 63 52 0 0,-55 99-424 0 0,68-148-47 0 0,-21 35 3 0 0,52-108 10 0 0,24-30-48 0 0,0 1 1 0 0,-13 20-1 0 0,11-12 10 0 0,-1-2 0 0 0,-1 1-1 0 0,-1-2 1 0 0,0 0 0 0 0,-30 26-1 0 0,38-37-10 0 0,2-2-10 0 0,4-4-45 0 0,5-2-621 0 0,1 0 428 0 0,0 0-1 0 0,-1 0 0 0 0,1-1 1 0 0,-1 1-1 0 0,0-1 0 0 0,1 0 0 0 0,-1 0 1 0 0,0-1-1 0 0,6-4 0 0 0,-5 4-561 0 0,4-4-4712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02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42 133 11167 0 0,'0'0'514'0'0,"-9"2"168"0"0,-23 8 6668 0 0,35-7-7225 0 0,1-1 0 0 0,0-1 0 0 0,-1 1 0 0 0,1 0 0 0 0,0-1 1 0 0,0 0-1 0 0,0 0 0 0 0,0 0 0 0 0,1 0 0 0 0,-1-1 1 0 0,0 1-1 0 0,0-1 0 0 0,6-1 0 0 0,12 0 253 0 0,27-6 1 0 0,-31 5-218 0 0,229-45 415 0 0,-37 7 99 0 0,3 17-342 0 0,-188 23-408 0 0,-10 0-145 0 0,-1 0 1 0 0,0-1-1 0 0,0-1 1 0 0,0 0-1 0 0,0 0 0 0 0,0-2 1 0 0,24-8-1 0 0,-17 1-2724 0 0,-12 6 1232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3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29 147 13215 0 0,'-29'8'3300'0'0,"44"-5"-1990"0"0,1-2-735 0 0,0 0 0 0 0,0-1 0 0 0,0-1 0 0 0,-1 0 0 0 0,24-5 0 0 0,3 0 85 0 0,214-37 1407 0 0,77-6-1474 0 0,-309 47-1630 0 0,47-11-1 0 0,-51 8-846 0 0,0-1 0 0 0,29-14-1 0 0,-33 12 233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02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20 469 2303 0 0,'0'0'14002'0'0,"-10"-11"-11122"0"0,8 3-2646 0 0,0 0 1 0 0,0 0-1 0 0,1 0 1 0 0,0 0 0 0 0,0 0-1 0 0,1 0 1 0 0,0-1 0 0 0,0 1-1 0 0,1 0 1 0 0,0 0 0 0 0,1 0-1 0 0,-1 0 1 0 0,2 0 0 0 0,2-9-1 0 0,3-3-128 0 0,1 0 0 0 0,0 1 0 0 0,2-1 0 0 0,15-20 0 0 0,-15 24-100 0 0,1 0 0 0 0,0 2 0 0 0,1-1 0 0 0,1 2-1 0 0,0 0 1 0 0,1 0 0 0 0,0 1 0 0 0,21-11 0 0 0,-13 9-511 0 0,1 1-1 0 0,1 1 1 0 0,32-11 0 0 0,-48 21 292 0 0,0-1 1 0 0,0 1 0 0 0,0 0-1 0 0,1 1 1 0 0,-1 0 0 0 0,0 1-1 0 0,1 0 1 0 0,-1 0-1 0 0,0 1 1 0 0,0 0 0 0 0,1 1-1 0 0,-1 0 1 0 0,11 4 0 0 0,-5-1-1762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0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14655 0 0,'0'0'671'0'0,"2"0"-14"0"0,0 0-514 0 0,2 1-97 0 0,0 0-1 0 0,0 0 1 0 0,-1 1-1 0 0,7 2 1 0 0,-9-3 95 0 0,1 1 0 0 0,-1-1 1 0 0,0 1-1 0 0,0-1 0 0 0,1 1 0 0 0,-1 0 0 0 0,0 0 1 0 0,0-1-1 0 0,-1 1 0 0 0,1 0 0 0 0,0 0 0 0 0,-1 0 1 0 0,1 0-1 0 0,-1 0 0 0 0,1 2 0 0 0,-1 0 57 0 0,0 0 0 0 0,0 1-1 0 0,0-1 1 0 0,-1 0 0 0 0,1 0-1 0 0,-3 8 1 0 0,-2 2 129 0 0,-1 0 1 0 0,0-1-1 0 0,-9 14 1 0 0,13-23-259 0 0,-138 216 728 0 0,107-170-1483 0 0,32-48 252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0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8287 0 0,'0'0'888'0'0,"5"-7"3048"0"0,4 7-3712 0 0,0 0-224 0 0,0 2 64 0 0,2 2-5416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0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367 122 9991 0 0,'0'0'1152'0'0,"0"-1"-674"0"0,-1-5-222 0 0,1-1 1 0 0,0 1 0 0 0,0 0 0 0 0,0 0 0 0 0,1-1-1 0 0,0 1 1 0 0,3-9 0 0 0,-2 7 112 0 0,-1-2 1 0 0,2-16-1 0 0,-4 19-369 0 0,1 7 0 0 0,0-1 0 0 0,0 1 0 0 0,0-1 0 0 0,0 1 0 0 0,0-1 0 0 0,0 1 0 0 0,0 0 0 0 0,0-1 0 0 0,-1 1 0 0 0,1-1 0 0 0,0 1 0 0 0,0 0 0 0 0,0-1 0 0 0,-1 1 0 0 0,1 0 0 0 0,0-1 0 0 0,0 1 0 0 0,-1 0 0 0 0,1-1 0 0 0,0 1 0 0 0,-1 0 0 0 0,1-1 0 0 0,-1 1 0 0 0,1 0 0 0 0,0 0 0 0 0,-1 0 0 0 0,1-1 0 0 0,-1 1 0 0 0,1 0 0 0 0,0 0 0 0 0,-1 0 0 0 0,1 0 0 0 0,-1 0 0 0 0,1 0 0 0 0,-1 0 0 0 0,1 0 0 0 0,-1 0 0 0 0,0 0 0 0 0,1 0 0 0 0,-3 0 0 0 0,-1-1 0 0 0,1 1 0 0 0,-1 1 0 0 0,1-1 0 0 0,-1 0 0 0 0,1 1 0 0 0,0 0 0 0 0,-1-1 0 0 0,1 1 0 0 0,0 1 0 0 0,-4 1 0 0 0,-36 20 0 0 0,33-17 0 0 0,-82 56 868 0 0,78-51-651 0 0,2 0 0 0 0,-1 1 0 0 0,2 0 0 0 0,-17 21 1 0 0,-7 12 630 0 0,20-28-429 0 0,-14 22 0 0 0,27-35-365 0 0,0-1-1 0 0,0 1 1 0 0,0 0-1 0 0,0 0 0 0 0,0 0 1 0 0,1 0-1 0 0,-1 0 1 0 0,1 0-1 0 0,0 0 1 0 0,1 0-1 0 0,-1 1 0 0 0,1-1 1 0 0,0 6-1 0 0,0-10-40 0 0,0 1 0 0 0,0-1 0 0 0,1 1 0 0 0,-1-1 0 0 0,1 0 1 0 0,-1 1-1 0 0,0-1 0 0 0,1 1 0 0 0,-1-1 0 0 0,1 0 0 0 0,-1 1 0 0 0,1-1 0 0 0,-1 0 0 0 0,1 0 0 0 0,-1 1 0 0 0,1-1 0 0 0,-1 0 0 0 0,1 0 0 0 0,-1 0 0 0 0,1 0 0 0 0,0 0 0 0 0,12 2 108 0 0,-12-2-109 0 0,8 0 38 0 0,0 0 0 0 0,-1-1 1 0 0,1-1-1 0 0,0 1 0 0 0,0-1 0 0 0,-1 0 0 0 0,1-1 0 0 0,8-4 0 0 0,66-35-58 0 0,-76 38-12 0 0,1-1-17 0 0,4-1-105 0 0,-1-1 0 0 0,0 0-1 0 0,0-1 1 0 0,11-9 0 0 0,-58 47-357 0 0,30-22 499 0 0,4-7-4 0 0,1 0-1 0 0,0 0 1 0 0,0 0-1 0 0,0 1 1 0 0,0-1-1 0 0,0 1 1 0 0,1-1-1 0 0,-1 1 1 0 0,0-1-1 0 0,1 1 1 0 0,-1-1 0 0 0,1 1-1 0 0,-1-1 1 0 0,1 4-1 0 0,-1 1-8 0 0,-1 5-1268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0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21 15199 0 0,'0'-1'1172'0'0,"0"-2"-971"0"0,7-14 146 0 0,-26 52 3375 0 0,-24 35-3051 0 0,1-1-506 0 0,-10 17-9 0 0,-94 167-32 0 0,129-220-120 0 0,-166 296 2 0 0,156-289-61 0 0,-33 39 0 0 0,17-24-2609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0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15 2303 0 0,'2'-3'110'0'0,"-1"2"-104"0"0,-1 1-1 0 0,1-1 1 0 0,0 0 0 0 0,-1 0-1 0 0,1 1 1 0 0,0-1 0 0 0,18-6 15936 0 0,-29 18-14747 0 0,-51 56-394 0 0,-123 104-1 0 0,124-114-904 0 0,59-56 30 0 0,1 1-124 0 0,2 0 194 0 0,0 1-1 0 0,0-1 0 0 0,0 0 1 0 0,0 1-1 0 0,1-1 0 0 0,-1 0 1 0 0,0 0-1 0 0,1-1 0 0 0,-1 1 1 0 0,1 0-1 0 0,0-1 1 0 0,0 0-1 0 0,-1 1 0 0 0,1-1 1 0 0,3 0-1 0 0,11 6-38 0 0,71 34-144 0 0,-78-36 168 0 0,0-1-1 0 0,0 1 0 0 0,0 1 1 0 0,-1-1-1 0 0,0 2 0 0 0,0-1 1 0 0,0 1-1 0 0,-1 1 0 0 0,8 8 1 0 0,-12-12 23 0 0,-1 1 0 0 0,1-1 0 0 0,-1 1 0 0 0,-1-1 0 0 0,1 1 0 0 0,0 0 0 0 0,-1 0 0 0 0,0 0 0 0 0,0 1 0 0 0,-1-1 0 0 0,0 0 0 0 0,1 1 0 0 0,-2-1 0 0 0,1 1 0 0 0,-1-1 0 0 0,0 1 0 0 0,0-1 0 0 0,0 1 0 0 0,-1-1 0 0 0,-1 7 0 0 0,1-8 17 0 0,0-1-1 0 0,0 1 0 0 0,0-1 1 0 0,-1 1-1 0 0,1-1 1 0 0,-1 0-1 0 0,0 0 0 0 0,0 0 1 0 0,0 0-1 0 0,0 0 0 0 0,-1 0 1 0 0,1 0-1 0 0,-1-1 1 0 0,-4 4-1 0 0,3-3 18 0 0,-1 0 0 0 0,0 0 1 0 0,0-1-1 0 0,0 1 0 0 0,-1-1 0 0 0,1 0 1 0 0,-1-1-1 0 0,-7 2 0 0 0,-5 0 39 0 0,0-2 1 0 0,0 0-1 0 0,0-1 0 0 0,-31-5 0 0 0,4-1-565 0 0,2-1 0 0 0,-1-3 0 0 0,-64-23 0 0 0,94 28-948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0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370 259 6911 0 0,'0'0'528'0'0,"-2"-9"-320"0"0,2 5 65 0 0,0-1 0 0 0,0 1-1 0 0,1-1 1 0 0,-1 1 0 0 0,1-1 0 0 0,0 1-1 0 0,0 0 1 0 0,0-1 0 0 0,1 1-1 0 0,-1 0 1 0 0,1 0 0 0 0,3-4 0 0 0,4-6 2722 0 0,21-26 1 0 0,-3 5-1077 0 0,-18 21-1919 0 0,-1-1 0 0 0,0 0 0 0 0,-1 0 0 0 0,5-17 0 0 0,-12 32 0 0 0,1-1-1 0 0,-1 1 1 0 0,0 0 0 0 0,0 0-1 0 0,0-1 1 0 0,0 1 0 0 0,0 0-1 0 0,0 0 1 0 0,0-1-1 0 0,0 1 1 0 0,0 0 0 0 0,0 0-1 0 0,0-1 1 0 0,0 1 0 0 0,0 0-1 0 0,0 0 1 0 0,0-1-1 0 0,0 1 1 0 0,0 0 0 0 0,0 0-1 0 0,0-1 1 0 0,0 1 0 0 0,0 0-1 0 0,0 0 1 0 0,0-1-1 0 0,0 1 1 0 0,-1 0 0 0 0,1 0-1 0 0,0 0 1 0 0,0-1 0 0 0,0 1-1 0 0,0 0 1 0 0,-1 0-1 0 0,1 0 1 0 0,0-1 0 0 0,0 1-1 0 0,0 0 1 0 0,-1 0 0 0 0,1 0-1 0 0,0 0 1 0 0,0 0-1 0 0,-1 0 1 0 0,1 0 0 0 0,0 0-1 0 0,0-1 1 0 0,-1 1-1 0 0,1 0 1 0 0,0 0 0 0 0,0 0-1 0 0,-1 0 1 0 0,1 0 0 0 0,0 0-1 0 0,0 0 1 0 0,-1 0-1 0 0,1 1 1 0 0,0-1 0 0 0,0 0-1 0 0,-1 0 1 0 0,1 0 0 0 0,-8 1-46 0 0,1 0 0 0 0,0 1 0 0 0,0 0 0 0 0,-1 1 0 0 0,1-1 0 0 0,0 1 0 0 0,1 0 0 0 0,-10 7 0 0 0,-10 3 12 0 0,-41 20 137 0 0,3 4 1 0 0,0 2 0 0 0,-57 48-1 0 0,120-86-97 0 0,-41 33 127 0 0,39-31-121 0 0,0 0 0 0 0,0 0 0 0 0,1 0 1 0 0,-1 1-1 0 0,1-1 0 0 0,0 1 0 0 0,0-1 0 0 0,0 1 0 0 0,0 0 0 0 0,-1 6 0 0 0,3-1 68 0 0,1-8-71 0 0,1 0-1 0 0,-1 0 0 0 0,0 0 1 0 0,0 0-1 0 0,1 0 0 0 0,-1-1 1 0 0,0 1-1 0 0,1 0 0 0 0,-1-1 1 0 0,1 1-1 0 0,-1-1 0 0 0,1 1 1 0 0,-1-1-1 0 0,1 0 0 0 0,-1 1 1 0 0,3-1-1 0 0,27 1 41 0 0,-29-1-48 0 0,14 0-12 0 0,0-2 0 0 0,1 0 0 0 0,-1-1-1 0 0,0-1 1 0 0,0 0 0 0 0,16-7 0 0 0,-5 0-14 0 0,-2-1 1 0 0,41-24-1 0 0,-64 34 42 0 0,0 1 0 0 0,0-1 0 0 0,0 0 0 0 0,0 0 0 0 0,0 0 0 0 0,-1 0 0 0 0,3-4 0 0 0,-3 5 10 0 0,1-1 1 0 0,-1 0-1 0 0,0 1 0 0 0,0-1 1 0 0,1 1-1 0 0,-1-1 0 0 0,0 1 1 0 0,1 0-1 0 0,0 0 1 0 0,-1-1-1 0 0,4 0 0 0 0,-5 1-9 0 0,0 1-1 0 0,1 0 1 0 0,-1 0-1 0 0,0 0 1 0 0,0 0-1 0 0,0 0 1 0 0,1-1-1 0 0,-1 1 1 0 0,0 0-1 0 0,0 0 1 0 0,1 0-1 0 0,-1 0 1 0 0,0 0-1 0 0,1 0 1 0 0,-1 0-1 0 0,0 0 1 0 0,0 0-1 0 0,1 0 1 0 0,-1 0-1 0 0,0 0 0 0 0,0 0 1 0 0,1 0-1 0 0,-1 0 1 0 0,0 0-1 0 0,1 0 1 0 0,-1 0-1 0 0,0 0 1 0 0,0 0-1 0 0,1 0 1 0 0,-1 1-1 0 0,0-1 1 0 0,0 0-1 0 0,0 0 1 0 0,1 0-1 0 0,-1 0 1 0 0,0 1-1 0 0,0-1 1 0 0,0 0-1 0 0,1 0 1 0 0,-1 0-1 0 0,0 1 1 0 0,0-1-1 0 0,0 0 1 0 0,0 0-1 0 0,1 1 1 0 0,-1 1 16 0 0,0-1 0 0 0,0 1 0 0 0,-1-1 0 0 0,1 1 0 0 0,0 0 0 0 0,0-1 0 0 0,-1 1 0 0 0,0 2 0 0 0,-17 31 415 0 0,12-26-283 0 0,4-8-126 0 0,0 1 0 0 0,1 0 0 0 0,0-1 1 0 0,-1 1-1 0 0,1 0 0 0 0,0 0 0 0 0,0 0 1 0 0,0 1-1 0 0,-1 2 0 0 0,2-4-42 0 0,-1 0 0 0 0,1 0 0 0 0,0 0-1 0 0,0 0 1 0 0,0 0 0 0 0,0 1 0 0 0,0-1 0 0 0,0 0-1 0 0,1 0 1 0 0,-1 0 0 0 0,0 0 0 0 0,0 0 0 0 0,1 0-1 0 0,-1 0 1 0 0,1 0 0 0 0,-1 0 0 0 0,1 0 0 0 0,-1 0-1 0 0,1 0 1 0 0,0 0 0 0 0,-1 0 0 0 0,1-1 0 0 0,0 1-1 0 0,0 0 1 0 0,0 0 0 0 0,-1-1 0 0 0,1 1 0 0 0,0-1-1 0 0,0 1 1 0 0,0-1 0 0 0,0 1 0 0 0,0-1 0 0 0,2 1-1 0 0,-3-1-33 0 0,3 1-308 0 0,-1 0-1 0 0,1 0 1 0 0,0 0-1 0 0,-1-1 0 0 0,1 1 1 0 0,0-1-1 0 0,-1 0 0 0 0,1 0 1 0 0,0 0-1 0 0,0 0 0 0 0,3-1 1 0 0,8 0-6234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0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0 437 1375 0 0,'0'0'66'0'0,"2"1"427"0"0,4 3 949 0 0,-6-4-730 0 0,1 1 0 0 0,0-1 0 0 0,0 0 0 0 0,0 0 0 0 0,0 1 0 0 0,0-1 0 0 0,0 0-1 0 0,0 0 1 0 0,0 0 0 0 0,0 0 0 0 0,0 0 0 0 0,0 0 0 0 0,0 0 0 0 0,0 0 0 0 0,1-1-1 0 0,4-2-195 0 0,2-2 291 0 0,-1 0 0 0 0,-1-1 0 0 0,1 0 0 0 0,-1-1 0 0 0,0 1 0 0 0,-1-1 0 0 0,6-8 0 0 0,29-55 1413 0 0,-19 29-1643 0 0,-5 9-287 0 0,34-52-1 0 0,-43 74-292 0 0,0 1 0 0 0,0 1 0 0 0,1-1 0 0 0,1 1 0 0 0,-1 0 0 0 0,1 1 0 0 0,0 0 0 0 0,1 1 0 0 0,16-9 0 0 0,3 2-802 0 0,1 0 0 0 0,1 3-1 0 0,38-10 1 0 0,-46 16-2620 0 0,-1 0 0 0 0,44 0 1 0 0,-49 4-1598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05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40 2303 0 0,'1'1'4822'0'0,"3"4"-3611"0"0,1 0 0 0 0,0 0 0 0 0,0 0 0 0 0,0-1 0 0 0,1 0 0 0 0,-1 0 0 0 0,1-1 0 0 0,11 6 0 0 0,-6-4-442 0 0,0-1 0 0 0,0-1 1 0 0,0 0-1 0 0,20 3 1 0 0,-8-4-471 0 0,1-1 1 0 0,-1-1-1 0 0,1-1 1 0 0,37-6-1 0 0,-44 4-250 0 0,0-1-1 0 0,29-10 0 0 0,-38 11-97 0 0,0-1 0 0 0,-1 1 0 0 0,1-2-1 0 0,-1 1 1 0 0,0-1 0 0 0,0 0-1 0 0,9-9 1 0 0,-16 14 21 0 0,1-1-1 0 0,-1 1 0 0 0,1-1 1 0 0,-1 1-1 0 0,1-1 0 0 0,-1 0 1 0 0,1 1-1 0 0,-1-1 1 0 0,0 1-1 0 0,1-1 0 0 0,-1 0 1 0 0,0 0-1 0 0,1 1 1 0 0,-1-1-1 0 0,0 0 0 0 0,0 0 1 0 0,0 1-1 0 0,0-1 1 0 0,0 0-1 0 0,0 0 0 0 0,0 1 1 0 0,0-1-1 0 0,0 0 0 0 0,0 0 1 0 0,0 1-1 0 0,0-1 1 0 0,0 0-1 0 0,-1 0 0 0 0,1 1 1 0 0,0-1-1 0 0,-1 0 1 0 0,1 1-1 0 0,0-1 0 0 0,-1 0 1 0 0,1 1-1 0 0,-1-2 1 0 0,0 1-20 0 0,-1 0 1 0 0,1 0-1 0 0,0 0 1 0 0,0 1-1 0 0,0-1 1 0 0,0 0-1 0 0,-1 0 1 0 0,1 1-1 0 0,0-1 1 0 0,0 1-1 0 0,-1-1 1 0 0,1 1-1 0 0,-1-1 1 0 0,1 1-1 0 0,0 0 1 0 0,-1 0-1 0 0,-1 0 1 0 0,-12 1-22 0 0,1 1 0 0 0,0 1 0 0 0,-25 8 0 0 0,-42 20-156 0 0,64-24 215 0 0,-23 10 229 0 0,0 3 0 0 0,-38 24-1 0 0,54-28-32 0 0,-1 1 0 0 0,2 2 0 0 0,-42 42 0 0 0,58-54-98 0 0,1 1 0 0 0,0 0 0 0 0,0 0 0 0 0,0 1 0 0 0,-6 14 0 0 0,11-19-45 0 0,-1 0 0 0 0,1-1 0 0 0,-1 1-1 0 0,1 0 1 0 0,1 0 0 0 0,-1 1 0 0 0,0-1 0 0 0,1 0 0 0 0,0 0-1 0 0,0 0 1 0 0,0 0 0 0 0,0 0 0 0 0,1 0 0 0 0,0 1-1 0 0,0-1 1 0 0,1 4 0 0 0,0-3 20 0 0,0-1-1 0 0,0 0 1 0 0,1 0 0 0 0,-1 1-1 0 0,1-2 1 0 0,0 1 0 0 0,0 0 0 0 0,0 0-1 0 0,1-1 1 0 0,-1 0 0 0 0,5 3-1 0 0,-1-1 45 0 0,-1-1-1 0 0,1 0 1 0 0,0-1-1 0 0,0 0 0 0 0,0 0 1 0 0,10 2-1 0 0,6 0 76 0 0,0-1 0 0 0,1-1-1 0 0,35 0 1 0 0,-16-3-571 0 0,0-2-1 0 0,0-2 0 0 0,0-2 1 0 0,60-17-1 0 0,-72 16-1978 0 0,-2 0-5428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37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73 2759 0 0,'2'-1'207'0'0,"31"-31"2454"0"0,0 0 4098 0 0,-32 30-5890 0 0,1 0 275 0 0,4-1 2280 0 0,-5 6-3332 0 0,0 0 0 0 0,0 0 0 0 0,0 0 0 0 0,-1 0 0 0 0,1 1 0 0 0,-1-1 0 0 0,0 0 0 0 0,0 0 0 0 0,0 0 0 0 0,0 1 0 0 0,0-1 0 0 0,-1 0 0 0 0,-1 6 0 0 0,-3 6 202 0 0,-10 24 0 0 0,7-19-130 0 0,-166 358 548 0 0,153-337-878 0 0,-2-1 0 0 0,-2-1-1 0 0,-57 69 1 0 0,56-82-893 0 0,25-24 413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39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117 435 6911 0 0,'0'0'315'0'0,"-2"0"-7"0"0,-1 0-302 0 0,-1-1 0 0 0,0 2 0 0 0,1-1 0 0 0,-1 0 0 0 0,-6 2 0 0 0,6-1 488 0 0,1 0 1 0 0,-1-1-1 0 0,1 1 1 0 0,-1-1 0 0 0,0 0-1 0 0,1 0 1 0 0,-1 0-1 0 0,-5-2 1 0 0,6 2 232 0 0,-1-1 0 0 0,1 0 1 0 0,-1-1-1 0 0,1 1 1 0 0,0 0-1 0 0,0-1 0 0 0,-1 0 1 0 0,1 0-1 0 0,-5-4 0 0 0,7 4-642 0 0,0 1-1 0 0,0-1 1 0 0,0 1-1 0 0,0-1 0 0 0,0 1 1 0 0,0-1-1 0 0,0 0 1 0 0,1 0-1 0 0,-1 1 0 0 0,1-1 1 0 0,-1 0-1 0 0,1 0 1 0 0,0 0-1 0 0,0 1 0 0 0,0-1 1 0 0,0 0-1 0 0,0 0 1 0 0,0 0-1 0 0,0 0 0 0 0,1 0 1 0 0,0-2-1 0 0,3-13 128 0 0,0 1 1 0 0,2-1-1 0 0,0 1 0 0 0,1 1 1 0 0,13-23-1 0 0,0 6-108 0 0,35-42 1 0 0,-43 59-136 0 0,2 0 0 0 0,-1 2-1 0 0,2-1 1 0 0,0 2 0 0 0,0 0 0 0 0,1 1 0 0 0,1 0 0 0 0,0 2 0 0 0,0 0 0 0 0,1 0 0 0 0,29-8-1 0 0,-38 15-286 0 0,-1 0 0 0 0,1 1 0 0 0,-1 0 0 0 0,1 0 0 0 0,-1 1 0 0 0,14 2-1 0 0,26 6-4647 0 0,-32-5-726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3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124 549 10679 0 0,'-1'2'490'0'0,"-4"4"-376"0"0,1 0 0 0 0,-1-1 1 0 0,-1 0-1 0 0,1 0 0 0 0,-8 6 1 0 0,-9 9 4228 0 0,18-31-3622 0 0,4 5-634 0 0,-1 1 0 0 0,1-1 1 0 0,0 1-1 0 0,0 0 0 0 0,1-1 0 0 0,-1 1 0 0 0,1 0 0 0 0,0-1 0 0 0,1 1 0 0 0,-1 0 0 0 0,4-6 0 0 0,1-4 64 0 0,1 0-1 0 0,14-20 0 0 0,2-1-32 0 0,3 0-1 0 0,1 2 0 0 0,1 1 1 0 0,2 1-1 0 0,1 2 0 0 0,2 1 1 0 0,0 1-1 0 0,2 2 0 0 0,57-32 1 0 0,-53 36 124 0 0,84-42 843 0 0,-107 57-865 0 0,1 1 1 0 0,-1 1 0 0 0,1 0 0 0 0,0 1 0 0 0,32-3 0 0 0,-38 6-165 0 0,0 1 1 0 0,-1 1 0 0 0,1 0-1 0 0,0 1 1 0 0,-1 0 0 0 0,18 5 0 0 0,-22-5-49 0 0,0 1 0 0 0,0-1 0 0 0,0 1 1 0 0,0 0-1 0 0,0 0 0 0 0,-1 1 0 0 0,0-1 0 0 0,1 1 1 0 0,-1 1-1 0 0,-1-1 0 0 0,1 1 0 0 0,4 6 0 0 0,-7-8-14 0 0,-1 0-1 0 0,1 0 1 0 0,-1 0-1 0 0,0 1 0 0 0,0-1 1 0 0,0 0-1 0 0,0 1 0 0 0,-1-1 1 0 0,1 1-1 0 0,-1-1 1 0 0,0 1-1 0 0,0-1 0 0 0,0 0 1 0 0,-1 1-1 0 0,1-1 0 0 0,-1 1 1 0 0,0-1-1 0 0,0 1 1 0 0,0-1-1 0 0,-2 4 0 0 0,-2 6-42 0 0,-2 1-1 0 0,0-1 1 0 0,-11 16-1 0 0,-4 0-150 0 0,-1-2 0 0 0,-1-1-1 0 0,-1 0 1 0 0,-39 30 0 0 0,30-30-141 0 0,-1-1 1 0 0,0-1-1 0 0,-2-3 1 0 0,-42 19-1 0 0,22-12-87 0 0,-87 35-784 0 0,80-38 644 0 0,-46 14-360 0 0,89-33 742 0 0,0 0 0 0 0,0-2 0 0 0,-28 3 0 0 0,41-7 14 0 0,7 0-117 0 0,-8-5-758 0 0,8 4 1017 0 0,0-1 0 0 0,1 1 1 0 0,-1 0-1 0 0,1-1 0 0 0,0 1 0 0 0,-1-1 0 0 0,1 1 0 0 0,0 0 0 0 0,0-1 0 0 0,0 1 0 0 0,0-1 0 0 0,0 1 1 0 0,0-1-1 0 0,0 1 0 0 0,0 0 0 0 0,1-1 0 0 0,-1 1 0 0 0,1-1 0 0 0,-1 1 0 0 0,1 0 0 0 0,-1 0 0 0 0,1-1 0 0 0,0 1 1 0 0,-1 0-1 0 0,1 0 0 0 0,0 0 0 0 0,0 0 0 0 0,0-1 0 0 0,0 1 0 0 0,0 1 0 0 0,0-1 0 0 0,0 0 0 0 0,1 0 1 0 0,-1 0-1 0 0,0 0 0 0 0,0 1 0 0 0,3-2 0 0 0,0 1 203 0 0,-1 0-1 0 0,1 0 1 0 0,0 0-1 0 0,-1 0 1 0 0,1 1 0 0 0,0-1-1 0 0,0 1 1 0 0,0 0-1 0 0,-1 0 1 0 0,1 1-1 0 0,0-1 1 0 0,0 1 0 0 0,7 2-1 0 0,-5-1 109 0 0,0 1-1 0 0,0 0 1 0 0,-1 0 0 0 0,1 1-1 0 0,-1 0 1 0 0,0 0-1 0 0,0 0 1 0 0,0 1-1 0 0,0-1 1 0 0,-1 1-1 0 0,6 8 1 0 0,4 7 640 0 0,20 40 0 0 0,-12-21-270 0 0,37 54 329 0 0,-48-78-894 0 0,0 0 0 0 0,2-1 0 0 0,25 23 0 0 0,104 74 502 0 0,-133-105-588 0 0,0-1 0 0 0,-1 0-117 0 0,-7-4-493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38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98 186 15863 0 0,'0'0'2712'0'0,"1"1"-2381"0"0,2 1-192 0 0,0 0 0 0 0,0 0 0 0 0,0 0 0 0 0,1 0 0 0 0,-1 0 0 0 0,0-1 0 0 0,1 1 0 0 0,-1-1 0 0 0,1 0 0 0 0,7 2 0 0 0,42 3 605 0 0,-32-5-621 0 0,71 5 94 0 0,-79-6-194 0 0,-1-1 0 0 0,1 0 0 0 0,-1 0 1 0 0,1-2-1 0 0,15-4 0 0 0,-20 3-10 0 0,1 0 0 0 0,-1 0 0 0 0,0-1 0 0 0,0 0 0 0 0,0 0 0 0 0,-1-1 0 0 0,0 0 0 0 0,10-11 0 0 0,-14 13-107 0 0,0 1-1 0 0,-1-1 1 0 0,1 1-1 0 0,-1-1 1 0 0,0 0-1 0 0,0 0 1 0 0,0 0-1 0 0,-1 0 1 0 0,1 0-1 0 0,-1 0 1 0 0,0 0-1 0 0,-1-1 1 0 0,1 1-1 0 0,0 0 1 0 0,-1-1-1 0 0,0 1 1 0 0,0-1-1 0 0,-1 1 1 0 0,1 0-1 0 0,-1-1 0 0 0,0 1 1 0 0,0 0-1 0 0,0 0 1 0 0,-1 0-1 0 0,1 0 1 0 0,-1 0-1 0 0,0 0 1 0 0,0 0-1 0 0,-1 0 1 0 0,1 1-1 0 0,-1-1 1 0 0,1 1-1 0 0,-7-6 1 0 0,7 7-41 0 0,-1 1 1 0 0,1 0-1 0 0,0 0 1 0 0,-1 0-1 0 0,0 0 0 0 0,1 0 1 0 0,-1 1-1 0 0,1-1 1 0 0,-1 1-1 0 0,0-1 0 0 0,1 1 1 0 0,-1 0-1 0 0,0 0 1 0 0,1 0-1 0 0,-1 1 1 0 0,0-1-1 0 0,1 1 0 0 0,-1-1 1 0 0,-3 2-1 0 0,-7 2-250 0 0,-1 1-1 0 0,-16 9 1 0 0,24-11 297 0 0,-18 9-72 0 0,0 2 1 0 0,1 0-1 0 0,1 2 1 0 0,0 0-1 0 0,-28 30 0 0 0,13-8 500 0 0,-58 78 1 0 0,85-103-225 0 0,1 1 1 0 0,0 0-1 0 0,-8 20 1 0 0,15-30-81 0 0,0 1 1 0 0,0-1-1 0 0,1 1 1 0 0,0 0-1 0 0,-1 0 1 0 0,1 0-1 0 0,1 0 1 0 0,-1 0-1 0 0,1 0 1 0 0,0 0 0 0 0,0 0-1 0 0,1-1 1 0 0,-1 1-1 0 0,1 0 1 0 0,1 6-1 0 0,-1-9 14 0 0,1 0-1 0 0,-1 1 1 0 0,0-1-1 0 0,1 0 0 0 0,-1 0 1 0 0,1 0-1 0 0,0 0 1 0 0,0 0-1 0 0,0-1 1 0 0,0 1-1 0 0,0 0 0 0 0,0-1 1 0 0,0 1-1 0 0,0-1 1 0 0,1 0-1 0 0,-1 0 0 0 0,0 0 1 0 0,1 0-1 0 0,-1 0 1 0 0,1 0-1 0 0,-1-1 1 0 0,1 1-1 0 0,-1-1 0 0 0,1 0 1 0 0,0 0-1 0 0,-1 0 1 0 0,3 0-1 0 0,9-1 177 0 0,-1 0 0 0 0,0-1 0 0 0,24-6 0 0 0,-11 1-676 0 0,36-17 1 0 0,-57 21 72 0 0,17-6-5515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39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 17015 0 0,'0'0'1875'0'0,"-7"3"-1180"0"0,-11 2 20 0 0,14-5-622 0 0,1 1 0 0 0,-1 0 0 0 0,0 1 0 0 0,0-1 0 0 0,1 1 0 0 0,-7 3 0 0 0,-4 3 70 0 0,-25 11 0 0 0,27-14-191 0 0,0 1 0 0 0,1 0 0 0 0,-18 13 0 0 0,17-9-154 0 0,0 1 1 0 0,0 1 0 0 0,-16 20-1 0 0,27-30 122 0 0,-4 15 49 0 0,6-14 10 0 0,1 8 1 0 0,-1-9 0 0 0,1 0 0 0 0,-1 1 0 0 0,1-1 0 0 0,0 0 0 0 0,0 0 0 0 0,0 0 0 0 0,0 0 0 0 0,0 0 0 0 0,0-1 0 0 0,0 1 0 0 0,0 0 0 0 0,1-1 0 0 0,-1 0 0 0 0,1 1 0 0 0,3 0 0 0 0,4 1 20 0 0,0 0 1 0 0,19 2-1 0 0,-2 1 57 0 0,-1-1-11 0 0,-20-5-35 0 0,-1 1-1 0 0,1 0 1 0 0,-1 0-1 0 0,1 1 1 0 0,-1-1-1 0 0,0 1 1 0 0,0 1-1 0 0,0-1 1 0 0,6 4 0 0 0,-10-5-11 0 0,1 1 0 0 0,0 0 0 0 0,-1-1 1 0 0,0 1-1 0 0,1 0 0 0 0,-1 0 0 0 0,0 0 1 0 0,0 0-1 0 0,0 0 0 0 0,0 0 1 0 0,0 0-1 0 0,-1 0 0 0 0,1 1 0 0 0,-1-1 1 0 0,1 0-1 0 0,-1 0 0 0 0,0 1 0 0 0,0-1 1 0 0,0 0-1 0 0,0 0 0 0 0,0 1 1 0 0,0-1-1 0 0,-1 0 0 0 0,1 0 0 0 0,-1 0 1 0 0,1 1-1 0 0,-1-1 0 0 0,-2 3 0 0 0,0 3-1 0 0,-1 1-1 0 0,-1-1 1 0 0,0 0-1 0 0,0 0 1 0 0,-8 9-1 0 0,8-11-5 0 0,-1 0 0 0 0,0-1 1 0 0,-1 0-1 0 0,1 0 0 0 0,-1 0 0 0 0,0-1 0 0 0,0 0 0 0 0,0 0 0 0 0,-13 4 1 0 0,9-4-4 0 0,0-1 0 0 0,0 0 0 0 0,-1 0 0 0 0,1-1 0 0 0,-1-1 1 0 0,-12 1-1 0 0,17-2 8 0 0,1-1 0 0 0,0 1 1 0 0,-1-1-1 0 0,1-1 0 0 0,0 1 0 0 0,0-1 0 0 0,-10-4 1 0 0,14 5-196 0 0,-1 0 1 0 0,1 0 0 0 0,0 0 0 0 0,0-1-1 0 0,0 1 1 0 0,0-1 0 0 0,0 1 0 0 0,0-1-1 0 0,0 0 1 0 0,0 0 0 0 0,0 0-1 0 0,1 0 1 0 0,-1 0 0 0 0,1 0 0 0 0,0 0-1 0 0,0 0 1 0 0,-1-1 0 0 0,1 1 0 0 0,1-1-1 0 0,-1 1 1 0 0,-1-4 0 0 0,2-9-6447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3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17 1839 0 0,'3'-17'14198'0'0,"-4"18"-14005"0"0,0 0 0 0 0,-1 0 0 0 0,1-1 0 0 0,0 1 0 0 0,0 0 0 0 0,0 0 1 0 0,0 0-1 0 0,0 0 0 0 0,0 0 0 0 0,-1 2 0 0 0,-1 0 49 0 0,-7 9 39 0 0,0 1-1 0 0,1 0 1 0 0,1 0-1 0 0,-12 25 1 0 0,13-25-176 0 0,0 2-48 0 0,1-1 0 0 0,0 1 1 0 0,1 1-1 0 0,1-1 0 0 0,0 0 0 0 0,-2 28 0 0 0,6-41-36 0 0,0 0-1 0 0,0 0 0 0 0,0-1 1 0 0,0 1-1 0 0,0 0 1 0 0,1 0-1 0 0,-1 0 0 0 0,0 0 1 0 0,1-1-1 0 0,0 1 1 0 0,-1 0-1 0 0,1 0 0 0 0,0-1 1 0 0,0 1-1 0 0,0-1 1 0 0,0 1-1 0 0,0 0 0 0 0,0-1 1 0 0,0 0-1 0 0,1 1 1 0 0,-1-1-1 0 0,0 0 0 0 0,3 2 1 0 0,-1-2 54 0 0,-1 1-1 0 0,1-1 1 0 0,-1 0 0 0 0,1 0 0 0 0,0 0 0 0 0,-1-1 0 0 0,1 1-1 0 0,0-1 1 0 0,0 1 0 0 0,-1-1 0 0 0,1 0 0 0 0,0 0-1 0 0,0 0 1 0 0,0-1 0 0 0,4 0 0 0 0,8-2 152 0 0,-1-2-1 0 0,1 0 1 0 0,-1 0-1 0 0,0-1 1 0 0,0-1 0 0 0,-1-1-1 0 0,18-12 1 0 0,-22 13-259 0 0,-2-1 0 0 0,1 1 0 0 0,-1-1 0 0 0,0-1 0 0 0,-1 1 0 0 0,8-14 0 0 0,51-107-6157 0 0,-51 103 4526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3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 7367 0 0,'-8'6'9235'0'0,"-5"4"-854"0"0,13-8-8289 0 0,-1 12-73 0 0,0 0-1 0 0,-1 0 1 0 0,0-1-1 0 0,-8 25 1 0 0,-24 53-40 0 0,33-88 21 0 0,-90 214-67 0 0,-18 44 89 0 0,102-246-134 0 0,1 1 0 0 0,1 0 0 0 0,1 0 1 0 0,0 1-1 0 0,1-1 0 0 0,-1 18 0 0 0,7-27-3126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4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299 146 7367 0 0,'11'-20'453'0'0,"1"1"0"0"0,28-33 0 0 0,10-2 10499 0 0,-50 57-10471 0 0,2 10-212 0 0,-1 0 1 0 0,0 0-1 0 0,-1 0 0 0 0,0 0 1 0 0,-2 0-1 0 0,-4 26 0 0 0,-27 79 506 0 0,31-114-755 0 0,-150 471 796 0 0,133-416-791 0 0,-41 81 0 0 0,-39 49 45 0 0,62-122-62 0 0,32-56-4870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4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16 243 14743 0 0,'-2'0'434'0'0,"-10"6"866"0"0,10-5-448 0 0,16 2 1436 0 0,-1-1-1851 0 0,0-1 1 0 0,0 0 0 0 0,0-1 0 0 0,0-1 0 0 0,16-2 0 0 0,66-17 367 0 0,-76 15-542 0 0,282-88 2378 0 0,-155 45-1503 0 0,-57 19-741 0 0,162-28 1 0 0,-249 57-753 0 0,-3 14-2281 0 0,-6 2-245 0 0,-6 0-5294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40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16127 0 0,'-4'-3'6447'0'0,"4"10"-3007"0"0,3 5-4751 0 0,-2-8 1202 0 0,0 0-1 0 0,0-1 1 0 0,1 1 0 0 0,-1 0-1 0 0,1-1 1 0 0,0 0 0 0 0,0 1-1 0 0,0-1 1 0 0,1 0 0 0 0,-1 0-1 0 0,1 0 1 0 0,-1-1 0 0 0,1 1-1 0 0,0 0 1 0 0,4 2 0 0 0,6 2-910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41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 17047 0 0,'0'0'1880'0'0,"-7"-3"-1880"0"0,-2 1 7600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48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300 934 3679 0 0,'0'0'284'0'0,"-1"1"-186"0"0,-55 43 2394 0 0,-84 91-2118 0 0,117-110-348 0 0,15-15-1 0 0,-20 17-1 0 0,22-22 5 0 0,-13 12 6 0 0,0 5 13686 0 0,68-65-13245 0 0,57-65 0 0 0,-30 28-381 0 0,284-307 70 0 0,-243 252-174 0 0,165-211 82 0 0,-260 312-77 0 0,9-13-67 0 0,-25 39 29 0 0,0 0-1 0 0,7-15 1 0 0,-12 22-12 0 0,-2 3-15 0 0,-22 66-30 0 0,-36 76 0 0 0,0-6 164 0 0,34-66-48 0 0,2 0 1 0 0,-15 92 0 0 0,31-116-3 0 0,1 0 0 0 0,2 1 0 0 0,3-1 0 0 0,6 77 0 0 0,7-57 71 0 0,3 10 89 0 0,-15-76-149 0 0,-7-8-1575 0 0,0-2 53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3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246 369 4143 0 0,'-1'1'10326'0'0,"1"0"-10077"0"0,-17 20 4709 0 0,7-8-3913 0 0,-16 28 0 0 0,0 3-1148 0 0,-3-1 1 0 0,-61 70-1 0 0,51-66-3045 0 0,37-45 2613 0 0,-4 4-2899 0 0</inkml:trace>
  <inkml:trace contextRef="#ctx0" brushRef="#br0" timeOffset="1">512 10 12439 0 0,'0'0'1104'0'0,"-2"-9"5664"0"0,15 16-8496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17047 0 0,'0'0'1543'0'0,"2"0"-1268"0"0,32 4 359 0 0,0-1 0 0 0,0-2 0 0 0,0-1 0 0 0,1-1 1 0 0,49-10-1 0 0,-48 5-542 0 0,12-2 107 0 0,70-20-1 0 0,-89 19-492 0 0,-16 6-1359 0 0,24-11 0 0 0,-22 7-5499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4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11 15751 0 0,'0'0'2028'0'0,"0"0"-1953"0"0,0 0 0 0 0,0-1-1 0 0,0 1 1 0 0,0-1 0 0 0,0 1 0 0 0,0 0-1 0 0,0-1 1 0 0,0 1 0 0 0,0 0-1 0 0,0-1 1 0 0,0 1 0 0 0,0 0 0 0 0,0-1-1 0 0,0 1 1 0 0,0 0 0 0 0,0-1 0 0 0,0 1-1 0 0,-1 0 1 0 0,1-1 0 0 0,0 1-1 0 0,0-1 1 0 0,-3 1-10 0 0,1-1-1 0 0,-1 1 1 0 0,1-1-1 0 0,-1 1 1 0 0,0 0-1 0 0,1 0 1 0 0,-1 0-1 0 0,1 0 1 0 0,-1 0-1 0 0,1 0 1 0 0,-1 1-1 0 0,0-1 1 0 0,1 1 0 0 0,0 0-1 0 0,-1 0 1 0 0,1 0-1 0 0,-4 2 1 0 0,-5 3-31 0 0,0 1 1 0 0,-14 12 0 0 0,13-9-54 0 0,-8 5-296 0 0,-18 18 0 0 0,31-26 216 0 0,0 1 0 0 0,1-1-1 0 0,0 1 1 0 0,0 0 0 0 0,-6 12 0 0 0,11-19 90 0 0,1 1 1 0 0,0-1 0 0 0,0 0 0 0 0,0 0 0 0 0,-1 1 0 0 0,1-1 0 0 0,0 0-1 0 0,1 0 1 0 0,-1 1 0 0 0,0-1 0 0 0,0 0 0 0 0,0 0 0 0 0,1 0 0 0 0,-1 1 0 0 0,1-1-1 0 0,-1 0 1 0 0,1 0 0 0 0,-1 0 0 0 0,1 0 0 0 0,0 0 0 0 0,-1 0 0 0 0,1 0 0 0 0,0 0-1 0 0,0 0 1 0 0,0 0 0 0 0,1 1 0 0 0,3 2 6 0 0,-1 0-1 0 0,1 0 1 0 0,10 5-1 0 0,92 53 219 0 0,-103-60-207 0 0,0 1 0 0 0,0 0 0 0 0,-1-1 1 0 0,0 2-1 0 0,1-1 0 0 0,-1 0 0 0 0,0 1 0 0 0,-1-1 0 0 0,1 1 0 0 0,2 4 0 0 0,-4-7-6 0 0,-1-1 0 0 0,1 1-1 0 0,-1 0 1 0 0,1 0-1 0 0,0 0 1 0 0,-1 0 0 0 0,0 0-1 0 0,1 0 1 0 0,-1 1 0 0 0,0-1-1 0 0,1 0 1 0 0,-1 0 0 0 0,0 0-1 0 0,0 0 1 0 0,0 0 0 0 0,0 0-1 0 0,0 0 1 0 0,0 1 0 0 0,0-1-1 0 0,0 0 1 0 0,0 0 0 0 0,-1 0-1 0 0,1 0 1 0 0,0 0 0 0 0,-1 0-1 0 0,1 0 1 0 0,-1 0 0 0 0,1 0-1 0 0,-1 0 1 0 0,0 0 0 0 0,1 0-1 0 0,-1 0 1 0 0,0 0 0 0 0,-1 1-1 0 0,-1 1 29 0 0,-1 2-8 0 0,-1 0 0 0 0,0 0 0 0 0,0 0 1 0 0,-1-1-1 0 0,1 0 0 0 0,-1 0 0 0 0,0 0 0 0 0,-10 4 0 0 0,-7 2 93 0 0,-26 7 0 0 0,16-6-25 0 0,-4 3-156 0 0,22-7-124 0 0,0-1-1 0 0,0-1 1 0 0,-1 0-1 0 0,0-2 1 0 0,1 1 0 0 0,-26 1-1 0 0,31-6-951 0 0,2-2-306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4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3 1375 0 0,'-2'0'66'0'0,"-4"-1"-258"0"0,0 0 0 0 0,0 1 1 0 0,-10 0-1 0 0,6 0 1825 0 0,0 2 0 0 0,-1 0 0 0 0,-11 3 0 0 0,-65 28 10804 0 0,57-21-13325 0 0,20-7 970 0 0,1 0 1 0 0,0 0-1 0 0,0 1 0 0 0,0 0 0 0 0,1 1 0 0 0,0 0 0 0 0,-13 13 1 0 0,11-5-273 0 0,9-14 98 0 0,0 1 18 0 0,0 3 61 0 0,-1 0 0 0 0,1 0 0 0 0,-1 1 0 0 0,2-1 0 0 0,-1 0 0 0 0,0 0 1 0 0,1 1-1 0 0,0-1 0 0 0,0 0 0 0 0,1 1 0 0 0,0-1 0 0 0,-1 0 0 0 0,2 0 1 0 0,-1 1-1 0 0,1-1 0 0 0,-1 0 0 0 0,1 0 0 0 0,1-1 0 0 0,-1 1 0 0 0,1 0 1 0 0,0-1-1 0 0,0 1 0 0 0,0-1 0 0 0,7 6 0 0 0,24 21 151 0 0,-21-19-27 0 0,0 0 1 0 0,13 16-1 0 0,-24-27-99 0 0,-1 1-1 0 0,0 0 0 0 0,0-1 0 0 0,0 1 1 0 0,0 0-1 0 0,0 0 0 0 0,-1 0 1 0 0,1 0-1 0 0,0-1 0 0 0,-1 1 0 0 0,1 0 1 0 0,-1 0-1 0 0,0 0 0 0 0,0 0 1 0 0,0 0-1 0 0,0 4 0 0 0,0-3 0 0 0,-1 0 0 0 0,0 0 0 0 0,0 0-1 0 0,0 0 1 0 0,0 0 0 0 0,-1 0 0 0 0,1 0-1 0 0,-1 0 1 0 0,-2 3 0 0 0,-5 4 12 0 0,1-1 0 0 0,-1 0 0 0 0,-1 0-1 0 0,-11 8 1 0 0,19-15-17 0 0,-14 10 15 0 0,-1-1-1 0 0,0 0 1 0 0,-1-1-1 0 0,0-1 0 0 0,-25 9 1 0 0,31-14-11 0 0,0 0-1 0 0,-1-1 1 0 0,1 0 0 0 0,-1-1 0 0 0,0 0-1 0 0,0-1 1 0 0,0-1 0 0 0,1 0-1 0 0,-21-3 1 0 0,28 3-45 0 0,-1-2 1 0 0,1 1-1 0 0,-10-5 0 0 0,13 6-48 0 0,1 0-1 0 0,0-1 1 0 0,0 1 0 0 0,0-1-1 0 0,0 1 1 0 0,0-1-1 0 0,0 0 1 0 0,0 0 0 0 0,0 1-1 0 0,0-1 1 0 0,0 0-1 0 0,0 0 1 0 0,1 0 0 0 0,-1 0-1 0 0,0 0 1 0 0,1 0-1 0 0,-1 0 1 0 0,0 0 0 0 0,1 0-1 0 0,0 0 1 0 0,-1 0-1 0 0,1-1 1 0 0,-1 1 0 0 0,1-2-1 0 0,1-7-1724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49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11055 0 0,'-1'1'4263'0'0,"-22"16"-837"0"0,-9 18-2910 0 0,0 0-169 0 0,22-25-226 0 0,0 0-1 0 0,0 1 1 0 0,1 1-1 0 0,0-1 0 0 0,1 1 1 0 0,0 1-1 0 0,1-1 1 0 0,1 1-1 0 0,0 1 1 0 0,1-1-1 0 0,-5 19 1 0 0,6-22-105 0 0,3-8-6 0 0,1 0 1 0 0,-1 0-1 0 0,0 0 0 0 0,1 0 0 0 0,-1 0 0 0 0,1 0 0 0 0,-1 1 1 0 0,1-1-1 0 0,0 0 0 0 0,0 0 0 0 0,0 5 0 0 0,1-4 32 0 0,0 0 1 0 0,1 0-1 0 0,-1 0 0 0 0,1 0 1 0 0,-1 0-1 0 0,1 0 0 0 0,2 3 1 0 0,-3-5-11 0 0,0 0-1 0 0,0 0 1 0 0,0-1 0 0 0,0 1 0 0 0,0 0 0 0 0,0 0-1 0 0,0-1 1 0 0,1 1 0 0 0,-1 0 0 0 0,0-1 0 0 0,0 1-1 0 0,2 0 1 0 0,2-1 52 0 0,1 1 1 0 0,-1-1-1 0 0,0 0 0 0 0,0 0 1 0 0,0 0-1 0 0,0-1 0 0 0,0 1 0 0 0,0-1 1 0 0,1-1-1 0 0,-2 1 0 0 0,1-1 0 0 0,0 0 1 0 0,0 0-1 0 0,0 0 0 0 0,-1-1 1 0 0,1 1-1 0 0,-1-1 0 0 0,6-5 0 0 0,8-7 101 0 0,-2 0-1 0 0,28-32 1 0 0,-41 43-180 0 0,95-116-633 0 0,-65 79-425 0 0,-5 7-2576 0 0,-20 26 1907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50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89 279 6447 0 0,'0'0'499'0'0,"0"2"-328"0"0,-2 3 1 0 0,0 0-1 0 0,0 0 1 0 0,0-1 0 0 0,-3 6 0 0 0,1-4 877 0 0,0 0-1 0 0,-1 0 1 0 0,0-1 0 0 0,0 0 0 0 0,0 0 0 0 0,0 0 0 0 0,-1 0-1 0 0,-10 6 1 0 0,16-11-959 0 0,-1 1 0 0 0,1-1-1 0 0,-1 0 1 0 0,1 0 0 0 0,-1 0-1 0 0,1 0 1 0 0,0 1 0 0 0,-1-1-1 0 0,1 0 1 0 0,-1 0 0 0 0,1 0-1 0 0,-1 0 1 0 0,1 0 0 0 0,-1 0 0 0 0,1 0-1 0 0,0 0 1 0 0,-1 0 0 0 0,1 0-1 0 0,-1-1 1 0 0,1 1 0 0 0,-1 0-1 0 0,1 0 1 0 0,-1 0 0 0 0,1 0-1 0 0,0-1 1 0 0,-1 1 0 0 0,1 0 0 0 0,0 0-1 0 0,-1-1 1 0 0,1 1 0 0 0,-1 0-1 0 0,1-1 1 0 0,0 1 0 0 0,0 0-1 0 0,-1-1 1 0 0,1 1 0 0 0,0-1-1 0 0,-1 0 1 0 0,-4-15 310 0 0,6 11-367 0 0,-1 1 0 0 0,1-1 0 0 0,0 0 0 0 0,1 0 0 0 0,-1 1 0 0 0,1-1 0 0 0,0 1 0 0 0,0 0 0 0 0,0-1 0 0 0,0 1 0 0 0,6-7 0 0 0,2-2 108 0 0,24-24 0 0 0,-16 19-157 0 0,1 1 1 0 0,1 2-1 0 0,0-1 0 0 0,33-17 1 0 0,-41 26 14 0 0,-1 2 0 0 0,1-1 1 0 0,0 2-1 0 0,1-1 0 0 0,-1 2 1 0 0,1 0-1 0 0,-1 0 1 0 0,1 1-1 0 0,0 0 0 0 0,21 1 1 0 0,-30 1 41 0 0,0 1 1 0 0,0-1-1 0 0,-1 1 1 0 0,1 0-1 0 0,0 0 1 0 0,0 0-1 0 0,0 0 1 0 0,0 1-1 0 0,-1 0 1 0 0,1-1-1 0 0,-1 1 0 0 0,5 3 1 0 0,-6-2-27 0 0,1-1 1 0 0,-1 0-1 0 0,0 1 0 0 0,0-1 1 0 0,0 1-1 0 0,0-1 1 0 0,0 1-1 0 0,-1 0 0 0 0,1 0 1 0 0,-1 0-1 0 0,0 0 1 0 0,0 0-1 0 0,0 0 0 0 0,0 0 1 0 0,0 4-1 0 0,1 3-10 0 0,-1-6 3 0 0,0-1 1 0 0,-1 0-1 0 0,1 1 0 0 0,-1 0 0 0 0,0-1 0 0 0,0 1 0 0 0,0-1 1 0 0,-1 1-1 0 0,-1 5 0 0 0,1-6 34 0 0,-3 6-31 0 0,-4 5 4 0 0,7-12 7 0 0,-2 1-6 0 0,3-3-16 0 0,0 0 0 0 0,0 0 0 0 0,0 0 0 0 0,0 0-1 0 0,0 0 1 0 0,0 0 0 0 0,0-1 0 0 0,0 1 0 0 0,0 0-1 0 0,0 0 1 0 0,0 0 0 0 0,0 0 0 0 0,0 0 0 0 0,0-1-1 0 0,0 1 1 0 0,0 0 0 0 0,-1 0 0 0 0,1 0-1 0 0,0 0 1 0 0,0 0 0 0 0,0 0 0 0 0,0-1 0 0 0,0 1-1 0 0,0 0 1 0 0,0 0 0 0 0,0 0 0 0 0,0 0 0 0 0,-1 0-1 0 0,1 0 1 0 0,0 0 0 0 0,0 0 0 0 0,0 0-1 0 0,0 0 1 0 0,0 0 0 0 0,0-1 0 0 0,-1 1 0 0 0,1 0-1 0 0,0 0 1 0 0,0 0 0 0 0,0 0 0 0 0,0 0 0 0 0,0 0-1 0 0,0 0 1 0 0,-1 0 0 0 0,1 0 0 0 0,0 0-1 0 0,0 0 1 0 0,0 0 0 0 0,0 0 0 0 0,0 0 0 0 0,-1 1-1 0 0,1-1 1 0 0,0 0 0 0 0,0 0 0 0 0,0 0 0 0 0,0 0-1 0 0,0 0 1 0 0,0 0 0 0 0,0 0 0 0 0,-1 0 0 0 0,3-11-94 0 0,2 3-7 0 0,-1 0 0 0 0,2-1 0 0 0,-1 1 0 0 0,1 1 1 0 0,8-10-1 0 0,1-3-137 0 0,-4 6 74 0 0,0-1-1 0 0,1 2 1 0 0,1-1-1 0 0,0 2 1 0 0,1 0 0 0 0,0 0-1 0 0,1 1 1 0 0,15-9-1 0 0,-23 16 165 0 0,1 1-1 0 0,0-1 1 0 0,-1 2-1 0 0,1-1 1 0 0,1 1-1 0 0,-1 0 1 0 0,0 0-1 0 0,0 1 1 0 0,1 0-1 0 0,-1 0 1 0 0,1 1-1 0 0,11 0 1 0 0,-17 1 30 0 0,0-1 0 0 0,0 1 0 0 0,0 0 1 0 0,0 0-1 0 0,0 0 0 0 0,0 0 0 0 0,0 0 1 0 0,0 1-1 0 0,0-1 0 0 0,-1 1 0 0 0,1-1 1 0 0,-1 1-1 0 0,1-1 0 0 0,-1 1 0 0 0,1 0 1 0 0,-1 0-1 0 0,0 0 0 0 0,0-1 0 0 0,0 1 1 0 0,0 0-1 0 0,0 1 0 0 0,0-1 0 0 0,-1 0 1 0 0,1 0-1 0 0,-1 0 0 0 0,1 3 0 0 0,1 7 133 0 0,0 0 0 0 0,-1 1 0 0 0,-1 15 0 0 0,0-22-113 0 0,-1 12 92 0 0,0 0 0 0 0,-2-1 0 0 0,-8 34-1 0 0,-5 23-360 0 0,16-72-114 0 0,21 3-14538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5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161 154 8751 0 0,'0'0'3374'0'0,"1"2"-2033"0"0,10 15 950 0 0,-7-9-1478 0 0,0-1 0 0 0,1 0 0 0 0,7 9 0 0 0,-10-15-648 0 0,0 1 1 0 0,0-1 0 0 0,0 1 0 0 0,0-1-1 0 0,0 0 1 0 0,1 1 0 0 0,-1-1 0 0 0,1 0 0 0 0,-1-1-1 0 0,1 1 1 0 0,-1 0 0 0 0,1-1 0 0 0,4 1 0 0 0,3 0 161 0 0,0-1 0 0 0,13-2 1 0 0,-12 1-62 0 0,-1 0-282 0 0,0 0 0 0 0,0 0-1 0 0,0-1 1 0 0,0-1 0 0 0,-1 0 0 0 0,1 0 0 0 0,-1-1 0 0 0,1 0-1 0 0,-1 0 1 0 0,0-1 0 0 0,-1-1 0 0 0,1 1 0 0 0,-1-1 0 0 0,0-1-1 0 0,-1 1 1 0 0,12-14 0 0 0,-11 11-143 0 0,4-4-365 0 0,15-23 0 0 0,-24 32 381 0 0,-1 0 1 0 0,1 0 0 0 0,-1 0 0 0 0,0 0 0 0 0,0 0 0 0 0,-1-1 0 0 0,0 1-1 0 0,1-1 1 0 0,-1 1 0 0 0,-1-1 0 0 0,1-4 0 0 0,-1 7 68 0 0,1 1 1 0 0,-1 0-1 0 0,0 0 1 0 0,-1 0-1 0 0,1 0 1 0 0,0 0-1 0 0,0 0 1 0 0,0 0-1 0 0,-1 0 1 0 0,1 0-1 0 0,0 0 1 0 0,-1 0-1 0 0,1 0 1 0 0,-1 0-1 0 0,0 0 1 0 0,1 0-1 0 0,-1 0 1 0 0,0 0-1 0 0,1 0 0 0 0,-1 1 1 0 0,0-1-1 0 0,0 0 1 0 0,0 0-1 0 0,-1 0 1 0 0,0 0 6 0 0,0 0 0 0 0,0 1 1 0 0,0-1-1 0 0,0 1 0 0 0,0-1 1 0 0,0 1-1 0 0,-1 0 0 0 0,1 0 1 0 0,0 0-1 0 0,0 0 0 0 0,0 1 1 0 0,-3-1-1 0 0,-4 3-1 0 0,0-1 0 0 0,0 1 0 0 0,0 1 1 0 0,-14 7-1 0 0,-3 4 170 0 0,0 1 0 0 0,-35 31 0 0 0,-41 45 374 0 0,86-76-361 0 0,-23 20 539 0 0,2 2 1 0 0,-54 73-1 0 0,88-107-603 0 0,0 0-1 0 0,1 0 1 0 0,-1 1 0 0 0,1-1-1 0 0,0 1 1 0 0,0 0-1 0 0,1-1 1 0 0,-2 7 0 0 0,3-10-33 0 0,0 1 0 0 0,0-1 0 0 0,0 1 0 0 0,0-1 0 0 0,0 1 0 0 0,0-1 0 0 0,0 1 0 0 0,0-1 0 0 0,0 1 0 0 0,1-1 0 0 0,-1 1 0 0 0,1-1 0 0 0,-1 0 0 0 0,1 1 0 0 0,0-1 1 0 0,-1 0-1 0 0,1 1 0 0 0,0-1 0 0 0,0 0 0 0 0,0 0 0 0 0,0 0 0 0 0,0 0 0 0 0,0 0 0 0 0,0 0 0 0 0,0 0 0 0 0,0 0 0 0 0,0 0 0 0 0,1 0 0 0 0,-1-1 0 0 0,0 1 0 0 0,3 0 0 0 0,4 2 60 0 0,0-1 0 0 0,0 0 0 0 0,0-1 0 0 0,0 0 0 0 0,0 0 1 0 0,0-1-1 0 0,12 0 0 0 0,58-9 617 0 0,149-43 1653 0 0,-103 13-1373 0 0,-122 38-1247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07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 2303 0 0,'0'0'16271'0'0,"1"2"-16022"0"0,1 3-133 0 0,0 0 0 0 0,-1 1 0 0 0,1-1 0 0 0,-1 1 0 0 0,-1-1 0 0 0,1 1 0 0 0,-1 0 1 0 0,0-1-1 0 0,0 1 0 0 0,0-1 0 0 0,-1 1 0 0 0,0 0 0 0 0,-2 5 0 0 0,-4 14 228 0 0,-14 36 0 0 0,19-55-305 0 0,-96 228 384 0 0,78-193-428 0 0,-2-2 0 0 0,-2 0 0 0 0,-45 57 0 0 0,-52 39-838 0 0,120-133 650 0 0,3-16-3768 0 0,2-9 1987 0 0,6 1-10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0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80 524 2303 0 0,'-8'2'200'0'0,"3"0"964"0"0,-1-1 0 0 0,0 1 0 0 0,-11 5 0 0 0,13-6-266 0 0,0 0 0 0 0,0 0 0 0 0,0 0 0 0 0,0 0-1 0 0,-5-1 1 0 0,3 1 1501 0 0,5-2-2185 0 0,1-1 0 0 0,0 1 0 0 0,-1-1 1 0 0,1 1-1 0 0,0-1 0 0 0,0 1 0 0 0,0 0 1 0 0,0-1-1 0 0,0-1 0 0 0,1-4 29 0 0,1 0 0 0 0,-1 1 1 0 0,1-1-1 0 0,0 1 0 0 0,1-1 0 0 0,-1 1 0 0 0,5-7 0 0 0,29-43 608 0 0,-16 27-480 0 0,0 0-176 0 0,1 1 0 0 0,1 1 0 0 0,2 0 0 0 0,0 2 0 0 0,2 1 0 0 0,1 1 0 0 0,59-38 0 0 0,-50 38-107 0 0,2 3-1 0 0,0 1 0 0 0,1 2 1 0 0,1 2-1 0 0,0 1 0 0 0,54-10 1 0 0,-77 21-27 0 0,0 1 0 0 0,-1 0 0 0 0,31 2 0 0 0,-37 0-42 0 0,0 1-1 0 0,0 1 1 0 0,0-1 0 0 0,0 2-1 0 0,-1-1 1 0 0,1 1 0 0 0,15 8-1 0 0,-23-10-17 0 0,1 1 0 0 0,0-1 0 0 0,-1 1 0 0 0,0-1 0 0 0,1 1 0 0 0,-1 0 0 0 0,0 0 0 0 0,0 0 0 0 0,0 1 0 0 0,0-1 0 0 0,0 0 0 0 0,0 1 0 0 0,-1-1 0 0 0,1 1 0 0 0,-1 0 0 0 0,2 4 0 0 0,-2-4-2 0 0,-1 1 0 0 0,1-1 0 0 0,-1 1 0 0 0,0 0 0 0 0,1-1 0 0 0,-2 1 0 0 0,1 0 0 0 0,0-1 0 0 0,-1 1 0 0 0,0 0 0 0 0,-1 5 0 0 0,-4 4 23 0 0,1 0 0 0 0,-2-1 0 0 0,1 0 0 0 0,-2 0 0 0 0,-16 20 0 0 0,-7 8-9 0 0,-49 58 27 0 0,64-80-34 0 0,-2-1-1 0 0,0 0 1 0 0,-25 17-1 0 0,13-14-32 0 0,0-2 1 0 0,-2 0-1 0 0,1-2 0 0 0,-2-1 1 0 0,0-2-1 0 0,-56 14 0 0 0,57-21-144 0 0,-47 2 0 0 0,65-7 37 0 0,12-1 51 0 0,1 0 0 0 0,0 0 0 0 0,0 0 0 0 0,-1 0-1 0 0,1 0 1 0 0,0 0 0 0 0,0 0 0 0 0,-1-1-1 0 0,1 1 1 0 0,0 0 0 0 0,-2-1 0 0 0,3 1-123 0 0,0-1 1 0 0,-1 1 0 0 0,1-1-1 0 0,0 1 1 0 0,0 0 0 0 0,-1-1 0 0 0,1 1-1 0 0,0-1 1 0 0,0 1 0 0 0,0 0-1 0 0,-1-1 1 0 0,1 1 0 0 0,0-1 0 0 0,0 1-1 0 0,0-1 1 0 0,0 1 0 0 0,0 0 0 0 0,0-1-1 0 0,0 1 1 0 0,0-1 0 0 0,0 1-1 0 0,0-1 1 0 0,0 1 0 0 0,1-1 0 0 0,-1 1-1 0 0,0 0 1 0 0,0-1 0 0 0,0 1-1 0 0,0-1 1 0 0,1 1 0 0 0,-1-1 0 0 0,8-12-6173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0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164 183 1839 0 0,'0'0'17931'0'0,"1"1"-17446"0"0,17 5-135 0 0,-1-1-1 0 0,0 0 0 0 0,1-1 1 0 0,0-1-1 0 0,0 0 0 0 0,0-2 0 0 0,0 0 1 0 0,22-2-1 0 0,-21-1-298 0 0,-1-2-1 0 0,1 0 1 0 0,18-7-1 0 0,-29 9-36 0 0,0-1 1 0 0,0-1-1 0 0,0 0 0 0 0,-1 0 0 0 0,1 0 0 0 0,-1-1 1 0 0,0 0-1 0 0,0 0 0 0 0,6-7 0 0 0,-12 10-46 0 0,1 0 0 0 0,-1 0 0 0 0,1 1 1 0 0,-1-1-1 0 0,0 0 0 0 0,1 0 0 0 0,-1-1 0 0 0,0 1 0 0 0,-1 0 0 0 0,1 0 0 0 0,0 0 0 0 0,-1-1 0 0 0,1 1 1 0 0,-1 0-1 0 0,1-1 0 0 0,-1 1 0 0 0,0 0 0 0 0,0-1 0 0 0,-1-3 0 0 0,1 3-24 0 0,-1 0 0 0 0,-1 0 0 0 0,1 0 0 0 0,0 0-1 0 0,-1 0 1 0 0,1 0 0 0 0,-1 0 0 0 0,0 0 0 0 0,0 1 0 0 0,0-1 0 0 0,0 1-1 0 0,0-1 1 0 0,-4-2 0 0 0,0 0-108 0 0,0 0 1 0 0,0-1-1 0 0,-1 2 0 0 0,1-1 1 0 0,-1 1-1 0 0,-1 0 0 0 0,1 1 1 0 0,0 0-1 0 0,-1 0 0 0 0,1 0 1 0 0,-1 1-1 0 0,-11-2 0 0 0,10 3 82 0 0,0 1 0 0 0,0 0 0 0 0,-1 0 0 0 0,1 1-1 0 0,0 0 1 0 0,0 0 0 0 0,0 1 0 0 0,1 1 0 0 0,-1-1 0 0 0,0 1-1 0 0,1 1 1 0 0,-15 7 0 0 0,4 0 72 0 0,1 1-1 0 0,0 0 1 0 0,1 1 0 0 0,-20 20-1 0 0,21-16 87 0 0,0 1 0 0 0,2 0 0 0 0,-21 33 0 0 0,13-14 356 0 0,-18 44 0 0 0,35-70-264 0 0,0 0 0 0 0,1 0 0 0 0,0 1 0 0 0,-2 17 0 0 0,5-26-116 0 0,1 0-1 0 0,0 1 1 0 0,0-1-1 0 0,0 1 1 0 0,0-1-1 0 0,1 1 1 0 0,-1-1-1 0 0,3 7 0 0 0,-2-8-34 0 0,-1 0 0 0 0,1 0-1 0 0,0-1 1 0 0,0 1-1 0 0,1 0 1 0 0,-1-1-1 0 0,0 1 1 0 0,0 0-1 0 0,1-1 1 0 0,-1 0-1 0 0,1 1 1 0 0,-1-1-1 0 0,1 0 1 0 0,0 0-1 0 0,0 0 1 0 0,2 2-1 0 0,3-1 4 0 0,1 1-1 0 0,-1-1 0 0 0,1 0 1 0 0,0 0-1 0 0,-1-1 1 0 0,1 0-1 0 0,0-1 0 0 0,0 1 1 0 0,0-2-1 0 0,0 1 1 0 0,9-2-1 0 0,12-4-441 0 0,47-14 0 0 0,-49 12-372 0 0,10-3-4206 0 0,-2 0-1635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08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1 543 8751 0 0,'0'-1'6769'0'0,"5"-5"-4879"0"0,-3 3-1375 0 0,0-1 0 0 0,0 1 0 0 0,-1 0-1 0 0,1-1 1 0 0,-1 1 0 0 0,0-1 0 0 0,0 0 0 0 0,0 1 0 0 0,0-1 0 0 0,0-5 0 0 0,-1-41 281 0 0,0 16-398 0 0,1 8-295 0 0,2 0 0 0 0,0 0 0 0 0,2 1 0 0 0,9-29 0 0 0,-10 41-129 0 0,1 1 1 0 0,0 0-1 0 0,1 0 0 0 0,0 0 1 0 0,1 1-1 0 0,0 0 1 0 0,1 0-1 0 0,0 0 1 0 0,19-17-1 0 0,-15 17-56 0 0,1 1 0 0 0,1 0-1 0 0,0 2 1 0 0,0-1 0 0 0,0 2-1 0 0,1 0 1 0 0,20-7 0 0 0,1 3-364 0 0,0 2 0 0 0,41-5 0 0 0,-25 10-1582 0 0,-25 3-3157 0 0,-4-1-1414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39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42 1839 0 0,'9'-2'160'0'0,"10"-6"7342"0"0,-13 0-2554 0 0,-6 7-4853 0 0,0 0 0 0 0,0 1 0 0 0,0-1 0 0 0,0 0 0 0 0,-1 0 1 0 0,1 0-1 0 0,0 0 0 0 0,0 0 0 0 0,-1 0 0 0 0,1 1 1 0 0,0-1-1 0 0,-1 0 0 0 0,1 0 0 0 0,-1 0 0 0 0,1 1 0 0 0,-1-1 1 0 0,1 0-1 0 0,-1 1 0 0 0,1-1 0 0 0,-1 0 0 0 0,0 1 0 0 0,0-2 1 0 0,-1 2 10 0 0,0-1-1 0 0,1 0 1 0 0,-1 1 0 0 0,0-1 0 0 0,0 0 0 0 0,1 1 0 0 0,-1 0 0 0 0,0-1 0 0 0,0 1 0 0 0,-2 0 0 0 0,-4 1 77 0 0,0 0 0 0 0,0 0 1 0 0,0 0-1 0 0,-8 3 0 0 0,-1 2-77 0 0,1 1 1 0 0,0 1-1 0 0,0 0 0 0 0,1 0 1 0 0,0 2-1 0 0,1 0 0 0 0,0 1 0 0 0,0 0 1 0 0,1 1-1 0 0,1 0 0 0 0,0 1 1 0 0,1 0-1 0 0,-17 27 0 0 0,21-30-19 0 0,1 1 0 0 0,-7 19 0 0 0,12-26-81 0 0,-1-1-1 0 0,1 1 1 0 0,0 0-1 0 0,0 0 0 0 0,1-1 1 0 0,-1 1-1 0 0,1 0 1 0 0,0 0-1 0 0,0 0 1 0 0,0 0-1 0 0,0-1 1 0 0,2 8-1 0 0,-1-10-2 0 0,-1 0 1 0 0,0 0-1 0 0,1 0 0 0 0,-1 0 0 0 0,1 0 0 0 0,0 0 0 0 0,-1 0 1 0 0,1 0-1 0 0,0-1 0 0 0,-1 1 0 0 0,1 0 0 0 0,0 0 0 0 0,0-1 1 0 0,0 1-1 0 0,0 0 0 0 0,0-1 0 0 0,0 1 0 0 0,0-1 0 0 0,0 1 1 0 0,1 0-1 0 0,1-1 13 0 0,-1 1 1 0 0,1-1-1 0 0,-1 1 1 0 0,1-1 0 0 0,-1 0-1 0 0,1 0 1 0 0,0 0-1 0 0,3-1 1 0 0,4-1 32 0 0,0-1 0 0 0,0 0 0 0 0,13-6 0 0 0,-22 8-51 0 0,11-4 34 0 0,0-1 1 0 0,0 0 0 0 0,-1-1 0 0 0,0 0-1 0 0,0 0 1 0 0,19-19 0 0 0,-24 21-6 0 0,-5 4-91 0 0,-1 3-870 0 0,-3 9 956 0 0,2-9-6 0 0,1 0 0 0 0,-1 0 0 0 0,0 1 0 0 0,1-1 0 0 0,-1 0 0 0 0,1 0 0 0 0,0 1 1 0 0,0-1-1 0 0,0 0 0 0 0,0 0 0 0 0,0 1 0 0 0,0-1 0 0 0,1 0 0 0 0,-1 0 0 0 0,1 1 0 0 0,0-1 0 0 0,-1 0 1 0 0,1 0-1 0 0,0 0 0 0 0,0 0 0 0 0,0 0 0 0 0,0 0 0 0 0,2 2 0 0 0,0-1-59 0 0,0-1 0 0 0,0 1-1 0 0,0-1 1 0 0,0 1 0 0 0,0-1 0 0 0,1 0-1 0 0,-1 0 1 0 0,1-1 0 0 0,5 3 0 0 0,36 7-2198 0 0,-40-10 1865 0 0,15 2-6039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09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277 840 11519 0 0,'2'-1'887'0'0,"8"-6"-86"0"0,0 0 1 0 0,0 2-1 0 0,1-1 1 0 0,12-4-1 0 0,-10 5 363 0 0,1-1-1 0 0,21-14 0 0 0,-27 14-1096 0 0,78-58 1683 0 0,-74 53-1486 0 0,-1 0 0 0 0,0-1 0 0 0,0 0-1 0 0,15-23 1 0 0,-12 12-283 0 0,-1-1 0 0 0,-2-1-1 0 0,11-29 1 0 0,20-82-153 0 0,-17 48 49 0 0,13-43-1470 0 0,-32 105 969 0 0,-1 1-1 0 0,-2 0 1 0 0,1-33 0 0 0,-4 56 430 0 0,-1 1 186 0 0,1 1-1 0 0,-1 0 0 0 0,1-1 0 0 0,-1 1 1 0 0,1 0-1 0 0,-1-1 0 0 0,0 1 1 0 0,1 0-1 0 0,-1 0 0 0 0,0-1 1 0 0,1 1-1 0 0,-1 0 0 0 0,0 0 0 0 0,1 0 1 0 0,-1 0-1 0 0,0 0 0 0 0,1 0 1 0 0,-1 0-1 0 0,0 0 0 0 0,1 0 1 0 0,-1 0-1 0 0,0 1 0 0 0,-1-1 0 0 0,-15 5 26 0 0,11-2-17 0 0,0 0 0 0 0,0 0-1 0 0,0 0 1 0 0,1 1 0 0 0,0 0-1 0 0,-1 0 1 0 0,2 0 0 0 0,-8 8-1 0 0,-3 5 49 0 0,-14 21-1 0 0,20-25 15 0 0,-31 38 104 0 0,17-21-127 0 0,-21 32 0 0 0,28-34 35 0 0,2 1 0 0 0,1 0 1 0 0,1 1-1 0 0,-14 53 1 0 0,14-30 125 0 0,2-1 0 0 0,-2 57 0 0 0,10-72 49 0 0,-2 1 0 0 0,-2-1 0 0 0,-2 0 0 0 0,-1-1 0 0 0,-25 64 0 0 0,16-59 185 0 0,-30 48 1 0 0,35-70-352 0 0,0 0 1 0 0,-1 0 0 0 0,-1-2 0 0 0,-22 21 0 0 0,20-22-50 0 0,3-4-2 0 0,1 0-1 0 0,-19 24 0 0 0,-53 73 86 0 0,85-109-112 0 0,0 0 0 0 0,0 0-1 0 0,0 0 1 0 0,0 0-1 0 0,0 0 1 0 0,0 1 0 0 0,0-1-1 0 0,0 0 1 0 0,0 0-1 0 0,0 0 1 0 0,0 0 0 0 0,0 0-1 0 0,0 0 1 0 0,-1 1-1 0 0,1-1 1 0 0,0 0 0 0 0,0 0-1 0 0,0 0 1 0 0,0 0-1 0 0,0 0 1 0 0,0 0 0 0 0,0 0-1 0 0,-1 0 1 0 0,1 1-1 0 0,0-1 1 0 0,0 0 0 0 0,0 0-1 0 0,0 0 1 0 0,0 0-1 0 0,-1 0 1 0 0,1 0 0 0 0,0 0-1 0 0,0 0 1 0 0,0 0-1 0 0,0 0 1 0 0,0 0 0 0 0,-1 0-1 0 0,1 0 1 0 0,0 0-1 0 0,0 0 1 0 0,0 0 0 0 0,0 0-1 0 0,0 0 1 0 0,-1 0-1 0 0,1 0 1 0 0,0 0 0 0 0,0-1-1 0 0,0 1 1 0 0,0-9-24 0 0,8-16-329 0 0,18-5-1770 0 0,-12 12 852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0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26 186 1375 0 0,'-25'3'18166'0'0,"275"-59"-12959"0"0,-2-16-4858 0 0,-145 41-74 0 0,-28 12-2186 0 0,-43 12-4735 0 0,-13 4-602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09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46 11519 0 0,'0'0'10070'0'0,"0"1"-9796"0"0,0 4-247 0 0,-1-1 0 0 0,1 0 0 0 0,-1 0 0 0 0,0 0 0 0 0,0 0 0 0 0,-1 0 0 0 0,1 0 0 0 0,-1 0 0 0 0,0-1 1 0 0,-2 5-1 0 0,-29 37-75 0 0,18-26 70 0 0,-12 17-21 0 0,8-12 1 0 0,2 0 1 0 0,0 1-1 0 0,-13 29 1 0 0,28-51 14 0 0,1-1 0 0 0,0 1-1 0 0,0-1 0 0 0,0 1 1 0 0,1 0-1 0 0,-1-1 0 0 0,0 1 1 0 0,1 0-1 0 0,0 0 0 0 0,0-1 1 0 0,0 1-1 0 0,0 3 0 0 0,1-4-3 0 0,-1 0 1 0 0,1 1-1 0 0,0-1 0 0 0,0 0 0 0 0,0 0 0 0 0,0 0 1 0 0,0 0-1 0 0,1 0 0 0 0,-1 0 0 0 0,0-1 0 0 0,1 1 0 0 0,0 0 1 0 0,-1-1-1 0 0,1 1 0 0 0,0-1 0 0 0,0 0 0 0 0,0 1 1 0 0,3 0-1 0 0,-2 0 3 0 0,0 0 1 0 0,1-1-1 0 0,-1 0 1 0 0,1 1-1 0 0,-1-2 1 0 0,1 1-1 0 0,-1 0 1 0 0,1 0-1 0 0,0-1 1 0 0,0 0-1 0 0,6 0 1 0 0,-4-1 8 0 0,0-1 0 0 0,0 0 0 0 0,0 1 0 0 0,-1-2 0 0 0,1 1 0 0 0,7-5 0 0 0,15-7 141 0 0,0-2 0 0 0,-1-1 0 0 0,37-31 0 0 0,-40 26-11 0 0,29-32 0 0 0,-44 43-144 0 0,-1 1 1 0 0,0-2 0 0 0,0 1 0 0 0,-1-1 0 0 0,-1 0-1 0 0,5-13 1 0 0,-9 22-12 0 0,-1-1 0 0 0,0 0 0 0 0,0 0 0 0 0,-1 0 0 0 0,1 1 0 0 0,-1-1 0 0 0,0 0 0 0 0,0 0 0 0 0,0 0 0 0 0,0 0 0 0 0,-1 0 0 0 0,1 0 0 0 0,-1 1 0 0 0,0-1 0 0 0,0 0 0 0 0,-1 0 0 0 0,1 1 0 0 0,-1-1 0 0 0,0 1 0 0 0,0-1 0 0 0,0 1 0 0 0,0 0 0 0 0,0 0 0 0 0,-1 0 0 0 0,0 0 0 0 0,1 0 0 0 0,-1 0 0 0 0,0 1 0 0 0,0 0 0 0 0,0-1 0 0 0,-1 1 0 0 0,1 0 0 0 0,-1 0 0 0 0,1 1 0 0 0,-1-1 0 0 0,1 1 0 0 0,-1 0 0 0 0,0 0 0 0 0,0 0 0 0 0,-4 0 0 0 0,-4-1-23 0 0,-1 2 1 0 0,0 0-1 0 0,1 0 0 0 0,-25 4 0 0 0,10 1-34 0 0,-32 11-1 0 0,37-6-90 0 0,20-9 5 0 0,4-1-1349 0 0,10-1-493 0 0,5 0-5306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1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54 531 9215 0 0,'0'0'707'0'0,"-2"1"-464"0"0,-14 7 1483 0 0,-2-1 3396 0 0,9-3 560 0 0,0-19-4482 0 0,9 10-1007 0 0,0-1 0 0 0,0 0 0 0 0,1 1 0 0 0,0-1 0 0 0,0 1-1 0 0,3-11 1 0 0,15-34 323 0 0,-14 38-350 0 0,6-13-67 0 0,0 0 0 0 0,2 0 0 0 0,1 2 0 0 0,1 0 0 0 0,1 0 0 0 0,0 2-1 0 0,2 0 1 0 0,1 0 0 0 0,0 2 0 0 0,44-33 0 0 0,-10 18-759 0 0,95-45 0 0 0,-134 72 197 0 0,1 0-1 0 0,30-8 1 0 0,-40 14 48 0 0,-1 0 1 0 0,1 0 0 0 0,-1 0-1 0 0,0 1 1 0 0,1 0-1 0 0,-1 0 1 0 0,1 0-1 0 0,-1 0 1 0 0,1 1-1 0 0,-1 0 1 0 0,1 0 0 0 0,-1 0-1 0 0,0 0 1 0 0,0 1-1 0 0,7 3 1 0 0,2 3-6173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10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105 304 10591 0 0,'0'0'819'0'0,"-1"2"-219"0"0,-4 8 1508 0 0,4-8-1707 0 0,1 0 1 0 0,-1 0 0 0 0,0 0 0 0 0,0 0 0 0 0,0-1 0 0 0,0 1 0 0 0,0 0 0 0 0,0-1 0 0 0,-4 3 0 0 0,-34 24 2924 0 0,29-22-2955 0 0,1 0-1 0 0,-18 16 1236 0 0,43-37-1377 0 0,10-14-193 0 0,33-46 0 0 0,6-8-43 0 0,-54 71-12 0 0,0 0 0 0 0,1 1 0 0 0,1 0 0 0 0,19-12-1 0 0,-24 17-28 0 0,0 1 0 0 0,0 1 0 0 0,1-1 0 0 0,-1 1 0 0 0,1 1 0 0 0,0 0-1 0 0,0 0 1 0 0,12-2 0 0 0,-17 4 45 0 0,-3 1-1 0 0,0 0 1 0 0,0-1-1 0 0,-1 1 0 0 0,1 0 0 0 0,0 0 1 0 0,0 0-1 0 0,-1 0 0 0 0,1 0 0 0 0,0 0 1 0 0,0 0-1 0 0,0 0 0 0 0,-1 0 0 0 0,1 0 1 0 0,0 0-1 0 0,0 0 0 0 0,1 1 0 0 0,-1 0 6 0 0,1-1-1 0 0,-1 1 1 0 0,1 0-1 0 0,-1 0 0 0 0,0 0 1 0 0,0 0-1 0 0,0 0 1 0 0,1 0-1 0 0,-1 1 0 0 0,0-1 1 0 0,0 0-1 0 0,-1 0 1 0 0,1 1-1 0 0,0-1 0 0 0,0 0 1 0 0,0 3-1 0 0,2 1 34 0 0,-1 0-3 0 0,1-1-1 0 0,-1 1 0 0 0,0 0 1 0 0,0 0-1 0 0,-1 0 1 0 0,1 0-1 0 0,-1 0 0 0 0,0 0 1 0 0,0 9-1 0 0,-1 1 66 0 0,-1 0 0 0 0,-3 16 0 0 0,0 11-9 0 0,8-22-50 0 0,-3-18-36 0 0,-1-1 0 0 0,1 1 0 0 0,-1-1 0 0 0,1 1 0 0 0,-1-1 0 0 0,0 1 0 0 0,0-1 0 0 0,0 1-1 0 0,0 0 1 0 0,0-1 0 0 0,0 1 0 0 0,0-1 0 0 0,0 1 0 0 0,-1 2 0 0 0,0-2 4 0 0,0 1-1 0 0,0-1 1 0 0,-1 1-1 0 0,1-1 1 0 0,-1 0-1 0 0,-2 4 1 0 0,-4 5 19 0 0,7-10 327 0 0,2-2-299 0 0,19-20-86 0 0,-2-1 0 0 0,22-31-1 0 0,-17 21-184 0 0,2 1 0 0 0,1 1-1 0 0,1 1 1 0 0,2 2-1 0 0,54-41 1 0 0,-75 63 217 0 0,-1 0 0 0 0,1 1-1 0 0,0 0 1 0 0,0 0 0 0 0,0 1 0 0 0,0 0 0 0 0,1 0 0 0 0,-1 1 0 0 0,1 0-1 0 0,-1 1 1 0 0,1 0 0 0 0,0 0 0 0 0,0 1 0 0 0,0 0 0 0 0,0 0 0 0 0,-1 1 0 0 0,1 0-1 0 0,0 1 1 0 0,14 4 0 0 0,-20-5 30 0 0,-1 0 0 0 0,0 0 0 0 0,1 1-1 0 0,-1-1 1 0 0,0 0 0 0 0,0 1 0 0 0,0 0 0 0 0,0-1 0 0 0,0 1-1 0 0,0 0 1 0 0,-1 0 0 0 0,1 0 0 0 0,-1 0 0 0 0,1 0 0 0 0,-1 0-1 0 0,0 1 1 0 0,0-1 0 0 0,0 0 0 0 0,0 1 0 0 0,0-1 0 0 0,0 0-1 0 0,-1 1 1 0 0,1 0 0 0 0,-1-1 0 0 0,0 1 0 0 0,1-1 0 0 0,-1 1-1 0 0,-1 2 1 0 0,1 7 10 0 0,-1 0-1 0 0,-1 0 0 0 0,0-1 1 0 0,-5 18-1 0 0,3-16-11 0 0,-9 34 118 0 0,-2 0 0 0 0,-25 51 1 0 0,40-96-240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1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83 8287 0 0,'0'0'10274'0'0,"0"2"-9532"0"0,0 1-597 0 0,0 0-1 0 0,0 0 1 0 0,0 0 0 0 0,0 0-1 0 0,1 0 1 0 0,-1 0-1 0 0,1 0 1 0 0,0 0 0 0 0,-1 0-1 0 0,1-1 1 0 0,1 1-1 0 0,-1 0 1 0 0,0-1-1 0 0,1 1 1 0 0,-1 0 0 0 0,1-1-1 0 0,0 0 1 0 0,0 1-1 0 0,0-1 1 0 0,0 0 0 0 0,0 0-1 0 0,0 0 1 0 0,0 0-1 0 0,1-1 1 0 0,-1 1 0 0 0,6 2-1 0 0,-1-1-50 0 0,0-1 1 0 0,0 0-1 0 0,1 0 0 0 0,-1-1 1 0 0,0 0-1 0 0,1 0 0 0 0,-1 0 1 0 0,1-1-1 0 0,-1-1 0 0 0,1 1 0 0 0,-1-1 1 0 0,0 0-1 0 0,1-1 0 0 0,7-2 1 0 0,-1 0-72 0 0,-1-1 0 0 0,1-1 0 0 0,-1 0 0 0 0,-1 0 0 0 0,1-2 0 0 0,16-11 0 0 0,-22 13-46 0 0,0 1 0 0 0,-1-1 0 0 0,0 0 0 0 0,0-1 0 0 0,6-7 0 0 0,-11 12-58 0 0,1 0 1 0 0,-1 0-1 0 0,0 0 1 0 0,0 0-1 0 0,1-1 0 0 0,-2 1 1 0 0,1 0-1 0 0,0-1 0 0 0,0 1 1 0 0,-1-1-1 0 0,1 1 0 0 0,-1 0 1 0 0,0-1-1 0 0,0 1 1 0 0,0-1-1 0 0,0 1 0 0 0,0-1 1 0 0,0 1-1 0 0,-1-1 0 0 0,1 1 1 0 0,-2-4-1 0 0,1 5 9 0 0,0 0 0 0 0,0 1 0 0 0,0-1 0 0 0,0 1 1 0 0,0-1-1 0 0,-1 1 0 0 0,1-1 0 0 0,0 1 0 0 0,0 0 0 0 0,0 0 0 0 0,0-1 0 0 0,0 1 0 0 0,-1 0 0 0 0,1 0 0 0 0,0 0 0 0 0,0 0 1 0 0,0 0-1 0 0,-3 1 0 0 0,4-1-26 0 0,-9 1-95 0 0,0 0 0 0 0,1 1-1 0 0,-1 0 1 0 0,1 0 0 0 0,0 1-1 0 0,0 0 1 0 0,-11 6 0 0 0,-50 35 252 0 0,29-18 148 0 0,5-4 272 0 0,-43 35-1 0 0,68-49-312 0 0,0 1-1 0 0,0 1 1 0 0,1-1-1 0 0,0 2 1 0 0,1-1-1 0 0,0 1 1 0 0,1 0-1 0 0,-8 16 1 0 0,14-23-107 0 0,-1 1-1 0 0,1-1 1 0 0,0 0 0 0 0,0 1 0 0 0,1-1 0 0 0,-1 1 0 0 0,1 0 0 0 0,0-1-1 0 0,0 1 1 0 0,0-1 0 0 0,1 1 0 0 0,-1-1 0 0 0,1 1 0 0 0,0-1-1 0 0,1 1 1 0 0,-1-1 0 0 0,4 7 0 0 0,-3-7-52 0 0,0-1 0 0 0,0 1 0 0 0,0-1 0 0 0,0 0 0 0 0,1 0 0 0 0,-1 0 0 0 0,1 0 0 0 0,0 0 0 0 0,0 0 0 0 0,0-1 0 0 0,0 1 0 0 0,0-1 0 0 0,1 0 0 0 0,-1 0 0 0 0,1 0 0 0 0,-1 0 0 0 0,1-1 0 0 0,0 1 0 0 0,0-1 0 0 0,5 1 0 0 0,0 0-689 0 0,0-1 0 0 0,0-1 1 0 0,0 1-1 0 0,0-1 0 0 0,14-2 0 0 0,-2-2-6552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11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166 369 15231 0 0,'0'0'1379'0'0,"-1"2"-1136"0"0,-2 6-419 0 0,-9 18 6727 0 0,12-24-6124 0 0,-2-1-38 0 0,-1 2-331 0 0,0 0-1 0 0,-1 0 1 0 0,0-1-1 0 0,1 1 0 0 0,-1-1 1 0 0,0 0-1 0 0,0 0 0 0 0,0-1 1 0 0,-1 1-1 0 0,1-1 0 0 0,0 1 1 0 0,-1-2-1 0 0,1 1 0 0 0,-1 0 1 0 0,-6-1-1 0 0,7 0-62 0 0,1 0 1 0 0,0 0-1 0 0,0 0 0 0 0,0-1 1 0 0,0 0-1 0 0,-1 1 0 0 0,1-1 1 0 0,0 0-1 0 0,0-1 0 0 0,0 1 1 0 0,1 0-1 0 0,-1-1 0 0 0,0 0 1 0 0,0 0-1 0 0,1 0 0 0 0,-1 0 1 0 0,1 0-1 0 0,0 0 0 0 0,0 0 1 0 0,0-1-1 0 0,0 1 0 0 0,0-1 0 0 0,-2-4 1 0 0,2 3-5 0 0,0 0-1 0 0,1-1 1 0 0,0 1 0 0 0,0 0 0 0 0,0-1-1 0 0,0 1 1 0 0,1-1 0 0 0,0 0 0 0 0,0 1 0 0 0,0-1-1 0 0,0 1 1 0 0,1-1 0 0 0,0 1 0 0 0,0-1-1 0 0,0 1 1 0 0,0-1 0 0 0,1 1 0 0 0,0 0-1 0 0,3-7 1 0 0,2-1-29 0 0,0 0-1 0 0,0 1 1 0 0,1 0-1 0 0,0 0 0 0 0,15-14 1 0 0,-5 8-162 0 0,0 2 1 0 0,1 0 0 0 0,36-21-1 0 0,69-30-1635 0 0,-63 36 673 0 0,-49 24 1062 0 0,0 0 0 0 0,1 0 0 0 0,-1 2 0 0 0,1-1 0 0 0,0 2 0 0 0,0-1 0 0 0,0 2 0 0 0,23-2 0 0 0,-35 4 120 0 0,0 0 0 0 0,0 0 0 0 0,0 1 0 0 0,0-1 0 0 0,0 0 0 0 0,0 1 0 0 0,0-1 0 0 0,0 1 0 0 0,0-1 0 0 0,0 1 0 0 0,0-1 0 0 0,0 1 0 0 0,-1 0 0 0 0,1-1 0 0 0,0 1 0 0 0,0 0 0 0 0,-1 0 0 0 0,1 0 0 0 0,0 0-1 0 0,-1-1 1 0 0,1 1 0 0 0,0 2 0 0 0,9 21 470 0 0,-10-22-451 0 0,2 7 142 0 0,0 0 0 0 0,-1 1-1 0 0,0-1 1 0 0,-1 0 0 0 0,0 1-1 0 0,0-1 1 0 0,-1 0 0 0 0,-2 14-1 0 0,-2 1 211 0 0,-17 46 0 0 0,17-57-358 0 0,0 0 0 0 0,-1 0 0 0 0,-1-1 0 0 0,0 0 0 0 0,-1 0 0 0 0,0 0 0 0 0,-1-1 0 0 0,0 0 0 0 0,-1-1-1 0 0,0 0 1 0 0,-1-1 0 0 0,1 0 0 0 0,-2 0 0 0 0,1-1 0 0 0,-1-1 0 0 0,-1 0 0 0 0,1 0 0 0 0,-1-1 0 0 0,-24 7 0 0 0,36-13-31 0 0,-18 6 23 0 0,-24 4-1 0 0,38-9 1 0 0,-1-1 0 0 0,1 1 0 0 0,-1-1 0 0 0,1 0 0 0 0,-1 0 0 0 0,0-1 0 0 0,1 1 0 0 0,-1-1 0 0 0,-7-3 0 0 0,12 4-114 0 0,0-1-1 0 0,0 1 1 0 0,0-1-1 0 0,0 1 1 0 0,-1-1-1 0 0,1 0 1 0 0,0 1-1 0 0,0-1 1 0 0,0 0 0 0 0,0 0-1 0 0,1 0 1 0 0,-1 0-1 0 0,0 0 1 0 0,0 0-1 0 0,0 0 1 0 0,1 0-1 0 0,-2-2 1 0 0,-1-13-6421 0 0,3 6-378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1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61 6911 0 0,'0'-1'315'0'0,"7"-30"-708"0"0,-4 19 2523 0 0,-1 1 5261 0 0,-2 11-7296 0 0,0 0 0 0 0,0-1 1 0 0,1 1-1 0 0,-1 0 0 0 0,0 0 0 0 0,0 0 0 0 0,0 0 1 0 0,0-1-1 0 0,0 1 0 0 0,0 0 0 0 0,0 0 0 0 0,0 0 1 0 0,0 0-1 0 0,0 0 0 0 0,0-1 0 0 0,0 1 0 0 0,0 0 1 0 0,0 0-1 0 0,0 0 0 0 0,0 0 0 0 0,-1-1 0 0 0,1 1 1 0 0,0 0-1 0 0,0 0 0 0 0,0 0 0 0 0,0 0 0 0 0,0 0 1 0 0,0-1-1 0 0,0 1 0 0 0,0 0 0 0 0,0 0 0 0 0,-1 0 1 0 0,1 0-1 0 0,0 0 0 0 0,0 0 0 0 0,0 0 0 0 0,0 0 1 0 0,0 0-1 0 0,-1-1 0 0 0,-7 3 1196 0 0,-7 6-1177 0 0,4 3-87 0 0,0-1-1 0 0,1 1 0 0 0,-16 23 1 0 0,-22 42 122 0 0,32-49 3 0 0,-101 171 637 0 0,-13 23 759 0 0,126-215-1530 0 0,-15 24 347 0 0,-26 58 0 0 0,42-80-322 0 0,-1 0 0 0 0,2 0 1 0 0,-1 1-1 0 0,1-1 1 0 0,0 1-1 0 0,1 0 1 0 0,0-1-1 0 0,0 1 0 0 0,1 0 1 0 0,0 0-1 0 0,0 0 1 0 0,4 15-1 0 0,-1-16-72 0 0,-3-7-19 0 0,0-1 0 0 0,1 1 1 0 0,-1-1-1 0 0,0 1 1 0 0,1-1-1 0 0,-1 0 0 0 0,1 1 1 0 0,-1-1-1 0 0,0 1 0 0 0,1-1 1 0 0,-1 0-1 0 0,1 1 0 0 0,-1-1 1 0 0,1 0-1 0 0,0 0 1 0 0,-1 1-1 0 0,1-1 0 0 0,-1 0 1 0 0,1 0-1 0 0,-1 0 0 0 0,1 0 1 0 0,0 0-1 0 0,-1 0 0 0 0,1 0 1 0 0,0 0-1 0 0,15-2-1141 0 0,2-5-1946 0 0,-9 2-4209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1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3223 0 0,'0'0'6526'0'0,"2"1"-5842"0"0,5 3-312 0 0,0 1 1 0 0,0-1 0 0 0,0 1 0 0 0,-1 1 0 0 0,0-1 0 0 0,0 1-1 0 0,0 0 1 0 0,-1 1 0 0 0,0-1 0 0 0,8 14 0 0 0,-3-1 221 0 0,0 0 0 0 0,-2 0 0 0 0,8 23 0 0 0,4 9-97 0 0,-11-31-373 0 0,7 22-1 0 0,-14-35-112 0 0,-1-1 0 0 0,1 1 1 0 0,-1-1-1 0 0,0 1 0 0 0,-1-1 0 0 0,0 1 0 0 0,-1 12 0 0 0,0-14-3 0 0,0 0 1 0 0,-1-1-1 0 0,1 1 0 0 0,-1 0 0 0 0,0-1 1 0 0,0 0-1 0 0,-1 1 0 0 0,1-1 0 0 0,-1 0 0 0 0,0 0 1 0 0,0 0-1 0 0,-1-1 0 0 0,1 1 0 0 0,-1-1 1 0 0,-6 5-1 0 0,-6 4 12 0 0,0-2 1 0 0,-29 15-1 0 0,23-14-21 0 0,-105 50 13 0 0,136-56-77 0 0,-5-3-772 0 0,0-1 0 0 0,0 0 0 0 0,0 0 0 0 0,0-1 1 0 0,7 1-1 0 0,10-1-4689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1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4 135 5527 0 0,'1'-1'423'0'0,"18"-26"109"0"0,-12 16 1930 0 0,1 0 1 0 0,9-9-1 0 0,-16 19-1541 0 0,3-4 639 0 0,-2 2 432 0 0,-1 9-1144 0 0,-1 6-780 0 0,0-1 0 0 0,-1 1 0 0 0,-1-1 0 0 0,0 1 0 0 0,0-1 0 0 0,-1 0 0 0 0,-8 18 0 0 0,-3 18 40 0 0,8-24-48 0 0,0 2 12 0 0,0 1 0 0 0,2 0 1 0 0,0 0-1 0 0,1 35 0 0 0,13-62 72 0 0,-7 0-138 0 0,0 1 0 0 0,0-1 0 0 0,0-1 0 0 0,0 1 0 0 0,-1 0 0 0 0,1-1 0 0 0,0 1 0 0 0,-1-1 0 0 0,1 0 0 0 0,-1 0 0 0 0,3-2 0 0 0,23-29 81 0 0,-11 12-62 0 0,-9 13-21 0 0,6-7 24 0 0,-1 0 1 0 0,-1 0-1 0 0,17-29 1 0 0,-26 42-72 0 0,7 2 30 0 0,-4 2 13 0 0,5 6-51 0 0,-1-2 46 0 0,-1 1 1 0 0,0 1-1 0 0,0 0 1 0 0,-1 0-1 0 0,15 19 1 0 0,28 50 639 0 0,-35-59-216 0 0,-9-10-273 0 0,-6-7-42 0 0,8 7 264 0 0,-7-8-343 0 0,0 0-1 0 0,0 0 1 0 0,0 0 0 0 0,0-1-1 0 0,0 1 1 0 0,-1 0 0 0 0,1-1-1 0 0,0 1 1 0 0,0-1-1 0 0,0 0 1 0 0,0 0 0 0 0,-1 1-1 0 0,1-1 1 0 0,0 0 0 0 0,-1 0-1 0 0,1-1 1 0 0,-1 1 0 0 0,1 0-1 0 0,-1 0 1 0 0,0-1-1 0 0,1 1 1 0 0,1-3 0 0 0,4-6 71 0 0,0 0 0 0 0,8-16 1 0 0,-9 16-4 0 0,25-46 28 0 0,-6 11 64 0 0,37-52 0 0 0,45-36-665 0 0,-106 132 312 0 0,4-2-861 0 0,-5 3 873 0 0,1-1 0 0 0,-1 1-1 0 0,1-1 1 0 0,-1 1-1 0 0,1 0 1 0 0,-1-1-1 0 0,1 1 1 0 0,0 0 0 0 0,-1 0-1 0 0,1-1 1 0 0,0 1-1 0 0,-1 0 1 0 0,1 0-1 0 0,0 0 1 0 0,-1 0 0 0 0,2 0-1 0 0,7-2-4024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40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1 9215 0 0,'0'0'11076'0'0,"-1"2"-10417"0"0,3 72 1430 0 0,-8-28-1977 0 0,-2 1-1 0 0,-2-1 0 0 0,-2 0 1 0 0,-20 50-1 0 0,-87 170 15 0 0,94-216-78 0 0,-29 61 17 0 0,-8 13 50 0 0,23-50-109 0 0,38-74 21 0 0,-3 11-600 0 0,4-10 339 0 0,0-1 0 0 0,0 1 1 0 0,0-1-1 0 0,0 0 0 0 0,0 1 0 0 0,1-1 0 0 0,-1 0 0 0 0,0 1 0 0 0,0-1 0 0 0,0 0 0 0 0,0 1 0 0 0,0-1 0 0 0,1 0 0 0 0,-1 0 0 0 0,0 1 1 0 0,0-1-1 0 0,2 1-1170 0 0,-2 0 1170 0 0,1-1 0 0 0,-1 0 0 0 0,0 0 0 0 0,0 0 0 0 0,1 0 1 0 0,0 0-1 0 0,9 4-6824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1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58 7831 0 0,'17'-15'620'0'0,"-10"7"-117"0"0,1 1 0 0 0,11-8 0 0 0,-16 13 302 0 0,0 0 0 0 0,0 1 0 0 0,0-1 0 0 0,0 1-1 0 0,0 0 1 0 0,6-2 0 0 0,-9 3-760 0 0,1 0 0 0 0,-1 0 0 0 0,0 0 0 0 0,1 0 1 0 0,-1 0-1 0 0,1 0 0 0 0,-1 0 0 0 0,0 0 0 0 0,1 0 0 0 0,-1 0 0 0 0,1 0 1 0 0,-1 0-1 0 0,0 0 0 0 0,1 0 0 0 0,-1 1 0 0 0,1-1 0 0 0,-1 0 0 0 0,0 0 1 0 0,1 0-1 0 0,-1 1 0 0 0,0-1 0 0 0,1 0 0 0 0,-1 0 0 0 0,0 1 0 0 0,1-1 0 0 0,-1 0 1 0 0,0 1-1 0 0,0-1 0 0 0,1 0 0 0 0,-1 1 0 0 0,0-1 0 0 0,0 0 0 0 0,0 1 1 0 0,1-1-1 0 0,-1 1 0 0 0,0-1 0 0 0,0 0 0 0 0,0 1 0 0 0,0-1 0 0 0,0 1 1 0 0,0-1-1 0 0,0 1 0 0 0,-2 20-62 0 0,2-18 194 0 0,-7 29 70 0 0,-1-1-1 0 0,-1 0 0 0 0,-23 51 0 0 0,11-30-128 0 0,-10 31-49 0 0,-33 82-59 0 0,45-123 18 0 0,-45 74 0 0 0,1-24 9 0 0,-100 112 0 0 0,134-170-26 0 0,24-30 38 0 0,4-8-40 0 0,4-7-14 0 0,3-2-17 0 0,1 1 1 0 0,0 1-1 0 0,0-1 0 0 0,11-11 1 0 0,39-40-111 0 0,-17 25 132 0 0,2 3 0 0 0,61-41 0 0 0,-94 70 0 0 0,51-34 0 0 0,-52 36 0 0 0,0 0 0 0 0,0 1 0 0 0,0-1 0 0 0,1 2 0 0 0,-1-1 0 0 0,10-1 0 0 0,-16 4 13 0 0,0 0 1 0 0,0 0-1 0 0,1 0 0 0 0,-1 1 0 0 0,0-1 1 0 0,0 0-1 0 0,0 1 0 0 0,0-1 0 0 0,0 1 0 0 0,0 0 1 0 0,0 0-1 0 0,-1 0 0 0 0,1 0 0 0 0,0 0 1 0 0,0 0-1 0 0,0 0 0 0 0,-1 1 0 0 0,1-1 0 0 0,-1 1 1 0 0,1-1-1 0 0,-1 1 0 0 0,0 0 0 0 0,0-1 1 0 0,1 1-1 0 0,-1 0 0 0 0,0 0 0 0 0,0 0 0 0 0,0 2 1 0 0,2 2 35 0 0,-1-1 1 0 0,0 1 0 0 0,0 0-1 0 0,-1 0 1 0 0,1 0 0 0 0,-1 0-1 0 0,-1 0 1 0 0,1 11 0 0 0,-4 8 59 0 0,-2 0-1 0 0,0 0 1 0 0,-15 39 0 0 0,14-44-55 0 0,0-2 25 0 0,-15 42-136 0 0,21-59-111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20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54 13303 0 0,'0'0'1202'0'0,"-1"2"-988"0"0,1 2 14 0 0,-1 0 1 0 0,0-1-1 0 0,1 1 0 0 0,0 0 0 0 0,0 0 1 0 0,0 0-1 0 0,1 0 0 0 0,-1 0 0 0 0,1 0 0 0 0,0 0 1 0 0,0 0-1 0 0,1-1 0 0 0,-1 1 0 0 0,1 0 0 0 0,-1-1 1 0 0,1 1-1 0 0,0-1 0 0 0,0 0 0 0 0,1 0 0 0 0,-1 0 1 0 0,1 0-1 0 0,-1 0 0 0 0,1 0 0 0 0,4 2 1 0 0,-2-2-109 0 0,1-1 0 0 0,0 0 1 0 0,0-1-1 0 0,0 1 1 0 0,0-1-1 0 0,0 0 1 0 0,0 0-1 0 0,0-1 1 0 0,0 0-1 0 0,1 0 0 0 0,-1-1 1 0 0,8-1-1 0 0,6-2 50 0 0,0 0 0 0 0,26-10 0 0 0,-35 10-165 0 0,-1 0-1 0 0,1 0 1 0 0,-1-1-1 0 0,0-1 1 0 0,0 0-1 0 0,0 0 1 0 0,-1-1-1 0 0,0 0 0 0 0,0 0 1 0 0,0-1-1 0 0,13-18 1 0 0,-21 25-30 0 0,0 0 1 0 0,0 0-1 0 0,0-1 1 0 0,0 1-1 0 0,0 0 0 0 0,-1-1 1 0 0,1 1-1 0 0,-1-1 1 0 0,1 1-1 0 0,-1-1 0 0 0,1 1 1 0 0,-1-1-1 0 0,0 1 1 0 0,0-1-1 0 0,0 1 1 0 0,0-1-1 0 0,0 1 0 0 0,0-1 1 0 0,-1-2-1 0 0,1 3-8 0 0,-1 0-1 0 0,1 0 1 0 0,-1 0-1 0 0,0 0 1 0 0,0 0-1 0 0,0 0 1 0 0,1 1-1 0 0,-1-1 1 0 0,0 0-1 0 0,0 0 1 0 0,0 1-1 0 0,0-1 1 0 0,0 1-1 0 0,0-1 1 0 0,0 1-1 0 0,-1-1 1 0 0,1 1-1 0 0,0 0 1 0 0,0-1-1 0 0,0 1 1 0 0,0 0-1 0 0,0 0 1 0 0,-1 0-1 0 0,1 0 1 0 0,0 0-1 0 0,-1 0 1 0 0,-11 1-197 0 0,1 1-1 0 0,0 0 1 0 0,0 0 0 0 0,-11 5-1 0 0,5-2 72 0 0,-5 2-42 0 0,1 2 0 0 0,-39 19 0 0 0,47-20 180 0 0,5-4 66 0 0,0 1 0 0 0,1 0 0 0 0,-1 0 0 0 0,1 1 0 0 0,1 0 0 0 0,-1 0-1 0 0,1 1 1 0 0,0 0 0 0 0,0 1 0 0 0,1-1 0 0 0,0 1 0 0 0,1 0 0 0 0,-1 1 0 0 0,1-1 0 0 0,1 1-1 0 0,0 0 1 0 0,-3 10 0 0 0,-49 183 993 0 0,56-191-1028 0 0,1-11-8 0 0,0 1 0 0 0,0 0 1 0 0,0-1-1 0 0,0 1 0 0 0,0 0 0 0 0,0-1 0 0 0,0 1 0 0 0,0-1 0 0 0,0 1 1 0 0,0-1-1 0 0,0 0 0 0 0,0 1 0 0 0,0-1 0 0 0,0 0 0 0 0,0 0 0 0 0,0 0 1 0 0,0 0-1 0 0,1 0 0 0 0,-1 0 0 0 0,0 0 0 0 0,0 0 0 0 0,0 0 1 0 0,0-1-1 0 0,2 0 0 0 0,31-8-1 0 0,-30 8-10 0 0,178-71-857 0 0,-77 30-1596 0 0,-45 18-1232 0 0,-49 20 2830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20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8 425 12551 0 0,'0'0'572'0'0,"-1"2"-9"0"0,-5 27-446 0 0,6-17 6047 0 0,11-19-4945 0 0,-4 1-1129 0 0,0 0 0 0 0,-1-1 0 0 0,1 0-1 0 0,-1 0 1 0 0,0 0 0 0 0,-1-1 0 0 0,0 0 0 0 0,6-11 0 0 0,2-9 508 0 0,12-36 0 0 0,-17 40-350 0 0,1 0 0 0 0,18-32 0 0 0,-20 42-310 0 0,2 1 1 0 0,0-1-1 0 0,0 2 1 0 0,1-1-1 0 0,1 1 0 0 0,0 1 1 0 0,1 0-1 0 0,0 1 0 0 0,0 0 1 0 0,1 1-1 0 0,1 0 0 0 0,19-9 1 0 0,-19 11-92 0 0,1 1 0 0 0,0 0-1 0 0,30-6 1 0 0,-40 11 36 0 0,-1 1-1 0 0,0-1 0 0 0,0 1 1 0 0,1-1-1 0 0,-1 1 0 0 0,0 0 1 0 0,0 1-1 0 0,0-1 1 0 0,1 1-1 0 0,-1 0 0 0 0,0 0 1 0 0,0 0-1 0 0,0 1 1 0 0,0-1-1 0 0,0 1 0 0 0,0 0 1 0 0,-1 0-1 0 0,1 0 0 0 0,-1 1 1 0 0,5 3-1 0 0,-1 3-1923 0 0,-1 2-4570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2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185 234 15919 0 0,'0'0'6191'0'0,"2"0"-5894"0"0,178-71 292 0 0,-154 60-570 0 0,-2 0-251 0 0,28-16 0 0 0,-50 25 168 0 0,1 1-1 0 0,-1-1 1 0 0,0 0 0 0 0,0 0-1 0 0,0 0 1 0 0,0-1 0 0 0,0 1-1 0 0,0 0 1 0 0,2-5 0 0 0,-4 6 51 0 0,1 0 1 0 0,-1 0-1 0 0,1 0 1 0 0,-1 0 0 0 0,1 0-1 0 0,-1 0 1 0 0,0 0-1 0 0,1 0 1 0 0,-1-1-1 0 0,0 1 1 0 0,0 0 0 0 0,0 0-1 0 0,0 0 1 0 0,0 0-1 0 0,0 0 1 0 0,0 0-1 0 0,0-1 1 0 0,-1 1-1 0 0,1 0 1 0 0,0 0 0 0 0,-1 0-1 0 0,1 0 1 0 0,0 0-1 0 0,-1 0 1 0 0,1 0-1 0 0,-1 0 1 0 0,0 0 0 0 0,0-1-1 0 0,-1 0-23 0 0,0 0 0 0 0,0 0-1 0 0,1 0 1 0 0,-1 0 0 0 0,1-1-1 0 0,-1 1 1 0 0,0-4 0 0 0,-2-2-87 0 0,3 6 83 0 0,0 0 1 0 0,0 1 0 0 0,0-1-1 0 0,0 0 1 0 0,0 1-1 0 0,-1-1 1 0 0,1 1-1 0 0,0-1 1 0 0,-1 1 0 0 0,1 0-1 0 0,-1-1 1 0 0,0 1-1 0 0,1 0 1 0 0,-1 0-1 0 0,0 0 1 0 0,0 0 0 0 0,1 1-1 0 0,-4-2 1 0 0,2 1-2 0 0,0 1 0 0 0,0 0 1 0 0,0 0-1 0 0,0 0 0 0 0,0 0 0 0 0,0 0 1 0 0,0 0-1 0 0,0 1 0 0 0,1-1 1 0 0,-1 1-1 0 0,-3 1 0 0 0,-4 2-32 0 0,1 0-1 0 0,0 1 1 0 0,1 0-1 0 0,-1 1 1 0 0,1-1-1 0 0,-9 9 1 0 0,-25 27 235 0 0,1 2 0 0 0,-38 52-1 0 0,24-27 217 0 0,32-38-269 0 0,0 0 0 0 0,-22 41 1 0 0,40-62-74 0 0,0 1 1 0 0,-6 18 0 0 0,10-25-1 0 0,0 0 0 0 0,0 1 1 0 0,1-1-1 0 0,-1 0 0 0 0,1 1 0 0 0,0-1 1 0 0,0 1-1 0 0,0-1 0 0 0,0 1 0 0 0,0-1 1 0 0,2 7-1 0 0,-1-9 16 0 0,-1 0 1 0 0,1 1-1 0 0,0-1 0 0 0,0 0 1 0 0,0 0-1 0 0,0 0 1 0 0,0 0-1 0 0,0 0 0 0 0,0 0 1 0 0,0 0-1 0 0,0 0 0 0 0,0 0 1 0 0,0 0-1 0 0,2 0 1 0 0,19 9 363 0 0,-19-10-335 0 0,8 4 94 0 0,1-1 1 0 0,0-1 0 0 0,0 0 0 0 0,0 0 0 0 0,0-2 0 0 0,0 1 0 0 0,0-1 0 0 0,21-4 0 0 0,4-2 132 0 0,54-15 0 0 0,-69 15-273 0 0,-1-1 0 0 0,0-1 0 0 0,37-19 0 0 0,-56 26-213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22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387 159 10303 0 0,'0'0'4686'0'0,"-1"1"-4529"0"0,1 0 0 0 0,-1-1 0 0 0,1 1 0 0 0,0 0 0 0 0,-1-1 0 0 0,1 1 0 0 0,-1 0 1 0 0,1 0-1 0 0,0-1 0 0 0,0 1 0 0 0,-1 0 0 0 0,1 1 0 0 0,1 0-133 0 0,1 0-1 0 0,-1 0 1 0 0,0 0 0 0 0,1-1-1 0 0,0 1 1 0 0,-1 0 0 0 0,1-1-1 0 0,0 1 1 0 0,0-1-1 0 0,-1 1 1 0 0,1-1 0 0 0,0 0-1 0 0,1 0 1 0 0,-1 0 0 0 0,0 0-1 0 0,0 0 1 0 0,0-1-1 0 0,1 1 1 0 0,-1 0 0 0 0,0-1-1 0 0,0 0 1 0 0,1 0-1 0 0,3 1 1 0 0,8-1 109 0 0,1 0-1 0 0,23-3 1 0 0,-28 1-74 0 0,15-1-21 0 0,0-1 0 0 0,-1-1 0 0 0,0-2 0 0 0,0 0 0 0 0,-1-2 0 0 0,0 0 0 0 0,22-13 0 0 0,-40 19-91 0 0,0-1-1 0 0,-1 1 1 0 0,1-1-1 0 0,-1 0 0 0 0,6-8 1 0 0,1 0-290 0 0,-10 11 321 0 0,-1 1-1 0 0,0-1 0 0 0,0 1 0 0 0,0-1 1 0 0,0 1-1 0 0,0-1 0 0 0,0 0 1 0 0,0 1-1 0 0,0-1 0 0 0,0 1 0 0 0,0-1 1 0 0,0 1-1 0 0,-1-1 0 0 0,1 1 0 0 0,0-1 1 0 0,0 0-1 0 0,-1 0 0 0 0,1 0-34 0 0,-1-2-55 0 0,1 0 0 0 0,0 0 1 0 0,0 0-1 0 0,1 0 1 0 0,-1 0-1 0 0,2-5 1 0 0,-2 6-2 0 0,1 0 0 0 0,-1-1 0 0 0,1 1 0 0 0,-1-1 0 0 0,0 1 1 0 0,0 0-1 0 0,0-1 0 0 0,-1-2 0 0 0,1 4 81 0 0,-1-1 0 0 0,1 1 0 0 0,-1 0 0 0 0,0 0 0 0 0,1 0 0 0 0,-1 0 0 0 0,0 0 0 0 0,1 0 0 0 0,-1 1 0 0 0,0-1 0 0 0,0 0 0 0 0,0 0 0 0 0,0 0 0 0 0,0 1 0 0 0,0-1 0 0 0,0 1 0 0 0,0-1 1 0 0,0 1-1 0 0,0-1 0 0 0,0 1 0 0 0,-3-1 0 0 0,-1 0-52 0 0,0-1 0 0 0,0 2 1 0 0,0-1-1 0 0,0 1 1 0 0,0-1-1 0 0,0 1 1 0 0,0 1-1 0 0,0-1 1 0 0,0 1-1 0 0,-6 1 0 0 0,-9 3-64 0 0,-22 10-1 0 0,20-7 107 0 0,-36 15-132 0 0,-65 36-1 0 0,12-5 199 0 0,94-46 102 0 0,-87 40 900 0 0,82-36-381 0 0,1 1 0 0 0,-32 23-1 0 0,42-26-326 0 0,0 0-1 0 0,1 0 0 0 0,0 1 1 0 0,-11 15-1 0 0,17-21-221 0 0,1 0 1 0 0,0 1-1 0 0,0-1 1 0 0,0 1-1 0 0,0-1 0 0 0,1 1 1 0 0,0 0-1 0 0,0 0 1 0 0,1 0-1 0 0,-1 0 0 0 0,1 0 1 0 0,0 11-1 0 0,1-15-64 0 0,0 0 1 0 0,1 0-1 0 0,-1 0 0 0 0,1 0 0 0 0,-1 0 0 0 0,1 0 1 0 0,0 0-1 0 0,-1 0 0 0 0,1 0 0 0 0,0 0 1 0 0,0-1-1 0 0,0 1 0 0 0,1 0 0 0 0,-1-1 0 0 0,0 1 1 0 0,3 1-1 0 0,-1 0 16 0 0,0-1 1 0 0,0 0-1 0 0,0 0 0 0 0,0 0 1 0 0,0-1-1 0 0,1 1 0 0 0,-1-1 1 0 0,6 2-1 0 0,5 0 136 0 0,0-1 0 0 0,0 0 0 0 0,24-1 0 0 0,-34-1-125 0 0,44 0 486 0 0,80-11 0 0 0,46-20-565 0 0,-123 22-249 0 0,9-5-1319 0 0,-35 6-4120 0 0,-10 3-479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2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448 116 4143 0 0,'0'0'319'0'0,"1"-2"-210"0"0,-1 1 73 0 0,4-6 1255 0 0,0-1 0 0 0,-1 0 0 0 0,0 0 0 0 0,0 0 1 0 0,1-10-1 0 0,-3 16-1357 0 0,-1 0 1 0 0,0 0 0 0 0,0 0-1 0 0,0 0 1 0 0,0 0-1 0 0,0 0 1 0 0,0 0 0 0 0,0 0-1 0 0,0 0 1 0 0,-1 0-1 0 0,1 0 1 0 0,-1 0 0 0 0,0 0-1 0 0,0 0 1 0 0,1 1-1 0 0,-1-1 1 0 0,0 0 0 0 0,-1 0-1 0 0,1 1 1 0 0,0-1-1 0 0,0 1 1 0 0,-1-1 0 0 0,1 1-1 0 0,-1-1 1 0 0,1 1 0 0 0,-1 0-1 0 0,0 0 1 0 0,1 0-1 0 0,-4-2 1 0 0,3 3-72 0 0,0-1 1 0 0,1 1 0 0 0,-1-1-1 0 0,0 1 1 0 0,0 0-1 0 0,0 0 1 0 0,0 0-1 0 0,0 0 1 0 0,0 0 0 0 0,0 0-1 0 0,0 0 1 0 0,0 1-1 0 0,0-1 1 0 0,0 1-1 0 0,0-1 1 0 0,0 1-1 0 0,-3 1 1 0 0,-30 19-11 0 0,33-20 3 0 0,-179 109 1455 0 0,152-92-1138 0 0,-2-1 254 0 0,1 3 0 0 0,-52 42 0 0 0,68-45-108 0 0,13-15-133 0 0,25 4-116 0 0,-15-6-201 0 0,1-1 0 0 0,-1-1-1 0 0,0 1 1 0 0,0-1 0 0 0,0-1 0 0 0,10-4 0 0 0,52-25 33 0 0,-68 30-48 0 0,155-92-661 0 0,-158 93 647 0 0,0 1 0 0 0,0 0-1 0 0,0 0 1 0 0,1 0 0 0 0,-1 0 0 0 0,0-1 0 0 0,0 1-1 0 0,0 0 1 0 0,1 0 0 0 0,-1 0 0 0 0,0 0 0 0 0,0 0 0 0 0,0 0-1 0 0,1 0 1 0 0,-1 0 0 0 0,0 0 0 0 0,0 0 0 0 0,1-1-1 0 0,-1 1 1 0 0,0 0 0 0 0,0 0 0 0 0,1 1 0 0 0,-1-1 0 0 0,0 0-1 0 0,0 0 1 0 0,1 0 0 0 0,-1 0 0 0 0,0 0 0 0 0,0 0 0 0 0,1 0-1 0 0,-1 0 1 0 0,0 0 0 0 0,0 0 0 0 0,0 1 0 0 0,1-1-1 0 0,-1 0 1 0 0,0 0 0 0 0,0 1 0 0 0,3 11-131 0 0,-7 26 351 0 0,3-27-193 0 0,-2 10 56 0 0,1-11-39 0 0,1 0 0 0 0,0 1 0 0 0,1 10 1 0 0,3-6-19 0 0,1-11-9 0 0,-2-4 3 0 0,0 2-91 0 0,0-1 1 0 0,0 0-1 0 0,0 0 0 0 0,1-1 1 0 0,-1 1-1 0 0,0 0 1 0 0,1-1-1 0 0,-1 1 0 0 0,0-1 1 0 0,1 0-1 0 0,-1 0 1 0 0,1 0-1 0 0,-1 0 0 0 0,1 0 1 0 0,-1 0-1 0 0,0-1 1 0 0,1 1-1 0 0,-1-1 0 0 0,4-1 1 0 0,12-3-6387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23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69 5983 0 0,'20'-16'325'0'0,"-14"10"-260"0"0,1 0 0 0 0,0 0-1 0 0,1 1 1 0 0,10-6-1 0 0,15-7 12912 0 0,-41 27-12638 0 0,-11 9-249 0 0,-1-2 0 0 0,-41 28 0 0 0,-51 21 10 0 0,60-36-83 0 0,28-15 1 0 0,-1 1 0 0 0,2 1 0 0 0,0 1 0 0 0,-25 25 1 0 0,34-30 80 0 0,10-8-53 0 0,0 0 0 0 0,0 0 0 0 0,0 0 0 0 0,0 0 0 0 0,0 0 1 0 0,-2 6-1 0 0,5-9-30 0 0,1 0 1 0 0,-1 0-1 0 0,1 0 1 0 0,-1 1-1 0 0,1-1 1 0 0,0 0 0 0 0,0 1-1 0 0,-1-1 1 0 0,1 0-1 0 0,0 1 1 0 0,0-1-1 0 0,0 0 1 0 0,0 1-1 0 0,1-1 1 0 0,-1 0-1 0 0,0 0 1 0 0,0 1-1 0 0,1-1 1 0 0,-1 0 0 0 0,1 1-1 0 0,-1-1 1 0 0,1 0-1 0 0,0 0 1 0 0,-1 0-1 0 0,1 0 1 0 0,0 0-1 0 0,0 0 1 0 0,0 0-1 0 0,0 0 1 0 0,1 1 0 0 0,1 1 7 0 0,-1-1 1 0 0,1 0 0 0 0,0-1 0 0 0,0 1 0 0 0,0 0-1 0 0,0-1 1 0 0,0 0 0 0 0,0 0 0 0 0,0 0 0 0 0,1 0 0 0 0,-1 0-1 0 0,0 0 1 0 0,1-1 0 0 0,5 0 0 0 0,5 0 21 0 0,0 0 0 0 0,17-4 0 0 0,-27 4-31 0 0,38-7-1099 0 0,-1-1 0 0 0,64-21 1 0 0,-70 15-5710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24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1 16039 0 0,'0'0'1452'0'0,"-9"2"-1168"0"0,4-1-187 0 0,1 0 0 0 0,-1 1 0 0 0,1 0-1 0 0,-1 0 1 0 0,1 0 0 0 0,-1 1 0 0 0,1 0-1 0 0,0-1 1 0 0,0 1 0 0 0,0 1 0 0 0,1-1-1 0 0,-1 0 1 0 0,-5 9 0 0 0,-3 3 190 0 0,2 2-1 0 0,-12 21 1 0 0,12-20-151 0 0,-97 188 523 0 0,25-46-621 0 0,25-65 553 0 0,-86 110-1 0 0,131-189-371 0 0,1-1-9 0 0,-2 1 169 0 0,-19 36 0 0 0,31-51-139 0 0,6-2-204 0 0,0 0 0 0 0,0 0 0 0 0,0-1 0 0 0,0 0 0 0 0,-1 0 0 0 0,1 0 0 0 0,-1-1 0 0 0,1 1 0 0 0,-1-1 0 0 0,8-7 0 0 0,3 0 16 0 0,207-127-484 0 0,-114 73 225 0 0,-96 57 150 0 0,2-3-45 0 0,2 1 0 0 0,-1 1 0 0 0,1 0-1 0 0,1 1 1 0 0,22-7 0 0 0,-30 12 78 0 0,-8 3 20 0 0,-1-1 1 0 0,1 0 0 0 0,-1 1-1 0 0,0-1 1 0 0,1 1-1 0 0,-1-1 1 0 0,1 0-1 0 0,-1 1 1 0 0,0-1 0 0 0,1 1-1 0 0,-1-1 1 0 0,0 1-1 0 0,0-1 1 0 0,1 1-1 0 0,-1-1 1 0 0,0 1 0 0 0,0-1-1 0 0,0 1 1 0 0,0-1-1 0 0,1 2 1 0 0,-1-2-3 0 0,0 3 2 0 0,1 0 0 0 0,0-1-1 0 0,-1 1 1 0 0,0 0-1 0 0,0 0 1 0 0,0 0-1 0 0,0 0 1 0 0,0-1 0 0 0,0 1-1 0 0,-1 0 1 0 0,1 0-1 0 0,-2 3 1 0 0,-16 34 11 0 0,7-15-10 0 0,-5 13 23 0 0,5-14 95 0 0,1 1 0 0 0,-10 43 1 0 0,19-65-87 0 0,0 1 0 0 0,1-1 0 0 0,-1 1 1 0 0,1-1-1 0 0,0 1 0 0 0,0-1 0 0 0,0 1 1 0 0,1-1-1 0 0,-1 1 0 0 0,1-1 0 0 0,0 0 1 0 0,0 1-1 0 0,0-1 0 0 0,0 0 0 0 0,1 0 1 0 0,-1 1-1 0 0,1-1 0 0 0,0 0 1 0 0,3 4-1 0 0,-1-3 9 0 0,1-1 0 0 0,-1 1 0 0 0,0-1 0 0 0,1 0 0 0 0,0 0 0 0 0,0 0-1 0 0,0-1 1 0 0,0 1 0 0 0,0-1 0 0 0,0 0 0 0 0,0-1 0 0 0,1 0 0 0 0,-1 1 0 0 0,7-1 0 0 0,-6 0-694 0 0,1 0 0 0 0,0 0 0 0 0,0-1 0 0 0,-1 0 0 0 0,1-1 0 0 0,0 1 0 0 0,0-1-1 0 0,-1 0 1 0 0,1-1 0 0 0,-1 0 0 0 0,1 0 0 0 0,-1 0 0 0 0,11-6 0 0 0,-9 2-5719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26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557 132 2759 0 0,'13'-18'153'0'0,"1"1"-1"0"0,0 1 0 0 0,30-26 1 0 0,-34 33 4223 0 0,23-13 1 0 0,-15 15-185 0 0,-17 7-3601 0 0,0 1-141 0 0,1 2-355 0 0,-1-1-1 0 0,-1 1 1 0 0,1 0 0 0 0,0-1-1 0 0,-1 1 1 0 0,1 0-1 0 0,-1-1 1 0 0,0 1 0 0 0,0 0-1 0 0,0 0 1 0 0,0 0-1 0 0,0-1 1 0 0,-1 1 0 0 0,1 0-1 0 0,-2 4 1 0 0,-2 6 306 0 0,-10 23-1 0 0,11-31-317 0 0,-174 346 1732 0 0,123-250-1708 0 0,-22 49-10 0 0,-54 96-16 0 0,97-191-80 0 0,8-13-300 0 0,-2-1 0 0 0,-62 73 1 0 0,86-110 101 0 0,-40 39-1112 0 0,13-18-2477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2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13735 0 0,'0'0'3663'0'0,"2"0"-3062"0"0,277-37 3634 0 0,140-34-2686 0 0,-279 48-871 0 0,-74 13-1960 0 0,0-1-5371 0 0,-53 8-458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0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4607 0 0,'0'0'354'0'0,"-2"0"167"0"0,-3 2 947 0 0,0-1 0 0 0,0 1 0 0 0,0 0 0 0 0,1 0 0 0 0,-1 0 0 0 0,-6 4 1 0 0,3 0-338 0 0,0 0 0 0 0,-13 13 0 0 0,3 0-40 0 0,-25 35 0 0 0,-18 33-487 0 0,36-53-487 0 0,23-31-164 0 0,1-1 0 0 0,-1 0 1 0 0,1 0-1 0 0,-1 1 0 0 0,1-1 0 0 0,0 0 0 0 0,0 1 0 0 0,0 0 1 0 0,0-1-1 0 0,0 4 0 0 0,-1 2-198 0 0,1-6-95 0 0,-2 7-4169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26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6 427 4143 0 0,'0'0'319'0'0,"0"17"13453"0"0,1-22-12384 0 0,-1 4-1340 0 0,0 0-1 0 0,0 1 1 0 0,0-1-1 0 0,0 0 1 0 0,0 0 0 0 0,0 0-1 0 0,0 0 1 0 0,-1 0 0 0 0,1 0-1 0 0,0 1 1 0 0,0-1-1 0 0,-1 0 1 0 0,1 0 0 0 0,-1-1-1 0 0,0 1-15 0 0,1 1-1 0 0,0-1 0 0 0,-1 0 0 0 0,1 0 0 0 0,0 1 1 0 0,-1-1-1 0 0,1 0 0 0 0,0 0 0 0 0,0 0 0 0 0,0 1 1 0 0,0-1-1 0 0,0 0 0 0 0,0 0 0 0 0,0 0 0 0 0,0 0 1 0 0,0 1-1 0 0,0-1 0 0 0,0 0 0 0 0,1-1 1 0 0,7-14 339 0 0,1-1 1 0 0,0 2 0 0 0,13-17 0 0 0,-18 26-297 0 0,26-38 364 0 0,26-36-10 0 0,-21 36-331 0 0,-17 21-77 0 0,0 1-1 0 0,23-21 1 0 0,-35 37-149 0 0,4-3 164 0 0,-1 0 0 0 0,2 1 0 0 0,-1 1 0 0 0,14-8 0 0 0,-21 13-180 0 0,1 0 1 0 0,0 1 0 0 0,-1-1 0 0 0,1 1 0 0 0,0 0 0 0 0,0 0-1 0 0,0 1 1 0 0,0-1 0 0 0,0 1 0 0 0,0 0 0 0 0,0 0 0 0 0,0 0 0 0 0,0 0-1 0 0,0 1 1 0 0,0 0 0 0 0,0-1 0 0 0,7 4 0 0 0,3 3-2225 0 0,0 0-4539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2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218 321 17215 0 0,'0'0'1928'0'0,"0"3"-1452"0"0,0 4-190 0 0,-1 1 0 0 0,0-1 1 0 0,-1 1-1 0 0,1-1 0 0 0,-2 1 0 0 0,-4 11 0 0 0,-24 45 509 0 0,16-37-506 0 0,-50 89 265 0 0,53-97-738 0 0,-2-2 0 0 0,0 1-1 0 0,-31 29 1 0 0,42-45 81 0 0,-1 1-269 0 0</inkml:trace>
  <inkml:trace contextRef="#ctx0" brushRef="#br0" timeOffset="1">590 0 6911 0 0,'0'0'2448'0'0,"-4"9"-416"0"0,1 0 64 0 0,1 2 16 0 0,0-2-2112 0 0,2 2-488 0 0,0-1-64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27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49 3223 0 0,'0'0'143'0'0,"2"-1"-3"0"0,0 1-122 0 0,-2 0-17 0 0,1 0 0 0 0,0 0-1 0 0,0 0 1 0 0,-1-1-1 0 0,1 1 1 0 0,0 0-1 0 0,0-1 1 0 0,-1 1-1 0 0,1 0 1 0 0,-1-1 0 0 0,1 1-1 0 0,0-1 1 0 0,-1 1-1 0 0,1-1 1 0 0,-1 1-1 0 0,1-1 1 0 0,-1 1-1 0 0,1-1 1 0 0,0 0-1 0 0,14-16 2166 0 0,-14 16-1602 0 0,0 0 1 0 0,-1 0 0 0 0,1 0 0 0 0,-1 0 0 0 0,1 0-1 0 0,-1 0 1 0 0,1 0 0 0 0,-1 0 0 0 0,0 0-1 0 0,1 0 1 0 0,-1-2 0 0 0,0 3-551 0 0,0-1 1 0 0,0 1-1 0 0,0 0 1 0 0,-1-1-1 0 0,1 1 1 0 0,0-1-1 0 0,0 1 1 0 0,-1-1-1 0 0,1 1 0 0 0,0 0 1 0 0,-1-1-1 0 0,1 1 1 0 0,0 0-1 0 0,-1-1 1 0 0,1 1-1 0 0,0 0 0 0 0,-1 0 1 0 0,1-1-1 0 0,-1 1 1 0 0,1 0-1 0 0,0 0 1 0 0,-1 0-1 0 0,1-1 1 0 0,-1 1-1 0 0,1 0 0 0 0,-1 0 1 0 0,1 0-1 0 0,-1 0 1 0 0,1 0-1 0 0,-1 0 1 0 0,1 0-1 0 0,-1 0 1 0 0,0 0-1 0 0,-17 2 96 0 0,-1 3-7 0 0,1 1-1 0 0,0 1 1 0 0,0 1-1 0 0,0 0 1 0 0,1 1-1 0 0,-22 16 0 0 0,0 4 848 0 0,-48 46-1 0 0,75-65-656 0 0,1 1 1 0 0,1 1-1 0 0,0 0 0 0 0,1 0 0 0 0,0 1 0 0 0,-13 26 0 0 0,21-37 463 0 0,27 6 126 0 0,-20-8-776 0 0,1-1 0 0 0,-1 0 0 0 0,0 0 0 0 0,0-1 1 0 0,0 1-1 0 0,0-2 0 0 0,0 1 0 0 0,0 0 1 0 0,7-5-1 0 0,8-6 181 0 0,20-16 0 0 0,-23 16-199 0 0,28-19 29 0 0,-45 30-88 0 0,0 4-138 0 0,0 5 107 0 0,0-1 0 0 0,0 0 0 0 0,-1 0 0 0 0,0 1-1 0 0,-1 10 1 0 0,0 6 4 0 0,1-22-12 0 0,0 0 0 0 0,-1 0 0 0 0,1 0-1 0 0,0 0 1 0 0,0 0 0 0 0,0 0 0 0 0,0 0 0 0 0,1 0-1 0 0,-1 0 1 0 0,0 0 0 0 0,0 0 0 0 0,1 0 0 0 0,-1 0-1 0 0,1 0 1 0 0,-1 0 0 0 0,0 0 0 0 0,1 0 0 0 0,0 0-1 0 0,-1 0 1 0 0,1 0 0 0 0,0-1 0 0 0,-1 1 0 0 0,1 0-1 0 0,0 0 1 0 0,0-1 0 0 0,0 1 0 0 0,-1 0 0 0 0,1-1-1 0 0,0 1 1 0 0,0-1 0 0 0,0 1 0 0 0,0-1 0 0 0,0 0-1 0 0,0 1 1 0 0,0-1 0 0 0,0 0 0 0 0,0 0 0 0 0,0 0-1 0 0,2 1 1 0 0,0-1-30 0 0,5 2-756 0 0,1-1-1 0 0,-1-1 0 0 0,0 1 1 0 0,0-1-1 0 0,16-2 0 0 0,-7-1-5151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27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305 131 4607 0 0,'123'-92'332'0'0,"-97"72"2990"0"0,0 1 8798 0 0,-25 33-11602 0 0,-2-8-442 0 0,-1 1-1 0 0,1 0 0 0 0,-1 0 1 0 0,0 0-1 0 0,-1-1 0 0 0,0 1 1 0 0,0-1-1 0 0,-6 10 1 0 0,1-1 41 0 0,-119 212 955 0 0,-33 69-515 0 0,145-264-620 0 0,-1 5-150 0 0,-2-1-1 0 0,-1-1 1 0 0,-38 51-1 0 0,42-69-1934 0 0,4-9-3384 0 0,2-4-828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2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105 267 7919 0 0,'0'0'714'0'0,"-1"1"-586"0"0,-38 63 3933 0 0,30-52-3393 0 0,0 1 1 0 0,1 1-1 0 0,0-1 1 0 0,2 2-1 0 0,-1-1 0 0 0,-5 21 1 0 0,10-29-435 0 0,1 1 1 0 0,0-1 0 0 0,0 11-1 0 0,9-25-66 0 0,-4 5-135 0 0,-1-1 0 0 0,0-1 0 0 0,0 1-1 0 0,0 0 1 0 0,-1-1 0 0 0,0 1 0 0 0,4-10-1 0 0,8-38 107 0 0,-7 23-65 0 0,1 5-41 0 0,0 0 1 0 0,19-39-1 0 0,-20 50-32 0 0,1 0-1 0 0,0 1 1 0 0,0 0-1 0 0,2 1 1 0 0,-1-1-1 0 0,13-10 1 0 0,-5 7 60 0 0,1 2 0 0 0,0 0 0 0 0,1 1 1 0 0,0 0-1 0 0,1 2 0 0 0,0 0 0 0 0,0 1 0 0 0,37-10 1 0 0,-53 18-54 0 0,88-23 208 0 0,-77 21-218 0 0,0 1 1 0 0,0 0 0 0 0,1 1-1 0 0,17 2 1 0 0,-32-1-177 0 0,0 0 1 0 0,1 0-1 0 0,-1 0 0 0 0,0 0 1 0 0,0 0-1 0 0,0 0 0 0 0,0 1 1 0 0,0-1-1 0 0,0 0 1 0 0,0 1-1 0 0,0-1 0 0 0,0 1 1 0 0,0-1-1 0 0,0 1 0 0 0,0-1 1 0 0,0 1-1 0 0,1 1 1 0 0,6 7-5973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2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182 182 4607 0 0,'0'0'354'0'0,"-2"0"-233"0"0,-2 1 469 0 0,-13 2 11636 0 0,17-2-12160 0 0,0 0 0 0 0,0 0 0 0 0,0 0 0 0 0,0 0 0 0 0,1 0 0 0 0,-1-1 0 0 0,0 1 0 0 0,0 0 0 0 0,1 0 0 0 0,-1 0 0 0 0,1 0 0 0 0,-1 0 0 0 0,1 0 0 0 0,-1 0 0 0 0,1-1 0 0 0,-1 1 0 0 0,1 0 0 0 0,0 0-1 0 0,-1-1 1 0 0,1 1 0 0 0,1 0 0 0 0,0 0 2 0 0,0 0-1 0 0,0 0 1 0 0,0 0-1 0 0,0 0 0 0 0,0 0 1 0 0,0-1-1 0 0,1 1 1 0 0,-1-1-1 0 0,3 1 0 0 0,1-1 15 0 0,0 0 0 0 0,1 0 0 0 0,-1 0-1 0 0,0-1 1 0 0,12-3 0 0 0,12-5-33 0 0,0-2 0 0 0,-1-2 0 0 0,0 0-1 0 0,-1-2 1 0 0,39-27 0 0 0,-55 33-84 0 0,18-17 0 0 0,-27 24 4 0 0,-1-1 0 0 0,1 1 0 0 0,-1-1 0 0 0,0 0 0 0 0,0 1 0 0 0,0-1 0 0 0,0 0 0 0 0,-1 0 0 0 0,1-1 0 0 0,-1 1 0 0 0,0 0 0 0 0,0 0 0 0 0,1-6 0 0 0,-2 9 14 0 0,0-1-1 0 0,0 0 1 0 0,0 0-1 0 0,0 1 1 0 0,0-1-1 0 0,0 0 1 0 0,0 0-1 0 0,0 0 1 0 0,0 1-1 0 0,-1-1 1 0 0,1 0-1 0 0,0 1 1 0 0,0-1 0 0 0,-1 0-1 0 0,1 0 1 0 0,-1 1-1 0 0,1-1 1 0 0,-1 1-1 0 0,1-1 1 0 0,-1 0-1 0 0,1 1 1 0 0,-1-1-1 0 0,1 1 1 0 0,-2-1-1 0 0,0 0-22 0 0,0 0-1 0 0,0 0 0 0 0,0 0 1 0 0,0 1-1 0 0,0-1 0 0 0,0 1 1 0 0,0-1-1 0 0,0 1 0 0 0,-2 0 1 0 0,-5-1-128 0 0,1 2 1 0 0,0-1 0 0 0,0 1 0 0 0,-8 2-1 0 0,0 3 72 0 0,0 0 0 0 0,0 1 1 0 0,0 0-1 0 0,1 1 0 0 0,-1 1 0 0 0,-15 12 0 0 0,-6 4 79 0 0,-40 19 43 0 0,35-21 130 0 0,2 2 1 0 0,-39 30 0 0 0,74-51-52 0 0,0 0 0 0 0,1 0 0 0 0,-1 1 0 0 0,1-1 0 0 0,0 1 0 0 0,-5 9 0 0 0,8-12-43 0 0,0 0 0 0 0,0 0 1 0 0,0-1-1 0 0,1 1 1 0 0,-1 0-1 0 0,1 0 1 0 0,-1 0-1 0 0,1 0 1 0 0,0 0-1 0 0,0 1 1 0 0,0-1-1 0 0,0 0 0 0 0,0 0 1 0 0,0 0-1 0 0,0 0 1 0 0,1 0-1 0 0,-1 0 1 0 0,1 0-1 0 0,-1 0 1 0 0,1 0-1 0 0,0-1 1 0 0,0 1-1 0 0,2 3 1 0 0,2 2 118 0 0,1 1 0 0 0,-1-2 0 0 0,1 1 0 0 0,1-1 0 0 0,-1 0 0 0 0,15 10 0 0 0,50 27 185 0 0,-46-29-229 0 0,4 4-55 0 0,27 15-15 0 0,-49-30-144 0 0,0 1 0 0 0,1-1 0 0 0,0-1 0 0 0,-1 1 0 0 0,14 1 0 0 0,-17-3-256 0 0,0-1 0 0 0,0 0 0 0 0,0 0 0 0 0,0 0 1 0 0,0-1-1 0 0,0 1 0 0 0,0-1 0 0 0,0 0 0 0 0,-1 0 0 0 0,5-1 1 0 0,8-5-6450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3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3679 0 0,'0'0'360'0'0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31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1 2303 0 0,'0'0'11732'0'0,"-9"0"-9945"0"0,0 0-1588 0 0,-1 0 0 0 0,1 0 0 0 0,-1 1 0 0 0,1 0 0 0 0,-1 1 0 0 0,1 0 0 0 0,0 0 0 0 0,0 1 0 0 0,-10 4 0 0 0,-4 3 324 0 0,1 2 1 0 0,-27 17 0 0 0,37-20-514 0 0,0 1 0 0 0,0 0 0 0 0,1 0 0 0 0,0 1 0 0 0,-9 14 0 0 0,6-9-6 0 0,-36 48-4 0 0,46-57 11 0 0,3-7-8 0 0,1 1-1 0 0,0-1 1 0 0,-1 1 0 0 0,1-1 0 0 0,0 1 0 0 0,0 0-1 0 0,-1-1 1 0 0,1 1 0 0 0,0-1 0 0 0,0 1 0 0 0,0 0-1 0 0,0-1 1 0 0,0 1 0 0 0,0-1 0 0 0,0 1 0 0 0,0 0-1 0 0,0-1 1 0 0,0 1 0 0 0,0-1 0 0 0,0 1 0 0 0,0 0-1 0 0,1-1 1 0 0,-1 1 0 0 0,0-1 0 0 0,0 1 0 0 0,1-1-1 0 0,-1 1 1 0 0,0-1 0 0 0,1 1 0 0 0,-1-1 0 0 0,1 1-1 0 0,-1-1 1 0 0,0 1 0 0 0,1-1 0 0 0,-1 0 0 0 0,1 1-1 0 0,0 0 1 0 0,19 9 28 0 0,-8-6-26 0 0,0-2-1 0 0,0 1 0 0 0,0-2 0 0 0,0 1 1 0 0,0-2-1 0 0,15 0 0 0 0,-8 0-25 0 0,22 3 0 0 0,-29-1 20 0 0,0 0-1 0 0,-1 1 0 0 0,14 4 1 0 0,-21-6 7 0 0,-1 1 0 0 0,1 0 1 0 0,0 0-1 0 0,-1 0 0 0 0,1 0 1 0 0,-1 0-1 0 0,0 1 0 0 0,0-1 1 0 0,0 1-1 0 0,0 0 0 0 0,0 0 1 0 0,2 4-1 0 0,-4-4 22 0 0,1-1 1 0 0,-1 0-1 0 0,-1 1 0 0 0,1-1 1 0 0,0 0-1 0 0,-1 1 0 0 0,1-1 0 0 0,-1 1 1 0 0,0-1-1 0 0,1 1 0 0 0,-1-1 0 0 0,-1 1 1 0 0,1 3-1 0 0,-1 0 23 0 0,0 0 0 0 0,0-1 1 0 0,-1 1-1 0 0,-2 7 0 0 0,1-7-23 0 0,0-1 0 0 0,-1 1 1 0 0,1-1-1 0 0,-1 0 0 0 0,0 0 0 0 0,-1 0 0 0 0,1 0 0 0 0,-1-1 0 0 0,0 0 0 0 0,0 0 1 0 0,0 0-1 0 0,0 0 0 0 0,-1-1 0 0 0,0 0 0 0 0,1 0 0 0 0,-10 3 0 0 0,-11 2-116 0 0,1 0-1 0 0,-45 6 1 0 0,39-8-37 0 0,-161 39-747 0 0,269-94-1537 0 0,-1 1 302 0 0,-51 34 687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3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2303 0 0,'0'0'5715'0'0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3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99 141 7799 0 0,'0'0'706'0'0,"1"-1"-578"0"0,6-5 195 0 0,-8 3-239 0 0,1 3-52 0 0,0 0 1 0 0,0 0-1 0 0,0 0 0 0 0,0 0 0 0 0,0-1 1 0 0,0 1-1 0 0,0 0 0 0 0,0 0 1 0 0,0 0-1 0 0,0 0 0 0 0,0 0 0 0 0,0 0 1 0 0,0-1-1 0 0,0 1 0 0 0,0 0 0 0 0,0 0 1 0 0,0 0-1 0 0,0 0 0 0 0,0 0 1 0 0,0 0-1 0 0,0 0 0 0 0,0-1 0 0 0,0 1 1 0 0,0 0-1 0 0,0 0 0 0 0,0 0 1 0 0,0 0-1 0 0,0 0 0 0 0,0 0 0 0 0,0 0 1 0 0,0-1-1 0 0,1 1 0 0 0,-1 0 0 0 0,0 0 1 0 0,0 0-1 0 0,0 0 0 0 0,0 0 1 0 0,0 0-1 0 0,0 0 0 0 0,1 0 0 0 0,1-4 869 0 0,1 1-1 0 0,-1-1 0 0 0,0 1 0 0 0,0-1 0 0 0,0 0 0 0 0,-1 0 1 0 0,2-4-1 0 0,5-10-906 0 0,-8 17 109 0 0,11-18 186 0 0,22-25 631 0 0,-23 33-461 0 0,-10 12-449 0 0,0-1 0 0 0,0 0 0 0 0,0 0 0 0 0,0 0 0 0 0,0 0 0 0 0,0 0 0 0 0,1 0 0 0 0,-1 0 0 0 0,0 0 0 0 0,0 0 0 0 0,0 0 0 0 0,0 0 1 0 0,0 0-1 0 0,0 0 0 0 0,0 0 0 0 0,0 0 0 0 0,0 0 0 0 0,0 1 0 0 0,0-1 0 0 0,0 0 0 0 0,0 0 0 0 0,1 0 0 0 0,-1 0 0 0 0,0 0 0 0 0,0 0 0 0 0,0 0 0 0 0,0 0 0 0 0,0 1 1 0 0,0-1-1 0 0,0 0 0 0 0,0 0 0 0 0,0 0 0 0 0,0 0 0 0 0,0 0 0 0 0,0 0 0 0 0,0 0 0 0 0,0 1 0 0 0,0-1 0 0 0,0 0 0 0 0,0 0 0 0 0,-1 0 0 0 0,1 0 0 0 0,0 0 0 0 0,0 0 0 0 0,0 0 1 0 0,0 0-1 0 0,0 0 0 0 0,0 1 0 0 0,0-1 0 0 0,-9 23 231 0 0,-77 130 84 0 0,31-61-247 0 0,47-78-70 0 0,4-8-8 0 0,0 1 0 0 0,0-1 0 0 0,1 1 1 0 0,0 1-1 0 0,0-1 0 0 0,1 0 1 0 0,0 1-1 0 0,-2 10 0 0 0,5-6 11 0 0,-1-11-1 0 0,0 0 1 0 0,0-1-1 0 0,1 1 1 0 0,-1 0-1 0 0,0-1 0 0 0,1 1 1 0 0,-1 0-1 0 0,1-1 1 0 0,-1 1-1 0 0,1-1 1 0 0,-1 1-1 0 0,1-1 0 0 0,-1 1 1 0 0,1-1-1 0 0,0 1 1 0 0,-1-1-1 0 0,1 0 1 0 0,-1 1-1 0 0,1-1 0 0 0,0 0 1 0 0,0 0-1 0 0,-1 1 1 0 0,2-1-1 0 0,0 0 10 0 0,0 1-1 0 0,0-1 0 0 0,0 0 1 0 0,0 0-1 0 0,1-1 1 0 0,-1 1-1 0 0,0 0 1 0 0,2-1-1 0 0,4-2 65 0 0,1 1 0 0 0,14-9 0 0 0,-1-1 26 0 0,-1 0 0 0 0,-1-2 1 0 0,22-18-1 0 0,52-53 4 0 0,-76 68-81 0 0,-9 7-16 0 0,1 0 1 0 0,11-18-1 0 0,18-21 7 0 0,-34 42-24 0 0,1 0 0 0 0,-2 2-22 0 0,-3 4-94 0 0,8-5-2067 0 0,29-17-4185 0 0,-35 21 4791 0 0,6-1-29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0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 15663 0 0,'-3'-7'1392'0'0,"-1"0"3008"0"0,10 1-4336 0 0,1 1-256 0 0,2 1-40 0 0,2 3-16 0 0,-1 2-5344 0 0,1 1-1064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32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4 5983 0 0,'8'-3'10304'0'0,"-6"7"-10094"0"0,-1 0-1 0 0,1 0 1 0 0,-1 0-1 0 0,0 0 1 0 0,0 0-1 0 0,-1 0 1 0 0,1 1-1 0 0,-1-1 1 0 0,-1 9-1 0 0,-7 41 872 0 0,4-32-714 0 0,-4 7-59 0 0,0-1 1 0 0,-2 1 0 0 0,-1-2-1 0 0,-15 29 1 0 0,-5 11-72 0 0,-1 7-140 0 0,-50 139-21 0 0,75-183-123 0 0,6-23-902 0 0,-1 1 0 0 0,0 0 0 0 0,-5 13 1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3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36 10591 0 0,'6'-5'309'0'0,"10"-15"486"0"0,-9 9 2029 0 0,-11 20 2144 0 0,-3 5-5513 0 0,-48 93 1814 0 0,-101 227 293 0 0,120-240-1358 0 0,-5-2 0 0 0,-60 104 1 0 0,46-96-152 0 0,39-67-68 0 0,15-31-197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3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10 118 17623 0 0,'0'0'804'0'0,"-2"-1"-13"0"0,-4-3-432 0 0,5 3 530 0 0,15 6 104 0 0,16 0-645 0 0,0-1 0 0 0,0-1 0 0 0,1-2 0 0 0,-1 0 1 0 0,46-7-1 0 0,153-35-329 0 0,-150 24 133 0 0,154-38-2882 0 0,-196 44 284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33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 14135 0 0,'-52'3'1283'0'0,"50"-2"-1158"0"0,0-1-1 0 0,0 1 1 0 0,0 0-1 0 0,0 0 1 0 0,1 0-1 0 0,-1 0 1 0 0,0 0-1 0 0,1 0 1 0 0,-1 1 0 0 0,0-1-1 0 0,1 0 1 0 0,0 1-1 0 0,-3 2 1 0 0,3 0 293 0 0,-1 0 0 0 0,0 0 0 0 0,0 0 0 0 0,0-1 0 0 0,0 1 0 0 0,-1 0 0 0 0,1-1 0 0 0,-1 0 0 0 0,0 0 0 0 0,-5 5 0 0 0,4-5-325 0 0,1 1 0 0 0,-1-1 0 0 0,1 1 0 0 0,0 0-1 0 0,0 0 1 0 0,0 0 0 0 0,-3 9 0 0 0,5-11-88 0 0,1 0-1 0 0,-1 0 0 0 0,0-1 1 0 0,0 1-1 0 0,0 0 0 0 0,0 0 1 0 0,0-1-1 0 0,0 1 0 0 0,0-1 1 0 0,0 1-1 0 0,-1-1 1 0 0,1 1-1 0 0,0-1 0 0 0,-1 0 1 0 0,1 0-1 0 0,-1 1 0 0 0,0-1 1 0 0,1 0-1 0 0,-1 0 0 0 0,0-1 1 0 0,-2 2-1 0 0,-6 3-4 0 0,-5 2-2 0 0,0 0-1 0 0,1 2 0 0 0,-21 14 1 0 0,33-20-41 0 0,0 3 5 0 0,2-6 24 0 0,0 1-1 0 0,0 0 0 0 0,0-1 0 0 0,0 1 0 0 0,0 0 0 0 0,0-1 0 0 0,0 1 0 0 0,0 0 0 0 0,1-1 0 0 0,-1 1 0 0 0,0-1 0 0 0,0 1 0 0 0,1 0 0 0 0,-1-1 0 0 0,0 1 0 0 0,1-1 0 0 0,-1 1 0 0 0,1-1 0 0 0,-1 1 0 0 0,1 0 0 0 0,9 9-124 0 0,-6-8 110 0 0,-1 0 0 0 0,1-1 0 0 0,-1 1-1 0 0,1 0 1 0 0,0-1 0 0 0,-1 0 0 0 0,8 1 0 0 0,-8-1 10 0 0,1-1 1 0 0,-1 1 0 0 0,0 0 0 0 0,0 0 0 0 0,0 0 0 0 0,0 0-1 0 0,0 1 1 0 0,0-1 0 0 0,0 1 0 0 0,-1 0 0 0 0,1 0 0 0 0,0 0-1 0 0,1 2 1 0 0,27 27-97 0 0,-14-13 71 0 0,25 31 1 0 0,-38-44 71 0 0,0 0 1 0 0,0 1 0 0 0,-1 0 0 0 0,0 0 0 0 0,0 0 0 0 0,-1 0-1 0 0,0 0 1 0 0,0 0 0 0 0,0 1 0 0 0,1 12 0 0 0,-2-15 69 0 0,-1 1 1 0 0,0 0 0 0 0,0 0-1 0 0,-1 0 1 0 0,0-1-1 0 0,1 1 1 0 0,-2 0 0 0 0,1 0-1 0 0,0-1 1 0 0,-5 9-1 0 0,5-11-32 0 0,-1 1-1 0 0,1-1 0 0 0,-1 0 0 0 0,0 0 1 0 0,0 1-1 0 0,0-1 0 0 0,0-1 0 0 0,0 1 0 0 0,0 0 1 0 0,0 0-1 0 0,-1-1 0 0 0,1 0 0 0 0,0 1 1 0 0,-1-1-1 0 0,0 0 0 0 0,1 0 0 0 0,-1 0 1 0 0,0 0-1 0 0,-4 0 0 0 0,-3 0 40 0 0,0 0 0 0 0,0-1 0 0 0,-1 0 0 0 0,1 0-1 0 0,0-1 1 0 0,-20-4 0 0 0,-58-23-595 0 0,63 19-187 0 0,-13-7-2947 0 0,22 7-3767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3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15 5527 0 0,'8'-15'11836'0'0,"-9"28"-9660"0"0,-2-3-1813 0 0,1 0 0 0 0,-2-1 0 0 0,1 1 0 0 0,-1-1-1 0 0,-6 9 1 0 0,-29 43 780 0 0,15-25-758 0 0,4-6-144 0 0,11-17-81 0 0,0 1 0 0 0,1-1 0 0 0,1 2 0 0 0,-9 21-1 0 0,14-18-76 0 0,2-17-76 0 0,0 1-1 0 0,0 0 0 0 0,0-1 0 0 0,0 1 0 0 0,0 0 0 0 0,0-1 0 0 0,0 1 0 0 0,-1-1 1 0 0,1 1-1 0 0,-1-1 0 0 0,1 1 0 0 0,-3 2 0 0 0,-7 12-139 0 0,3-5-683 0 0,10-24-9483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3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10423 0 0,'0'0'1128'0'0,"0"11"-1128"0"0,2 0-128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34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60 434 12895 0 0,'0'0'998'0'0,"-7"-5"-408"0"0,-3-1 1275 0 0,6 4-1091 0 0,-1-1-1 0 0,1 0 0 0 0,0 0 1 0 0,0 0-1 0 0,0 0 0 0 0,0-1 1 0 0,0 1-1 0 0,-5-8 0 0 0,9 10-467 0 0,5-19 354 0 0,-1 13-648 0 0,0 0 0 0 0,0 0 1 0 0,0 1-1 0 0,1-1 0 0 0,0 1 1 0 0,0 0-1 0 0,10-9 0 0 0,48-35 77 0 0,-41 34-79 0 0,22-17-95 0 0,91-67-788 0 0,-101 78 655 0 0,0 1 0 0 0,44-18 0 0 0,-17 16 211 0 0,-59 22 71 0 0,-1 2-8 0 0,0-1-54 0 0,0 1 0 0 0,0 0 0 0 0,-1 0 0 0 0,1-1 0 0 0,0 1 0 0 0,0 0 0 0 0,-1 0 0 0 0,1 0 0 0 0,0 0 0 0 0,-1-1 0 0 0,1 1 0 0 0,-1 0 0 0 0,1 0 0 0 0,-1 0-1 0 0,0 0 1 0 0,1 0 0 0 0,-1 1 0 0 0,0-1 0 0 0,0 0 0 0 0,0 0 0 0 0,0 0 0 0 0,0 0 0 0 0,0 0 0 0 0,0 1 0 0 0,0 2 13 0 0,0 11-5 0 0,-1 0 0 0 0,-1 1 0 0 0,0-1 0 0 0,-1-1-1 0 0,-9 28 1 0 0,-4 20 6 0 0,-1 7 145 0 0,12-51-76 0 0,0 1 0 0 0,1-1 0 0 0,0 0 1 0 0,0 27-1 0 0,4-43-51 0 0,0 1-1 0 0,0-1 1 0 0,0 1 0 0 0,0 0 0 0 0,1-1-1 0 0,-1 1 1 0 0,1-1 0 0 0,0 1 0 0 0,0-1-1 0 0,-1 0 1 0 0,2 1 0 0 0,-1-1 0 0 0,0 0-1 0 0,0 1 1 0 0,1-1 0 0 0,-1 0 0 0 0,1 0-1 0 0,0 0 1 0 0,-1 0 0 0 0,1-1 0 0 0,4 4-1 0 0,-1-3 80 0 0,0 1 0 0 0,0-1 0 0 0,0 0-1 0 0,0 0 1 0 0,0 0 0 0 0,1-1 0 0 0,-1 0-1 0 0,12 1 1 0 0,37 2 174 0 0,-35-4-154 0 0,0 2-1 0 0,0 0 0 0 0,31 8 0 0 0,60 32-1886 0 0,-59-21-752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36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285 146 1839 0 0,'0'0'1188'0'0,"-3"-16"4768"0"0,20-11 3564 0 0,-26 33-8951 0 0,6-3-448 0 0,-23 13 61 0 0,1 2 0 0 0,0 1 0 0 0,1 1 0 0 0,2 1 0 0 0,0 0 0 0 0,1 2 0 0 0,1 1 0 0 0,-17 28 0 0 0,36-51-181 0 0,-10 15-2 0 0,1 0 0 0 0,1 1-1 0 0,1 0 1 0 0,-12 34 0 0 0,19-47 7 0 0,0 0-1 0 0,0 0 1 0 0,0 1-1 0 0,1-1 1 0 0,-1 0-1 0 0,1 1 1 0 0,0-1-1 0 0,0 0 1 0 0,1 1-1 0 0,-1-1 1 0 0,1 0-1 0 0,0 1 1 0 0,0-1-1 0 0,0 0 1 0 0,1 0-1 0 0,0 0 1 0 0,0 0-1 0 0,0 0 1 0 0,0 0-1 0 0,0-1 1 0 0,1 1-1 0 0,-1-1 1 0 0,1 1-1 0 0,0-1 1 0 0,0 0 0 0 0,1 0-1 0 0,3 3 1 0 0,-1-2 7 0 0,0-1 1 0 0,0 1 0 0 0,0-1 0 0 0,0-1 0 0 0,1 1 0 0 0,0-1 0 0 0,-1 0-1 0 0,1 0 1 0 0,0-1 0 0 0,0 0 0 0 0,0 0 0 0 0,12-1 0 0 0,-4 0 13 0 0,1-1 1 0 0,-1-1-1 0 0,1-1 0 0 0,25-7 1 0 0,-15 2-25 0 0,0-2-1 0 0,0-1 1 0 0,-1 0 0 0 0,0-2-1 0 0,-1-1 1 0 0,0-1 0 0 0,-2-1 0 0 0,25-22-1 0 0,-33 25 8 0 0,0-1 0 0 0,-1 0-1 0 0,0-1 1 0 0,-1-1-1 0 0,-1 0 1 0 0,-1-1 0 0 0,0 0-1 0 0,-1 0 1 0 0,0-1-1 0 0,-2 0 1 0 0,0 0 0 0 0,5-27-1 0 0,-10 38-25 0 0,-1 0 0 0 0,0 0 0 0 0,-1 0 0 0 0,0 0 0 0 0,0 0 0 0 0,0 0 0 0 0,-1 0 0 0 0,0 0 0 0 0,0 1 0 0 0,-1-1 0 0 0,0 0 0 0 0,-3-8 0 0 0,3 10-130 0 0,-1 0 0 0 0,0 0 0 0 0,0 0 0 0 0,0 1 0 0 0,0-1 0 0 0,-1 1 0 0 0,0 0 0 0 0,0 0 0 0 0,0 0 0 0 0,0 0 0 0 0,0 1 0 0 0,-1 0 0 0 0,0 0 0 0 0,0 0 0 0 0,-8-3 0 0 0,-2 0-315 0 0,0 0 0 0 0,0 1-1 0 0,-1 1 1 0 0,-18-2 0 0 0,27 5 319 0 0,-1 0 0 0 0,1 0 0 0 0,-1 1 0 0 0,0 1-1 0 0,1-1 1 0 0,-1 1 0 0 0,0 0 0 0 0,1 1 0 0 0,-1 0 0 0 0,-12 5 0 0 0,17-6 106 0 0,0 1 0 0 0,0-1-1 0 0,0 1 1 0 0,1 0 0 0 0,-1 0 0 0 0,1 0 0 0 0,-1 0 0 0 0,1 0-1 0 0,0 1 1 0 0,0-1 0 0 0,0 1 0 0 0,0 0 0 0 0,0-1 0 0 0,-1 6 0 0 0,2-6 2 0 0,0 0 0 0 0,0 0 0 0 0,1 1 0 0 0,-1-1 0 0 0,1 0 0 0 0,-1 1 0 0 0,1-1 0 0 0,0 1 1 0 0,0-1-1 0 0,0 0 0 0 0,0 1 0 0 0,1-1 0 0 0,-1 1 0 0 0,1-1 0 0 0,-1 0 0 0 0,1 1 1 0 0,0-1-1 0 0,0 0 0 0 0,2 4 0 0 0,5 7-261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36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108 360 15863 0 0,'0'0'363'0'0,"-1"3"46"0"0,-1 0-337 0 0,0 0 1 0 0,0 0-1 0 0,0 0 0 0 0,0 0 0 0 0,0 0 0 0 0,-1 0 0 0 0,1 0 0 0 0,-1-1 1 0 0,0 1-1 0 0,0-1 0 0 0,0 0 0 0 0,-6 4 0 0 0,2-2 154 0 0,0 0 0 0 0,0-1-1 0 0,0 0 1 0 0,0 0 0 0 0,-11 3-1 0 0,17-6-180 0 0,1 0 0 0 0,-1 0 0 0 0,1 0 0 0 0,-1 0 0 0 0,0 0 0 0 0,1 0 0 0 0,-1 0 0 0 0,1 0 0 0 0,-1 0 0 0 0,1 0 0 0 0,-1 0 0 0 0,1-1 0 0 0,-1 1 0 0 0,1 0 0 0 0,-1 0-1 0 0,1 0 1 0 0,-1-1 0 0 0,1 1 0 0 0,-1 0 0 0 0,1-1 0 0 0,0 1 0 0 0,-1 0 0 0 0,1-1 0 0 0,0 1 0 0 0,-1-1 0 0 0,1 1 0 0 0,0 0 0 0 0,-1-1 0 0 0,1 1 0 0 0,0-1 0 0 0,0 1 0 0 0,-1-1 0 0 0,1 1 0 0 0,0-1 0 0 0,0 1 0 0 0,0-1 0 0 0,0 1-1 0 0,0-1 1 0 0,0 0 0 0 0,0 1 0 0 0,0-1 0 0 0,0 1 0 0 0,0-1 0 0 0,0 1 0 0 0,0-1 0 0 0,0 1 0 0 0,0-1 0 0 0,0 0 0 0 0,7-27 277 0 0,-7 28-319 0 0,4-13 66 0 0,2 1-1 0 0,-1 0 0 0 0,2 0 1 0 0,-1 1-1 0 0,2-1 1 0 0,12-15-1 0 0,60-57-32 0 0,-44 53-44 0 0,1 1 0 0 0,1 1 1 0 0,1 3-1 0 0,51-26 0 0 0,-81 47 58 0 0,1 1 0 0 0,0 0-1 0 0,0 1 1 0 0,0 0 0 0 0,0 0-1 0 0,0 1 1 0 0,0 0 0 0 0,19 0-1 0 0,-25 2-12 0 0,-1 0 0 0 0,1 0 0 0 0,-1 1 0 0 0,1-1 0 0 0,-1 1 0 0 0,0 0 0 0 0,1 0 0 0 0,-1 0-1 0 0,0 1 1 0 0,0-1 0 0 0,1 1 0 0 0,4 3 0 0 0,-6-3-15 0 0,0 0 0 0 0,0 0-1 0 0,0 0 1 0 0,0 0 0 0 0,-1 1 0 0 0,1-1-1 0 0,-1 0 1 0 0,0 1 0 0 0,1 0-1 0 0,-1-1 1 0 0,0 1 0 0 0,0-1 0 0 0,-1 1-1 0 0,1 0 1 0 0,-1 0 0 0 0,1 0 0 0 0,-1-1-1 0 0,0 4 1 0 0,0 7 38 0 0,0 0 1 0 0,-1 0-1 0 0,-1 0 0 0 0,0 0 1 0 0,0 0-1 0 0,-2-1 0 0 0,-7 22 1 0 0,-6 3 56 0 0,-24 40 0 0 0,24-48-239 0 0,2 1 0 0 0,-15 41 0 0 0,29-69-246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3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127 246 11975 0 0,'0'0'1083'0'0,"2"1"-891"0"0,8 5 768 0 0,-1 1 0 0 0,12 10 0 0 0,-13-9 171 0 0,1-1 0 0 0,0 0 0 0 0,17 10 0 0 0,-16-13-1008 0 0,-1-1 1 0 0,0 0-1 0 0,1 0 1 0 0,0-1-1 0 0,0 0 1 0 0,-1-1-1 0 0,1 0 1 0 0,0 0-1 0 0,0-1 1 0 0,0-1-1 0 0,0 0 1 0 0,0 0-1 0 0,0 0 1 0 0,0-2-1 0 0,16-5 1 0 0,-11 3-152 0 0,-1 0 0 0 0,0-1 1 0 0,-1-1-1 0 0,0-1 0 0 0,0 0 0 0 0,0 0 1 0 0,-1-1-1 0 0,-1-1 0 0 0,21-20 0 0 0,-26 22-78 0 0,0 0-1 0 0,0-1 0 0 0,-1 1 1 0 0,0-1-1 0 0,0 0 0 0 0,-1-1 0 0 0,5-16 1 0 0,-7 19-20 0 0,0-1 1 0 0,0 1-1 0 0,-1 0 1 0 0,0 0-1 0 0,-1-1 1 0 0,0 1-1 0 0,0 0 1 0 0,0-1-1 0 0,-1 1 1 0 0,0 0-1 0 0,-3-12 1 0 0,3 17-4 0 0,0 0 1 0 0,1 0 0 0 0,-2 0-1 0 0,1-1 1 0 0,0 1 0 0 0,0 0 0 0 0,-1 0-1 0 0,1 0 1 0 0,-1 1 0 0 0,1-1-1 0 0,-1 0 1 0 0,0 1 0 0 0,0-1 0 0 0,0 1-1 0 0,0-1 1 0 0,0 1 0 0 0,0 0-1 0 0,0 0 1 0 0,0 0 0 0 0,0 0 0 0 0,-1 0-1 0 0,1 0 1 0 0,0 1 0 0 0,-1-1 0 0 0,1 1-1 0 0,0-1 1 0 0,-1 1 0 0 0,1 0-1 0 0,-1 0 1 0 0,1 0 0 0 0,-4 1 0 0 0,-7 1-205 0 0,1 0 1 0 0,0 1-1 0 0,-1 1 1 0 0,-18 8-1 0 0,28-11 391 0 0,-26 11 87 0 0,1 1 1 0 0,0 2-1 0 0,1 1 0 0 0,1 1 0 0 0,-43 37 0 0 0,32-21 681 0 0,2 2-1 0 0,-59 77 1 0 0,83-96-481 0 0,-1 1-1 0 0,-15 33 0 0 0,23-41-205 0 0,0-1 0 0 0,1 1-1 0 0,1-1 1 0 0,-1 1-1 0 0,1 0 1 0 0,1 0-1 0 0,-1 0 1 0 0,1 15-1 0 0,1-21-68 0 0,0-1 0 0 0,1 1 0 0 0,-1 0 0 0 0,1 0 0 0 0,0-1 0 0 0,-1 1 1 0 0,1 0-1 0 0,0-1 0 0 0,0 1 0 0 0,1-1 0 0 0,-1 0 0 0 0,0 1 0 0 0,1-1 0 0 0,0 0 0 0 0,-1 0 0 0 0,1 0 0 0 0,3 3 0 0 0,-1-2 35 0 0,-1-1 1 0 0,1 1-1 0 0,0-1 0 0 0,0 0 1 0 0,0 0-1 0 0,0-1 1 0 0,1 1-1 0 0,-1-1 0 0 0,9 2 1 0 0,2-2 103 0 0,0 0 1 0 0,1 0-1 0 0,-1-1 1 0 0,0-1 0 0 0,20-4-1 0 0,84-18 332 0 0,60-8-89 0 0,-173 30-512 0 0,0 1-71 0 0,8 0-6499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0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10 14799 0 0,'0'0'3802'0'0,"1"-1"-3669"0"0,-1 1 0 0 0,0 0 0 0 0,0-1 0 0 0,0 1 0 0 0,0 0 0 0 0,0 0 0 0 0,1-1 1 0 0,-1 1-1 0 0,0 0 0 0 0,0-1 0 0 0,0 1 0 0 0,0 0 0 0 0,0-1 0 0 0,0 1 0 0 0,0 0 1 0 0,0-1-1 0 0,0 1 0 0 0,0 0 0 0 0,-1-1 0 0 0,1 1 0 0 0,0 0 0 0 0,0-1 0 0 0,0 1 1 0 0,0 0-1 0 0,-1-1 0 0 0,-11 3-107 0 0,1 1 1 0 0,-1 1 0 0 0,1 0-1 0 0,-16 8 1 0 0,-45 27 18 0 0,38-19-6 0 0,11-8-35 0 0,12-6 4 0 0,1 0-1 0 0,-1 0 1 0 0,1 1-1 0 0,0 0 1 0 0,0 0-1 0 0,1 1 1 0 0,-14 16-1 0 0,19-18-23 0 0,3-5-64 0 0,17 10-448 0 0,-6-6 422 0 0,1-1-1 0 0,0 1 1 0 0,-1-2-1 0 0,2 1 1 0 0,12 1-1 0 0,24 8-175 0 0,-13 2 186 0 0,0 1 1 0 0,43 27-1 0 0,-76-41 102 0 0,2 0 23 0 0,-1 1 0 0 0,1 0 0 0 0,-1 0 0 0 0,0 0 0 0 0,0 0 1 0 0,-1 0-1 0 0,1 0 0 0 0,0 1 0 0 0,-1 0 0 0 0,0-1 0 0 0,0 1 1 0 0,0 0-1 0 0,-1 0 0 0 0,1 0 0 0 0,-1 0 0 0 0,0 0 0 0 0,0 1 1 0 0,0-1-1 0 0,0 8 0 0 0,-1-8-16 0 0,1 0 0 0 0,-1 1 0 0 0,-1-1 0 0 0,1 0 0 0 0,0 0 0 0 0,-1 0 0 0 0,0 0 0 0 0,0 0 0 0 0,0 0 0 0 0,-1 0 0 0 0,1 0 0 0 0,-1-1 0 0 0,0 1 0 0 0,0 0 0 0 0,0-1 0 0 0,0 0 0 0 0,-1 1 0 0 0,1-1 0 0 0,-1 0 0 0 0,-5 5 0 0 0,1-4-1 0 0,0 0 1 0 0,0 0 0 0 0,0-1 0 0 0,0 1 0 0 0,0-2 0 0 0,-13 4 0 0 0,-50 7 39 0 0,39-8-36 0 0,1 0 13 0 0,0-2 0 0 0,0 0 1 0 0,0-2-1 0 0,-1-1 0 0 0,1-2 0 0 0,-40-7 0 0 0,68 9-27 0 0,0 0 0 0 0,1-1-1 0 0,-1 1 1 0 0,0-1 0 0 0,1 0-1 0 0,-1 1 1 0 0,1-1 0 0 0,-1 0-1 0 0,1 0 1 0 0,-1 0 0 0 0,1 0 0 0 0,0 0-1 0 0,-1 0 1 0 0,1 0 0 0 0,0-1-1 0 0,0 1 1 0 0,-2-3 0 0 0,3 3-24 0 0,-1 0 0 0 0,1 0 0 0 0,0 0 0 0 0,-1 0-1 0 0,1 0 1 0 0,0 0 0 0 0,0 0 0 0 0,0 0 0 0 0,0 0 0 0 0,0 0 0 0 0,0 0 0 0 0,0-1 0 0 0,0 1 0 0 0,0 0 0 0 0,0 0 0 0 0,1 0 0 0 0,-1 0 0 0 0,0 0 0 0 0,1 0-1 0 0,-1 0 1 0 0,1 0 0 0 0,-1 0 0 0 0,1 0 0 0 0,-1 0 0 0 0,1 0 0 0 0,0 0 0 0 0,0 1 0 0 0,0-2 0 0 0,5-4-492 0 0,-1 1 0 0 0,1 0 1 0 0,1 0-1 0 0,-1 0 0 0 0,11-5 0 0 0,1 1-6042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40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60 7367 0 0,'0'0'7799'0'0,"-8"1"-6840"0"0,2 1-853 0 0,0 0 0 0 0,1 0 0 0 0,-1 1 0 0 0,1 0 0 0 0,-1-1 0 0 0,1 2 0 0 0,-7 4 0 0 0,-33 31 74 0 0,43-37-150 0 0,-135 140 814 0 0,131-134-677 0 0,0 0 1 0 0,0 1-1 0 0,1 0 0 0 0,0 0 0 0 0,0 0 0 0 0,1 0 0 0 0,1 1 0 0 0,-1 0 0 0 0,1-1 1 0 0,-2 15-1 0 0,5-19-113 0 0,-1-1 0 0 0,1 0 0 0 0,0 0 1 0 0,0 1-1 0 0,0-1 0 0 0,1 0 0 0 0,-1 1 0 0 0,1-1 0 0 0,0 0 1 0 0,0 0-1 0 0,0 0 0 0 0,1 0 0 0 0,0 0 0 0 0,-1 0 1 0 0,1 0-1 0 0,1 0 0 0 0,-1-1 0 0 0,1 1 0 0 0,-1-1 1 0 0,1 0-1 0 0,0 0 0 0 0,0 0 0 0 0,0 0 0 0 0,1 0 1 0 0,-1 0-1 0 0,0-1 0 0 0,6 3 0 0 0,-5-3-23 0 0,-1-1 0 0 0,0 0 0 0 0,1 0 0 0 0,-1 0 0 0 0,1-1 0 0 0,-1 1 0 0 0,1-1 0 0 0,0 0 0 0 0,-1 0 0 0 0,1 0 0 0 0,-1 0 0 0 0,1-1-1 0 0,-1 1 1 0 0,1-1 0 0 0,6-2 0 0 0,5-3 57 0 0,0 0 0 0 0,18-10 0 0 0,-21 10-31 0 0,12-6-32 0 0,-1-2 0 0 0,-1 0 0 0 0,36-30 0 0 0,-47 34-117 0 0,0-1-1 0 0,0 0 1 0 0,-1 0-1 0 0,0-1 1 0 0,-1-1-1 0 0,0 1 1 0 0,12-27-1 0 0,-19 35 35 0 0,0 0-1 0 0,-1-1 0 0 0,1 1 1 0 0,-1-1-1 0 0,0 0 0 0 0,0 1 1 0 0,-1-1-1 0 0,1 0 1 0 0,-1 0-1 0 0,0 1 0 0 0,-1-1 1 0 0,1 0-1 0 0,-1 1 1 0 0,0-1-1 0 0,0 0 0 0 0,0 1 1 0 0,0-1-1 0 0,-1 1 0 0 0,0-1 1 0 0,0 1-1 0 0,0 0 1 0 0,0 0-1 0 0,-1 0 0 0 0,0 0 1 0 0,0 0-1 0 0,0 1 0 0 0,-7-7 1 0 0,-70-72-413 0 0,71 72 446 0 0,-1 1 0 0 0,-19-15-1 0 0,28 23-63 0 0,12 8-4010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4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250 631 10303 0 0,'2'0'472'0'0,"6"1"-257"0"0,0-1-1 0 0,-1 2 1 0 0,1-1-1 0 0,-1 1 1 0 0,0 0-1 0 0,1 1 1 0 0,-1 0-1 0 0,8 4 1 0 0,-8-4 286 0 0,0 0 1 0 0,0-1-1 0 0,0 1 1 0 0,0-1-1 0 0,1-1 1 0 0,-1 1-1 0 0,1-2 1 0 0,-1 1-1 0 0,1-1 0 0 0,7 0 1 0 0,-12-1-361 0 0,0 1 0 0 0,-1-1 1 0 0,1 0-1 0 0,0 0 0 0 0,0 0 0 0 0,-1 0 0 0 0,1-1 1 0 0,-1 1-1 0 0,1-1 0 0 0,-1 1 0 0 0,0-1 1 0 0,1 0-1 0 0,1-2 0 0 0,3-4 119 0 0,-1 1 0 0 0,8-12 0 0 0,-10 13-84 0 0,16-24 78 0 0,-2 0-1 0 0,-1-1 0 0 0,14-38 1 0 0,30-102-45 0 0,-54 151-212 0 0,2-8-111 0 0,9-55 0 0 0,-16 67-52 0 0,0-1 1 0 0,-1 1-1 0 0,-1-1 1 0 0,-3-30-1 0 0,2 45 133 0 0,1 1-1 0 0,0-1 1 0 0,-1 0-1 0 0,1 1 0 0 0,-1-1 1 0 0,1 0-1 0 0,-1 1 1 0 0,1-1-1 0 0,-1 1 1 0 0,0-1-1 0 0,0 1 1 0 0,0-1-1 0 0,0 1 1 0 0,0 0-1 0 0,0-1 1 0 0,-1 1-1 0 0,1 0 0 0 0,0 0 1 0 0,-1 0-1 0 0,-1-2 1 0 0,1 3 13 0 0,1 0-1 0 0,0-1 1 0 0,-1 1 0 0 0,1 0-1 0 0,0 0 1 0 0,0 0 0 0 0,-1 0 0 0 0,1 0-1 0 0,0 0 1 0 0,-1 0 0 0 0,1 0-1 0 0,0 1 1 0 0,-1-1 0 0 0,1 0 0 0 0,0 1-1 0 0,0-1 1 0 0,-1 1 0 0 0,1-1-1 0 0,0 1 1 0 0,0 0 0 0 0,0-1 0 0 0,0 1-1 0 0,0 0 1 0 0,0 0 0 0 0,0 0-1 0 0,-1 1 1 0 0,-10 11-24 0 0,1 1 0 0 0,0 0-1 0 0,1 0 1 0 0,1 1 0 0 0,0 0 0 0 0,-12 31-1 0 0,-29 104 45 0 0,38-106-16 0 0,-139 440 255 0 0,118-381-220 0 0,19-58-13 0 0,-1 8 40 0 0,-3-1 0 0 0,-30 60 0 0 0,40-96-38 0 0,-1-1 0 0 0,0-1-1 0 0,-1 1 1 0 0,-1-2 0 0 0,0 1-1 0 0,-1-1 1 0 0,0-1 0 0 0,-1 0-1 0 0,0-1 1 0 0,-1 0 0 0 0,-19 11-1 0 0,30-20-125 0 0,0-1 1 0 0,1 0-1 0 0,-1 1 0 0 0,0-1 1 0 0,0 0-1 0 0,0 0 0 0 0,0 0 0 0 0,0-1 1 0 0,-4 1-1 0 0,9-13-2213 0 0,3 0-1902 0 0,2-1-1166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4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8 236 5063 0 0,'-7'-4'11906'0'0,"59"-18"-8086"0"0,32-5-3075 0 0,-36 12-214 0 0,172-50 810 0 0,-118 31-1050 0 0,22-7-492 0 0,-39 19-3137 0 0,-59 17 2027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41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1 5983 0 0,'0'0'542'0'0,"-1"1"-446"0"0,-4 2 121 0 0,1 0-1 0 0,0 1 1 0 0,0-1 0 0 0,0 1 0 0 0,0 0 0 0 0,1 0 0 0 0,0 1-1 0 0,-6 8 1 0 0,-19 44 6335 0 0,16-33-4165 0 0,-98 221-863 0 0,41-88-1256 0 0,17-59-271 0 0,43-83-11 0 0,-1-1-1 0 0,-1 0 1 0 0,0 0 0 0 0,-16 14 0 0 0,19-21 104 0 0,-1-1-3383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4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0 475 12871 0 0,'0'0'2939'0'0,"3"0"-2092"0"0,13-3-18 0 0,0 0 1 0 0,0-1 0 0 0,29-11-1 0 0,47-26 627 0 0,-64 28-1088 0 0,173-98 1740 0 0,-20 10-1173 0 0,-120 72-895 0 0,98-52-2347 0 0,-149 75 1008 0 0,0-1 1 0 0,-1-1-1 0 0,13-13 0 0 0,5-3-4871 0 0,-18 17 1319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4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15719 0 0,'0'0'1424'0'0,"2"0"-1172"0"0,7 3-29 0 0,0-1-1 0 0,0 1 1 0 0,0 0-1 0 0,0 1 1 0 0,-1 0 0 0 0,14 8-1 0 0,48 36 1810 0 0,-45-29-1436 0 0,0-1 1 0 0,1-2 0 0 0,0 0 0 0 0,48 19-1 0 0,46 0 157 0 0,5 3-440 0 0,-119-36-284 0 0,9 1-5 0 0,8 6-223 0 0,-10-6-1047 0 0,1-1-6717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4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0 12031 0 0,'0'0'1091'0'0,"-1"2"-899"0"0,-3 6 26 0 0,0 0 0 0 0,1 1 0 0 0,0 0 0 0 0,-3 14 0 0 0,-4 14 1041 0 0,-103 236 2812 0 0,58-164-3584 0 0,-112 166-1 0 0,145-243-480 0 0,-40 55 3 0 0,50-71-16 0 0,-2-1-1 0 0,1-1 1 0 0,-21 17 0 0 0,34-31-21 0 0,0 0 1 0 0,0 0 0 0 0,0 1-1 0 0,-1-1 1 0 0,1 0 0 0 0,0 0-1 0 0,0 0 1 0 0,-1 1 0 0 0,1-1-1 0 0,0 0 1 0 0,0 0 0 0 0,0 0 0 0 0,-1 0-1 0 0,1 0 1 0 0,0 0 0 0 0,-1 0-1 0 0,1 1 1 0 0,0-1 0 0 0,0 0-1 0 0,-1 0 1 0 0,1 0 0 0 0,0 0-1 0 0,-1 0 1 0 0,1 0 0 0 0,0 0 0 0 0,0 0-1 0 0,-1-1 1 0 0,1 1 0 0 0,0 0-1 0 0,0 0 1 0 0,-1 0 0 0 0,1 0-1 0 0,-2-9-624 0 0,6-17-502 0 0,-4 26 1148 0 0,3-12-1942 0 0,0 0 0 0 0,11-21 0 0 0,3-2-3300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4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52 452 6447 0 0,'-1'1'499'0'0,"-25"27"958"0"0,1 2 9499 0 0,28-44-9842 0 0,3 0-874 0 0,0 0 1 0 0,1 1 0 0 0,0 0-1 0 0,1 1 1 0 0,17-20 0 0 0,-18 22-234 0 0,32-39 66 0 0,1 1 0 0 0,3 3-1 0 0,49-42 1 0 0,-66 67-65 0 0,1 0 0 0 0,0 1 0 0 0,2 2 0 0 0,0 1 0 0 0,1 1 0 0 0,0 1 0 0 0,1 2 0 0 0,36-9 0 0 0,-60 19-13 0 0,-1 1 0 0 0,0 0 0 0 0,1 0 0 0 0,-1 1 0 0 0,1-1-1 0 0,-1 1 1 0 0,1 1 0 0 0,-1-1 0 0 0,1 1 0 0 0,-1 1 0 0 0,0-1 0 0 0,1 1 0 0 0,8 4 0 0 0,-11-5 2 0 0,-1 1 0 0 0,1 1 0 0 0,-1-1 0 0 0,1 0 1 0 0,-1 1-1 0 0,0 0 0 0 0,0-1 0 0 0,0 1 0 0 0,-1 1 1 0 0,1-1-1 0 0,-1 0 0 0 0,1 1 0 0 0,-1-1 0 0 0,0 1 1 0 0,0-1-1 0 0,-1 1 0 0 0,1 0 0 0 0,-1 0 0 0 0,0 0 1 0 0,0 0-1 0 0,0 0 0 0 0,0 5 0 0 0,0 4 9 0 0,-2 0-1 0 0,1-1 1 0 0,-1 1-1 0 0,-1 0 1 0 0,0-1-1 0 0,-1 1 1 0 0,-1-1 0 0 0,1 0-1 0 0,-2 0 1 0 0,0 0-1 0 0,-8 13 1 0 0,2-6 39 0 0,-2-1 0 0 0,-1-1 0 0 0,-23 25 0 0 0,-54 39 28 0 0,47-46-72 0 0,-68 40-1 0 0,95-65-2 0 0,0-1 0 0 0,0 0 0 0 0,-1-2 0 0 0,-1 0 0 0 0,1-1 0 0 0,-1-1 0 0 0,-32 4 0 0 0,49-8-14 0 0,-1-1-1 0 0,1 0 1 0 0,-1-1-1 0 0,1 1 1 0 0,0 0-1 0 0,0-1 0 0 0,-4 0 1 0 0,-8-1-317 0 0,11-7-1317 0 0,4 0-36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43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29 17047 0 0,'18'-28'2864'0'0,"-29"37"-2458"0"0,-188 186-332 0 0,183-177-74 0 0,1 1 0 0 0,-20 30 0 0 0,30-41 0 0 0,0 1 0 0 0,1-1 0 0 0,0 1 0 0 0,0 1 0 0 0,1-1 0 0 0,1 0 0 0 0,-1 1 0 0 0,1-1 0 0 0,0 11 0 0 0,2-18 16 0 0,-1-1 1 0 0,1 1-1 0 0,0 0 0 0 0,0 0 0 0 0,0-1 1 0 0,0 1-1 0 0,1 0 0 0 0,-1-1 0 0 0,0 1 1 0 0,1 0-1 0 0,-1-1 0 0 0,1 1 0 0 0,0 0 1 0 0,0-1-1 0 0,-1 1 0 0 0,1-1 0 0 0,0 1 1 0 0,0-1-1 0 0,0 0 0 0 0,0 1 0 0 0,1-1 1 0 0,-1 0-1 0 0,0 0 0 0 0,1 1 0 0 0,-1-1 1 0 0,0 0-1 0 0,1-1 0 0 0,-1 1 0 0 0,1 0 1 0 0,0 0-1 0 0,-1-1 0 0 0,1 1 0 0 0,-1-1 1 0 0,1 1-1 0 0,0-1 0 0 0,0 1 0 0 0,-1-1 1 0 0,1 0-1 0 0,2 0 0 0 0,3 0 114 0 0,1 0 0 0 0,-1-1-1 0 0,1 0 1 0 0,-1 0 0 0 0,1-1 0 0 0,-1 0-1 0 0,13-5 1 0 0,-2-1-96 0 0,-1-1 0 0 0,0-1 0 0 0,0 0-1 0 0,-1-2 1 0 0,-1 0 0 0 0,0-1 0 0 0,0 0-1 0 0,-1-1 1 0 0,-1 0 0 0 0,-1-1 0 0 0,14-21-1 0 0,-18 22-174 0 0,0 0 0 0 0,-1 0 0 0 0,0 0 0 0 0,5-19 0 0 0,-9 25-10 0 0,-1 0 0 0 0,0 0 1 0 0,-1 0-1 0 0,1-1 0 0 0,-2 1 0 0 0,1 0 1 0 0,-1-1-1 0 0,0 1 0 0 0,-3-15 0 0 0,2 19 73 0 0,0 1 0 0 0,0-1 0 0 0,0 1 0 0 0,-1-1 0 0 0,1 1 0 0 0,-1 0 0 0 0,0 0 0 0 0,0 0 0 0 0,0 0 0 0 0,0 0 0 0 0,-1 0 0 0 0,1 0 0 0 0,-1 1 0 0 0,0-1 0 0 0,0 1 0 0 0,0 0 0 0 0,0 0 0 0 0,0 0 0 0 0,0 0 0 0 0,0 1 0 0 0,-1-1 0 0 0,1 1 0 0 0,0-1 0 0 0,-1 1 0 0 0,1 1 0 0 0,-1-1 0 0 0,0 0 0 0 0,1 1 0 0 0,-1 0 0 0 0,0-1 0 0 0,1 2 0 0 0,-1-1 0 0 0,0 0 0 0 0,1 1 0 0 0,-7 1 0 0 0,-2 3-619 0 0,0 1 0 0 0,1 0 1 0 0,0 1-1 0 0,0 0 0 0 0,-16 14 0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4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0 11519 0 0,'-1'1'4648'0'0,"-5"6"-4242"0"0,-1 0-1 0 0,-1-1 0 0 0,1 0 1 0 0,-1 0-1 0 0,0-1 0 0 0,-16 8 1 0 0,0 1 60 0 0,-70 47 378 0 0,50-31-813 0 0,0-2-1 0 0,-52 23 1 0 0,72-39-20 0 0,22-11 16 0 0,19 13-465 0 0,6 3 281 0 0,-1-1 44 0 0,32 28 0 0 0,-48-38 164 0 0,0 0 0 0 0,0 0 1 0 0,-1 1-1 0 0,1 0 0 0 0,-2 0 0 0 0,1 1 0 0 0,-1-1 0 0 0,0 1 0 0 0,3 9 0 0 0,-6-13-10 0 0,0 0-1 0 0,0 0 0 0 0,0-1 1 0 0,-1 1-1 0 0,1 0 0 0 0,-1 7 1 0 0,0-9-22 0 0,-1 0 1 0 0,1 0 0 0 0,0-1-1 0 0,-1 1 1 0 0,1 0-1 0 0,-1 0 1 0 0,1-1 0 0 0,-1 1-1 0 0,0 0 1 0 0,1-1-1 0 0,-1 1 1 0 0,0-1 0 0 0,0 1-1 0 0,-1-1 1 0 0,1 0 0 0 0,-1 2-1 0 0,-1 0 24 0 0,0 0-1 0 0,-1 0 1 0 0,1-1-1 0 0,0 0 1 0 0,-1 1-1 0 0,1-1 1 0 0,-1 0-1 0 0,0-1 1 0 0,1 1-1 0 0,-1-1 1 0 0,0 1-1 0 0,0-1 1 0 0,0-1-1 0 0,0 1 1 0 0,0 0-1 0 0,0-1 1 0 0,-7 0 0 0 0,1 0-47 0 0,0-1 1 0 0,0 0 0 0 0,0-1 0 0 0,1 0-1 0 0,-1 0 1 0 0,-15-7 0 0 0,23 8-108 0 0,-3-8-1254 0 0,1-2-38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01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46 10679 0 0,'1'-2'490'0'0,"19"-32"318"0"0,-19 32-99 0 0,3-6 3304 0 0,-226 318-1071 0 0,105-146-2682 0 0,85-114-137 0 0,-46 96 0 0 0,38-67-23 0 0,-66 148 322 0 0,82-150-294 0 0,24-68-481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0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452 189 10799 0 0,'0'0'6084'0'0,"2"1"-5477"0"0,14 7 1277 0 0,-14-8-1644 0 0,0 0-15 0 0,5 2-2 0 0,-5-2-7 0 0,-1-1-7 0 0,4-2-131 0 0,-1 0-1 0 0,0 0 1 0 0,0 0 0 0 0,0-1-1 0 0,0 1 1 0 0,-1-1 0 0 0,1 0-1 0 0,-1-1 1 0 0,0 1-1 0 0,0 0 1 0 0,-1-1 0 0 0,1 1-1 0 0,-1-1 1 0 0,0 0 0 0 0,0 0-1 0 0,-1 0 1 0 0,2-6 0 0 0,-1 6-61 0 0,1-4-34 0 0,-1-1 0 0 0,1 0 0 0 0,-2 0-1 0 0,1 0 1 0 0,-1-13 0 0 0,-1 22-7 0 0,0-1-1 0 0,0 0 1 0 0,0 0 0 0 0,0 1 0 0 0,-1-1-1 0 0,1 0 1 0 0,0 1 0 0 0,-1-1-1 0 0,0 1 1 0 0,1-1 0 0 0,-1 0-1 0 0,0 1 1 0 0,0-1 0 0 0,0 1-1 0 0,0 0 1 0 0,0-1 0 0 0,0 1 0 0 0,0 0-1 0 0,0-1 1 0 0,-1 1 0 0 0,1 0-1 0 0,0 0 1 0 0,-1 0 0 0 0,1 0-1 0 0,-1 0 1 0 0,1 1 0 0 0,-1-1 0 0 0,1 0-1 0 0,-1 1 1 0 0,0-1 0 0 0,1 1-1 0 0,-1 0 1 0 0,0-1 0 0 0,1 1-1 0 0,-1 0 1 0 0,0 0 0 0 0,0 0-1 0 0,-2 0 1 0 0,-9 1-116 0 0,0 0 0 0 0,1 1 0 0 0,-1 0-1 0 0,0 1 1 0 0,1 1 0 0 0,0 0 0 0 0,-1 0 0 0 0,-14 9 0 0 0,-12 8 157 0 0,-40 28 1 0 0,47-28 23 0 0,-12 9 189 0 0,1 2 0 0 0,-70 66 1 0 0,110-95-221 0 0,-1 1 3 0 0,0-1 1 0 0,0 2-1 0 0,1-1 0 0 0,-5 7 1 0 0,4 2 50 0 0,4-11-50 0 0,0-1 0 0 0,0 0 0 0 0,0 0-1 0 0,0 1 1 0 0,1-1 0 0 0,-1 0 0 0 0,0 0 0 0 0,1 1 0 0 0,-1-1 0 0 0,1 0 0 0 0,-1 0 0 0 0,1 0-1 0 0,-1 0 1 0 0,1 1 0 0 0,0-1 0 0 0,0 0 0 0 0,-1 0 0 0 0,1 0 0 0 0,0-1 0 0 0,2 3 0 0 0,-1-2 5 0 0,0 0 1 0 0,0 0-1 0 0,0 0 1 0 0,1 0-1 0 0,-1 0 1 0 0,0 0-1 0 0,1-1 1 0 0,-1 1 0 0 0,1-1-1 0 0,2 1 1 0 0,4-1 43 0 0,0 0 0 0 0,0-1-1 0 0,0 1 1 0 0,16-5 0 0 0,7-4 17 0 0,-1 0 0 0 0,0-2 0 0 0,-1-1 0 0 0,-1-2 0 0 0,34-20 0 0 0,-46 25-76 0 0,-4 5-22 0 0,-11 4-52 0 0,0-1 2 0 0,16-3-284 0 0,-17 3 256 0 0,1 1-1 0 0,2-1 66 0 0,-1 1 0 0 0,0-1 0 0 0,1-1 0 0 0,-1 1 0 0 0,0 0-1 0 0,0-1 1 0 0,0 0 0 0 0,0 0 0 0 0,5-3 0 0 0,-36 47 447 0 0,-41 57 155 0 0,68-97-516 0 0,1-1-43 0 0,0 0 0 0 0,0 0 1 0 0,0 0-1 0 0,0 0 1 0 0,1 0-1 0 0,-1 0 1 0 0,0 0-1 0 0,0 0 1 0 0,1 0-1 0 0,-1 0 1 0 0,1-1-1 0 0,-1 1 1 0 0,1 0-1 0 0,-1 0 0 0 0,1 0 1 0 0,-1 0-1 0 0,1-1 1 0 0,0 1-1 0 0,-1 0 1 0 0,1-1-1 0 0,0 1 1 0 0,1 1-1 0 0,6 1 28 0 0,-1 1-1 0 0,1-1 1 0 0,0 0-1 0 0,0-1 0 0 0,1 0 1 0 0,-1 0-1 0 0,0-1 1 0 0,1 0-1 0 0,13 0 1 0 0,-5-3-195 0 0,-1 0 1 0 0,1-1 0 0 0,18-5-1 0 0,-16 3-378 0 0,5 0-111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44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30 12439 0 0,'1'-7'589'0'0,"2"-15"2926"0"0,-14 22-742 0 0,9-1-2723 0 0,0 1 1 0 0,0 0 0 0 0,0 0 0 0 0,0 0-1 0 0,0 0 1 0 0,0 1 0 0 0,0-1-1 0 0,0 1 1 0 0,0-1 0 0 0,0 1 0 0 0,1-1-1 0 0,-1 1 1 0 0,0 0 0 0 0,0 0-1 0 0,-2 1 1 0 0,-10 9-21 0 0,1-1 0 0 0,-24 25 0 0 0,6-5 27 0 0,-44 34 0 0 0,34-30-59 0 0,-56 59 0 0 0,88-80 2 0 0,10-8 0 0 0,0-4 0 0 0,-1 3-9 0 0,1-1 0 0 0,0 0 0 0 0,0 0 0 0 0,0 0 0 0 0,0 0 0 0 0,1 0 0 0 0,-1 0-1 0 0,1-1 1 0 0,0 1 0 0 0,0 0 0 0 0,0-1 0 0 0,0 1 0 0 0,0-1 0 0 0,3 3 0 0 0,7 5-43 0 0,21 15 0 0 0,-14-11 23 0 0,-2 0 29 0 0,17 17 0 0 0,-33-30 25 0 0,1 0 0 0 0,-1 1 0 0 0,0-1 0 0 0,1 1 1 0 0,-1 0-1 0 0,0 0 0 0 0,0-1 0 0 0,0 1 0 0 0,0 0 0 0 0,0 0 0 0 0,0 0 1 0 0,-1 0-1 0 0,1 0 0 0 0,-1 0 0 0 0,1 0 0 0 0,-1 0 0 0 0,0 0 1 0 0,1 0-1 0 0,-1 0 0 0 0,-1 0 0 0 0,1 0 0 0 0,0 0 0 0 0,0 0 0 0 0,-1 0 1 0 0,1 0-1 0 0,-1 0 0 0 0,1 0 0 0 0,-2 3 0 0 0,-1 0 69 0 0,0 0 1 0 0,0 0-1 0 0,-1-1 0 0 0,1 1 0 0 0,-1-1 0 0 0,0 0 0 0 0,-7 5 1 0 0,1-1-32 0 0,-1 0 1 0 0,0-1 0 0 0,0-1-1 0 0,-1 0 1 0 0,0 0 0 0 0,0-1 0 0 0,0-1-1 0 0,-21 5 1 0 0,-9 0-141 0 0,-53 4-1 0 0,60-11-738 0 0,0-1 0 0 0,0-1 0 0 0,-39-6 0 0 0,61 4-712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4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13823 0 0,'0'0'7539'0'0,"0"3"-7246"0"0,-1 6-101 0 0,-1 0-1 0 0,0 1 1 0 0,-1-1 0 0 0,0 0-1 0 0,-6 13 1 0 0,0-1 95 0 0,-8 25-4 0 0,-41 97 72 0 0,52-124-302 0 0,4-13-93 0 0,1-5-171 0 0,3-11-4818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4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12 17303 0 0,'7'-8'1850'0'0,"-1"4"-1808"0"0,-3 18 18 0 0,-5-1-16 0 0,1-1-1 0 0,-1 1 1 0 0,-1-1 0 0 0,-7 19-1 0 0,4-11 3 0 0,-16 44 182 0 0,-42 85-1 0 0,36-88-148 0 0,-100 186 110 0 0,60-133-116 0 0,-86 133 755 0 0,142-228-655 0 0,5-8-128 0 0,1-2 0 0 0,-2 1-1 0 0,-7 8 1 0 0,-3 8-545 0 0,17-25 184 0 0,-1-2-1163 0 0,2 0 1413 0 0,-1 1 1 0 0,0-1-1 0 0,1 1 0 0 0,-1-1 0 0 0,1 1 0 0 0,-1-1 0 0 0,1 1 1 0 0,-1-1-1 0 0,1 0 0 0 0,-1 1 0 0 0,1-1 0 0 0,0 0 0 0 0,-1 0 0 0 0,0-1 1 0 0,-4-14-309 0 0,4 10 272 0 0,1 0-1 0 0,0-1 0 0 0,0 1 1 0 0,1-1-1 0 0,0 1 1 0 0,0 0-1 0 0,3-10 0 0 0,-1 4 44 0 0,1 0 0 0 0,12-22 0 0 0,-5 13 183 0 0,2 1 1 0 0,1-1 0 0 0,0 2-1 0 0,25-26 1 0 0,-27 33-56 0 0,1 0 1 0 0,0 1-1 0 0,1 1 1 0 0,0 0-1 0 0,0 1 0 0 0,1 0 1 0 0,18-6-1 0 0,-28 12-14 0 0,1 2-1 0 0,-1-1 1 0 0,1 0-1 0 0,-1 1 0 0 0,1 0 1 0 0,-1 1-1 0 0,1-1 1 0 0,0 1-1 0 0,-1 0 1 0 0,1 0-1 0 0,0 1 0 0 0,-1 0 1 0 0,1 0-1 0 0,0 0 1 0 0,-1 0-1 0 0,1 1 1 0 0,-1 0-1 0 0,0 0 0 0 0,0 1 1 0 0,0-1-1 0 0,0 1 1 0 0,0 0-1 0 0,0 1 0 0 0,-1-1 1 0 0,1 1-1 0 0,-1 0 1 0 0,6 7-1 0 0,-3-2 116 0 0,-1 1-1 0 0,0 0 1 0 0,0 0-1 0 0,-1 0 0 0 0,4 13 1 0 0,-1 0 402 0 0,5 34-1 0 0,-5-37-179 0 0,-8-18-357 0 0,0-1 0 0 0,0 0 0 0 0,0 0-1 0 0,0 1 1 0 0,0-1 0 0 0,-1 0 0 0 0,1 0 0 0 0,0 1 0 0 0,-1-1-1 0 0,1 0 1 0 0,0 0 0 0 0,-1 0 0 0 0,0 2 0 0 0,-1 1 82 0 0,-3 11 9 0 0,0 0-1 0 0,-1 0 0 0 0,0-1 0 0 0,-1 0 0 0 0,-1-1 0 0 0,-12 17 0 0 0,-62 71 642 0 0,77-95-754 0 0,0-1 1 0 0,0 0-1 0 0,-1 0 0 0 0,0 0 0 0 0,0-1 0 0 0,0 0 1 0 0,-1 0-1 0 0,1 0 0 0 0,-11 3 0 0 0,12-5 0 0 0,-1 0 0 0 0,0-1 0 0 0,0 0 0 0 0,0 0 0 0 0,-1 0 0 0 0,1-1 0 0 0,0 0 0 0 0,0 0 0 0 0,0 0 0 0 0,0-1 0 0 0,-11-3 0 0 0,7 2 2 0 0,0-2-1 0 0,0 0 1 0 0,1 0-1 0 0,-1 0 1 0 0,1-1 0 0 0,0-1-1 0 0,1 1 1 0 0,-1-2-1 0 0,1 1 1 0 0,-12-14 0 0 0,12 12-556 0 0,1-1 1 0 0,0 0-1 0 0,0 0 1 0 0,1-1-1 0 0,-9-17 1 0 0,12 18-1315 0 0,2 0-80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45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6 6911 0 0,'0'0'315'0'0,"-1"-1"-7"0"0,0 0-299 0 0,1 1 0 0 0,-1-1 1 0 0,0 1-1 0 0,1 0 0 0 0,-1-1 0 0 0,0 1 0 0 0,1 0 1 0 0,-1-1-1 0 0,0 1 0 0 0,1 0 0 0 0,-1 0 0 0 0,0 0 1 0 0,0 0-1 0 0,1 0 0 0 0,-1 0 0 0 0,0 0 0 0 0,0 0 0 0 0,1 0 1 0 0,-1 0-1 0 0,0 0 0 0 0,0 0 0 0 0,1 0 0 0 0,-1 0 1 0 0,0 1-1 0 0,1-1 0 0 0,-1 0 0 0 0,0 1 0 0 0,1-1 1 0 0,-1 0-1 0 0,0 1 0 0 0,1-1 0 0 0,-1 1 0 0 0,1-1 0 0 0,-2 2 1 0 0,1-1 199 0 0,-1 1 619 0 0,0-1-1 0 0,0 1 1 0 0,0 0 0 0 0,0 0 0 0 0,0 0 0 0 0,0 0 0 0 0,1 0 0 0 0,-1 1-1 0 0,1-1 1 0 0,-1 0 0 0 0,1 1 0 0 0,0-1 0 0 0,-1 6 0 0 0,1-6-709 0 0,1 0 0 0 0,0 1 0 0 0,0-1 1 0 0,0 0-1 0 0,0 1 0 0 0,0-1 0 0 0,0 0 1 0 0,1 0-1 0 0,-1 1 0 0 0,1-1 1 0 0,0 2-1 0 0,4 12 62 0 0,0 0 0 0 0,-2 0 1 0 0,0 1-1 0 0,-1-1 0 0 0,-1 1 0 0 0,0-1 1 0 0,-1 1-1 0 0,-1 0 0 0 0,-1-1 0 0 0,0 0 0 0 0,-1 1 1 0 0,0-1-1 0 0,-8 19 0 0 0,-6 10-95 0 0,-1-2 0 0 0,-2 0 0 0 0,-36 55 0 0 0,9-28 295 0 0,-87 99 1 0 0,1-2 406 0 0,126-158-779 0 0,4-5-18 0 0,0-1 1 0 0,1 1 0 0 0,-1 0-1 0 0,1 0 1 0 0,0 0 0 0 0,0 0 0 0 0,-2 7-1 0 0,4-10-38 0 0,1-1-1 0 0,-1 1 0 0 0,0-1 1 0 0,1 0-1 0 0,-1 1 0 0 0,1-1 1 0 0,-1 0-1 0 0,1 1 0 0 0,0-1 0 0 0,-1 0 1 0 0,1 0-1 0 0,-1 0 0 0 0,1 1 1 0 0,-1-1-1 0 0,1 0 0 0 0,0 0 0 0 0,-1 0 1 0 0,2 0-1 0 0,-2 0-15 0 0,3 0-80 0 0,1 0 0 0 0,-1 1 0 0 0,0-2 0 0 0,0 1 0 0 0,1 0 0 0 0,-1-1 0 0 0,0 1 0 0 0,4-2 0 0 0,32-15-1819 0 0,76-46-2523 0 0,-82 42 2183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46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67 7831 0 0,'0'0'356'0'0,"0"2"-6"0"0,-16 25 2038 0 0,16-26-1927 0 0,0 0 1 0 0,0 0 0 0 0,1-1 0 0 0,-1 1-1 0 0,0 0 1 0 0,0 0 0 0 0,0 0 0 0 0,1 0-1 0 0,-1 0 1 0 0,0-1 0 0 0,1 1 0 0 0,-1 0-1 0 0,1 0 1 0 0,-1-1 0 0 0,1 1 0 0 0,-1 0-1 0 0,1-1 1 0 0,1 2 0 0 0,-1-1-180 0 0,1 0 0 0 0,-1 0-1 0 0,1 0 1 0 0,0 0 0 0 0,-1 0 0 0 0,1-1 0 0 0,0 1-1 0 0,3 0 1 0 0,1 0-17 0 0,1 0-1 0 0,-1 0 1 0 0,14-1-1 0 0,11-3 581 0 0,41-10 0 0 0,-31 5-725 0 0,-30 5-103 0 0,-1 0 1 0 0,0-1 0 0 0,0 0 0 0 0,0-1-1 0 0,-1 0 1 0 0,1 0 0 0 0,-1-1-1 0 0,9-8 1 0 0,15-8-5 0 0,-26 17-52 0 0,-1 1 1 0 0,0-1 0 0 0,7-7-1 0 0,-12 11-59 0 0,-11 1-412 0 0,0 0 367 0 0,1 0 1 0 0,-1 1 0 0 0,0 1-1 0 0,1 0 1 0 0,-12 4 0 0 0,-21 9 123 0 0,0 3 0 0 0,1 1-1 0 0,2 2 1 0 0,0 2 0 0 0,-52 40 0 0 0,80-53 112 0 0,0 1 1 0 0,1 0-1 0 0,0 0 0 0 0,0 1 0 0 0,1 0 1 0 0,1 0-1 0 0,0 1 0 0 0,1 1 0 0 0,1-1 1 0 0,0 1-1 0 0,0 0 0 0 0,1 0 1 0 0,1 1-1 0 0,1-1 0 0 0,0 1 0 0 0,0 0 1 0 0,1 20-1 0 0,1-30-34 0 0,1 1 1 0 0,1-1 0 0 0,-1 1-1 0 0,1-1 1 0 0,0 0 0 0 0,0 0-1 0 0,0 1 1 0 0,1-1-1 0 0,2 6 1 0 0,-3-8-23 0 0,1-1 0 0 0,-1 1 0 0 0,1-1 0 0 0,-1 0 0 0 0,1 0 0 0 0,0 0 0 0 0,0 0 0 0 0,0 0 0 0 0,0 0-1 0 0,0 0 1 0 0,0-1 0 0 0,0 1 0 0 0,0-1 0 0 0,1 1 0 0 0,-1-1 0 0 0,1 0 0 0 0,-1 0 0 0 0,1 0 0 0 0,-1 0 0 0 0,4 0 0 0 0,10 1 138 0 0,1 0 0 0 0,-1-2 0 0 0,1 0 0 0 0,0 0 0 0 0,30-6 1 0 0,80-24 321 0 0,-39 0-108 0 0,11-2-3432 0 0,-90 30 1610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47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1375 0 0,'-5'3'65'0'0,"1"-1"-1"0"0,0 0 0 0 0,-1-1 1 0 0,0 1-1 0 0,1-1 0 0 0,-1 0 1 0 0,0 0-1 0 0,-5 1 0 0 0,-1-1 952 0 0,9-1-909 0 0,0 1-1 0 0,0-1 0 0 0,0 0 1 0 0,0 0-1 0 0,0 0 0 0 0,0-1 1 0 0,0 1-1 0 0,1 0 1 0 0,-1-1-1 0 0,0 1 0 0 0,0-1 1 0 0,0 0-1 0 0,-1 0 0 0 0,-5-4-2030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47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0 12207 0 0,'0'0'1854'0'0,"-17"0"466"0"0,7 2-1993 0 0,1-1 1 0 0,-1 2 0 0 0,1-1 0 0 0,0 1 0 0 0,0 0 0 0 0,-14 8 0 0 0,21-10-325 0 0,-33 17 26 0 0,0 2 0 0 0,-44 35-1 0 0,68-47-15 0 0,-14 11 204 0 0,2 1-1 0 0,0 1 1 0 0,1 1 0 0 0,1 1-1 0 0,1 1 1 0 0,1 0 0 0 0,-27 48-1 0 0,44-69-173 0 0,1 0 0 0 0,-1 0 0 0 0,1 0 0 0 0,0 1 0 0 0,0-1 0 0 0,0 0 0 0 0,0 0 0 0 0,0 1 0 0 0,1-1 0 0 0,-1 0 0 0 0,1 1 0 0 0,0-1 0 0 0,0 1 0 0 0,0-1 0 0 0,1 0 0 0 0,-1 1-1 0 0,1-1 1 0 0,0 0 0 0 0,0 1 0 0 0,2 4 0 0 0,-1-4 11 0 0,0-1-1 0 0,1 1 0 0 0,-1-1 0 0 0,1 0 1 0 0,0 0-1 0 0,0 0 0 0 0,0 0 1 0 0,0 0-1 0 0,1-1 0 0 0,-1 1 0 0 0,1-1 1 0 0,-1 0-1 0 0,1 0 0 0 0,0 0 1 0 0,0-1-1 0 0,6 2 0 0 0,8 2 50 0 0,0-1 0 0 0,1 0 0 0 0,-1-2 0 0 0,1 0 0 0 0,0-1 0 0 0,0-1 0 0 0,0-1 0 0 0,-1-1 0 0 0,22-4 0 0 0,-3-2-26 0 0,0-2 1 0 0,0-1-1 0 0,52-24 0 0 0,-75 29-63 0 0,-1 0 1 0 0,-1-1 0 0 0,1-1-1 0 0,-1 0 1 0 0,0-1-1 0 0,-1 0 1 0 0,0 0 0 0 0,10-13-1 0 0,-17 18-29 0 0,-1 0 0 0 0,0 0-1 0 0,0 0 1 0 0,0-1 0 0 0,0 1-1 0 0,-1-1 1 0 0,0 0 0 0 0,0 0-1 0 0,0 0 1 0 0,0 0 0 0 0,-1 0-1 0 0,0 0 1 0 0,0 0 0 0 0,-1 0 0 0 0,1-1-1 0 0,-1 1 1 0 0,0 0 0 0 0,0 0-1 0 0,-1-1 1 0 0,0 1 0 0 0,1 0-1 0 0,-2 0 1 0 0,1 0 0 0 0,-1 0-1 0 0,-2-6 1 0 0,-63-122-2105 0 0,63 124 1723 0 0,0 0-1 0 0,-1 0 1 0 0,-1 0-1 0 0,1 0 0 0 0,-9-8 1 0 0,13 16 378 0 0,1 1 0 0 0,-1 0 1 0 0,1-1-1 0 0,-1 1 0 0 0,1 0 0 0 0,-1-1 1 0 0,0 1-1 0 0,1 0 0 0 0,-1 0 1 0 0,1 0-1 0 0,-1 0 0 0 0,0-1 0 0 0,1 1 1 0 0,-1 0-1 0 0,0 0 0 0 0,1 0 0 0 0,-1 0 1 0 0,1 0-1 0 0,-1 0 0 0 0,0 1 0 0 0,1-1 1 0 0,-1 0-1 0 0,0 0 0 0 0,1 0 1 0 0,-1 0-1 0 0,1 1 0 0 0,-1-1 0 0 0,1 0 1 0 0,-1 1-1 0 0,1-1 0 0 0,-1 0 0 0 0,1 1 1 0 0,-1-1-1 0 0,0 2 0 0 0,-15 15 33 0 0,16-17-19 0 0,-4 6-16 0 0,0 1 0 0 0,0-1 0 0 0,0 1 0 0 0,1 0 0 0 0,0 0 0 0 0,1 0 0 0 0,-1 0 0 0 0,1 1 0 0 0,-1 12 0 0 0,2-14-282 0 0,1 0-1 0 0,0 0 1 0 0,0 0 0 0 0,0 0-1 0 0,2 8 1 0 0,-1-9-495 0 0,1 0 1 0 0,-1 0 0 0 0,1-1-1 0 0,0 1 1 0 0,0 0 0 0 0,5 6-1 0 0,3 4-3806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48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89 115 14335 0 0,'0'0'5615'0'0,"0"2"-5175"0"0,-1 7-299 0 0,-1 0 0 0 0,0 0 0 0 0,-1 0 0 0 0,0 0 0 0 0,0-1 0 0 0,-1 1 0 0 0,-6 11 0 0 0,-5 13-28 0 0,3-3 72 0 0,-14 53-1 0 0,24-73-137 0 0,0 0 0 0 0,1 0 1 0 0,-1 0-1 0 0,2 0 0 0 0,0 0 0 0 0,0 0 0 0 0,1 1 0 0 0,0-1 0 0 0,4 17 0 0 0,-4-24-21 0 0,0 0 1 0 0,0 0-1 0 0,0-1 0 0 0,0 1 1 0 0,0-1-1 0 0,0 1 0 0 0,1-1 1 0 0,-1 0-1 0 0,1 1 0 0 0,-1-1 1 0 0,1 0-1 0 0,0 0 0 0 0,0 0 1 0 0,0 0-1 0 0,0 0 0 0 0,1-1 1 0 0,-1 1-1 0 0,0 0 0 0 0,1-1 1 0 0,-1 0-1 0 0,1 0 0 0 0,-1 0 1 0 0,1 0-1 0 0,0 0 0 0 0,-1 0 1 0 0,1 0-1 0 0,0-1 0 0 0,0 0 1 0 0,-1 1-1 0 0,1-1 0 0 0,0 0 1 0 0,0 0-1 0 0,-1-1 0 0 0,4 0 0 0 0,8-1 77 0 0,0-2 0 0 0,0 1-1 0 0,-1-2 1 0 0,1 0-1 0 0,-1-1 1 0 0,20-11 0 0 0,-13 4-62 0 0,0 0 0 0 0,-1-1 0 0 0,21-22 0 0 0,-28 25-31 0 0,-2-1 0 0 0,1-1 1 0 0,-1 1-1 0 0,-1-1 0 0 0,-1-1 0 0 0,11-21 0 0 0,-10 14-29 0 0,-1-1-1 0 0,0 0 1 0 0,7-42-1 0 0,-12 51-10 0 0,-1-2-216 0 0,1 0 0 0 0,0 1 0 0 0,1-1 1 0 0,1 0-1 0 0,0 1 0 0 0,1 0 0 0 0,9-14 0 0 0,-5 16-419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48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50 13159 0 0,'5'-10'192'0'0,"-3"6"-74"0"0,0 1 0 0 0,0-1 0 0 0,0 1 0 0 0,1-1-1 0 0,-1 1 1 0 0,1 0 0 0 0,0 0 0 0 0,-1 0 0 0 0,1 0-1 0 0,6-4 3409 0 0,-9 9-3397 0 0,0 1-1 0 0,0-1 1 0 0,0 0-1 0 0,0 1 1 0 0,0-1-1 0 0,0 0 1 0 0,-1 1-1 0 0,1-1 1 0 0,-2 3 0 0 0,-39 126 1305 0 0,-51 132-421 0 0,45-137-658 0 0,-8 13-100 0 0,-141 257-1 0 0,176-361-341 0 0,-1-2 0 0 0,-49 61 0 0 0,67-91-68 0 0,2-1-87 0 0,0-1-1 0 0,0 0 0 0 0,0 0 1 0 0,0 0-1 0 0,0 0 0 0 0,0 0 1 0 0,0 0-1 0 0,0 0 1 0 0,-1 0-1 0 0,-1 1 0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4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69 100 14279 0 0,'-4'-2'271'0'0,"1"0"0"0"0,-1 0 0 0 0,1 1 0 0 0,-1-1 0 0 0,0 1 0 0 0,0 0 0 0 0,0 0 0 0 0,0 1 0 0 0,0-1 0 0 0,0 1 0 0 0,0 0 0 0 0,0 0 0 0 0,1 0 0 0 0,-1 0 0 0 0,-7 2 3672 0 0,12-1-3510 0 0,3 3-320 0 0,1-1-1 0 0,-1 0 0 0 0,1 0 1 0 0,0 0-1 0 0,0-1 0 0 0,0 1 0 0 0,0-1 1 0 0,1-1-1 0 0,-1 1 0 0 0,0-1 1 0 0,1 0-1 0 0,5 1 0 0 0,13 0 266 0 0,33 0-1 0 0,-7-3-7 0 0,69-12 0 0 0,50-17-76 0 0,-68 10-221 0 0,234-33-268 0 0,-323 51 67 0 0,-4 0-375 0 0,-1 1 0 0 0,0 0 1 0 0,0 1-1 0 0,0-1 0 0 0,1 1 0 0 0,-1 1 0 0 0,13 1 0 0 0,-9 4-4986 0 0,-4 2-1511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11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978 309 4607 0 0,'0'0'354'0'0,"0"2"-233"0"0,-1 0 307 0 0,0 1 0 0 0,0 0 0 0 0,1-1-1 0 0,-1 1 1 0 0,1-1 0 0 0,0 1 0 0 0,0 0 0 0 0,0-1 0 0 0,0 1-1 0 0,0-1 1 0 0,1 1 0 0 0,-1 0 0 0 0,1-1 0 0 0,0 1-1 0 0,2 5 2715 0 0,-3-8-3040 0 0,0 0 1 0 0,0 1 0 0 0,0-1-1 0 0,0 0 1 0 0,0 0 0 0 0,0 0 0 0 0,0 1-1 0 0,0-1 1 0 0,0 0 0 0 0,0 0 0 0 0,0 0-1 0 0,0 1 1 0 0,0-1 0 0 0,0 0-1 0 0,0 0 1 0 0,1 0 0 0 0,-1 0 0 0 0,0 1-1 0 0,0-1 1 0 0,0 0 0 0 0,0 0-1 0 0,0 0 1 0 0,0 0 0 0 0,1 0 0 0 0,-1 1-1 0 0,0-1 1 0 0,0 0 0 0 0,0 0-1 0 0,1 0 1 0 0,-1 0 0 0 0,0 0 0 0 0,0 0-1 0 0,0 0 1 0 0,0 0 0 0 0,1 0-1 0 0,-1 0 1 0 0,0 0 0 0 0,0 0 0 0 0,0 0-1 0 0,1 0 1 0 0,-1 0 0 0 0,0 0 0 0 0,0 0-1 0 0,0 0 1 0 0,1 0 0 0 0,-1 0-1 0 0,14-7 878 0 0,-10 4-1026 0 0,-1 0-1 0 0,0 0 0 0 0,1 0 0 0 0,-1 0 0 0 0,5-7 0 0 0,1-10-127 0 0,0 1 0 0 0,-1-2 0 0 0,-1 1 0 0 0,-1-1 0 0 0,0 0-1 0 0,-2 0 1 0 0,-1-1 0 0 0,0 1 0 0 0,-1-39 0 0 0,-2 56 120 0 0,0 0 0 0 0,-1 0 0 0 0,1 0 0 0 0,-1 0 0 0 0,0 0 1 0 0,0 0-1 0 0,-1 0 0 0 0,1 0 0 0 0,-1 1 0 0 0,0-1 0 0 0,0 0 0 0 0,0 1 0 0 0,0-1 0 0 0,0 1 1 0 0,-6-6-1 0 0,5 7 87 0 0,1 0 0 0 0,-1 0 0 0 0,0 1 0 0 0,0-1 0 0 0,0 0 0 0 0,0 1 0 0 0,0 0 1 0 0,0 0-1 0 0,0 0 0 0 0,0 0 0 0 0,-1 0 0 0 0,1 1 0 0 0,0-1 0 0 0,-1 1 0 0 0,1 0 0 0 0,0 0 1 0 0,-1 0-1 0 0,1 0 0 0 0,-6 2 0 0 0,-2 0 48 0 0,1 1 1 0 0,0 0-1 0 0,0 1 1 0 0,0 0-1 0 0,0 1 1 0 0,1 0-1 0 0,-12 8 1 0 0,-59 49-541 0 0,68-52 707 0 0,-10 10-90 0 0,0 0 0 0 0,2 2 0 0 0,0 0 0 0 0,1 1-1 0 0,2 1 1 0 0,0 1 0 0 0,-16 34 0 0 0,29-51-146 0 0,1 0-1 0 0,-1 0 1 0 0,2 1 0 0 0,-1-1-1 0 0,1 1 1 0 0,1 0 0 0 0,0-1-1 0 0,-1 15 1 0 0,2-20-8 0 0,0-1 1 0 0,0 1-1 0 0,1-1 0 0 0,-1 1 1 0 0,1-1-1 0 0,-1 1 0 0 0,1-1 1 0 0,0 0-1 0 0,0 1 0 0 0,0-1 1 0 0,0 0-1 0 0,0 1 0 0 0,0-1 1 0 0,0 0-1 0 0,1 0 1 0 0,-1 0-1 0 0,1 0 0 0 0,0-1 1 0 0,0 1-1 0 0,0 0 0 0 0,-1-1 1 0 0,1 1-1 0 0,1-1 0 0 0,-1 1 1 0 0,0-1-1 0 0,0 0 0 0 0,0 0 1 0 0,1 0-1 0 0,-1 0 0 0 0,0-1 1 0 0,1 1-1 0 0,-1 0 0 0 0,1-1 1 0 0,3 0-1 0 0,2 1 23 0 0,0-1-1 0 0,1 0 1 0 0,-1-1-1 0 0,0 0 1 0 0,0 0 0 0 0,17-6-1 0 0,-9 2 44 0 0,1-1 0 0 0,19-11 0 0 0,-18 5-31 0 0,0 0-1 0 0,0-2 1 0 0,-1 0-1 0 0,-1-1 1 0 0,18-20-1 0 0,-9 10-45 0 0,-22 22 7 0 0,9-12-16 0 0,-11 13-64 0 0,-3 3-196 0 0,0-1 255 0 0,0 1 1 0 0,0-1 0 0 0,0 1-1 0 0,0 0 1 0 0,1 0-1 0 0,-1 0 1 0 0,0 0 0 0 0,-2 2-1 0 0,-16 14 81 0 0,0 1-1 0 0,1 0 0 0 0,-30 40 1 0 0,27-31-3 0 0,-31 39-10 0 0,3 2 0 0 0,-51 94 0 0 0,68-100-32 0 0,-40 108-1 0 0,-7 74 20 0 0,70-212-33 0 0,-22 74 37 0 0,-24 73 132 0 0,40-136-111 0 0,-1-1 0 0 0,-26 43 1 0 0,37-75 95 0 0,0 0 1 0 0,-1 0 0 0 0,0 0-1 0 0,-1-1 1 0 0,0 0 0 0 0,0-1 0 0 0,-1 0-1 0 0,-14 10 1 0 0,20-16-102 0 0,-1 1-1 0 0,0-1 1 0 0,1 0-1 0 0,-1 0 1 0 0,0 0-1 0 0,0-1 1 0 0,0 0-1 0 0,0 1 1 0 0,-1-1-1 0 0,1-1 1 0 0,0 1-1 0 0,0-1 1 0 0,-1 1-1 0 0,1-1 1 0 0,0 0-1 0 0,-1-1 1 0 0,1 1-1 0 0,0-1 1 0 0,0 0 0 0 0,0 0-1 0 0,-1 0 1 0 0,1 0-1 0 0,0-1 1 0 0,1 0-1 0 0,-1 0 1 0 0,-4-2-1 0 0,3 0-53 0 0,1 1 1 0 0,-1 0-1 0 0,1-1 0 0 0,0 0 0 0 0,0 0 0 0 0,0 0 1 0 0,1 0-1 0 0,-1-1 0 0 0,1 1 0 0 0,0-1 1 0 0,0 0-1 0 0,1 0 0 0 0,-4-10 0 0 0,4 8-85 0 0,0-1 0 0 0,0 0-1 0 0,1 0 1 0 0,0 0 0 0 0,1 0 0 0 0,0 0-1 0 0,0 0 1 0 0,3-15 0 0 0,0 6-257 0 0,2-1 1 0 0,0 1-1 0 0,1 0 0 0 0,1 1 1 0 0,0 0-1 0 0,1 0 1 0 0,1 0-1 0 0,11-14 1 0 0,55-67-3210 0 0,-50 68 1884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4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42 3223 0 0,'37'-25'2547'0'0,"-31"22"661"0"0,1 0 0 0 0,-1 0 0 0 0,15-5 3686 0 0,-27 19-6658 0 0,1-4-222 0 0,-1-1-1 0 0,1 0 1 0 0,-2 0-1 0 0,1 0 1 0 0,-14 8-1 0 0,-9 10 13 0 0,-72 69-26 0 0,58-57 0 0 0,34-31 0 0 0,1 2 0 0 0,0-1 0 0 0,0 1 0 0 0,0 0 0 0 0,1 1 0 0 0,0 0 0 0 0,1 0 0 0 0,-7 11 0 0 0,6-7 11 0 0,-4 9 133 0 0,-11 28-1 0 0,19-43-113 0 0,1 0 1 0 0,0 0-1 0 0,1 1 0 0 0,0-1 0 0 0,0 1 0 0 0,0-1 1 0 0,0 1-1 0 0,1-1 0 0 0,1 11 0 0 0,0-15-6 0 0,-1 0-1 0 0,0-1 1 0 0,1 1 0 0 0,0 0-1 0 0,-1 0 1 0 0,1-1-1 0 0,0 1 1 0 0,0-1 0 0 0,0 1-1 0 0,0 0 1 0 0,0-1 0 0 0,0 0-1 0 0,0 1 1 0 0,0-1-1 0 0,1 0 1 0 0,1 2 0 0 0,0-1 10 0 0,0 0 1 0 0,0-1 0 0 0,0 1 0 0 0,0-1 0 0 0,0 0 0 0 0,0 1 0 0 0,1-1 0 0 0,3 0 0 0 0,6 1-6 0 0,-1-1 1 0 0,1-1-1 0 0,21-1 0 0 0,3-1-571 0 0,18-1-1579 0 0,-19-1-4787 0 0,-20 1 638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4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7367 0 0,'0'0'8474'0'0,"-2"2"-7453"0"0,-62 50 1070 0 0,-78 85 1 0 0,123-117-1969 0 0,2 1 0 0 0,0 1 1 0 0,1 1-1 0 0,1 0 0 0 0,-14 31 1 0 0,27-49-39 0 0,0 0 0 0 0,1 0 1 0 0,-1 0-1 0 0,1 1 1 0 0,0-1-1 0 0,0 0 1 0 0,1 1-1 0 0,0-1 1 0 0,0 8-1 0 0,1-12-52 0 0,-1 0-1 0 0,1 0 0 0 0,-1 0 1 0 0,1 0-1 0 0,-1 0 1 0 0,1 1-1 0 0,0-1 1 0 0,0 0-1 0 0,-1-1 1 0 0,1 1-1 0 0,0 0 1 0 0,0 0-1 0 0,0 0 0 0 0,0 0 1 0 0,0-1-1 0 0,0 1 1 0 0,0 0-1 0 0,3 0 1 0 0,20 7 326 0 0,-15-6-291 0 0,0-1-1 0 0,-1 0 0 0 0,1-1 1 0 0,0 0-1 0 0,-1 0 1 0 0,1-1-1 0 0,0 0 0 0 0,-1 0 1 0 0,17-6-1 0 0,-7 1-13 0 0,-1 0 0 0 0,1-2 1 0 0,25-15-1 0 0,-33 17-42 0 0,0-1 0 0 0,-1 0 0 0 0,1-1 0 0 0,-2 0 0 0 0,1-1 0 0 0,-1 0 0 0 0,0 0 0 0 0,9-16 0 0 0,-8 10-9 0 0,0 0 0 0 0,-1-1 0 0 0,-1 0-1 0 0,-1 0 1 0 0,6-22 0 0 0,-11 34-98 0 0,0-1-1 0 0,-1 0 1 0 0,1 0-1 0 0,-1 0 1 0 0,0 0-1 0 0,0 0 0 0 0,0 0 1 0 0,-1 1-1 0 0,0-1 1 0 0,0 0-1 0 0,0 0 1 0 0,0 1-1 0 0,-1-1 1 0 0,-2-5-1 0 0,3 8-75 0 0,-1-1 1 0 0,1 0-1 0 0,-1 1 0 0 0,0-1 0 0 0,0 1 0 0 0,0 0 0 0 0,0 0 0 0 0,0 0 0 0 0,0 0 0 0 0,0 0 0 0 0,-1 0 1 0 0,1 0-1 0 0,-1 1 0 0 0,1-1 0 0 0,-1 1 0 0 0,1 0 0 0 0,-1 0 0 0 0,0 0 0 0 0,0 0 0 0 0,0 0 0 0 0,0 1 1 0 0,0-1-1 0 0,0 1 0 0 0,-3-1 0 0 0,0 1-645 0 0,0 1 0 0 0,0-1 1 0 0,0 1-1 0 0,-9 3 0 0 0,4-1-4704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50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1 440 7367 0 0,'4'11'14442'0'0,"-4"-11"-14325"0"0,0 1 1 0 0,0-1 0 0 0,0 1 0 0 0,0-1 0 0 0,0 1 0 0 0,1-1-1 0 0,-1 1 1 0 0,0-1 0 0 0,0 1 0 0 0,1-1 0 0 0,-1 1 0 0 0,0-1 0 0 0,0 0-1 0 0,1 1 1 0 0,-1-1 0 0 0,1 1 0 0 0,0-1 0 0 0,3-1-119 0 0,0 0 1 0 0,0 0-1 0 0,0-1 1 0 0,-1 0-1 0 0,1 1 0 0 0,0-1 1 0 0,0-1-1 0 0,-1 1 1 0 0,0-1-1 0 0,1 1 1 0 0,-1-1-1 0 0,4-4 0 0 0,3-5-19 0 0,18-28-1 0 0,1-1 3 0 0,-18 29-23 0 0,0 1-1 0 0,1 0 0 0 0,0 1 1 0 0,18-13-1 0 0,-21 18 13 0 0,-1-1 0 0 0,1 2 0 0 0,0-1 0 0 0,1 1 0 0 0,-1 1 0 0 0,1 0 0 0 0,19-4 0 0 0,-21 6 14 0 0,-1 1 0 0 0,1 0 0 0 0,-1 0-1 0 0,14 3 1 0 0,-7 1 3 0 0,-12-2 10 0 0,0 0 1 0 0,0 0-1 0 0,0 0 0 0 0,-1 0 0 0 0,1 0 0 0 0,-1 0 1 0 0,1 0-1 0 0,-1 0 0 0 0,0 0 0 0 0,0 1 1 0 0,0-1-1 0 0,0 1 0 0 0,-1-1 0 0 0,1 0 0 0 0,-1 1 1 0 0,1-1-1 0 0,-1 6 0 0 0,1 2-6 0 0,-1-1 0 0 0,0 1 0 0 0,-2 12 0 0 0,-1-10 8 0 0,0 0 0 0 0,-1 0 0 0 0,0 0 0 0 0,-1 0 0 0 0,-6 11 0 0 0,-1 3 0 0 0,12-22-2 0 0,-15 18 15 0 0,14-20 207 0 0,12-15-51 0 0,30-35-96 0 0,106-114-281 0 0,-120 135 55 0 0,1 1 1 0 0,2 2-1 0 0,54-35 1 0 0,-55 42 31 0 0,70-39-372 0 0,-84 48 451 0 0,1 1 0 0 0,0 1 1 0 0,1 1-1 0 0,24-6 0 0 0,-39 11 51 0 0,0-1 0 0 0,0 1 0 0 0,-1 0 0 0 0,1-1 0 0 0,0 1 0 0 0,0 0 0 0 0,0 0 0 0 0,0 0 0 0 0,0 1 0 0 0,0-1-1 0 0,0 0 1 0 0,2 1 0 0 0,-3 0 6 0 0,-1-1 0 0 0,0 0 0 0 0,1 0 0 0 0,-1 0 0 0 0,0 0 0 0 0,0 0 0 0 0,1 0-1 0 0,-1 0 1 0 0,0 0 0 0 0,1 0 0 0 0,-1 0 0 0 0,0 0 0 0 0,1 0 0 0 0,-1 0 0 0 0,0 0-1 0 0,0 0 1 0 0,1 0 0 0 0,-1 0 0 0 0,0 0 0 0 0,1 0 0 0 0,-1-1 0 0 0,0 1 0 0 0,1 0-1 0 0,3 13 289 0 0,-3-8-238 0 0,0-1-1 0 0,0 1 1 0 0,-1 0-1 0 0,0 0 1 0 0,0 0-1 0 0,-1 0 1 0 0,1 0 0 0 0,-1-1-1 0 0,0 1 1 0 0,-3 8-1 0 0,-3 5 204 0 0,-11 24 0 0 0,9-22-122 0 0,-61 165 522 0 0,41-102-504 0 0,26-76-180 0 0,2-5-149 0 0,22-12-4204 0 0,-7 2 2569 0 0,2-3-58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50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51 3679 0 0,'-1'1'4235'0'0,"-1"6"-1971"0"0,0 1-111 0 0,-1-1-1 0 0,-1 1 1 0 0,-5 8-1 0 0,7-13-1977 0 0,-1 1-1 0 0,1 0 1 0 0,0 0-1 0 0,0 0 1 0 0,0 0-1 0 0,1 0 1 0 0,-1 0-1 0 0,1 1 1 0 0,0-1-1 0 0,1 1 1 0 0,-1-1-1 0 0,1 0 1 0 0,-1 1-1 0 0,1-1 1 0 0,1 7-1 0 0,-1-9-109 0 0,1 0-1 0 0,-1 0 0 0 0,1 0 1 0 0,-1 0-1 0 0,1 0 0 0 0,0 0 1 0 0,-1 0-1 0 0,1 0 0 0 0,0 0 0 0 0,0 0 1 0 0,1 0-1 0 0,-1-1 0 0 0,0 1 1 0 0,0 0-1 0 0,1-1 0 0 0,-1 0 0 0 0,1 1 1 0 0,0-1-1 0 0,-1 0 0 0 0,1 1 1 0 0,0-1-1 0 0,2 1 0 0 0,0-1-20 0 0,-1 0 0 0 0,1 0 0 0 0,-1-1 0 0 0,1 1 0 0 0,0-1 0 0 0,-1 0 0 0 0,1 0 0 0 0,0 0 0 0 0,-1-1 0 0 0,1 1 0 0 0,-1-1 0 0 0,5-1 0 0 0,10-4-10 0 0,0 0 0 0 0,-1-1 0 0 0,0-1 0 0 0,0-1-1 0 0,0 0 1 0 0,-2-1 0 0 0,1-1 0 0 0,-1 0 0 0 0,25-25 0 0 0,-35 31-117 0 0,22-26-115 0 0,-25 28 70 0 0,0 0 1 0 0,0 0 0 0 0,0 0-1 0 0,-1 0 1 0 0,1 0 0 0 0,-1 0-1 0 0,1-1 1 0 0,-1 1 0 0 0,1-5-1 0 0,-2 7 59 0 0,0 0 0 0 0,0 0-1 0 0,0 0 1 0 0,0 1 0 0 0,0-1 0 0 0,0 0-1 0 0,0 0 1 0 0,0 0 0 0 0,0 0 0 0 0,0 0-1 0 0,-1 0 1 0 0,1 0 0 0 0,0 0 0 0 0,0 1-1 0 0,-1-1 1 0 0,1 0 0 0 0,-1 0 0 0 0,1 0-1 0 0,-1 1 1 0 0,1-1 0 0 0,-1 0 0 0 0,1 1-1 0 0,-2-2 1 0 0,1 1-7 0 0,-1 1 0 0 0,1-1 0 0 0,0 0 0 0 0,-1 1 0 0 0,1-1 0 0 0,0 1 0 0 0,-1 0 0 0 0,1-1 0 0 0,-1 1 0 0 0,1 0 0 0 0,-1 0 0 0 0,1 0 0 0 0,-2 0 0 0 0,-4 1-86 0 0,-1 0 0 0 0,1 1 0 0 0,1 0 0 0 0,-12 4 0 0 0,-11 6 169 0 0,1 2 0 0 0,-33 22 0 0 0,-48 38 843 0 0,108-73-839 0 0,-19 13 302 0 0,2 1 0 0 0,-1 1 1 0 0,2 0-1 0 0,0 1 1 0 0,1 1-1 0 0,1 1 1 0 0,1 0-1 0 0,1 1 1 0 0,-15 28-1 0 0,26-45-249 0 0,1 1 0 0 0,-1-1 0 0 0,1 1 0 0 0,0 0 0 0 0,0 0-1 0 0,0 0 1 0 0,1 0 0 0 0,-1-1 0 0 0,1 1 0 0 0,0 5 0 0 0,0-8-43 0 0,0 0 1 0 0,1 1 0 0 0,-1-1-1 0 0,0 1 1 0 0,1-1-1 0 0,-1 0 1 0 0,1 1 0 0 0,0-1-1 0 0,-1 0 1 0 0,1 0-1 0 0,0 0 1 0 0,0 1-1 0 0,0-1 1 0 0,-1 0 0 0 0,1 0-1 0 0,1 0 1 0 0,-1 0-1 0 0,0 0 1 0 0,0-1 0 0 0,0 1-1 0 0,0 0 1 0 0,1 0-1 0 0,-1-1 1 0 0,0 1 0 0 0,0-1-1 0 0,1 1 1 0 0,-1-1-1 0 0,1 0 1 0 0,-1 1 0 0 0,2-1-1 0 0,27 4-100 0 0,0-2 0 0 0,41-1-1 0 0,-13-1-709 0 0,72 8-4382 0 0,-107-6 3085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5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0 7367 0 0,'-2'0'7075'0'0,"-7"1"-6412"0"0,-1 0 1 0 0,1 1-1 0 0,-1 0 0 0 0,1 0 0 0 0,0 1 1 0 0,0 0-1 0 0,0 0 0 0 0,1 1 0 0 0,-15 8 1 0 0,-8 8-263 0 0,-33 26-1 0 0,52-37-139 0 0,-18 13 70 0 0,12-10-83 0 0,-27 24 0 0 0,41-32-228 0 0,1-1 1 0 0,-1 1 0 0 0,1 0 0 0 0,0 0 0 0 0,0 0-1 0 0,0 1 1 0 0,0-1 0 0 0,1 1 0 0 0,0-1-1 0 0,0 1 1 0 0,0 0 0 0 0,-1 7 0 0 0,2-11-19 0 0,1 1-1 0 0,0-1 1 0 0,0 1 0 0 0,0-1 0 0 0,0 1-1 0 0,0-1 1 0 0,0 1 0 0 0,1-1 0 0 0,-1 0-1 0 0,0 1 1 0 0,1-1 0 0 0,-1 1 0 0 0,1-1-1 0 0,-1 0 1 0 0,1 1 0 0 0,0-1 0 0 0,-1 0-1 0 0,1 1 1 0 0,0-1 0 0 0,0 0 0 0 0,0 0-1 0 0,0 0 1 0 0,0 0 0 0 0,0 0 0 0 0,0 0-1 0 0,1 0 1 0 0,-1 0 0 0 0,0-1 0 0 0,2 2-1 0 0,4 1 11 0 0,1 0-1 0 0,-1 0 1 0 0,0-1-1 0 0,13 2 0 0 0,-2 0-3 0 0,-16-3-8 0 0,18 5-12 0 0,-1 0 0 0 0,20 9-1 0 0,-33-12 10 0 0,0 1 0 0 0,0-1 0 0 0,0 1-1 0 0,-1 0 1 0 0,1 1 0 0 0,-1-1 0 0 0,0 1 0 0 0,0 0 0 0 0,-1 0-1 0 0,5 6 1 0 0,-5-4 74 0 0,0-1 0 0 0,0 1 0 0 0,-1 0 0 0 0,1 0 0 0 0,-2 0-1 0 0,1 0 1 0 0,-1 0 0 0 0,3 14 0 0 0,-5-18-40 0 0,1 0 0 0 0,-1 1-1 0 0,0-1 1 0 0,0 0 0 0 0,-1 1-1 0 0,1-1 1 0 0,-1 0 0 0 0,1 0-1 0 0,-1 1 1 0 0,0-1 0 0 0,0 0-1 0 0,0 0 1 0 0,-1 0 0 0 0,1 0 0 0 0,-1 0-1 0 0,0 0 1 0 0,1 0 0 0 0,-1-1-1 0 0,-1 1 1 0 0,1-1 0 0 0,0 1-1 0 0,-4 2 1 0 0,-4 3 5 0 0,0 0 1 0 0,-1 0-1 0 0,0-1 0 0 0,0 0 1 0 0,-1-1-1 0 0,0 0 0 0 0,0-1 1 0 0,0 0-1 0 0,-1-1 0 0 0,0-1 0 0 0,1 0 1 0 0,-19 2-1 0 0,24-4-182 0 0,0 0 0 0 0,-1-1 1 0 0,1 0-1 0 0,0 0 0 0 0,-1-1 0 0 0,1 0 0 0 0,0 0 0 0 0,0-1 1 0 0,0 0-1 0 0,0 0 0 0 0,0 0 0 0 0,-13-7 0 0 0,-1-5-1916 0 0,12 6 284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54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7367 0 0,'0'0'16816'0'0,"2"1"-16739"0"0,3 2-52 0 0,-3-2-16 0 0,0 0 1 0 0,-1 0 0 0 0,1-1 0 0 0,0 1 0 0 0,0 0 0 0 0,0-1 0 0 0,0 1 0 0 0,0-1 0 0 0,3 1 0 0 0,-1-2 19 0 0,0 1 0 0 0,0-1 0 0 0,0 0-1 0 0,0 0 1 0 0,0 0 0 0 0,0-1 0 0 0,6-2 0 0 0,-1-2-26 0 0,-4 3 805 0 0,-3 9-603 0 0,-2-5-405 0 0,-1 10-2181 0 0,0-2 1186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5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16 8287 0 0,'0'0'756'0'0,"0"-1"-622"0"0,0 0-69 0 0,0 0 1 0 0,0 1-1 0 0,0-1 1 0 0,0 0-1 0 0,0 0 1 0 0,0 1-1 0 0,0-1 1 0 0,0 0 0 0 0,-1 0-1 0 0,1 1 1 0 0,0-1-1 0 0,0 0 1 0 0,-1 1-1 0 0,1-1 1 0 0,0 0-1 0 0,-1 1 1 0 0,0-2-1 0 0,1 2 32 0 0,0 0 0 0 0,-1 0 0 0 0,1 0 0 0 0,0 0-1 0 0,-1 0 1 0 0,1 0 0 0 0,0 0 0 0 0,0 0 0 0 0,-1 0 0 0 0,1 0-1 0 0,0 0 1 0 0,-1 0 0 0 0,1 0 0 0 0,0 0 0 0 0,0 1 0 0 0,-1-1-1 0 0,1 0 1 0 0,0 0 0 0 0,-1 0 0 0 0,1 0 0 0 0,0 1-1 0 0,0-1 1 0 0,0 0 0 0 0,-1 0 0 0 0,1 0 0 0 0,0 1 0 0 0,-14 20 4138 0 0,13-21-4194 0 0,-6 16-30 0 0,1 0-1 0 0,0 0 0 0 0,0 0 0 0 0,-3 23 1 0 0,-1 2 1 0 0,-4 0 59 0 0,-1-1 0 0 0,-1 0-1 0 0,-33 53 1 0 0,-77 106 368 0 0,60-101-353 0 0,32-43-75 0 0,-51 74 50 0 0,66-104-19 0 0,0 0 1 0 0,-43 39 0 0 0,29-37-37 0 0,23-19 33 0 0,28-21 20 0 0,6-3 52 0 0,0 1 0 0 0,0 0 0 0 0,1 2 0 0 0,29-10 0 0 0,-38 17 25 0 0,0 1-1 0 0,0 1 1 0 0,1 1 0 0 0,-1 0-1 0 0,1 1 1 0 0,0 1 0 0 0,0 0 0 0 0,20 2-1 0 0,11 6 766 0 0,83 22 0 0 0,-65-13-730 0 0,-50-13-142 0 0,-1-1-1 0 0,0 0 0 0 0,1-1 0 0 0,26-2 0 0 0,-12-2-126 0 0,42-10-1 0 0,-48 5-523 0 0,-22 7 103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57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221 130 6911 0 0,'0'0'2098'0'0,"0"2"-565"0"0,1 0-1205 0 0,0 1 0 0 0,0-1-1 0 0,1 0 1 0 0,-1 1 0 0 0,0-1 0 0 0,1 0 0 0 0,-1 0-1 0 0,1 0 1 0 0,0 0 0 0 0,-1 0 0 0 0,1 0 0 0 0,0-1-1 0 0,0 1 1 0 0,1-1 0 0 0,-1 1 0 0 0,2 0 0 0 0,1 1-100 0 0,0-1 1 0 0,0-1-1 0 0,0 1 1 0 0,0-1-1 0 0,0 0 1 0 0,0 0 0 0 0,9 0-1 0 0,1-1-90 0 0,0-2-1 0 0,0 0 1 0 0,0 0-1 0 0,-1-2 1 0 0,1 1-1 0 0,-1-2 1 0 0,0 0-1 0 0,14-8 1 0 0,-18 9-302 0 0,0-2 0 0 0,0 1-1 0 0,0-2 1 0 0,9-7 0 0 0,-15 11 17 0 0,-1 0-1 0 0,1 0 1 0 0,-1 0-1 0 0,0-1 1 0 0,0 1-1 0 0,-1-1 0 0 0,1 0 1 0 0,-1 1-1 0 0,1-1 1 0 0,-1 0-1 0 0,-1-1 1 0 0,4-7-1 0 0,-5 10 76 0 0,0 1 0 0 0,0-1 0 0 0,0 1 0 0 0,0-1 0 0 0,0 1 0 0 0,-1-1 0 0 0,1 1 0 0 0,0-1 0 0 0,-1 1 0 0 0,1-1 0 0 0,-1 1 0 0 0,0 0 0 0 0,1-1 0 0 0,-1 1 0 0 0,0 0 0 0 0,0 0-1 0 0,0-1 1 0 0,0 1 0 0 0,0 0 0 0 0,-2-1 0 0 0,1-1-31 0 0,0 1 0 0 0,-1 0 0 0 0,0 0-1 0 0,1 0 1 0 0,-1 1 0 0 0,0-1 0 0 0,-5-2-1 0 0,3 3 10 0 0,1 0 0 0 0,-1 1 0 0 0,1-1-1 0 0,-1 1 1 0 0,1 0 0 0 0,-1 0 0 0 0,1 1-1 0 0,-1-1 1 0 0,1 1 0 0 0,-6 2 0 0 0,-6 1 21 0 0,-21 10 0 0 0,3 2 292 0 0,0 2 1 0 0,-36 25 0 0 0,14-7-110 0 0,48-32-99 0 0,-38 24 29 0 0,-45 35 0 0 0,84-58 23 0 0,1 1 0 0 0,-1 0 0 0 0,1 0 1 0 0,0 1-1 0 0,-8 12 0 0 0,13-17-8 0 0,0 0-1 0 0,0-1 1 0 0,0 1-1 0 0,0 0 1 0 0,0 0 0 0 0,0-1-1 0 0,0 1 1 0 0,1 0-1 0 0,-1 0 1 0 0,1 0 0 0 0,0 0-1 0 0,-1 0 1 0 0,1 0-1 0 0,0 0 1 0 0,0 0 0 0 0,0 0-1 0 0,0 0 1 0 0,1 0-1 0 0,-1 0 1 0 0,1 0 0 0 0,-1-1-1 0 0,1 1 1 0 0,-1 0-1 0 0,1 0 1 0 0,0 0 0 0 0,0 0-1 0 0,0-1 1 0 0,0 1-1 0 0,0 0 1 0 0,0-1 0 0 0,2 2-1 0 0,8 6 350 0 0,-1-1-1 0 0,2 0 1 0 0,-1-1-1 0 0,1-1 1 0 0,0 1-1 0 0,23 7 1 0 0,11 6 498 0 0,-31-12-723 0 0,2-1 1 0 0,-1-1 0 0 0,1 0-1 0 0,0-1 1 0 0,25 4-1 0 0,-35-9-265 0 0,0 1 0 0 0,1-1 0 0 0,-1-1 0 0 0,1 1 0 0 0,-1-1-1 0 0,0-1 1 0 0,0 1 0 0 0,1-1 0 0 0,-1-1 0 0 0,12-5 0 0 0,16-13-5952 0 0,-19 9 119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5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70 5527 0 0,'6'-33'1389'0'0,"-6"30"-277"0"0,0 1 0 0 0,0-1 0 0 0,1 0 0 0 0,-2 0 0 0 0,1 0 0 0 0,0 0-1 0 0,-1 1 1 0 0,1-1 0 0 0,-2-4 0 0 0,2 7-1074 0 0,-1-1 1 0 0,1 1-1 0 0,0 0 0 0 0,0-1 0 0 0,-1 1 0 0 0,1 0 0 0 0,0 0 1 0 0,-1-1-1 0 0,1 1 0 0 0,0 0 0 0 0,-1 0 0 0 0,1-1 0 0 0,-1 1 0 0 0,1 0 1 0 0,0 0-1 0 0,-1 0 0 0 0,1 0 0 0 0,-1-1 0 0 0,1 1 0 0 0,-1 0 1 0 0,1 0-1 0 0,0 0 0 0 0,-1 0 0 0 0,1 0 0 0 0,-1 0 0 0 0,1 0 1 0 0,-1 0-1 0 0,1 0 0 0 0,0 1 0 0 0,-1-1 0 0 0,1 0 0 0 0,-1 0 1 0 0,-13 7 429 0 0,-5 6-159 0 0,15-10-269 0 0,0-1-1 0 0,0 0 0 0 0,1 1 0 0 0,-1 0 0 0 0,1 0 0 0 0,-1 0 0 0 0,1 0 1 0 0,0 1-1 0 0,0-1 0 0 0,1 1 0 0 0,-1 0 0 0 0,1-1 0 0 0,-4 9 1 0 0,-94 209 23 0 0,47-109 8 0 0,-201 365 149 0 0,228-433-375 0 0,-29 45 616 0 0,46-77-914 0 0,0-1-1 0 0,-1 0 1 0 0,0-1 0 0 0,0 0 0 0 0,-16 12 0 0 0,10-11-918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5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87 12895 0 0,'-9'-3'1172'0'0,"2"1"340"0"0,5 9 2090 0 0,2-6-3549 0 0,0-1 1 0 0,-1 0 0 0 0,1 1-1 0 0,0-1 1 0 0,0 0-1 0 0,0 0 1 0 0,0 1 0 0 0,0-1-1 0 0,0 0 1 0 0,0 1 0 0 0,0-1-1 0 0,0 0 1 0 0,0 1-1 0 0,0-1 1 0 0,0 0 0 0 0,0 1-1 0 0,0-1 1 0 0,1 0-1 0 0,-1 1 1 0 0,0-1 0 0 0,0 0-1 0 0,0 0 1 0 0,0 1-1 0 0,1-1 1 0 0,-1 0 0 0 0,0 0-1 0 0,0 1 1 0 0,0-1-1 0 0,1 0 1 0 0,-1 0 0 0 0,0 0-1 0 0,0 1 1 0 0,1-1-1 0 0,-1 0 1 0 0,0 0 0 0 0,1 0-1 0 0,-1 0 1 0 0,4 4 89 0 0,0-2 0 0 0,1 1 0 0 0,-1 0 0 0 0,1-1 0 0 0,-1 0 0 0 0,1 0 1 0 0,0 0-1 0 0,0-1 0 0 0,-1 0 0 0 0,1 1 0 0 0,9-1 0 0 0,7 1 326 0 0,31-2 0 0 0,-44 0-362 0 0,50-4 305 0 0,-1-3-1 0 0,78-19 0 0 0,-35 6-258 0 0,21-5-53 0 0,19-2-834 0 0,-46 13-7232 0 0,-72 12 742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1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7487 0 0,'0'0'2508'0'0,"2"0"-1566"0"0,3-1-484 0 0,0 1 0 0 0,1 0 0 0 0,-1 0 0 0 0,0 1 1 0 0,1-1-1 0 0,-1 1 0 0 0,7 2 0 0 0,39 15 1555 0 0,-36-11-1345 0 0,29 7 0 0 0,-34-13-540 0 0,-1 1 0 0 0,1-2 1 0 0,-1 1-1 0 0,1-1 0 0 0,-1-1 0 0 0,0 0 0 0 0,1 0 0 0 0,-1-1 0 0 0,16-4 0 0 0,-10 0-116 0 0,1 0-1 0 0,-1-1 1 0 0,0 0-1 0 0,23-15 1 0 0,-35 19-63 0 0,0 1 0 0 0,0-1 0 0 0,0 0 0 0 0,0 1 0 0 0,-1-1 0 0 0,1 0 0 0 0,-1-1 0 0 0,1 1 0 0 0,-1 0 0 0 0,0-1 0 0 0,-1 1-1 0 0,1-1 1 0 0,1-5 0 0 0,-2 7-1 0 0,0-1-1 0 0,-1 1 0 0 0,1 0 0 0 0,-1 0 0 0 0,0 0 1 0 0,0-1-1 0 0,0 1 0 0 0,0 0 0 0 0,0-1 0 0 0,0 1 1 0 0,-1 0-1 0 0,1 0 0 0 0,-1 0 0 0 0,1 0 0 0 0,-1-1 1 0 0,0 1-1 0 0,0 0 0 0 0,0 0 0 0 0,0 0 0 0 0,0 0 0 0 0,-1 1 1 0 0,1-1-1 0 0,-1 0 0 0 0,-2-3 0 0 0,-1 1-108 0 0,-1-1 1 0 0,1 1-1 0 0,-1 0 0 0 0,0 0 0 0 0,0 0 0 0 0,-1 1 1 0 0,-12-5-1 0 0,15 7 148 0 0,0 0 0 0 0,0 0 0 0 0,0 1-1 0 0,0-1 1 0 0,-1 1 0 0 0,1 0 0 0 0,0 0 0 0 0,0 1 0 0 0,0-1 0 0 0,0 1 0 0 0,0 0 0 0 0,0 0 0 0 0,0 0-1 0 0,0 1 1 0 0,-4 1 0 0 0,-8 5 120 0 0,0 1 0 0 0,1 0 0 0 0,0 1 0 0 0,1 1 0 0 0,0 0 0 0 0,-22 25 0 0 0,20-18 285 0 0,1 1 0 0 0,0 1-1 0 0,1 0 1 0 0,-15 33 0 0 0,25-46-279 0 0,1 0 0 0 0,0 1 0 0 0,1-1 0 0 0,0 1 0 0 0,0-1 0 0 0,0 1 0 0 0,1 0-1 0 0,0 14 1 0 0,1-18-65 0 0,0-1 0 0 0,0 0 0 0 0,0 1 0 0 0,1-1-1 0 0,0 0 1 0 0,-1 0 0 0 0,1 0 0 0 0,1 0 0 0 0,-1 1 0 0 0,0-1-1 0 0,1-1 1 0 0,-1 1 0 0 0,1 0 0 0 0,0 0 0 0 0,0-1 0 0 0,0 1-1 0 0,0-1 1 0 0,1 1 0 0 0,-1-1 0 0 0,1 0 0 0 0,-1 0 0 0 0,1 0-1 0 0,4 2 1 0 0,7 2 126 0 0,1-1-1 0 0,0 0 1 0 0,1-1-1 0 0,-1 0 1 0 0,1-2 0 0 0,20 2-1 0 0,0 0-21 0 0,-5-2-466 0 0,-16-4-2371 0 0,-6 0 1157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5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11519 0 0,'0'-1'91'0'0,"0"1"0"0"0,0 0 0 0 0,-1 0-1 0 0,1-1 1 0 0,0 1 0 0 0,-1 0 0 0 0,1 0 0 0 0,-1 0-1 0 0,1 0 1 0 0,0-1 0 0 0,-1 1 0 0 0,1 0 0 0 0,-1 0-1 0 0,1 0 1 0 0,0 0 0 0 0,-1 0 0 0 0,1 0 0 0 0,-1 0-1 0 0,1 0 1 0 0,0 0 0 0 0,-1 0 0 0 0,1 0 0 0 0,0 1-1 0 0,-1-1 1 0 0,1 0 0 0 0,-1 0 0 0 0,1 0 0 0 0,0 0-1 0 0,-1 1 1 0 0,1-1 0 0 0,0 0 0 0 0,-1 1-1 0 0,0 0 88 0 0,0 0 0 0 0,0 0 0 0 0,0 1-1 0 0,0-1 1 0 0,0 0 0 0 0,0 1 0 0 0,0-1-1 0 0,0 3 1 0 0,-2 3 143 0 0,2 0-1 0 0,-1 0 0 0 0,-1 9 1 0 0,2 6 20 0 0,0 0 1 0 0,1 1-1 0 0,1-1 1 0 0,2 0-1 0 0,9 43 1 0 0,-2-30 29 0 0,1 0 0 0 0,30 62 0 0 0,-33-82-277 0 0,0 0 1 0 0,1 0-1 0 0,1-1 0 0 0,0-1 0 0 0,1 0 1 0 0,1 0-1 0 0,0-1 0 0 0,1-1 0 0 0,20 16 1 0 0,-21-19 101 0 0,0-1 1 0 0,0 0 0 0 0,1 0 0 0 0,0-1 0 0 0,0-1-1 0 0,0 0 1 0 0,0-1 0 0 0,1-1 0 0 0,0 0 0 0 0,0 0-1 0 0,27 0 1 0 0,-21-5 22 0 0,-19 2-203 0 0,-2-7-4083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59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10 7831 0 0,'0'-9'8788'0'0,"-1"9"-7722"0"0,-3 2-836 0 0,0 0 0 0 0,0 1 0 0 0,0-1 0 0 0,1 1 1 0 0,-1 0-1 0 0,1 0 0 0 0,-1 0 0 0 0,-3 5 0 0 0,-24 33 382 0 0,21-26-405 0 0,-17 23 160 0 0,-107 139 632 0 0,108-147-930 0 0,-1 0 0 0 0,-2-2 1 0 0,-50 37-1 0 0,-59 25 60 0 0,50-36 100 0 0,81-50-176 0 0,0 1 0 0 0,1 0-1 0 0,0 0 1 0 0,0 1 0 0 0,-6 5-1 0 0,12-10-52 0 0,0-1-1 0 0,-1 1 0 0 0,1-1 0 0 0,0 0 0 0 0,-1 1 0 0 0,1-1 0 0 0,0 1 0 0 0,-1-1 0 0 0,1 1 0 0 0,0-1 0 0 0,0 1 0 0 0,0-1 0 0 0,-1 1 0 0 0,1-1 0 0 0,0 1 0 0 0,0-1 0 0 0,0 2 0 0 0,0-2-9 0 0,1 1-1 0 0,-1-1 1 0 0,1 1-1 0 0,-1-1 0 0 0,1 0 1 0 0,-1 1-1 0 0,1-1 1 0 0,-1 0-1 0 0,1 1 1 0 0,0-1-1 0 0,-1 0 1 0 0,1 0-1 0 0,-1 0 1 0 0,1 1-1 0 0,0-1 1 0 0,-1 0-1 0 0,1 0 0 0 0,-1 0 1 0 0,1 0-1 0 0,1 0 1 0 0,16-1-205 0 0,10-2-1482 0 0,5-4-5766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9:5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3679 0 0,'0'0'8084'0'0,"0"1"-6689"0"0,3 10 6 0 0,-2-8-1076 0 0,0 0 0 0 0,0 0 0 0 0,-1 0 0 0 0,1 0 0 0 0,-1 1-1 0 0,1-1 1 0 0,-1 0 0 0 0,0 0 0 0 0,-1 0 0 0 0,0 6 0 0 0,1-7-208 0 0,-1-1 1 0 0,0 1-1 0 0,1 0 1 0 0,-1-1 0 0 0,1 1-1 0 0,-1 0 1 0 0,1 0-1 0 0,0 0 1 0 0,0 0 0 0 0,0-1-1 0 0,0 1 1 0 0,0 0 0 0 0,0 0-1 0 0,0 0 1 0 0,1 0-1 0 0,-1-1 1 0 0,1 1 0 0 0,-1 0-1 0 0,1 0 1 0 0,1 2 0 0 0,0 1-4 0 0,-1 0 75 0 0,0 0 0 0 0,0 0 1 0 0,0 0-1 0 0,0 0 1 0 0,-1 0-1 0 0,0 1 1 0 0,0-1-1 0 0,0 0 0 0 0,-1 0 1 0 0,0 0-1 0 0,-1 8 1 0 0,-4 6 402 0 0,-14 31 1 0 0,4-7-318 0 0,15-40-264 0 0,0 0-20 0 0,0 0 0 0 0,0 0-1 0 0,0 0 1 0 0,-1 0-1 0 0,1 0 1 0 0,-1 0-1 0 0,1 0 1 0 0,-1-1 0 0 0,-4 6-1 0 0,5-7-97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0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7831 0 0,'0'0'4876'0'0,"0"0"-4522"0"0,-1 0 1 0 0,1 1-1 0 0,-1-1 0 0 0,1 0 0 0 0,-1 1 0 0 0,1-1 0 0 0,-1 0 1 0 0,1 1-1 0 0,0-1 0 0 0,-1 1 0 0 0,1-1 0 0 0,-1 1 0 0 0,1-1 1 0 0,0 1-1 0 0,-1 0 0 0 0,1 3-330 0 0,1 0 1 0 0,0 1-1 0 0,-1-1 1 0 0,1 0-1 0 0,1 0 0 0 0,-1 0 1 0 0,1 0-1 0 0,-1 0 1 0 0,1 0-1 0 0,0-1 1 0 0,0 1-1 0 0,1-1 0 0 0,-1 1 1 0 0,1-1-1 0 0,0 0 1 0 0,5 5-1 0 0,6 4 135 0 0,1 0 1 0 0,25 15-1 0 0,-10-7-83 0 0,-16-10-40 0 0,0-1 162 0 0,16 15 0 0 0,-27-21-163 0 0,1 1-1 0 0,-1-1 1 0 0,0 1-1 0 0,-1-1 0 0 0,1 1 1 0 0,-1 0-1 0 0,1 0 0 0 0,-1 0 1 0 0,2 6-1 0 0,-3-9 11 0 0,-1 1-1 0 0,0-1 1 0 0,0 0-1 0 0,0 1 1 0 0,-1-1-1 0 0,1 0 1 0 0,0 0-1 0 0,0 1 1 0 0,-1-1-1 0 0,1 0 1 0 0,-1 0-1 0 0,1 0 1 0 0,-1 0-1 0 0,1 1 1 0 0,-1-1-1 0 0,0 1 1 0 0,-13 15 576 0 0,7-11-579 0 0,0-1 0 0 0,-1 0 0 0 0,0 0 0 0 0,0 0 0 0 0,0-1 1 0 0,0-1-1 0 0,-15 5 0 0 0,3 0-1035 0 0,18-8-167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00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14079 0 0,'0'0'646'0'0,"-2"1"-16"0"0,1-1-619 0 0,0 0 0 0 0,0 0 1 0 0,-1 1-1 0 0,1-1 0 0 0,0 0 0 0 0,0 1 0 0 0,0-1 0 0 0,0 1 0 0 0,0 0 0 0 0,0-1 0 0 0,0 1 0 0 0,0 0 0 0 0,0-1 0 0 0,0 1 0 0 0,0 0 1 0 0,0 0-1 0 0,0 0 0 0 0,0 0 0 0 0,1 0 0 0 0,-1 0 0 0 0,0 0 0 0 0,0 2 0 0 0,-1 1 69 0 0,-1 1 140 0 0,0 1 1 0 0,1-1-1 0 0,-1 1 0 0 0,1 0 1 0 0,1 0-1 0 0,-1 0 0 0 0,1 0 1 0 0,0 0-1 0 0,0 0 0 0 0,1 0 1 0 0,0 0-1 0 0,0 0 0 0 0,0 0 1 0 0,1 0-1 0 0,0 0 0 0 0,0 0 1 0 0,0 0-1 0 0,4 9 0 0 0,2 6 375 0 0,2-1 0 0 0,0 1-1 0 0,21 31 1 0 0,-6-15-142 0 0,1-1 1 0 0,3-1-1 0 0,0-2 0 0 0,66 59 1 0 0,-3-20-393 0 0,-70-56-97 0 0,-20-16-40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0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8 14279 0 0,'0'-1'1103'0'0,"-3"-5"3448"0"0,-4 21-3932 0 0,3-6-461 0 0,-17 39 48 0 0,-2-1 0 0 0,-1 0 0 0 0,-3-2 1 0 0,-1-1-1 0 0,-3-2 0 0 0,-1 0 0 0 0,-66 63 0 0 0,-95 65 229 0 0,161-150-10 0 0,31-19-1 0 0,2-1-489 0 0,20-6-6506 0 0,-9 1-741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0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88 117 5063 0 0,'2'-1'11038'0'0,"18"-11"-9108"0"0,50-32 385 0 0,-51 31-1482 0 0,0 1 1 0 0,1 1-1 0 0,28-12 0 0 0,-47 23-501 0 0,0 1-241 0 0,1 4-83 0 0,-1-1 1 0 0,0 1-1 0 0,0-1 1 0 0,0 1 0 0 0,0-1-1 0 0,-1 1 1 0 0,0-1-1 0 0,0 1 1 0 0,0-1-1 0 0,0 1 1 0 0,-1 0 0 0 0,0-1-1 0 0,0 1 1 0 0,0-1-1 0 0,-1 0 1 0 0,1 1-1 0 0,-1-1 1 0 0,-3 5-1 0 0,-5 11 37 0 0,-1 0 0 0 0,-19 25-1 0 0,26-40-43 0 0,-4 5-25 0 0,0 0 0 0 0,-1-1 0 0 0,0 0 0 0 0,-1 0 0 0 0,0-1 0 0 0,0 0 0 0 0,-1 0 0 0 0,0-2 0 0 0,0 1 0 0 0,-1-1 0 0 0,0-1 0 0 0,-17 6 0 0 0,16-6-18 0 0,0-1 0 0 0,1 2 0 0 0,-1 0 0 0 0,-10 8-1 0 0,21-13 14 0 0,2 0 34 0 0,1-1 0 0 0,-1 1-1 0 0,0 0 1 0 0,1 0 0 0 0,-1-1-1 0 0,0 1 1 0 0,1 0 0 0 0,-1-1-1 0 0,1 1 1 0 0,0 0 0 0 0,-1-1-1 0 0,1 1 1 0 0,-1-1 0 0 0,1 1-1 0 0,0-1 1 0 0,-1 1 0 0 0,1-1-1 0 0,0 1 1 0 0,0-1 0 0 0,1 1-1 0 0,16 5 37 0 0,-1-2-11 0 0,0-1 0 0 0,0-1 1 0 0,0-1-1 0 0,0 0 0 0 0,0-1 1 0 0,27-4-1 0 0,100-24-253 0 0,-133 24-892 0 0,0 1-354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0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8751 0 0,'0'0'1023'0'0,"0"2"-411"0"0,6 23 2007 0 0,15 43 0 0 0,-13-43-1476 0 0,-3-12-624 0 0,1 0-1 0 0,0 0 1 0 0,0-1-1 0 0,1 0 1 0 0,17 21-1 0 0,49 47 1128 0 0,3 3-323 0 0,-73-79-1274 0 0,0 0-1 0 0,0 1 0 0 0,0-1 1 0 0,0 1-1 0 0,-1 0 0 0 0,0 0 1 0 0,2 6-1 0 0,-3-9-38 0 0,-1 1 1 0 0,1-1-1 0 0,-1 1 1 0 0,0-1-1 0 0,0 1 0 0 0,0 0 1 0 0,0-1-1 0 0,0 1 1 0 0,-1-1-1 0 0,1 1 1 0 0,-1-1-1 0 0,1 1 0 0 0,-1-1 1 0 0,0 0-1 0 0,0 1 1 0 0,-3 3-1 0 0,-1 2 45 0 0,0-1 0 0 0,-1 0 1 0 0,0 0-1 0 0,0-1 0 0 0,-1 1 0 0 0,1-1 0 0 0,-1-1 0 0 0,-1 0 0 0 0,1 0 1 0 0,-12 6-1 0 0,-9 2-214 0 0,-49 17-1 0 0,48-20-391 0 0,22-9-1350 0 0,10-13-6890 0 0,-1 7 9416 0 0,-1 5-387 0 0,12-17-2094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0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15575 0 0,'0'0'2632'0'0,"1"-2"-1586"0"0,0 1-615 0 0,1-1 0 0 0,-1 0 1 0 0,1 0-1 0 0,-1 1 1 0 0,1-1-1 0 0,0 1 1 0 0,-1-1-1 0 0,1 1 1 0 0,3-2-1 0 0,-3 2 622 0 0,8 4-2354 0 0,-5 2 86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0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10135 0 0,'0'0'14135'0'0,"2"-1"-13479"0"0,5-1-647 0 0,-1-1 1 0 0,1 1-1 0 0,0 0 0 0 0,1 1 1 0 0,-1-1-1 0 0,0 2 1 0 0,0-1-1 0 0,0 1 1 0 0,1 0-1 0 0,-1 0 0 0 0,0 1 1 0 0,0 0-1 0 0,9 2 1 0 0,32 5-1961 0 0,-41-7 1374 0 0,-5-1-1200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12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27 331 7367 0 0,'0'0'667'0'0,"-1"2"-547"0"0,-1 7 482 0 0,-1 0 0 0 0,0 0 0 0 0,-6 12-1 0 0,2-3 8109 0 0,6-18-8697 0 0,1 1 0 0 0,0-1 0 0 0,0 0 0 0 0,0 0 0 0 0,0 0 0 0 0,0 0 0 0 0,0 0 1 0 0,0 0-1 0 0,0 0 0 0 0,0 1 0 0 0,0-1 0 0 0,0 0 0 0 0,0 0 0 0 0,0 0 0 0 0,-1 0 0 0 0,1 0 0 0 0,0 1 0 0 0,0-1 0 0 0,0 0 0 0 0,0 0 0 0 0,0 0 0 0 0,0 0 0 0 0,0 0 0 0 0,1 0 0 0 0,-1 1 0 0 0,0-1 0 0 0,0 0 0 0 0,0 0 0 0 0,0 0 0 0 0,0 0 0 0 0,0 0 0 0 0,0 1 0 0 0,0-1 1 0 0,0 0-1 0 0,0 0 0 0 0,0 0 0 0 0,0 0 0 0 0,0 0 0 0 0,1 0 0 0 0,-1 0 0 0 0,0 0 0 0 0,0 0 0 0 0,0 1 0 0 0,0-1 0 0 0,0 0 0 0 0,0 0 0 0 0,1 0 0 0 0,-1 0 0 0 0,0 0 0 0 0,0 0 0 0 0,0 0 0 0 0,0 0 0 0 0,0 0 0 0 0,0 0 0 0 0,1 0 0 0 0,-1 0 0 0 0,0 0 0 0 0,0 0 0 0 0,0 0 1 0 0,0 0-1 0 0,0 0 0 0 0,1 0 0 0 0,11-8 1253 0 0,14-17 406 0 0,41-39-2070 0 0,100-75 0 0 0,-143 120 346 0 0,13-10-318 0 0,70-42 0 0 0,-94 64 405 0 0,1 0-1 0 0,0 0 1 0 0,0 2 0 0 0,0 0-1 0 0,0 0 1 0 0,1 1 0 0 0,0 1-1 0 0,0 0 1 0 0,22 0 0 0 0,-33 3 11 0 0,0 0 0 0 0,0 0 0 0 0,-1 1-1 0 0,1-1 1 0 0,0 1 0 0 0,0 0 0 0 0,0 0 0 0 0,-1 0 0 0 0,1 1 0 0 0,0-1 0 0 0,-1 1 0 0 0,0 0 0 0 0,4 2-1 0 0,-5-2-22 0 0,0-1 0 0 0,-1 1 0 0 0,1 0 0 0 0,0 0 0 0 0,-1 0 0 0 0,0 0 0 0 0,1 0 0 0 0,-1 0 0 0 0,0 0-1 0 0,0 0 1 0 0,0 0 0 0 0,0 0 0 0 0,0 1 0 0 0,-1-1 0 0 0,1 0 0 0 0,-1 1 0 0 0,0-1 0 0 0,1 1 0 0 0,-1-1-1 0 0,0 0 1 0 0,0 1 0 0 0,-1 2 0 0 0,-1 5 39 0 0,1-1-1 0 0,-2 0 0 0 0,0 0 1 0 0,0 0-1 0 0,-7 14 1 0 0,-26 42 260 0 0,33-61-302 0 0,-25 40 99 0 0,13-23-36 0 0,2 0 1 0 0,1 1-1 0 0,-18 43 0 0 0,30-64-135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0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18399 0 0,'0'0'3340'0'0,"9"1"-1895"0"0,5 0-1053 0 0,-1 0-1 0 0,1-1 1 0 0,-1-1-1 0 0,0 0 1 0 0,1-1-1 0 0,15-3 0 0 0,-28 4-527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0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5527 0 0,'0'0'7224'0'0,"-2"0"-6533"0"0,-31 10 2682 0 0,32-9-2690 0 0,0 0-88 0 0,-2 1-479 0 0,1 1 0 0 0,0 0 1 0 0,0-1-1 0 0,0 1 1 0 0,0 0-1 0 0,0 0 1 0 0,1 0-1 0 0,-1 1 1 0 0,1-1-1 0 0,0 0 1 0 0,0 0-1 0 0,0 1 0 0 0,1-1 1 0 0,-1 1-1 0 0,1-1 1 0 0,-1 1-1 0 0,1-1 1 0 0,0 1-1 0 0,1-1 1 0 0,-1 0-1 0 0,1 1 1 0 0,-1-1-1 0 0,1 1 0 0 0,0-1 1 0 0,0 0-1 0 0,0 0 1 0 0,1 1-1 0 0,-1-1 1 0 0,1 0-1 0 0,0 0 1 0 0,0 0-1 0 0,0-1 1 0 0,0 1-1 0 0,4 4 0 0 0,6 4 158 0 0,21 16 0 0 0,9 9 83 0 0,-38-32-314 0 0,0 1 0 0 0,0-1 0 0 0,0 1-1 0 0,-1-1 1 0 0,0 1 0 0 0,0 0-1 0 0,3 7 1 0 0,-6-11-38 0 0,0 0 1 0 0,0 1-1 0 0,0-1 0 0 0,0 0 1 0 0,0 0-1 0 0,0 0 0 0 0,0 1 1 0 0,0-1-1 0 0,0 0 0 0 0,0 0 0 0 0,-1 0 1 0 0,1 1-1 0 0,-1-1 0 0 0,1 0 1 0 0,-1 0-1 0 0,1 0 0 0 0,-1 0 1 0 0,1 0-1 0 0,-1 0 0 0 0,0 0 0 0 0,0 0 1 0 0,0 0-1 0 0,1 0 0 0 0,-1-1 1 0 0,0 1-1 0 0,0 0 0 0 0,0 0 1 0 0,-2 0-1 0 0,-3 3 6 0 0,-1 0 0 0 0,1 0 0 0 0,-10 3-1 0 0,8-4-160 0 0,0 0-1 0 0,0 0 1 0 0,0-1-1 0 0,0 0 1 0 0,-1 0-1 0 0,1-1 1 0 0,-1 0-1 0 0,1 0 0 0 0,0-1 1 0 0,-1 0-1 0 0,1-1 1 0 0,-11-2-1 0 0,10 0-5159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07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3223 0 0,'-8'6'9222'0'0,"22"3"-8285"0"0,-13-8-516 0 0,1-1 41 0 0,29 9 5043 0 0,-32-7-5312 0 0,1-1-161 0 0,-1 1-1 0 0,1 0 1 0 0,0-1 0 0 0,0 1-1 0 0,-1 0 1 0 0,1-1 0 0 0,0 1-1 0 0,0 0 1 0 0,0-1 0 0 0,1 1-1 0 0,-1 0 1 0 0,0-1-1 0 0,1 1 1 0 0,-1 0 0 0 0,1-1-1 0 0,0 1 1 0 0,-1-1 0 0 0,1 1-1 0 0,0-1 1 0 0,0 1 0 0 0,0-1-1 0 0,0 1 1 0 0,0-1-1 0 0,0 0 1 0 0,0 0 0 0 0,0 1-1 0 0,1-1 1 0 0,-1 0 0 0 0,0 0-1 0 0,1 0 1 0 0,-1-1 0 0 0,3 2-1 0 0,33 20 169 0 0,-11-8-71 0 0,-1 2 0 0 0,25 20 0 0 0,28 35 687 0 0,18 15-261 0 0,-82-75-545 0 0,1 0 0 0 0,0-1 0 0 0,1-1 1 0 0,0-1-1 0 0,17 7 0 0 0,-2-3 15 0 0,2 0 0 0 0,-1-3 0 0 0,1-1 0 0 0,50 6 0 0 0,-74-14-179 0 0,-17-3-185 0 0,-17-2-170 0 0,17 4 371 0 0,4 0-34 0 0,0 0 0 0 0,-1 0 0 0 0,0 1-1 0 0,1 0 1 0 0,-1 0 0 0 0,1 0 0 0 0,-1 0 0 0 0,1 1 0 0 0,-1-1 0 0 0,1 1 0 0 0,0 0 0 0 0,-5 2 0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0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32 13015 0 0,'0'0'596'0'0,"2"0"-13"0"0,10-4-444 0 0,30-9 841 0 0,-17 2 3208 0 0,-24 10-3002 0 0,6-1 68 0 0,-14 7-1044 0 0,-6 5-191 0 0,7-6-3 0 0,0 1 0 0 0,1-1 0 0 0,0 1 0 0 0,-1 1 0 0 0,1-1 0 0 0,-7 11 0 0 0,9-9-2 0 0,-1 0 1 0 0,0 0 0 0 0,-1-1-1 0 0,1 0 1 0 0,-1 0 0 0 0,0 0-1 0 0,-1 0 1 0 0,1-1 0 0 0,-11 7-1 0 0,-32 28 112 0 0,2 1-1 0 0,1 3 0 0 0,-61 77 1 0 0,100-114-132 0 0,-1 0 1 0 0,0 0-1 0 0,0 0 0 0 0,0-1 1 0 0,0-1-1 0 0,-1 1 1 0 0,0-1-1 0 0,0 0 0 0 0,-1-1 1 0 0,1 0-1 0 0,-1 0 1 0 0,0-1-1 0 0,0 0 0 0 0,-18 3 1 0 0,-25 2-447 0 0,12-2-245 0 0,-56 16 1 0 0,81-15 680 0 0,13-4-56 0 0,3-2 69 0 0,-1 0 0 0 0,1-1 0 0 0,-1 1 0 0 0,1 0 0 0 0,0-1 1 0 0,-1 1-1 0 0,1-1 0 0 0,0 1 0 0 0,-1-1 0 0 0,1 1 1 0 0,0-1-1 0 0,-1 1 0 0 0,1-1 0 0 0,0 0 0 0 0,0 1 0 0 0,0-1 1 0 0,0 0-1 0 0,-1 0 0 0 0,1 0 0 0 0,0 0 0 0 0,1 1 1 0 0,2-1-2 0 0,16 4 102 0 0,1-1 0 0 0,0-1-1 0 0,0-1 1 0 0,30-2 0 0 0,-2 1 239 0 0,-47 0-1357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0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10623 0 0,'0'0'1612'0'0,"-6"11"1008"0"0,5-7-1742 0 0,0 0 0 0 0,0 0 0 0 0,0 0 1 0 0,1 0-1 0 0,0 7 0 0 0,0-6-594 0 0,0-1 1 0 0,-1 1 0 0 0,1 0 0 0 0,-1 0 0 0 0,-2 5 0 0 0,-8 16-87 0 0,-24 42 1 0 0,10-21-86 0 0,3-10-58 0 0,15-25-14 0 0,-12 24-1 0 0,15-27-56 0 0,3-1 363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0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3223 0 0,'0'0'143'0'0,"11"1"7206"0"0,-2 3-6118 0 0,0 0-1 0 0,0 0 1 0 0,1 0-1 0 0,-1-1 1 0 0,14 2-1 0 0,-18-5-1084 0 0,-1 1 0 0 0,1-1 1 0 0,0 0-1 0 0,0 0 0 0 0,0-1 0 0 0,0 1 1 0 0,0-1-1 0 0,0 0 0 0 0,0-1 0 0 0,0 1 1 0 0,-1-1-1 0 0,10-4 0 0 0,76-40 1013 0 0,67-37-847 0 0,-102 49-2065 0 0,-2-2-3281 0 0,-41 27 3142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09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7367 0 0,'0'0'667'0'0,"1"1"-547"0"0,5 3 971 0 0,0 1 0 0 0,-1 0-1 0 0,0 0 1 0 0,0 0 0 0 0,-1 1 0 0 0,1-1 0 0 0,4 10-1 0 0,-3-6-490 0 0,0-1-1 0 0,1 1 0 0 0,7 7 1 0 0,-2-6-435 0 0,0-1 0 0 0,0 0 0 0 0,1-1 0 0 0,0 0-1 0 0,0-1 1 0 0,1 0 0 0 0,0-2 0 0 0,26 9 0 0 0,-17-9-413 0 0,0 0 0 0 0,1-1 0 0 0,-1-2 0 0 0,44 0 0 0 0,-42-4-4508 0 0,-14-1-1595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1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0 3223 0 0,'-1'2'7186'0'0,"-11"26"-3768"0"0,7-16-3087 0 0,1 1-1 0 0,0 0 1 0 0,-3 20 0 0 0,5-20-168 0 0,1 0 1 0 0,0 0-1 0 0,0 1 1 0 0,3 15-1 0 0,-2-14-35 0 0,1 1 0 0 0,-2-1 0 0 0,0 1 0 0 0,-6 23 0 0 0,3-21-21 0 0,0 0-1 0 0,-2-1 1 0 0,-8 19 0 0 0,-27 49 122 0 0,-143 220 181 0 0,90-156-273 0 0,79-125-17 0 0,-28 35 0 0 0,41-57-33 0 0,3-4 67 0 0,16-27-39 0 0,1 1-1 0 0,2 1 0 0 0,0 0 1 0 0,48-47-1 0 0,151-125-322 0 0,-141 136 32 0 0,-76 60 173 0 0,1 1-1 0 0,-1 0 1 0 0,1 0 0 0 0,0 0-1 0 0,0 0 1 0 0,0 1 0 0 0,0-1-1 0 0,0 1 1 0 0,1 0-1 0 0,-1-1 1 0 0,0 1 0 0 0,1 1-1 0 0,3-2 1 0 0,-5 2 5 0 0,0 0 0 0 0,0 0 0 0 0,1 1-1 0 0,-1-1 1 0 0,0 0 0 0 0,0 1 0 0 0,0-1 0 0 0,0 1 0 0 0,0 0 0 0 0,0 0 0 0 0,0-1 0 0 0,0 1-1 0 0,0 1 1 0 0,0-1 0 0 0,-1 0 0 0 0,1 0 0 0 0,0 1 0 0 0,-1-1 0 0 0,1 1 0 0 0,-1-1-1 0 0,1 1 1 0 0,1 2 0 0 0,2 4 56 0 0,0 1 0 0 0,-1 0 0 0 0,0-1 0 0 0,0 1 0 0 0,-1 0 0 0 0,0 1 1 0 0,-1-1-1 0 0,2 16 0 0 0,-2-7 62 0 0,0 0 0 0 0,-2-1 0 0 0,-2 33 0 0 0,0-37-98 0 0,-1-1-1 0 0,0 1 1 0 0,0-1 0 0 0,-1 0 0 0 0,0 0 0 0 0,-1 0-1 0 0,-1 0 1 0 0,0-1 0 0 0,-1 0 0 0 0,-12 17 0 0 0,8-16 2 0 0,0 1 0 0 0,-1-1 0 0 0,0-1 0 0 0,-1 0 1 0 0,0-1-1 0 0,0 0 0 0 0,-26 13 0 0 0,4-6-177 0 0,-1-1-1 0 0,0-2 0 0 0,-1-2 1 0 0,-76 16-1 0 0,102-26 144 0 0,1-1 1 0 0,-1 0-1 0 0,1 0 0 0 0,-16-2 0 0 0,23 1-3 0 0,-1-1 0 0 0,1 1-1 0 0,0-1 1 0 0,0 0 0 0 0,0 0-1 0 0,0 0 1 0 0,0 0 0 0 0,-4-3-1 0 0,6 3-8 0 0,0 0-1 0 0,-1 0 0 0 0,1 0 0 0 0,0 0 0 0 0,0 0 1 0 0,0 0-1 0 0,0 0 0 0 0,0-1 0 0 0,0 1 1 0 0,0 0-1 0 0,1-1 0 0 0,-1 1 0 0 0,0 0 1 0 0,1-1-1 0 0,-1 1 0 0 0,1-1 0 0 0,-1-3 1 0 0,1 3-67 0 0,0-1 1 0 0,0 1 0 0 0,0-1 0 0 0,0 1-1 0 0,1-1 1 0 0,-1 1 0 0 0,1-1 0 0 0,0 1-1 0 0,0 0 1 0 0,0-1 0 0 0,2-3 0 0 0,17-24-1640 0 0,45-40-1725 0 0,-18 29 1679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1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43 8607 0 0,'-1'2'396'0'0,"-10"17"548"0"0,-17 40 0 0 0,16-32 2048 0 0,11-24-2563 0 0,0 0 1 0 0,0 0-1 0 0,0-1 0 0 0,1 1 0 0 0,-1 0 0 0 0,1 0 0 0 0,0 5 1 0 0,0-7-93 0 0,12 15 626 0 0,-10-15-894 0 0,1 0 1 0 0,-1 0-1 0 0,0-1 1 0 0,0 1 0 0 0,1-1-1 0 0,-1 1 1 0 0,0-1 0 0 0,0 0-1 0 0,1 0 1 0 0,-1 0-1 0 0,0 0 1 0 0,1 0 0 0 0,3-1-1 0 0,30-8 354 0 0,-7-1-394 0 0,-1-2 1 0 0,0 0-1 0 0,-1-2 0 0 0,-1-1 1 0 0,0-1-1 0 0,-1-1 0 0 0,44-39 1 0 0,-67 54-175 0 0,0 0 0 0 0,0-1 0 0 0,0 1 0 0 0,0 0 0 0 0,0-1 1 0 0,0 0-1 0 0,1-3 0 0 0,-2 5 98 0 0,-1 1-1 0 0,0 0 1 0 0,0-1 0 0 0,0 1 0 0 0,0-1-1 0 0,0 1 1 0 0,0 0 0 0 0,0-1-1 0 0,0 1 1 0 0,0-1 0 0 0,0 1 0 0 0,0-1-1 0 0,0 1 1 0 0,0 0 0 0 0,0-1-1 0 0,0 1 1 0 0,0-1 0 0 0,0 1 0 0 0,0 0-1 0 0,-1-1 1 0 0,1 1 0 0 0,0 0-1 0 0,-1-1 1 0 0,1 0 0 0 0,-1 1-1 0 0,0-1 0 0 0,1 1 1 0 0,-1-1-1 0 0,0 1 1 0 0,0 0-1 0 0,0-1 1 0 0,0 1-1 0 0,1 0 1 0 0,-1 0-1 0 0,0-1 1 0 0,0 1-1 0 0,0 0 1 0 0,0 0-1 0 0,0 0 1 0 0,-1 0-1 0 0,-8 2-313 0 0,-1-1-1 0 0,0 1 0 0 0,1 1 1 0 0,-1 0-1 0 0,-15 7 1 0 0,10-4 68 0 0,-15 5 240 0 0,-1 2 1 0 0,2 0-1 0 0,0 2 1 0 0,0 2-1 0 0,-30 22 1 0 0,-48 50 909 0 0,96-77-685 0 0,1-1 0 0 0,0 2 0 0 0,1 0 0 0 0,0 0 0 0 0,1 0 0 0 0,-11 24 0 0 0,18-33-108 0 0,0 0 0 0 0,0 0 0 0 0,1 1 0 0 0,0-1 0 0 0,0 0 0 0 0,0 1 0 0 0,0 0-1 0 0,1-1 1 0 0,-1 1 0 0 0,1-1 0 0 0,1 1 0 0 0,-1-1 0 0 0,2 9 0 0 0,-1-10-7 0 0,0 0 0 0 0,0-1 0 0 0,0 1 0 0 0,1-1 0 0 0,-1 1 0 0 0,0-1 1 0 0,1 1-1 0 0,0-1 0 0 0,0 0 0 0 0,0 0 0 0 0,0 0 0 0 0,0 0 0 0 0,0 0 0 0 0,0-1 1 0 0,0 1-1 0 0,1-1 0 0 0,-1 1 0 0 0,1-1 0 0 0,-1 0 0 0 0,1 0 0 0 0,-1 0 0 0 0,1 0 0 0 0,5 1 1 0 0,18 3 374 0 0,0-2 1 0 0,0 0 0 0 0,35-2-1 0 0,80-9 400 0 0,-119 6-757 0 0,148-16-2548 0 0,-147 15-4373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14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 17 12551 0 0,'1'-2'572'0'0,"7"-11"284"0"0,-8 12-365 0 0,-2 12 768 0 0,-6 8-815 0 0,-1-1 1 0 0,-1-1 0 0 0,-1 1-1 0 0,-14 18 1 0 0,-12 18 42 0 0,-78 156 479 0 0,63-110-732 0 0,-185 366 38 0 0,135-259-349 0 0,60-137-2038 0 0,41-68 1326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1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112 174 15263 0 0,'0'0'6947'0'0,"1"0"-6838"0"0,12 2 13 0 0,-1-1 1 0 0,1 0-1 0 0,0-1 0 0 0,21-3 0 0 0,52-11 216 0 0,-75 12-303 0 0,7-1-59 0 0,0-2 1 0 0,26-8-1 0 0,-39 11-64 0 0,0-1 0 0 0,1 0-1 0 0,-1 1 1 0 0,0-2 0 0 0,0 1 0 0 0,-1-1 0 0 0,1 1 0 0 0,-1-1-1 0 0,1 0 1 0 0,-1-1 0 0 0,6-9 0 0 0,-5 7-141 0 0,0 0 0 0 0,-1-1 0 0 0,4-9-1 0 0,-7 14 160 0 0,0 0-1 0 0,0 0 0 0 0,-1 0 0 0 0,1 0 0 0 0,0 0 0 0 0,-1 0 0 0 0,0 0 1 0 0,0 0-1 0 0,0 0 0 0 0,0 0 0 0 0,-1-6 0 0 0,0 9 57 0 0,1-1-1 0 0,-1 1 0 0 0,1-1 1 0 0,-1 1-1 0 0,0-1 0 0 0,1 1 1 0 0,-1-1-1 0 0,0 1 0 0 0,1 0 1 0 0,-1 0-1 0 0,0-1 0 0 0,0 1 1 0 0,1 0-1 0 0,-1 0 1 0 0,0 0-1 0 0,0 0 0 0 0,1 0 1 0 0,-1 0-1 0 0,0 0 0 0 0,0 0 1 0 0,0 0-1 0 0,0 0 0 0 0,-1 0 8 0 0,-7 1-15 0 0,0 0 0 0 0,-1 0 0 0 0,1 1 0 0 0,0 0 0 0 0,0 1 0 0 0,-11 4 0 0 0,-52 27-96 0 0,54-23 133 0 0,0 2 0 0 0,-19 15 0 0 0,-3 2 59 0 0,32-24-37 0 0,-26 18 258 0 0,-31 29 0 0 0,56-46-197 0 0,1 2 0 0 0,0-1 0 0 0,0 1 1 0 0,1 0-1 0 0,0 1 0 0 0,1 0 0 0 0,0 0 0 0 0,-7 16 1 0 0,12-23-77 0 0,0 0 1 0 0,0 0 0 0 0,0-1-1 0 0,1 1 1 0 0,-1 0 0 0 0,1 0-1 0 0,0 0 1 0 0,-1 0 0 0 0,1 0-1 0 0,1 0 1 0 0,-1 0 0 0 0,0 0-1 0 0,1 0 1 0 0,-1 0 0 0 0,1 0-1 0 0,0 0 1 0 0,0 0 0 0 0,0-1-1 0 0,0 1 1 0 0,4 5 0 0 0,-3-5 0 0 0,1 0 1 0 0,-1 0-1 0 0,1 0 0 0 0,0-1 1 0 0,0 1-1 0 0,1-1 1 0 0,-1 0-1 0 0,0 0 0 0 0,1 0 1 0 0,-1 0-1 0 0,1 0 1 0 0,0-1-1 0 0,-1 1 0 0 0,1-1 1 0 0,5 1-1 0 0,12 2-228 0 0,1-1 0 0 0,0 0 0 0 0,0-2 0 0 0,-1 0 0 0 0,1-2 0 0 0,0 0 0 0 0,41-9 0 0 0,-40 5-939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15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40 231 7831 0 0,'-2'0'603'0'0,"-23"3"-297"0"0,12 1 8416 0 0,26-1-8079 0 0,3-1-410 0 0,-1-2 0 0 0,0 0 1 0 0,1 0-1 0 0,-1-2 0 0 0,0 0 1 0 0,25-6-1 0 0,-18 4-53 0 0,163-39 641 0 0,243-88-1 0 0,-380 113-1057 0 0,25-8-1863 0 0,-40 18 773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1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0 7367 0 0,'0'0'667'0'0,"-1"2"-547"0"0,-4 11 1798 0 0,0 0 1 0 0,-4 15-1 0 0,-4 12 1378 0 0,-38 107-1847 0 0,-4 11-1280 0 0,9-43-77 0 0,-6-2 0 0 0,-94 152 0 0 0,133-243-71 0 0,-2 0-1 0 0,-1-1 1 0 0,-1 0-1 0 0,-1-1 1 0 0,0-1 0 0 0,-37 28-1 0 0,51-44-1 0 0,-1 1 1 0 0,0-2-1 0 0,0 1 0 0 0,0-1 0 0 0,-1 1 0 0 0,1-1 0 0 0,-7 1 1 0 0,11-3-9 0 0,1-1 0 0 0,-1 1 0 0 0,0 0 1 0 0,1-1-1 0 0,-1 1 0 0 0,0-1 0 0 0,1 1 1 0 0,-1-1-1 0 0,1 1 0 0 0,-1-1 0 0 0,1 0 0 0 0,0 1 1 0 0,-1-1-1 0 0,1 0 0 0 0,-1 1 0 0 0,1-1 1 0 0,0 0-1 0 0,0 1 0 0 0,-1-1 0 0 0,1 0 1 0 0,0 0-1 0 0,0-1 0 0 0,-1-2 7 0 0,1 0 0 0 0,-1 0 1 0 0,1 0-1 0 0,0 0 0 0 0,1 0 0 0 0,-1 0 0 0 0,1 0 0 0 0,-1 0 1 0 0,1 0-1 0 0,0 0 0 0 0,1 1 0 0 0,2-8 0 0 0,4-4 14 0 0,15-23-1 0 0,-21 35-20 0 0,11-16-88 0 0,1 1 0 0 0,0 0 0 0 0,1 1 0 0 0,1 1 0 0 0,23-19 0 0 0,-27 26 34 0 0,0 1 0 0 0,0 0-1 0 0,1 0 1 0 0,0 1 0 0 0,0 1 0 0 0,1 0 0 0 0,0 1 0 0 0,0 0-1 0 0,18-3 1 0 0,-24 6 122 0 0,0 1 0 0 0,1 1 0 0 0,-1-1 0 0 0,0 2 0 0 0,0-1 1 0 0,0 1-1 0 0,0 0 0 0 0,0 0 0 0 0,0 1 0 0 0,0 0 0 0 0,9 4 0 0 0,-13-4-17 0 0,0 0 1 0 0,0 0-1 0 0,0 0 0 0 0,-1 1 1 0 0,1 0-1 0 0,0-1 0 0 0,-1 1 1 0 0,0 1-1 0 0,0-1 0 0 0,0 0 1 0 0,0 1-1 0 0,0-1 0 0 0,-1 1 1 0 0,1 0-1 0 0,-1 0 0 0 0,0 0 1 0 0,0 0-1 0 0,-1 0 0 0 0,1 1 1 0 0,-1-1-1 0 0,2 9 0 0 0,-3-9-87 0 0,1 0 1 0 0,-1 1-1 0 0,0-1 0 0 0,0 1 1 0 0,0-1-1 0 0,0 0 0 0 0,-1 1 0 0 0,0-1 1 0 0,0 1-1 0 0,0-1 0 0 0,0 0 1 0 0,-1 0-1 0 0,1 0 0 0 0,-1 0 0 0 0,0 0 1 0 0,0 0-1 0 0,-1 0 0 0 0,1-1 1 0 0,-1 1-1 0 0,0-1 0 0 0,0 0 0 0 0,0 1 1 0 0,0-1-1 0 0,-1-1 0 0 0,-5 5 1 0 0,-11 4-1178 0 0,-2-1 0 0 0,-22 9 1 0 0,34-15 240 0 0,8-3 193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1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118 163 3679 0 0,'0'0'167'0'0,"2"1"-7"0"0,39 25 3763 0 0,-30-19-327 0 0,0 0-1 0 0,19 10 0 0 0,-25-15-2938 0 0,0-1-1 0 0,-1 1 1 0 0,1-1-1 0 0,5 1 0 0 0,-5-2-783 0 0,-1 1-1 0 0,0-1 0 0 0,0 0 1 0 0,0-1-1 0 0,7 0 0 0 0,18-5 536 0 0,29-10 0 0 0,-49 13-337 0 0,-1 0 0 0 0,1-1 0 0 0,-1 0 0 0 0,0 0 0 0 0,0-1 0 0 0,0 0 0 0 0,11-10 0 0 0,-10 6-294 0 0,0 0 1 0 0,0 0-1 0 0,-1-1 0 0 0,9-14 1 0 0,-14 21 145 0 0,-1-1 0 0 0,-1 0 0 0 0,1 1 0 0 0,0-1 0 0 0,-1 0 0 0 0,1 0 0 0 0,-1 0 1 0 0,0 0-1 0 0,-1 0 0 0 0,1 0 0 0 0,-1 0 0 0 0,0 0 0 0 0,0 0 0 0 0,0 0 0 0 0,0 0 1 0 0,0 0-1 0 0,-3-7 0 0 0,3 10 6 0 0,-1-1-1 0 0,1 1 1 0 0,-1 0 0 0 0,1 0 0 0 0,-1 0 0 0 0,1-1 0 0 0,-1 1-1 0 0,0 0 1 0 0,0 0 0 0 0,0 0 0 0 0,0 0 0 0 0,0 0-1 0 0,0 0 1 0 0,0 0 0 0 0,0 1 0 0 0,0-1 0 0 0,0 0-1 0 0,0 0 1 0 0,-2 0 0 0 0,1 0-52 0 0,-1 1 1 0 0,1-1-1 0 0,0 1 1 0 0,-1-1-1 0 0,1 1 1 0 0,-1 0-1 0 0,1 0 1 0 0,-1 0-1 0 0,-4 1 1 0 0,-3 1-212 0 0,1 0 1 0 0,0 1-1 0 0,-1 0 0 0 0,-11 7 1 0 0,-39 18 207 0 0,-89 57 0 0 0,130-72 410 0 0,0 1 0 0 0,1 0-1 0 0,0 2 1 0 0,1 0 0 0 0,1 0 0 0 0,1 2 0 0 0,0 0-1 0 0,-14 25 1 0 0,25-38-169 0 0,2 0 0 0 0,-1 1 0 0 0,1-1 0 0 0,0 1-1 0 0,0-1 1 0 0,0 1 0 0 0,1 0 0 0 0,0 0 0 0 0,0-1-1 0 0,0 1 1 0 0,1 0 0 0 0,0 0 0 0 0,0 0 0 0 0,1 7 0 0 0,0-8-37 0 0,0-1 0 0 0,1 0 0 0 0,-1 0 0 0 0,1-1 1 0 0,-1 1-1 0 0,1 0 0 0 0,0 0 0 0 0,1-1 1 0 0,-1 1-1 0 0,1-1 0 0 0,-1 0 0 0 0,1 0 1 0 0,0 0-1 0 0,0 0 0 0 0,0 0 0 0 0,1-1 1 0 0,-1 1-1 0 0,1-1 0 0 0,-1 0 0 0 0,8 3 1 0 0,3 0 29 0 0,0 0 0 0 0,0-1 1 0 0,0 0-1 0 0,1-2 1 0 0,-1 1-1 0 0,1-2 1 0 0,0 0-1 0 0,20-1 1 0 0,13-4-1387 0 0,57-11 1 0 0,-86 11-966 0 0,0-1-4293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1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146 294 10735 0 0,'0'0'979'0'0,"-1"2"-808"0"0,-10 14 716 0 0,1 2 0 0 0,0-1 0 0 0,2 1 0 0 0,0 1 0 0 0,-5 18 0 0 0,-7 17-187 0 0,14-40-566 0 0,-1 0 0 0 0,0-1 1 0 0,-1 0-1 0 0,-10 13 0 0 0,16-23-81 0 0,-12 7 102 0 0,13-9 58 0 0,1-2-141 0 0,-1-5-30 0 0,1 0 0 0 0,0 0 0 0 0,0 1 1 0 0,0-1-1 0 0,1 0 0 0 0,0 1 0 0 0,0-1 0 0 0,0 1 0 0 0,1-1 0 0 0,-1 1 0 0 0,1 0 0 0 0,3-6 0 0 0,6-10 8 0 0,20-31-1 0 0,-26 45-41 0 0,15-21-71 0 0,1 0 0 0 0,1 2 0 0 0,33-31 0 0 0,87-61-363 0 0,-101 87 418 0 0,2 1-1 0 0,82-41 1 0 0,-117 67 38 0 0,1 0 0 0 0,-1 2 0 0 0,1-1 1 0 0,-1 1-1 0 0,1 0 0 0 0,0 0 0 0 0,16 0 1 0 0,-23 2-26 0 0,0 0 0 0 0,1 0 0 0 0,-1 1 0 0 0,0-1 0 0 0,0 0 1 0 0,0 1-1 0 0,0-1 0 0 0,0 1 0 0 0,0 0 0 0 0,0 0 1 0 0,0 0-1 0 0,0 0 0 0 0,0 0 0 0 0,0 0 0 0 0,0 0 0 0 0,-1 1 1 0 0,1-1-1 0 0,-1 1 0 0 0,1-1 0 0 0,-1 1 0 0 0,1 0 0 0 0,-1-1 1 0 0,0 1-1 0 0,0 0 0 0 0,0 0 0 0 0,0 0 0 0 0,0 0 1 0 0,0 0-1 0 0,0 0 0 0 0,-1 0 0 0 0,1 0 0 0 0,-1 0 0 0 0,1 0 1 0 0,-1 1-1 0 0,0-1 0 0 0,0 4 0 0 0,0 7 10 0 0,-1 1-1 0 0,0-1 1 0 0,-1 0-1 0 0,0 0 0 0 0,-9 26 1 0 0,-28 60 88 0 0,15-51 187 0 0,-1-2 1 0 0,-49 63 0 0 0,43-64-42 0 0,3 2-210 0 0,27-45-685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16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74 8751 0 0,'2'-5'8476'0'0,"-5"20"-6936"0"0,-7 24-1844 0 0,-19 40 1133 0 0,12-37-115 0 0,-12 52-1 0 0,28-89-625 0 0,0-1 0 0 0,1 1 0 0 0,-1-1 0 0 0,1 1 0 0 0,0-1 0 0 0,0 1 1 0 0,1-1-1 0 0,-1 1 0 0 0,1-1 0 0 0,0 1 0 0 0,0-1 0 0 0,0 0 0 0 0,4 8 0 0 0,-4-10-39 0 0,0-1-1 0 0,0 1 1 0 0,0 0 0 0 0,1 0 0 0 0,-1-1-1 0 0,1 1 1 0 0,-1 0 0 0 0,1-1 0 0 0,0 0-1 0 0,-1 1 1 0 0,1-1 0 0 0,0 0 0 0 0,0 0-1 0 0,0 0 1 0 0,0 0 0 0 0,0 0 0 0 0,0 0-1 0 0,0-1 1 0 0,0 1 0 0 0,0-1 0 0 0,0 1-1 0 0,0-1 1 0 0,0 0 0 0 0,1 0 0 0 0,-1 0-1 0 0,0 0 1 0 0,0 0 0 0 0,0-1 0 0 0,0 1-1 0 0,4-1 1 0 0,4-2 32 0 0,-1 0 0 0 0,1-1 0 0 0,0 0 0 0 0,-1-1 0 0 0,15-9 0 0 0,41-34 89 0 0,67-65 90 0 0,-106 88-350 0 0,-2-1 1 0 0,40-54-1 0 0,2-11-2949 0 0,-55 75 1543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1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28 349 10135 0 0,'-1'2'7379'0'0,"-2"3"-6648"0"0,1 0 1 0 0,-1 0 0 0 0,0 0-1 0 0,-7 7 1 0 0,6-6-617 0 0,3-5-49 0 0,0-8-119 0 0,1-1 0 0 0,1 1 0 0 0,0-1 0 0 0,0 1 1 0 0,0-1-1 0 0,1 1 0 0 0,0 0 0 0 0,0-1 1 0 0,1 1-1 0 0,0 0 0 0 0,0 1 0 0 0,0-1 1 0 0,7-8-1 0 0,6-5 14 0 0,1 1 1 0 0,1 1-1 0 0,1 1 0 0 0,29-22 1 0 0,-39 32 78 0 0,1 0 0 0 0,0 1 0 0 0,0 0 0 0 0,0 1 0 0 0,1 0 1 0 0,16-5-1 0 0,-20 7 9 0 0,-1 2 1 0 0,1-1-1 0 0,-1 1 1 0 0,1 0-1 0 0,0 1 1 0 0,-1-1 0 0 0,1 1-1 0 0,0 1 1 0 0,0-1-1 0 0,-1 1 1 0 0,1 0-1 0 0,10 4 1 0 0,-14-5-39 0 0,1 1 5 0 0,6 9 10 0 0,-9-8-26 0 0,1 0-1 0 0,0 0 1 0 0,-1 0-1 0 0,0 0 1 0 0,1 0-1 0 0,-1 1 1 0 0,0-1 0 0 0,0 0-1 0 0,-1 1 1 0 0,1-1-1 0 0,0 1 1 0 0,-1-1-1 0 0,1 1 1 0 0,-1-1-1 0 0,0 3 1 0 0,0 0 1 0 0,0-1 1 0 0,-1 0 0 0 0,0 0-1 0 0,0 0 1 0 0,0 1-1 0 0,0-1 1 0 0,-1 0-1 0 0,-2 5 1 0 0,-4 5-17 0 0,-2 1 1 0 0,1-2-1 0 0,-20 22 0 0 0,18-22-37 0 0,6-6 6 0 0,2-4 15 0 0,1 0-1 0 0,-1 0 0 0 0,0 0 1 0 0,0 0-1 0 0,-7 5 0 0 0,9-18 92 0 0,2 5-60 0 0,0 1 0 0 0,1 0 0 0 0,-1-1 0 0 0,1 1 0 0 0,0 0 0 0 0,0 0 0 0 0,0 0 0 0 0,1 1 0 0 0,-1-1 0 0 0,1 0 0 0 0,4-3 0 0 0,6-6-38 0 0,21-16 0 0 0,-19 17-22 0 0,142-107-921 0 0,-127 99 828 0 0,-6 3 86 0 0,1 1 0 0 0,52-25 1 0 0,-75 40 109 0 0,0 0 1 0 0,1 0 0 0 0,-1 1 0 0 0,0-1-1 0 0,1 1 1 0 0,-1 0 0 0 0,0-1 0 0 0,1 1-1 0 0,-1 0 1 0 0,0 0 0 0 0,1 1 0 0 0,-1-1 0 0 0,0 0-1 0 0,1 1 1 0 0,-1-1 0 0 0,0 1 0 0 0,1 0-1 0 0,-1 0 1 0 0,0 0 0 0 0,0 0 0 0 0,0 0-1 0 0,0 0 1 0 0,0 1 0 0 0,0-1 0 0 0,0 1 0 0 0,-1-1-1 0 0,1 1 1 0 0,0 0 0 0 0,-1-1 0 0 0,1 1-1 0 0,-1 0 1 0 0,1 2 0 0 0,2 3 37 0 0,0-1-1 0 0,-1 1 1 0 0,0 0 0 0 0,0 0-1 0 0,-1 0 1 0 0,0 0 0 0 0,0 1-1 0 0,2 13 1 0 0,-4-5-5 0 0,0 0 0 0 0,0 1 0 0 0,-2-1 0 0 0,0 0 0 0 0,-1 0 0 0 0,-7 24 0 0 0,-4 12 1 0 0,-27 64 1 0 0,41-114-52 0 0,11-8-1537 0 0,-6 1-50 0 0,1 1 0 0 0,-1-1 1 0 0,6-7-1 0 0,5-6-4802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1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0 15919 0 0,'0'0'1988'0'0,"1"1"-1712"0"0,1 0-208 0 0,0 0-1 0 0,0 0 1 0 0,0 0 0 0 0,-1 1-1 0 0,1-1 1 0 0,-1 1-1 0 0,1-1 1 0 0,-1 1-1 0 0,1 0 1 0 0,-1 0 0 0 0,0-1-1 0 0,0 1 1 0 0,0 0-1 0 0,0 0 1 0 0,0 0-1 0 0,0 0 1 0 0,-1 0 0 0 0,1 0-1 0 0,-1 1 1 0 0,1-1-1 0 0,-1 0 1 0 0,0 0 0 0 0,0 0-1 0 0,0 3 1 0 0,1 7 138 0 0,-2-1 0 0 0,0 1 1 0 0,-2 14-1 0 0,-8 27 3 0 0,-2-1 1 0 0,-2 0 0 0 0,-2-1-1 0 0,-25 50 1 0 0,6-28-203 0 0,-3-2 0 0 0,-48 66 0 0 0,-49 30-7 0 0,80-104-14 0 0,6-8-63 0 0,-20 24 80 0 0,68-76-462 0 0,4-2 156 0 0,8-5 25 0 0,14-11 49 0 0,107-102-166 0 0,-64 57 235 0 0,28-24-84 0 0,-80 71 167 0 0,0 1 0 0 0,0 1 1 0 0,1 1-1 0 0,0 0 0 0 0,19-8 0 0 0,-25 14 9 0 0,-5 2-9 0 0,-1 0 0 0 0,1 0 0 0 0,-1 0 0 0 0,1 1 0 0 0,0 0-1 0 0,8-1 1 0 0,-11 2 60 0 0,0 0 1 0 0,0 1-1 0 0,0-1 0 0 0,0 0 0 0 0,0 1 0 0 0,0 0 1 0 0,0-1-1 0 0,-1 1 0 0 0,1 0 0 0 0,0 0 1 0 0,0 0-1 0 0,0 0 0 0 0,-1 0 0 0 0,1 1 1 0 0,-1-1-1 0 0,1 0 0 0 0,-1 1 0 0 0,1-1 0 0 0,-1 1 1 0 0,1 1-1 0 0,1 1 93 0 0,0 1-1 0 0,0-1 1 0 0,-1 1 0 0 0,0-1-1 0 0,0 1 1 0 0,0 0 0 0 0,0 0-1 0 0,-1 0 1 0 0,1 5 0 0 0,1 9 488 0 0,0 22 1 0 0,0-4-114 0 0,-2-29-316 0 0,-1-1 0 0 0,0 1 1 0 0,0 0-1 0 0,0-1 0 0 0,-1 1 0 0 0,0 0 0 0 0,-1-1 0 0 0,1 0 0 0 0,-2 1 0 0 0,1-1 0 0 0,-1 0 0 0 0,0 0 1 0 0,-8 13-1 0 0,4-9 38 0 0,-1-1 0 0 0,0 0 1 0 0,-1 0-1 0 0,0-1 1 0 0,-1 0-1 0 0,0 0 0 0 0,-15 9 1 0 0,9-8-115 0 0,0 0 0 0 0,-1-1-1 0 0,-30 11 1 0 0,-57 12-348 0 0,78-26 7 0 0,-28 4 0 0 0,46-9 173 0 0,0-1 0 0 0,0 1 0 0 0,0-1 0 0 0,0-1 0 0 0,1 1 0 0 0,-1-1 0 0 0,0-1 0 0 0,-9-2 0 0 0,16 4 64 0 0,0-1 0 0 0,-1 1 0 0 0,1-1 0 0 0,0 1 0 0 0,0-1 0 0 0,0 0 0 0 0,-1 0 0 0 0,1 0 0 0 0,0 1 0 0 0,0-1 0 0 0,0 0 0 0 0,0 0 0 0 0,0-1 0 0 0,1 1 0 0 0,-1 0 0 0 0,0 0 0 0 0,0 0 0 0 0,1 0 0 0 0,-1-1 0 0 0,1 1 0 0 0,-1 0 0 0 0,0-3 0 0 0,1 2-139 0 0,0-1 0 0 0,0 0 0 0 0,0 1 0 0 0,0-1 0 0 0,0 0 0 0 0,0 1 0 0 0,1-1 0 0 0,-1 0 0 0 0,1 1 1 0 0,1-6-1 0 0,7-12-1446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18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54 10135 0 0,'0'0'778'0'0,"0"2"-506"0"0,1 9 538 0 0,-1-1 1 0 0,-1 0-1 0 0,1 0 1 0 0,-5 20-1 0 0,3-19 112 0 0,1 0 1 0 0,-1-1-1 0 0,2 1 0 0 0,0 0 0 0 0,1 11 0 0 0,-1-20-799 0 0,0 0 0 0 0,0 0 0 0 0,1-1 0 0 0,-1 1 1 0 0,1 0-1 0 0,0 0 0 0 0,-1-1 0 0 0,1 1 0 0 0,0 0 0 0 0,0-1 1 0 0,0 1-1 0 0,0-1 0 0 0,0 1 0 0 0,0-1 0 0 0,1 0 0 0 0,-1 1 1 0 0,0-1-1 0 0,1 0 0 0 0,1 1 0 0 0,0 0-36 0 0,0-1 1 0 0,0 0-1 0 0,-1 0 0 0 0,1 0 1 0 0,0 0-1 0 0,0-1 0 0 0,0 1 0 0 0,0-1 1 0 0,0 0-1 0 0,6 0 0 0 0,3-1 22 0 0,0 0-1 0 0,0-2 0 0 0,0 1 1 0 0,19-8-1 0 0,-12 3-90 0 0,-1-1 0 0 0,0-1 1 0 0,0-1-1 0 0,-1 0 0 0 0,-1-1 0 0 0,0-1 0 0 0,0-1 1 0 0,-1 0-1 0 0,-1-1 0 0 0,16-19 0 0 0,-27 29-67 0 0,0 0 0 0 0,-1-1-1 0 0,1 1 1 0 0,-1-1 0 0 0,0 0 0 0 0,0 0-1 0 0,0 0 1 0 0,-1 0 0 0 0,1-5 0 0 0,-1 9 15 0 0,-1 0 1 0 0,0 0 0 0 0,0-1-1 0 0,0 1 1 0 0,0 0 0 0 0,0 0-1 0 0,0 0 1 0 0,0 0 0 0 0,0 0-1 0 0,0 0 1 0 0,0-1 0 0 0,-1 1-1 0 0,1 0 1 0 0,0 0 0 0 0,-1 0-1 0 0,1 0 1 0 0,-1 0 0 0 0,1 0 0 0 0,-1 0-1 0 0,0 0 1 0 0,1 0 0 0 0,-1 0-1 0 0,0 1 1 0 0,0-1 0 0 0,1 0-1 0 0,-1 0 1 0 0,0 1 0 0 0,0-1-1 0 0,0 0 1 0 0,0 1 0 0 0,0-1-1 0 0,0 1 1 0 0,0-1 0 0 0,0 1-1 0 0,0 0 1 0 0,0-1 0 0 0,-1 1-1 0 0,1 0 1 0 0,0 0 0 0 0,0-1-1 0 0,0 1 1 0 0,0 0 0 0 0,0 0-1 0 0,0 1 1 0 0,-1-1 0 0 0,0 0-1 0 0,-9 2-164 0 0,1 0 0 0 0,0 1-1 0 0,-1 0 1 0 0,1 1 0 0 0,0 0 0 0 0,-14 8-1 0 0,0-1-59 0 0,-158 77-317 0 0,145-67 747 0 0,1 2-1 0 0,-59 48 1 0 0,85-62-45 0 0,2-1 0 0 0,-1 2 0 0 0,1-1 1 0 0,-13 21-1 0 0,18-25-43 0 0,0 0 0 0 0,0 1 0 0 0,0-1 0 0 0,1 0 0 0 0,0 1 0 0 0,0 0 0 0 0,1-1 0 0 0,-1 1 0 0 0,1 0 0 0 0,0 0 0 0 0,1 0 0 0 0,0 9 0 0 0,0-12-45 0 0,1 0 1 0 0,-1 1-1 0 0,1-1 0 0 0,0 0 1 0 0,0 0-1 0 0,0 0 1 0 0,1 0-1 0 0,-1 0 0 0 0,1 0 1 0 0,-1 0-1 0 0,1-1 1 0 0,0 1-1 0 0,0 0 1 0 0,1-1-1 0 0,-1 0 0 0 0,0 1 1 0 0,1-1-1 0 0,-1 0 1 0 0,1 0-1 0 0,0 0 0 0 0,-1-1 1 0 0,1 1-1 0 0,0-1 1 0 0,0 1-1 0 0,0-1 0 0 0,1 0 1 0 0,-1 0-1 0 0,0-1 1 0 0,5 2-1 0 0,7 0-25 0 0,-1-1 0 0 0,1-1 0 0 0,0 0-1 0 0,0 0 1 0 0,16-4 0 0 0,1-1-1053 0 0,38-11-1 0 0,-4-4-6007 0 0,-30 7 545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1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1 292 11951 0 0,'0'0'1083'0'0,"0"2"-891"0"0,3 5 176 0 0,-2 1 1 0 0,1 0-1 0 0,0 15 1 0 0,-1 11 5058 0 0,-2-27-157 0 0,-2-14-4071 0 0,0-14-885 0 0,4 13-214 0 0,0-1 1 0 0,0 1 0 0 0,1 0 0 0 0,0 0-1 0 0,1 0 1 0 0,0 0 0 0 0,0 1-1 0 0,0-1 1 0 0,1 1 0 0 0,1-1 0 0 0,-1 1-1 0 0,1 1 1 0 0,0-1 0 0 0,11-10-1 0 0,5-3-85 0 0,2 1 0 0 0,0 1-1 0 0,1 1 1 0 0,1 1 0 0 0,0 1-1 0 0,31-13 1 0 0,-13 9-178 0 0,1 3 0 0 0,1 2 0 0 0,52-10 0 0 0,16 8-2017 0 0,-73 12-560 0 0,-26 2 868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19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69 5527 0 0,'7'-7'590'0'0,"24"-39"6801"0"0,-22 31-5874 0 0,-12 18 356 0 0,-49 53-1029 0 0,7 1-401 0 0,4 1 0 0 0,-36 67 0 0 0,71-114-284 0 0,1-1 0 0 0,1 1 0 0 0,-1-1 0 0 0,2 1 0 0 0,0 0 0 0 0,0 1 0 0 0,1-1 0 0 0,0 0 0 0 0,0 13 0 0 0,2-23-112 0 0,0 0 1 0 0,1 0 0 0 0,-1 0 0 0 0,0-1 0 0 0,1 1 0 0 0,-1 0 0 0 0,1 0 0 0 0,-1-1 0 0 0,1 1 0 0 0,-1 0 0 0 0,1-1 0 0 0,-1 1 0 0 0,1 0-1 0 0,-1-1 1 0 0,1 1 0 0 0,0-1 0 0 0,-1 1 0 0 0,1-1 0 0 0,0 1 0 0 0,0-1 0 0 0,1 1 0 0 0,16 5 459 0 0,-13-5-409 0 0,0 0 0 0 0,0-1 1 0 0,0 0-1 0 0,-1 0 0 0 0,1 0 0 0 0,0-1 1 0 0,0 1-1 0 0,0-1 0 0 0,0 0 0 0 0,0-1 1 0 0,-1 1-1 0 0,7-4 0 0 0,5-2 89 0 0,31-19 1 0 0,-34 18-182 0 0,-1-1 1 0 0,0 0-1 0 0,-1-1 1 0 0,0 0-1 0 0,-1 0 0 0 0,0-1 1 0 0,16-23-1 0 0,-20 25-90 0 0,0-1-1 0 0,-1 1 0 0 0,-1-1 1 0 0,1 0-1 0 0,-2-1 1 0 0,1 1-1 0 0,-2-1 0 0 0,1 1 1 0 0,-1-1-1 0 0,-1 0 0 0 0,1-15 1 0 0,-2 14-149 0 0,-1 0 0 0 0,0-1-1 0 0,-6-23 1 0 0,6 31 62 0 0,-1 1-1 0 0,1-1 1 0 0,-1 1-1 0 0,0-1 0 0 0,0 1 1 0 0,0 0-1 0 0,-1 0 1 0 0,1 0-1 0 0,-1 0 1 0 0,0 0-1 0 0,0 0 0 0 0,-1 1 1 0 0,-3-4-1 0 0,6 7 87 0 0,-1-1 0 0 0,1 1 0 0 0,-1-1 0 0 0,1 1 0 0 0,-1 0 1 0 0,1-1-1 0 0,-1 1 0 0 0,1 0 0 0 0,-1 0 0 0 0,1 0 0 0 0,-1 0 0 0 0,1 1 0 0 0,-1-1 0 0 0,1 0 0 0 0,-2 1 0 0 0,2-1-28 0 0,-1 0-341 0 0,-2 13-3028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13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4 486 5063 0 0,'-3'19'18533'0'0,"3"-20"-18298"0"0,1-10-129 0 0,0 1-1 0 0,1 0 1 0 0,0 0-1 0 0,0 0 1 0 0,1 0-1 0 0,1 0 1 0 0,-1 0-1 0 0,2 1 1 0 0,5-11-1 0 0,5-4-11 0 0,0 1-1 0 0,23-27 0 0 0,0 9-75 0 0,1 2 0 0 0,2 2 1 0 0,68-48-1 0 0,-87 69-17 0 0,0 2 0 0 0,35-17 0 0 0,-43 25-3 0 0,0 0-1 0 0,1 1 1 0 0,-1 0 0 0 0,1 1 0 0 0,23-2-1 0 0,-33 5-27 0 0,0 1-1 0 0,-1 0 0 0 0,1 0 0 0 0,0 1 0 0 0,-1-1 0 0 0,1 1 0 0 0,-1 0 0 0 0,1 0 0 0 0,-1 1 1 0 0,1-1-1 0 0,4 3 0 0 0,-3 0-622 0 0,1 0 1 0 0,0 0 0 0 0,-1 1-1 0 0,0 0 1 0 0,9 9-1 0 0,-2-2-1235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2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487 646 7831 0 0,'7'9'12046'0'0,"-5"-10"-11412"0"0,4-2-379 0 0,1-1 1 0 0,-1 0-1 0 0,0 0 0 0 0,0 0 0 0 0,0-1 1 0 0,0 0-1 0 0,6-7 0 0 0,34-44 323 0 0,-3-7-606 0 0,-3-1-1 0 0,52-113 1 0 0,-53 82-568 0 0,-35 83 293 0 0,0 0-1 0 0,-1 0 1 0 0,-1 0-1 0 0,0 0 1 0 0,-1 0-1 0 0,0-16 1 0 0,-1 25 209 0 0,0 1 0 0 0,0-1 0 0 0,-1 1 0 0 0,1-1 1 0 0,-1 1-1 0 0,1-1 0 0 0,-1 1 0 0 0,0 0 0 0 0,0-1 0 0 0,0 1 0 0 0,0 0 1 0 0,0 0-1 0 0,0-1 0 0 0,-1 1 0 0 0,1 0 0 0 0,-1 0 0 0 0,1 0 0 0 0,-1 1 1 0 0,-3-4-1 0 0,2 4 40 0 0,0-1 0 0 0,0 1 0 0 0,0 0 0 0 0,0 0 0 0 0,0 0 0 0 0,0 0 1 0 0,0 0-1 0 0,0 1 0 0 0,0-1 0 0 0,-1 1 0 0 0,1 0 0 0 0,0 0 0 0 0,0 0 0 0 0,-5 1 1 0 0,2 0 31 0 0,0 0 0 0 0,0 1 1 0 0,1-1-1 0 0,-1 1 0 0 0,1 0 1 0 0,0 0-1 0 0,-1 1 1 0 0,1 0-1 0 0,0 0 0 0 0,0 0 1 0 0,-5 5-1 0 0,3-2 48 0 0,1 0-1 0 0,0 1 1 0 0,0 0-1 0 0,1 0 1 0 0,-1 0 0 0 0,-6 13-1 0 0,0 7 291 0 0,1 0 0 0 0,1 1 0 0 0,-9 41-1 0 0,16-59-187 0 0,-65 237 1849 0 0,-17-7-789 0 0,56-175-882 0 0,-55 90-1 0 0,-54 49 206 0 0,62-110-309 0 0,23-32-19 0 0,35-42-126 0 0,-12 14-2 0 0,29-33-171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20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50 2759 0 0,'-4'1'145'0'0,"0"0"-1"0"0,0 0 1 0 0,0 1-1 0 0,0-1 0 0 0,0 1 1 0 0,0 0-1 0 0,0-1 1 0 0,0 2-1 0 0,1-1 0 0 0,-5 4 1 0 0,6-4 1115 0 0,-1 0 0 0 0,1 1 0 0 0,-1-1 0 0 0,1 1 0 0 0,0 0 0 0 0,0 0 1 0 0,-2 4-1 0 0,4 1 3559 0 0,10 5-3846 0 0,-6-10-859 0 0,-1-1 1 0 0,0 0 0 0 0,1 0 0 0 0,0 0 0 0 0,-1-1 0 0 0,1 1 0 0 0,0-1-1 0 0,0 0 1 0 0,0 0 0 0 0,0 0 0 0 0,6 0 0 0 0,7 0 389 0 0,22-1 0 0 0,25-4-115 0 0,0-2 0 0 0,-1-3 0 0 0,80-23 1 0 0,-74 12-1928 0 0,75-32 1 0 0,-111 37-6097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23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677 264 8719 0 0,'125'-185'2325'0'0,"-63"111"1646"0"0,-62 74-3857 0 0,0 0 1 0 0,0 0-1 0 0,0-1 0 0 0,0 1 0 0 0,0 0 0 0 0,0 0 0 0 0,1 0 1 0 0,-1-1-1 0 0,0 1 0 0 0,0 0 0 0 0,0 0 0 0 0,0 0 1 0 0,1-1-1 0 0,-1 1 0 0 0,0 0 0 0 0,0 0 0 0 0,1 0 0 0 0,-1 0 1 0 0,0-1-1 0 0,0 1 0 0 0,1 0 0 0 0,-1 0 0 0 0,0 0 0 0 0,0 0 1 0 0,1 0-1 0 0,-1 0 0 0 0,0 0 0 0 0,0 0 0 0 0,1 0 0 0 0,-1 0 1 0 0,0 0-1 0 0,0 0 0 0 0,1 0 0 0 0,-2 10 759 0 0,-9 19-1006 0 0,10-28 279 0 0,-62 147 322 0 0,-6-2 0 0 0,-7-3 0 0 0,-100 142 0 0 0,-48 52-801 0 0,208-315-32 0 0,-1-1 0 0 0,0 0 0 0 0,-2-2 0 0 0,-27 25-1 0 0,35-36-382 0 0,-1 1-1 0 0,0-1 1 0 0,0-1-1 0 0,-1 0 1 0 0,0-1-1 0 0,0 0 0 0 0,0-1 1 0 0,-1 0-1 0 0,0-1 1 0 0,-17 4-1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2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59 180 8751 0 0,'-3'1'289'0'0,"-1"1"0"0"0,0-1 0 0 0,0 1 0 0 0,1 0 0 0 0,-1 0 0 0 0,1 0 0 0 0,-1 1 0 0 0,1-1 0 0 0,0 1 0 0 0,0 0 0 0 0,0 0 0 0 0,1 0 0 0 0,-1 0 0 0 0,1 0 0 0 0,-1 1 0 0 0,1-1 0 0 0,-4 9 2045 0 0,6-11-2291 0 0,1 0-1 0 0,-1 0 1 0 0,0 0-1 0 0,1 0 1 0 0,-1 0 0 0 0,0 0-1 0 0,1 0 1 0 0,0-1 0 0 0,-1 1-1 0 0,1 0 1 0 0,-1 0-1 0 0,1 0 1 0 0,0-1 0 0 0,-1 1-1 0 0,1 0 1 0 0,0 0 0 0 0,0-1-1 0 0,0 1 1 0 0,0-1 0 0 0,0 1-1 0 0,-1-1 1 0 0,1 1-1 0 0,0-1 1 0 0,0 0 0 0 0,0 1-1 0 0,2-1 1 0 0,1 2 106 0 0,1-1 1 0 0,0 0 0 0 0,0 0-1 0 0,6 0 1 0 0,29-1 480 0 0,0-2 1 0 0,0-1 0 0 0,0-2 0 0 0,50-13 0 0 0,152-55 658 0 0,203-77-874 0 0,-418 143-1275 0 0,-25 6 178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2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51 502 8287 0 0,'0'0'756'0'0,"-12"-2"242"0"0,7 1 2212 0 0,3 0-2785 0 0,0 0 0 0 0,0 0-1 0 0,0-1 1 0 0,0 1-1 0 0,0-1 1 0 0,0 1 0 0 0,0-1-1 0 0,1 0 1 0 0,-1 0-1 0 0,1 0 1 0 0,-1 0 0 0 0,1 0-1 0 0,0 0 1 0 0,0 0-1 0 0,-1-3 1 0 0,0 1-210 0 0,1 0 0 0 0,0-1 0 0 0,0 1 0 0 0,0-1 0 0 0,1 1-1 0 0,0-1 1 0 0,0-7 0 0 0,1 1-196 0 0,0 0 0 0 0,2 0-1 0 0,-1 0 1 0 0,1 0 0 0 0,0 1-1 0 0,6-11 1 0 0,-1 4 43 0 0,1 1 0 0 0,0 0 0 0 0,1 1 0 0 0,1 0 0 0 0,0 0 0 0 0,1 1 0 0 0,1 1 0 0 0,0 0 0 0 0,29-22 0 0 0,2 3-50 0 0,2 1 1 0 0,1 3-1 0 0,60-27 0 0 0,-95 49-102 0 0,1 1 0 0 0,16-4-1 0 0,-24 8-377 0 0,1 0 0 0 0,-1 0 0 0 0,1 0 0 0 0,-1 1 0 0 0,1 0 0 0 0,-1 0 0 0 0,1 0 0 0 0,7 2 0 0 0,2 3-6230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24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151 401 17479 0 0,'0'0'2786'0'0,"-1"2"-2308"0"0,-16 33 770 0 0,9-20-699 0 0,-9 23 1 0 0,5-3-255 0 0,-8 24-568 0 0,-30 61 0 0 0,30-78-3416 0 0,14-32 1810 0 0</inkml:trace>
  <inkml:trace contextRef="#ctx0" brushRef="#br0" timeOffset="1">562 8 12439 0 0,'0'0'1328'0'0,"8"-5"400"0"0,2 3-784 0 0,1 4 8 0 0,0 3-952 0 0,1 4-96 0 0,3 4-64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24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63 11055 0 0,'-4'-9'665'0'0,"0"1"0"0"0,-1 1 1 0 0,-1-1-1 0 0,-7-9 0 0 0,12 16-584 0 0,0 0-1 0 0,0 0 1 0 0,1 0 0 0 0,-1 0 0 0 0,0 0 0 0 0,0 0 0 0 0,0 0 0 0 0,0 0 0 0 0,-1 1 0 0 0,1-1 0 0 0,0 0 0 0 0,0 1-1 0 0,0-1 1 0 0,-1 1 0 0 0,1-1 0 0 0,0 1 0 0 0,-1 0 0 0 0,1 0 0 0 0,0-1 0 0 0,-1 1 0 0 0,1 0 0 0 0,0 0 0 0 0,-1 0 0 0 0,1 0-1 0 0,0 0 1 0 0,-1 1 0 0 0,1-1 0 0 0,0 0 0 0 0,0 1 0 0 0,-1-1 0 0 0,1 1 0 0 0,0-1 0 0 0,0 1 0 0 0,-2 1 0 0 0,-13 6-67 0 0,1 1 1 0 0,1 0 0 0 0,0 1 0 0 0,-19 18 0 0 0,28-24-15 0 0,-158 142-53 0 0,96-85 66 0 0,44-40 126 0 0,15-15 40 0 0,0 1 1 0 0,0 0-1 0 0,1 0 1 0 0,0 1 0 0 0,-10 14-1 0 0,16-20 404 0 0,17-1 51 0 0,-13 0-587 0 0,-1-1 1 0 0,1 1 0 0 0,0-1 0 0 0,-1 0 0 0 0,1 0-1 0 0,-1 0 1 0 0,1-1 0 0 0,3 0 0 0 0,14-5 89 0 0,-2 0 0 0 0,1-2 0 0 0,-1 0 0 0 0,0-1 0 0 0,-1-1 0 0 0,0-1 0 0 0,0 0 0 0 0,18-17 0 0 0,-25 18-151 0 0,0-1 0 0 0,-1 0-1 0 0,10-16 1 0 0,3-2-83 0 0,-21 28 39 0 0,-2 16-432 0 0,-1 0 469 0 0,-3 19-1 0 0,2-23-225 0 0,1-1-1 0 0,1 1 1 0 0,0-1-1 0 0,0 1 1 0 0,1 0-1 0 0,2 15 1 0 0,1-11-1156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25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26 6911 0 0,'0'-4'322'0'0,"0"2"-253"0"0,0 0 0 0 0,0 1 1 0 0,0-1-1 0 0,0 1 0 0 0,0-1 0 0 0,-1 1 0 0 0,1-1 1 0 0,-1 1-1 0 0,1-1 0 0 0,-1 1 0 0 0,-1-3 0 0 0,1 4 257 0 0,1 0 1 0 0,-1 0-1 0 0,0 0 0 0 0,0 0 0 0 0,0 0 0 0 0,1 1 0 0 0,-1-1 0 0 0,0 0 0 0 0,0 0 0 0 0,1 1 0 0 0,-1-1 0 0 0,0 0 0 0 0,-1 2 499 0 0,-7 2 1113 0 0,-1 2 1 0 0,-16 11-1 0 0,14-7-1363 0 0,1 0 0 0 0,0 0 0 0 0,-12 16 1 0 0,-3 8-331 0 0,-25 43 1 0 0,51-77-229 0 0,-164 303 645 0 0,138-251-636 0 0,-168 384-3952 0 0,189-423-2876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2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37 9671 0 0,'9'-8'207'0'0,"-5"5"-15"0"0,0 0 0 0 0,-1 0 0 0 0,1 0-1 0 0,-1-1 1 0 0,7-8 8044 0 0,-11 13-7430 0 0,-53 53 91 0 0,-106 109-530 0 0,145-147-437 0 0,14-15-1 0 0,1 0-358 0 0,1 0 406 0 0,0 1 0 0 0,-1-1 0 0 0,1 0 0 0 0,0 0 0 0 0,0 0 0 0 0,0 1 0 0 0,0-1 0 0 0,0 0 0 0 0,0-1 0 0 0,1 1 0 0 0,-1 0 0 0 0,0 0 0 0 0,0 0 0 0 0,1-1 0 0 0,0 2-1 0 0,5 2-41 0 0,15 12-8 0 0,-3-2-16 0 0,25 23 0 0 0,-38-31 88 0 0,0 0-1 0 0,-1 1 1 0 0,0-1-1 0 0,0 1 1 0 0,0 0-1 0 0,-1 0 1 0 0,6 16 0 0 0,-7-15 98 0 0,0 0 1 0 0,-1 1-1 0 0,0-1 1 0 0,-1 1-1 0 0,0 0 1 0 0,0-1-1 0 0,-1 1 1 0 0,0 0-1 0 0,0 0 1 0 0,-1 0-1 0 0,0-1 1 0 0,-1 1-1 0 0,0-1 1 0 0,0 1-1 0 0,-6 12 1 0 0,7-18-97 0 0,-1-1 0 0 0,0 1 0 0 0,0-1 1 0 0,0 0-1 0 0,0 1 0 0 0,-1-1 0 0 0,1 0 1 0 0,-1 0-1 0 0,1-1 0 0 0,-1 1 1 0 0,0 0-1 0 0,0-1 0 0 0,1 0 0 0 0,-1 1 1 0 0,-5 0-1 0 0,-4 1 17 0 0,0 0 0 0 0,-19 2 0 0 0,5-2 0 0 0,0-2 1 0 0,0-1-1 0 0,0-1 0 0 0,0-1 1 0 0,0-2-1 0 0,-43-11 0 0 0,66 15-154 0 0,-1-1 1 0 0,1 0-1 0 0,0 0 0 0 0,0-1 0 0 0,1 1 1 0 0,-1-1-1 0 0,0 1 0 0 0,0-1 0 0 0,1 0 1 0 0,-5-4-1 0 0,1-3-707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2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57 365 8663 0 0,'0'0'398'0'0,"2"1"-9"0"0,16 3 1268 0 0,-17-2-1384 0 0,0 0 0 0 0,-1 0 0 0 0,1 0 0 0 0,-1-1 0 0 0,0 1 1 0 0,0 0-1 0 0,1 0 0 0 0,-2 3 0 0 0,-1 8 322 0 0,-1-1 0 0 0,0 0 0 0 0,-1 0 1 0 0,0-1-1 0 0,-1 1 0 0 0,-12 18 1 0 0,2 1-138 0 0,-11 14-126 0 0,25-43 17 0 0,1-5-291 0 0,1 1 0 0 0,-1-1-1 0 0,1 1 1 0 0,-1 0 0 0 0,1-1 0 0 0,0 1 0 0 0,0 0-1 0 0,0-1 1 0 0,0 1 0 0 0,0 0 0 0 0,2-2-1 0 0,1-2 66 0 0,30-60 211 0 0,4 1 0 0 0,2 2 0 0 0,49-57 0 0 0,-55 81-270 0 0,56-50 0 0 0,-74 75-74 0 0,0 1-1 0 0,30-18 0 0 0,-37 26 7 0 0,1 0 0 0 0,-1 1 0 0 0,1 0 0 0 0,0 0 0 0 0,0 1 0 0 0,0 0 0 0 0,13-2 0 0 0,-21 5-33 0 0,0 0 1 0 0,0-1-1 0 0,0 1 0 0 0,0 0 0 0 0,0 0 1 0 0,-1 1-1 0 0,1-1 0 0 0,0 0 0 0 0,0 1 1 0 0,0-1-1 0 0,0 1 0 0 0,-1-1 0 0 0,1 1 1 0 0,0 0-1 0 0,-1 0 0 0 0,1-1 0 0 0,0 2 1 0 0,-1-1-1 0 0,1 0 0 0 0,-1 0 0 0 0,1 0 1 0 0,-1 1-1 0 0,0-1 0 0 0,2 3 1 0 0,0 1-147 0 0,-1 0 0 0 0,0-1 0 0 0,0 1 0 0 0,0 0 0 0 0,0 0 1 0 0,-1 1-1 0 0,1 8 0 0 0,2 10-916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14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288 192 5983 0 0,'0'0'464'0'0,"2"0"-305"0"0,21-6 4249 0 0,37-13-1 0 0,-26 5-3479 0 0,-25 9-573 0 0,0 0 1 0 0,0 0-1 0 0,0 0 1 0 0,0-1-1 0 0,14-14 1 0 0,-20 18-260 0 0,0-1 0 0 0,-1 0 0 0 0,1 0-1 0 0,0 0 1 0 0,-1 0 0 0 0,0-1 0 0 0,0 1 0 0 0,0-1 0 0 0,0 1 0 0 0,-1-1-1 0 0,1 0 1 0 0,-1 0 0 0 0,0 0 0 0 0,0 1 0 0 0,0-1 0 0 0,-1 0-1 0 0,1 0 1 0 0,-1-5 0 0 0,0 7-72 0 0,0 1-1 0 0,-1-1 0 0 0,1 0 1 0 0,-1 1-1 0 0,1-1 1 0 0,-1 1-1 0 0,0-1 1 0 0,0 1-1 0 0,1-1 0 0 0,-1 1 1 0 0,0 0-1 0 0,0-1 1 0 0,0 1-1 0 0,-1 0 0 0 0,1 0 1 0 0,0-1-1 0 0,0 1 1 0 0,-1 0-1 0 0,1 0 0 0 0,0 1 1 0 0,-1-1-1 0 0,1 0 1 0 0,-1 0-1 0 0,0 1 1 0 0,1-1-1 0 0,-1 1 0 0 0,1-1 1 0 0,-1 1-1 0 0,0 0 1 0 0,1-1-1 0 0,-3 1 0 0 0,-6-1 22 0 0,0 1-1 0 0,-1 0 1 0 0,-18 2-1 0 0,25-1-56 0 0,-16 2 21 0 0,0 0-1 0 0,1 2 1 0 0,0 1 0 0 0,0 0-1 0 0,0 1 1 0 0,-19 11 0 0 0,3 0 81 0 0,2 2 1 0 0,-37 28 0 0 0,56-37 3 0 0,0 1 0 0 0,0 0 0 0 0,-14 18 0 0 0,23-25-58 0 0,1 1 0 0 0,-1 0 0 0 0,1 1 0 0 0,0-1 0 0 0,1 0 0 0 0,0 1 0 0 0,0 0 0 0 0,0 0 0 0 0,1 0 0 0 0,-3 13 0 0 0,4-18-27 0 0,1 0 0 0 0,0 0 0 0 0,0 0 0 0 0,0 0 0 0 0,0 0 0 0 0,0 0 0 0 0,0 0 0 0 0,0 0 0 0 0,1 0 0 0 0,-1 0 0 0 0,1 0-1 0 0,0 0 1 0 0,-1 0 0 0 0,1 0 0 0 0,0 0 0 0 0,0 0 0 0 0,0-1 0 0 0,0 1 0 0 0,2 2 0 0 0,-1-2 6 0 0,1-1 0 0 0,-1 1 0 0 0,0 0-1 0 0,1-1 1 0 0,-1 1 0 0 0,1-1 0 0 0,-1 0 0 0 0,1 0 0 0 0,-1 0 0 0 0,1 0-1 0 0,0 0 1 0 0,3 0 0 0 0,8 0 43 0 0,-1 0 0 0 0,1-1 0 0 0,-1 0 0 0 0,22-4 0 0 0,-32 4-52 0 0,14-2 19 0 0,0 0 1 0 0,1-1-1 0 0,-1 0 0 0 0,-1-2 0 0 0,1 0 0 0 0,0-1 0 0 0,-1-1 1 0 0,16-9-1 0 0,-15 7 0 0 0,29-12 0 0 0,-29 15-11 0 0,-1-2-1 0 0,0 0 0 0 0,-1 0 1 0 0,26-19-1 0 0,-36 23-24 0 0,-5 4 5 0 0,-6 15-50 0 0,4-1 53 0 0,1 1 0 0 0,1-1 0 0 0,0 1 0 0 0,4 26 0 0 0,1-24 32 0 0,0-1 0 0 0,0 0 0 0 0,16 31 0 0 0,-14-33-14 0 0,11 20 74 0 0,-17-31-89 0 0,1-1 0 0 0,-1 0-1 0 0,1 0 1 0 0,-1 0 0 0 0,1-1-1 0 0,-1 1 1 0 0,1 0 0 0 0,0 0-1 0 0,0-1 1 0 0,0 1 0 0 0,0-1 0 0 0,0 0-1 0 0,1 0 1 0 0,-1 1 0 0 0,0-1-1 0 0,0-1 1 0 0,1 1 0 0 0,-1 0-1 0 0,1-1 1 0 0,-1 1 0 0 0,0-1-1 0 0,1 1 1 0 0,-1-1 0 0 0,1 0 0 0 0,4-1-1 0 0,0 1-324 0 0,0-1 0 0 0,0-1 0 0 0,1 1 0 0 0,-1-1 0 0 0,0 0 0 0 0,0-1 0 0 0,11-5 0 0 0,3-4-1735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2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296 165 5983 0 0,'-7'5'12732'0'0,"18"-3"-11862"0"0,1-2-718 0 0,0 0 0 0 0,0-1 0 0 0,0-1 1 0 0,0 0-1 0 0,-1 0 0 0 0,1-1 0 0 0,-1-1 0 0 0,0 0 1 0 0,19-9-1 0 0,-1-2-129 0 0,-1-2-1 0 0,34-25 1 0 0,-56 37-24 0 0,7-4-2 0 0,0-1-1 0 0,16-16 0 0 0,-29 25-1 0 0,0 1-1 0 0,1 0 1 0 0,-1 0-1 0 0,0 0 1 0 0,1 0 0 0 0,-1-1-1 0 0,0 1 1 0 0,0 0-1 0 0,1 0 1 0 0,-1-1 0 0 0,0 1-1 0 0,0 0 1 0 0,0 0-1 0 0,1-1 1 0 0,-1 1-1 0 0,0 0 1 0 0,0-1 0 0 0,0 1-1 0 0,0 0 1 0 0,0-1-1 0 0,1 1 1 0 0,-1 0-1 0 0,0-1 1 0 0,0 1 0 0 0,0 0-1 0 0,0-1 1 0 0,0 1-1 0 0,0 0 1 0 0,0-1 0 0 0,0 1-1 0 0,0 0 1 0 0,-1-1-1 0 0,1 1 1 0 0,0 0-1 0 0,0-1 1 0 0,0 1 0 0 0,0 0-1 0 0,0-1 1 0 0,0 1-1 0 0,-1 0 1 0 0,1-1-1 0 0,0 1 1 0 0,0 0 0 0 0,-1 0-1 0 0,1-1 1 0 0,0 1-1 0 0,0 0 1 0 0,-1 0 0 0 0,1 0-1 0 0,0-1 1 0 0,0 1-1 0 0,-1 0 1 0 0,1 0-1 0 0,0 0 1 0 0,-1 0 0 0 0,1 0-1 0 0,0 0 1 0 0,-1-1-1 0 0,-2 1-37 0 0,1 0 0 0 0,-1-1 0 0 0,1 1 0 0 0,0 0-1 0 0,-1 0 1 0 0,1 0 0 0 0,-4 1 0 0 0,-13 4-136 0 0,1 2 0 0 0,0-1 0 0 0,1 2 1 0 0,0 1-1 0 0,-16 10 0 0 0,16-10 123 0 0,-102 56-237 0 0,-126 73 188 0 0,236-132 141 0 0,0-1 1 0 0,0 2-1 0 0,0-1 0 0 0,1 1 1 0 0,0 1-1 0 0,-13 15 0 0 0,20-21-14 0 0,-1 0 1 0 0,1 0-1 0 0,-1 0 0 0 0,1 1 0 0 0,0-1 1 0 0,0 0-1 0 0,0 1 0 0 0,0-1 0 0 0,0 1 0 0 0,1 0 1 0 0,-1-1-1 0 0,1 1 0 0 0,0-1 0 0 0,-1 1 1 0 0,1 0-1 0 0,0-1 0 0 0,1 1 0 0 0,-1 0 1 0 0,0-1-1 0 0,1 1 0 0 0,0 0 0 0 0,-1-1 1 0 0,1 1-1 0 0,0-1 0 0 0,0 1 0 0 0,0-1 1 0 0,1 0-1 0 0,-1 0 0 0 0,1 1 0 0 0,-1-1 1 0 0,1 0-1 0 0,3 3 0 0 0,0 0-12 0 0,1 0-1 0 0,-1-1 0 0 0,1 1 1 0 0,-1-1-1 0 0,1-1 1 0 0,0 1-1 0 0,1-1 0 0 0,-1 0 1 0 0,1-1-1 0 0,6 3 0 0 0,-3-2-456 0 0,0-1-1 0 0,0 0 1 0 0,1-1-1 0 0,-1 0 1 0 0,0 0-1 0 0,13-2 1 0 0,2-2-5748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27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2 5527 0 0,'0'0'423'0'0,"-8"-1"161"0"0,4 1 247 0 0,1 0-1 0 0,-1 0 1 0 0,1 1-1 0 0,-1-1 1 0 0,1 1 0 0 0,-1 0-1 0 0,1 0 1 0 0,-6 2-1 0 0,-27 15 3615 0 0,25-12-4142 0 0,-17 10 323 0 0,0 1 0 0 0,-49 40 0 0 0,-41 53 343 0 0,108-99-950 0 0,0-1-1 0 0,0 1 0 0 0,1 1 0 0 0,0 0 1 0 0,-11 20-1 0 0,15-17 36 0 0,7-12-66 0 0,-1-2 7 0 0,-1-1 1 0 0,0 1 0 0 0,0-1-1 0 0,1 1 1 0 0,-1-1 0 0 0,1 1-1 0 0,-1-1 1 0 0,0 1 0 0 0,1-1-1 0 0,-1 0 1 0 0,1 1 0 0 0,-1-1-1 0 0,1 1 1 0 0,-1-1 0 0 0,1 0-1 0 0,-1 0 1 0 0,1 1 0 0 0,0-1-1 0 0,0 0 1 0 0,1 1-8 0 0,5 3-10 0 0,0-1 1 0 0,0 0-1 0 0,0 0 1 0 0,1-1-1 0 0,-1 0 1 0 0,1-1-1 0 0,-1 1 1 0 0,9-1-1 0 0,-4 0-42 0 0,0 1 0 0 0,15 5 0 0 0,-22-5 60 0 0,0-1-1 0 0,0 1 1 0 0,-1 1 0 0 0,1-1-1 0 0,-1 0 1 0 0,1 1 0 0 0,-1 0-1 0 0,0 0 1 0 0,0 1 0 0 0,0-1-1 0 0,-1 1 1 0 0,1 0-1 0 0,-1 0 1 0 0,0 0 0 0 0,0 0-1 0 0,0 0 1 0 0,0 1 0 0 0,-1-1-1 0 0,0 1 1 0 0,0 0 0 0 0,0 0-1 0 0,0 0 1 0 0,-1 0-1 0 0,0 0 1 0 0,0 0 0 0 0,0 0-1 0 0,-1 0 1 0 0,0 0 0 0 0,0 1-1 0 0,0-1 1 0 0,0 0 0 0 0,-3 9-1 0 0,2-10 31 0 0,-1 1 0 0 0,0-1 0 0 0,0 0 1 0 0,0 0-1 0 0,0-1 0 0 0,-1 1 0 0 0,0 0 0 0 0,0-1 0 0 0,0 1 0 0 0,0-1 0 0 0,0 0 0 0 0,0 0 0 0 0,-1 0 1 0 0,0-1-1 0 0,1 1 0 0 0,-1-1 0 0 0,0 0 0 0 0,-8 3 0 0 0,-4 2 92 0 0,0-2 0 0 0,-1 1 0 0 0,-25 3 0 0 0,21-5-145 0 0,-1-1 1 0 0,1-1-1 0 0,-1-1 0 0 0,0-1 0 0 0,1-1 0 0 0,-1-1 0 0 0,1-1 1 0 0,-40-10-1 0 0,61 13 24 0 0,-3-1-275 0 0,-1 0 0 0 0,1 0 0 0 0,0 0 0 0 0,0-1 0 0 0,0 0 0 0 0,-6-3 0 0 0,-1-5-884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27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7831 0 0,'0'0'603'0'0,"0"2"-396"0"0,-2 8 1094 0 0,-1 1 0 0 0,0-1 0 0 0,0 1 0 0 0,-1-1 0 0 0,-7 12 1 0 0,-31 51 2349 0 0,21-37-3104 0 0,5-11 43 0 0,-25 48 202 0 0,38-66-744 0 0,1 0-1 0 0,-1-1 1 0 0,1 1 0 0 0,0 0-1 0 0,0 0 1 0 0,1 0 0 0 0,0 0-1 0 0,1 1 1 0 0,-1 6-1 0 0,2-11-20 0 0,-1-1-1 0 0,0 0 0 0 0,1 0 0 0 0,-1 0 0 0 0,1 1 0 0 0,0-1 0 0 0,0 0 0 0 0,0 0 1 0 0,0 0-1 0 0,0 0 0 0 0,0 0 0 0 0,0 0 0 0 0,1-1 0 0 0,-1 1 0 0 0,1 0 0 0 0,-1-1 1 0 0,1 1-1 0 0,0-1 0 0 0,-1 1 0 0 0,1-1 0 0 0,0 0 0 0 0,0 0 0 0 0,0 1 0 0 0,0-1 0 0 0,0-1 1 0 0,1 1-1 0 0,-1 0 0 0 0,0-1 0 0 0,0 1 0 0 0,0-1 0 0 0,1 1 0 0 0,-1-1 0 0 0,0 0 1 0 0,0 0-1 0 0,1 0 0 0 0,-1 0 0 0 0,0-1 0 0 0,0 1 0 0 0,1-1 0 0 0,-1 1 0 0 0,0-1 1 0 0,0 0-1 0 0,3-1 0 0 0,22-11 136 0 0,0-1 0 0 0,0-1 1 0 0,31-25-1 0 0,-51 35-160 0 0,-1 0 0 0 0,0 0 0 0 0,0-1 0 0 0,-1 1 0 0 0,0-1 0 0 0,0 0 0 0 0,8-14 0 0 0,-3 6-122 0 0,0 0 0 0 0,21-21 0 0 0,0 0-129 0 0,-23 25 98 0 0,45-61-5422 0 0,-42 53-1166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27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3 6447 0 0,'0'0'499'0'0,"-2"-1"-328"0"0,-1 1 106 0 0,-1-1 0 0 0,0 1 0 0 0,0 0 0 0 0,0 0 0 0 0,1 0 0 0 0,-1 0 0 0 0,0 1 0 0 0,0-1 0 0 0,0 1 0 0 0,1 0 0 0 0,-1 0 0 0 0,1 1 0 0 0,-1-1 0 0 0,1 1 0 0 0,-5 2 0 0 0,-7 5 3126 0 0,-27 21 1 0 0,38-27-3214 0 0,-23 19 422 0 0,1 2 1 0 0,1 0 0 0 0,2 2-1 0 0,0 1 1 0 0,-27 41-1 0 0,-81 158 669 0 0,128-220-1249 0 0,-34 64 99 0 0,3 2 0 0 0,-38 114 0 0 0,66-166-279 0 0,2 0 0 0 0,0 1 0 0 0,1-1 0 0 0,0 32 0 0 0,3-50-563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2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1015 28 17503 0 0,'2'-5'495'0'0,"-1"3"-377"0"0,-1 1 0 0 0,1 0 0 0 0,-1-1 0 0 0,1 1 0 0 0,-1 0 0 0 0,0-1 0 0 0,0 1 0 0 0,1 0 0 0 0,-1-1 0 0 0,0 1 0 0 0,0-1 1 0 0,-1-2-1 0 0,1 4-62 0 0,-1 0 1 0 0,1 0-1 0 0,0-1 1 0 0,-1 1-1 0 0,1 0 1 0 0,-1 0-1 0 0,1 0 1 0 0,0 0-1 0 0,-1 0 1 0 0,1 0-1 0 0,-1 0 1 0 0,1 0-1 0 0,-1 0 1 0 0,1 0 0 0 0,0 0-1 0 0,-1 0 1 0 0,1 0-1 0 0,-1 0 1 0 0,1 0-1 0 0,-1 0 1 0 0,1 0 28 0 0,-5 1 80 0 0,1 1 1 0 0,1-1 0 0 0,-1 1 0 0 0,0-1 0 0 0,0 1-1 0 0,0 0 1 0 0,1 0 0 0 0,-1 1 0 0 0,-3 3 0 0 0,-30 28-210 0 0,30-26 96 0 0,-23 24 32 0 0,2 1 1 0 0,1 1-1 0 0,-32 55 0 0 0,-55 121 236 0 0,89-160-265 0 0,-98 204 203 0 0,97-198-225 0 0,-13 35 49 0 0,-12 27 137 0 0,31-77-84 0 0,9-18-70 0 0,-25 40-1 0 0,26-49-392 0 0,0 0 0 0 0,-1 0-1 0 0,0-1 1 0 0,-27 23 0 0 0,37-36-289 0 0,5-9-3658 0 0,3-3 2672 0 0</inkml:trace>
  <inkml:trace contextRef="#ctx0" brushRef="#br0" timeOffset="1">92 873 4607 0 0,'-58'-2'1058'0'0,"24"3"14840"0"0,36-1-15313 0 0,7 2-366 0 0,-1 0 0 0 0,1 0-1 0 0,0-1 1 0 0,-1 0 0 0 0,1-1-1 0 0,11-1 1 0 0,56-7 155 0 0,-54 5-303 0 0,380-76 380 0 0,-269 43-4649 0 0,-63 17-130 0 0,-48 13-2602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15551 0 0,'0'0'1815'0'0,"1"3"-955"0"0,0 8-141 0 0,0 1 0 0 0,-1-1 0 0 0,0 1 0 0 0,-1-1 0 0 0,0 1 0 0 0,-1-1 0 0 0,0 1 0 0 0,-1-1 0 0 0,-8 21 0 0 0,0-5-442 0 0,-2-1 0 0 0,-30 44 0 0 0,32-53-380 0 0,5-6-213 0 0,-1 0 1 0 0,0-1-1 0 0,0-1 0 0 0,-1 1 1 0 0,-16 15-1 0 0,17-21-592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28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53 234 11975 0 0,'-1'2'547'0'0,"-13"21"302"0"0,-17 40 0 0 0,27-54-128 0 0,1 1 3533 0 0,3-10-4173 0 0,1 0 1 0 0,-1 0-1 0 0,1 1 0 0 0,-1-1 0 0 0,1 0 1 0 0,-1 0-1 0 0,0 0 0 0 0,1 0 0 0 0,-1 0 0 0 0,1 0 1 0 0,-1 0-1 0 0,1 0 0 0 0,-1 0 0 0 0,1 0 0 0 0,-1 0 1 0 0,0 0-1 0 0,1 0 0 0 0,-1-1 0 0 0,1 1 1 0 0,-1 0-1 0 0,0 0 0 0 0,1-1 0 0 0,10-3 243 0 0,0-2 0 0 0,0 1 0 0 0,-1-1 0 0 0,16-13-1 0 0,-11 8-223 0 0,119-98 191 0 0,-2 1-1005 0 0,-107 89 495 0 0,39-23-746 0 0,-42 32 484 0 0,-20 10 356 0 0,8 20-101 0 0,-8-12 246 0 0,-1 0 0 0 0,-1 0 0 0 0,1 1 0 0 0,-2-1 0 0 0,1 0 0 0 0,-1 1 0 0 0,-2 11-1 0 0,-1 6 168 0 0,0 9 127 0 0,1-21-221 0 0,2 1-1 0 0,-1 0 0 0 0,2 0 1 0 0,0 0-1 0 0,0 0 0 0 0,5 25 1 0 0,-1-30-876 0 0,1-1-293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2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45 20159 0 0,'0'0'926'0'0,"-1"-2"-26"0"0,0-18-542 0 0,1 19-286 0 0,0 0-1 0 0,0 0 0 0 0,-1 0 1 0 0,1 1-1 0 0,0-1 1 0 0,0 0-1 0 0,-1 0 1 0 0,1 0-1 0 0,0 0 0 0 0,-1 0 1 0 0,1 0-1 0 0,-1 1 1 0 0,1-1-1 0 0,-1 0 1 0 0,1 0-1 0 0,-1 1 0 0 0,0-1 1 0 0,1 0-1 0 0,-1 1 1 0 0,0-1-1 0 0,1 0 0 0 0,-1 1 1 0 0,0-1-1 0 0,-1 0 1 0 0,0 1-31 0 0,0-1 1 0 0,1 1-1 0 0,-1 0 0 0 0,0-1 1 0 0,0 1-1 0 0,0 0 1 0 0,0 0-1 0 0,0 0 1 0 0,0 0-1 0 0,0 0 0 0 0,-2 1 1 0 0,-5 2-37 0 0,0-1 1 0 0,0 1-1 0 0,-16 9 0 0 0,-17 12-308 0 0,2 2 1 0 0,-59 47-1 0 0,95-69 234 0 0,-14 9-573 0 0,1 2-1 0 0,-25 27 1 0 0,40-41 306 0 0,4 0-254 0 0,0-1 556 0 0,-1 1 1 0 0,1-1 0 0 0,0 0 0 0 0,0 0-1 0 0,-1 1 1 0 0,1-2 0 0 0,0 1-1 0 0,0 0 1 0 0,-1 0 0 0 0,1 0 0 0 0,0-1-1 0 0,0 1 1 0 0,-1-1 0 0 0,1 1 0 0 0,-1-1-1 0 0,1 0 1 0 0,0 0 0 0 0,1-1-1 0 0,31-22 28 0 0,-30 21-13 0 0,3-3 41 0 0,0 0 1 0 0,0 0-1 0 0,0-1 0 0 0,-1 0 1 0 0,0 0-1 0 0,0-1 0 0 0,-1 0 0 0 0,0 0 1 0 0,0 0-1 0 0,-1 0 0 0 0,0-1 1 0 0,0 0-1 0 0,3-16 0 0 0,-6 23 186 0 0,-3 15-204 0 0,-21 118-1557 0 0,-12 57-271 0 0,28-143 3124 0 0,-1 62 0 0 0,4-50-287 0 0,1-22-574 0 0,-41 383 1863 0 0,39-386-1942 0 0,-2-1 0 0 0,-2 1 0 0 0,0-2 0 0 0,-2 1 0 0 0,-23 44 0 0 0,31-69-301 0 0,0 0 0 0 0,0 1 0 0 0,1-1 0 0 0,0 1 0 0 0,0-1 0 0 0,1 1 0 0 0,-1 0 0 0 0,2 0 0 0 0,-1 0 0 0 0,1 0 0 0 0,0 10 0 0 0,1-14-180 0 0,-1 0 0 0 0,1 0-1 0 0,0 0 1 0 0,-1 0 0 0 0,1 0 0 0 0,1-1-1 0 0,-1 1 1 0 0,0 0 0 0 0,1-1 0 0 0,-1 1 0 0 0,1-1-1 0 0,0 1 1 0 0,0-1 0 0 0,0 0 0 0 0,0 1-1 0 0,0-1 1 0 0,0 0 0 0 0,0-1 0 0 0,1 1 0 0 0,-1 0-1 0 0,1-1 1 0 0,0 1 0 0 0,-1-1 0 0 0,1 0-1 0 0,0 0 1 0 0,0 0 0 0 0,0 0 0 0 0,5 1-1 0 0,12-1-5624 0 0,-1-3-1697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2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37 1375 0 0,'0'0'66'0'0,"5"-7"2968"0"0,-2 3-798 0 0,0 1 0 0 0,0 0-1 0 0,1 0 1 0 0,-1 0 0 0 0,6-4-1 0 0,0 1 3675 0 0,-6 8-5504 0 0,-2-2-394 0 0,-1 0 0 0 0,0 0-1 0 0,1 1 1 0 0,-1-1 0 0 0,0 0 0 0 0,0 0-1 0 0,1 0 1 0 0,-1 0 0 0 0,0 0 0 0 0,1 0-1 0 0,-1 1 1 0 0,0-1 0 0 0,0 0 0 0 0,1 0 0 0 0,-1 0-1 0 0,0 1 1 0 0,0-1 0 0 0,0 0 0 0 0,1 0-1 0 0,-1 0 1 0 0,0 1 0 0 0,0-1 0 0 0,0 0 0 0 0,0 1-1 0 0,1-1 1 0 0,0 5 37 0 0,0-1-1 0 0,-1 0 1 0 0,1 1-1 0 0,-1-1 1 0 0,0 1-1 0 0,0-1 1 0 0,-1 1-1 0 0,1-1 1 0 0,-1 0-1 0 0,0 1 1 0 0,-1 5-1 0 0,-5 10 101 0 0,-10 22 0 0 0,3-7-5 0 0,12-29-206 0 0,0-1-51 0 0,0 1 0 0 0,0-1 0 0 0,0 0 0 0 0,0 1 0 0 0,-1-1 0 0 0,0 0 0 0 0,0 0 0 0 0,0-1 0 0 0,-1 1 0 0 0,-5 6 0 0 0,8-10-387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30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116 313 6911 0 0,'0'0'528'0'0,"-2"2"-341"0"0,1 0 201 0 0,0 0 0 0 0,-1 0 0 0 0,0 0 0 0 0,1 0 0 0 0,-1 0 0 0 0,0 0 0 0 0,0 0 0 0 0,0-1 0 0 0,0 1 0 0 0,-1-1 0 0 0,1 0 0 0 0,0 1 0 0 0,-1-1 0 0 0,1 0 0 0 0,-1 0 0 0 0,1 0 0 0 0,-1-1 0 0 0,1 1 0 0 0,-1-1 0 0 0,1 1 0 0 0,-1-1 0 0 0,0 0 0 0 0,1 0 0 0 0,-1 0 0 0 0,0 0 0 0 0,1 0 0 0 0,-1-1 0 0 0,1 1 0 0 0,-1-1 0 0 0,-4-1 0 0 0,4 0-175 0 0,1 1-1 0 0,0-1 1 0 0,-1 1-1 0 0,1-1 1 0 0,0 0-1 0 0,0 0 1 0 0,0 0-1 0 0,0 0 1 0 0,0 0-1 0 0,0 0 1 0 0,1-1-1 0 0,-3-3 0 0 0,2 2-165 0 0,1 1 0 0 0,-1 0 0 0 0,1-1 0 0 0,0 1-1 0 0,0 0 1 0 0,1-1 0 0 0,-1 0 0 0 0,0 1-1 0 0,1-1 1 0 0,0 1 0 0 0,0-1 0 0 0,0 0-1 0 0,1-4 1 0 0,1 2 78 0 0,-1 0-1 0 0,1 0 1 0 0,0 0-1 0 0,0 0 0 0 0,1 0 1 0 0,0 1-1 0 0,3-6 1 0 0,5-5 136 0 0,1 1 1 0 0,0 1 0 0 0,1 0-1 0 0,15-13 1 0 0,-9 10-345 0 0,0 2 1 0 0,39-25-1 0 0,-44 32 42 0 0,0 1-1 0 0,1 0 1 0 0,-1 1 0 0 0,1 0-1 0 0,25-5 1 0 0,-28 10 41 0 0,4 1 0 0 0,-12 3 0 0 0,-2-1 0 0 0,1 0 6 0 0,0 1-1 0 0,0 0 0 0 0,0-1 1 0 0,-1 1-1 0 0,1 0 0 0 0,-1 1 1 0 0,1-1-1 0 0,-1 0 1 0 0,0 1-1 0 0,0-1 0 0 0,-1 1 1 0 0,1-1-1 0 0,-1 1 0 0 0,0 0 1 0 0,1 4-1 0 0,2 9 33 0 0,-1 0 0 0 0,0 20 0 0 0,-1-20-30 0 0,-1 2 13 0 0,1 0 0 0 0,2 0 0 0 0,0 0-1 0 0,9 27 1 0 0,-10-39-13 0 0,0-1 0 0 0,0 1 0 0 0,0-1 0 0 0,1 0 0 0 0,0 0 0 0 0,0-1 0 0 0,0 1 0 0 0,1-1 0 0 0,0 0 0 0 0,0 0 0 0 0,0 0 0 0 0,1-1 0 0 0,0 0 0 0 0,-1 0 0 0 0,12 5 0 0 0,4 1 151 0 0,1-2 1 0 0,0-1-1 0 0,0 0 1 0 0,45 6-1 0 0,94 0 232 0 0,-15-2-5893 0 0,-133-9-2232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1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15 8287 0 0,'1'-1'639'0'0,"2"0"143"0"0,0-1 21 0 0,0 1 0 0 0,-1-1-1 0 0,1 1 1 0 0,0 0 0 0 0,0-1-1 0 0,0 1 1 0 0,0 1 0 0 0,0-1 0 0 0,5 0-1 0 0,-6 1-194 0 0,-1 1-30 0 0,0-1-517 0 0,1 1 1 0 0,-1 0 0 0 0,0 0-1 0 0,0 0 1 0 0,0 0 0 0 0,0 0-1 0 0,0 0 1 0 0,0 1-1 0 0,0-1 1 0 0,0 0 0 0 0,-1 0-1 0 0,1 1 1 0 0,0-1 0 0 0,-1 0-1 0 0,1 1 1 0 0,0 2 0 0 0,-1-1 23 0 0,1 1 1 0 0,-1-1-1 0 0,1 1 1 0 0,-1-1 0 0 0,-1 1-1 0 0,0 6 1 0 0,-2 4 80 0 0,0-1 0 0 0,-10 24 0 0 0,11-31-113 0 0,-135 291 673 0 0,91-204-641 0 0,-72 132 408 0 0,35-69-250 0 0,72-132-191 0 0,0 1 1 0 0,2 0 0 0 0,-7 29-1 0 0,6-23-60 0 0,9-30-96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5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10135 0 0,'10'4'14532'0'0,"0"9"-14474"0"0,-7-10 1112 0 0,-1-4-1090 0 0,0 1-78 0 0,0-1 1 0 0,1 1-1 0 0,-1-1 0 0 0,0 0 0 0 0,0 0 1 0 0,0 0-1 0 0,0 0 0 0 0,3-2 0 0 0,-4 2-33 0 0,-1 1-1 0 0,1-1 0 0 0,-1 1 0 0 0,1 0 0 0 0,-1-1 1 0 0,1 1-1 0 0,0 0 0 0 0,-1-1 0 0 0,1 1 1 0 0,0 0-1 0 0,0 0 0 0 0,-1 0 0 0 0,1-1 0 0 0,0 1 1 0 0,-1 0-1 0 0,2 0 0 0 0,-5 20-128 0 0,-1-9 194 0 0,0 0 0 0 0,0-1-1 0 0,-1 0 1 0 0,0 0 0 0 0,-10 14 0 0 0,14-23 150 0 0,10-5-34 0 0,-5 0-135 0 0,0-1-1 0 0,1 1 0 0 0,-1-1 0 0 0,-1 0 0 0 0,1 0 0 0 0,-1 0 1 0 0,4-9-1 0 0,0 2-17 0 0,-5 9-50 0 0,-1 0 1 0 0,0 0-1 0 0,0 0 0 0 0,0 0 0 0 0,1-7 1 0 0,-1 8 0 0 0,-1 1-140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5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17 6447 0 0,'0'0'298'0'0,"-11"-16"13179"0"0,2 29-13385 0 0,-95 141 355 0 0,20-29-355 0 0,79-118-90 0 0,-53 71 66 0 0,47-64-65 0 0,-1-1 0 0 0,-1-1 0 0 0,-20 17 0 0 0,28-26-54 0 0,0 1-1 0 0,-1-1 0 0 0,-7 3 1 0 0,0-1-3359 0 0,8-3 648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5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76 9671 0 0,'0'0'5778'0'0,"-10"5"-3956"0"0,9-4-1733 0 0,0 0 0 0 0,0 1 0 0 0,0-1 0 0 0,0 1 0 0 0,0-1 0 0 0,0 1 0 0 0,0-1 0 0 0,0 1 0 0 0,1-1 0 0 0,-1 1 1 0 0,1 0-1 0 0,-1-1 0 0 0,1 1 0 0 0,0 0 0 0 0,-1-1 0 0 0,1 1 0 0 0,0 0 0 0 0,0 0 0 0 0,0-1 0 0 0,0 1 0 0 0,1 0 0 0 0,-1-1 0 0 0,0 1 0 0 0,1 0 0 0 0,-1 0 0 0 0,1-1 0 0 0,0 1 0 0 0,-1-1 0 0 0,1 1 0 0 0,0-1 0 0 0,0 1 0 0 0,0-1 0 0 0,0 1 0 0 0,0-1 0 0 0,0 0 0 0 0,1 0 0 0 0,-1 1 0 0 0,2 0 0 0 0,4 3 34 0 0,0-1-1 0 0,1-1 0 0 0,-1 1 1 0 0,1-1-1 0 0,0-1 0 0 0,-1 1 1 0 0,1-1-1 0 0,0 0 0 0 0,0-1 1 0 0,14 1-1 0 0,9-1 149 0 0,44-5 0 0 0,-65 3-252 0 0,87-9 7 0 0,0-4-1 0 0,179-50 1 0 0,-270 62-33 0 0,83-25-141 0 0,135-22-1 0 0,-181 46-2547 0 0,-26 3 1088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5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1 12439 0 0,'0'0'1474'0'0,"0"2"-493"0"0,-27 74 4038 0 0,-23 38-4125 0 0,39-91-446 0 0,-20 44-372 0 0,-4-2-1 0 0,-3-2 0 0 0,-2-1 1 0 0,-3-2-1 0 0,-3-2 1 0 0,-83 82-1 0 0,113-125-142 0 0,-20 14 1 0 0,30-25 62 0 0,-1 1 0 0 0,1-1 0 0 0,-1 0 1 0 0,0-1-1 0 0,-1 0 0 0 0,-10 4 0 0 0,18-7 5 0 0,-1 0 1 0 0,1 0-1 0 0,-1 0 0 0 0,1 1 0 0 0,-1-1 1 0 0,1 0-1 0 0,-1 0 0 0 0,1 0 0 0 0,-1 0 1 0 0,1 0-1 0 0,-1 0 0 0 0,1 0 0 0 0,-1 0 1 0 0,1 0-1 0 0,-1 0 0 0 0,1-1 0 0 0,-1 1 1 0 0,1 0-1 0 0,-1 0 0 0 0,1 0 0 0 0,-1-1 1 0 0,1 1-1 0 0,-1 0 0 0 0,1 0 0 0 0,-1-1 1 0 0,0-4 17 0 0,1 5-17 0 0,-1-2-3 0 0,1 0 0 0 0,-1 0 1 0 0,1 0-1 0 0,0 0 0 0 0,0 0 1 0 0,0 0-1 0 0,0 0 1 0 0,0 0-1 0 0,1 0 0 0 0,-1 0 1 0 0,0 0-1 0 0,1 0 0 0 0,-1 0 1 0 0,1 0-1 0 0,2-3 1 0 0,15-26-182 0 0,-17 30 176 0 0,7-10-73 0 0,1 0 0 0 0,0 1-1 0 0,1 0 1 0 0,0 1 0 0 0,14-11 0 0 0,59-35-83 0 0,-76 51 167 0 0,5-3-11 0 0,1 2 1 0 0,-1-1-1 0 0,1 2 0 0 0,0 0 0 0 0,1 0 1 0 0,-1 1-1 0 0,0 1 0 0 0,22-1 0 0 0,-28 2 64 0 0,1 0 0 0 0,0 1 1 0 0,0 0-1 0 0,0 1 0 0 0,11 2 0 0 0,-17-3-7 0 0,1 1 1 0 0,0 0-1 0 0,-1 0 0 0 0,1 0 1 0 0,0 0-1 0 0,-1 1 0 0 0,1-1 1 0 0,-1 1-1 0 0,0 0 0 0 0,1-1 1 0 0,-1 1-1 0 0,0 0 0 0 0,0 0 1 0 0,0 0-1 0 0,-1 1 0 0 0,1-1 1 0 0,0 0-1 0 0,1 4 0 0 0,0 0 48 0 0,-1 0-1 0 0,0 0 1 0 0,0 1 0 0 0,0-1-1 0 0,-1 1 1 0 0,0-1 0 0 0,0 1-1 0 0,-1-1 1 0 0,0 1-1 0 0,0-1 1 0 0,0 1 0 0 0,-1 0-1 0 0,0-1 1 0 0,-3 13 0 0 0,-4 7-56 0 0,-1-1 0 0 0,-16 33 0 0 0,10-26-172 0 0,8-18-78 0 0,-3 4-1023 0 0,8-8-6722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5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78 4607 0 0,'2'1'2306'0'0,"22"22"5633"0"0,-21-19-7536 0 0,0 0 0 0 0,1 0 1 0 0,0-1-1 0 0,-1 1 0 0 0,1-1 1 0 0,1 0-1 0 0,-1 0 0 0 0,0 0 0 0 0,1-1 1 0 0,-1 1-1 0 0,1-1 0 0 0,0 0 1 0 0,7 2-1 0 0,0-3-198 0 0,0 0 0 0 0,0 0 0 0 0,0-1 0 0 0,0 0 0 0 0,1-1 0 0 0,16-4 0 0 0,-7 0 195 0 0,0-1 1 0 0,32-13 0 0 0,-46 16-577 0 0,1-1-1 0 0,-1-1 1 0 0,0 0 0 0 0,9-6-1 0 0,-15 9 99 0 0,1 0 0 0 0,0 0 0 0 0,-1-1-1 0 0,1 1 1 0 0,-1-1 0 0 0,0 1 0 0 0,0-1-1 0 0,0 0 1 0 0,0 0 0 0 0,0 0 0 0 0,-1 0-1 0 0,0 0 1 0 0,3-7 0 0 0,-4 10 24 0 0,0-1-1 0 0,0 0 1 0 0,0 0 0 0 0,-1 0 0 0 0,1 1 0 0 0,0-1 0 0 0,0 0-1 0 0,0 0 1 0 0,-1 0 0 0 0,1 1 0 0 0,-1-1 0 0 0,1 0-1 0 0,0 1 1 0 0,-1-1 0 0 0,1 0 0 0 0,-1 1 0 0 0,1-1 0 0 0,-1 0-1 0 0,0 1 1 0 0,-1-2 0 0 0,-13-8-551 0 0,9 7 488 0 0,1 1-1 0 0,-1 0 0 0 0,0 0 1 0 0,0 0-1 0 0,-1 1 1 0 0,1 0-1 0 0,0 0 0 0 0,0 1 1 0 0,-1 0-1 0 0,1 0 1 0 0,0 0-1 0 0,-1 1 0 0 0,-6 1 1 0 0,-12 3-157 0 0,-44 15 1 0 0,66-20 258 0 0,-29 11-22 0 0,1 1 0 0 0,-45 24-1 0 0,63-28 72 0 0,-1 0 0 0 0,2 1 0 0 0,-1 0 0 0 0,1 1 0 0 0,1 0 0 0 0,0 0 0 0 0,-18 23 0 0 0,26-28 27 0 0,0 0-1 0 0,0 0 0 0 0,0 0 1 0 0,0 0-1 0 0,1 0 1 0 0,0 0-1 0 0,0 1 0 0 0,1-1 1 0 0,-1 1-1 0 0,1-1 0 0 0,0 1 1 0 0,0 10-1 0 0,1-12 38 0 0,1 1 0 0 0,-1-1-1 0 0,1 0 1 0 0,0 1 0 0 0,0-1 0 0 0,0 0-1 0 0,1 0 1 0 0,0 0 0 0 0,-1 0-1 0 0,2 0 1 0 0,-1-1 0 0 0,0 1 0 0 0,1 0-1 0 0,-1-1 1 0 0,1 0 0 0 0,0 0-1 0 0,5 5 1 0 0,2 0 58 0 0,0 0 0 0 0,1-1-1 0 0,0 0 1 0 0,0-1 0 0 0,1 0 0 0 0,-1-1 0 0 0,1 0-1 0 0,0-1 1 0 0,15 3 0 0 0,-12-4-839 0 0,0 0 0 0 0,0-2 1 0 0,0 0-1 0 0,20 0 0 0 0,-17-3-5917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5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153 174 6447 0 0,'0'0'586'0'0,"0"2"-486"0"0,-4 4 651 0 0,1-1 1 0 0,-1 1-1 0 0,0 0 0 0 0,0-1 1 0 0,0 0-1 0 0,-1 0 1 0 0,-9 8-1 0 0,-6 8 1119 0 0,-45 62 1351 0 0,41-49-2441 0 0,23-33-193 0 0,12-7-286 0 0,2-6-153 0 0,0 1-1 0 0,0-2 0 0 0,-1 0 1 0 0,18-25-1 0 0,-4 5 3 0 0,-22 29-135 0 0,81-91 175 0 0,-70 80-237 0 0,0 2 0 0 0,1 0 0 0 0,0 1-1 0 0,24-13 1 0 0,-18 12-25 0 0,1 2 0 0 0,47-16-1 0 0,-61 24 88 0 0,0 1 0 0 0,0 0 0 0 0,0 0 0 0 0,0 1-1 0 0,0 0 1 0 0,1 1 0 0 0,-1-1 0 0 0,0 2 0 0 0,1 0 0 0 0,-1 0 0 0 0,13 3 0 0 0,-19-3 19 0 0,-1 0 1 0 0,1 0 0 0 0,0 0 0 0 0,0 0 0 0 0,-1 0 0 0 0,1 1 0 0 0,-1-1 0 0 0,1 1 0 0 0,-1 0 0 0 0,0-1 0 0 0,1 1 0 0 0,-1 0 0 0 0,0 1 0 0 0,0-1 0 0 0,0 0 0 0 0,-1 1 0 0 0,1-1 0 0 0,-1 1 0 0 0,1-1 0 0 0,-1 1 0 0 0,0 0 0 0 0,0-1 0 0 0,1 5 0 0 0,-1-1 41 0 0,0 0 1 0 0,-1 1-1 0 0,0-1 0 0 0,0 0 1 0 0,0 0-1 0 0,-1 1 1 0 0,0-1-1 0 0,0 0 1 0 0,-1 0-1 0 0,-2 6 0 0 0,-6 18-59 0 0,-1-2 0 0 0,-2 1-1 0 0,-1-1 1 0 0,0-1 0 0 0,-3-1-1 0 0,0 0 1 0 0,-28 32 0 0 0,22-37-2117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5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38 14367 0 0,'0'0'1306'0'0,"-9"0"-628"0"0,5 1-505 0 0,0-1 0 0 0,1 1 0 0 0,-1 1 0 0 0,0-1-1 0 0,0 0 1 0 0,1 1 0 0 0,-1 0 0 0 0,1-1 0 0 0,0 2 0 0 0,-1-1-1 0 0,1 0 1 0 0,0 1 0 0 0,0-1 0 0 0,0 1 0 0 0,1 0-1 0 0,-1 0 1 0 0,1 0 0 0 0,-1 0 0 0 0,-2 7 0 0 0,-3 5-26 0 0,0 0 1 0 0,1 1-1 0 0,-5 22 1 0 0,3-12-83 0 0,5-16-13 0 0,0 1-1 0 0,1-1 1 0 0,0 1-1 0 0,1 0 1 0 0,0 0 0 0 0,1 0-1 0 0,0 0 1 0 0,2 21-1 0 0,-1-30-8 0 0,1 0 0 0 0,-1 0 0 0 0,1 0 0 0 0,0 1 1 0 0,0-1-1 0 0,0 0 0 0 0,0 0 0 0 0,0-1 0 0 0,0 1 0 0 0,0 0 0 0 0,1 0 0 0 0,-1-1 0 0 0,1 1 0 0 0,-1 0 0 0 0,1-1 0 0 0,3 3 0 0 0,0-1 137 0 0,-1-1-1 0 0,1 1 0 0 0,0-1 1 0 0,-1 0-1 0 0,9 2 0 0 0,-11-4 149 0 0,1 0 0 0 0,10-2-172 0 0,0-1 0 0 0,0 0 1 0 0,0-1-1 0 0,0 0 0 0 0,-1-1 0 0 0,1 0 0 0 0,-1-1 0 0 0,18-12 0 0 0,-8-1-47 0 0,0 0-1 0 0,-1-1 1 0 0,32-41-1 0 0,44-76-760 0 0,-92 128-661 0 0,0 0 1 0 0,0 0 0 0 0,4-11 0 0 0,-4 9-5898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00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25 201 1839 0 0,'0'0'83'0'0,"1"2"-6"0"0,0 21-828 0 0,-4 1 3506 0 0,1-14 2136 0 0,0-1 1 0 0,-6 17 0 0 0,7-25-4189 0 0,-1 6 487 0 0,-2-9-147 0 0,-1-12-687 0 0,6 9-353 0 0,-1 0 1 0 0,0 0-1 0 0,1 0 0 0 0,0 0 1 0 0,0 0-1 0 0,1 0 1 0 0,0 0-1 0 0,-1 0 1 0 0,2 0-1 0 0,-1 1 0 0 0,0-1 1 0 0,1 1-1 0 0,0 0 1 0 0,0-1-1 0 0,0 1 0 0 0,7-6 1 0 0,4-4-6 0 0,1 1 1 0 0,31-22-1 0 0,-33 26 0 0 0,0 1 0 0 0,0 1 0 0 0,1 0 0 0 0,17-5 0 0 0,-22 8 43 0 0,1 1 0 0 0,0 1 0 0 0,-1 0 0 0 0,1 0 0 0 0,0 1 0 0 0,0 0 0 0 0,14 1 0 0 0,-19 1-9 0 0,0 0 0 0 0,0 0-1 0 0,0 0 1 0 0,0 1 0 0 0,0 0 0 0 0,0 0 0 0 0,0 0 0 0 0,0 0 0 0 0,-1 1 0 0 0,6 4 0 0 0,-9-7-29 0 0,0 0 0 0 0,-1 1-1 0 0,1-1 1 0 0,0 1-1 0 0,0-1 1 0 0,-1 1-1 0 0,1-1 1 0 0,0 1-1 0 0,-1-1 1 0 0,1 1-1 0 0,-1 0 1 0 0,1-1-1 0 0,-1 1 1 0 0,1 0-1 0 0,-1-1 1 0 0,0 1-1 0 0,1 0 1 0 0,-1 0-1 0 0,0-1 1 0 0,1 1-1 0 0,-1 0 1 0 0,0 0-1 0 0,0 1 1 0 0,1 1 3 0 0,1 1-6 0 0,3 19 0 0 0,-5-16 5 0 0,0 0-1 0 0,0 0 1 0 0,0 0-1 0 0,-1 0 1 0 0,0 0 0 0 0,-2 10-1 0 0,-15 39 28 0 0,14-47-21 0 0,0-3 42 0 0,1-4 0 0 0,3-2-57 0 0,-1 0-1 0 0,1 0 0 0 0,-1 0 1 0 0,1 0-1 0 0,0 1 0 0 0,-1-1 1 0 0,1 0-1 0 0,-1 0 0 0 0,1 0 1 0 0,-1 0-1 0 0,1 0 0 0 0,-1 0 1 0 0,1-1-1 0 0,-1 1 0 0 0,1 0 1 0 0,-1 0-1 0 0,1 0 1 0 0,-1 0-1 0 0,1-1 0 0 0,-1 1 1 0 0,1 0-1 0 0,-1 0 0 0 0,1-1 1 0 0,0 1-1 0 0,-1 0 0 0 0,1-1 1 0 0,0 1-1 0 0,-1 0 0 0 0,1-1 1 0 0,0 1-1 0 0,-1 0 0 0 0,1-1 1 0 0,0 1-1 0 0,0-1 0 0 0,-1 1 1 0 0,1-1-1 0 0,0 1 0 0 0,0-1 1 0 0,0 1-1 0 0,0-1 0 0 0,0 1 1 0 0,-1-1-1 0 0,1 0 0 0 0,0 0-19 0 0,-1-2-7 0 0,1-1-1 0 0,-1 1 1 0 0,1-1 0 0 0,0 1-1 0 0,0-1 1 0 0,0 1 0 0 0,1-1-1 0 0,-1 1 1 0 0,1-1 0 0 0,0 1-1 0 0,0-1 1 0 0,0 1 0 0 0,0 0-1 0 0,0-1 1 0 0,3-3 0 0 0,3-6-69 0 0,0 0 1 0 0,12-13-1 0 0,-9 12 71 0 0,1 1 1 0 0,1 0-1 0 0,0 1 0 0 0,1 1 0 0 0,1 0 0 0 0,-1 0 1 0 0,2 1-1 0 0,-1 1 0 0 0,18-8 0 0 0,-18 10 7 0 0,1 1 1 0 0,0 1-1 0 0,0 0 0 0 0,0 0 0 0 0,0 2 0 0 0,1 0 0 0 0,0 1 1 0 0,-1 0-1 0 0,1 1 0 0 0,17 2 0 0 0,-18 2 17 0 0,-12 1 14 0 0,-3-2 11 0 0,2 1 15 0 0,-1 0-1 0 0,0 0 1 0 0,0 0 0 0 0,0 0-1 0 0,0 0 1 0 0,0 0-1 0 0,-1 1 1 0 0,1-1 0 0 0,-1 0-1 0 0,0 0 1 0 0,0 1 0 0 0,0-1-1 0 0,-1 0 1 0 0,1 1-1 0 0,-2 4 1 0 0,-2 8 186 0 0,-10 27 0 0 0,12-37-178 0 0,-42 99 394 0 0,15-39-249 0 0,26-61-166 0 0,-4 20 68 0 0,7-23-415 0 0,0 0 0 0 0,0 0 0 0 0,0 0-1 0 0,0 1 1 0 0,1-1 0 0 0,-1 0 0 0 0,0 0-1 0 0,1 0 1 0 0,0 0 0 0 0,1 3 0 0 0,-1-4-900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0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1 5983 0 0,'0'0'542'0'0,"-1"1"-446"0"0,-10 23-15 0 0,-3 17 4373 0 0,1-2 35 0 0,-25 52-2205 0 0,-71 123 0 0 0,-69 77-1397 0 0,68-115-412 0 0,60-103-27 0 0,50-72-208 0 0,2-4-229 0 0,1 0 0 0 0,-1-1 0 0 0,0 0 0 0 0,0 1 1 0 0,0-1-1 0 0,2-7 0 0 0,2-4-9 0 0,11-20-266 0 0,2 1-1 0 0,1 1 1 0 0,26-33-1 0 0,-32 48-67 0 0,1 1 0 0 0,1 1 1 0 0,1 0-1 0 0,0 1 0 0 0,0 0 0 0 0,33-18 0 0 0,-44 29 237 0 0,1 0 0 0 0,1 1 0 0 0,-1 0-1 0 0,0 1 1 0 0,1-1 0 0 0,-1 1 0 0 0,1 1 0 0 0,0 0 0 0 0,0 0 0 0 0,-1 0 0 0 0,1 1 0 0 0,10 1 0 0 0,-15-1 129 0 0,0 0 0 0 0,1 1 0 0 0,-1 0 1 0 0,0 0-1 0 0,0 0 0 0 0,0 0 1 0 0,0 0-1 0 0,0 0 0 0 0,0 1 1 0 0,0 0-1 0 0,0-1 0 0 0,-1 1 1 0 0,1 0-1 0 0,0 0 0 0 0,-1 1 0 0 0,0-1 1 0 0,0 0-1 0 0,1 1 0 0 0,-1 0 1 0 0,-1-1-1 0 0,1 1 0 0 0,0 0 1 0 0,-1 0-1 0 0,1 0 0 0 0,-1 0 0 0 0,0 0 1 0 0,0 0-1 0 0,0 0 0 0 0,-1 1 1 0 0,1-1-1 0 0,0 4 0 0 0,-1 4 236 0 0,-1-1-1 0 0,1 0 0 0 0,-2 0 0 0 0,1 0 1 0 0,-2 1-1 0 0,1-2 0 0 0,-1 1 1 0 0,-1 0-1 0 0,-4 9 0 0 0,-10 35 654 0 0,12-30-640 0 0,1-5 9 0 0,0 0 0 0 0,-13 32 1 0 0,16-45-267 0 0,-1-1 1 0 0,0 1-1 0 0,-1-1 1 0 0,0 1-1 0 0,0-1 1 0 0,0 0-1 0 0,0-1 1 0 0,-1 1-1 0 0,1-1 1 0 0,-1 1-1 0 0,-1-2 1 0 0,-6 6-1 0 0,-10 2 48 0 0,0-2 0 0 0,-1 0 0 0 0,0-1 1 0 0,-45 9-1 0 0,54-14-41 0 0,11-2-30 0 0,1-1 0 0 0,-1 1 0 0 0,0-1 0 0 0,1 1 0 0 0,-1-1 0 0 0,0 0 0 0 0,1 0 0 0 0,-1 0 0 0 0,0 0 0 0 0,1-1 0 0 0,-1 1 0 0 0,1-1 0 0 0,-1 1 0 0 0,0-1 0 0 0,1 0 0 0 0,-1 0 0 0 0,1 0 0 0 0,0-1 0 0 0,-5-2 0 0 0,7 4-14 0 0,-1 0-1 0 0,1-1 0 0 0,-1 1 1 0 0,1 0-1 0 0,-1-1 1 0 0,1 1-1 0 0,-1 0 0 0 0,1-1 1 0 0,0 1-1 0 0,-1-1 1 0 0,1 1-1 0 0,0-1 0 0 0,-1 1 1 0 0,1-1-1 0 0,0 1 1 0 0,-1-1-1 0 0,1 0 0 0 0,0 1 1 0 0,0-1-1 0 0,0 1 1 0 0,0-1-1 0 0,0 1 0 0 0,0-1 1 0 0,0 0-1 0 0,0 1 1 0 0,0-1-1 0 0,0 1 0 0 0,0-1 1 0 0,0 0-1 0 0,0 0 1 0 0,1-1-65 0 0,-1-1-24 0 0,1 0 0 0 0,0 0 0 0 0,-1 0-1 0 0,2 0 1 0 0,-1 0 0 0 0,0 0-1 0 0,0 0 1 0 0,1 0 0 0 0,0 1-1 0 0,3-5 1 0 0,24-26-1931 0 0,-16 20 759 0 0,9-10-535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01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8751 0 0,'0'0'674'0'0,"2"0"-260"0"0,16 7 2079 0 0,0-1-1 0 0,27 4 0 0 0,-6-4-322 0 0,51 2-1 0 0,-67-7-1749 0 0,-1-1-1 0 0,1-2 0 0 0,31-4 1 0 0,-46 4-418 0 0,1 0 1 0 0,0 0 0 0 0,-1-1 0 0 0,1 0-1 0 0,-1 0 1 0 0,0-1 0 0 0,0 0 0 0 0,0-1-1 0 0,0 1 1 0 0,-1-1 0 0 0,9-9 0 0 0,-15 14-28 0 0,0-1 0 0 0,0 0 0 0 0,0 1 0 0 0,-1-1 0 0 0,1 0 0 0 0,0 0 0 0 0,-1 0 0 0 0,1 0 0 0 0,-1 1 1 0 0,1-1-1 0 0,-1 0 0 0 0,1 0 0 0 0,-1 0 0 0 0,0 0 0 0 0,1 0 0 0 0,-1 0 0 0 0,0 0 0 0 0,0 0 0 0 0,0 0 0 0 0,0 0 0 0 0,0 0 0 0 0,0 0 0 0 0,0 0 0 0 0,0 0 1 0 0,0 0-1 0 0,0 0 0 0 0,-1 0 0 0 0,1 0 0 0 0,0 0 0 0 0,-1 0 0 0 0,1 0 0 0 0,0 0 0 0 0,-1 0 0 0 0,1 0 0 0 0,-1 0 0 0 0,0 0 0 0 0,1 1 0 0 0,-1-1 1 0 0,0 0-1 0 0,-1-1 0 0 0,1 1-30 0 0,-1 0-1 0 0,0-1 1 0 0,0 1 0 0 0,0 0 0 0 0,0 0 0 0 0,0 0 0 0 0,0 0 0 0 0,0 0 0 0 0,-1 0 0 0 0,1 1 0 0 0,0-1 0 0 0,0 1 0 0 0,-1 0-1 0 0,1-1 1 0 0,0 1 0 0 0,-4 0 0 0 0,-6 3-49 0 0,0 0 0 0 0,1 0-1 0 0,-1 1 1 0 0,1 0 0 0 0,-17 9-1 0 0,-51 34 309 0 0,78-45-198 0 0,-41 26 654 0 0,-60 53 0 0 0,96-75-529 0 0,0 0-1 0 0,-10 13 0 0 0,15-17-105 0 0,-1 1 0 0 0,0-1 0 0 0,1 1-1 0 0,-1-1 1 0 0,1 1 0 0 0,0 0 0 0 0,0 0-1 0 0,0-1 1 0 0,0 1 0 0 0,1 0-1 0 0,-1 5 1 0 0,1-6-19 0 0,0-1 0 0 0,1 1 0 0 0,-1-1 0 0 0,1 1 0 0 0,0-1 0 0 0,-1 1 0 0 0,1-1 0 0 0,0 0 0 0 0,0 1 0 0 0,0-1 0 0 0,0 0 0 0 0,0 0 0 0 0,0 0 0 0 0,0 0 0 0 0,0 1 0 0 0,0-1 0 0 0,1-1 0 0 0,-1 1 0 0 0,0 0 0 0 0,1 0 0 0 0,-1 0 0 0 0,3 0 0 0 0,35 13 59 0 0,-39-14-64 0 0,12 3-387 0 0,0-1 0 0 0,1 0-1 0 0,-1 0 1 0 0,1-1 0 0 0,-1-1-1 0 0,18-1 1 0 0,-10-1-1890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15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37 6447 0 0,'7'-12'12894'0'0,"5"-5"-9656"0"0,-3 10-2663 0 0,-10 14 281 0 0,-14 17 261 0 0,-107 150-1117 0 0,112-159-61 0 0,-9 20-1 0 0,18-33-38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01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63 467 15407 0 0,'0'0'1394'0'0,"-6"10"1106"0"0,5-9-2280 0 0,0-1 0 0 0,0 1 1 0 0,0 0-1 0 0,0-1 0 0 0,0 1 1 0 0,0-1-1 0 0,-1 1 0 0 0,1-1 1 0 0,0 0-1 0 0,0 1 0 0 0,0-1 1 0 0,0 0-1 0 0,0 0 0 0 0,-1 0 1 0 0,1 0-1 0 0,0 0 0 0 0,0 0 1 0 0,0 0-1 0 0,0 0 0 0 0,-1-1 1 0 0,1 1-1 0 0,0 0 1 0 0,-1-1-1 0 0,0 0-93 0 0,0 0-1 0 0,0-1 1 0 0,0 1 0 0 0,0 0 0 0 0,1-1-1 0 0,-1 1 1 0 0,0-1 0 0 0,1 1-1 0 0,0-1 1 0 0,-1 0 0 0 0,1 1 0 0 0,-2-4-1 0 0,2 2-84 0 0,0 1-1 0 0,0-1 0 0 0,0 1 1 0 0,1-1-1 0 0,-1 1 0 0 0,1-1 0 0 0,-1 0 1 0 0,1 1-1 0 0,0-1 0 0 0,0 1 0 0 0,0-1 1 0 0,1 0-1 0 0,-1 1 0 0 0,0-1 0 0 0,1 1 1 0 0,0-1-1 0 0,-1 1 0 0 0,1-1 1 0 0,2-2-1 0 0,2-6 33 0 0,1 1-1 0 0,13-19 1 0 0,-10 15-41 0 0,7-8-7 0 0,1 0 0 0 0,1 0 0 0 0,1 2 0 0 0,1 0 0 0 0,0 2 0 0 0,2 0 0 0 0,27-18 0 0 0,-2 7-29 0 0,1 2-1 0 0,85-35 1 0 0,-108 53-67 0 0,1 0 0 0 0,0 2 0 0 0,1 1 0 0 0,0 1-1 0 0,0 1 1 0 0,0 1 0 0 0,0 2 0 0 0,0 1 0 0 0,0 0 0 0 0,0 3 0 0 0,0 0 0 0 0,47 12 0 0 0,-38-3-2886 0 0,-23-6-5628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44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67 256 7831 0 0,'0'0'603'0'0,"0"2"-176"0"0,-4 5 962 0 0,0 0 0 0 0,1 0-1 0 0,-3 11 1 0 0,-10 50 2323 0 0,8-27-2569 0 0,-4 45-79 0 0,12-85-497 0 0,-9-33 10 0 0,7 17-534 0 0,0 0 1 0 0,2 0-1 0 0,0 0 0 0 0,1 0 0 0 0,0 0 0 0 0,1 1 1 0 0,1-1-1 0 0,0 0 0 0 0,7-18 0 0 0,-6 23-43 0 0,1-1 0 0 0,0 0 0 0 0,0 1 0 0 0,1 0 0 0 0,1 0 0 0 0,13-16 0 0 0,8-5-191 0 0,1 2-1 0 0,46-37 1 0 0,-61 55 128 0 0,0 2 1 0 0,1-1 0 0 0,0 2 0 0 0,1 0 0 0 0,0 1 0 0 0,0 0 0 0 0,1 1 0 0 0,24-4 0 0 0,-35 8 112 0 0,0 2 1 0 0,1-1 0 0 0,-1 1-1 0 0,1 0 1 0 0,-1 0-1 0 0,0 1 1 0 0,1-1-1 0 0,-1 1 1 0 0,0 1-1 0 0,9 2 1 0 0,-12-3-165 0 0,1 1 0 0 0,0-1 0 0 0,-1 1 0 0 0,0 0 0 0 0,1 0 0 0 0,-1 0 0 0 0,0 1 1 0 0,0-1-1 0 0,0 1 0 0 0,0 0 0 0 0,0 0 0 0 0,-1 0 0 0 0,1 0 0 0 0,-1 0 0 0 0,0 0 0 0 0,0 1 0 0 0,2 4 0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4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94 7367 0 0,'1'2'2648'0'0,"3"2"-1765"0"0,1 0 0 0 0,0-1-1 0 0,0 1 1 0 0,0-1 0 0 0,0 0-1 0 0,0 0 1 0 0,1 0 0 0 0,-1-1-1 0 0,10 3 1 0 0,-5-2-306 0 0,1-1 1 0 0,-1 0-1 0 0,0-1 1 0 0,21 0-1 0 0,1-4-212 0 0,0 0 0 0 0,49-14 0 0 0,-78 17-258 0 0,12-4-50 0 0,0 0 1 0 0,-1-1-1 0 0,1 0 0 0 0,16-10 1 0 0,-28 14-39 0 0,10-12 15 0 0,-12 13-49 0 0,0-1 0 0 0,-1 1 1 0 0,1-1-1 0 0,-1 0 0 0 0,1 1 0 0 0,-1-1 0 0 0,1 0 0 0 0,-1 1 0 0 0,1-1 1 0 0,-1 0-1 0 0,0 0 0 0 0,1 1 0 0 0,-1-1 0 0 0,0 0 0 0 0,0 0 0 0 0,1 0 1 0 0,-1 1-1 0 0,0-1 0 0 0,0 0 0 0 0,0 0 0 0 0,0 0 0 0 0,0 0 0 0 0,0 1 0 0 0,0-1 1 0 0,-1 0-1 0 0,1 0 0 0 0,0 0 0 0 0,0 1 0 0 0,-1-1 0 0 0,1 0 0 0 0,0 0 1 0 0,-1 1-1 0 0,1-1 0 0 0,-1 0 0 0 0,1 0 0 0 0,-1 1 0 0 0,1-1 0 0 0,-1 1 1 0 0,1-1-1 0 0,-1 0 0 0 0,0 0 0 0 0,0 0-26 0 0,-4-3-135 0 0,0 0 0 0 0,0 1 0 0 0,0-1 0 0 0,-1 1 0 0 0,1 0 0 0 0,-1 0 1 0 0,1 1-1 0 0,-1 0 0 0 0,0 0 0 0 0,0 0 0 0 0,0 0 0 0 0,0 1 0 0 0,-1 0 0 0 0,1 1 0 0 0,0-1 0 0 0,0 1 1 0 0,-8 1-1 0 0,-10 1-82 0 0,1 1-1 0 0,0 2 1 0 0,-26 7 0 0 0,10 1-12 0 0,-73 35 0 0 0,100-42 264 0 0,-14 8 156 0 0,1 1 0 0 0,0 1 0 0 0,2 1 0 0 0,0 1 1 0 0,0 1-1 0 0,2 1 0 0 0,1 1 0 0 0,0 1 1 0 0,2 0-1 0 0,0 2 0 0 0,-16 29 0 0 0,30-47-63 0 0,1 1 1 0 0,0-1-1 0 0,0 1 0 0 0,0 0 0 0 0,1 0 0 0 0,0 0 1 0 0,0 0-1 0 0,-1 15 0 0 0,3-20-61 0 0,0 0 0 0 0,0 1-1 0 0,0-1 1 0 0,0 0 0 0 0,1 0 0 0 0,-1 0 0 0 0,1 1 0 0 0,-1-1-1 0 0,1 0 1 0 0,0 0 0 0 0,0 0 0 0 0,0 0 0 0 0,0 0-1 0 0,0 0 1 0 0,0 0 0 0 0,0-1 0 0 0,1 1 0 0 0,-1 0 0 0 0,1-1-1 0 0,-1 1 1 0 0,1-1 0 0 0,0 1 0 0 0,0-1 0 0 0,-1 0-1 0 0,1 0 1 0 0,0 1 0 0 0,0-2 0 0 0,0 1 0 0 0,0 0 0 0 0,0 0-1 0 0,1 0 1 0 0,-1-1 0 0 0,3 1 0 0 0,6 1 28 0 0,0-1 1 0 0,0 0-1 0 0,0-1 0 0 0,0 0 1 0 0,0 0-1 0 0,21-5 0 0 0,66-20-78 0 0,-71 17-89 0 0,11-3-886 0 0,2-1-372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44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661 26 12439 0 0,'27'-25'3083'0'0,"-38"32"917"0"0,-63 42-996 0 0,17-13-2814 0 0,-65 28 1 0 0,-126 58-2195 0 0,182-94 1114 0 0,58-26 771 0 0,7-2 288 0 0,76 4 567 0 0,-39-2-439 0 0,54 9 0 0 0,-80-9-206 0 0,0 0 0 0 0,-1 1 0 0 0,1 0 0 0 0,-1 0 0 0 0,0 1 0 0 0,0 0 0 0 0,0 1 0 0 0,0 0 0 0 0,-1 0 0 0 0,12 11 0 0 0,-17-13-56 0 0,0 0 1 0 0,0 0-1 0 0,0 0 1 0 0,-1 0-1 0 0,0 1 0 0 0,1-1 1 0 0,-1 1-1 0 0,0 0 1 0 0,-1 0-1 0 0,1-1 1 0 0,-1 1-1 0 0,0 0 1 0 0,0 0-1 0 0,1 5 0 0 0,-2-7-18 0 0,0 1 0 0 0,0-1 0 0 0,0 1-1 0 0,0 0 1 0 0,0-1 0 0 0,-1 1 0 0 0,1-1-1 0 0,-1 1 1 0 0,0-1 0 0 0,0 1 0 0 0,0-1-1 0 0,0 0 1 0 0,0 1 0 0 0,0-1 0 0 0,0 0-1 0 0,-1 0 1 0 0,1 0 0 0 0,-1 0-1 0 0,0 0 1 0 0,0 0 0 0 0,1 0 0 0 0,-1-1-1 0 0,-4 3 1 0 0,-2 1 27 0 0,1-1 0 0 0,-1 0-1 0 0,-1-1 1 0 0,1 1 0 0 0,0-2 0 0 0,-1 1-1 0 0,1-1 1 0 0,-1-1 0 0 0,-17 2 0 0 0,-5-2 2 0 0,-43-4 0 0 0,71 3-52 0 0,-31-2-421 0 0,-1-1 0 0 0,1-2 0 0 0,-35-10 0 0 0,65 14-231 0 0,0-1-1 0 0,-1 1 0 0 0,1-1 1 0 0,-7-4-1 0 0,1-2-6296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4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 18687 0 0,'0'0'1692'0'0,"2"1"-1313"0"0,1 2-250 0 0,-1-1-1 0 0,1 1 1 0 0,-1 0 0 0 0,0 0 0 0 0,0 0-1 0 0,0 0 1 0 0,0 0 0 0 0,-1 0-1 0 0,1 0 1 0 0,-1 1 0 0 0,0-1 0 0 0,0 1-1 0 0,0-1 1 0 0,0 1 0 0 0,0-1 0 0 0,-1 1-1 0 0,0 7 1 0 0,0 5 150 0 0,-1 0 0 0 0,-5 28-1 0 0,4-35-193 0 0,-5 29-38 0 0,-3 0 0 0 0,0-1-1 0 0,-3-1 1 0 0,-1 0 0 0 0,-1 0-1 0 0,-2-2 1 0 0,-2 0 0 0 0,-1-1-1 0 0,-29 36 1 0 0,-2-4-397 0 0,-95 94 0 0 0,93-108-778 0 0,52-49 747 0 0,1-4-1371 0 0,16-46-5555 0 0,-7 24 1599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4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4607 0 0,'22'-35'491'0'0,"19"-29"624"0"0,-7 23 6174 0 0,7-1 801 0 0,2 3-5066 0 0,-30 29-2882 0 0,0 0 0 0 0,0 1 0 0 0,1 1 0 0 0,0 0 0 0 0,18-7 0 0 0,-3 3-138 0 0,1 2 0 0 0,33-8 0 0 0,-52 16-4 0 0,0 0 0 0 0,0 1 0 0 0,1 0 0 0 0,-1 0 0 0 0,0 2-1 0 0,0-1 1 0 0,0 1 0 0 0,1 1 0 0 0,14 3 0 0 0,-20-2-3 0 0,-1-1 0 0 0,1 0-1 0 0,-1 1 1 0 0,0 0 0 0 0,0 0-1 0 0,0 1 1 0 0,0-1 0 0 0,0 1 0 0 0,-1 0-1 0 0,0 1 1 0 0,0-1 0 0 0,0 1-1 0 0,0-1 1 0 0,-1 1 0 0 0,1 0 0 0 0,-1 1-1 0 0,-1-1 1 0 0,1 0 0 0 0,-1 1-1 0 0,0 0 1 0 0,3 9 0 0 0,-2-2 38 0 0,-1 0-1 0 0,0 0 1 0 0,-1 1 0 0 0,0-1-1 0 0,-1 1 1 0 0,0-1 0 0 0,-1 1-1 0 0,-4 21 1 0 0,2-27-8 0 0,1 1-1 0 0,-1-1 1 0 0,-1 0-1 0 0,0-1 1 0 0,0 1-1 0 0,0-1 1 0 0,-1 1-1 0 0,0-1 1 0 0,0-1-1 0 0,-1 1 1 0 0,0-1-1 0 0,0 0 1 0 0,0 0-1 0 0,-10 6 1 0 0,-6 3 27 0 0,0-1-1 0 0,-1-1 1 0 0,-34 15 0 0 0,-2-6-129 0 0,-1-2 0 0 0,-91 16-1 0 0,151-35 74 0 0,-17 3-376 0 0,0-1 0 0 0,0 0 0 0 0,0-1 0 0 0,0-1-1 0 0,-31-2 1 0 0,47 1 207 0 0,1 0 0 0 0,-1 0 1 0 0,0 0-1 0 0,0 0 0 0 0,1-1 0 0 0,-1 1 0 0 0,0 0 0 0 0,1 0 1 0 0,-1-1-1 0 0,0 1 0 0 0,1-1 0 0 0,-1 1 0 0 0,0 0 0 0 0,1-1 0 0 0,-1 1 1 0 0,1-1-1 0 0,-1 1 0 0 0,1-1 0 0 0,-1 0 0 0 0,1 1 0 0 0,-1-2 1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4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22 6911 0 0,'0'0'528'0'0,"0"2"-341"0"0,4 19 1680 0 0,1 15 8295 0 0,2-24-7403 0 0,-5-10-2597 0 0,1 0 1 0 0,0 0-1 0 0,0 0 0 0 0,0-1 1 0 0,0 1-1 0 0,0-1 0 0 0,0 1 1 0 0,1-1-1 0 0,-1 0 1 0 0,0-1-1 0 0,0 1 0 0 0,1-1 1 0 0,-1 1-1 0 0,1-1 0 0 0,-1 0 1 0 0,1 0-1 0 0,-1 0 1 0 0,0-1-1 0 0,1 1 0 0 0,-1-1 1 0 0,5-1-1 0 0,9-3 13 0 0,0 0 1 0 0,29-15-1 0 0,-39 17-60 0 0,24-10-14 0 0,-19 8-114 0 0,1 0 0 0 0,-1-1 1 0 0,0 0-1 0 0,0-1 0 0 0,0 0 1 0 0,13-13-1 0 0,-23 19-206 0 0,-23-2-1026 0 0,9 5 1107 0 0,0 1-1 0 0,0 1 0 0 0,0 0 1 0 0,-12 6-1 0 0,4-1-8 0 0,-36 16-18 0 0,2 3 0 0 0,-54 37-1 0 0,78-47 150 0 0,17-10 17 0 0,-35 21 79 0 0,-79 63-1 0 0,125-90-56 0 0,0 0 0 0 0,0 0 0 0 0,0 0 0 0 0,0 1 0 0 0,0-1 0 0 0,0 0 0 0 0,1 1-1 0 0,-1-1 1 0 0,1 1 0 0 0,-1 0 0 0 0,1-1 0 0 0,0 1 0 0 0,0 0 0 0 0,0 0 0 0 0,0 4 0 0 0,1-5 3 0 0,0 1-1 0 0,0-1 1 0 0,0 1 0 0 0,1-1 0 0 0,-1 1 0 0 0,1 0-1 0 0,-1-1 1 0 0,1 0 0 0 0,0 1 0 0 0,0-1-1 0 0,0 1 1 0 0,0-1 0 0 0,1 0 0 0 0,-1 0-1 0 0,0 0 1 0 0,1 0 0 0 0,3 4 0 0 0,1 0 18 0 0,0 0 1 0 0,1-1-1 0 0,0 0 0 0 0,0 0 1 0 0,0 0-1 0 0,1-1 0 0 0,-1 0 1 0 0,1-1-1 0 0,0 0 0 0 0,0 0 1 0 0,0 0-1 0 0,1-1 0 0 0,-1 0 1 0 0,0-1-1 0 0,1 0 1 0 0,9 0-1 0 0,1-1-595 0 0,1-1-1 0 0,-1 0 1 0 0,0-2 0 0 0,0 0-1 0 0,0-1 1 0 0,21-8 0 0 0,-12 2-4915 0 0,-1-2-1546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46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9 4143 0 0,'0'0'319'0'0,"2"0"-210"0"0,23-9 19255 0 0,-26 11-18932 0 0,-3 4-365 0 0,0-1-1 0 0,0 0 1 0 0,-1 0-1 0 0,1 0 1 0 0,-1 0-1 0 0,-1-1 1 0 0,1 0-1 0 0,-10 6 1 0 0,-6 5-30 0 0,-220 167 87 0 0,224-169-93 0 0,1 0 0 0 0,1 2 0 0 0,-18 20 0 0 0,27-29-16 0 0,1 1 0 0 0,0 0 0 0 0,0 0 0 0 0,0 1 0 0 0,1-1 0 0 0,0 1-1 0 0,1 0 1 0 0,0 0 0 0 0,0 0 0 0 0,-3 14 0 0 0,6-19 4 0 0,0-1 1 0 0,0 0-1 0 0,0 1 0 0 0,0-1 0 0 0,0 0 0 0 0,1 1 1 0 0,-1-1-1 0 0,1 0 0 0 0,-1 1 0 0 0,1-1 1 0 0,0 0-1 0 0,0 0 0 0 0,0 1 0 0 0,0-1 0 0 0,0 0 1 0 0,1 0-1 0 0,-1 0 0 0 0,0-1 0 0 0,1 1 1 0 0,0 0-1 0 0,-1 0 0 0 0,1-1 0 0 0,0 1 1 0 0,0-1-1 0 0,0 0 0 0 0,0 1 0 0 0,4 1 0 0 0,-1-1 16 0 0,0 0 0 0 0,0 0 0 0 0,1 0-1 0 0,-1-1 1 0 0,1 1 0 0 0,-1-1-1 0 0,1-1 1 0 0,-1 1 0 0 0,1-1-1 0 0,10-1 1 0 0,16-4-9 0 0,1-1 1 0 0,-1-1-1 0 0,52-21 0 0 0,-31 7-2790 0 0,64-37 1 0 0,-83 38-4975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4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26 12895 0 0,'0'0'578'0'0,"11"-25"9891"0"0,-22 29-9847 0 0,6-1-548 0 0,1 0 0 0 0,-1 0 0 0 0,1 1 0 0 0,0-1 0 0 0,0 1 0 0 0,1 0 0 0 0,-7 8 0 0 0,-19 34 258 0 0,20-30-230 0 0,-184 351 324 0 0,137-253-359 0 0,-2 3 19 0 0,-75 145 85 0 0,67-127-1128 0 0,66-133 572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4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39 15919 0 0,'-6'0'260'0'0,"0"-1"0"0"0,0 1 0 0 0,0 0-1 0 0,0 1 1 0 0,0-1 0 0 0,1 1 0 0 0,-1 0-1 0 0,0 1 1 0 0,0-1 0 0 0,1 1 0 0 0,-1 0-1 0 0,1 1 1 0 0,-1-1 0 0 0,1 1 0 0 0,0 0-1 0 0,-10 8 1656 0 0,16-9-1259 0 0,1 0-542 0 0,1 1 0 0 0,-1-1 0 0 0,0 0 0 0 0,1 0 0 0 0,0 0 1 0 0,-1 0-1 0 0,1 0 0 0 0,0-1 0 0 0,0 1 0 0 0,0-1 0 0 0,0 0 0 0 0,0 0 0 0 0,0 0 0 0 0,0 0 1 0 0,0 0-1 0 0,1-1 0 0 0,3 1 0 0 0,9 0 101 0 0,1 0 1 0 0,18-2-1 0 0,-30 1-145 0 0,111-10 505 0 0,123-28 0 0 0,74-7 70 0 0,-286 43-798 0 0,85-3 361 0 0,-100 6-821 0 0,0 0 0 0 0,0 0 0 0 0,0 1 0 0 0,0 1 0 0 0,0 0 0 0 0,0 0 0 0 0,11 6 0 0 0,-12-3-1435 0 0,-2 1-59 0 0</inkml:trace>
  <inkml:trace contextRef="#ctx0" brushRef="#br0" timeOffset="1">1113 203 7831 0 0,'-1'1'603'0'0,"-26"32"1337"0"0,-17 17 5956 0 0,-2 1-653 0 0,17-15-6910 0 0,18-21 21 0 0,1 1 1 0 0,-17 34-1 0 0,21-37-312 0 0,-3 0-134 0 0,8-11 50 0 0,0-1 0 0 0,0 1 0 0 0,0-1 0 0 0,0 1 0 0 0,0 0 0 0 0,0-1 0 0 0,0 1 0 0 0,1 0 0 0 0,-1-1 0 0 0,1 1 0 0 0,-1 0-1 0 0,0 2 1 0 0,1-3-570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15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14567 0 0,'0'0'1584'0'0,"6"9"-5872"0"0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47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15 5983 0 0,'0'0'640'0'0,"-5"-7"-640"0"0,0 1 1896 0 0,-3 5 408 0 0,1 4-2304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4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54 104 21679 0 0,'0'0'993'0'0,"1"-1"-21"0"0,0-16 1627 0 0,-1 20-2631 0 0,-1 19 17 0 0,-1-1 0 0 0,-1 1 0 0 0,-6 25 0 0 0,-23 64 6 0 0,30-104-5 0 0,-4 14 24 0 0,6-21 6 0 0,-1 1 0 0 0,1-1 0 0 0,0 1 0 0 0,0-1 0 0 0,0 1 1 0 0,0 0-1 0 0,0-1 0 0 0,0 1 0 0 0,0-1 0 0 0,0 1 0 0 0,1-1 0 0 0,-1 1 1 0 0,0-1-1 0 0,0 1 0 0 0,0-1 0 0 0,0 1 0 0 0,1-1 0 0 0,-1 0 0 0 0,0 1 0 0 0,0-1 1 0 0,1 1-1 0 0,-1-1 0 0 0,0 1 0 0 0,1-1 0 0 0,-1 0 0 0 0,1 1 0 0 0,0 0 1 0 0,0-1 4 0 0,1 1 1 0 0,-1 0 0 0 0,1-1 0 0 0,-1 1-1 0 0,1-1 1 0 0,-1 0 0 0 0,1 1-1 0 0,0-1 1 0 0,2 0 0 0 0,4 0 30 0 0,0-1 0 0 0,15-2-1 0 0,-21 3-33 0 0,18-3 10 0 0,-7 2-15 0 0,0-2 0 0 0,13-3 0 0 0,-17 3-7 0 0,-1 0-1 0 0,1 0 1 0 0,-1-1-1 0 0,0-1 1 0 0,0 1-1 0 0,8-7 1 0 0,43-39 60 0 0,-17 14-43 0 0,7-3-67 0 0,77-57-321 0 0,-100 78 232 0 0,1 1-1 0 0,57-25 1 0 0,-78 39-95 0 0,-5 2 17 0 0,1 0 1 0 0,0 0 0 0 0,0 0-1 0 0,0 1 1 0 0,-1-1 0 0 0,1 0-1 0 0,0 1 1 0 0,3-1-1 0 0,-4 2-11 0 0,0-1 0 0 0,-1 1-1 0 0,1-1 1 0 0,-1 1 0 0 0,1-1-1 0 0,-1 1 1 0 0,1 0 0 0 0,-1-1-1 0 0,1 1 1 0 0,-1 0 0 0 0,0-1 0 0 0,1 1-1 0 0,-1 0 1 0 0,0-1 0 0 0,1 2-1 0 0,0 7-1961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48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126 114 7831 0 0,'10'-6'11486'0'0,"-4"4"-10839"0"0,0 1 1 0 0,0 0 0 0 0,0 1-1 0 0,0-1 1 0 0,1 1 0 0 0,-1 0-1 0 0,0 1 1 0 0,7 1 0 0 0,19 0-46 0 0,-10-2-542 0 0,1 0 0 0 0,-1-2 0 0 0,0-1 0 0 0,0-1 0 0 0,0 0 0 0 0,0-2 0 0 0,23-9 0 0 0,-43 14-83 0 0,1 1 0 0 0,-1-1 0 0 0,0 0 0 0 0,0-1 0 0 0,0 1 0 0 0,0 0 0 0 0,0 0 0 0 0,0-1 0 0 0,-1 1 0 0 0,1-1 0 0 0,0 0 0 0 0,-1 1 0 0 0,1-1 0 0 0,-1 0 0 0 0,0 0 0 0 0,1 0 0 0 0,-1 0 0 0 0,1-2 0 0 0,0-3-60 0 0,0 0-10 0 0,-2 7 79 0 0,0-1 1 0 0,0 0-1 0 0,0 0 0 0 0,0 1 1 0 0,0-1-1 0 0,0 0 0 0 0,-1 1 0 0 0,1-1 1 0 0,0 0-1 0 0,0 1 0 0 0,-1-1 1 0 0,1 0-1 0 0,0 1 0 0 0,-1-1 0 0 0,1 0 1 0 0,-1 1-1 0 0,1-1 0 0 0,-1 1 0 0 0,1-1 1 0 0,-1 1-1 0 0,1-1 0 0 0,-1 1 1 0 0,0-1-1 0 0,-14-8-217 0 0,8 7 143 0 0,-1 1 0 0 0,1 0 0 0 0,-1 0 1 0 0,1 1-1 0 0,-1 0 0 0 0,1 0 0 0 0,0 0 0 0 0,-1 1 0 0 0,-8 2 0 0 0,-2 0-5 0 0,-8 1-15 0 0,-1 2 0 0 0,-43 15 0 0 0,54-15 87 0 0,1 0 1 0 0,1 1-1 0 0,-1 1 0 0 0,1 1 0 0 0,0 0 0 0 0,1 1 1 0 0,-18 16-1 0 0,22-17 51 0 0,0 0 0 0 0,1 1 1 0 0,0 0-1 0 0,0 0 0 0 0,1 1 0 0 0,1-1 1 0 0,0 2-1 0 0,0-1 0 0 0,1 1 1 0 0,-4 14-1 0 0,7-21 46 0 0,0 1-1 0 0,1 0 1 0 0,0 0 0 0 0,0 0 0 0 0,1 0-1 0 0,0-1 1 0 0,0 1 0 0 0,0 0 0 0 0,0 0-1 0 0,1 0 1 0 0,0 0 0 0 0,1 0 0 0 0,-1-1-1 0 0,1 1 1 0 0,0 0 0 0 0,3 5 0 0 0,-4-9-52 0 0,0-1 0 0 0,0 0 1 0 0,0 0-1 0 0,0 0 0 0 0,1 0 1 0 0,-1 0-1 0 0,0 0 0 0 0,0 0 1 0 0,1-1-1 0 0,-1 1 0 0 0,0 0 1 0 0,1-1-1 0 0,-1 1 0 0 0,3 0 1 0 0,20 3 171 0 0,3-5-133 0 0,1 0-1 0 0,-1-2 1 0 0,0-1 0 0 0,-1-1-1 0 0,30-10 1 0 0,-55 15-68 0 0,109-33-108 0 0,-86 25-666 0 0,-1-2 1 0 0,34-18 0 0 0,-37 16-1033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48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40 8751 0 0,'31'-40'15589'0'0,"-32"46"-15476"0"0,0 0 0 0 0,-1 0 0 0 0,1 0 0 0 0,-1-1-1 0 0,0 1 1 0 0,-1-1 0 0 0,-4 9 0 0 0,0-1-5 0 0,-64 136 192 0 0,-105 158 0 0 0,91-178-273 0 0,-34 52-2 0 0,95-137-1467 0 0,19-33-1166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4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8751 0 0,'0'0'674'0'0,"-2"1"-438"0"0,-3 6 963 0 0,0 0 1 0 0,0 0 0 0 0,1 1 0 0 0,0-1 0 0 0,0 1-1 0 0,-4 12 1 0 0,7-15-411 0 0,-1 0 0 0 0,1-1-1 0 0,1 1 1 0 0,-1 0 0 0 0,1 0 0 0 0,0 10-1 0 0,1-11-684 0 0,-1 0 0 0 0,1 0 0 0 0,0 0 0 0 0,0 0 0 0 0,3 5 0 0 0,0-1 20 0 0,0 0 0 0 0,1 0 0 0 0,0 0-1 0 0,1-1 1 0 0,-1 0 0 0 0,1 0-1 0 0,1 0 1 0 0,6 5 0 0 0,12 8 548 0 0,26 16-1 0 0,-10-8-397 0 0,-31-20-285 0 0,41 25-211 0 0,-50-33 157 0 0,1 1-1 0 0,-1-1 1 0 0,0 0 0 0 0,0 1 0 0 0,1-1 0 0 0,-1 0 0 0 0,0 0-1 0 0,0 0 1 0 0,1 0 0 0 0,-1 0 0 0 0,0 0 0 0 0,0 0 0 0 0,1-1-1 0 0,-1 1 1 0 0,0 0 0 0 0,3-2 0 0 0,17-7-1956 0 0,-21 9 1938 0 0,12-8-2494 0 0,1-2-5153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4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640 0 11975 0 0,'-1'2'7055'0'0,"-10"8"-6013"0"0,0 1 0 0 0,1 0-1 0 0,1 1 1 0 0,-14 22 0 0 0,-62 109 349 0 0,16-28-951 0 0,30-46-184 0 0,-75 123 143 0 0,85-149-319 0 0,-1-1 0 0 0,-48 50-1 0 0,55-69-84 0 0,1-1 27 0 0,1 0 1 0 0,-35 50-1 0 0,52-63 389 0 0,0 0-1820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1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51 5983 0 0,'9'-7'9466'0'0,"-23"16"-8097"0"0,-162 94 611 0 0,77-44-1459 0 0,95-57-494 0 0,0 1-1 0 0,0 0 0 0 0,0 0 0 0 0,0 0 1 0 0,1 0-1 0 0,-1 0 0 0 0,1 1 1 0 0,0 0-1 0 0,-5 6 0 0 0,8-8 1 0 0,-1 0 0 0 0,0-1 0 0 0,1 1 0 0 0,-1 0 0 0 0,1-1 0 0 0,-1 1 0 0 0,1 0 0 0 0,0-1 0 0 0,0 1 0 0 0,-1 0 0 0 0,1 0 0 0 0,1 0 0 0 0,-1-1 0 0 0,0 1 0 0 0,0 0 0 0 0,1-1 0 0 0,-1 1 0 0 0,1 0 0 0 0,-1 0 0 0 0,1-1 0 0 0,0 1 0 0 0,-1-1 0 0 0,1 1 0 0 0,0-1 0 0 0,0 1 0 0 0,0-1 0 0 0,0 1 0 0 0,1-1 1 0 0,2 2-1 0 0,1 2 80 0 0,1 0 1 0 0,0-1-1 0 0,0 0 1 0 0,0-1-1 0 0,1 1 1 0 0,-1-1-1 0 0,1 0 1 0 0,0-1-1 0 0,0 1 1 0 0,0-2-1 0 0,0 1 1 0 0,0-1-1 0 0,0 0 1 0 0,0 0-1 0 0,1-1 1 0 0,12 0-1 0 0,-1-2-5 0 0,-1 0 0 0 0,1-1 0 0 0,-1 0 0 0 0,0-2-1 0 0,25-9 1 0 0,-22 6-91 0 0,-1-2 0 0 0,-1 1 0 0 0,1-2-1 0 0,-2-1 1 0 0,1 0 0 0 0,-2-1 0 0 0,32-31 0 0 0,-46 41-82 0 0,0 0 0 0 0,0 0 1 0 0,0-1-1 0 0,0 1 0 0 0,-1-1 0 0 0,0 0 1 0 0,0 0-1 0 0,0 0 0 0 0,0 0 0 0 0,0 0 1 0 0,-1 0-1 0 0,0-1 0 0 0,0 1 0 0 0,0 0 1 0 0,1-7-1 0 0,-3 9 25 0 0,0 1 1 0 0,0-1-1 0 0,1 1 1 0 0,-1-1-1 0 0,0 1 1 0 0,0-1-1 0 0,0 1 0 0 0,-1-1 1 0 0,1 1-1 0 0,0 0 1 0 0,0 0-1 0 0,-1 0 1 0 0,1 0-1 0 0,-1 0 1 0 0,1 0-1 0 0,-3-2 0 0 0,2 2-16 0 0,-4-2-25 0 0,-1 0 1 0 0,1 0-1 0 0,-1 0 1 0 0,0 1-1 0 0,1 0 1 0 0,-1 0-1 0 0,0 1 1 0 0,-12-2-1 0 0,-61 3-84 0 0,44 1 46 0 0,27-1 45 0 0,7 0 26 0 0,-1 0 1 0 0,0 0-1 0 0,1 0 0 0 0,-1 0 0 0 0,1 0 0 0 0,-1 0 0 0 0,1-1 0 0 0,-1 1 0 0 0,0-1 1 0 0,1 0-1 0 0,0 0 0 0 0,-5-2 0 0 0,6 2-121 0 0,2 0 129 0 0,-1 0 1 0 0,1 0-1 0 0,-1 0 0 0 0,1-1 0 0 0,0 1 1 0 0,0 0-1 0 0,0 0 0 0 0,0 0 0 0 0,0 0 1 0 0,0 0-1 0 0,0 1 0 0 0,0-1 0 0 0,0 0 1 0 0,0 0-1 0 0,2 0 0 0 0,0-1-106 0 0,34-23-1601 0 0,-10 9-2390 0 0,1 0-1093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17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689 553 12439 0 0,'8'-5'229'0'0,"-6"2"-64"0"0,1 1 0 0 0,0 0 0 0 0,0 1 0 0 0,0-1 0 0 0,1 0 0 0 0,-1 1-1 0 0,6-2 6640 0 0,-7 2-6696 0 0,-1 0 0 0 0,1 0 0 0 0,-1 0 0 0 0,0 0 0 0 0,0-1 0 0 0,1 1 0 0 0,-1 0 0 0 0,0-1 0 0 0,0 1 0 0 0,0-1 0 0 0,0 1 0 0 0,0-1 1 0 0,-1 1-1 0 0,2-2 0 0 0,0-1 180 0 0,15-25-168 0 0,52-91 596 0 0,-58 97-609 0 0,-1-1 0 0 0,0 0 0 0 0,8-35 0 0 0,-18 56-108 0 0,6-21-272 0 0,-1 0-1 0 0,2-33 1 0 0,-6 50 209 0 0,-1 0-1 0 0,0 1 0 0 0,-1-1 1 0 0,1 0-1 0 0,-1 1 0 0 0,-1-1 0 0 0,1 1 1 0 0,-1-1-1 0 0,0 1 0 0 0,-1-1 1 0 0,1 1-1 0 0,-1 0 0 0 0,-7-10 1 0 0,9 14 34 0 0,-1 1 1 0 0,0-1-1 0 0,1 1 1 0 0,-1-1-1 0 0,0 1 1 0 0,0 0-1 0 0,0-1 1 0 0,0 1-1 0 0,0 0 1 0 0,0 0 0 0 0,0 1-1 0 0,0-1 1 0 0,0 0-1 0 0,-1 1 1 0 0,1-1-1 0 0,0 1 1 0 0,0 0-1 0 0,-1 0 1 0 0,1-1-1 0 0,0 2 1 0 0,0-1 0 0 0,-1 0-1 0 0,1 0 1 0 0,0 1-1 0 0,0-1 1 0 0,-3 2-1 0 0,-2 0-9 0 0,-1 1-1 0 0,1 0 0 0 0,-1 0 0 0 0,1 0 1 0 0,0 1-1 0 0,-7 6 0 0 0,0 0 27 0 0,1 1-1 0 0,1 1 1 0 0,0 0-1 0 0,0 1 0 0 0,1 0 1 0 0,-18 29-1 0 0,-43 96 143 0 0,51-94-59 0 0,-8 16 14 0 0,2 1-1 0 0,4 1 0 0 0,2 2 1 0 0,2 0-1 0 0,-16 115 0 0 0,8-14-2 0 0,22-142-51 0 0,-2 1 1 0 0,-1-1-1 0 0,-1 0 0 0 0,-20 39 0 0 0,21-50-23 0 0,-1 0 0 0 0,0 0 0 0 0,0-1 1 0 0,-19 16-1 0 0,-48 37 16 0 0,60-52-22 0 0,3-1-11 0 0,-33 26-233 0 0,-62 37 0 0 0,143-101-425 0 0,8-7-4972 0 0,-11 11-852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17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22 144 17535 0 0,'-9'-2'1588'0'0,"8"2"-1546"0"0,1 0 0 0 0,-1-1 0 0 0,1 1 0 0 0,-1 0 1 0 0,1 0-1 0 0,-1 0 0 0 0,1 0 0 0 0,-1 0 0 0 0,1 0 0 0 0,0 0 0 0 0,-1 0 0 0 0,1 0 0 0 0,-1 0 0 0 0,1 0 0 0 0,-1 1 0 0 0,1-1 0 0 0,-1 0 0 0 0,1 0 0 0 0,-1 0 0 0 0,1 0 0 0 0,0 1 1 0 0,-1-1-1 0 0,0 1 0 0 0,1-1 14 0 0,0 0 1 0 0,0 1-1 0 0,0-1 1 0 0,0 1-1 0 0,0-1 1 0 0,-1 0 0 0 0,1 1-1 0 0,0-1 1 0 0,0 1-1 0 0,0-1 1 0 0,0 0-1 0 0,0 1 1 0 0,0-1 0 0 0,0 1-1 0 0,1-1 1 0 0,-1 0-1 0 0,0 1 1 0 0,0-1-1 0 0,0 1 1 0 0,9 14 857 0 0,-5-12-808 0 0,0 0-1 0 0,0 0 1 0 0,1-1 0 0 0,-1 0 0 0 0,1 1 0 0 0,0-2-1 0 0,-1 1 1 0 0,1 0 0 0 0,0-1 0 0 0,0 0 0 0 0,0 0-1 0 0,0-1 1 0 0,5 1 0 0 0,7-1 202 0 0,-1 0 0 0 0,28-4 0 0 0,46-13 467 0 0,121-38 0 0 0,-93 22-773 0 0,51-23-135 0 0,-114 37-726 0 0,-32 12-687 0 0,-39 12-5461 0 0,-15 5 5072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2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473 128 6911 0 0,'1'-1'315'0'0,"36"-49"2048"0"0,7-6 5977 0 0,-26 36-5758 0 0,-26 33-2406 0 0,-218 381 205 0 0,14-21-358 0 0,160-298-233 0 0,-22 38-569 0 0,73-112 548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0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4607 0 0,'0'0'354'0'0,"2"0"-233"0"0,25-4 15388 0 0,-32 23-15038 0 0,-8 11-2003 0 0,10-21 593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1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245 123 2303 0 0,'3'-9'3318'0'0,"-2"7"-2358"0"0,0 0 1 0 0,1 0 0 0 0,0 0-1 0 0,-1 0 1 0 0,1 1-1 0 0,0-1 1 0 0,2-1 0 0 0,11-12 4582 0 0,-12 12-5331 0 0,0 0 0 0 0,0 0 0 0 0,0 1 1 0 0,0-1-1 0 0,1 1 0 0 0,-1-1 0 0 0,1 1 1 0 0,0 0-1 0 0,0 1 0 0 0,4-2 0 0 0,43-12 790 0 0,-24 9-480 0 0,1-3-174 0 0,47-11 354 0 0,-65 18-571 0 0,0 1 0 0 0,1-1 0 0 0,0 2 0 0 0,-1-1 0 0 0,12 2 0 0 0,-21-1-119 0 0,1 0 1 0 0,-1 1-1 0 0,1-1 0 0 0,-1 0 1 0 0,1 0-1 0 0,-1 1 0 0 0,1-1 0 0 0,-1 1 1 0 0,1-1-1 0 0,-1 1 0 0 0,0-1 1 0 0,1 1-1 0 0,-1 0 0 0 0,0 0 1 0 0,1 0-1 0 0,-1 0 0 0 0,0 0 0 0 0,0 0 1 0 0,0 0-1 0 0,0 0 0 0 0,0 0 1 0 0,0 0-1 0 0,0 1 0 0 0,0-1 1 0 0,-1 0-1 0 0,2 3 0 0 0,-2-1 2 0 0,1 0 0 0 0,-1-1-1 0 0,0 1 1 0 0,0 0 0 0 0,0-1 0 0 0,-1 1-1 0 0,1-1 1 0 0,-1 1 0 0 0,1-1 0 0 0,-1 1-1 0 0,0-1 1 0 0,0 1 0 0 0,0-1 0 0 0,0 1-1 0 0,-3 2 1 0 0,-4 8 3 0 0,0-1 0 0 0,-1 0 0 0 0,0-1 0 0 0,-18 17 0 0 0,-50 37 106 0 0,48-42-107 0 0,-55 44-385 0 0,-109 64-1 0 0,176-121 140 0 0,-51 34-430 0 0,58-37 610 0 0,0 1 0 0 0,1 0-1 0 0,0 1 1 0 0,-11 13 0 0 0,14-13 50 0 0,2-2 12 0 0,3-5 1137 0 0,3-2-950 0 0,12 1-81 0 0,1-1 0 0 0,-1-1 0 0 0,1 0 0 0 0,25-5 0 0 0,9-2-100 0 0,86-1 186 0 0,-104 8-136 0 0,-1 2 0 0 0,44 6 0 0 0,-57-6-68 0 0,4-1 0 0 0,-13 1-101 0 0,-7-1-531 0 0,16 3-286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24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26 208 9671 0 0,'-2'1'440'0'0,"0"-1"-290"0"0,1 0-127 0 0,1 0 0 0 0,-1 0 0 0 0,0 1 1 0 0,0-1-1 0 0,0 0 0 0 0,1 0 0 0 0,-1 0 0 0 0,0 1 1 0 0,0-1-1 0 0,1 0 0 0 0,-1 1 0 0 0,0-1 1 0 0,1 1-1 0 0,-1-1 0 0 0,0 1 0 0 0,1-1 1 0 0,-1 1-1 0 0,0 0 0 0 0,-6 6 1586 0 0,11 2 2066 0 0,-2-8-3510 0 0,-1 0 0 0 0,1 0 0 0 0,0 1 0 0 0,-1-1 1 0 0,1 0-1 0 0,0 0 0 0 0,0 0 0 0 0,0-1 0 0 0,0 1 0 0 0,0 0 0 0 0,0-1 1 0 0,0 1-1 0 0,0-1 0 0 0,0 0 0 0 0,0 0 0 0 0,0 0 0 0 0,0 0 0 0 0,0 0 0 0 0,4-1 1 0 0,4 0 90 0 0,1 0 0 0 0,14-5 1 0 0,151-53 1287 0 0,-1 0-994 0 0,-171 58-546 0 0,106-29 56 0 0,145-20 0 0 0,-197 46-488 0 0,-42 4-263 0 0,0-1 0 0 0,0-1 1 0 0,0 0-1 0 0,0-1 0 0 0,-1-1 0 0 0,21-7 1 0 0,-19 2-540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25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615 1 13303 0 0,'0'0'1202'0'0,"0"2"-988"0"0,1 10 183 0 0,0-1-1 0 0,-1 1 0 0 0,-1 0 0 0 0,0-1 1 0 0,-4 21-1 0 0,-20 61 903 0 0,19-75-1185 0 0,-25 72 177 0 0,-4-1 0 0 0,-82 151 0 0 0,67-158-203 0 0,-68 84 0 0 0,112-157-75 0 0,-74 90 45 0 0,70-88-47 0 0,-1 0 0 0 0,-1 0-1 0 0,0-1 1 0 0,-1-1 0 0 0,-23 14 0 0 0,33-21-3 0 0,0 0-1 0 0,0-1 1 0 0,0 0 0 0 0,0 0-1 0 0,0 0 1 0 0,0 0-1 0 0,0 0 1 0 0,-1 0 0 0 0,-3-1-1 0 0,7 0-5 0 0,-1 0 1 0 0,1 0-1 0 0,-1 0 0 0 0,0 0 0 0 0,1 0 0 0 0,-1-1 1 0 0,1 1-1 0 0,-1 0 0 0 0,1 0 0 0 0,-1-1 0 0 0,1 1 1 0 0,-1 0-1 0 0,1-1 0 0 0,-1 1 0 0 0,1-1 0 0 0,-1 1 1 0 0,1 0-1 0 0,-1-1 0 0 0,1 1 0 0 0,0-1 0 0 0,-1 1 0 0 0,1-1 1 0 0,0 0-1 0 0,0 1 0 0 0,-1-1 0 0 0,1 1 0 0 0,0-1 1 0 0,0 1-1 0 0,0-1 0 0 0,0 0 0 0 0,0 1 0 0 0,0-1 1 0 0,0 1-1 0 0,0-1 0 0 0,0-1 0 0 0,3-20 59 0 0,1 12-97 0 0,0 0 0 0 0,2 0-1 0 0,-1 0 1 0 0,1 1 0 0 0,11-14-1 0 0,42-41-269 0 0,-48 52 280 0 0,6-6-50 0 0,1 2 0 0 0,1 0 1 0 0,32-22-1 0 0,-41 32 50 0 0,0 0 0 0 0,1 1 0 0 0,-1 0 0 0 0,1 1-1 0 0,0 0 1 0 0,0 0 0 0 0,0 1 0 0 0,1 1 0 0 0,19-2 0 0 0,-28 4 47 0 0,1 0 0 0 0,-1 0 1 0 0,0 0-1 0 0,0 0 0 0 0,1 1 1 0 0,-1 0-1 0 0,0-1 0 0 0,0 1 1 0 0,1 1-1 0 0,-1-1 0 0 0,0 0 1 0 0,0 1-1 0 0,0-1 0 0 0,0 1 1 0 0,-1 0-1 0 0,1 0 1 0 0,0 0-1 0 0,-1 0 0 0 0,0 1 1 0 0,1-1-1 0 0,-1 1 0 0 0,0-1 1 0 0,0 1-1 0 0,0 0 0 0 0,-1 0 1 0 0,1-1-1 0 0,-1 1 0 0 0,1 1 1 0 0,1 4-1 0 0,-1 0 52 0 0,0 0 1 0 0,0 0-1 0 0,-1 0 1 0 0,0 1-1 0 0,0-1 1 0 0,-1 1-1 0 0,0-1 0 0 0,-1 0 1 0 0,0 1-1 0 0,-3 13 1 0 0,-2 0 6 0 0,0-1 1 0 0,-1 0-1 0 0,-2 0 1 0 0,-11 22-1 0 0,17-36-245 0 0,2-5-694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2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62 210 9671 0 0,'9'-2'1004'0'0,"-2"2"-377"0"0,-1 1 0 0 0,1-1 0 0 0,-1 1 0 0 0,1 0 0 0 0,11 3 0 0 0,21 4 2571 0 0,-8-6-2174 0 0,-8 0-504 0 0,0-1 1 0 0,1-1 0 0 0,-1-1 0 0 0,1 0-1 0 0,31-8 1 0 0,-47 7-592 0 0,1-1-1 0 0,-1 0 1 0 0,0 0-1 0 0,0-1 1 0 0,0 0 0 0 0,0 0-1 0 0,-1-1 1 0 0,0 0-1 0 0,0 0 1 0 0,0-1 0 0 0,0 0-1 0 0,-1 0 1 0 0,0-1-1 0 0,0 1 1 0 0,-1-1-1 0 0,0-1 1 0 0,0 1 0 0 0,-1-1-1 0 0,1 0 1 0 0,-2 0-1 0 0,1 0 1 0 0,4-16 0 0 0,-8 22 38 0 0,1 0 1 0 0,-1 0 0 0 0,0 0 0 0 0,1 0 0 0 0,-1-1 0 0 0,0 1 0 0 0,0 0 0 0 0,0 0 0 0 0,-1 0 0 0 0,1 0 0 0 0,0 0 0 0 0,-1 0-1 0 0,1 0 1 0 0,-1 0 0 0 0,0 0 0 0 0,0 0 0 0 0,0 0 0 0 0,0 0 0 0 0,0 0 0 0 0,0 1 0 0 0,0-1 0 0 0,-1 0 0 0 0,1 1-1 0 0,0-1 1 0 0,-1 1 0 0 0,0-1 0 0 0,1 1 0 0 0,-1 0 0 0 0,0 0 0 0 0,1 0 0 0 0,-4-2 0 0 0,-1 1-40 0 0,1 0-1 0 0,-1 0 1 0 0,1 1 0 0 0,-1 0 0 0 0,1 0-1 0 0,-1 0 1 0 0,0 1 0 0 0,0 0 0 0 0,1 0-1 0 0,-9 1 1 0 0,-6 2-3 0 0,1 1 0 0 0,0 1-1 0 0,1 0 1 0 0,-34 15 0 0 0,24-6 62 0 0,0 1-1 0 0,-32 23 1 0 0,39-23 67 0 0,1 1-1 0 0,0 1 1 0 0,-22 25-1 0 0,34-33-1 0 0,0 0-1 0 0,1 0 1 0 0,0 1 0 0 0,1 0 0 0 0,0 1-1 0 0,1-1 1 0 0,0 1 0 0 0,0 0-1 0 0,-3 17 1 0 0,6-23-7 0 0,1 0 0 0 0,1 0 0 0 0,-1 1 0 0 0,1-1 0 0 0,0 0 0 0 0,0 0 1 0 0,1 1-1 0 0,-1-1 0 0 0,1 0 0 0 0,0 0 0 0 0,1 0 0 0 0,-1 0 0 0 0,1 0 0 0 0,0 0 0 0 0,0 0 0 0 0,1 0 0 0 0,-1-1 1 0 0,1 1-1 0 0,0-1 0 0 0,0 0 0 0 0,7 7 0 0 0,-3-4 35 0 0,1-1 1 0 0,0 0-1 0 0,0 0 1 0 0,0-1-1 0 0,1 0 1 0 0,0 0-1 0 0,0-1 1 0 0,0 0-1 0 0,0 0 1 0 0,16 3-1 0 0,-3-3 17 0 0,0 0-1 0 0,1-1 0 0 0,-1-1 1 0 0,33-2-1 0 0,-29-1-1413 0 0,42-9 0 0 0,-42 5-67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2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4 13591 0 0,'0'0'1231'0'0,"2"0"-1014"0"0,4-1-644 0 0,4-1 2106 0 0,-10 3-747 0 0,-6 3-621 0 0,-200 135 66 0 0,148-93-377 0 0,1 4 0 0 0,-52 58 0 0 0,101-99 213 0 0,0 0-1 0 0,0 1 0 0 0,1 0 1 0 0,0 1-1 0 0,1-1 0 0 0,-9 22 1 0 0,14-29-160 0 0,-1 0 0 0 0,1 0 0 0 0,0 1 0 0 0,0-1 0 0 0,1 0 1 0 0,-1 0-1 0 0,1 1 0 0 0,0-1 0 0 0,0 0 0 0 0,0 1 0 0 0,0-1 0 0 0,0 0 0 0 0,1 0 1 0 0,-1 1-1 0 0,1-1 0 0 0,0 0 0 0 0,0 0 0 0 0,0 0 0 0 0,1 0 0 0 0,-1 0 0 0 0,1 0 0 0 0,-1 0 1 0 0,1 0-1 0 0,0 0 0 0 0,0-1 0 0 0,0 1 0 0 0,1-1 0 0 0,-1 1 0 0 0,1-1 0 0 0,2 2 1 0 0,2 0 35 0 0,0 0 0 0 0,1 0 1 0 0,-1-1-1 0 0,1 0 1 0 0,-1 0-1 0 0,1-1 1 0 0,0 0-1 0 0,0 0 1 0 0,0-1-1 0 0,0 0 1 0 0,0 0-1 0 0,0-1 1 0 0,1 0-1 0 0,-1-1 0 0 0,0 0 1 0 0,15-3-1 0 0,-4-1-40 0 0,-1 0 0 0 0,0-1 0 0 0,0-1 0 0 0,-1 0 0 0 0,0-2 0 0 0,20-12 0 0 0,-22 12-54 0 0,-1-1-1 0 0,0-1 0 0 0,-1 0 0 0 0,22-24 0 0 0,-28 26-77 0 0,0 1 0 0 0,-1-2 1 0 0,0 1-1 0 0,0-1 1 0 0,-1 1-1 0 0,-1-1 0 0 0,0-1 1 0 0,6-18-1 0 0,-8 20-90 0 0,0 0-1 0 0,-1 0 1 0 0,0 0-1 0 0,0-1 1 0 0,-1 1 0 0 0,0 0-1 0 0,0 0 1 0 0,-1-1-1 0 0,-4-16 1 0 0,3 20 76 0 0,0 0 0 0 0,-1 0 0 0 0,1 0 0 0 0,-1 0-1 0 0,0 1 1 0 0,-1-1 0 0 0,1 1 0 0 0,-1 0 0 0 0,0 0 0 0 0,0 0 0 0 0,-1 1 0 0 0,0-1 0 0 0,1 1-1 0 0,-1 0 1 0 0,-8-4 0 0 0,4 3 104 0 0,0 0 0 0 0,-1 1 0 0 0,1 0 0 0 0,-1 1 0 0 0,0 0 0 0 0,0 1 0 0 0,0 0 0 0 0,0 0 0 0 0,0 1 0 0 0,-11 0 0 0 0,5 1-547 0 0,1 1 0 0 0,-1 0-1 0 0,0 1 1 0 0,1 1-1 0 0,-28 8 1 0 0,42-10 153 0 0,11 3-3093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26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13039 0 0,'-2'1'598'0'0,"-33"11"240"0"0,24-9-535 0 0,0 1 1 0 0,0 0 0 0 0,-14 7 0 0 0,22-8-117 0 0,-1-1 0 0 0,0 1 0 0 0,1 0 0 0 0,0 0 0 0 0,-1 0 0 0 0,1 0 0 0 0,1 1 0 0 0,-1-1 0 0 0,0 1 0 0 0,1-1 0 0 0,0 1 0 0 0,-1 0 0 0 0,2 0 0 0 0,-3 5 0 0 0,0 6 62 0 0,0 0-1 0 0,-4 27 1 0 0,2-2-155 0 0,0-16-20 0 0,-2 13 132 0 0,-7 62 1 0 0,15-97-160 0 0,0 1 1 0 0,0-1-1 0 0,0 0 1 0 0,0 0-1 0 0,1 1 0 0 0,-1-1 1 0 0,0 0-1 0 0,1 0 1 0 0,0 0-1 0 0,-1 0 0 0 0,3 4 1 0 0,-2-5-7 0 0,-1 0 0 0 0,1 0-1 0 0,0 0 1 0 0,0-1 0 0 0,0 1 0 0 0,0 0 0 0 0,0 0 0 0 0,0-1 0 0 0,0 1 0 0 0,0 0-1 0 0,0-1 1 0 0,0 1 0 0 0,0-1 0 0 0,0 0 0 0 0,0 1 0 0 0,0-1 0 0 0,0 0-1 0 0,1 0 1 0 0,-1 1 0 0 0,0-1 0 0 0,0 0 0 0 0,0 0 0 0 0,1 0 0 0 0,0-1 0 0 0,5 0 105 0 0,-1 0 1 0 0,1 0-1 0 0,-1-1 1 0 0,0 0-1 0 0,1 0 1 0 0,-1-1-1 0 0,0 0 1 0 0,-1 0 0 0 0,10-6-1 0 0,7-7 191 0 0,20-18 1 0 0,-29 22-177 0 0,15-12 96 0 0,-1-1 0 0 0,29-36 1 0 0,-43 45-853 0 0,-1 0 0 0 0,-1-1 0 0 0,-1-1 0 0 0,0 0 0 0 0,12-32 1 0 0,-18 41-907 0 0,1-1-3386 0 0,2 1-1387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2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42 1839 0 0,'1'-1'134'0'0,"26"-39"16634"0"0,-27 42-16495 0 0,-4 15-71 0 0,-1-1 0 0 0,0 0 0 0 0,-10 18 0 0 0,-26 47 97 0 0,25-51-171 0 0,-121 222 849 0 0,-151 310 247 0 0,235-451-1088 0 0,43-91-168 0 0,-2-1-1 0 0,-1 1 1 0 0,-20 22-1 0 0,26-35-727 0 0,0 1 0 0 0,-1-1-1 0 0,-1-1 1 0 0,1 1-1 0 0,-14 6 1 0 0,6-5-5871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2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19495 0 0,'0'0'2127'0'0,"1"2"-1842"0"0,1 0-211 0 0,0 1 0 0 0,0 0 0 0 0,-1-1-1 0 0,2 1 1 0 0,-1-1 0 0 0,0 0 0 0 0,0 0 0 0 0,1 0-1 0 0,-1 0 1 0 0,1 0 0 0 0,0 0 0 0 0,-1-1 0 0 0,1 1-1 0 0,0-1 1 0 0,0 0 0 0 0,0 0 0 0 0,5 1-1 0 0,6 1 239 0 0,0-1-1 0 0,24 2 0 0 0,-30-4-217 0 0,33 2 319 0 0,1-3-1 0 0,55-7 0 0 0,82-22 58 0 0,-132 21-460 0 0,193-44 70 0 0,-39 7-4726 0 0,-172 41 2591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2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17 10047 0 0,'2'-1'463'0'0,"15"-9"302"0"0,-9 4 3391 0 0,-10 8-3294 0 0,-116 89 2822 0 0,-103 87-2215 0 0,198-157-1189 0 0,0 1 0 0 0,2 1 0 0 0,-38 50 0 0 0,58-72-251 0 0,0 1 0 0 0,0-1-1 0 0,0 1 1 0 0,0 0 0 0 0,0-1 0 0 0,1 1 0 0 0,-1 0 0 0 0,0 0-1 0 0,1 0 1 0 0,-1-1 0 0 0,1 1 0 0 0,0 0 0 0 0,0 0 0 0 0,0 0-1 0 0,-1 0 1 0 0,2 0 0 0 0,-1 0 0 0 0,0 0 0 0 0,0-1 0 0 0,1 1 0 0 0,-1 0-1 0 0,1 0 1 0 0,0 2 0 0 0,1-1 4 0 0,0 0 0 0 0,0-1 0 0 0,0 0 0 0 0,0 0 0 0 0,1 1 0 0 0,-1-1 0 0 0,0 0 0 0 0,1-1-1 0 0,-1 1 1 0 0,1 0 0 0 0,0-1 0 0 0,0 1 0 0 0,5 1 0 0 0,1 0-32 0 0,0 0 0 0 0,1-1 1 0 0,0 1-1 0 0,-1-2 0 0 0,1 1 0 0 0,0-2 0 0 0,11 1 0 0 0,24-4-2160 0 0,0-4-4251 0 0,-42 7 5817 0 0,22-5-5702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2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7 4143 0 0,'0'0'191'0'0,"-1"1"-11"0"0,-29 9 487 0 0,17-6 3615 0 0,-26 12 1 0 0,-46 34-42 0 0,50-25-3276 0 0,-49 43-1 0 0,58-44-821 0 0,2 1 0 0 0,1 0 0 0 0,0 2 0 0 0,2 1 0 0 0,-20 35 0 0 0,35-51-17 0 0,0 1 0 0 0,1 0 0 0 0,-8 26 0 0 0,13-37-118 0 0,-1-1-1 0 0,1 0 1 0 0,0 0 0 0 0,-1 0 0 0 0,1 0-1 0 0,0 1 1 0 0,0-1 0 0 0,0 0 0 0 0,0 0 0 0 0,0 0-1 0 0,0 0 1 0 0,0 1 0 0 0,1-1 0 0 0,-1 0-1 0 0,0 0 1 0 0,1 0 0 0 0,-1 0 0 0 0,0 0-1 0 0,1 1 1 0 0,0-1 0 0 0,-1 0 0 0 0,1 0 0 0 0,0 0-1 0 0,-1-1 1 0 0,1 1 0 0 0,0 0 0 0 0,0 0-1 0 0,1 1 1 0 0,-1-2 19 0 0,1 1-1 0 0,0 0 0 0 0,-1 0 1 0 0,1-1-1 0 0,0 1 0 0 0,0-1 1 0 0,0 1-1 0 0,0-1 0 0 0,0 0 1 0 0,-1 0-1 0 0,1 0 0 0 0,0 0 1 0 0,0 0-1 0 0,0 0 0 0 0,0 0 1 0 0,3-2-1 0 0,30-8 102 0 0,0-1 0 0 0,0-2 0 0 0,-1-1 0 0 0,59-36 0 0 0,-83 44-147 0 0,0-1 1 0 0,-1-1-1 0 0,1 1 0 0 0,-2-1 1 0 0,1-1-1 0 0,-1 0 0 0 0,-1 0 0 0 0,1 0 1 0 0,-2-1-1 0 0,12-20 0 0 0,-14 21-1 0 0,0-1 0 0 0,-1 1 0 0 0,0-1 0 0 0,0 0-1 0 0,-1 0 1 0 0,-1 0 0 0 0,1 0 0 0 0,-1 0 0 0 0,-1 0 0 0 0,0-1 0 0 0,-1 1-1 0 0,0 0 1 0 0,-2-11 0 0 0,1 10-149 0 0,-1 1 0 0 0,0-1 0 0 0,0 1-1 0 0,-1 0 1 0 0,-9-16 0 0 0,11 22-208 0 0,0 1 1 0 0,-1-1-1 0 0,1 1 1 0 0,-1 0-1 0 0,0-1 1 0 0,0 1-1 0 0,-1 0 1 0 0,1 1-1 0 0,0-1 1 0 0,-1 1-1 0 0,0-1 1 0 0,0 1-1 0 0,1 0 1 0 0,-1 0-1 0 0,0 1 1 0 0,-7-3-1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2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105 225 15631 0 0,'0'0'719'0'0,"-4"8"230"0"0,1-1-644 0 0,0-1 0 0 0,-1 1 0 0 0,0-1 0 0 0,-1 1 0 0 0,0-1 0 0 0,0 0 0 0 0,0-1 0 0 0,0 1 0 0 0,-1-1 0 0 0,0 0 0 0 0,0-1 0 0 0,0 1 0 0 0,-1-1 0 0 0,-11 6 0 0 0,17-10 820 0 0,-10-20-978 0 0,11 14-162 0 0,0 1 0 0 0,0-1 1 0 0,0 0-1 0 0,1 1 0 0 0,0-1 0 0 0,0 1 1 0 0,0-1-1 0 0,1 1 0 0 0,0-1 0 0 0,0 1 1 0 0,3-7-1 0 0,6-8-264 0 0,18-26 1 0 0,-27 42 241 0 0,9-12-121 0 0,0 2 0 0 0,0-1 0 0 0,18-15 0 0 0,-23 24 139 0 0,1 0 0 0 0,-1 1 0 0 0,1 0 0 0 0,0 1-1 0 0,1-1 1 0 0,-1 1 0 0 0,1 0 0 0 0,-1 1-1 0 0,14-4 1 0 0,-18 6 36 0 0,0 1 0 0 0,0-1 0 0 0,0 1-1 0 0,1-1 1 0 0,-1 1 0 0 0,0 0 0 0 0,0 0-1 0 0,1 1 1 0 0,-1-1 0 0 0,0 1 0 0 0,0-1 0 0 0,0 1-1 0 0,0 0 1 0 0,0 0 0 0 0,0 1 0 0 0,0-1-1 0 0,0 1 1 0 0,0-1 0 0 0,0 1 0 0 0,-1 0 0 0 0,5 3-1 0 0,-4-2 2 0 0,-1 0-1 0 0,0 0 0 0 0,1 0 0 0 0,-1 0 1 0 0,0 0-1 0 0,0 1 0 0 0,-1-1 0 0 0,1 0 1 0 0,-1 1-1 0 0,1 0 0 0 0,-1-1 1 0 0,0 1-1 0 0,-1 0 0 0 0,1-1 0 0 0,-1 1 1 0 0,1 0-1 0 0,-2 7 0 0 0,-2 20 63 0 0,-2-1-1 0 0,-13 44 1 0 0,5-23-26 0 0,12-41-32 0 0,0-8 127 0 0,19-14 42 0 0,-14 8-158 0 0,14-11-69 0 0,-1-1-1 0 0,0 0 1 0 0,25-34 0 0 0,15-15-420 0 0,-37 44 140 0 0,2 2 1 0 0,46-33 0 0 0,-57 45 230 0 0,0 1 1 0 0,0 0-1 0 0,0 1 1 0 0,1 0-1 0 0,0 0 1 0 0,0 2-1 0 0,0-1 1 0 0,0 1 0 0 0,17-1-1 0 0,-26 4 147 0 0,0 0 0 0 0,0 0-1 0 0,0 0 1 0 0,0 0 0 0 0,-1 0-1 0 0,1 1 1 0 0,0 0 0 0 0,0-1-1 0 0,-1 1 1 0 0,1 0 0 0 0,0 0-1 0 0,-1 0 1 0 0,1 1 0 0 0,-1-1-1 0 0,1 1 1 0 0,-1-1 0 0 0,0 1-1 0 0,1 0 1 0 0,-1 0 0 0 0,0 0-1 0 0,0 0 1 0 0,-1 0 0 0 0,4 4-1 0 0,-3-2 59 0 0,1 1 0 0 0,-1-1 0 0 0,0 1 0 0 0,-1 0 0 0 0,1 0 0 0 0,-1 0 0 0 0,0 0-1 0 0,0 0 1 0 0,0 0 0 0 0,0 0 0 0 0,-1 0 0 0 0,0 6 0 0 0,-2 7 34 0 0,0-1 0 0 0,-1 1 0 0 0,-10 29 1 0 0,-23 48 82 0 0,1-24-787 0 0,34-70-142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16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21 10591 0 0,'2'0'819'0'0,"23"-12"9042"0"0,-27 12-9845 0 0,0 0-1 0 0,1 0 1 0 0,-1-1 0 0 0,0 1-1 0 0,0 0 1 0 0,0-1-1 0 0,0 0 1 0 0,-3-1 0 0 0,-3 0-5 0 0,-5 1-17 0 0,1 0 1 0 0,-1 1-1 0 0,1 1 0 0 0,-1 0 0 0 0,1 1 0 0 0,0 0 0 0 0,0 1 1 0 0,0 1-1 0 0,0-1 0 0 0,-22 12 0 0 0,-22 12 254 0 0,-59 40-1 0 0,93-52-162 0 0,1 1 0 0 0,0 0 0 0 0,1 2 0 0 0,1 0 0 0 0,-23 29 0 0 0,38-42-62 0 0,0 0-1 0 0,0 0 0 0 0,1 0 0 0 0,-1 1 0 0 0,2 0 0 0 0,-1 0 0 0 0,0 0 0 0 0,-2 9 0 0 0,5-13 54 0 0,13 6 68 0 0,-9-6-120 0 0,1-1 0 0 0,-1 1-1 0 0,0-1 1 0 0,1 0 0 0 0,-1 0 0 0 0,0-1-1 0 0,1 0 1 0 0,-1 1 0 0 0,9-2 0 0 0,41-7 168 0 0,-43 5-159 0 0,24-4-24 0 0,0-3 0 0 0,-1 0 0 0 0,0-3 0 0 0,-1 0 0 0 0,0-3 0 0 0,-1 0 0 0 0,-1-2 0 0 0,31-24 0 0 0,-54 36-22 0 0,-6 5-57 0 0,-3 3 52 0 0,0 1 0 0 0,0 0 0 0 0,0 0 0 0 0,0-1 0 0 0,0 1 0 0 0,-1-1 0 0 0,1 1 0 0 0,-4 3 0 0 0,-1 3-9 0 0,-4 7 27 0 0,-8 18 0 0 0,14-23 0 0 0,5-1-11 0 0,1-8-21 0 0,-1 0 0 0 0,1 1 0 0 0,-1-2-1 0 0,1 1 1 0 0,0 0 0 0 0,0 0 0 0 0,0 0-1 0 0,0-1 1 0 0,0 1 0 0 0,1-1 0 0 0,-1 0-1 0 0,0 1 1 0 0,1-1 0 0 0,-1 0 0 0 0,0 0-1 0 0,1-1 1 0 0,-1 1 0 0 0,4 0 0 0 0,6 1-903 0 0,0 0 1 0 0,19 0 0 0 0,-3-2-4004 0 0,3-1-1402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28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50 6447 0 0,'0'0'11542'0'0,"1"2"-10168"0"0,0 0-1213 0 0,0-1 0 0 0,0 1 0 0 0,1 0 0 0 0,-1 0 0 0 0,0-1 0 0 0,1 1 0 0 0,-1-1 0 0 0,1 0 0 0 0,-1 1 0 0 0,1-1 0 0 0,0 0 0 0 0,-1 0 0 0 0,1 0 0 0 0,0 0 0 0 0,4 1 0 0 0,-2 0 26 0 0,0-1 0 0 0,0 0 1 0 0,0-1-1 0 0,1 1 1 0 0,-1-1-1 0 0,0 0 1 0 0,6 0-1 0 0,2-2-30 0 0,-1 1 0 0 0,0-2 0 0 0,0 0 0 0 0,0 0 0 0 0,13-6 0 0 0,-19 7-187 0 0,0 0-1 0 0,-1-1 0 0 0,1 0 1 0 0,0 0-1 0 0,-1 0 0 0 0,1 0 1 0 0,-1-1-1 0 0,4-4 0 0 0,-7 8 1 0 0,-1-1 0 0 0,0 1 0 0 0,0-1 0 0 0,1 1 0 0 0,-1-1-1 0 0,0 1 1 0 0,0-1 0 0 0,0 1 0 0 0,0 0 0 0 0,0-1 0 0 0,0 1-1 0 0,0-1 1 0 0,0 1 0 0 0,0-1 0 0 0,0 1 0 0 0,0-1-1 0 0,0 1 1 0 0,0-1 0 0 0,0 1 0 0 0,0-1 0 0 0,0 1 0 0 0,0-1-1 0 0,-1 1 1 0 0,1 0 0 0 0,0-1 0 0 0,0 1 0 0 0,-1-1-1 0 0,1 1 1 0 0,0 0 0 0 0,0-1 0 0 0,-1 1 0 0 0,1 0 0 0 0,-1-1-1 0 0,1 1 1 0 0,0 0 0 0 0,-1-1 0 0 0,1 1 0 0 0,0 0-1 0 0,-1 0 1 0 0,1 0 0 0 0,-1-1 0 0 0,0 1 0 0 0,-19-7-498 0 0,9 5 417 0 0,1 1-1 0 0,-1 0 1 0 0,0 1-1 0 0,1 1 1 0 0,-1-1-1 0 0,0 2 1 0 0,0-1-1 0 0,1 2 1 0 0,-1-1-1 0 0,1 1 1 0 0,0 1-1 0 0,0 0 1 0 0,-12 6 0 0 0,-3 4 234 0 0,0 2 0 0 0,0 0 0 0 0,-35 32 0 0 0,43-33 96 0 0,1 0-1 0 0,-28 35 0 0 0,38-43-160 0 0,2 0 0 0 0,-1 0-1 0 0,1 0 1 0 0,0 0 0 0 0,0 1 0 0 0,1 0-1 0 0,0 0 1 0 0,0 0 0 0 0,1 0 0 0 0,0 0-1 0 0,-1 10 1 0 0,3-17-43 0 0,0 1 0 0 0,-1-1 1 0 0,1 0-1 0 0,0 0 0 0 0,0 1 0 0 0,0-1 0 0 0,1 0 0 0 0,-1 1 0 0 0,0-1 1 0 0,0 0-1 0 0,1 0 0 0 0,-1 1 0 0 0,1-1 0 0 0,-1 0 0 0 0,1 0 0 0 0,-1 0 1 0 0,1 0-1 0 0,0 0 0 0 0,-1 0 0 0 0,1 0 0 0 0,0 0 0 0 0,0 0 0 0 0,0 0 1 0 0,0 0-1 0 0,0 0 0 0 0,2 1 0 0 0,0-1-92 0 0,0 0 0 0 0,0 0-1 0 0,0-1 1 0 0,0 1 0 0 0,0-1 0 0 0,0 0 0 0 0,0 1 0 0 0,0-1-1 0 0,1-1 1 0 0,3 0 0 0 0,11-2-984 0 0,1-2-54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2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659 28 9215 0 0,'0'0'422'0'0,"0"-1"-13"0"0,0 0-331 0 0,0 0 0 0 0,0 0 1 0 0,-1 0-1 0 0,1 0 0 0 0,0 0 0 0 0,-1 0 1 0 0,1 0-1 0 0,-1 0 0 0 0,1 1 0 0 0,-1-1 1 0 0,1 0-1 0 0,-1 0 0 0 0,0 0 0 0 0,1 1 1 0 0,-1-1-1 0 0,0 0 0 0 0,1 1 0 0 0,-1-1 1 0 0,0 1-1 0 0,0-1 0 0 0,0 1 0 0 0,0-1 0 0 0,1 1 1 0 0,-2-1-1 0 0,-1 0 761 0 0,2 0-122 0 0,-1 0 1 0 0,-1 0 0 0 0,1 0-1 0 0,0 1 1 0 0,0-1 0 0 0,0 1-1 0 0,0-1 1 0 0,0 1 0 0 0,-1 0-1 0 0,1 0 1 0 0,-3 0 0 0 0,0 0-174 0 0,0 1 1 0 0,1-1 0 0 0,-1 1-1 0 0,-8 4 1 0 0,2-1-385 0 0,0 1-1 0 0,0 1 0 0 0,-12 8 1 0 0,2 1-108 0 0,2 0 1 0 0,0 2-1 0 0,0 0 0 0 0,2 1 1 0 0,0 1-1 0 0,-15 22 0 0 0,1 1-590 0 0,30-41 416 0 0,0 0 105 0 0,1-1 0 0 0,-1 1 0 0 0,1-1 1 0 0,-1 1-1 0 0,1 0 0 0 0,0-1 0 0 0,-1 1 0 0 0,1 0 0 0 0,0 0 0 0 0,0-1 0 0 0,-1 1 0 0 0,1 0 0 0 0,0 0 0 0 0,0-1 0 0 0,0 1 0 0 0,0 0 0 0 0,0 0 0 0 0,0-1 0 0 0,0 1 0 0 0,0 0 0 0 0,0 0 0 0 0,0 0 0 0 0,1-1 0 0 0,-1 1 0 0 0,0 0 0 0 0,1 0 0 0 0,7 21-333 0 0,-8-21 342 0 0,16 36-156 0 0,-2 0-1 0 0,-2 0 0 0 0,11 51 1 0 0,-20-71 323 0 0,-1-1 1 0 0,-1 0-1 0 0,0 1 0 0 0,-1 0 1 0 0,-1-1-1 0 0,0 0 1 0 0,-1 1-1 0 0,-1-1 0 0 0,-1 0 1 0 0,-9 26-1 0 0,10-35-99 0 0,0 0 1 0 0,-1 0-1 0 0,0 0 0 0 0,-1 0 1 0 0,0-1-1 0 0,0 0 1 0 0,0 0-1 0 0,0-1 0 0 0,-1 1 1 0 0,0-1-1 0 0,0 0 0 0 0,-1-1 1 0 0,1 1-1 0 0,-1-1 0 0 0,0-1 1 0 0,0 1-1 0 0,0-1 0 0 0,-15 4 1 0 0,1-1-18 0 0,0-2 0 0 0,0 0 0 0 0,0-1 0 0 0,0-2 0 0 0,-39 0 0 0 0,50-2 1 0 0,0 0-1 0 0,0 0 0 0 0,0-1 0 0 0,-16-5 0 0 0,23 7-155 0 0,0-1-1 0 0,0-1 0 0 0,0 1 0 0 0,0 0 0 0 0,1-1 0 0 0,-1 1 0 0 0,0-1 0 0 0,1 0 1 0 0,-1 0-1 0 0,1 0 0 0 0,0 0 0 0 0,0 0 0 0 0,-1-1 0 0 0,2 1 0 0 0,-1-1 1 0 0,0 1-1 0 0,0-1 0 0 0,1 0 0 0 0,-2-3 0 0 0,1-5-979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2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466 108 5983 0 0,'7'-5'623'0'0,"-2"-8"7998"0"0,-6 14-7706 0 0,-51 21 228 0 0,-63 39 1 0 0,-45 39-615 0 0,130-81-220 0 0,-39 30 650 0 0,63-44-786 0 0,1 0 0 0 0,0 0 0 0 0,-1 0 0 0 0,2 1 0 0 0,-1 0 0 0 0,1 0 0 0 0,0 0 0 0 0,-7 13 0 0 0,11-19-149 0 0,0 1 0 0 0,0 0-1 0 0,0-1 1 0 0,0 1 0 0 0,0-1 0 0 0,0 1-1 0 0,0-1 1 0 0,0 1 0 0 0,0-1 0 0 0,1 1-1 0 0,-1 0 1 0 0,0-1 0 0 0,0 1-1 0 0,0-1 1 0 0,1 1 0 0 0,-1-1 0 0 0,0 1-1 0 0,0-1 1 0 0,1 1 0 0 0,-1-1 0 0 0,1 0-1 0 0,-1 1 1 0 0,0-1 0 0 0,1 1 0 0 0,10 7 342 0 0,-5-6-269 0 0,0-1 1 0 0,-1 1-1 0 0,1-1 0 0 0,0 0 0 0 0,0-1 0 0 0,0 1 0 0 0,0-1 1 0 0,-1 0-1 0 0,8-1 0 0 0,10-3 68 0 0,22-5 0 0 0,-39 7-142 0 0,10-1-6 0 0,0-2-1 0 0,-1 0 0 0 0,1-1 0 0 0,-1 0 0 0 0,19-12 1 0 0,-27 14-15 0 0,-1-1 0 0 0,1 1 0 0 0,-1-1 0 0 0,0-1 0 0 0,-1 1 0 0 0,1-1 0 0 0,-1 0 0 0 0,0 0 0 0 0,-1 0 0 0 0,1-1 0 0 0,-1 0 0 0 0,0 0 0 0 0,3-10 0 0 0,-3 6-62 0 0,-1-1 0 0 0,0 1 0 0 0,-1-1 1 0 0,0 0-1 0 0,-1 0 0 0 0,0 0 0 0 0,-1 0 0 0 0,-2-23 1 0 0,-1 14-313 0 0,-1 1 1 0 0,-1 0 0 0 0,-1 0-1 0 0,-11-26 1 0 0,16 44 144 0 0,1 1 81 0 0,-1 0 0 0 0,1 1 0 0 0,-1-1 0 0 0,1 0 0 0 0,0 0 0 0 0,0 1 0 0 0,-1-1 0 0 0,1 0-1 0 0,0 0 1 0 0,0 0 0 0 0,0 0 0 0 0,0 1 0 0 0,0-1 0 0 0,0 0 0 0 0,0 0 0 0 0,0 0 0 0 0,0 0 0 0 0,0 1 0 0 0,1-1 0 0 0,-1-1 0 0 0,5-5-1448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3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535 728 12695 0 0,'0'0'1150'0'0,"-1"0"-946"0"0,-2 1 36 0 0,-1 0 1 0 0,1-1 0 0 0,0 1 0 0 0,-1 0 0 0 0,1 1-1 0 0,0-1 1 0 0,0 0 0 0 0,0 1 0 0 0,0 0 0 0 0,0 0 0 0 0,1 0-1 0 0,-1 0 1 0 0,0 0 0 0 0,1 0 0 0 0,0 1 0 0 0,-1-1-1 0 0,-3 7 2753 0 0,19-10-2285 0 0,-4-3-564 0 0,0 0-1 0 0,0-1 1 0 0,0 0 0 0 0,-1 0-1 0 0,1-1 1 0 0,11-11 0 0 0,-11 10-71 0 0,14-13-71 0 0,-1 0 0 0 0,-1-1-1 0 0,19-26 1 0 0,47-76-597 0 0,-61 85 380 0 0,-18 27 145 0 0,0 0 0 0 0,-1 0 0 0 0,0 0 0 0 0,-1-1 0 0 0,0 0 0 0 0,-1 0 0 0 0,7-25 0 0 0,-7 11-252 0 0,0-1-1 0 0,-2 0 1 0 0,0 0 0 0 0,-3-38-1 0 0,-2 54 158 0 0,0 0-1 0 0,-1 0 0 0 0,0 1 1 0 0,-1-1-1 0 0,0 1 0 0 0,-1-1 1 0 0,0 1-1 0 0,0 1 0 0 0,-1-1 1 0 0,0 1-1 0 0,-10-10 0 0 0,16 17 166 0 0,-1 1 0 0 0,-1-1 0 0 0,1 1 0 0 0,0 0 0 0 0,0-1 0 0 0,0 1 0 0 0,-1 0 0 0 0,1 0 0 0 0,-1 0-1 0 0,1 0 1 0 0,-1 0 0 0 0,1 0 0 0 0,-1 1 0 0 0,1-1 0 0 0,-1 0 0 0 0,0 1 0 0 0,1-1 0 0 0,-1 1 0 0 0,0 0 0 0 0,0 0 0 0 0,1-1 0 0 0,-1 1 0 0 0,0 0-1 0 0,0 0 1 0 0,1 1 0 0 0,-1-1 0 0 0,0 0 0 0 0,0 1 0 0 0,1-1 0 0 0,-1 1 0 0 0,0-1 0 0 0,1 1 0 0 0,-1 0 0 0 0,1-1 0 0 0,-1 1 0 0 0,1 0-1 0 0,-1 0 1 0 0,1 0 0 0 0,-2 2 0 0 0,-5 4 5 0 0,1 1 0 0 0,0 0 1 0 0,0 0-1 0 0,1 1 0 0 0,-7 11 0 0 0,10-15 5 0 0,-40 70 898 0 0,-59 141 1 0 0,68-137-498 0 0,-96 245 937 0 0,109-276-1108 0 0,-1 0 0 0 0,-51 79 1 0 0,23-42-24 0 0,-45 72 273 0 0,39-68-108 0 0,-10 8 130 0 0,65-96-501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3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11 140 15319 0 0,'0'0'1386'0'0,"-6"-5"-1116"0"0,1-1 901 0 0,5 5-1047 0 0,0 0-1 0 0,1 0 1 0 0,-1-1 0 0 0,1 1 0 0 0,-1 0 0 0 0,0 0-1 0 0,1 0 1 0 0,0 0 0 0 0,-1 0 0 0 0,1 0 0 0 0,0 0-1 0 0,0 0 1 0 0,-1 0 0 0 0,1 0 0 0 0,0 0 0 0 0,0 0-1 0 0,0 0 1 0 0,0 0 0 0 0,0 1 0 0 0,0-1-1 0 0,0 1 1 0 0,0-1 0 0 0,1 0 0 0 0,-1 1 0 0 0,0 0-1 0 0,0-1 1 0 0,0 1 0 0 0,1 0 0 0 0,0-1 0 0 0,6 0 206 0 0,1-1 1 0 0,16 0-1 0 0,-22 2-302 0 0,73 2 846 0 0,-16 1-423 0 0,194-13 457 0 0,-185 3-800 0 0,114-28 0 0 0,-177 34-222 0 0,37-10-1613 0 0,46-19-1 0 0,-66 20-184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3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683 7 2303 0 0,'5'-6'15126'0'0,"-18"24"-14392"0"0,2 1 1 0 0,-11 25 0 0 0,-1 1-151 0 0,-235 374 2544 0 0,250-407-3073 0 0,-287 516 1032 0 0,293-524-1074 0 0,0 0 1 0 0,0 1-1 0 0,-1-1 0 0 0,0-1 1 0 0,-5 7-1 0 0,8-9-184 0 0,-1-1 1 0 0,1 1-1 0 0,-1-1 0 0 0,0 1 0 0 0,1-1 0 0 0,-1 1 1 0 0,1-1-1 0 0,-1 1 0 0 0,0-1 0 0 0,0 0 1 0 0,1 1-1 0 0,-1-1 0 0 0,0 0 0 0 0,1 0 0 0 0,-1 1 1 0 0,0-1-1 0 0,0 0 0 0 0,0 0 0 0 0,1 0 1 0 0,-1 0-1 0 0,0 0 0 0 0,0 0 0 0 0,0 0 0 0 0,1 0 1 0 0,-1 0-1 0 0,0-1 0 0 0,0 1 0 0 0,1 0 1 0 0,-1 0-1 0 0,0-1 0 0 0,1 1 0 0 0,-1 0 0 0 0,0-1 1 0 0,1 1-1 0 0,-1-1 0 0 0,0 1 0 0 0,1-1 0 0 0,-1 1 1 0 0,1-1-1 0 0,-1 0 0 0 0,1 1 0 0 0,-1-1 1 0 0,1 1-1 0 0,-1-1 0 0 0,1 0 0 0 0,-1-1 0 0 0,1 1-459 0 0,-6-9-6233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3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28 5063 0 0,'0'0'390'0'0,"-2"0"-252"0"0,-32 18 16189 0 0,36-17-15573 0 0,4 4-536 0 0,1-1 0 0 0,-1 0 0 0 0,1-1 0 0 0,0 1 0 0 0,0-1 0 0 0,0-1 0 0 0,1 1-1 0 0,-1-1 1 0 0,13 2 0 0 0,10 0 4 0 0,34 0-1 0 0,-45-3-132 0 0,68 3-76 0 0,0-4 1 0 0,157-20-1 0 0,-214 15-728 0 0,-1-1 0 0 0,0-2 0 0 0,0-1-1 0 0,38-17 1 0 0,-31 7-1077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3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866 15 16703 0 0,'0'0'1512'0'0,"-1"-2"-1245"0"0,1 2-235 0 0,-1-1-1 0 0,1 0 1 0 0,0 0 0 0 0,-1 1 0 0 0,1-1 0 0 0,-1 0-1 0 0,1 1 1 0 0,-1-1 0 0 0,0 0 0 0 0,1 1 0 0 0,-1-1-1 0 0,0 1 1 0 0,1-1 0 0 0,-1 1 0 0 0,0-1-1 0 0,0 1 1 0 0,1 0 0 0 0,-1-1 0 0 0,0 1 0 0 0,0 0-1 0 0,0-1 1 0 0,0 1 0 0 0,1 0 0 0 0,-1 0 0 0 0,0 0-1 0 0,0 0 1 0 0,0 0 0 0 0,0 0 0 0 0,0 0 0 0 0,1 0-1 0 0,-3 1 1 0 0,1-1 86 0 0,-1 1-1 0 0,1 0 1 0 0,-1 0-1 0 0,1 1 1 0 0,-1-1-1 0 0,-3 3 1 0 0,-7 7 172 0 0,1 0 0 0 0,0 1 0 0 0,1 0 0 0 0,0 1 0 0 0,-15 23 0 0 0,2-3-70 0 0,-132 178 475 0 0,-7 11-394 0 0,-53 70-98 0 0,113-150-64 0 0,80-112-74 0 0,10-15 186 0 0,2 0 1 0 0,-14 24-1 0 0,24-37 813 0 0,4-3-1034 0 0,-1 0 1 0 0,0 0-1 0 0,0-1 1 0 0,0 1-1 0 0,0 0 0 0 0,-1-1 1 0 0,1 1-1 0 0,0-1 0 0 0,2-3 1 0 0,0 2 17 0 0,205-177-203 0 0,-152 137-211 0 0,116-64-1 0 0,-148 93 291 0 0,-15 8 42 0 0,2-1 1 0 0,-1 2 0 0 0,1-1 0 0 0,0 2-1 0 0,0-1 1 0 0,13-2 0 0 0,-23 7-34 0 0,1 11-26 0 0,-3-7 99 0 0,0 0 0 0 0,0 0-1 0 0,0 1 1 0 0,0-1 0 0 0,-1 0 0 0 0,1 0 0 0 0,-1 0 0 0 0,0 0 0 0 0,0 0 0 0 0,-1 0 0 0 0,1 0 0 0 0,-4 5-1 0 0,-2 4 117 0 0,-2 0 0 0 0,-10 13 0 0 0,0 1 113 0 0,2-2-81 0 0,1 2 0 0 0,1 0 0 0 0,-21 58 0 0 0,34-81-318 0 0,1-1 1 0 0,0 1-1 0 0,0-1 0 0 0,0 1 1 0 0,1 0-1 0 0,-1-1 0 0 0,1 1 1 0 0,0 0-1 0 0,0 0 0 0 0,0-1 1 0 0,1 1-1 0 0,0 5 0 0 0,0-8-39 0 0,0 0 0 0 0,0-1 0 0 0,0 1 0 0 0,0 0 0 0 0,0 0 0 0 0,0-1 1 0 0,0 1-1 0 0,0 0 0 0 0,0-1 0 0 0,1 1 0 0 0,-1-1 0 0 0,0 0 0 0 0,0 1 0 0 0,0-1 0 0 0,1 0 0 0 0,-1 0 0 0 0,2 1 0 0 0,-2-1 68 0 0,13 0-1485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3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321 172 13823 0 0,'0'0'1247'0'0,"-1"1"-1023"0"0,-30 26 518 0 0,13-5 5117 0 0,22-11-4484 0 0,-3-10-1305 0 0,1 1 0 0 0,-1-1 0 0 0,1 1 1 0 0,-1-1-1 0 0,1 1 0 0 0,0-1 0 0 0,-1 0 1 0 0,1 0-1 0 0,0 0 0 0 0,0 0 0 0 0,0 0 0 0 0,0 0 1 0 0,0 0-1 0 0,0-1 0 0 0,0 1 0 0 0,0-1 1 0 0,0 1-1 0 0,0-1 0 0 0,2 0 0 0 0,9 1 72 0 0,-1-1 0 0 0,13 0 1 0 0,-16-1-29 0 0,16-1-45 0 0,0-1 0 0 0,1-1 0 0 0,-2-2-1 0 0,1 0 1 0 0,-1-2 0 0 0,0 0 0 0 0,0-2 0 0 0,-1 0-1 0 0,25-16 1 0 0,-36 18-97 0 0,0 0-1 0 0,-1-1 1 0 0,0 0-1 0 0,-1-1 1 0 0,15-18-1 0 0,-19 21 7 0 0,0 0-1 0 0,-1-1 0 0 0,0 0 1 0 0,-1 0-1 0 0,1 0 0 0 0,-2 0 1 0 0,1-1-1 0 0,-1 0 0 0 0,3-13 1 0 0,-6 20-161 0 0,-9 2-193 0 0,7-1 352 0 0,0 1-1 0 0,0 0 1 0 0,1 0 0 0 0,-1 0 0 0 0,0 0 0 0 0,0 1 0 0 0,0-1 0 0 0,-2 1 0 0 0,-39 14-106 0 0,0 3 1 0 0,1 1 0 0 0,-43 27-1 0 0,35-18 146 0 0,-121 79 273 0 0,147-91-247 0 0,-23 17 95 0 0,1 3 0 0 0,-56 54 0 0 0,91-79-85 0 0,1-1-1 0 0,1 2 1 0 0,0-1 0 0 0,0 1 0 0 0,2 1 0 0 0,-14 25-1 0 0,19-34-24 0 0,1 1 0 0 0,-1 0 0 0 0,0-1 0 0 0,1 1 0 0 0,0 0-1 0 0,0 0 1 0 0,1 0 0 0 0,-1 0 0 0 0,1 0 0 0 0,0 0 0 0 0,1 0-1 0 0,-1 0 1 0 0,1 0 0 0 0,0 0 0 0 0,0 0 0 0 0,0 0 0 0 0,1-1-1 0 0,0 1 1 0 0,0 0 0 0 0,0-1 0 0 0,0 1 0 0 0,1-1 0 0 0,5 7-1 0 0,-1-3 40 0 0,0-1 0 0 0,1 0-1 0 0,0 0 1 0 0,0-1-1 0 0,1 0 1 0 0,-1 0 0 0 0,1-1-1 0 0,1 0 1 0 0,15 6-1 0 0,-4-4 50 0 0,0-1 0 0 0,0 0 0 0 0,36 4 0 0 0,-28-8-60 0 0,1 0 0 0 0,0-2 0 0 0,0-1 0 0 0,44-8 0 0 0,-28 0-68 0 0,-1-2 0 0 0,52-18 0 0 0,15-18-777 0 0,-67 24-7327 0 0,-35 17 183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3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83 2303 0 0,'47'-39'57'0'0,"-21"17"1523"0"0,2 1 12078 0 0,-56 42-12543 0 0,5-4-1030 0 0,-62 49 47 0 0,43-34-81 0 0,-46 44-1 0 0,34-24 146 0 0,-31 31 525 0 0,72-68-446 0 0,0 1 0 0 0,1 0-1 0 0,-18 33 1 0 0,28-45-230 0 0,0 0-1 0 0,0 0 1 0 0,0 0 0 0 0,1 0-1 0 0,0 0 1 0 0,0 1-1 0 0,0-1 1 0 0,1 0-1 0 0,-1 1 1 0 0,1 6 0 0 0,0-9-35 0 0,0 0 0 0 0,1 0 0 0 0,-1 0 0 0 0,1 0 0 0 0,-1 0 0 0 0,1 0 1 0 0,0 0-1 0 0,0 0 0 0 0,0 0 0 0 0,0-1 0 0 0,0 1 0 0 0,0 0 0 0 0,0 0 1 0 0,0-1-1 0 0,1 1 0 0 0,-1-1 0 0 0,1 1 0 0 0,-1-1 0 0 0,1 0 0 0 0,0 0 1 0 0,-1 1-1 0 0,1-1 0 0 0,0 0 0 0 0,3 1 0 0 0,1 0 15 0 0,1 0 1 0 0,0-1-1 0 0,0 1 0 0 0,0-1 0 0 0,0-1 1 0 0,0 1-1 0 0,0-1 0 0 0,1-1 0 0 0,-1 1 1 0 0,0-1-1 0 0,0 0 0 0 0,0-1 0 0 0,-1 0 1 0 0,9-2-1 0 0,13-7 65 0 0,-1 0-1 0 0,27-17 1 0 0,-39 21-53 0 0,33-18-210 0 0,-1-3-1 0 0,-2-1 1 0 0,0-2-1 0 0,56-52 1 0 0,-91 74-110 0 0,-1-1 0 0 0,0 0 0 0 0,9-14 0 0 0,-16 21 192 0 0,0 0 0 0 0,0 0 0 0 0,0 0 0 0 0,-1 0 0 0 0,1 0 0 0 0,-1 0 0 0 0,0 0 0 0 0,0 0 0 0 0,0-1 0 0 0,0 1 0 0 0,-1 0 0 0 0,1-1 0 0 0,-1 1 0 0 0,0-1 0 0 0,0 1 1 0 0,0 0-1 0 0,0-1 0 0 0,-2-3 0 0 0,1 3 14 0 0,0 1 0 0 0,-1 0 0 0 0,0 0 0 0 0,0-1 1 0 0,0 1-1 0 0,0 1 0 0 0,0-1 0 0 0,0 0 0 0 0,-1 0 1 0 0,-3-2-1 0 0,-32-22-501 0 0,32 23 337 0 0,0 1 1 0 0,0-1 0 0 0,0 0-1 0 0,1 0 1 0 0,-1-1-1 0 0,1 0 1 0 0,0 0-1 0 0,-5-8 1 0 0,9 11-501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1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93 8751 0 0,'45'-57'1629'0'0,"-12"22"9105"0"0,-34 37-10349 0 0,-68 111 1001 0 0,13-23-1032 0 0,-238 380 7 0 0,267-427-343 0 0,-217 326 35 0 0,185-288-1291 0 0,37-53 626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34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5063 0 0,'0'0'232'0'0,"0"2"367"0"0,-1 4 664 0 0,0 1-1 0 0,0-1 1 0 0,0 0-1 0 0,0 0 1 0 0,-1 0-1 0 0,-3 7 1 0 0,-19 39 1449 0 0,11-25-2630 0 0,-11 24 333 0 0,11-26-261 0 0,1 1 1 0 0,1 1 0 0 0,1 0-1 0 0,-6 30 1 0 0,15-44-126 0 0,3-3 51 0 0,-2-9-61 0 0,1 0 1 0 0,-1 0-1 0 0,1 0 0 0 0,-1 0 1 0 0,1 0-1 0 0,0-1 0 0 0,-1 1 0 0 0,1 0 1 0 0,0-1-1 0 0,0 1 0 0 0,0 0 0 0 0,-1-1 1 0 0,1 1-1 0 0,0-1 0 0 0,0 1 0 0 0,0-1 1 0 0,0 0-1 0 0,0 1 0 0 0,2-1 0 0 0,-1 1 22 0 0,1-1 0 0 0,-1 0-1 0 0,0 0 1 0 0,1 0-1 0 0,-1 0 1 0 0,1-1 0 0 0,-1 1-1 0 0,3-1 1 0 0,3-2 116 0 0,0 0 1 0 0,0 0-1 0 0,13-8 0 0 0,-4 0 44 0 0,1-1-1 0 0,-2-1 0 0 0,1 0 1 0 0,-2-1-1 0 0,0 0 1 0 0,24-31-1 0 0,-17 15-123 0 0,-2-1 0 0 0,-1 0 0 0 0,15-36 0 0 0,-7 17-89 0 0,-27 49-117 0 0,11 3-5691 0 0,-2 1 4242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34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98 6447 0 0,'6'-14'875'0'0,"1"1"0"0"0,17-23 1 0 0,-20 30 462 0 0,1 0 1 0 0,0 1 0 0 0,0 0-1 0 0,9-7 1444 0 0,-6 20-1616 0 0,-6-5-1091 0 0,-1 0 0 0 0,0-1 0 0 0,0 1-1 0 0,0 0 1 0 0,0 0 0 0 0,0 0 0 0 0,-1 0-1 0 0,1 0 1 0 0,-1 0 0 0 0,0 0 0 0 0,0 0 0 0 0,0 0-1 0 0,-1 4 1 0 0,-9 42 302 0 0,9-42-306 0 0,-29 89 386 0 0,-60 137 0 0 0,63-169-388 0 0,-116 282 101 0 0,0-36-586 0 0,142-309 18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3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69 19007 0 0,'-9'1'1720'0'0,"8"-1"-1697"0"0,0 0 0 0 0,0 0 0 0 0,0 0 0 0 0,-1 1 0 0 0,1-1 0 0 0,0 0 0 0 0,0 1 0 0 0,0-1 0 0 0,0 1 0 0 0,0-1 0 0 0,0 1 0 0 0,0-1 0 0 0,0 1 0 0 0,0 0 0 0 0,0 0 0 0 0,0-1 0 0 0,0 1 0 0 0,0 0 0 0 0,0 0 0 0 0,1 0 0 0 0,-1 0 0 0 0,0 0 0 0 0,1 0 0 0 0,-1 0-1 0 0,1 0 1 0 0,-1 0 0 0 0,1 0 0 0 0,-1 1 0 0 0,1-1 0 0 0,0 0 0 0 0,0 0 0 0 0,-1 0 0 0 0,1 1 0 0 0,0-1 0 0 0,0 2 0 0 0,0-1 34 0 0,1 0-1 0 0,-1-1 0 0 0,0 1 1 0 0,1 0-1 0 0,-1-1 0 0 0,1 1 1 0 0,-1 0-1 0 0,1-1 0 0 0,0 1 1 0 0,0 0-1 0 0,0-1 1 0 0,0 0-1 0 0,0 1 0 0 0,0-1 1 0 0,0 1-1 0 0,0-1 0 0 0,1 0 1 0 0,-1 0-1 0 0,0 0 0 0 0,1 0 1 0 0,-1 0-1 0 0,1 0 0 0 0,-1 0 1 0 0,3 1-1 0 0,8 1 100 0 0,0-1 0 0 0,0 0 0 0 0,0-1-1 0 0,0 0 1 0 0,0-1 0 0 0,18-2 0 0 0,-16 1-51 0 0,36-2 348 0 0,90-19 0 0 0,48-25-82 0 0,-93 22-957 0 0,101-15-1 0 0,-142 36-815 0 0,-48 3 919 0 0,0 2 1 0 0,0-1 0 0 0,0 1-1 0 0,0-1 1 0 0,-1 2 0 0 0,12 2 0 0 0,-5 2-1476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35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3679 0 0,'0'0'20145'0'0,"-1"2"-19893"0"0,-11 14-120 0 0,0 0 0 0 0,-1 0 0 0 0,-19 16 0 0 0,-3 5-140 0 0,-48 49-136 0 0,-4 4 6 0 0,72-72 135 0 0,0 0 0 0 0,1 1 1 0 0,-21 38-1 0 0,33-53 1 0 0,1-3 3 0 0,0 0 0 0 0,1 0 0 0 0,-1 0 0 0 0,1 0 0 0 0,-1 0 0 0 0,1 1 0 0 0,0-1 0 0 0,-1 0 0 0 0,1 0 0 0 0,0 1 0 0 0,0-1 0 0 0,0 0 0 0 0,0 2 0 0 0,0-2 4 0 0,0 0-1 0 0,0 0 0 0 0,0 0 1 0 0,0-1-1 0 0,0 1 0 0 0,1 0 1 0 0,-1 0-1 0 0,0 0 1 0 0,0-1-1 0 0,1 1 0 0 0,-1 0 1 0 0,1 0-1 0 0,-1 0 0 0 0,0-1 1 0 0,1 1-1 0 0,-1 0 1 0 0,1-1-1 0 0,0 1 0 0 0,-1-1 1 0 0,1 1-1 0 0,0 0 0 0 0,-1-1 1 0 0,1 1-1 0 0,0-1 1 0 0,18 9 36 0 0,-8-6-22 0 0,0 0 0 0 0,0-1-1 0 0,0 0 1 0 0,0-1 0 0 0,23-1 0 0 0,58-9-453 0 0,-51 4-413 0 0,14-5-1595 0 0,-18 0-3341 0 0,-9 1-731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35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56 14655 0 0,'6'-12'552'0'0,"-3"7"-224"0"0,0 0 0 0 0,0 0 1 0 0,1 0-1 0 0,-1 0 0 0 0,9-8 3725 0 0,-21 18-3235 0 0,-9 7-625 0 0,1 2 1 0 0,-26 26-1 0 0,-27 38-243 0 0,39-43 80 0 0,30-34-30 0 0,-69 82-1 0 0,59-68 4 0 0,1 1 0 0 0,0 0 0 0 0,-13 29 0 0 0,21-42 7 0 0,1 1-1 0 0,0-1 1 0 0,0 0 0 0 0,0 0-1 0 0,0 1 1 0 0,0-1 0 0 0,1 0 0 0 0,-1 1-1 0 0,1-1 1 0 0,0 0 0 0 0,0 1-1 0 0,0-1 1 0 0,2 7 0 0 0,-1-9 6 0 0,0 0-1 0 0,0 0 1 0 0,0 0 0 0 0,0 0 0 0 0,0 0 0 0 0,1 0-1 0 0,-1 0 1 0 0,0 0 0 0 0,0-1 0 0 0,1 1 0 0 0,-1 0-1 0 0,0-1 1 0 0,1 1 0 0 0,-1-1 0 0 0,4 1 0 0 0,-3 0 8 0 0,4 0 43 0 0,0 0 0 0 0,1 0-1 0 0,-1 0 1 0 0,1-1 0 0 0,-1 0-1 0 0,1 0 1 0 0,-1 0 0 0 0,1-1 0 0 0,-1 0-1 0 0,10-3 1 0 0,8-3 173 0 0,30-15-1 0 0,-53 22-237 0 0,19-9 60 0 0,-1 0 1 0 0,0-2-1 0 0,-1 0 1 0 0,0-1-1 0 0,-1-1 1 0 0,24-23-1 0 0,-31 26-63 0 0,0 0 0 0 0,-1-1 0 0 0,0 0 1 0 0,-1-1-1 0 0,0 0 0 0 0,-1-1 0 0 0,0 1 0 0 0,-1-1 0 0 0,0 0 1 0 0,6-25-1 0 0,-11 32-46 0 0,2-5-107 0 0,0 0 0 0 0,-1-1 0 0 0,-1 1 0 0 0,1-14-1 0 0,-2 22-45 0 0,0 0-1 0 0,-1 0 0 0 0,1 0 0 0 0,-1 0 0 0 0,1 0 0 0 0,-1 0 0 0 0,0 0 0 0 0,0 0 0 0 0,0 1 1 0 0,-1-1-1 0 0,1 0 0 0 0,-1 1 0 0 0,1-1 0 0 0,-1 1 0 0 0,0-1 0 0 0,0 1 0 0 0,0 0 1 0 0,0 0-1 0 0,0 0 0 0 0,-5-3 0 0 0,5 3-258 0 0,-1 1 0 0 0,1 0 1 0 0,0-1-1 0 0,0 1 0 0 0,-1 0 0 0 0,1 1 1 0 0,-1-1-1 0 0,1 0 0 0 0,-1 1 0 0 0,1-1 0 0 0,-1 1 1 0 0,-3-1-1 0 0,-3 1-4584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35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107 305 14887 0 0,'-2'1'680'0'0,"-49"44"1297"0"0,-2 2 2806 0 0,66-72-4639 0 0,17-20-109 0 0,46-53 0 0 0,-53 73-66 0 0,1 0-1 0 0,1 2 1 0 0,34-24-1 0 0,-48 39 25 0 0,1 0-1 0 0,1 1 1 0 0,0 1-1 0 0,0 0 1 0 0,0 1-1 0 0,0 0 1 0 0,1 1-1 0 0,26-4 1 0 0,-33 7 23 0 0,0 0 0 0 0,1 0 1 0 0,-1 1-1 0 0,0 0 0 0 0,0 0 1 0 0,0 1-1 0 0,0 0 0 0 0,1 0 1 0 0,-1 1-1 0 0,0 0 0 0 0,-1 0 0 0 0,1 1 1 0 0,0 0-1 0 0,-1 0 0 0 0,1 0 1 0 0,-1 1-1 0 0,0 0 0 0 0,0 0 1 0 0,6 6-1 0 0,-10-7-10 0 0,0-1 1 0 0,0 1-1 0 0,0-1 1 0 0,-1 1-1 0 0,1 0 0 0 0,-1 0 1 0 0,0 0-1 0 0,0 0 1 0 0,0 0-1 0 0,0 0 1 0 0,0 0-1 0 0,-1 0 0 0 0,0 0 1 0 0,1 1-1 0 0,-1-1 1 0 0,0 0-1 0 0,-1 0 0 0 0,1 0 1 0 0,0 0-1 0 0,-2 6 1 0 0,-2 7 35 0 0,-1-1 1 0 0,-12 28-1 0 0,11-29-35 0 0,0 2 10 0 0,-14 24-1 0 0,-29 28 34 0 0,48-66 87 0 0,2-4-64 0 0,4-12-81 0 0,0 0 0 0 0,1 1 0 0 0,1 0 0 0 0,0 0 0 0 0,0 0 0 0 0,2 1-1 0 0,12-15 1 0 0,7-4-234 0 0,43-38 0 0 0,-48 50 82 0 0,-1 1 0 0 0,2 0 0 0 0,1 2 0 0 0,0 1 0 0 0,1 1 0 0 0,0 1 0 0 0,1 1 0 0 0,50-14 0 0 0,-74 25 213 0 0,0 0-1 0 0,1 1 0 0 0,-1-1 1 0 0,1 1-1 0 0,-1 0 1 0 0,0 0-1 0 0,1 0 0 0 0,-1 1 1 0 0,1-1-1 0 0,-1 1 1 0 0,0-1-1 0 0,7 4 0 0 0,-8-4-20 0 0,-1 1-1 0 0,1 0 0 0 0,0 0 0 0 0,-1 0 0 0 0,1 0 0 0 0,-1 0 0 0 0,1 1 0 0 0,-1-1 0 0 0,0 0 0 0 0,1 1 1 0 0,-1-1-1 0 0,0 1 0 0 0,0-1 0 0 0,0 1 0 0 0,0 0 0 0 0,0-1 0 0 0,0 1 0 0 0,-1 0 0 0 0,1 0 0 0 0,-1-1 0 0 0,1 1 1 0 0,-1 0-1 0 0,1 0 0 0 0,-1 3 0 0 0,0 7 54 0 0,0-1 1 0 0,-1 1-1 0 0,-1-1 1 0 0,0 1-1 0 0,0-1 1 0 0,-1 0-1 0 0,-9 22 1 0 0,-40 72 189 0 0,45-93-229 0 0,-9 17 100 0 0,10-20-87 0 0,0 1 0 0 0,0 0 0 0 0,1 1 0 0 0,1 0 0 0 0,0-1 0 0 0,-6 23 0 0 0,10-31-118 0 0,2-2-290 0 0,1 0-49 0 0,-1 1 1 0 0,1-1-1 0 0,0 0 1 0 0,0 0-1 0 0,0-1 1 0 0,3 0-1 0 0,10-4-1266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36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76 9215 0 0,'0'0'831'0'0,"-1"2"-686"0"0,0 0 350 0 0,0 0-1 0 0,-1 0 1 0 0,1 0-1 0 0,0 1 1 0 0,0-1-1 0 0,0 1 1 0 0,-2 10 7956 0 0,17-12-7485 0 0,-5-1-781 0 0,-1 0 0 0 0,1-1 0 0 0,0 0 0 0 0,-1-1 0 0 0,17-4 0 0 0,40-18 11 0 0,-62 22-177 0 0,18-7-95 0 0,-1-1 0 0 0,-1-1 0 0 0,0 0 0 0 0,21-18 0 0 0,-38 28-285 0 0,-10 2-1288 0 0,0 0 1325 0 0,1 1 0 0 0,-1 1 0 0 0,1-1 0 0 0,0 1 0 0 0,0 0 0 0 0,0 0 1 0 0,-12 9-1 0 0,1-2-59 0 0,-199 114-69 0 0,160-86 1062 0 0,-86 73 0 0 0,135-104-435 0 0,1 1-1 0 0,-1-1 1 0 0,1 1-1 0 0,1 0 1 0 0,-1 1-1 0 0,-7 14 1 0 0,13-21-116 0 0,0 0 0 0 0,0 0 0 0 0,0 0 0 0 0,0 1 0 0 0,0-1 0 0 0,1 0 0 0 0,-1 0 0 0 0,1 1 0 0 0,-1-1 0 0 0,1 1 0 0 0,0-1 0 0 0,0 0 0 0 0,0 1 0 0 0,0-1 0 0 0,0 1 0 0 0,1-1 0 0 0,-1 0 1 0 0,1 1-1 0 0,0-1 0 0 0,-1 0 0 0 0,1 0 0 0 0,0 1 0 0 0,0-1 0 0 0,1 0 0 0 0,-1 0 0 0 0,0 0 0 0 0,1 0 0 0 0,-1 0 0 0 0,1-1 0 0 0,-1 1 0 0 0,1 0 0 0 0,0-1 0 0 0,0 1 0 0 0,3 1 0 0 0,1 1-35 0 0,0-1 0 0 0,1 0 0 0 0,-1 0 0 0 0,1 0 0 0 0,0-1 0 0 0,-1 0 1 0 0,1 0-1 0 0,0-1 0 0 0,0 0 0 0 0,14 0 0 0 0,3-1-231 0 0,45-6 1 0 0,-50 3-699 0 0,0-1 0 0 0,20-6-1 0 0,2-4-718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3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11 12751 0 0,'0'0'1158'0'0,"-2"0"-954"0"0,-1-2 427 0 0,-1 0 1 0 0,0 1-1 0 0,1 0 1 0 0,-1 0 0 0 0,0 0-1 0 0,0 0 1 0 0,0 0-1 0 0,0 1 1 0 0,-8-1-1 0 0,7 2-301 0 0,0-1-1 0 0,1 1 1 0 0,-1 0-1 0 0,0 1 1 0 0,1-1-1 0 0,0 1 1 0 0,-7 2-1 0 0,-2 4-268 0 0,1 0 0 0 0,0 0 0 0 0,1 1 0 0 0,-14 15 0 0 0,0-3 345 0 0,-31 26-355 0 0,-74 63 34 0 0,123-104-97 0 0,7-6 5 0 0,0 1 1 0 0,0-1-1 0 0,0 1 1 0 0,0 0-1 0 0,1-1 0 0 0,-1 1 1 0 0,0-1-1 0 0,0 1 0 0 0,0-1 1 0 0,0 1-1 0 0,1 0 0 0 0,-1-1 1 0 0,0 1-1 0 0,0-1 0 0 0,1 1 1 0 0,-1-1-1 0 0,0 1 0 0 0,1-1 1 0 0,0 1-1 0 0,-1-1-7 0 0,3 4-38 0 0,0 0-1 0 0,0 0 0 0 0,0-1 0 0 0,1 0 0 0 0,-1 1 0 0 0,1-1 0 0 0,8 5 0 0 0,33 15-236 0 0,-10-5 105 0 0,-23-10 237 0 0,0 0-1 0 0,-1 1 0 0 0,1 0 0 0 0,-2 1 0 0 0,1 0 0 0 0,-2 0 0 0 0,1 1 1 0 0,-1 1-1 0 0,11 18 0 0 0,-16-23 103 0 0,-1 0-1 0 0,0 0 1 0 0,0 1 0 0 0,-1-1-1 0 0,0 0 1 0 0,0 1 0 0 0,0 0-1 0 0,-1-1 1 0 0,0 14 0 0 0,-1-17-91 0 0,0 0 1 0 0,0 0-1 0 0,0 0 0 0 0,-1 0 1 0 0,1 0-1 0 0,-1 0 0 0 0,0 0 1 0 0,0 0-1 0 0,-1 0 0 0 0,1 0 1 0 0,-1 0-1 0 0,0-1 1 0 0,0 1-1 0 0,0-1 0 0 0,0 1 1 0 0,-1-1-1 0 0,1 0 0 0 0,-1 0 1 0 0,0 0-1 0 0,-3 3 0 0 0,-9 3-24 0 0,-1-1-1 0 0,1 0 0 0 0,-1-1 0 0 0,0-1 1 0 0,-1 0-1 0 0,0-2 0 0 0,0 0 0 0 0,0 0 1 0 0,0-2-1 0 0,0 0 0 0 0,-1-1 0 0 0,1 0 1 0 0,-25-4-1 0 0,39 3-119 0 0,1 0-1 0 0,-1-1 1 0 0,1 1 0 0 0,0-1 0 0 0,-1 1-1 0 0,1-1 1 0 0,0 0 0 0 0,0 0 0 0 0,0 0 0 0 0,-1 0-1 0 0,1-1 1 0 0,0 1 0 0 0,1 0 0 0 0,-1-1 0 0 0,0 1-1 0 0,0-1 1 0 0,0 0 0 0 0,1 0 0 0 0,-1 0-1 0 0,1 0 1 0 0,0 0 0 0 0,-2-3 0 0 0,0-2-948 0 0,1 0 0 0 0,0 0 1 0 0,0-1-1 0 0,1 1 0 0 0,-1-14 0 0 0,1 14-24 0 0,-1-9-5615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3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25 6911 0 0,'0'0'528'0'0,"0"-1"-393"0"0,0 1 0 0 0,0-1 0 0 0,0 0 0 0 0,0 0 0 0 0,1 1 0 0 0,-1-1-1 0 0,0 0 1 0 0,0 1 0 0 0,1-1 0 0 0,-1 0 0 0 0,0 0 0 0 0,1 1 0 0 0,-1-1-1 0 0,0 1 1 0 0,1-1 0 0 0,-1 0 0 0 0,1 1 0 0 0,-1-1 0 0 0,1 1-1 0 0,0-1 1 0 0,23-10 5756 0 0,-41 21-4510 0 0,12-6-1210 0 0,1 1 0 0 0,-1 0 0 0 0,0 0 0 0 0,1 1 0 0 0,0 0 0 0 0,1-1 0 0 0,-1 1 0 0 0,1 0 0 0 0,0 1 0 0 0,-3 10 0 0 0,-2 8 499 0 0,-6 38 0 0 0,9-37-291 0 0,-4 18 176 0 0,-2 0-1 0 0,-32 80 1 0 0,12-45-334 0 0,3 2 1 0 0,-22 108-1 0 0,49-187-412 0 0,1 0-498 0 0,0-1-1 0 0,0 1 0 0 0,0-1 0 0 0,-1 1 1 0 0,1-1-1 0 0,-1 1 0 0 0,1-1 1 0 0,-1 0-1 0 0,-1 3 0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37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7367 0 0,'0'0'667'0'0,"0"2"-547"0"0,1 13 1284 0 0,1 1 1 0 0,1-1-1 0 0,1 1 0 0 0,0-1 1 0 0,7 14-1 0 0,1 8-563 0 0,2 9 618 0 0,22 84 1478 0 0,-34-121-2842 0 0,-1 0 0 0 0,0 0 0 0 0,0 0 0 0 0,-1 0 0 0 0,0 0 0 0 0,-1 0 0 0 0,0 0 0 0 0,-2 12 0 0 0,1-15-73 0 0,-1 1 0 0 0,1 0 0 0 0,-1-1 0 0 0,0 1 0 0 0,-1-1 0 0 0,0 0 0 0 0,0 0-1 0 0,0 0 1 0 0,0-1 0 0 0,-1 1 0 0 0,-5 4 0 0 0,-3 1 8 0 0,-1 0-1 0 0,0-1 1 0 0,0 0 0 0 0,-29 13-1 0 0,18-11 12 0 0,-1-1 1 0 0,-33 8-1 0 0,37-13-126 0 0,0 0 1 0 0,0-1-1 0 0,0-2 0 0 0,0 0 1 0 0,-29-1-1 0 0,50-1-26 0 0,0-1 0 0 0,0 0 0 0 0,0 0 0 0 0,0 0 0 0 0,0 0 0 0 0,0 0 0 0 0,0 0 0 0 0,0-1 0 0 0,0 1-1 0 0,0 0 1 0 0,0 0 0 0 0,0-1 0 0 0,0 1 0 0 0,0 0 0 0 0,0-1 0 0 0,0 1 0 0 0,1-1 0 0 0,-1 1 0 0 0,0-1 0 0 0,0 0 0 0 0,1 1 0 0 0,-1-1 0 0 0,0 0 0 0 0,0 0-1 0 0,1 1 1 0 0,-1-1 0 0 0,1 0 0 0 0,-1 0 0 0 0,1 0 0 0 0,-1 0 0 0 0,1 0 0 0 0,-1-1 0 0 0,2-10-6868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1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15 105 14743 0 0,'-7'-4'1526'0'0,"0"-1"3534"0"0,19-2-3895 0 0,-3 2-955 0 0,1 2 0 0 0,0 0-1 0 0,0 0 1 0 0,0 0 0 0 0,10 0 0 0 0,54-4 346 0 0,-74 7-555 0 0,164-4 460 0 0,17-1-65 0 0,-59-4-341 0 0,112-9 280 0 0,-78-4-2982 0 0,-138 19 456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38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187 161 3679 0 0,'-18'-9'16504'0'0,"17"8"-16047"0"0,1 1-268 0 0,0-1-1 0 0,1 1 0 0 0,-1-1 1 0 0,0 1-1 0 0,0-1 1 0 0,1 1-1 0 0,-1-1 0 0 0,0 1 1 0 0,0-1-1 0 0,1 1 1 0 0,-1 0-1 0 0,1-1 0 0 0,-1 1 1 0 0,0-1-1 0 0,1 1 1 0 0,-1 0-1 0 0,1-1 0 0 0,0 1 1 0 0,31-17-2163 0 0,-23 13 3351 0 0,36-17-737 0 0,65-21 0 0 0,50-5-236 0 0,-148 44-391 0 0,0 0-1 0 0,-1 1 1 0 0,1 1 0 0 0,0 0-1 0 0,19 0 1 0 0,-30 1-13 0 0,1 0-1 0 0,-1 0 1 0 0,0 0-1 0 0,1 0 0 0 0,-1 1 1 0 0,1-1-1 0 0,-1 1 1 0 0,0-1-1 0 0,1 1 1 0 0,-1-1-1 0 0,0 1 1 0 0,1-1-1 0 0,-1 1 1 0 0,2 2-1 0 0,-2-3 0 0 0,-1 1-1 0 0,1-1 1 0 0,-1 1-1 0 0,0 0 1 0 0,1-1 0 0 0,-1 1-1 0 0,0 0 1 0 0,1-1-1 0 0,-1 1 1 0 0,0 0-1 0 0,0-1 1 0 0,0 1 0 0 0,0 0-1 0 0,0 0 1 0 0,0-1-1 0 0,0 1 1 0 0,0 0 0 0 0,0-1-1 0 0,0 1 1 0 0,0 1-1 0 0,-1 1-3 0 0,0 0 0 0 0,0 0 0 0 0,-1 1 0 0 0,1-1 0 0 0,-1 0 0 0 0,0 0 0 0 0,-3 3 0 0 0,4-4 7 0 0,-14 16-25 0 0,-1 0-1 0 0,-1-1 1 0 0,0-1 0 0 0,-33 23-1 0 0,26-20 17 0 0,-27 22 2 0 0,-285 235-131 0 0,249-202 5 0 0,71-61 131 0 0,16-13 1 0 0,0 0-1 0 0,0 0 1 0 0,0 0-1 0 0,0 0 1 0 0,-1 0-1 0 0,1 0 1 0 0,0 0-1 0 0,0 0 1 0 0,0 1-1 0 0,0-1 1 0 0,0 0-1 0 0,0 0 1 0 0,0 0-1 0 0,0 0 1 0 0,0 0 0 0 0,0 0-1 0 0,0 0 1 0 0,0 1-1 0 0,-1-1 1 0 0,1 0-1 0 0,0 0 1 0 0,0 0-1 0 0,0 0 1 0 0,0 0-1 0 0,0 1 1 0 0,0-1-1 0 0,0 0 1 0 0,0 0-1 0 0,0 0 1 0 0,0 0-1 0 0,0 0 1 0 0,1 0-1 0 0,-1 1 1 0 0,0-1 0 0 0,0 0-1 0 0,0 0 1 0 0,0 0-1 0 0,0 0 1 0 0,0 0-1 0 0,0 0 1 0 0,0 0-1 0 0,0 1 1 0 0,0-1-1 0 0,0 0 1 0 0,0 0-1 0 0,1 0 1 0 0,-1 0-1 0 0,0 0 1 0 0,0 0-1 0 0,0 0 1 0 0,0 0-1 0 0,0 0 1 0 0,0 0-1 0 0,13 4 64 0 0,16-1 36 0 0,-28-3-100 0 0,37 1 70 0 0,70-7 0 0 0,37-16 93 0 0,37-15 62 0 0,-156 35-452 0 0,-24 2 70 0 0,-2 5-2201 0 0,0-3 2028 0 0,0 1 1 0 0,0 0 0 0 0,0 0 0 0 0,0 0 0 0 0,-1 0-1 0 0,0 0 1 0 0,1-1 0 0 0,-1 1 0 0 0,0 0-1 0 0,-2 3 1 0 0,-4 9-1667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3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13647 0 0,'0'0'1239'0'0,"1"2"-950"0"0,7 5 56 0 0,-1 0 0 0 0,1-1-1 0 0,1 0 1 0 0,-1 0-1 0 0,1-1 1 0 0,12 6 0 0 0,-10-6 27 0 0,0 1 0 0 0,-1 0 0 0 0,0 1 0 0 0,13 11 0 0 0,-20-15-278 0 0,0 0-1 0 0,0 0 1 0 0,-1 0 0 0 0,1 1 0 0 0,-1-1-1 0 0,0 0 1 0 0,0 1 0 0 0,0 0 0 0 0,-1 0-1 0 0,1-1 1 0 0,-1 1 0 0 0,0 0-1 0 0,0 0 1 0 0,0 0 0 0 0,-1 0 0 0 0,1 0-1 0 0,-1 6 1 0 0,0-3-4 0 0,-1 0-1 0 0,0-1 1 0 0,-1 1 0 0 0,1 0-1 0 0,-1-1 1 0 0,0 1 0 0 0,-1-1-1 0 0,0 1 1 0 0,0-1-1 0 0,0 0 1 0 0,-1 0 0 0 0,-4 5-1 0 0,-3 4 32 0 0,-2 0 0 0 0,0-1-1 0 0,-15 13 1 0 0,24-23-140 0 0,-21 18 229 0 0,-30 21 0 0 0,46-37-387 0 0,0 0-1 0 0,0-1 0 0 0,-1-1 0 0 0,1 1 0 0 0,-1-1 0 0 0,0-1 1 0 0,-18 4-1 0 0,28-6-62 0 0,-1-1 1 0 0,0 0-1 0 0,0 0 1 0 0,1 0-1 0 0,-1 0 1 0 0,0 0-1 0 0,0 1 0 0 0,0-1 1 0 0,1-1-1 0 0,-1 1 1 0 0,0 0-1 0 0,0 0 1 0 0,0 0-1 0 0,1 0 1 0 0,-1-1-1 0 0,0 1 0 0 0,0 0 1 0 0,1 0-1 0 0,-1-1 1 0 0,0 1-1 0 0,1-1 1 0 0,-1 1-1 0 0,0-1 1 0 0,1 1-1 0 0,-1-1 0 0 0,0 1 1 0 0,1-1-1 0 0,-1 0 1 0 0,1 1-1 0 0,0-1 1 0 0,-1 0-1 0 0,1 1 1 0 0,-1-1-1 0 0,1 0 1 0 0,0 1-1 0 0,-1-1 0 0 0,1 0 1 0 0,0 0-1 0 0,0 0 1 0 0,0 1-1 0 0,0-2 1 0 0,-1-9-4839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39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13359 0 0,'0'0'3259'0'0,"-4"10"2849"0"0,9 18-3267 0 0,-5-27-2572 0 0,2 1-154 0 0,-2 0-102 0 0,1 1-13 0 0,13 4 83 0 0,-11-6-152 0 0,0 1 0 0 0,0-2 0 0 0,0 1 0 0 0,0 0 0 0 0,0-1 0 0 0,1 1 0 0 0,3-1 0 0 0,14-2-3316 0 0,-10-1-4686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3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18255 0 0,'0'0'1654'0'0,"1"-1"-1364"0"0,1-2-74 0 0,1 0-1 0 0,-1 0 1 0 0,1 1-1 0 0,0-1 1 0 0,0 1-1 0 0,0 0 1 0 0,0 0-1 0 0,0 0 1 0 0,0 0 0 0 0,1 0-1 0 0,-1 1 1 0 0,5-2-1 0 0,-1 1 105 0 0,-1 0 0 0 0,1 1-1 0 0,1 0 1 0 0,-1 0 0 0 0,13 1 0 0 0,-2 1-308 0 0,-1 1 1 0 0,0 1 0 0 0,0 1-1 0 0,23 7 1 0 0,-38-10-457 0 0,5 2-2376 0 0</inkml:trace>
  <inkml:trace contextRef="#ctx0" brushRef="#br0" timeOffset="1">482 8 13359 0 0,'0'0'12103'0'0,"2"-1"-11326"0"0,2 0-347 0 0,-2 0-346 0 0,0 0 0 0 0,1 0-1 0 0,-1 0 1 0 0,0 1 0 0 0,0-1-1 0 0,1 1 1 0 0,-1 0 0 0 0,0 0-1 0 0,0 0 1 0 0,4 0 0 0 0,-3 0-136 0 0,-1 1 1 0 0,1-1-1 0 0,-1 1 0 0 0,1 0 1 0 0,-1 0-1 0 0,1 0 1 0 0,-1 0-1 0 0,1 0 0 0 0,-1 0 1 0 0,0 1-1 0 0,0-1 0 0 0,0 1 1 0 0,0-1-1 0 0,0 1 1 0 0,3 3-1 0 0,-1-1-413 0 0,-3-2-418 0 0,10 0-2704 0 0,0-3-4435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4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16039 0 0,'0'0'3402'0'0,"2"1"-3121"0"0,13 9 69 0 0,0 1 0 0 0,0 0 1 0 0,-1 1-1 0 0,-1 1 0 0 0,16 18 1 0 0,-24-25-279 0 0,-1 0 0 0 0,0 0 0 0 0,0 0 0 0 0,-1 0 0 0 0,0 1-1 0 0,0-1 1 0 0,0 1 0 0 0,-1 0 0 0 0,0 0 0 0 0,0 0 0 0 0,-1 0 0 0 0,0 0 0 0 0,0 0 0 0 0,-1 0 0 0 0,0 1 0 0 0,-1 13 0 0 0,-1-12-62 0 0,1 1-1 0 0,-2-1 1 0 0,1 0 0 0 0,-1-1-1 0 0,-1 1 1 0 0,0 0-1 0 0,0-1 1 0 0,0 0 0 0 0,-1 0-1 0 0,0 0 1 0 0,-1-1-1 0 0,0 1 1 0 0,0-1 0 0 0,-1-1-1 0 0,1 1 1 0 0,-1-1-1 0 0,-1 0 1 0 0,1-1 0 0 0,-16 9-1 0 0,13-8-35 0 0,0-1 0 0 0,0 0 0 0 0,-1-1 0 0 0,0 0 0 0 0,1 0-1 0 0,-1-2 1 0 0,-1 1 0 0 0,1-1 0 0 0,0-1 0 0 0,0 0 0 0 0,-14 0 0 0 0,24-1-73 0 0,-1 0 1 0 0,1-1-1 0 0,0 1 1 0 0,0 0 0 0 0,0 0-1 0 0,0-1 1 0 0,-1 1-1 0 0,1-1 1 0 0,0 1-1 0 0,-2-2 1 0 0,-2-6-5798 0 0,3 0-964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4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 6447 0 0,'-1'1'2280'0'0,"-9"12"1093"0"0,-13 23 0 0 0,9-7-2022 0 0,1 0 1 0 0,-12 41-1 0 0,14-41-997 0 0,-1 1 0 0 0,-1-2 0 0 0,-2 0 0 0 0,-19 29 0 0 0,-156 242 615 0 0,184-289-1192 0 0,-1-1 0 0 0,-13 15 0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4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6911 0 0,'0'0'10599'0'0,"1"-1"-9207"0"0,8-2-813 0 0,-1 0 1 0 0,1 1 0 0 0,0 0-1 0 0,0 0 1 0 0,0 1-1 0 0,0 0 1 0 0,0 1-1 0 0,15 0 1 0 0,-12 1-432 0 0,0-1 0 0 0,-1-1 1 0 0,1 0-1 0 0,-1 0 0 0 0,18-6 0 0 0,68-34 65 0 0,-23 8-146 0 0,2 2-408 0 0,-1-3 1 0 0,-3-4-1 0 0,72-48 0 0 0,-84 44-3750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4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10135 0 0,'0'0'778'0'0,"1"2"-506"0"0,11 9 559 0 0,55 53 5083 0 0,-56-55-5141 0 0,0-1 0 0 0,0-1 0 0 0,1 0 0 0 0,-1 0-1 0 0,14 4 1 0 0,-7-4-369 0 0,0-2 0 0 0,0 0 0 0 0,37 5 0 0 0,57-5-15 0 0,-109-5-15 0 0,18 2-1911 0 0,-20-2 1502 0 0,-1 0 0 0 0,0 0 0 0 0,0 0 0 0 0,0 0 0 0 0,0 0 0 0 0,0 0 0 0 0,0 0 0 0 0,0 0 0 0 0,0 0 0 0 0,0 0 0 0 0,0 0 0 0 0,0 0 0 0 0,0 0 0 0 0,0 0 0 0 0,1 0 0 0 0,-1 0 0 0 0,0 0 0 0 0,0 0 0 0 0,0 0 0 0 0,0 0 0 0 0,0 0 0 0 0,0 0 0 0 0,0 0 0 0 0,0 0 0 0 0,0 1 0 0 0,0-1 0 0 0,0 0 0 0 0,0 0 0 0 0,0 0 0 0 0,0 0 0 0 0,0 0 0 0 0,0 0 0 0 0,0 0 0 0 0,0 0 0 0 0,0 0 0 0 0,0 0 0 0 0,0 0 0 0 0,0 0 0 0 0,0 1 0 0 0,0-1 0 0 0,0 0 0 0 0,0 0 0 0 0,0 0 0 0 0,0 0 0 0 0,0 0 0 0 0,0 0 0 0 0,0 0 0 0 0,0 0 0 0 0,0 0 1 0 0,0 0-1 0 0,0 0 0 0 0,0 0 0 0 0,0 0 0 0 0,0 0 0 0 0,0 1 0 0 0,0-1 0 0 0,0 0 0 0 0,-1 0 0 0 0,1 0 0 0 0,0 0 0 0 0,-11 6-1773 0 0,-1-2 612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0:43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4607 0 0,'0'0'13146'0'0,"1"0"-12473"0"0,2 0-602 0 0,-1 0 1 0 0,0 1-1 0 0,0-1 0 0 0,0 0 1 0 0,0 1-1 0 0,1 0 1 0 0,-1-1-1 0 0,0 1 0 0 0,0 0 1 0 0,0 0-1 0 0,0 0 0 0 0,0 1 1 0 0,-1-1-1 0 0,1 0 1 0 0,0 1-1 0 0,-1-1 0 0 0,1 1 1 0 0,0-1-1 0 0,1 4 1 0 0,3 3 352 0 0,-1 0 0 0 0,-1 1 1 0 0,6 12-1 0 0,0-1-152 0 0,9 23-251 0 0,-2 1-1 0 0,18 69 1 0 0,-31-100-25 0 0,-1-3-26 0 0,-1-1 0 0 0,0 1 1 0 0,0 0-1 0 0,-1 13 1 0 0,-3-8-14 0 0,2-13 34 0 0,-1-1 1 0 0,0 1 0 0 0,0 0-1 0 0,-1 0 1 0 0,1-1-1 0 0,0 1 1 0 0,-1-1-1 0 0,1 1 1 0 0,-1-1 0 0 0,1 1-1 0 0,-1-1 1 0 0,0 0-1 0 0,1 0 1 0 0,-1 0-1 0 0,0 0 1 0 0,0 0 0 0 0,0 0-1 0 0,0 0 1 0 0,0-1-1 0 0,0 1 1 0 0,0-1-1 0 0,-4 1 1 0 0,-3 0-51 0 0,-1 1 0 0 0,0-2 0 0 0,-13 0 1 0 0,-3-1-90 0 0,-43-9 1 0 0,60 8 50 0 0,0 0 0 0 0,-1 0 0 0 0,1-2 0 0 0,0 1 1 0 0,1-1-1 0 0,-1 0 0 0 0,-13-9 0 0 0,20 12-293 0 0,3-8-2010 0 0,0 0 998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0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66 7831 0 0,'0'0'706'0'0,"-9"0"516"0"0,4 1-1046 0 0,0 0 0 0 0,-1 0 0 0 0,1 1 0 0 0,0 0 0 0 0,0 0 0 0 0,0 0 0 0 0,0 1 0 0 0,0-1 0 0 0,-5 5 0 0 0,-42 35 1990 0 0,20-15-1540 0 0,-8 3-613 0 0,-1 0 103 0 0,-48 46 1 0 0,81-68 113 0 0,1 0 0 0 0,-1 1 0 0 0,2 0 0 0 0,-1 0 0 0 0,1 1 0 0 0,-7 15 0 0 0,12-22-132 0 0,0 0 0 0 0,0 0 0 0 0,0 0 0 0 0,0 0 0 0 0,0 0 0 0 0,1 0 1 0 0,0 0-1 0 0,0 0 0 0 0,-1 0 0 0 0,2 0 0 0 0,-1 0 0 0 0,1 5 0 0 0,0-6-54 0 0,-1 0 1 0 0,1 0-1 0 0,0 0 1 0 0,0 0-1 0 0,0 0 1 0 0,1 0-1 0 0,-1 0 1 0 0,0-1 0 0 0,1 1-1 0 0,-1 0 1 0 0,1-1-1 0 0,-1 1 1 0 0,1-1-1 0 0,0 1 1 0 0,0-1-1 0 0,0 0 1 0 0,0 0-1 0 0,0 0 1 0 0,3 1 0 0 0,4 2 92 0 0,1-1 1 0 0,0 0 0 0 0,-1-1 0 0 0,1 0 0 0 0,0 0 0 0 0,0-1 0 0 0,1-1 0 0 0,-1 0 0 0 0,0 0 0 0 0,11-2 0 0 0,6-2 217 0 0,0-1-1 0 0,39-13 1 0 0,-55 14-407 0 0,1-1 0 0 0,0 1 0 0 0,-1-2 0 0 0,0 0 0 0 0,0 0 0 0 0,-1-1 0 0 0,0 0 0 0 0,0-1 0 0 0,-1 0 0 0 0,1 0 0 0 0,-2-1 0 0 0,15-19 1 0 0,-18 21 12 0 0,0-1 0 0 0,-1 1 0 0 0,0-1 1 0 0,0-1-1 0 0,-1 1 0 0 0,0 0 1 0 0,0-1-1 0 0,-1 1 0 0 0,0-1 1 0 0,0 0-1 0 0,-1 0 0 0 0,-1 0 0 0 0,1 1 1 0 0,-1-1-1 0 0,-1 0 0 0 0,0 0 1 0 0,0 0-1 0 0,-4-15 0 0 0,2 16-39 0 0,0 0 0 0 0,0 0-1 0 0,-1 1 1 0 0,0-1 0 0 0,-1 1 0 0 0,1-1-1 0 0,-7-5 1 0 0,0-1-153 0 0,-1 2 0 0 0,-20-18-1 0 0,28 26 97 0 0,0 1 0 0 0,0 0-1 0 0,-1 0 1 0 0,1 0 0 0 0,-1 1-1 0 0,0-1 1 0 0,1 1 0 0 0,-1 0-1 0 0,0 0 1 0 0,-1 1 0 0 0,-9-2-1 0 0,17 4-304 0 0,7 3-8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1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187 355 16183 0 0,'0'0'1462'0'0,"-1"1"-1201"0"0,-10 31 949 0 0,7-20-216 0 0,0-1-1 0 0,0 0 1 0 0,-1 0 0 0 0,-13 20-1 0 0,-36 37-11 0 0,36-47-1014 0 0,0 2-1 0 0,2-1 0 0 0,-17 31 0 0 0,32-51-192 0 0,6-1-1471 0 0,-2-1 1372 0 0,0 1 0 0 0,1-1 1 0 0,-1 0-1 0 0,0 0 0 0 0,1 0 0 0 0,-1 0 0 0 0,0-1 0 0 0,1 0 1 0 0,-1 1-1 0 0,0-1 0 0 0,0 0 0 0 0,0-1 0 0 0,6-2 1 0 0,11-4-1543 0 0</inkml:trace>
  <inkml:trace contextRef="#ctx0" brushRef="#br0" timeOffset="1">519 1 6911 0 0,'0'0'10355'0'0,"1"1"-10056"0"0,-1 1-287 0 0,1 0 0 0 0,0-1-1 0 0,0 1 1 0 0,0 0 0 0 0,1-1 0 0 0,-1 0 0 0 0,0 1 0 0 0,1-1 0 0 0,-1 0 0 0 0,0 1 0 0 0,1-1 0 0 0,0 0 0 0 0,-1 0 0 0 0,4 1 0 0 0,28 10-2214 0 0,-23-9 1026 0 0,8 2-4167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07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691 624 10591 0 0,'0'0'7848'0'0,"2"-1"-7308"0"0,9-2 84 0 0,-8 3-513 0 0,-1-1 0 0 0,0 1-1 0 0,0-1 1 0 0,1 0 0 0 0,-1 0 0 0 0,0 0-1 0 0,0 0 1 0 0,0 0 0 0 0,0 0 0 0 0,0-1 0 0 0,0 1-1 0 0,-1-1 1 0 0,4-3 0 0 0,10-13 62 0 0,-2-1 1 0 0,0-1 0 0 0,-1 0-1 0 0,-1-1 1 0 0,-1 0-1 0 0,-1 0 1 0 0,-1-1-1 0 0,-1-1 1 0 0,6-29 0 0 0,-7 22-333 0 0,-2 0 0 0 0,-1 0 0 0 0,-1 0 0 0 0,-1-1 0 0 0,-2 1 1 0 0,-8-52-1 0 0,8 74 28 0 0,-1 1 1 0 0,0-1-1 0 0,0 1 1 0 0,-1 0-1 0 0,1-1 1 0 0,-2 1-1 0 0,1 0 1 0 0,-8-11 0 0 0,10 16 91 0 0,-1 0 0 0 0,0 0 0 0 0,0 0 0 0 0,0 1 0 0 0,0-1 0 0 0,0 0 0 0 0,0 1 0 0 0,-1-1 0 0 0,1 1 0 0 0,0 0 0 0 0,-1 0 0 0 0,1 0 0 0 0,-1 0 0 0 0,1 0 0 0 0,-1 0 0 0 0,0 1 0 0 0,1-1 0 0 0,-1 1 0 0 0,1 0 0 0 0,-1 0 0 0 0,0 0 0 0 0,0 0 0 0 0,1 0 0 0 0,-1 0 0 0 0,1 1 0 0 0,-1-1 0 0 0,0 1 0 0 0,-3 1 0 0 0,-3 2 19 0 0,1 0 0 0 0,-1 0 1 0 0,1 1-1 0 0,-1 0 0 0 0,1 0 1 0 0,1 1-1 0 0,-1 0 0 0 0,1 0 1 0 0,0 1-1 0 0,1 0 0 0 0,-1 0 1 0 0,-5 9-1 0 0,0 2 93 0 0,-1 1 0 0 0,2 1 1 0 0,1 0-1 0 0,-9 22 0 0 0,1 13 175 0 0,1 0 0 0 0,-12 82 0 0 0,10-10 123 0 0,-13 64 122 0 0,21-149-418 0 0,-1 0 0 0 0,-3-1-1 0 0,-1 0 1 0 0,-2-1 0 0 0,-2-1-1 0 0,-46 68 1 0 0,-48 46 42 0 0,94-129-205 0 0,-61 76-1398 0 0,60-76 796 0 0,-48 40 0 0 0,67-63 148 0 0,3-3-650 0 0,3-11 456 0 0,0 1 0 0 0,1 0-1 0 0,1 0 1 0 0,9-15 0 0 0,11-15-591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07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98 9215 0 0,'-7'0'209'0'0,"-3"1"-27"0"0,1-1 0 0 0,-1 2 1 0 0,1-1-1 0 0,-1 1 0 0 0,-14 6 9025 0 0,47-6-8644 0 0,-1-1 1 0 0,1-1-1 0 0,0-1 0 0 0,23-4 1 0 0,90-22 259 0 0,-59 11-447 0 0,4-1-237 0 0,16-3-978 0 0,103-8 0 0 0,-191 28 109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08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473 201 8319 0 0,'0'0'756'0'0,"0"2"-622"0"0,-1 12 818 0 0,-2 0-1 0 0,1-1 1 0 0,-2 1 0 0 0,0-1 0 0 0,-7 17 0 0 0,0-1 4374 0 0,12-30-5207 0 0,9-18-48 0 0,0 0 0 0 0,-2-1 0 0 0,8-23 0 0 0,13-65-241 0 0,-27 100 105 0 0,-1-1 0 0 0,0 0 1 0 0,0 0-1 0 0,0 0 0 0 0,-1 1 0 0 0,-1-1 0 0 0,1 0 0 0 0,-2 0 1 0 0,1 0-1 0 0,-4-10 0 0 0,5 18 59 0 0,-1 0 0 0 0,1 1-1 0 0,-1-1 1 0 0,1 0 0 0 0,-1 0 0 0 0,1 1 0 0 0,-1-1 0 0 0,0 0 0 0 0,1 1-1 0 0,-1-1 1 0 0,0 1 0 0 0,0-1 0 0 0,0 1 0 0 0,1-1 0 0 0,-1 1 0 0 0,0-1-1 0 0,0 1 1 0 0,0 0 0 0 0,0-1 0 0 0,0 1 0 0 0,0 0 0 0 0,0 0 0 0 0,1 0-1 0 0,-1 0 1 0 0,-2 0 0 0 0,0 0-6 0 0,0 0-1 0 0,1 0 1 0 0,-1 0-1 0 0,0 1 1 0 0,0-1 0 0 0,-3 2-1 0 0,-9 4-23 0 0,1 1 0 0 0,0 0-1 0 0,0 1 1 0 0,1 0 0 0 0,-20 17 0 0 0,-56 57-131 0 0,-54 72 87 0 0,127-136 79 0 0,0 0 0 0 0,2 1-1 0 0,0 0 1 0 0,1 1 0 0 0,1 1-1 0 0,-15 34 1 0 0,23-46 3 0 0,1 0 0 0 0,1 0 0 0 0,0 1 0 0 0,0-1 0 0 0,0 0 0 0 0,2 1 0 0 0,-1-1 0 0 0,1 14 0 0 0,1-16 6 0 0,0-1 0 0 0,0 1 0 0 0,1-1-1 0 0,0 0 1 0 0,0 0 0 0 0,0 0-1 0 0,1 0 1 0 0,0 0 0 0 0,0 0 0 0 0,1-1-1 0 0,-1 1 1 0 0,1-1 0 0 0,7 7 0 0 0,-8-8 2 0 0,1-1 1 0 0,0 1 0 0 0,0-1 0 0 0,1 0 0 0 0,-1-1-1 0 0,0 1 1 0 0,1-1 0 0 0,0 0 0 0 0,0 0 0 0 0,-1 0-1 0 0,8 1 1 0 0,-8-2 6 0 0,0 0-1 0 0,-1-1 1 0 0,1 1-1 0 0,0-1 1 0 0,0 0-1 0 0,-1 0 1 0 0,1 0-1 0 0,0-1 1 0 0,0 1 0 0 0,-1-1-1 0 0,1 0 1 0 0,0 0-1 0 0,-1 0 1 0 0,1-1-1 0 0,-1 1 1 0 0,4-3-1 0 0,5-5 41 0 0,0 0-1 0 0,-1 0 1 0 0,0-1 0 0 0,15-19-1 0 0,34-51 78 0 0,-50 66-111 0 0,35-54 61 0 0,53-106-1 0 0,-98 172-160 0 0,0 4 65 0 0,-6 13 59 0 0,2 1 0 0 0,0 1 0 0 0,0-1 0 0 0,2 1 0 0 0,-2 22 1 0 0,3-20-38 0 0,-1 0 1 0 0,-6 24-1 0 0,2-25-173 0 0,1 0-1 0 0,-2-1 1 0 0,0 0-1 0 0,-12 19 1 0 0,18-34-302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08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0 499 1375 0 0,'22'16'125'0'0,"-21"-12"-122"0"0,11 15 1801 0 0,8 28 10234 0 0,-13-29-9790 0 0,-6-18-2201 0 0,-1 1 0 0 0,0-1 1 0 0,0 1-1 0 0,0-1 1 0 0,1 0-1 0 0,-1 1 1 0 0,0-1-1 0 0,0 1 1 0 0,0-1-1 0 0,0 0 1 0 0,0 1-1 0 0,0-1 1 0 0,0 1-1 0 0,0-1 1 0 0,0 1-1 0 0,0-1 0 0 0,0 0 1 0 0,0 1-1 0 0,0-1 1 0 0,0 1-1 0 0,0-1 1 0 0,0 0-1 0 0,0 1 1 0 0,-1-1-1 0 0,1 1 1 0 0,0-1-1 0 0,0 0 1 0 0,0 1-1 0 0,-1-1 1 0 0,1 0-1 0 0,0 1 0 0 0,-1-1 1 0 0,1 0-1 0 0,0 1 1 0 0,0-1-1 0 0,-1 0 1 0 0,1 0-1 0 0,-1 1 1 0 0,1-1-1 0 0,0 0 1 0 0,-1 0-1 0 0,1 0 1 0 0,0 0-1 0 0,-1 1 1 0 0,1-1-1 0 0,-1 0 0 0 0,1 0 1 0 0,-1 0-1 0 0,1 0 1 0 0,0 0-1 0 0,-1 0 1 0 0,1 0-1 0 0,-1 0 1 0 0,1 0-1 0 0,-1 0 1 0 0,1 0-1 0 0,0-1 1 0 0,-1 1-1 0 0,1 0 0 0 0,-1 0 1 0 0,1 0-1 0 0,0 0 1 0 0,-1-1-1 0 0,1 1 1 0 0,-3-3 11 0 0,0 1 0 0 0,0-1 1 0 0,1 0-1 0 0,-1 0 0 0 0,1-1 1 0 0,0 1-1 0 0,0 0 0 0 0,0-1 0 0 0,0 1 1 0 0,1-1-1 0 0,-1 1 0 0 0,1-1 1 0 0,0 0-1 0 0,0 0 0 0 0,0 0 0 0 0,0-6 1 0 0,0-2 55 0 0,0 0 1 0 0,1 0 0 0 0,1 0 0 0 0,2-14-1 0 0,0 6-15 0 0,2 0 0 0 0,0 0 0 0 0,2 1 0 0 0,0 0-1 0 0,1 0 1 0 0,0 0 0 0 0,22-31 0 0 0,-7 17 74 0 0,1 2 0 0 0,2 1 0 0 0,32-31 0 0 0,-41 45-269 0 0,0 1-1 0 0,1 1 1 0 0,0 1-1 0 0,2 0 1 0 0,-1 1-1 0 0,1 2 1 0 0,25-11-1 0 0,-32 16 23 0 0,0 1-1 0 0,1 0 1 0 0,0 0-1 0 0,-1 2 0 0 0,1 0 1 0 0,0 0-1 0 0,0 1 1 0 0,1 1-1 0 0,-1 0 1 0 0,0 1-1 0 0,0 1 1 0 0,24 6-1 0 0,-35-8-174 0 0,0 1-1 0 0,0 1 1 0 0,-1-1-1 0 0,1 0 0 0 0,0 1 1 0 0,-1-1-1 0 0,1 1 1 0 0,-1 0-1 0 0,1 0 1 0 0,-1 0-1 0 0,3 3 1 0 0,3 4-1162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0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48 580 11975 0 0,'-1'2'923'0'0,"-12"33"-17"0"0,-20 52 8729 0 0,33-96-9503 0 0,1 1-1 0 0,0-1 1 0 0,1 1 0 0 0,0-1-1 0 0,5-14 1 0 0,20-39 67 0 0,-17 39-103 0 0,10-17 33 0 0,1 1 0 0 0,2 1-1 0 0,2 0 1 0 0,39-44-1 0 0,-25 35-79 0 0,67-76-14 0 0,-83 99-124 0 0,2 0 0 0 0,47-34 0 0 0,-64 53-111 0 0,1-1 0 0 0,-1 1-1 0 0,1 1 1 0 0,0 0-1 0 0,18-6 1 0 0,-21 9-240 0 0,0-1-1 0 0,0 1 1 0 0,0 1-1 0 0,0-1 1 0 0,0 1-1 0 0,0 0 1 0 0,1 0-1 0 0,-1 1 1 0 0,0 0-1 0 0,9 2 1 0 0,1 2-1370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09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356 223 10135 0 0,'22'-16'1814'0'0,"1"0"0"0"0,36-18 0 0 0,-43 26-1442 0 0,0 0 1 0 0,-1-1 0 0 0,0-1 0 0 0,-1-1 0 0 0,0 0 0 0 0,-1 0-1 0 0,24-27 1 0 0,-34 36-299 0 0,-2 1-70 0 0,-1 0 0 0 0,1 1 0 0 0,0-1 1 0 0,0 0-1 0 0,-1 0 0 0 0,1 0 0 0 0,-1 1 0 0 0,1-1 0 0 0,-1 0 0 0 0,1 0 0 0 0,-1 0 0 0 0,1 0 1 0 0,-1 0-1 0 0,0 0 0 0 0,1 0 0 0 0,-1 0 0 0 0,0 0 0 0 0,0-2 0 0 0,0-7-20 0 0,0 9 1 0 0,-1 0 1 0 0,1 0-1 0 0,-1 0 0 0 0,1 0 1 0 0,-1 0-1 0 0,0 0 0 0 0,0 0 0 0 0,1 0 1 0 0,-1 0-1 0 0,0 0 0 0 0,0 0 0 0 0,0 0 1 0 0,0 0-1 0 0,0 1 0 0 0,0-1 0 0 0,0 0 1 0 0,-1 1-1 0 0,1-1 0 0 0,0 1 0 0 0,0-1 1 0 0,0 1-1 0 0,-1-1 0 0 0,1 1 0 0 0,0 0 1 0 0,0 0-1 0 0,-1 0 0 0 0,1 0 1 0 0,0 0-1 0 0,-3 0 0 0 0,-2 0-17 0 0,0 0 1 0 0,-1 1-1 0 0,1 0 1 0 0,-12 3-1 0 0,-6 5 113 0 0,1 1-1 0 0,-37 20 0 0 0,5-1 185 0 0,0-3-62 0 0,-90 45 157 0 0,119-56-220 0 0,1 1 0 0 0,0 1-1 0 0,-29 26 1 0 0,48-38-43 0 0,1 0-1 0 0,1 1 0 0 0,-1-1 1 0 0,1 1-1 0 0,0 0 0 0 0,-5 8 1 0 0,8-12-62 0 0,0 1 1 0 0,0-1 0 0 0,0 0-1 0 0,0 0 1 0 0,0 1 0 0 0,1-1 0 0 0,-1 0-1 0 0,1 1 1 0 0,0-1 0 0 0,-1 1-1 0 0,1-1 1 0 0,0 0 0 0 0,1 1-1 0 0,-1-1 1 0 0,0 1 0 0 0,1-1 0 0 0,-1 0-1 0 0,1 1 1 0 0,0-1 0 0 0,-1 0-1 0 0,3 3 1 0 0,-2-3-27 0 0,1-1-1 0 0,-1 0 1 0 0,0 0-1 0 0,1-1 1 0 0,-1 1-1 0 0,1 0 1 0 0,-1 0-1 0 0,1-1 1 0 0,-1 1-1 0 0,1-1 1 0 0,0 1-1 0 0,-1-1 1 0 0,1 0-1 0 0,0 1 1 0 0,-1-1-1 0 0,1 0 1 0 0,2 0-1 0 0,-2 0 7 0 0,12 0 20 0 0,0-1 0 0 0,1 0 0 0 0,-1-1 0 0 0,0-1 0 0 0,-1 0 0 0 0,19-7 0 0 0,77-35 24 0 0,-87 36-119 0 0,0-2 0 0 0,-2-1 0 0 0,1 0 0 0 0,-1-2 0 0 0,33-29 0 0 0,-49 40-373 0 0,-4 5 176 0 0,-4 8 108 0 0,-11 16 140 0 0,3-7-194 0 0,0 1 0 0 0,2 0 0 0 0,-10 25 0 0 0,19-43-59 0 0,1 0 0 0 0,-1 1-1 0 0,0-1 1 0 0,1 0 0 0 0,0 1 0 0 0,-1-1-1 0 0,1 0 1 0 0,0 1 0 0 0,1 2 0 0 0,2 5-5976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0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19 365 14999 0 0,'0'0'1748'0'0,"-5"-5"92"0"0,3 3-1641 0 0,0-1 1 0 0,1 1-1 0 0,0 0 0 0 0,0-1 1 0 0,-1 1-1 0 0,2-1 0 0 0,-1 1 0 0 0,0-1 1 0 0,0 1-1 0 0,1-1 0 0 0,-1 0 1 0 0,1 1-1 0 0,0-1 0 0 0,0 0 0 0 0,0 1 1 0 0,0-1-1 0 0,0 0 0 0 0,1 1 1 0 0,-1-1-1 0 0,1 1 0 0 0,0-1 0 0 0,-1 0 1 0 0,1 1-1 0 0,0-1 0 0 0,1 1 0 0 0,1-4 1 0 0,5-6-54 0 0,-1 0 0 0 0,2 0 1 0 0,16-17-1 0 0,-22 26-84 0 0,14-15-92 0 0,1 1 1 0 0,1 1-1 0 0,1 0 0 0 0,0 2 1 0 0,1 0-1 0 0,42-20 0 0 0,-5 8-418 0 0,90-27 0 0 0,-140 51 420 0 0,0-1 0 0 0,0 1 0 0 0,0 1 0 0 0,0 0 0 0 0,13-1 0 0 0,-19 2 25 0 0,0 0 1 0 0,0 0-1 0 0,-1 0 0 0 0,1 1 0 0 0,0-1 1 0 0,0 1-1 0 0,0-1 0 0 0,0 1 0 0 0,-1-1 1 0 0,1 1-1 0 0,0 0 0 0 0,0 0 0 0 0,-1 0 1 0 0,1 0-1 0 0,-1 0 0 0 0,1 0 0 0 0,-1 1 1 0 0,1-1-1 0 0,-1 0 0 0 0,0 1 0 0 0,0-1 0 0 0,1 1 1 0 0,-1 0-1 0 0,0-1 0 0 0,-1 1 0 0 0,1 0 1 0 0,0-1-1 0 0,1 5 0 0 0,-1 0 23 0 0,0-1 0 0 0,0 1 0 0 0,0 0 0 0 0,-1 0 0 0 0,1 0 0 0 0,-2 0 0 0 0,1 0 0 0 0,-2 6 0 0 0,-12 51 286 0 0,5-26-207 0 0,-5 28-89 0 0,13-64-377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1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521 103 6447 0 0,'4'-5'87'0'0,"0"0"0"0"0,-1 0 0 0 0,1-1 0 0 0,-1 1 0 0 0,0-1 0 0 0,0 0 0 0 0,2-8 0 0 0,4-8 1907 0 0,-4 10 5016 0 0,-5 11-6682 0 0,-1 1 0 0 0,1-1 0 0 0,0 0 0 0 0,0 0 0 0 0,0 1-1 0 0,0-1 1 0 0,0 0 0 0 0,0 1 0 0 0,0-1 0 0 0,0 0 0 0 0,0 0 0 0 0,0 1 0 0 0,1-2-1 0 0,-2-3 470 0 0,-7 7-348 0 0,-18 12-472 0 0,1 1-1 0 0,1 2 1 0 0,-39 34 0 0 0,43-35 7 0 0,-5 5-23 0 0,-54 45-44 0 0,64-51 78 0 0,0 0-1 0 0,-23 31 0 0 0,33-39 7 0 0,2-4 0 0 0,1 0 0 0 0,0 1 0 0 0,0-1-1 0 0,0 1 1 0 0,0-1 0 0 0,1 1 0 0 0,-1 0 0 0 0,1 0-1 0 0,0-1 1 0 0,0 1 0 0 0,0 6 0 0 0,1-10 2 0 0,0 1 1 0 0,0 0-1 0 0,0-1 1 0 0,0 1 0 0 0,0 0-1 0 0,0-1 1 0 0,0 1-1 0 0,0-1 1 0 0,1 1-1 0 0,-1 0 1 0 0,0-1-1 0 0,0 1 1 0 0,1-1-1 0 0,-1 1 1 0 0,0-1-1 0 0,1 1 1 0 0,-1-1 0 0 0,1 1-1 0 0,-1-1 1 0 0,0 1-1 0 0,1-1 1 0 0,-1 1-1 0 0,1-1 1 0 0,-1 0-1 0 0,1 1 1 0 0,0-1-1 0 0,-1 0 1 0 0,1 0 0 0 0,-1 1-1 0 0,1-1 1 0 0,1 0-1 0 0,18 4 111 0 0,-14-4-114 0 0,0 0 1 0 0,0-1-1 0 0,0 0 1 0 0,0 0-1 0 0,0 0 1 0 0,0-1-1 0 0,0 0 1 0 0,0 0-1 0 0,-1-1 1 0 0,1 1-1 0 0,-1-1 1 0 0,0 0-1 0 0,8-6 1 0 0,1-2-12 0 0,-1-1 0 0 0,0 0-1 0 0,16-19 1 0 0,-21 21-254 0 0,12-21-1 0 0,5-8-727 0 0,-22 36 917 0 0,-1 0 0 0 0,1 0 1 0 0,0 0-1 0 0,0 1 0 0 0,0-1 0 0 0,0 1 0 0 0,0 0 0 0 0,1 0 0 0 0,5-3 1 0 0,-8 5-555 0 0,0 1-373 0 0,-1 0 972 0 0,0 0 0 0 0,0 0 0 0 0,1-1 0 0 0,-1 1 0 0 0,0 0 0 0 0,0 0 0 0 0,0-1-1 0 0,0 1 1 0 0,0 0 0 0 0,-1 0 0 0 0,1-1 0 0 0,0 1 0 0 0,0 0 0 0 0,0 0 0 0 0,-1 0 0 0 0,-5 14-67 0 0,6-14 96 0 0,-12 24 418 0 0,-2 0 0 0 0,-18 25 0 0 0,-4 5 178 0 0,-294 550 1956 0 0,329-604-2547 0 0,-9 18 0 0 0,1 0-1 0 0,1 1 1 0 0,1 0 0 0 0,-7 28-1 0 0,14-46-299 0 0,2-2-1790 0 0,10-2-4937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1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79 2759 0 0,'0'0'126'0'0,"-9"2"20"0"0,8-2 278 0 0,-1 0-1 0 0,1 0 0 0 0,-1 0 0 0 0,1 0 0 0 0,0 1 0 0 0,-1-1 0 0 0,1 0 0 0 0,-1 1 1 0 0,1-1-1 0 0,0 1 0 0 0,0 0 0 0 0,-1-1 0 0 0,1 1 0 0 0,0 0 0 0 0,0 0 0 0 0,0 0 1 0 0,0 0-1 0 0,0 0 0 0 0,-2 2 0 0 0,-1 1 2512 0 0,3-4-2605 0 0,1 1 1 0 0,-1-1 0 0 0,1 1 0 0 0,-1 0 0 0 0,1-1-1 0 0,-1 1 1 0 0,1-1 0 0 0,0 1 0 0 0,-1 0 0 0 0,1-1 0 0 0,0 1-1 0 0,-1 0 1 0 0,1-1 0 0 0,0 1 0 0 0,-1 1 0 0 0,2 13 1109 0 0,10 10-848 0 0,-9-21-500 0 0,1 0 0 0 0,-1 0 0 0 0,1-1 0 0 0,0 1 0 0 0,1-1-1 0 0,-1 0 1 0 0,1 0 0 0 0,-1 0 0 0 0,1 0 0 0 0,0 0 0 0 0,8 3 0 0 0,-5-3-33 0 0,0 0 0 0 0,0-1 0 0 0,1 0 1 0 0,-1 0-1 0 0,0-1 0 0 0,16 1 0 0 0,-11-2-52 0 0,-1 0 1 0 0,1-1-1 0 0,0 0 0 0 0,-1-1 1 0 0,1 0-1 0 0,-1-1 0 0 0,1 0 1 0 0,-1-1-1 0 0,15-8 0 0 0,-17 8-75 0 0,-1-1 0 0 0,1 0 0 0 0,-1-1 0 0 0,0 0 0 0 0,-1 0 0 0 0,11-12 0 0 0,-15 16 40 0 0,-1-1-1 0 0,0 0 1 0 0,0 0-1 0 0,0 0 1 0 0,0-1 0 0 0,0 1-1 0 0,-1 0 1 0 0,1-1-1 0 0,-1 1 1 0 0,0-1-1 0 0,0 0 1 0 0,0 1 0 0 0,-1-1-1 0 0,1 0 1 0 0,-1 1-1 0 0,0-1 1 0 0,0 0-1 0 0,0 1 1 0 0,-1-1 0 0 0,0-5-1 0 0,0 6-9 0 0,1 0-1 0 0,-1 0 0 0 0,0 1 1 0 0,0-1-1 0 0,0 0 1 0 0,0 0-1 0 0,-1 1 1 0 0,1-1-1 0 0,-1 1 0 0 0,1-1 1 0 0,-1 1-1 0 0,0 0 1 0 0,0 0-1 0 0,0 0 1 0 0,0 0-1 0 0,-4-2 0 0 0,4 2-10 0 0,-1 1-1 0 0,1 0 1 0 0,-1 0-1 0 0,0 0 1 0 0,0 1-1 0 0,1-1 0 0 0,-1 1 1 0 0,0-1-1 0 0,0 1 1 0 0,0 0-1 0 0,1 0 1 0 0,-1 0-1 0 0,0 1 0 0 0,0-1 1 0 0,0 1-1 0 0,1-1 1 0 0,-5 3-1 0 0,-11 2-63 0 0,1 2 0 0 0,0 0 0 0 0,-22 14 0 0 0,-46 33 159 0 0,80-50-34 0 0,-34 22 35 0 0,1 1 0 0 0,1 3 1 0 0,-38 39-1 0 0,68-62 13 0 0,2-1 1 0 0,-1 1-1 0 0,1 0 1 0 0,0 1 0 0 0,0-1-1 0 0,1 1 1 0 0,-5 12-1 0 0,8-18-13 0 0,1 0-1 0 0,-1 1 1 0 0,0-1 0 0 0,1 0-1 0 0,0 1 1 0 0,-1-1 0 0 0,1 1-1 0 0,0-1 1 0 0,0 1 0 0 0,0-1-1 0 0,1 1 1 0 0,-1-1 0 0 0,1 0-1 0 0,-1 1 1 0 0,1-1 0 0 0,0 0-1 0 0,0 1 1 0 0,0-1 0 0 0,0 0-1 0 0,0 0 1 0 0,0 0 0 0 0,1 0-1 0 0,-1 0 1 0 0,1 0 0 0 0,-1 0-1 0 0,1 0 1 0 0,0-1 0 0 0,0 1-1 0 0,0-1 1 0 0,0 1 0 0 0,3 1-1 0 0,6 3 91 0 0,1 0-1 0 0,0-1 0 0 0,1-1 1 0 0,-1 0-1 0 0,1 0 1 0 0,17 2-1 0 0,-13-3-54 0 0,0 1-1 0 0,30 12 1 0 0,0 10-1 0 0,-45-26-385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1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5527 0 0,'0'2'4170'0'0,"12"15"-194"0"0,7 10-2746 0 0,-18-26-908 0 0,-1-1-307 0 0,0 1 1 0 0,0-1-1 0 0,0 1 0 0 0,1-1 1 0 0,-1 1-1 0 0,0-1 1 0 0,0 0-1 0 0,0 1 1 0 0,1-1-1 0 0,-1 1 1 0 0,0-1-1 0 0,0 0 0 0 0,1 1 1 0 0,-1-1-1 0 0,0 0 1 0 0,1 0-1 0 0,-1 1 1 0 0,1-1-1 0 0,0 1 30 0 0,-1-1 1 0 0,1 1-1 0 0,0-1 0 0 0,-1 1 1 0 0,1-1-1 0 0,-1 1 0 0 0,1-1 1 0 0,-1 1-1 0 0,0 0 0 0 0,1-1 1 0 0,-1 1-1 0 0,1 0 0 0 0,-1-1 1 0 0,0 1-1 0 0,1 1 0 0 0,-1 2 131 0 0,1 1 0 0 0,-1 0-1 0 0,0-1 1 0 0,0 1 0 0 0,-1-1-1 0 0,1 1 1 0 0,-1-1-1 0 0,0 0 1 0 0,0 1 0 0 0,0-1-1 0 0,-3 7 1 0 0,-2-1 172 0 0,1 0 1 0 0,-1 0-1 0 0,-10 12 1 0 0,15-21 649 0 0,2-4-969 0 0,0 0 0 0 0,-1 0 0 0 0,1 0 0 0 0,1 0 0 0 0,-1 0 0 0 0,0 0 0 0 0,1 0 0 0 0,-1 0 0 0 0,1 1 0 0 0,3-4 0 0 0,0-2 20 0 0,17-26-173 0 0,1 1 1 0 0,43-47-1 0 0,-48 61-51 0 0,1 1-1 0 0,1 1 1 0 0,0 1-1 0 0,1 0 1 0 0,24-12-1 0 0,-38 24 181 0 0,0 0 1 0 0,1 0-1 0 0,-1 1 0 0 0,0 0 1 0 0,1 1-1 0 0,0 0 0 0 0,0 0 0 0 0,0 0 1 0 0,-1 1-1 0 0,1 0 0 0 0,0 1 0 0 0,0 0 1 0 0,1 0-1 0 0,-1 0 0 0 0,0 1 0 0 0,-1 1 1 0 0,1-1-1 0 0,13 5 0 0 0,-5 1 375 0 0,-1 0-1 0 0,16 10 1 0 0,-26-14-304 0 0,0 1 1 0 0,0-1-1 0 0,0 1 1 0 0,-1 0 0 0 0,0 1-1 0 0,0-1 1 0 0,0 1-1 0 0,0-1 1 0 0,4 9-1 0 0,0 5-13 0 0,-7-15-54 0 0,-1-1-5 0 0,1-1 1 0 0,-1 0-1 0 0,0 0 0 0 0,1 1 0 0 0,-1-1 0 0 0,0 0 0 0 0,0 1 1 0 0,0-1-1 0 0,0 1 0 0 0,0-1 0 0 0,0 0 0 0 0,0 1 0 0 0,0-1 1 0 0,-1 0-1 0 0,1 1 0 0 0,0-1 0 0 0,-1 0 0 0 0,1 1 1 0 0,-1-1-1 0 0,0 0 0 0 0,1 0 0 0 0,-1 0 0 0 0,0 0 0 0 0,0 1 1 0 0,0-1-1 0 0,1 0 0 0 0,-1 0 0 0 0,0 0 0 0 0,-2 0 0 0 0,0 3 3 0 0,-3 1-13 0 0,1 0-1 0 0,-1 0 0 0 0,1-1 1 0 0,-1 0-1 0 0,-1 0 1 0 0,1 0-1 0 0,-1-1 1 0 0,1 1-1 0 0,-1-2 0 0 0,0 1 1 0 0,0-1-1 0 0,0 0 1 0 0,0 0-1 0 0,-12 1 1 0 0,18-3 5 0 0,1 0 1 0 0,0 0-1 0 0,-1 0 1 0 0,1-1 0 0 0,0 1-1 0 0,0 0 1 0 0,-1 0 0 0 0,1 0-1 0 0,0 0 1 0 0,0 0 0 0 0,-1 0-1 0 0,1 0 1 0 0,0-1-1 0 0,0 1 1 0 0,-1 0 0 0 0,1 0-1 0 0,0 0 1 0 0,0-1 0 0 0,0 1-1 0 0,-1 0 1 0 0,1 0 0 0 0,0 0-1 0 0,0-1 1 0 0,0 1 0 0 0,0 0-1 0 0,0 0 1 0 0,-1-1-1 0 0,1 1 1 0 0,0 0 0 0 0,0-1-1 0 0,0 1 1 0 0,0 0 0 0 0,0 0-1 0 0,0-1 1 0 0,0 1 0 0 0,0 0-1 0 0,0-1 1 0 0,0 1 0 0 0,0 0-1 0 0,0 0 1 0 0,0-1-1 0 0,0 1 1 0 0,0 0 0 0 0,1 0-1 0 0,-1-1 1 0 0,0 1 0 0 0,0 0-1 0 0,0-1 1 0 0,6-12 28 0 0,1 5-28 0 0,-1 0 0 0 0,1 0 0 0 0,0 1 0 0 0,15-12 0 0 0,36-24 0 0 0,-36 28 0 0 0,3-2 9 0 0,12-9-56 0 0,45-25 0 0 0,-69 45 17 0 0,1-1 0 0 0,0 2 1 0 0,0-1-1 0 0,0 2 0 0 0,1 0 1 0 0,-1 1-1 0 0,22-2 1 0 0,-26 4 10 0 0,-2 0 26 0 0,0 0 1 0 0,0 1-1 0 0,0-1 0 0 0,0 2 1 0 0,0-1-1 0 0,1 1 0 0 0,-1 0 1 0 0,0 1-1 0 0,8 3 0 0 0,-8-1 67 0 0,-6-2-50 0 0,0 0 1 0 0,0 0 0 0 0,0 1 0 0 0,0-1 0 0 0,-1 1 0 0 0,1-1 0 0 0,-1 1 0 0 0,1-1-1 0 0,-1 1 1 0 0,0 0 0 0 0,1 5 0 0 0,0 0 45 0 0,-1 0 0 0 0,1 0 0 0 0,-2 1 1 0 0,1-1-1 0 0,-2 0 0 0 0,1 1 0 0 0,-1-1 0 0 0,-3 15 0 0 0,-22 66 447 0 0,19-68-381 0 0,-25 58 260 0 0,31-77-369 0 0,3-3-509 0 0,0 0 326 0 0,0 1 0 0 0,-1-1 0 0 0,1 0 0 0 0,-1 0 0 0 0,1 0-1 0 0,-1-1 1 0 0,1 1 0 0 0,-1 0 0 0 0,3-3 0 0 0,-2 1-400 0 0,12-11-1496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1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0 6447 0 0,'-8'15'688'0'0,"-2"1"3218"0"0,5-9-1578 0 0,-6 15 129 0 0,11-21-1557 0 0,-6 19 107 0 0,4-13-838 0 0,-1 1 0 0 0,0-1 1 0 0,0 0-1 0 0,0 0 1 0 0,-1 0-1 0 0,-5 7 0 0 0,-31 36 785 0 0,12-17-411 0 0,12-12-194 0 0,-2 2 216 0 0,-21 33 1 0 0,37-52-462 0 0,0-1 0 0 0,1 0 0 0 0,-1 1 0 0 0,1 0 0 0 0,0-1 0 0 0,0 1 0 0 0,0 0 0 0 0,0-1 0 0 0,0 7 0 0 0,1-9-66 0 0,1 1 0 0 0,0-1 0 0 0,-1 1 0 0 0,1-1 0 0 0,0 1 0 0 0,0-1 0 0 0,0 0 0 0 0,0 1 0 0 0,0-1 0 0 0,0 0 1 0 0,0 0-1 0 0,0 0 0 0 0,1 0 0 0 0,-1 0 0 0 0,0 0 0 0 0,1 0 0 0 0,-1 0 0 0 0,1 0 0 0 0,-1-1 0 0 0,4 2 0 0 0,2 0 6 0 0,1 1 0 0 0,-1-1 0 0 0,1-1 0 0 0,-1 1 0 0 0,1-1 0 0 0,0-1 0 0 0,0 0 1 0 0,0 0-1 0 0,-1 0 0 0 0,1-1 0 0 0,0 0 0 0 0,0 0 0 0 0,-1-1 0 0 0,1 0 0 0 0,-1 0 0 0 0,0-1 0 0 0,1 0 0 0 0,6-5 1 0 0,-6 4-35 0 0,-1 0 1 0 0,0 0 0 0 0,0-1-1 0 0,-1 0 1 0 0,1 0 0 0 0,-1-1 0 0 0,0 0-1 0 0,0 0 1 0 0,-1 0 0 0 0,0-1-1 0 0,0 0 1 0 0,0 0 0 0 0,-1 0 0 0 0,0-1-1 0 0,-1 1 1 0 0,5-14 0 0 0,-7 17-20 0 0,0-1 0 0 0,0 1 0 0 0,0 0 1 0 0,-1 0-1 0 0,0 0 0 0 0,0 0 0 0 0,0-1 1 0 0,0 1-1 0 0,0 0 0 0 0,-1 0 0 0 0,0 0 1 0 0,0 0-1 0 0,0-1 0 0 0,-1 1 0 0 0,1 1 1 0 0,-1-1-1 0 0,0 0 0 0 0,0 0 0 0 0,-3-4 1 0 0,2 4-50 0 0,-1 1 0 0 0,1-1 0 0 0,-1 1 1 0 0,0 0-1 0 0,0 0 0 0 0,0 0 1 0 0,0 0-1 0 0,-1 1 0 0 0,1-1 0 0 0,-1 1 1 0 0,1 0-1 0 0,-1 1 0 0 0,0-1 1 0 0,0 1-1 0 0,-9-2 0 0 0,1 2-96 0 0,1 1 0 0 0,0 1-1 0 0,0-1 1 0 0,0 2 0 0 0,0 0-1 0 0,-14 4 1 0 0,6-2-423 0 0,19-4 226 0 0,15 0-3825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1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43 105 1375 0 0,'0'0'66'0'0,"0"2"-8"0"0,1 22 2641 0 0,2 15 10904 0 0,-2-37-12703 0 0,1 0-745 0 0,0 0 0 0 0,0 1 0 0 0,0-1 0 0 0,0 0 0 0 0,0 0 0 0 0,1 0 1 0 0,-1 0-1 0 0,0-1 0 0 0,1 1 0 0 0,0-1 0 0 0,-1 1 0 0 0,1-1 0 0 0,0 0 1 0 0,0 0-1 0 0,0 0 0 0 0,-1 0 0 0 0,1-1 0 0 0,0 1 0 0 0,0-1 0 0 0,0 0 1 0 0,0 0-1 0 0,0 0 0 0 0,5-1 0 0 0,8 0 131 0 0,1-1 0 0 0,-1-1 0 0 0,16-5 0 0 0,-30 7-275 0 0,-1 1-8 0 0,30-8 160 0 0,55-22-1 0 0,-78 27-190 0 0,0-1-1 0 0,-1 0 0 0 0,0 0 1 0 0,1 0-1 0 0,-1-1 1 0 0,-1-1-1 0 0,1 1 0 0 0,-1-1 1 0 0,0 0-1 0 0,0 0 0 0 0,-1-1 1 0 0,7-9-1 0 0,-11 13-54 0 0,1 0 0 0 0,-1 0 0 0 0,0 0 0 0 0,0 0 0 0 0,0 0 0 0 0,-1 0 0 0 0,1 0 0 0 0,-1-1 0 0 0,1 1 0 0 0,-1 0 0 0 0,-1-5 0 0 0,1 7 38 0 0,0 0 0 0 0,0 0-1 0 0,0-1 1 0 0,0 1 0 0 0,-1 0 0 0 0,1 0 0 0 0,0 0-1 0 0,-1-1 1 0 0,1 1 0 0 0,-1 0 0 0 0,0 0 0 0 0,1 0-1 0 0,-1 0 1 0 0,0 0 0 0 0,1 0 0 0 0,-1 0 0 0 0,0 0-1 0 0,0 0 1 0 0,0 1 0 0 0,0-1 0 0 0,0 0 0 0 0,0 0-1 0 0,0 1 1 0 0,0-1 0 0 0,0 1 0 0 0,0-1-1 0 0,0 1 1 0 0,-1-1 0 0 0,1 1 0 0 0,0 0 0 0 0,0-1-1 0 0,-2 1 1 0 0,-7 0-56 0 0,0 0 0 0 0,-1 1-1 0 0,1 0 1 0 0,0 0 0 0 0,0 1-1 0 0,0 0 1 0 0,0 1 0 0 0,0 0-1 0 0,-15 8 1 0 0,0 2 164 0 0,1 0 0 0 0,-31 24 0 0 0,33-22 160 0 0,1 2 0 0 0,0 1-1 0 0,1 0 1 0 0,1 2 0 0 0,-21 27-1 0 0,37-42-144 0 0,0 0 1 0 0,0 0-1 0 0,0 0 0 0 0,0 0 1 0 0,1 0-1 0 0,0 0 0 0 0,0 1 1 0 0,0-1-1 0 0,1 1 0 0 0,0 0 0 0 0,0-1 1 0 0,0 8-1 0 0,1-10-48 0 0,0 1 0 0 0,1 0 1 0 0,-1 0-1 0 0,1-1 0 0 0,0 1 0 0 0,0-1 0 0 0,1 1 0 0 0,-1 0 1 0 0,1-1-1 0 0,-1 0 0 0 0,1 1 0 0 0,0-1 0 0 0,0 0 0 0 0,1 0 1 0 0,-1 0-1 0 0,1 0 0 0 0,-1-1 0 0 0,1 1 0 0 0,3 2 0 0 0,-1-1-211 0 0,0-1 0 0 0,0 0-1 0 0,0 0 1 0 0,11 5-1 0 0,11 0-6310 0 0,-11-5-306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12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 2759 0 0,'4'-8'3258'0'0,"-3"1"-1049"0"0,1 0-1 0 0,0 0 1 0 0,4-7 0 0 0,12-17 3261 0 0,-11 22-4726 0 0,0 0-1 0 0,1 1 1 0 0,0 0 0 0 0,13-10 0 0 0,7-2-1174 0 0,1 2 0 0 0,43-21 0 0 0,-59 32 1065 0 0,118-56-577 0 0,-97 50-60 0 0,0 0 1 0 0,36-7-1 0 0,-67 19 18 0 0,0 0 0 0 0,1 1 0 0 0,-1-1 0 0 0,1 1 1 0 0,-1 0-1 0 0,1 0 0 0 0,-1 0 0 0 0,0 0 0 0 0,1 1 0 0 0,-1-1 0 0 0,1 1 0 0 0,-1 0 0 0 0,0 0 0 0 0,5 2 0 0 0,-6-2 2 0 0,0 0-1 0 0,0 1 0 0 0,-1-1 1 0 0,1 1-1 0 0,0-1 0 0 0,-1 1 0 0 0,0 0 1 0 0,1-1-1 0 0,-1 1 0 0 0,0 0 1 0 0,0 0-1 0 0,0 0 0 0 0,0 0 0 0 0,0 0 1 0 0,0 0-1 0 0,-1 0 0 0 0,1 0 0 0 0,-1 0 1 0 0,0 1-1 0 0,1-1 0 0 0,-1 0 1 0 0,0 0-1 0 0,0 4 0 0 0,-2 11 74 0 0,0 1 0 0 0,-1-1 1 0 0,-1 0-1 0 0,-1 0 0 0 0,0-1 0 0 0,-10 22 0 0 0,-8 28 132 0 0,9-21-212 0 0,11-34-11 0 0,4-2-101 0 0,-1-9 25 0 0,0 1 0 0 0,0 0 0 0 0,1-1-1 0 0,-1 1 1 0 0,0-1 0 0 0,1 1 0 0 0,-1-1 0 0 0,0 1 0 0 0,1-1 0 0 0,-1 1 0 0 0,1-1 0 0 0,-1 1 0 0 0,1-1 0 0 0,-1 0 0 0 0,1 1 0 0 0,-1-1 0 0 0,1 0-1 0 0,0 0 1 0 0,-1 1 0 0 0,1-1 0 0 0,-1 0 0 0 0,1 0 0 0 0,0 0 0 0 0,-1 1 0 0 0,1-1 0 0 0,0 0 0 0 0,17 0-2165 0 0,-6-3 325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1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49 15119 0 0,'12'-10'656'0'0,"7"-7"120"0"0,2-4 3622 0 0,-22 22-4253 0 0,0 1 0 0 0,0 0 0 0 0,0 0 0 0 0,1 0 0 0 0,-1 0 0 0 0,1 0 0 0 0,-1 0 0 0 0,0 3 0 0 0,-1 5 195 0 0,-76 159 1809 0 0,48-110-1925 0 0,-133 295 557 0 0,144-312-763 0 0,-75 155 166 0 0,78-168-268 0 0,-1-1-1 0 0,-2 0 0 0 0,-1-1 1 0 0,-33 34-1 0 0,46-54-289 0 0,0 0 0 0 0,-1 0-1 0 0,0-1 1 0 0,0-1 0 0 0,-9 6 0 0 0,13-31-9226 0 0,7 5 3669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1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76 7831 0 0,'-9'0'384'0'0,"-1"1"-1"0"0,0 0 0 0 0,1 1 0 0 0,-14 3 1 0 0,-15 7 4464 0 0,23-6 2519 0 0,25-1-6265 0 0,-5-2-888 0 0,2 0-38 0 0,0-1 0 0 0,0 0 0 0 0,1 0 0 0 0,-1-1 0 0 0,0 0-1 0 0,12 1 1 0 0,47-4 194 0 0,-54 1-316 0 0,100-10 323 0 0,159-38-1 0 0,-97 15-237 0 0,-163 32-299 0 0,128-19-895 0 0,-109 19-1100 0 0,32 1 0 0 0,-36 2 21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1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1 12263 0 0,'0'0'10859'0'0,"2"15"-10706"0"0,-2-12-126 0 0,0 0 1 0 0,0 0-1 0 0,0 1 1 0 0,0-1-1 0 0,-1 0 0 0 0,1 0 1 0 0,-1 0-1 0 0,0 0 0 0 0,0 1 1 0 0,0-1-1 0 0,-1 0 0 0 0,1-1 1 0 0,-1 1-1 0 0,-2 5 0 0 0,-4 3 43 0 0,0 0 0 0 0,-10 10 0 0 0,-2-2 32 0 0,0-1-1 0 0,-1-1 1 0 0,-45 28-1 0 0,-9 7 213 0 0,51-34-239 0 0,5-4 15 0 0,1 1-1 0 0,-22 22 1 0 0,33-27-90 0 0,7 0 0 0 0,1-9-3 0 0,0 1-1 0 0,-1-1 1 0 0,1 0-1 0 0,0 1 1 0 0,0-1-1 0 0,1 0 1 0 0,-1 0-1 0 0,0 0 1 0 0,0 0 0 0 0,0 0-1 0 0,1 0 1 0 0,-1 0-1 0 0,1 0 1 0 0,-1-1-1 0 0,3 2 1 0 0,25 7-89 0 0,159 17-1210 0 0,-178-24 1242 0 0,0 0 0 0 0,0 1 0 0 0,0 0 0 0 0,0 1 0 0 0,0 0 0 0 0,11 7-1 0 0,-17-9 105 0 0,-1 0 0 0 0,1 0 0 0 0,-1 1 0 0 0,0 0 0 0 0,1-1-1 0 0,-1 1 1 0 0,-1 0 0 0 0,1 1 0 0 0,0-1 0 0 0,-1 0-1 0 0,1 1 1 0 0,-1-1 0 0 0,0 1 0 0 0,0 0 0 0 0,-1 0-1 0 0,1 0 1 0 0,-1 0 0 0 0,1 5 0 0 0,-2-6 46 0 0,0 0 1 0 0,0 0-1 0 0,0 0 0 0 0,0-1 1 0 0,-1 1-1 0 0,0 0 0 0 0,1 0 1 0 0,-1 0-1 0 0,0 0 0 0 0,0 0 1 0 0,-1-1-1 0 0,-2 6 0 0 0,0-3 134 0 0,1 1-1 0 0,-1-1 0 0 0,0 1 0 0 0,-9 7 0 0 0,6-7-163 0 0,-1-1 0 0 0,0 1 0 0 0,0-1 0 0 0,0-1 0 0 0,0 0 0 0 0,-1 0-1 0 0,0 0 1 0 0,-12 2 0 0 0,-11 2 205 0 0,-34 3-1 0 0,51-8-249 0 0,2-2-70 0 0,-1 1 0 0 0,1-2 0 0 0,0 0 0 0 0,-1 0 0 0 0,1-2-1 0 0,0 1 1 0 0,-1-2 0 0 0,-22-6 0 0 0,34 8-91 0 0,0 0 0 0 0,1 1 0 0 0,-1-1-1 0 0,0 0 1 0 0,0 0 0 0 0,1 0 0 0 0,-1 0 0 0 0,1-1-1 0 0,-1 1 1 0 0,1 0 0 0 0,-1-1 0 0 0,1 1 0 0 0,0-1-1 0 0,0 1 1 0 0,-1-1 0 0 0,0-3 0 0 0,-2-4-1129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34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190 302 8751 0 0,'-1'2'674'0'0,"-21"35"1454"0"0,1 2 1 0 0,-17 46-1 0 0,3-20-711 0 0,5-10-887 0 0,24-44-492 0 0,0-1 1 0 0,-8 11 0 0 0,-3 4 1593 0 0,29-30-1074 0 0,-5 0-475 0 0,-1-1 0 0 0,0 1 0 0 0,0-1 0 0 0,0 0 0 0 0,-1 0 0 0 0,0-1 0 0 0,0 0 0 0 0,4-8 0 0 0,-6 11-50 0 0,31-60 47 0 0,-24 44-78 0 0,22-34 0 0 0,-29 49-1 0 0,95-126-21 0 0,-71 98-55 0 0,59-55 1 0 0,-73 77 60 0 0,107-89 242 0 0,-105 90-67 0 0,1-1 1 0 0,1 2-1 0 0,-1 0 1 0 0,2 1-1 0 0,-1 1 1 0 0,23-7-1 0 0,-33 13-87 0 0,-1-1 0 0 0,1 1 0 0 0,0 0 0 0 0,0 1-1 0 0,0 0 1 0 0,0 0 0 0 0,10 1 0 0 0,-12 0-62 0 0,-1 0 0 0 0,0 0-1 0 0,1 0 1 0 0,-1 1 0 0 0,0 0 0 0 0,0 0-1 0 0,0 0 1 0 0,0 0 0 0 0,0 0 0 0 0,-1 1 0 0 0,1-1-1 0 0,4 6 1 0 0,-6-6-17 0 0,8 7 12 0 0,-1 1-1 0 0,0 0 1 0 0,14 22-1 0 0,-21-30-16 0 0,-1 1-1 0 0,1 0 1 0 0,-1-1-1 0 0,0 1 1 0 0,0 0-1 0 0,0 0 1 0 0,0 0-1 0 0,0 0 1 0 0,0 0-1 0 0,-1 0 1 0 0,0 0-1 0 0,1 0 1 0 0,-1 0-1 0 0,-1 0 1 0 0,1 1-1 0 0,0-1 1 0 0,-1 0-1 0 0,1 0 1 0 0,-1 0-1 0 0,0 0 1 0 0,0 0-1 0 0,0-1 1 0 0,-2 4-1 0 0,-3 4-27 0 0,-1-2-1 0 0,0 1 1 0 0,0-1-1 0 0,-1 0 0 0 0,-16 13 1 0 0,-8 7-4 0 0,14-10 50 0 0,0 1 1 0 0,2 0-1 0 0,0 1 0 0 0,1 1 1 0 0,2 0-1 0 0,0 1 0 0 0,1 1 1 0 0,-10 26-1 0 0,20-43 1 0 0,0 1 1 0 0,0-1-1 0 0,0 1 1 0 0,1 0-1 0 0,0-1 1 0 0,1 1 0 0 0,-1 0-1 0 0,1 0 1 0 0,2 12-1 0 0,-1-16-3 0 0,-1 0 0 0 0,1 0 0 0 0,0 0 0 0 0,0 0 0 0 0,1-1 0 0 0,-1 1 0 0 0,0 0 0 0 0,1-1 0 0 0,0 1 0 0 0,-1-1 0 0 0,1 0 0 0 0,0 1 0 0 0,0-1 0 0 0,0 0 0 0 0,1 0 0 0 0,-1 0 0 0 0,0-1 0 0 0,1 1 0 0 0,-1-1 0 0 0,1 1 0 0 0,0-1 0 0 0,-1 0 0 0 0,1 0 0 0 0,4 2 0 0 0,3-2 62 0 0,-1 1-1 0 0,1-1 1 0 0,0 0 0 0 0,-1-1-1 0 0,1 0 1 0 0,17-3 0 0 0,23 0 359 0 0,-32 4-348 0 0,0 1-1 0 0,-1 1 1 0 0,1 1 0 0 0,-1 0-1 0 0,0 1 1 0 0,0 1-1 0 0,-1 0 1 0 0,20 11-1 0 0,-20-8-1266 0 0,-1 1-1 0 0,18 13 1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35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1 8287 0 0,'-1'-1'8063'0'0,"-12"16"-6494"0"0,-20 22-1762 0 0,10-9 740 0 0,-32 55 0 0 0,-11 38 163 0 0,49-88-545 0 0,-29 56 223 0 0,5 2-1 0 0,-52 164 1 0 0,92-249-388 0 0,-70 212 160 0 0,58-186-142 0 0,-2 0-1 0 0,-27 42 1 0 0,26-53-286 0 0,-1-1 1 0 0,-1 0-1 0 0,-1-2 0 0 0,-1 0 0 0 0,-30 22 1 0 0,36-30-305 0 0,11-10-165 0 0,8-7 362 0 0,20-20-953 0 0,-9 11 562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35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6911 0 0,'0'0'9008'0'0,"1"0"-7884"0"0,4-2-817 0 0,-1 1 1 0 0,1 0-1 0 0,0 0 0 0 0,-1 0 0 0 0,1 1 1 0 0,0 0-1 0 0,8 0 0 0 0,39 7 930 0 0,-22-2-577 0 0,32 0 108 0 0,-1-3 0 0 0,1-2 0 0 0,97-12 0 0 0,178-55-116 0 0,-246 46-996 0 0,53-15 110 0 0,-50 3-9159 0 0,-79 28 2841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3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26 647 6911 0 0,'-1'1'315'0'0,"0"1"-206"0"0,-1 1-43 0 0,-10 3 7866 0 0,3-26-5043 0 0,9 8-2479 0 0,0 1-1 0 0,1-1 1 0 0,0 0 0 0 0,1 1 0 0 0,0-1 0 0 0,1 0-1 0 0,6-16 1 0 0,3-15 200 0 0,-5 16-382 0 0,0 1 1 0 0,2-1 0 0 0,1 1-1 0 0,1 1 1 0 0,1 0-1 0 0,1 1 1 0 0,2 0 0 0 0,18-24-1 0 0,-33 47-226 0 0,61-70 72 0 0,-50 60-91 0 0,0 1 0 0 0,1 0 0 0 0,0 0 0 0 0,16-8 0 0 0,-4 5-123 0 0,1 1 1 0 0,0 1-1 0 0,1 1 1 0 0,33-8-1 0 0,109-15-3795 0 0,-114 28 1304 0 0,-32 4 1256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3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162 431 12439 0 0,'-1'1'4303'0'0,"-2"1"-3923"0"0,1 0 0 0 0,-1 0 0 0 0,1 1 0 0 0,0-1 0 0 0,0 0 0 0 0,0 1 1 0 0,0 0-1 0 0,1-1 0 0 0,-1 1 0 0 0,1 0 0 0 0,-2 4 0 0 0,-13 39-31 0 0,13-36-115 0 0,-71 189 20 0 0,46-132-198 0 0,14-27-2114 0 0,26-50-578 0 0,1-5 1277 0 0</inkml:trace>
  <inkml:trace contextRef="#ctx0" brushRef="#br0" timeOffset="1">417 16 10591 0 0,'-2'-16'3800'0'0,"13"27"-2328"0"0,2-2 16 0 0,1 2-1488 0 0,2 1-216 0 0,2 3-80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18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78 270 8287 0 0,'-1'1'639'0'0,"-7"9"156"0"0,0 0 1 0 0,0-1-1 0 0,-17 13 0 0 0,-2 3 10084 0 0,46-34-9598 0 0,12-13-946 0 0,-2-1 1 0 0,39-40-1 0 0,-59 54-301 0 0,31-29 13 0 0,1 1-1 0 0,52-33 1 0 0,-75 58-53 0 0,-6 3-1 0 0,0 0 0 0 0,1 1 0 0 0,0 1-1 0 0,0 0 1 0 0,1 1 0 0 0,0 0-1 0 0,17-4 1 0 0,-21 9 7 0 0,-2 0-13 0 0,-6 1 5 0 0,0 1 0 0 0,-1-1 1 0 0,1 0-1 0 0,0 0 0 0 0,-1 1 1 0 0,1-1-1 0 0,0 1 0 0 0,-1 0 1 0 0,1-1-1 0 0,-1 1 0 0 0,1 0 1 0 0,-1 0-1 0 0,1 0 0 0 0,1 1 1 0 0,13 8-28 0 0,-15-9 32 0 0,1 0-1 0 0,-1-1 1 0 0,0 1 0 0 0,1 0-1 0 0,-1 0 1 0 0,0 0-1 0 0,1 0 1 0 0,-1 1-1 0 0,0-1 1 0 0,0 0-1 0 0,0 0 1 0 0,0 1-1 0 0,0-1 1 0 0,0 1-1 0 0,-1-1 1 0 0,1 1-1 0 0,0-1 1 0 0,-1 1-1 0 0,1-1 1 0 0,-1 1-1 0 0,1 0 1 0 0,-1-1-1 0 0,0 1 1 0 0,0 2 0 0 0,1-1-17 0 0,-2 4 13 0 0,1 1-1 0 0,-1 0 1 0 0,-1-1 0 0 0,1 1 0 0 0,-1-1 0 0 0,0 1-1 0 0,-1-1 1 0 0,0 0 0 0 0,-3 7 0 0 0,-5 13-4 0 0,-10 26 10 0 0,10-26 5 0 0,1 0 0 0 0,-13 54 0 0 0,23-77 38 0 0,0-2-8 0 0,0 1 0 0 0,0 0-1 0 0,0-1 1 0 0,1 1-1 0 0,-1-1 1 0 0,1 1-1 0 0,0 0 1 0 0,-1-1 0 0 0,1 1-1 0 0,0-1 1 0 0,0 0-1 0 0,1 1 1 0 0,1 2-1 0 0,-1-2-21 0 0,4 8 95 0 0,10 17 224 0 0,-12-23-317 0 0,-1 0 0 0 0,1 0 0 0 0,0-1-1 0 0,0 0 1 0 0,0 0 0 0 0,1 0 0 0 0,-1 0 0 0 0,1-1-1 0 0,0 0 1 0 0,0 0 0 0 0,1 0 0 0 0,-1 0-1 0 0,0-1 1 0 0,1 0 0 0 0,-1 0 0 0 0,1-1-1 0 0,0 1 1 0 0,0-1 0 0 0,0-1 0 0 0,-1 1-1 0 0,1-1 1 0 0,0 0 0 0 0,0 0 0 0 0,7-1-1 0 0,88-19 94 0 0,-71 12-51 0 0,56-5 0 0 0,-65 12-2396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3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377 185 14191 0 0,'0'0'1291'0'0,"2"-1"-1063"0"0,16-15 1260 0 0,30-21 0 0 0,-13 11-647 0 0,-28 21-687 0 0,-1-1 0 0 0,1 0 0 0 0,-1 0 0 0 0,8-10 0 0 0,-13 15-144 0 0,0 0 0 0 0,0-1 1 0 0,0 1-1 0 0,-1 0 0 0 0,1 0 0 0 0,0 0 1 0 0,0-1-1 0 0,-1 1 0 0 0,1 0 0 0 0,-1-1 1 0 0,0 1-1 0 0,1-1 0 0 0,-1 1 0 0 0,0-1 1 0 0,0 1-1 0 0,0 0 0 0 0,0-1 0 0 0,0 1 1 0 0,0-1-1 0 0,0 1 0 0 0,0-1 0 0 0,0 1 1 0 0,-1-1-1 0 0,1 1 0 0 0,-1 0 0 0 0,1-1 1 0 0,-1 1-1 0 0,0 0 0 0 0,1-1 0 0 0,-1 1 1 0 0,0 0-1 0 0,0 0 0 0 0,0 0 0 0 0,0 0 1 0 0,-2-2-1 0 0,1 1 2 0 0,-1 0 1 0 0,0 0-1 0 0,0 1 0 0 0,0-1 1 0 0,0 1-1 0 0,0-1 0 0 0,0 1 1 0 0,0 0-1 0 0,0 1 1 0 0,0-1-1 0 0,-1 0 0 0 0,1 1 1 0 0,0 0-1 0 0,-1 0 0 0 0,1 0 1 0 0,0 0-1 0 0,0 0 1 0 0,-1 1-1 0 0,1-1 0 0 0,-4 2 1 0 0,-7 2-10 0 0,0 1 0 0 0,1 1 0 0 0,-17 8 0 0 0,23-10 2 0 0,-121 74 119 0 0,70-40-45 0 0,15-9-72 0 0,-57 48-1 0 0,96-73-5 0 0,0-1 0 0 0,0 1 0 0 0,1 0-1 0 0,-1 0 1 0 0,1 1 0 0 0,0-1 0 0 0,0 1 0 0 0,1 0-1 0 0,-1-1 1 0 0,-2 10 0 0 0,4-12-4 0 0,1 0 0 0 0,-1 0-1 0 0,1 0 1 0 0,0 0 0 0 0,0 0 0 0 0,0 0-1 0 0,0-1 1 0 0,0 1 0 0 0,0 0 0 0 0,0 0-1 0 0,1 0 1 0 0,-1 0 0 0 0,1 0 0 0 0,-1-1-1 0 0,1 1 1 0 0,0 0 0 0 0,-1 0 0 0 0,1-1-1 0 0,0 1 1 0 0,0-1 0 0 0,0 1 0 0 0,1-1-1 0 0,-1 1 1 0 0,0-1 0 0 0,1 1 0 0 0,-1-1 0 0 0,0 0-1 0 0,1 0 1 0 0,0 0 0 0 0,-1 0 0 0 0,1 0-1 0 0,0 0 1 0 0,2 1 0 0 0,1-1-30 0 0,-1 1 1 0 0,1-1 0 0 0,0 0-1 0 0,0 0 1 0 0,0 0-1 0 0,0-1 1 0 0,0 0-1 0 0,0 0 1 0 0,0 0 0 0 0,0 0-1 0 0,0-1 1 0 0,5-1-1 0 0,1 0-24 0 0,0-1 0 0 0,-1-1 0 0 0,1 0 0 0 0,12-6 0 0 0,3-4 31 0 0,-1 0 0 0 0,-1-2 0 0 0,40-33 0 0 0,-75 77 622 0 0,-14 56 0 0 0,24-82-590 0 0,1 1-73 0 0,-1 0 0 0 0,0-1 0 0 0,0 1 0 0 0,1 0 0 0 0,0-1 0 0 0,-1 1 0 0 0,1 0 0 0 0,0 0 0 0 0,0-1-1 0 0,1 1 1 0 0,-1 0 0 0 0,0-1 0 0 0,1 1 0 0 0,0 0 0 0 0,0-1 0 0 0,-1 1 0 0 0,4 4 0 0 0,-4-7-36 0 0,1 0-1 0 0,0 1 1 0 0,-1-1 0 0 0,1 0 0 0 0,0 0-1 0 0,-1 0 1 0 0,1 1 0 0 0,0-1 0 0 0,-1 0-1 0 0,1 0 1 0 0,0 0 0 0 0,-1 0 0 0 0,1 0-1 0 0,0 0 1 0 0,0-1 0 0 0,-1 1 0 0 0,1 0-1 0 0,0 0 1 0 0,0-1 0 0 0,1 1-165 0 0,15-7-1986 0 0,4-5-3606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36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1 16351 0 0,'0'0'1484'0'0,"-2"1"-1146"0"0,-6 7 52 0 0,1 0 1 0 0,0 0-1 0 0,0 0 1 0 0,-10 18 0 0 0,1-2 141 0 0,-116 194 2074 0 0,19 10-1832 0 0,6 18-639 0 0,44-95-77 0 0,43-104-112 0 0,-56 114-628 0 0,65-140 598 0 0,-2-2 0 0 0,0 1 0 0 0,-1-2 0 0 0,0 0 0 0 0,-28 26 0 0 0,35-39 73 0 0,6-4-179 0 0,12-5-2735 0 0,-7 2 1806 0 0,13-6-5788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3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56 13359 0 0,'7'-41'1755'0'0,"-9"27"5935"0"0,-6 18-4090 0 0,0 2-5165 0 0,-57 50 1420 0 0,-133 84-1 0 0,184-132 130 0 0,0 1-1 0 0,0 1 0 0 0,-15 14 1 0 0,28-23-51 0 0,1 2-126 0 0,0 0 99 0 0,1 0-1 0 0,-1-1 1 0 0,1 1-1 0 0,0 0 1 0 0,0 0-1 0 0,0 0 1 0 0,0-1-1 0 0,0 1 1 0 0,0-1-1 0 0,1 1 1 0 0,0-1-1 0 0,-1 1 1 0 0,1-1-1 0 0,0 0 1 0 0,0 0 0 0 0,0 0-1 0 0,0 0 1 0 0,0 0-1 0 0,1 0 1 0 0,-1 0-1 0 0,1-1 1 0 0,3 2-1 0 0,7 4-423 0 0,1-1-1 0 0,-1-1 0 0 0,23 5 1 0 0,-6-1 38 0 0,-22-6 561 0 0,-1 0 0 0 0,1 0-1 0 0,-1 1 1 0 0,0 0 0 0 0,0 0 0 0 0,0 1-1 0 0,-1 0 1 0 0,0 0 0 0 0,1 0-1 0 0,-2 1 1 0 0,1 0 0 0 0,-1 0 0 0 0,0 0-1 0 0,0 1 1 0 0,-1 0 0 0 0,1 0 0 0 0,-2 0-1 0 0,1 0 1 0 0,-1 1 0 0 0,0-1-1 0 0,3 15 1 0 0,-5-19 8 0 0,2 10 595 0 0,2 25 0 0 0,-4-33-549 0 0,-1 0 1 0 0,-1 0-1 0 0,1 0 1 0 0,-1 0-1 0 0,0 0 1 0 0,0 0-1 0 0,0 0 1 0 0,-4 6-1 0 0,-2 11 246 0 0,6-17-317 0 0,0-1 0 0 0,-1 1 0 0 0,0 0-1 0 0,0-1 1 0 0,-3 6 0 0 0,0-2-18 0 0,-1 1 0 0 0,-12 13 1 0 0,15-19-41 0 0,0-1 1 0 0,0 1-1 0 0,0 0 0 0 0,-1-1 1 0 0,1 0-1 0 0,-1 0 1 0 0,1 0-1 0 0,-1 0 0 0 0,-7 2 1 0 0,1-1-2 0 0,1 0 0 0 0,-1-1 1 0 0,0 0-1 0 0,0 0 0 0 0,0-1 1 0 0,-1-1-1 0 0,1 1 0 0 0,0-2 1 0 0,0 1-1 0 0,0-2 0 0 0,0 1 1 0 0,0-1-1 0 0,0-1 0 0 0,0 1 1 0 0,0-2-1 0 0,1 0 0 0 0,0 0 1 0 0,0 0-1 0 0,0-1 0 0 0,0 0 1 0 0,-15-13-1 0 0,-8-10-472 0 0,11 10-1664 0 0,-25-17 0 0 0,33 26-5348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37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13015 0 0,'0'0'6471'0'0,"0"3"-6067"0"0,5 22 478 0 0,-3-17-642 0 0,0 0 1 0 0,-1 1-1 0 0,0-1 1 0 0,-1 0-1 0 0,1 1 1 0 0,-2 9-1 0 0,-3-2-121 0 0,1-1 0 0 0,-2 1 0 0 0,0-1 0 0 0,-1 0 0 0 0,-14 27 0 0 0,-48 66 415 0 0,61-98-538 0 0,-42 57-231 0 0,41-58 132 0 0,1 0 1 0 0,-2 0-1 0 0,1-1 1 0 0,-18 12-1 0 0,25-19-905 0 0,-7-6-1656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38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6447 0 0,'0'0'696'0'0,"0"15"-696"0"0,1 1 1728 0 0,1 3 320 0 0,2 1 72 0 0,1-2-5320 0 0,0-2-1056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3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28 13039 0 0,'0'0'1186'0'0,"1"-2"-978"0"0,17-13 4676 0 0,-17 15-4763 0 0,-1 0 0 0 0,0-1 0 0 0,0 1 1 0 0,0-1-1 0 0,0 1 0 0 0,0 0 0 0 0,1-1 1 0 0,-1 1-1 0 0,0-1 0 0 0,0 1 0 0 0,0-1 1 0 0,0 1-1 0 0,0-1 0 0 0,0 1 1 0 0,-1 0-1 0 0,1-1 0 0 0,0 1 0 0 0,0-1 1 0 0,0 0-1 0 0,-6 0 13 0 0,0 1 1 0 0,1 0-1 0 0,-1 0 1 0 0,1 0-1 0 0,-1 1 1 0 0,0 0-1 0 0,-5 1 0 0 0,-40 13-12 0 0,48-14-105 0 0,-107 38 29 0 0,88-30-36 0 0,1 2-1 0 0,-39 24 1 0 0,20-9 13 0 0,26-18-4 0 0,1 1 0 0 0,0 1 0 0 0,0 0-1 0 0,0 0 1 0 0,2 1 0 0 0,-14 15 0 0 0,23-24-12 0 0,1 1 1 0 0,-1-1 0 0 0,1 0-1 0 0,0 1 1 0 0,0-1 0 0 0,-2 5-1 0 0,2 7-7 0 0,5-10 0 0 0,-3-4 0 0 0,1 2 2 0 0,-1 0 0 0 0,1-1-1 0 0,0 1 1 0 0,0 0 0 0 0,0-1 0 0 0,0 0-1 0 0,1 1 1 0 0,-1-1 0 0 0,0 0 0 0 0,0 0 0 0 0,1-1-1 0 0,-1 1 1 0 0,5 1 0 0 0,35 2 33 0 0,-28-3-31 0 0,46 3-65 0 0,-28-3-37 0 0,0 1 0 0 0,0 2 0 0 0,0 1-1 0 0,52 15 1 0 0,-67-14 69 0 0,0 1 0 0 0,18 10 0 0 0,-30-15 31 0 0,-1 1-1 0 0,1 0 1 0 0,-1 0 0 0 0,0 0-1 0 0,0 1 1 0 0,0 0 0 0 0,0-1-1 0 0,0 1 1 0 0,-1 1 0 0 0,0-1-1 0 0,0 0 1 0 0,3 7 0 0 0,-5-10 22 0 0,-1 1-1 0 0,1 0 1 0 0,0 0 0 0 0,-1 0 0 0 0,0 0-1 0 0,1 0 1 0 0,-1-1 0 0 0,0 1 0 0 0,0 0 0 0 0,0 0-1 0 0,0 0 1 0 0,0 0 0 0 0,-1 0 0 0 0,1 0-1 0 0,-1 0 1 0 0,1-1 0 0 0,-1 1 0 0 0,1 0-1 0 0,-1 0 1 0 0,0 0 0 0 0,-1 1 0 0 0,-2 3 129 0 0,-1 1 0 0 0,0-1 0 0 0,-11 11 0 0 0,1-2 113 0 0,8-8-211 0 0,-1 0-1 0 0,1-1 1 0 0,-1 0 0 0 0,0 0-1 0 0,0-1 1 0 0,-1 0-1 0 0,1 0 1 0 0,-1-1 0 0 0,-10 3-1 0 0,-14 4-19 0 0,-42 8 0 0 0,55-14-19 0 0,-37 7-12 0 0,-1-2-1 0 0,-64 2 1 0 0,82-14-744 0 0,40 2 640 0 0,0 0 0 0 0,-1 0 0 0 0,1 0 0 0 0,0-1 0 0 0,-1 1 1 0 0,1 0-1 0 0,0-1 0 0 0,0 1 0 0 0,-1 0 0 0 0,1 0 0 0 0,0-1 0 0 0,0 1 0 0 0,0-1 1 0 0,-1 1-1 0 0,1 0 0 0 0,0-1 0 0 0,0 1 0 0 0,0 0 0 0 0,0-1 0 0 0,0 1 0 0 0,0-1 1 0 0,0 1-1 0 0,0 0 0 0 0,0-1 0 0 0,-1-10-8066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42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6911 0 0,'3'-8'16655'0'0,"3"2"-16590"0"0,-1 0-323 0 0,1 1 0 0 0,-1 0-1 0 0,1 1 1 0 0,0-1 0 0 0,10-4 0 0 0,-14 8-105 0 0,-1 1-1 0 0,1-1 1 0 0,-1 1 0 0 0,1-1 0 0 0,-1 1 0 0 0,1-1 0 0 0,-1 1-1 0 0,1 0 1 0 0,-1 0 0 0 0,1 0 0 0 0,-1 0 0 0 0,1 0 0 0 0,0 0-1 0 0,-1 0 1 0 0,1 1 0 0 0,-1-1 0 0 0,1 0 0 0 0,-1 1 0 0 0,1-1-1 0 0,1 2 1 0 0,14 9-1653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42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12151 0 0,'0'0'1098'0'0,"5"11"607"0"0,-3-3-2311 0 0,-1-5 1930 0 0,1 0-1 0 0,-1 1 0 0 0,0-1 1 0 0,-1 0-1 0 0,1 1 1 0 0,0 6-1 0 0,-4 6-1173 0 0,0-3-1141 0 0,1-1-37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45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198 342 5983 0 0,'0'0'10848'0'0,"-1"3"-10376"0"0,-12 21 211 0 0,1 0 1 0 0,-16 49-1 0 0,-6 59 345 0 0,27-104-959 0 0,-16 59 67 0 0,19-75-102 0 0,-1 1-1 0 0,0-1 1 0 0,-1 0-1 0 0,-12 18 1 0 0,-1-7 147 0 0,16-21-114 0 0,-4 2 10 0 0,5-3 75 0 0,2-1-149 0 0,0-1 1 0 0,0 1-1 0 0,0 0 0 0 0,0 0 0 0 0,0 0 0 0 0,0 0 1 0 0,0-1-1 0 0,0 1 0 0 0,0 0 0 0 0,0 0 1 0 0,0 0-1 0 0,0 0 0 0 0,0 0 0 0 0,0-1 0 0 0,0 1 1 0 0,-1 0-1 0 0,1 0 0 0 0,0 0 0 0 0,0 0 1 0 0,0 0-1 0 0,0 0 0 0 0,0-1 0 0 0,0 1 0 0 0,-1 0 1 0 0,1 0-1 0 0,0 0 0 0 0,0 0 0 0 0,0 0 1 0 0,0 0-1 0 0,0 0 0 0 0,-1 0 0 0 0,1 0 0 0 0,0 0 2 0 0,-1 0-1 0 0,1-1 1 0 0,-1 1-1 0 0,1 0 1 0 0,0 0-1 0 0,0 0 0 0 0,-1-1 1 0 0,1 1-1 0 0,0 0 1 0 0,-1 0-1 0 0,1-1 1 0 0,0 1-1 0 0,0 0 0 0 0,-1 0 1 0 0,1-1-1 0 0,0 1 1 0 0,0 0-1 0 0,-1-1 1 0 0,1 1-1 0 0,0 0 0 0 0,0-1 1 0 0,0 1-1 0 0,0-1 1 0 0,0 1-1 0 0,0-1 1 0 0,-1-5 38 0 0,0 0 0 0 0,1-1 1 0 0,0 1-1 0 0,0 0 0 0 0,1-1 1 0 0,0 1-1 0 0,0 0 1 0 0,0 0-1 0 0,1 0 0 0 0,4-11 1 0 0,5-9 73 0 0,16-26 0 0 0,-21 40-110 0 0,23-37 14 0 0,1 1 0 0 0,3 2 0 0 0,50-55 0 0 0,128-113-329 0 0,-103 117 195 0 0,-81 76 83 0 0,1 1 0 0 0,37-20-1 0 0,-64 40 38 0 0,0-1 0 0 0,-1 0-1 0 0,1 1 1 0 0,0-1 0 0 0,0 1 0 0 0,0 0-1 0 0,0-1 1 0 0,0 1 0 0 0,0 0-1 0 0,0-1 1 0 0,1 1 0 0 0,-1 0 0 0 0,0 0-1 0 0,0 0 1 0 0,1 0 0 0 0,-1 1 4 0 0,0-1 0 0 0,0 1 1 0 0,-1-1-1 0 0,1 1 0 0 0,-1 0 0 0 0,1-1 0 0 0,-1 1 1 0 0,1 0-1 0 0,-1 0 0 0 0,1-1 0 0 0,-1 1 0 0 0,1 0 1 0 0,-1 0-1 0 0,0 0 0 0 0,0 0 0 0 0,1-1 1 0 0,-1 1-1 0 0,0 0 0 0 0,0 2 0 0 0,1 4-9 0 0,0 1 0 0 0,-1-1 0 0 0,1 1 0 0 0,-2 0 0 0 0,1-1-1 0 0,-4 16 1 0 0,-14 47-4 0 0,9-39 3 0 0,-10 35 0 0 0,-32 76-1 0 0,32-100-5 0 0,-1-1 0 0 0,-46 68-1 0 0,44-78-28 0 0,15-23 21 0 0,0 1 0 0 0,0 0 0 0 0,1 1 0 0 0,0-1 1 0 0,1 1-1 0 0,0 1 0 0 0,-5 16 0 0 0,7-9 9 0 0,6-13 9 0 0,-1-3 11 0 0,0 1 12 0 0,0-1-1 0 0,0 0 0 0 0,0 0 1 0 0,0 0-1 0 0,0 0 0 0 0,0 0 0 0 0,1 0 1 0 0,-1-1-1 0 0,0 1 0 0 0,1-1 0 0 0,0 0 1 0 0,-1 0-1 0 0,1 1 0 0 0,0-2 0 0 0,5 2 1 0 0,4 1 94 0 0,-1-1 0 0 0,20 1 0 0 0,-11-2 58 0 0,-1 1-90 0 0,-1-1 0 0 0,1-1-1 0 0,-1-1 1 0 0,1 0 0 0 0,20-5 0 0 0,-31 4-60 0 0,-5 1-23 0 0,0 0-1 0 0,1 0 1 0 0,-1 0-1 0 0,0 0 1 0 0,0 0 0 0 0,6-4-1 0 0,-5 3 24 0 0,0 0-68 0 0,-1 0 1 0 0,0 0-1 0 0,0 0 0 0 0,0-1 0 0 0,0 1 0 0 0,0-1 0 0 0,0 1 0 0 0,0-1 0 0 0,-1 0 0 0 0,3-4 0 0 0,0 0-191 0 0,0 1-180 0 0,-1-1 0 0 0,1 0 0 0 0,2-7 1 0 0,4-7-2106 0 0,-9 17 967 0 0,3-10-12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4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0 12751 0 0,'-2'2'587'0'0,"-13"17"94"0"0,1 1 0 0 0,1 0 0 0 0,1 1 0 0 0,0 1 0 0 0,-15 42 0 0 0,16-31 196 0 0,1 1 0 0 0,2 0-1 0 0,-6 55 1 0 0,9-46-467 0 0,-19 76 0 0 0,18-96-305 0 0,-2-1 1 0 0,-1-1-1 0 0,0 1 0 0 0,-1-1 0 0 0,-15 21 0 0 0,1-7 3 0 0,7-11-16 0 0,-18 34 0 0 0,29-46-62 0 0,3-4-84 0 0,2-6-60 0 0,2-1-907 0 0,0 0 968 0 0,-1-1 0 0 0,0 1 1 0 0,1-1-1 0 0,-1 0 0 0 0,1 1 1 0 0,-1-1-1 0 0,1 0 1 0 0,-1 1-1 0 0,0-1 0 0 0,1 0 1 0 0,-1 1-1 0 0,1-1 0 0 0,0 0 1 0 0,-1 0-1 0 0,1 0 0 0 0,-1 0 1 0 0,1 1-1 0 0,-1-1 1 0 0,1 0-1 0 0,-1 0 0 0 0,1 0 1 0 0,0 0-1 0 0,11 0-588 0 0,17-3-2319 0 0,-27 3 1940 0 0,-4 6-2298 0 0,0-3 3373 0 0,1 0-1 0 0,-1 1 0 0 0,0-1 0 0 0,0-1 1 0 0,0 1-1 0 0,0 0 0 0 0,-3 2 1 0 0,2 0 174 0 0,-28 35 2113 0 0,29-38-1898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4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74 117 5063 0 0,'-1'-5'12360'0'0,"-4"33"-11725"0"0,-16 44-1 0 0,3-9-111 0 0,13-42-384 0 0,-2 0-38 0 0,2 1 1 0 0,1 0 0 0 0,1 0 0 0 0,-2 42 0 0 0,5-63-89 0 0,0 1 0 0 0,1-1-1 0 0,-1 1 1 0 0,0 0 0 0 0,0-1-1 0 0,1 1 1 0 0,-1-1 0 0 0,1 1-1 0 0,-1-1 1 0 0,1 1 0 0 0,0-1-1 0 0,0 1 1 0 0,-1-1 0 0 0,1 0-1 0 0,0 1 1 0 0,0-1 0 0 0,0 0-1 0 0,1 0 1 0 0,0 2 0 0 0,0-2 1 0 0,-1-1 1 0 0,0 1-1 0 0,1-1 1 0 0,-1 1 0 0 0,1-1-1 0 0,-1 0 1 0 0,1 1-1 0 0,-1-1 1 0 0,1 0 0 0 0,-1 0-1 0 0,1 0 1 0 0,-1 0-1 0 0,1 0 1 0 0,-1 0 0 0 0,0 0-1 0 0,1-1 1 0 0,-1 1-1 0 0,1-1 1 0 0,-1 1 0 0 0,3-2-1 0 0,7-3 75 0 0,1-1-1 0 0,-2 0 1 0 0,1-1-1 0 0,-1 0 1 0 0,0-1-1 0 0,9-8 1 0 0,51-59 46 0 0,-44 47-130 0 0,42-51-5 0 0,-68 79 0 0 0,0 0 0 0 0,0 0 0 0 0,0 0 0 0 0,0 0 0 0 0,0 0 0 0 0,0 1 0 0 0,0-1 0 0 0,0 0 0 0 0,1 0 0 0 0,-1 0 0 0 0,0 0 0 0 0,0 0 0 0 0,0 1 0 0 0,0-1 0 0 0,0 0 0 0 0,0 0 0 0 0,0 0 0 0 0,0 0 0 0 0,0 0 0 0 0,1 0 0 0 0,-1 0 0 0 0,0 0 0 0 0,0 1 0 0 0,0-1 0 0 0,0 0 0 0 0,0 0 0 0 0,0 0 0 0 0,1 0 0 0 0,-1 0 0 0 0,0 0 0 0 0,0 0 0 0 0,0 0 0 0 0,0 0 0 0 0,0 0 0 0 0,1 0 0 0 0,-1 0 0 0 0,0 0 0 0 0,0 0 0 0 0,0 0 0 0 0,0 0 0 0 0,0 0 0 0 0,1 0 0 0 0,-1 0 0 0 0,0 0 0 0 0,0 0 0 0 0,0 0 0 0 0,0 0 0 0 0,0 0 0 0 0,1 0 0 0 0,-1 0 0 0 0,0-1 0 0 0,0 1 0 0 0,0 0 0 0 0,0 0 0 0 0,0 0 0 0 0,0 0 0 0 0,1 0 0 0 0,-3 16 0 0 0,1-13 0 0 0,1 5 15 0 0,0-1 0 0 0,0 1 0 0 0,0 0 0 0 0,1-1 0 0 0,0 1 0 0 0,0-1 0 0 0,1 1 0 0 0,0-1 1 0 0,1 0-1 0 0,-1 1 0 0 0,1-1 0 0 0,7 10 0 0 0,-7-12-4 0 0,0 0 1 0 0,1 0 0 0 0,0-1 0 0 0,0 1-1 0 0,0-1 1 0 0,1 0 0 0 0,0-1-1 0 0,-1 1 1 0 0,1-1 0 0 0,0 1 0 0 0,1-2-1 0 0,-1 1 1 0 0,1 0 0 0 0,-1-1-1 0 0,1 0 1 0 0,8 2 0 0 0,2-1 120 0 0,26 3 1 0 0,39-5 182 0 0,-80-1-247 0 0,16-11 248 0 0,-14 7-262 0 0,0 0 0 0 0,0 0 1 0 0,0-1-1 0 0,0 0 0 0 0,0 1 1 0 0,-1-1-1 0 0,0 0 0 0 0,0 0 1 0 0,1-5-1 0 0,5-12-15 0 0,127-246 164 0 0,-87 182-627 0 0,-47 84 312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4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8751 0 0,'0'0'8604'0'0,"3"-1"-7542"0"0,28-8 439 0 0,-1-2 0 0 0,49-23 0 0 0,-77 33-1134 0 0,4-5 889 0 0,-12 10-1009 0 0,-1 1-210 0 0,1 0-1 0 0,-1 0 1 0 0,1 0 0 0 0,0 1 0 0 0,0 0 0 0 0,0 0 0 0 0,-5 8-1 0 0,6-5-14 0 0,5-8-21 0 0,-1-1 0 0 0,1 0 0 0 0,0 1 0 0 0,0-1 0 0 0,0 0 0 0 0,0 1 0 0 0,-1-1 0 0 0,1 1 0 0 0,0-1 0 0 0,0 0 0 0 0,0 1 0 0 0,0-1 0 0 0,0 1 0 0 0,0-1 0 0 0,0 0 0 0 0,0 1 0 0 0,0-1 0 0 0,0 1 0 0 0,0-1 0 0 0,0 0 0 0 0,0 1 0 0 0,1-1 0 0 0,-1 0 0 0 0,0 1 0 0 0,0 0 0 0 0,1-1-6 0 0,1 1 0 0 0,-1-1 0 0 0,0 0 0 0 0,1 0 0 0 0,-1 1-1 0 0,0-1 1 0 0,0 0 0 0 0,1 0 0 0 0,-1 0 0 0 0,0 0 0 0 0,1 0-1 0 0,-1 0 1 0 0,0-1 0 0 0,1 1 0 0 0,-1 0 0 0 0,0-1 0 0 0,2 0-1 0 0,24-9-321 0 0,-22 7-188 0 0,0 0 0 0 0,0 0 0 0 0,0 0 0 0 0,6-5-1 0 0,1-4-1021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1:4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61 229 6447 0 0,'-61'-13'11851'0'0,"65"13"-11299"0"0,203-13 391 0 0,115-10-615 0 0,486-48 3093 0 0,-640 58-3213 0 0,179-16 97 0 0,299-12 1346 0 0,-457 32-1215 0 0,34 4-296 0 0,4 1-55 0 0,-153-3-85 0 0,-66 8-26 0 0,-14 4-36 0 0,-12 3-82 0 0,-7 0-6 0 0,-63 19-1688 0 0,85-26 370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1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4607 0 0,'0'0'12464'0'0,"1"2"-12096"0"0,3 6-102 0 0,0-1-1 0 0,-1 1 1 0 0,-1 0-1 0 0,1 0 1 0 0,-1 0 0 0 0,-1 1-1 0 0,2 14 1 0 0,5 22 409 0 0,-5-36-575 0 0,0 0-1 0 0,1 0 0 0 0,0 0 1 0 0,0-1-1 0 0,1 1 1 0 0,11 14-1 0 0,42 42 274 0 0,-45-52-283 0 0,0 1 1 0 0,-1-1-1 0 0,0 2 0 0 0,-2 0 1 0 0,15 25-1 0 0,-18-23 34 0 0,-1-1-1 0 0,0 1 1 0 0,-1 0 0 0 0,4 30-1 0 0,1 72 546 0 0,-9-88-410 0 0,1-12-128 0 0,-2-17-121 0 0,1 0 0 0 0,-1 0 0 0 0,1 0 0 0 0,-1 0 0 0 0,1 1 0 0 0,0-1 0 0 0,-1 0 0 0 0,1 0 0 0 0,0 0 0 0 0,1-1 0 0 0,-1 1 0 0 0,0 0 0 0 0,2 2-1 0 0,2 1 9 0 0,-4-3-9 0 0,0-1 0 0 0,0 1-1 0 0,0 0 1 0 0,1-1 0 0 0,-1 1-1 0 0,1-1 1 0 0,-1 1 0 0 0,1-1-1 0 0,0 0 1 0 0,-1 0 0 0 0,1 0-1 0 0,0 0 1 0 0,0 0 0 0 0,0 0-1 0 0,0 0 1 0 0,0-1 0 0 0,0 1-1 0 0,0-1 1 0 0,3 1 0 0 0,4 1 33 0 0,5 1 30 0 0,-4-4 14 0 0,-5 1-28 0 0,4-2-60 0 0,-6 2-94 0 0,-15-7-3109 0 0,4-13 1066 0 0,8 18 1303 0 0,0 1-643 0 0,-1-7-2657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1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51 8951 0 0,'2'-2'407'0'0,"27"-27"154"0"0,-11 10 7527 0 0,-20 19-8019 0 0,0 1 0 0 0,0 0 0 0 0,1-1 0 0 0,-1 1 0 0 0,0 0 0 0 0,1 0 0 0 0,-1 1 0 0 0,1-1 0 0 0,-1 0 0 0 0,-1 3 0 0 0,-1-1 40 0 0,-12 13 82 0 0,1 0 0 0 0,0 1 0 0 0,-19 29 0 0 0,-1 1-91 0 0,-9 6-96 0 0,-2-2 0 0 0,-57 49 0 0 0,-17 13-4 0 0,-51 43 0 0 0,140-127 0 0 0,26-24 0 0 0,2-2 0 0 0,1 0 0 0 0,-1-1 0 0 0,1 1 0 0 0,0 0 0 0 0,0 0 0 0 0,0 0 0 0 0,0 1 0 0 0,1-1 0 0 0,-1 0 0 0 0,1 1 0 0 0,0-1 0 0 0,-1 6 0 0 0,-1 5 0 0 0,2-2 0 0 0,3-3 11 0 0,-2-7 44 0 0,0-2-53 0 0,0 0 0 0 0,0 0 1 0 0,0 0-1 0 0,1 0 1 0 0,-1-1-1 0 0,0 1 0 0 0,0 0 1 0 0,0 0-1 0 0,1 0 0 0 0,-1 0 1 0 0,0 0-1 0 0,0 0 1 0 0,0 0-1 0 0,0 0 0 0 0,1 0 1 0 0,-1 0-1 0 0,0 0 1 0 0,0 0-1 0 0,0 0 0 0 0,1 0 1 0 0,-1 0-1 0 0,0 0 1 0 0,0 0-1 0 0,0 0 0 0 0,1 0 1 0 0,-1 0-1 0 0,0 0 1 0 0,0 0-1 0 0,1 0 0 0 0,-1 1 2 0 0,1-1-1 0 0,-1 0 1 0 0,1 0-1 0 0,-1 0 1 0 0,1 0-1 0 0,0 0 1 0 0,-1 0-1 0 0,1 0 0 0 0,-1 0 1 0 0,1 0-1 0 0,-1 0 1 0 0,1 0-1 0 0,0 0 1 0 0,-1 0-1 0 0,1 0 1 0 0,-1 0-1 0 0,1-1 0 0 0,0 1 1 0 0,3-2-118 0 0,-1 0 0 0 0,1 0 0 0 0,0 0 0 0 0,-1-1 1 0 0,0 1-1 0 0,0-1 0 0 0,0 0 0 0 0,3-3 0 0 0,12-20-6054 0 0,-11 12 654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19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 8951 0 0,'0'0'4890'0'0,"2"-2"-4788"0"0,5-4 3879 0 0,-7 6-3924 0 0,1 0 0 0 0,-1 1 0 0 0,0-1 0 0 0,1 0 0 0 0,-1 0 0 0 0,0 1 1 0 0,1-1-1 0 0,-1 0 0 0 0,0 0 0 0 0,1 1 0 0 0,-1-1 0 0 0,0 0 0 0 0,1 1 0 0 0,-1-1 0 0 0,0 0 0 0 0,0 1 0 0 0,0-1 0 0 0,1 1 0 0 0,-1-1 0 0 0,0 0 0 0 0,0 1 0 0 0,0-1 1 0 0,0 1-1 0 0,0-1 0 0 0,0 1 0 0 0,0-1 0 0 0,0 1 0 0 0,0-1 0 0 0,0 0 0 0 0,0 1 0 0 0,0-1 0 0 0,0 1 0 0 0,0 7 60 0 0,0 0 0 0 0,0-1 1 0 0,-1 1-1 0 0,0-1 0 0 0,0 1 0 0 0,-1-1 0 0 0,0 1 0 0 0,-4 8 0 0 0,-29 60 272 0 0,17-40-306 0 0,-7 13-34 0 0,24-47-217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20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5527 0 0,'0'0'3786'0'0,"-2"1"-2698"0"0,-9 7 141 0 0,-1 0 1933 0 0,3-2 3349 0 0,9 9-6119 0 0,-2-3-257 0 0,0 1 0 0 0,0-1 0 0 0,-1 1 0 0 0,-1-1 0 0 0,0 0 0 0 0,-1 0-1 0 0,-8 15 1 0 0,3-4-17 0 0,-6 12-74 0 0,-18 43 168 0 0,-26 88-1 0 0,57-156-211 0 0,1-5 0 0 0,1-1 0 0 0,0 0 0 0 0,0 1 0 0 0,0 0 0 0 0,0 8 0 0 0,-1-8 0 0 0,1 0 0 0 0,2 15 0 0 0,2-8 11 0 0,-3-7 31 0 0,0 7-31 0 0,-1 12-7 0 0,-1-22-45 0 0,2 1-143 0 0,-6 6-282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2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10799 0 0,'0'0'979'0'0,"-2"1"-808"0"0,-32 16 10135 0 0,34-19-10146 0 0,0-7 1661 0 0,-2 11-1757 0 0,-18 14 38 0 0,10-7-44 0 0,2-2-36 0 0,5-3 20 0 0,-4 4-31 0 0,-2 1-11 0 0,1-2-12 0 0,7-6-49 0 0,11-13-18 0 0,-4 5 68 0 0,-4 4 3 0 0,1 0 1 0 0,0 0-1 0 0,0 0 1 0 0,1 1-1 0 0,-1-1 1 0 0,6-2-1 0 0,12-9-45 0 0,-19 13 215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2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8263 0 0,'0'0'970'0'0,"1"-2"-501"0"0,12-14 5139 0 0,-11 18-5137 0 0,0 0-367 0 0,0 1 0 0 0,0-1 1 0 0,0 1-1 0 0,0 0 0 0 0,-1 0 1 0 0,1 0-1 0 0,-1 0 0 0 0,0 0 1 0 0,0 0-1 0 0,0 1 0 0 0,1 5 1 0 0,2 41 811 0 0,-3-26-554 0 0,22 178 1553 0 0,-16-162-1798 0 0,1-1 0 0 0,3 0 0 0 0,16 42 0 0 0,-22-70-78 0 0,0 0-1 0 0,1 0 1 0 0,-1-1 0 0 0,2 0 0 0 0,0 0 0 0 0,0 0-1 0 0,1-1 1 0 0,0 0 0 0 0,0-1 0 0 0,11 9 0 0 0,40 30 1995 0 0,-57-46-1475 0 0,-5 19-419 0 0,3-19-153 0 0,-1-1 0 0 0,1 1 0 0 0,0 0 0 0 0,-1-1 0 0 0,1 1 0 0 0,-1 0 0 0 0,1-1 0 0 0,0 1 0 0 0,-1-1 0 0 0,1 1 0 0 0,-1 0 0 0 0,0-1-1 0 0,1 1 1 0 0,-1-1 0 0 0,1 0 0 0 0,-1 1 0 0 0,0-1 0 0 0,1 1 0 0 0,-1-1 0 0 0,0 0 0 0 0,1 0 0 0 0,-1 1 0 0 0,0-1 0 0 0,0 0 0 0 0,1 0 0 0 0,-1 0 0 0 0,-1 0-1 0 0,0 0-575 0 0,-12 0 423 0 0,5-5-6621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2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667 40 11719 0 0,'5'-5'135'0'0,"1"0"0"0"0,0 1 1 0 0,0 0-1 0 0,0 0 0 0 0,0 0 0 0 0,1 1 0 0 0,0 0 0 0 0,-1 1 0 0 0,11-4 3353 0 0,-18 9-3058 0 0,-1 4-258 0 0,0-1 0 0 0,0 0 0 0 0,-1 0 0 0 0,0 0 0 0 0,0 0 0 0 0,0 0 0 0 0,-1-1 0 0 0,0 1 0 0 0,-9 8 0 0 0,-50 46 711 0 0,37-36-622 0 0,-155 163-29 0 0,99-100-190 0 0,29-32-142 0 0,-99 76 0 0 0,75-67-97 0 0,68-55 199 0 0,0 0 0 0 0,1 0 0 0 0,0 1 0 0 0,1 0 0 0 0,-11 19 0 0 0,17-27 43 0 0,0 1-1 0 0,1-1 1 0 0,-1 0 0 0 0,0 0-1 0 0,1 1 1 0 0,0-1 0 0 0,0 4-1 0 0,-1 0 47 0 0,1-4-14 0 0,1 0-7 0 0,4 6-76 0 0,-4-6-87 0 0,11-8-435 0 0,-7 3 324 0 0,-1-1 0 0 0,1 0 0 0 0,-1-1 0 0 0,0 1 0 0 0,-1-1 1 0 0,1 0-1 0 0,-1 1 0 0 0,0-2 0 0 0,0 1 0 0 0,3-10 0 0 0,5-6-1785 0 0,-10 18 724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22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94 1375 0 0,'0'0'9410'0'0,"-2"1"-8813"0"0,-6 3-86 0 0,6-4-77 0 0,0 1-238 0 0,2-1-121 0 0,0 0 0 0 0,0 0 0 0 0,-1 1 0 0 0,1-1 0 0 0,0 0 0 0 0,0 0-1 0 0,0 0 1 0 0,0 0 0 0 0,0 0 0 0 0,0 0 0 0 0,-1 0 0 0 0,1 0 0 0 0,0 0 0 0 0,0 0-1 0 0,0 0 1 0 0,0 1 0 0 0,0-1 0 0 0,0 0 0 0 0,-1 0 0 0 0,1 0 0 0 0,0 0 0 0 0,0 0-1 0 0,0 0 1 0 0,0 0 0 0 0,0 0 0 0 0,-1 0 0 0 0,1 0 0 0 0,0 0 0 0 0,0-1 0 0 0,0 1-1 0 0,0 0 1 0 0,0 0 0 0 0,-1 0 0 0 0,1 0 0 0 0,0 0 0 0 0,0 0 0 0 0,0 0 0 0 0,0 0-1 0 0,0 0 1 0 0,0 0 0 0 0,-1 0 0 0 0,1-1 0 0 0,0 1 0 0 0,0 0 0 0 0,0 0 0 0 0,0 0-1 0 0,0 0 1 0 0,0 0 0 0 0,0 0 0 0 0,0-1 0 0 0,0 1 0 0 0,0 0 0 0 0,0 0 0 0 0,0 0-1 0 0,0 0 1 0 0,0 0 0 0 0,0-1 0 0 0,0 1 0 0 0,0 0 0 0 0,0 0 0 0 0,0 0 0 0 0,0 0-1 0 0,0 0 1 0 0,0-1 0 0 0,0 1 0 0 0,0 0 0 0 0,0 0 0 0 0,10-14 1101 0 0,20-16-733 0 0,-19 22-136 0 0,0 0 1 0 0,0 1 0 0 0,0 0-1 0 0,1 1 1 0 0,23-9-1 0 0,-32 14-101 0 0,-1 2-150 0 0,7 8-46 0 0,-8-7-7 0 0,-1 0 0 0 0,1 1-1 0 0,0-1 1 0 0,0 0 0 0 0,-1 0-1 0 0,0 1 1 0 0,1-1 0 0 0,-1 0 0 0 0,0 1-1 0 0,0-1 1 0 0,0 0 0 0 0,0 1 0 0 0,-1-1-1 0 0,1 0 1 0 0,-1 1 0 0 0,1-1-1 0 0,-1 0 1 0 0,0 0 0 0 0,0 0 0 0 0,0 0-1 0 0,-1 3 1 0 0,-4 6-1 0 0,-1 0-1 0 0,-14 16 1 0 0,14-18-3 0 0,-6 8 7 0 0,0-1 0 0 0,-2-1 0 0 0,0-1 0 0 0,-18 15 0 0 0,7-11 5 0 0,0 0 1 0 0,-45 21-1 0 0,15-4-751 0 0,55-35 709 0 0,0 1-1 0 0,0-1 1 0 0,0 1-1 0 0,-1 0 1 0 0,1-1-1 0 0,0 1 1 0 0,0 0-1 0 0,0 0 1 0 0,0 0-1 0 0,0 0 1 0 0,1 0-1 0 0,-2 2 1 0 0,2-3 49 0 0,0 0 0 0 0,0 0 1 0 0,0 1-1 0 0,0-1 0 0 0,0 0 0 0 0,0 0 0 0 0,0 1 0 0 0,0-1 1 0 0,1 0-1 0 0,-1 0 0 0 0,0 0 0 0 0,0 1 0 0 0,0-1 0 0 0,0 0 1 0 0,0 0-1 0 0,1 0 0 0 0,-1 1 0 0 0,0-1 0 0 0,0 0 1 0 0,0 0-1 0 0,1 0 0 0 0,-1 0 0 0 0,0 0 0 0 0,0 1 0 0 0,0-1 1 0 0,1 0-1 0 0,-1 0 0 0 0,0 0 0 0 0,0 0 0 0 0,1 0 0 0 0,-1 0 1 0 0,0 0-1 0 0,0 0 0 0 0,1 0 0 0 0,-1 0 0 0 0,0 0 1 0 0,1 0-1 0 0,7 1 177 0 0,0-1 1 0 0,-1 0 0 0 0,10-2-1 0 0,27-4 344 0 0,67-19-1 0 0,-12 2 189 0 0,-85 21-618 0 0,-4 0-23 0 0,-1 0 0 0 0,0 0 0 0 0,18-7 0 0 0,-25 8-764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42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19 13903 0 0,'-14'-15'1201'0'0,"13"15"-1059"0"0,1-1 1 0 0,-1 1-1 0 0,0 0 0 0 0,0-1 1 0 0,1 1-1 0 0,-1 0 0 0 0,0 0 1 0 0,0-1-1 0 0,0 1 0 0 0,0 0 1 0 0,1 0-1 0 0,-1 0 0 0 0,0 0 1 0 0,0 0-1 0 0,0 0 0 0 0,0 0 1 0 0,1 0-1 0 0,-1 0 0 0 0,0 1 1 0 0,0-1-1 0 0,-1 0 0 0 0,2 1-70 0 0,-1 0 1 0 0,0 0-1 0 0,0 0 0 0 0,0 1 0 0 0,0-1 0 0 0,1 0 1 0 0,-1 0-1 0 0,0 0 0 0 0,1 1 0 0 0,-1-1 0 0 0,1 0 1 0 0,0 0-1 0 0,-1 1 0 0 0,1-1 0 0 0,0 2 0 0 0,-1 1 83 0 0,-5 23 50 0 0,2 1 0 0 0,-2 41 1 0 0,0-1-141 0 0,-2-3-48 0 0,-4-1 1 0 0,-30 100-1 0 0,30-130-7 0 0,-1-1-1 0 0,-2 0 0 0 0,-1-1 0 0 0,-1 0 1 0 0,-2-2-1 0 0,-30 39 0 0 0,17-29 30 0 0,-1-2 0 0 0,-66 58 1 0 0,68-75 42 0 0,30-21-79 0 0,1 0-1 0 0,0 0 1 0 0,0 0-1 0 0,-1 0 0 0 0,1 0 1 0 0,0 0-1 0 0,0 0 1 0 0,-1 0-1 0 0,1 0 1 0 0,0 0-1 0 0,0 0 0 0 0,0 0 1 0 0,-1-1-1 0 0,1 1 1 0 0,0 0-1 0 0,0 0 1 0 0,0 0-1 0 0,-1 0 1 0 0,1 0-1 0 0,0 0 0 0 0,0-1 1 0 0,0 1-1 0 0,0 0 1 0 0,-1 0-1 0 0,1 0 1 0 0,0 0-1 0 0,0-1 1 0 0,0 1-1 0 0,0 0 0 0 0,0 0 1 0 0,0-1-1 0 0,-1 1 1 0 0,1 0-1 0 0,0 0 1 0 0,0 0-1 0 0,0-1 1 0 0,0 1-1 0 0,0 0 0 0 0,0 0 1 0 0,0-1-1 0 0,0 1 1 0 0,-2-10 46 0 0,3 5-40 0 0,0 0 0 0 0,0 0 0 0 0,0 0 0 0 0,0 1 0 0 0,0-1 0 0 0,1 0 0 0 0,0 1 0 0 0,0-1 0 0 0,1 1 0 0 0,-1-1 0 0 0,1 1 0 0 0,4-6 0 0 0,6-6 9 0 0,25-22-1 0 0,-38 38-17 0 0,56-50-346 0 0,115-77 0 0 0,-167 124 341 0 0,98-61 51 0 0,-88 56 60 0 0,1 1 0 0 0,-1 0 1 0 0,1 1-1 0 0,1 1 0 0 0,21-4 1 0 0,-32 8-45 0 0,0 0 0 0 0,-1 1-1 0 0,1-1 1 0 0,0 1 0 0 0,0 1 0 0 0,0-1 0 0 0,-1 1 0 0 0,1 0 0 0 0,8 2-1 0 0,-11-2-49 0 0,0-1 0 0 0,-1 1 0 0 0,1 0-1 0 0,0 0 1 0 0,0 0 0 0 0,-1 0-1 0 0,1 1 1 0 0,0-1 0 0 0,-1 0-1 0 0,1 1 1 0 0,-1-1 0 0 0,0 1-1 0 0,1-1 1 0 0,-1 1 0 0 0,0 0 0 0 0,0 0-1 0 0,0-1 1 0 0,0 1 0 0 0,0 0-1 0 0,-1 0 1 0 0,1 0 0 0 0,-1 0-1 0 0,1 0 1 0 0,-1 0 0 0 0,1 3 0 0 0,-1 5 2 0 0,0 0 1 0 0,0 0 0 0 0,-1 0 0 0 0,-1 1 0 0 0,1-1 0 0 0,-2 0 0 0 0,1 0-1 0 0,-8 16 1 0 0,-5 8 99 0 0,-20 34 0 0 0,16-34-180 0 0,8-14 9 0 0,5-10-85 0 0,1 0 1 0 0,-6 15-1 0 0,10-24-506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23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67 8751 0 0,'0'0'674'0'0,"0"-2"-438"0"0,0-2 36 0 0,1 1 0 0 0,0-1 1 0 0,-1 0-1 0 0,1 1 1 0 0,1-1-1 0 0,-1 1 0 0 0,0-1 1 0 0,1 1-1 0 0,4-7 1 0 0,-5 8 716 0 0,1 0 1 0 0,-1-1-1 0 0,0 1 1 0 0,0-1-1 0 0,1 0 1 0 0,0-4-1 0 0,-1 15-785 0 0,1 1 0 0 0,-1-1 1 0 0,-1 1-1 0 0,0-1 0 0 0,0 1 0 0 0,-1-1 0 0 0,-2 14 0 0 0,-18 59 486 0 0,13-55-599 0 0,-9 28 55 0 0,-29 59 0 0 0,-31 48 5 0 0,65-137-88 0 0,-8 14 61 0 0,5-9 125 0 0,-23 60-1 0 0,31-51-54 0 0,6-31-145 0 0,1-7-44 0 0,0 1 0 0 0,0 0 0 0 0,0 0 1 0 0,0-1-1 0 0,0 1 0 0 0,0 0 0 0 0,0-1 0 0 0,0 1 0 0 0,0 0 0 0 0,0 0 0 0 0,0-1 0 0 0,0 1 0 0 0,1 0 1 0 0,-1-1-1 0 0,1 2 0 0 0,0 0 6 0 0,-1 0 56 0 0,1 1 0 0 0,1 6-87 0 0,-1-6-148 0 0,-2-2-971 0 0,1 0 931 0 0,0 0-1 0 0,0 0 1 0 0,-1-1-1 0 0,1 1 0 0 0,-1 0 1 0 0,1-1-1 0 0,0 1 1 0 0,-1 0-1 0 0,0-1 0 0 0,1 1 1 0 0,-1-1-1 0 0,1 1 1 0 0,-1-1-1 0 0,0 1 0 0 0,0 0 1 0 0,-8 5-6643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2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3223 0 0,'0'0'2358'0'0,"1"3"-56"0"0,2 24 11050 0 0,-2-27-13283 0 0,0 0-1 0 0,0 0 0 0 0,-1-1 1 0 0,1 1-1 0 0,0 0 1 0 0,0-1-1 0 0,0 1 1 0 0,-1-1-1 0 0,1 1 1 0 0,0-1-1 0 0,-1 1 0 0 0,2-2 1 0 0,-1 1 69 0 0,1-1 326 0 0,0 1-201 0 0,-1 1-236 0 0,-1 0 1 0 0,1-1-1 0 0,-1 1 1 0 0,0 0 0 0 0,1-1-1 0 0,-1 1 1 0 0,1 0-1 0 0,-1 0 1 0 0,1 0-1 0 0,-1-1 1 0 0,1 1-1 0 0,0 0 1 0 0,-1 0-1 0 0,1 0 1 0 0,-1 0-1 0 0,1 0 1 0 0,-1 0 0 0 0,1 0-1 0 0,-1 0 1 0 0,1 0-1 0 0,-1 0 1 0 0,1 1-1 0 0,-1-1 1 0 0,1 0-1 0 0,-1 0 1 0 0,1 0-1 0 0,-1 1 1 0 0,1-1 0 0 0,-1 0-1 0 0,1 1 1 0 0,-1-1-1 0 0,1 0 1 0 0,-1 1-1 0 0,1 0 1 0 0,1 0 110 0 0,-1 2-63 0 0,4 6-43 0 0,-4-6 551 0 0,2-4-515 0 0,8-2-55 0 0,2-2-13 0 0,-4 0 11 0 0,-7 4 306 0 0,-4 3-264 0 0,-8 6-42 0 0,-7 9-27 0 0,15-15-61 0 0,0-1-21 0 0,-8 4-54 0 0,8-4-8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2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 6447 0 0,'0'0'10110'0'0,"-1"2"-9309"0"0,-1 6 3662 0 0,9-18 2084 0 0,-2 1-7885 0 0,-3 7 1616 0 0,-1-1-189 0 0,1-2-93 0 0,0 11 135 0 0,-2-4-184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2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6447 0 0,'0'0'2662'0'0,"3"0"-1570"0"0,8 3-60 0 0,-9-3-295 0 0,1 1-128 0 0,70 2 13051 0 0,-72 2-13618 0 0,-4 15-12 0 0,-7 17-14 0 0,9-34 192 0 0,7-6-139 0 0,-6 3-72 0 0,1 0 0 0 0,-1 0-1 0 0,0 0 1 0 0,1 0 0 0 0,-1 0 0 0 0,0 0-1 0 0,1 0 1 0 0,-1 0 0 0 0,0 0-1 0 0,1 0 1 0 0,-1 0 0 0 0,0 0 0 0 0,0-1-1 0 0,1 1 1 0 0,-1 0 0 0 0,0 0-1 0 0,1 0 1 0 0,-1-1 0 0 0,0 1 0 0 0,0 0-1 0 0,1 0 1 0 0,-1-1 0 0 0,0 1-1 0 0,0 0 1 0 0,0-1 0 0 0,0 1 0 0 0,1 0-1 0 0,-1 0 1 0 0,0-1 0 0 0,17-33-4472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25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2759 0 0,'0'0'23992'0'0,"2"2"-23939"0"0,5 5-29 0 0,-5-5 343 0 0,0 3-40 0 0,0 2-1124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2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69 5983 0 0,'-1'-2'274'0'0,"-1"-4"-13"0"0,-1-1-1 0 0,-1 1 1 0 0,1 0 0 0 0,-5-7 0 0 0,6 11 507 0 0,0-1 0 0 0,0 1-1 0 0,-1-1 1 0 0,1 1 0 0 0,-1 0 0 0 0,0 0 0 0 0,1 0 0 0 0,-1 0 0 0 0,0 0-1 0 0,-7-2 1937 0 0,10 3-2625 0 0,0 1 0 0 0,0 0 0 0 0,-1 0-1 0 0,1 0 1 0 0,0-1 0 0 0,0 1 0 0 0,0 0 0 0 0,-1 0-1 0 0,1 0 1 0 0,0 0 0 0 0,0 0 0 0 0,-1 0-1 0 0,1 0 1 0 0,0 0 0 0 0,-1 0 0 0 0,1-1 0 0 0,0 1-1 0 0,0 0 1 0 0,-1 0 0 0 0,1 1 0 0 0,0-1 0 0 0,0 0-1 0 0,-1 0 1 0 0,1 0 0 0 0,0 0 0 0 0,-1 0-1 0 0,1 0 1 0 0,0 0 0 0 0,0 0 0 0 0,-1 0 0 0 0,1 0-1 0 0,0 1 1 0 0,3 14 145 0 0,0-1 1 0 0,1 1-1 0 0,1-1 0 0 0,1 0 0 0 0,11 22 1 0 0,9 22 270 0 0,7 39 576 0 0,20 107 0 0 0,-45-171-898 0 0,14 37 0 0 0,-16-56-112 0 0,0 0 1 0 0,0-1-1 0 0,2 1 0 0 0,0-1 0 0 0,9 12 0 0 0,-13-21-24 0 0,0 0 1 0 0,0 0-1 0 0,0 0 0 0 0,1 0 0 0 0,-1 0 1 0 0,1-1-1 0 0,0 0 0 0 0,0 0 1 0 0,8 3-1 0 0,1-1 139 0 0,32 8 1 0 0,-32-10-107 0 0,-10 0-22 0 0,1 8-36 0 0,-5-10-12 0 0,0 0 0 0 0,0 0 0 0 0,0 0 0 0 0,0 0 0 0 0,0 0 0 0 0,0 0 0 0 0,0 0 0 0 0,0 0 0 0 0,-1 0 0 0 0,1 0 0 0 0,0 0 0 0 0,-1 1 0 0 0,-6 8-16 0 0,6-7-61 0 0,8-15-173 0 0,-4 6 66 0 0,6-9-635 0 0,-1-1-1 0 0,8-18 1 0 0,-11 18-1124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26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65 5063 0 0,'0'0'390'0'0,"1"-2"-252"0"0,1-2 769 0 0,-1 1 0 0 0,1-1 0 0 0,0 1-1 0 0,1 0 1 0 0,-1-1 0 0 0,1 1 0 0 0,-1 0-1 0 0,1 0 1 0 0,0 1 0 0 0,0-1 0 0 0,5-3-1 0 0,-6 5-1129 0 0,30-19 3288 0 0,-30 20-2484 0 0,1 0-6 0 0,6 0-42 0 0,-6 0-153 0 0,-2 2-69 0 0,1 1-267 0 0,0 0-1 0 0,-1 0 1 0 0,1 0 0 0 0,-1 1 0 0 0,0-1-1 0 0,0 0 1 0 0,-1 1 0 0 0,1-1 0 0 0,0 1 0 0 0,-1-1-1 0 0,0 1 1 0 0,0-1 0 0 0,0 1 0 0 0,0-1-1 0 0,-1 1 1 0 0,0-1 0 0 0,1 1 0 0 0,-1-1-1 0 0,0 0 1 0 0,-1 1 0 0 0,0 2 0 0 0,-5 10 48 0 0,-1 0 1 0 0,-19 27-1 0 0,26-41-84 0 0,-37 54 48 0 0,-2-2-1 0 0,-3-1 1 0 0,-2-3 0 0 0,-79 70-1 0 0,6-14 24 0 0,-1 2-30 0 0,88-82-17 0 0,-68 41 0 0 0,83-59-55 0 0,-1-1 0 0 0,-1 0 0 0 0,-20 5 0 0 0,35-11-61 0 0,6-3-625 0 0,13-9 421 0 0,-1 0-1 0 0,2 2 0 0 0,0 0 1 0 0,0 1-1 0 0,0 0 1 0 0,19-4-1 0 0,-14 5-4723 0 0,-2-1-1652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27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 8263 0 0,'0'0'748'0'0,"5"-13"8954"0"0,2 23-9142 0 0,-4-7-450 0 0,-1 1-32 0 0,0-1 0 0 0,0 1 0 0 0,-1 0 0 0 0,0 0-1 0 0,0 0 1 0 0,0 0 0 0 0,0 0 0 0 0,0 0 0 0 0,-1 0 0 0 0,0 0-1 0 0,0 0 1 0 0,0 0 0 0 0,0 0 0 0 0,-1 0 0 0 0,-1 5-1 0 0,-2 8 190 0 0,0 1 0 0 0,-8 17 0 0 0,8-24-201 0 0,-8 18 19 0 0,-2-1 0 0 0,-29 48 0 0 0,23-42-60 0 0,2 2-41 0 0,17-35-118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28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1 347 8287 0 0,'1'-2'4498'0'0,"3"-3"-3613"0"0,1 0 0 0 0,0 0-1 0 0,0 1 1 0 0,0-1 0 0 0,0 1 0 0 0,12-7 0 0 0,41-19 206 0 0,-39 21-391 0 0,115-69 561 0 0,-96 55-1156 0 0,-10 6-96 0 0,0-1-1 0 0,37-33 1 0 0,-26 11 44 0 0,-28 29-234 0 0,7-7-612 0 0,-4 7-3014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2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6911 0 0,'0'0'10894'0'0,"3"3"-10398"0"0,4 3-298 0 0,-1 1 0 0 0,0 1 0 0 0,0-1 0 0 0,0 1 1 0 0,-1 0-1 0 0,0 0 0 0 0,0 1 0 0 0,-1-1 0 0 0,3 12 0 0 0,-2-8 6 0 0,1 0-1 0 0,0-1 1 0 0,0 1-1 0 0,1-1 1 0 0,9 11-1 0 0,-9-15-114 0 0,-1 0 0 0 0,1-1 0 0 0,0 0 0 0 0,0-1 1 0 0,1 1-1 0 0,0-2 0 0 0,0 1 0 0 0,0-1 0 0 0,0 0 0 0 0,1-1 0 0 0,0 1 0 0 0,-1-2 0 0 0,1 1 0 0 0,11 0 0 0 0,-2-1 128 0 0,1-1 0 0 0,-1 0 0 0 0,0-2-1 0 0,1 0 1 0 0,-1-1 0 0 0,19-5-1 0 0,-25 5-73 0 0,-16 2-159 0 0,-20 8-851 0 0,-40 20-3511 0 0,53-23 2795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43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142 129 12351 0 0,'0'0'1119'0'0,"2"1"-923"0"0,13 2 546 0 0,29 11 1 0 0,-33-10-6 0 0,0 0 0 0 0,0-1 1 0 0,0 0-1 0 0,0-1 1 0 0,23 2-1 0 0,-9-5-362 0 0,1-2-1 0 0,-1-1 0 0 0,0 0 1 0 0,0-2-1 0 0,-1-1 0 0 0,1-1 0 0 0,33-16 1 0 0,-53 21-386 0 0,0 0-1 0 0,0-1 1 0 0,0 1 0 0 0,0-1-1 0 0,-1 0 1 0 0,1 0 0 0 0,-1-1 0 0 0,6-8-1 0 0,-8 11-20 0 0,-1 0-1 0 0,0 1 0 0 0,0-1 0 0 0,0 0 1 0 0,0 0-1 0 0,-1 0 0 0 0,1 0 1 0 0,0 0-1 0 0,-1 0 0 0 0,1 0 0 0 0,-1 0 1 0 0,0-4-1 0 0,0 5-3 0 0,0-1 0 0 0,0 1 0 0 0,-1 0-1 0 0,1-1 1 0 0,-1 1 0 0 0,1 0 0 0 0,-1 0 0 0 0,1-1 0 0 0,-1 1 0 0 0,0 0 0 0 0,1 0 0 0 0,-1 0-1 0 0,0 0 1 0 0,0 0 0 0 0,0 0 0 0 0,0 0 0 0 0,0 0 0 0 0,0 0 0 0 0,0 1 0 0 0,0-1 0 0 0,-2-1 0 0 0,-2 0-85 0 0,1 0 0 0 0,-1 0 0 0 0,0 1 0 0 0,0-1 0 0 0,1 1 0 0 0,-1 0 1 0 0,0 1-1 0 0,0-1 0 0 0,0 1 0 0 0,0 0 0 0 0,0 0 0 0 0,0 0 0 0 0,0 1 1 0 0,0 0-1 0 0,-9 3 0 0 0,-6 2-219 0 0,0 1 1 0 0,-27 14 0 0 0,31-13 176 0 0,-47 21 355 0 0,-67 43 0 0 0,110-58 46 0 0,0-1 0 0 0,1 2 0 0 0,0 1 0 0 0,1 0-1 0 0,1 2 1 0 0,-28 36 0 0 0,41-49-182 0 0,1-1 1 0 0,1 1-1 0 0,-1 0 0 0 0,1 0 0 0 0,-1 0 0 0 0,2 0 1 0 0,-1 0-1 0 0,0 0 0 0 0,0 9 0 0 0,1-11-33 0 0,1 0-1 0 0,0-1 1 0 0,0 1-1 0 0,1 0 1 0 0,-1-1-1 0 0,0 1 0 0 0,1-1 1 0 0,0 1-1 0 0,0-1 1 0 0,0 1-1 0 0,0-1 1 0 0,0 1-1 0 0,0-1 1 0 0,0 0-1 0 0,1 1 0 0 0,-1-1 1 0 0,1 0-1 0 0,0 0 1 0 0,-1 0-1 0 0,1 0 1 0 0,4 2-1 0 0,0 0 19 0 0,0 0 0 0 0,1 0-1 0 0,0-1 1 0 0,-1 0 0 0 0,1 0-1 0 0,1-1 1 0 0,-1 1 0 0 0,0-2 0 0 0,0 1-1 0 0,1-1 1 0 0,-1 0 0 0 0,11 0-1 0 0,11-1-288 0 0,50-7-1 0 0,-4-5-2429 0 0,-40 5-4116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2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29 13647 0 0,'8'-13'628'0'0,"-7"10"-17"0"0,0 1-394 0 0,3-7-99 0 0,-3 7 992 0 0,-9 16 174 0 0,-13 27-484 0 0,2 1 0 0 0,-25 79 0 0 0,40-108-714 0 0,-71 290 1468 0 0,64-248-885 0 0,-23 73 0 0 0,26-102-555 0 0,-2-1-1 0 0,-1-1 0 0 0,-1 0 1 0 0,-1 0-1 0 0,-17 21 1 0 0,-25 34-52 0 0,54-77-134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29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1375 0 0,'0'0'2431'0'0,"7"-11"5453"0"0,22-16 2235 0 0,-28 26-9923 0 0,-1 1 1 0 0,0-1-1 0 0,0 1 1 0 0,1-1-1 0 0,-1 1 1 0 0,0-1-1 0 0,1 1 1 0 0,-1-1-1 0 0,0 1 1 0 0,1-1-1 0 0,-1 1 1 0 0,1 0-1 0 0,-1-1 1 0 0,1 1-1 0 0,-1 0 1 0 0,1-1-1 0 0,-1 1 1 0 0,1 0-1 0 0,-1-1 1 0 0,2 1-1 0 0,12-5 2158 0 0,-13 4-3068 0 0,14-4 714 0 0,-14 5 0 0 0,-1 0 0 0 0,1-1 0 0 0,0 1 0 0 0,0 0 0 0 0,0 0 0 0 0,-1 0 0 0 0,1 0 0 0 0,0 0 0 0 0,0 0 0 0 0,0 0 0 0 0,0 0 0 0 0,-1 0 0 0 0,2 0 0 0 0,-1 0 0 0 0,-1 1 0 0 0,0-1 0 0 0,1 0 0 0 0,-1 1 0 0 0,0-1 0 0 0,1 1 0 0 0,-1-1 0 0 0,0 0 0 0 0,0 1 0 0 0,1-1 0 0 0,-1 1 0 0 0,0-1 0 0 0,0 1 0 0 0,0-1 0 0 0,0 1 0 0 0,0-1 0 0 0,1 0 0 0 0,-1 1 0 0 0,0-1 0 0 0,0 1 0 0 0,0-1 0 0 0,0 1 0 0 0,-2 11-21 0 0,1-10-81 0 0,3-2-659 0 0,-1-1 480 0 0,1 0 0 0 0,0 0 0 0 0,-1-1 0 0 0,0 1 0 0 0,1 0-1 0 0,-1 0 1 0 0,0-1 0 0 0,1 1 0 0 0,-1-1 0 0 0,0 1 0 0 0,0-1 0 0 0,1-2-1 0 0,5-8-1203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3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91 8207 0 0,'0'0'4183'0'0,"-1"2"-3435"0"0,-10 48 743 0 0,1 0 0 0 0,-4 65 0 0 0,14-109-1473 0 0,0-1-1 0 0,0 1 0 0 0,0 0 1 0 0,2 5-1 0 0,11 35 21 0 0,-11-41-39 0 0,4 18 5 0 0,-6-22-4 0 0,1 0 0 0 0,-1 0 0 0 0,0 1 0 0 0,1-1 0 0 0,-1 0 0 0 0,1 0 0 0 0,-1 0 1 0 0,1 0-1 0 0,0 0 0 0 0,1 2 0 0 0,8 12 70 0 0,-9-13 159 0 0,1-1-141 0 0,-1-1-62 0 0,0 1 0 0 0,0-1 0 0 0,0 1 0 0 0,0-1 0 0 0,0 1 0 0 0,0-1 0 0 0,1 0 0 0 0,-1 0 0 0 0,0 1 0 0 0,0-1 0 0 0,0 0 0 0 0,0 0 0 0 0,0 0 0 0 0,0 0 0 0 0,1-1 0 0 0,-1 1 0 0 0,0 0 0 0 0,0 0 0 0 0,0-1 0 0 0,1 1 0 0 0,2-2 17 0 0,-1 1-1 0 0,0-1 0 0 0,0 0 1 0 0,0 0-1 0 0,0 0 0 0 0,4-4 1 0 0,0-1 38 0 0,0 0 0 0 0,-1 0 0 0 0,0 0 0 0 0,8-14 0 0 0,24-61 435 0 0,-34 74-464 0 0,-1 1 34 0 0,0 1 0 0 0,1-1 0 0 0,0 1 0 0 0,0 0 0 0 0,1 0 0 0 0,9-10 0 0 0,-12 14 664 0 0,-1 5-646 0 0,5 14-17 0 0,-1 0-1 0 0,6 32 1 0 0,5 16-151 0 0,-11-44 53 0 0,-3-14 11 0 0,0 1 0 0 0,1 0-1 0 0,-1-1 1 0 0,2 1 0 0 0,-1-1 0 0 0,1 0 0 0 0,5 7 0 0 0,-7-10 2 0 0,6 5 60 0 0,2-1-8 0 0,4-1-44 0 0,1-2-10 0 0,-10-5 54 0 0,0 0 0 0 0,0 0 0 0 0,0-1 0 0 0,0 1 0 0 0,0-1 0 0 0,0 0 0 0 0,-1 0 0 0 0,1-1 0 0 0,0 1 0 0 0,-1-1 0 0 0,1 0 0 0 0,-1 0 0 0 0,1-1 0 0 0,-1 1 0 0 0,7-7 0 0 0,-6 5-4 0 0,-1 0 1 0 0,0 0-1 0 0,0 0 0 0 0,0-1 0 0 0,-1 0 1 0 0,6-8-1 0 0,3-5-15 0 0,13-18 157 0 0,28-53 1 0 0,-28 45-122 0 0,16-28-9 0 0,34-84 0 0 0,-72 149 319 0 0,6-12-2993 0 0,-9 19 2541 0 0,0-1 0 0 0,0 1 0 0 0,0 0 0 0 0,0 0 0 0 0,0 0 0 0 0,0 0 0 0 0,2-1-1277 0 0,-2 1 1277 0 0,0 0 0 0 0,0 0 0 0 0,0 0 0 0 0,0 0 0 0 0,0 0 0 0 0,0 0 0 0 0,1 0 0 0 0,-1 0 0 0 0,0 0 0 0 0,0 0 0 0 0,0 0 0 0 0,0 0 0 0 0,0 0 0 0 0,0 0 1 0 0,0 0-1 0 0,0 0 0 0 0,1 1-71 0 0,1 8-3971 0 0,0 6-1925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3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29 11519 0 0,'4'-4'202'0'0,"0"0"-1"0"0,0 1 1 0 0,1-1-1 0 0,-1 1 1 0 0,1-1-1 0 0,7-2 2237 0 0,-11 7-2281 0 0,1 0 0 0 0,-1 0-1 0 0,1 1 1 0 0,-1-1 0 0 0,1 0 0 0 0,-1 1 0 0 0,0-1-1 0 0,0 1 1 0 0,1 0 0 0 0,-1-1 0 0 0,0 1 0 0 0,-1 0-1 0 0,1 0 1 0 0,0 0 0 0 0,0-1 0 0 0,-1 1 0 0 0,1 0-1 0 0,-1 0 1 0 0,0 0 0 0 0,1 0 0 0 0,-1 0 0 0 0,0 4-1 0 0,-1 3-134 0 0,1 1-1 0 0,-1-1 0 0 0,-3 12 1 0 0,-5 17 240 0 0,-16 38 0 0 0,7-21-87 0 0,-260 695 83 0 0,265-720-247 0 0,-1 0 0 0 0,-2-2 0 0 0,-1 0 0 0 0,-1 0-1 0 0,-1-2 1 0 0,-45 48 0 0 0,29-48 113 0 0,34-24 164 0 0,2-6-184 0 0,13-21 21 0 0,1 1 1 0 0,1 0-1 0 0,32-38 0 0 0,3-3-106 0 0,46-60-83 0 0,-83 109 41 0 0,2 1-1 0 0,0 0 1 0 0,0 0 0 0 0,2 2 0 0 0,22-14-1 0 0,-24 19 34 0 0,-15 8 8 0 0,0 0 0 0 0,0 0 0 0 0,0 0 0 0 0,0 0 1 0 0,0 0-1 0 0,0 0 0 0 0,1 0 0 0 0,-1 0 1 0 0,0 0-1 0 0,0 0 0 0 0,0 1 0 0 0,0-1 0 0 0,0 0 1 0 0,0 1-1 0 0,0-1 0 0 0,0 1 0 0 0,0-1 1 0 0,0 1-1 0 0,0-1 0 0 0,0 1 0 0 0,-1 0 0 0 0,1 0 1 0 0,0-1-1 0 0,0 1 0 0 0,-1 0 0 0 0,1 0 1 0 0,0 0-1 0 0,-1 0 0 0 0,1 0 0 0 0,-1 0 0 0 0,1 0 1 0 0,-1 0-1 0 0,1 0 0 0 0,0 2 0 0 0,1 2 31 0 0,-1 0 0 0 0,1 1 0 0 0,-1-1 0 0 0,0 1-1 0 0,1 7 1 0 0,-2-1 23 0 0,0 1 0 0 0,-1-1 0 0 0,-1 0 0 0 0,0 0 0 0 0,0 0 0 0 0,-1 0 0 0 0,-8 20 0 0 0,-42 77-317 0 0,29-63-668 0 0,23-45 107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3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54 14599 0 0,'0'0'1320'0'0,"0"2"-1082"0"0,2 3 164 0 0,0 1 1 0 0,0-1 0 0 0,1 0-1 0 0,-1 0 1 0 0,1 0 0 0 0,0 0 0 0 0,1 0-1 0 0,-1-1 1 0 0,1 0 0 0 0,4 5-1 0 0,-5-7-221 0 0,0 1 1 0 0,0-1-1 0 0,0 0 0 0 0,0 0 0 0 0,1-1 0 0 0,-1 1 0 0 0,1-1 1 0 0,-1 1-1 0 0,1-1 0 0 0,0 0 0 0 0,-1-1 0 0 0,1 1 0 0 0,0-1 0 0 0,0 1 1 0 0,-1-1-1 0 0,8-1 0 0 0,1 1-82 0 0,0-2 1 0 0,-1 1-1 0 0,1-1 0 0 0,-1-1 1 0 0,1 0-1 0 0,-1-1 1 0 0,0 0-1 0 0,0-1 0 0 0,-1 0 1 0 0,13-8-1 0 0,-13 5-99 0 0,5-8-58 0 0,-11 7-55 0 0,-3 4 72 0 0,-1 4-3 0 0,0-1-1 0 0,0 1 0 0 0,0-1 1 0 0,0 0-1 0 0,0 1 1 0 0,0-1-1 0 0,0 0 1 0 0,0 1-1 0 0,-1-1 1 0 0,1 0-1 0 0,0 1 1 0 0,-1-1-1 0 0,0 1 1 0 0,1-1-1 0 0,-1 1 0 0 0,0-1 1 0 0,0 1-1 0 0,0 0 1 0 0,0-1-1 0 0,0 1 1 0 0,0 0-1 0 0,0 0 1 0 0,0-1-1 0 0,0 1 1 0 0,-3-1-1 0 0,1 0-52 0 0,1 0 0 0 0,-1 0 0 0 0,0 1 0 0 0,0 0 1 0 0,0-1-1 0 0,0 1 0 0 0,0 0 0 0 0,0 1 0 0 0,0-1 0 0 0,0 0 0 0 0,0 1 0 0 0,0-1 0 0 0,-4 1 0 0 0,1 1-48 0 0,1 0 0 0 0,-1 0 0 0 0,1 0 0 0 0,-1 1 0 0 0,1 0 0 0 0,0 0 0 0 0,-10 5 0 0 0,-33 23-343 0 0,33-20 463 0 0,-15 12 3 0 0,1 2-1 0 0,1 0 1 0 0,1 2 0 0 0,-32 39-1 0 0,52-56 74 0 0,-1 1-1 0 0,1 1 0 0 0,1-1 1 0 0,0 1-1 0 0,-6 16 0 0 0,10-21 17 0 0,0-1-1 0 0,0 1 1 0 0,1 0 0 0 0,0-1-1 0 0,0 1 1 0 0,0 0 0 0 0,1 0-1 0 0,0 0 1 0 0,0 0-1 0 0,0 0 1 0 0,1-1 0 0 0,2 13-1 0 0,-1-14-25 0 0,0 0 1 0 0,0 1-1 0 0,1-1 0 0 0,-1 0 1 0 0,1 0-1 0 0,0-1 0 0 0,0 1 1 0 0,0-1-1 0 0,0 1 0 0 0,1-1 0 0 0,0 0 1 0 0,-1 0-1 0 0,1-1 0 0 0,0 1 1 0 0,7 3-1 0 0,5 1 39 0 0,0 0-1 0 0,31 9 1 0 0,-45-16-272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3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1 384 12207 0 0,'2'13'538'0'0,"-1"-7"-362"0"0,0 0 0 0 0,0 0 0 0 0,0 0 1 0 0,-1 11-1 0 0,1 12 7337 0 0,0-31-7018 0 0,10-19 410 0 0,16-40 1 0 0,-5 9-449 0 0,-1 9-169 0 0,53-80-1 0 0,-58 100-190 0 0,2 1-1 0 0,0 1 0 0 0,2 0 1 0 0,38-32-1 0 0,-53 50-247 0 0,-1 0 0 0 0,1 1-1 0 0,0-1 1 0 0,0 1 0 0 0,1 0 0 0 0,-1 0 0 0 0,0 0-1 0 0,1 1 1 0 0,-1 0 0 0 0,9-1 0 0 0,7 1-1215 0 0,31 1-1 0 0,-18 1 667 0 0,25-1-4372 0 0,-43 0 3856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3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160 164 6911 0 0,'0'0'623'0'0,"0"2"-514"0"0,-12 45 1869 0 0,11-32 2875 0 0,4 4-2614 0 0,-2-13-1462 0 0,-1-4-4 0 0,2 0-79 0 0,0 0-551 0 0,0 0 0 0 0,0-1 0 0 0,0 1 0 0 0,0-1 0 0 0,0 1 0 0 0,0-1 0 0 0,0 0 0 0 0,1 0 0 0 0,-1 0 0 0 0,0 0 1 0 0,1 0-1 0 0,-1 0 0 0 0,5 0 0 0 0,-2-1 74 0 0,1 0 0 0 0,-1 0 0 0 0,0 0 0 0 0,1-1 0 0 0,9-2 0 0 0,9-4 208 0 0,-1-1 1 0 0,-1-1-1 0 0,0-1 0 0 0,30-19 1 0 0,-33 19-339 0 0,-9 4-108 0 0,0 0-1 0 0,0-1 0 0 0,0 0 1 0 0,-1 0-1 0 0,0-1 0 0 0,10-11 1 0 0,-17 17-22 0 0,0-1 1 0 0,0 1 0 0 0,0-1 0 0 0,0 0 0 0 0,0 0-1 0 0,-1 1 1 0 0,1-1 0 0 0,-1 0 0 0 0,0 0 0 0 0,0 0-1 0 0,0 0 1 0 0,0-1 0 0 0,0 1 0 0 0,-1 0 0 0 0,0 0 0 0 0,1-1-1 0 0,-1 1 1 0 0,0 0 0 0 0,-1 0 0 0 0,1 0 0 0 0,0-1-1 0 0,-1 1 1 0 0,0 0 0 0 0,0 0 0 0 0,0 0 0 0 0,0 0-1 0 0,-3-6 1 0 0,2 6-29 0 0,0 0 1 0 0,0-1-1 0 0,0 1 0 0 0,-1 0 1 0 0,1 0-1 0 0,-1 1 0 0 0,0-1 1 0 0,0 0-1 0 0,0 1 0 0 0,0 0 1 0 0,0 0-1 0 0,0 0 0 0 0,-1 0 1 0 0,1 0-1 0 0,-1 0 0 0 0,1 1 1 0 0,-1 0-1 0 0,1 0 0 0 0,-1 0 1 0 0,0 0-1 0 0,0 0 0 0 0,0 1 1 0 0,-5 0-1 0 0,2 0-35 0 0,0 0 0 0 0,0 1 0 0 0,1 0 0 0 0,-1 1 0 0 0,0-1 0 0 0,1 1 0 0 0,-1 1 0 0 0,1-1 0 0 0,0 1 0 0 0,0 0 0 0 0,-11 7 0 0 0,-5 6-368 0 0,-33 30 1 0 0,43-35 348 0 0,-20 17 50 0 0,2 2-1 0 0,-30 38 0 0 0,43-47 104 0 0,2 1-1 0 0,1 0 0 0 0,1 1 0 0 0,-17 40 1 0 0,28-58-2 0 0,0 0 0 0 0,0 0 0 0 0,0 0 1 0 0,1 1-1 0 0,0-1 0 0 0,0 1 1 0 0,1-1-1 0 0,0 1 0 0 0,0-1 0 0 0,0 1 1 0 0,0-1-1 0 0,1 0 0 0 0,0 1 1 0 0,0-1-1 0 0,0 1 0 0 0,1-1 1 0 0,0 0-1 0 0,0 0 0 0 0,0 0 0 0 0,0 0 1 0 0,1 0-1 0 0,0 0 0 0 0,0-1 1 0 0,0 0-1 0 0,1 1 0 0 0,0-1 0 0 0,-1 0 1 0 0,1 0-1 0 0,1-1 0 0 0,-1 0 1 0 0,9 6-1 0 0,-5-5 125 0 0,-1 0-1 0 0,1 0 1 0 0,0-1 0 0 0,0 0-1 0 0,0-1 1 0 0,0 0-1 0 0,1 0 1 0 0,-1-1 0 0 0,13 1-1 0 0,-6-2 230 0 0,-1 0 0 0 0,0-1 0 0 0,0 0 0 0 0,23-6 0 0 0,-8 3 387 0 0,-27 3-627 0 0,0 1-87 0 0,16-4-119 0 0,-15 2 38 0 0,-1 1-186 0 0,13-1-11179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3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3223 0 0,'0'0'14472'0'0,"11"7"-13856"0"0,-4 3-335 0 0,-1 1 0 0 0,1 0-1 0 0,-2 0 1 0 0,1 1 0 0 0,5 20-1 0 0,-3-11 18 0 0,11 23 0 0 0,25 35 348 0 0,2-3-1 0 0,91 112 0 0 0,-111-154-552 0 0,-10-13-39 0 0,0-1 1 0 0,19 18-1 0 0,-26-29-66 0 0,-7-7-96 0 0,-5-3-1026 0 0,1 0 697 0 0,-1 0 0 0 0,0 0 0 0 0,0 0 0 0 0,0 1 0 0 0,0-1 0 0 0,-3 1 0 0 0,5 0 385 0 0,-13-1-1447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39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9 11375 0 0,'0'0'1031'0'0,"2"-1"-850"0"0,8-4-33 0 0,-9 4 21 0 0,1 1 1 0 0,-1-1-1 0 0,1 1 0 0 0,-1 0 0 0 0,1 0 0 0 0,-1-1 0 0 0,1 1 1 0 0,-1 0-1 0 0,1 0 0 0 0,0 1 0 0 0,-1-1 0 0 0,1 0 0 0 0,-1 0 0 0 0,1 1 1 0 0,-1-1-1 0 0,1 1 0 0 0,-1-1 0 0 0,0 1 0 0 0,3 1 0 0 0,-2-1 47 0 0,0 0-1 0 0,0 0 0 0 0,1 1 1 0 0,-1 0-1 0 0,0-1 0 0 0,0 1 1 0 0,-1 0-1 0 0,1 0 1 0 0,0 0-1 0 0,1 3 0 0 0,-1-3-127 0 0,-1 0-1 0 0,-1 0 1 0 0,1 0-1 0 0,0 0 1 0 0,0 0-1 0 0,-1 1 1 0 0,1-1-1 0 0,-1 0 1 0 0,0 0-1 0 0,0 1 0 0 0,0-1 1 0 0,0 0-1 0 0,0 1 1 0 0,0-1-1 0 0,-1 3 1 0 0,-1 3 104 0 0,-1-1 1 0 0,0 0 0 0 0,-4 10-1 0 0,6-15-186 0 0,-6 12 179 0 0,-1-1 0 0 0,0 0 0 0 0,-19 22 0 0 0,-36 31-102 0 0,36-38-58 0 0,-265 269 39 0 0,264-272-102 0 0,0-1 0 0 0,-33 20-1 0 0,-8 6-838 0 0,68-49 757 0 0,5 0-1570 0 0,18 1-2908 0 0,6-1-1506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39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 3223 0 0,'5'1'92'0'0,"0"-1"-10"0"0,16-7 32 0 0,11-6 1726 0 0,-3 2 9360 0 0,-27 11-9858 0 0,0-1-1196 0 0,0 1 0 0 0,0 0 0 0 0,0 1 0 0 0,0-1 0 0 0,0 0 0 0 0,0 1 0 0 0,0-1 0 0 0,0 1 0 0 0,0-1 0 0 0,0 1 0 0 0,0 0 0 0 0,0 0 0 0 0,-1 0 0 0 0,1 0 0 0 0,0 0 0 0 0,0 0 0 0 0,-1 0 0 0 0,1 1 0 0 0,-1-1 0 0 0,2 2 0 0 0,-1 3-55 0 0,0-1 0 0 0,0 0-1 0 0,-1 1 1 0 0,1-1 0 0 0,-1 1-1 0 0,0-1 1 0 0,-1 1 0 0 0,0-1-1 0 0,1 1 1 0 0,-2 0-1 0 0,1-1 1 0 0,-1 1 0 0 0,0-1-1 0 0,0 1 1 0 0,0-1 0 0 0,-1 1-1 0 0,0-1 1 0 0,0 0 0 0 0,-3 6-1 0 0,-7 11 29 0 0,-1 0-1 0 0,-1-1 1 0 0,-18 22-1 0 0,0-1 19 0 0,25-33-119 0 0,4-5-18 0 0,-1 0-1 0 0,1 1 1 0 0,1 0 0 0 0,-1-1-1 0 0,-2 7 1 0 0,0-1-69 0 0,5-8-295 0 0,-4 4-112 0 0,2-2-1280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02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54 5063 0 0,'2'-1'390'0'0,"14"-17"-56"0"0,2 0 7369 0 0,-7 7 188 0 0,-11 10-7763 0 0,1 1 0 0 0,-1-1 1 0 0,0 1-1 0 0,1 0 0 0 0,-1-1 0 0 0,0 1 1 0 0,1-1-1 0 0,-1 1 0 0 0,1 0 1 0 0,-1-1-1 0 0,0 1 0 0 0,1 0 1 0 0,-1 0-1 0 0,1-1 0 0 0,0 1 1 0 0,-1 5-121 0 0,-1-1 0 0 0,1 1 0 0 0,-1-1 0 0 0,0 1 1 0 0,-1-1-1 0 0,1 1 0 0 0,-1-1 0 0 0,-2 5 0 0 0,-22 35 8 0 0,13-23 25 0 0,-4 5-39 0 0,-2-1 0 0 0,-1-1-1 0 0,0-1 1 0 0,-2 0-1 0 0,-1-2 1 0 0,-26 19-1 0 0,31-23-1 0 0,1 0 1 0 0,0 1-1 0 0,-24 33 0 0 0,0 1-18 0 0,5-8-129 0 0,-26 28-281 0 0,61-71 325 0 0,3-1-450 0 0,2 0 527 0 0,-1-1 0 0 0,1 1-1 0 0,-1-1 1 0 0,1 0 0 0 0,-1 0 0 0 0,0-1-1 0 0,1 1 1 0 0,-1-1 0 0 0,0 1 0 0 0,0-1-1 0 0,4-3 1 0 0,21-10-11 0 0,97-29 31 0 0,-33 12 72 0 0,151-39 463 0 0,-228 67-945 0 0,0 2-1 0 0,28-3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4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4 463 6447 0 0,'0'0'16077'0'0,"0"-1"-15906"0"0,-2-14 15 0 0,1 1 0 0 0,1 0 0 0 0,1-16 0 0 0,1 16-66 0 0,0-1-1 0 0,0 1 1 0 0,2-1 0 0 0,-1 1-1 0 0,2 0 1 0 0,0 1-1 0 0,1-1 1 0 0,0 1 0 0 0,1 0-1 0 0,10-15 1 0 0,-7 13-104 0 0,2 1 1 0 0,0 0-1 0 0,0 1 1 0 0,2 0 0 0 0,-1 1-1 0 0,1 0 1 0 0,29-17-1 0 0,-11 11-13 0 0,0 0-1 0 0,50-18 1 0 0,-65 30-51 0 0,1 0 0 0 0,-1 2 0 0 0,1 0 0 0 0,-1 1 0 0 0,1 1 0 0 0,0 0 0 0 0,19 1 0 0 0,-30 2-391 0 0,0 0 0 0 0,0 0 0 0 0,0 1 0 0 0,0 0 0 0 0,-1 0 0 0 0,1 1 0 0 0,10 5 0 0 0,-2-1-1345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4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11255 0 0,'0'0'6496'0'0,"1"0"-5810"0"0,12 1-249 0 0,-1 0 1 0 0,0-1 0 0 0,1 0 0 0 0,-1 0 0 0 0,19-5 0 0 0,65-18 746 0 0,-62 14-994 0 0,359-75 1059 0 0,-391 84-1361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4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 6447 0 0,'0'0'298'0'0,"2"-1"-10"0"0,23-1-1116 0 0,-19 2 1711 0 0,0 0 0 0 0,0 0 0 0 0,0 1 0 0 0,10 2 0 0 0,-13-2-404 0 0,0 0 1 0 0,0 0-1 0 0,0 0 1 0 0,0 1-1 0 0,0-1 1 0 0,0 1-1 0 0,0-1 0 0 0,-1 1 1 0 0,1 0-1 0 0,-1 0 1 0 0,1 1-1 0 0,-1-1 1 0 0,0 0-1 0 0,1 1 1 0 0,-1-1-1 0 0,0 1 1 0 0,-1 0-1 0 0,4 5 1 0 0,-4-3-340 0 0,1-1 0 0 0,-1 1 1 0 0,0 0-1 0 0,0 0 0 0 0,-1 0 1 0 0,1 0-1 0 0,-1 0 0 0 0,0 0 1 0 0,0 0-1 0 0,-1 0 0 0 0,0-1 1 0 0,1 1-1 0 0,-2 0 0 0 0,-1 7 1 0 0,-4 8 416 0 0,-19 37 1 0 0,25-55-501 0 0,-51 118 941 0 0,3-4-764 0 0,40-96-1128 0 0,-2-1-1 0 0,0 0 0 0 0,-22 27 1 0 0,13-27-1925 0 0,9-11 1288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4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2303 0 0,'-1'2'8058'0'0,"0"13"-7501"0"0,0-1 1 0 0,0 1 0 0 0,2 0-1 0 0,0 0 1 0 0,1 0-1 0 0,0 0 1 0 0,1-1 0 0 0,0 1-1 0 0,2-1 1 0 0,0 0-1 0 0,0 0 1 0 0,1 0 0 0 0,10 15-1 0 0,3 2 49 0 0,1-1-1 0 0,2-1 1 0 0,0-1-1 0 0,2-1 1 0 0,2-1-1 0 0,0-1 0 0 0,1-1 1 0 0,2-1-1 0 0,57 34 1 0 0,-72-49-558 0 0,-1 2 0 0 0,0-1 1 0 0,0 2-1 0 0,21 22 0 0 0,-33-32-133 0 0,-6-10-4214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4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3 17711 0 0,'0'0'1603'0'0,"0"0"-1512"0"0,0 0 1 0 0,-1 0 0 0 0,1-1-1 0 0,-1 1 1 0 0,1 0-1 0 0,0 0 1 0 0,-1-1-1 0 0,1 1 1 0 0,-1 0 0 0 0,1 0-1 0 0,-1 0 1 0 0,1 0-1 0 0,0 0 1 0 0,-1 0 0 0 0,1 0-1 0 0,-1 0 1 0 0,1 0-1 0 0,-2 0 1 0 0,-3 3 3 0 0,-1 0 0 0 0,1 1 0 0 0,0 0 0 0 0,0 0 0 0 0,0 0 0 0 0,1 1 0 0 0,0-1 0 0 0,0 1 0 0 0,-7 10 0 0 0,-2 6-22 0 0,-12 29 1 0 0,4-7 153 0 0,-103 147 83 0 0,-15-10 123 0 0,2-4-219 0 0,114-148-237 0 0,23-27-85 0 0,13-5-4502 0 0,2-2-2265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4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19 5527 0 0,'0'0'10675'0'0,"2"0"-10003"0"0,4-1 114 0 0,1 1-1 0 0,-1-1 1 0 0,1 0 0 0 0,-1-1-1 0 0,1 1 1 0 0,10-5 0 0 0,-14 4-677 0 0,0 1 0 0 0,0 0 0 0 0,0 0 0 0 0,0 1 0 0 0,0-1 0 0 0,0 1 0 0 0,0-1 0 0 0,0 1 0 0 0,0 0 0 0 0,5 0 0 0 0,9 1 193 0 0,-16-1-287 0 0,0 0-1 0 0,0 0 1 0 0,0 0-1 0 0,0 0 1 0 0,0 1-1 0 0,0-1 0 0 0,0 0 1 0 0,0 1-1 0 0,0-1 1 0 0,0 1-1 0 0,0-1 1 0 0,0 1-1 0 0,0-1 1 0 0,0 1-1 0 0,-1 0 1 0 0,1 0-1 0 0,0-1 1 0 0,0 1-1 0 0,-1 0 1 0 0,2 1-1 0 0,5 10 48 0 0,-8-7-62 0 0,0-3 10 0 0,1 5-1 0 0,-1-1 0 0 0,0 1 0 0 0,0-1 0 0 0,-1 1 0 0 0,0-1-1 0 0,0 0 1 0 0,-5 11 0 0 0,-3 2 18 0 0,-13 19-1 0 0,-41 51-26 0 0,55-76-11 0 0,-1-2 1 0 0,0 0-1 0 0,-1 0 0 0 0,-14 11 0 0 0,-9 9-7 0 0,7-4 18 0 0,27-26 1 0 0,0-1 0 0 0,0 0 0 0 0,-1 0 0 0 0,1 0 0 0 0,0 1 0 0 0,0-1 0 0 0,0 0 0 0 0,-1 0 0 0 0,1 1 0 0 0,0-1 0 0 0,0 0 0 0 0,0 0 0 0 0,0 1 0 0 0,-1-1 0 0 0,1 0 0 0 0,0 1 0 0 0,0-1 0 0 0,0 0 0 0 0,0 1 0 0 0,0-1 0 0 0,0 0 0 0 0,0 0 0 0 0,0 1 0 0 0,0-1 0 0 0,0 0 0 0 0,0 1 0 0 0,0-1 0 0 0,0 0 0 0 0,0 1 0 0 0,0-1 0 0 0,0 0 0 0 0,0 1 0 0 0,1-1 0 0 0,-1 0 0 0 0,0 0 0 0 0,0 1 0 0 0,0-1 0 0 0,0 0 0 0 0,1 0 0 0 0,-1 1 0 0 0,0-1 0 0 0,0 0 0 0 0,0 0 0 0 0,1 1 0 0 0,-1-1 0 0 0,0 0 0 0 0,1 0 0 0 0,-1 0 0 0 0,0 0 0 0 0,0 1 0 0 0,1-1 0 0 0,-1 0 0 0 0,0 0 0 0 0,1 0 0 0 0,-1 0 0 0 0,0 0 0 0 0,1 0 0 0 0,-1 0 0 0 0,0 0 0 0 0,1 0 0 0 0,-1 0 0 0 0,0 0 0 0 0,1 0 0 0 0,9 2 65 0 0,0-1 1 0 0,0 0-1 0 0,0 0 1 0 0,0-1-1 0 0,13-2 0 0 0,6 1 160 0 0,6 1-133 0 0,115 6 390 0 0,-141-5-472 0 0,-7-1-122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4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2759 0 0,'0'0'15260'0'0,"2"1"-14516"0"0,0 1-577 0 0,0-1 0 0 0,0 1 0 0 0,0-1 0 0 0,0 0 0 0 0,0 0-1 0 0,0 0 1 0 0,0 0 0 0 0,0 0 0 0 0,1-1 0 0 0,-1 1 0 0 0,0 0 0 0 0,1-1 0 0 0,3 1-1 0 0,38-2 1548 0 0,-19-1-943 0 0,35 2 429 0 0,55 0-276 0 0,-75 2-982 0 0,0-2-1 0 0,0-2 0 0 0,0-2 1 0 0,0-1-1 0 0,-1-2 0 0 0,0-2 1 0 0,49-18-1 0 0,-82 25-236 0 0,0 0-1 0 0,0-1 1 0 0,0 0 0 0 0,-1 0-1 0 0,0 0 1 0 0,6-5 0 0 0,2-8-7270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43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11519 0 0,'0'0'2275'0'0,"0"2"-1112"0"0,3 9-352 0 0,-1 0 1 0 0,-1 0-1 0 0,0 0 1 0 0,-1 0-1 0 0,-1 22 0 0 0,-12 56 891 0 0,-20 42-320 0 0,21-93-1169 0 0,2 0 0 0 0,-9 73 0 0 0,19-107-202 0 0,0-2-8 0 0,0-1 0 0 0,0 0-1 0 0,0 1 1 0 0,0-1-1 0 0,0 0 1 0 0,0 1-1 0 0,0-1 1 0 0,1 0 0 0 0,-1 1-1 0 0,1-1 1 0 0,-1 0-1 0 0,1 1 1 0 0,-1-1-1 0 0,1 0 1 0 0,0 0 0 0 0,0 0-1 0 0,1 2 1 0 0,-1-1-66 0 0,6 5-2282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43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5527 0 0,'0'0'15082'0'0,"8"8"-12868"0"0,-6-7-1976 0 0,9 11 893 0 0,-6-4-1120 0 0,-4-7-79 0 0,4 8-5122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4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16415 0 0,'0'0'3780'0'0,"2"0"-3197"0"0,29 3 1582 0 0,-30-3-2117 0 0,4 0 10 0 0,-1 0-843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4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8287 0 0,'0'0'639'0'0,"2"0"1"0"0,38 2 9829 0 0,-16 0-6746 0 0,-1-1-3463 0 0,-12-1-208 0 0,-1 0 1 0 0,1-1-1 0 0,-1 0 0 0 0,0-1 1 0 0,0 0-1 0 0,1 0 1 0 0,-1-1-1 0 0,-1 0 0 0 0,11-6 1 0 0,-18 9-396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4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117 390 17047 0 0,'0'0'1543'0'0,"-1"3"-1175"0"0,-71 142 4935 0 0,46-90-4793 0 0,21-45-499 0 0,3-6-3 0 0,0-1-1 0 0,1 1 0 0 0,-1-1 1 0 0,1 1-1 0 0,0 0 0 0 0,0 0 1 0 0,0 0-1 0 0,0 0 0 0 0,1 0 1 0 0,-1 4-1 0 0,1 7-402 0 0,2-12 98 0 0,-1-1 29 0 0,5 5-2198 0 0</inkml:trace>
  <inkml:trace contextRef="#ctx0" brushRef="#br0" timeOffset="1">377 8 919 0 0,'0'0'80'0'0,"9"-5"-80"0"0,0 3 0 0 0,2 2 2280 0 0,1 2 440 0 0,1-1 96 0 0,1 5-4800 0 0,-1 1-952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4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97 10303 0 0,'0'0'5832'0'0,"-20"5"-2986"0"0,-6 0-1029 0 0,16-3 1456 0 0,26 1-2936 0 0,-4-1-250 0 0,21-2 74 0 0,1-2 0 0 0,61-11 0 0 0,20-2 4 0 0,-4 14-83 0 0,22-2-16 0 0,-114 1-274 0 0,-1 0 0 0 0,1-2 0 0 0,-1 0 0 0 0,0-1 0 0 0,20-8 0 0 0,-25 8-1075 0 0,-1-1 1 0 0,1-1-1 0 0,-1 0 1 0 0,17-12-1 0 0,-22 14-864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4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 6911 0 0,'0'0'10024'0'0,"2"0"-9506"0"0,0 0-382 0 0,0-1 1 0 0,-1 1-1 0 0,1 0 1 0 0,0 0 0 0 0,0 0-1 0 0,0 0 1 0 0,0 0-1 0 0,0 0 1 0 0,0 1 0 0 0,0-1-1 0 0,0 0 1 0 0,-1 1-1 0 0,1 0 1 0 0,0-1-1 0 0,0 1 1 0 0,0 0 0 0 0,-1 0-1 0 0,1 0 1 0 0,-1 0-1 0 0,1 0 1 0 0,-1 0 0 0 0,1 1-1 0 0,-1-1 1 0 0,1 0-1 0 0,-1 1 1 0 0,0-1 0 0 0,0 1-1 0 0,2 2 1 0 0,0 2-72 0 0,0-1 1 0 0,-1 1-1 0 0,0-1 1 0 0,0 1-1 0 0,0 0 1 0 0,0 0-1 0 0,-1 0 1 0 0,0 0-1 0 0,0 0 1 0 0,-1 0-1 0 0,0 0 1 0 0,0 0-1 0 0,0 1 1 0 0,-1-1-1 0 0,0 0 1 0 0,-2 10-1 0 0,-2 4-52 0 0,-1-1 0 0 0,-1 0 0 0 0,-16 31 0 0 0,-21 24 146 0 0,31-55 81 0 0,1 0-1 0 0,1 1 0 0 0,-11 26 0 0 0,21-43-212 0 0,-1 0-1 0 0,1 1 0 0 0,0-1 1 0 0,0 1-1 0 0,1-1 1 0 0,-1 1-1 0 0,1 0 0 0 0,0-1 1 0 0,0 1-1 0 0,0 0 1 0 0,0-1-1 0 0,0 1 0 0 0,1-1 1 0 0,0 1-1 0 0,-1 0 1 0 0,2-1-1 0 0,-1 0 0 0 0,0 1 1 0 0,1-1-1 0 0,-1 0 1 0 0,1 1-1 0 0,0-1 0 0 0,0 0 1 0 0,0 0-1 0 0,0-1 1 0 0,1 1-1 0 0,-1 0 0 0 0,1-1 1 0 0,4 4-1 0 0,5 2-88 0 0,-9-7-139 0 0,0-1-84 0 0,-1 0-347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4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 5063 0 0,'-10'-3'10751'0'0,"8"7"-10656"0"0,0 0-1 0 0,0 0 1 0 0,0 0 0 0 0,1 0-1 0 0,0 0 1 0 0,0 1 0 0 0,0-1 0 0 0,0 1-1 0 0,1-1 1 0 0,-1 1 0 0 0,1-1-1 0 0,0 1 1 0 0,1-1 0 0 0,-1 1 0 0 0,1-1-1 0 0,2 9 1 0 0,1 2 213 0 0,1 0 0 0 0,0 0-1 0 0,13 25 1 0 0,1-5 285 0 0,2 0 0 0 0,44 58 1 0 0,-48-73-407 0 0,1-1 0 0 0,1 0 1 0 0,0-2-1 0 0,1 0 1 0 0,31 20-1 0 0,31 12 134 0 0,31 22 14 0 0,-110-69-263 0 0,0-1 0 0 0,-1 1 0 0 0,1 0 0 0 0,-1 0 0 0 0,0 0 0 0 0,0 0 0 0 0,0 1-1 0 0,0-1 1 0 0,0 0 0 0 0,0 1 0 0 0,0 0 0 0 0,-1-1 0 0 0,1 1 0 0 0,0 3 0 0 0,0 9 12 0 0,-4-10-71 0 0,2-5-17 0 0,-1 0 1 0 0,1 0-1 0 0,0 0 1 0 0,0 0-1 0 0,0 0 1 0 0,0 0 0 0 0,0 0-1 0 0,0 1 1 0 0,0-1-1 0 0,0 0 1 0 0,0 0-1 0 0,0 0 1 0 0,0 0 0 0 0,0 0-1 0 0,0 0 1 0 0,0 0-1 0 0,-1 0 1 0 0,1 1-1 0 0,0-1 1 0 0,0 0 0 0 0,0 0-1 0 0,0 0 1 0 0,0 0-1 0 0,0 0 1 0 0,0 0-1 0 0,0 1 1 0 0,0-1 0 0 0,1 0-1 0 0,-1 0 1 0 0,0 0-1 0 0,0 0 1 0 0,0 0-1 0 0,0 0 1 0 0,0 0 0 0 0,0 1-1 0 0,0-1 1 0 0,0 0-1 0 0,0 0 1 0 0,0 0-1 0 0,0 0 1 0 0,0 0 0 0 0,1 0-1 0 0,-4 1-321 0 0,0 1 34 0 0,-1 0 0 0 0,1 0 1 0 0,-1-1-1 0 0,1 0 1 0 0,-1 0-1 0 0,0 0 0 0 0,1 0 1 0 0,-1 0-1 0 0,0-1 0 0 0,0 1 1 0 0,0-1-1 0 0,1 0 0 0 0,-1 0 1 0 0,0-1-1 0 0,0 1 0 0 0,0-1 1 0 0,-5-1-1 0 0,-9-9-1886 0 0,1 0-21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46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5983 0 0,'0'0'464'0'0,"-2"0"-305"0"0,-7 0 460 0 0,-1 1 1 0 0,1 0-1 0 0,-1 1 0 0 0,1 0 1 0 0,0 0-1 0 0,0 1 0 0 0,0 0 0 0 0,0 1 1 0 0,0 0-1 0 0,1 1 0 0 0,-1-1 1 0 0,1 1-1 0 0,1 1 0 0 0,-1 0 1 0 0,1 0-1 0 0,-8 8 0 0 0,-10 13 475 0 0,2 1 1 0 0,1 0-1 0 0,-18 33 0 0 0,-3 2-828 0 0,-117 137 852 0 0,138-175-1064 0 0,-2-1 0 0 0,0-1 0 0 0,-29 21 1 0 0,35-31-15 0 0,1-2 1 0 0,-1 0 0 0 0,-1-1 0 0 0,0-1 0 0 0,-40 13-1 0 0,36-15 35 0 0,22-6-38 0 0,9-2-229 0 0,0 0 0 0 0,-1-1 0 0 0,1 0 0 0 0,0 0 0 0 0,13-6 0 0 0,-11 4-599 0 0,11-5-863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49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16 7543 0 0,'0'0'682'0'0,"1"-1"-464"0"0,19-11 5057 0 0,-19 12-5154 0 0,-1-1 1 0 0,1 1-1 0 0,-1 0 1 0 0,1 0-1 0 0,-1-1 1 0 0,1 1-1 0 0,0 0 1 0 0,-1 0-1 0 0,1-1 1 0 0,0 1-1 0 0,-1 0 1 0 0,1 0-1 0 0,-1 0 1 0 0,1 0-1 0 0,0 0 1 0 0,-1 0-1 0 0,1 0 1 0 0,0 0-1 0 0,-1 0 1 0 0,1 1-1 0 0,0-1 1 0 0,-1 0-1 0 0,1 0 1 0 0,-1 1-1 0 0,1-1 1 0 0,-1 0-1 0 0,1 0 1 0 0,0 1-1 0 0,0 0 1 0 0,0 0-54 0 0,-1 0 0 0 0,1 1 0 0 0,0-1 0 0 0,0 0 0 0 0,-1 0-1 0 0,1 1 1 0 0,-1-1 0 0 0,0 1 0 0 0,1-1 0 0 0,-1 1 0 0 0,0-1 0 0 0,0 3 0 0 0,1 4-38 0 0,-2-1-1 0 0,1 1 0 0 0,-1 0 0 0 0,-2 8 1 0 0,-55 177 1426 0 0,43-149-1316 0 0,10-28-382 0 0,1 0 1 0 0,1 0 0 0 0,-3 29 0 0 0,3-17-2649 0 0,4-32 1114 0 0,5-12-15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4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13 256 1375 0 0,'-1'2'107'0'0,"-10"23"11808"0"0,12-23-11234 0 0,0-1-533 0 0,0 0 1 0 0,0 0-1 0 0,0 0 0 0 0,0 0 0 0 0,0 0 1 0 0,0 0-1 0 0,1 0 0 0 0,-1 0 0 0 0,0 0 1 0 0,1 0-1 0 0,-1-1 0 0 0,0 1 1 0 0,1-1-1 0 0,-1 1 0 0 0,1-1 0 0 0,-1 1 1 0 0,1-1-1 0 0,-1 0 0 0 0,1 0 1 0 0,-1 0-1 0 0,1 0 0 0 0,-1 0 0 0 0,1 0 1 0 0,-1 0-1 0 0,1 0 0 0 0,-1-1 1 0 0,2 0-1 0 0,8-1 195 0 0,0-1 0 0 0,18-8 1 0 0,-18 7 97 0 0,13-7 141 0 0,24-13 1 0 0,13-7 37 0 0,33-7 57 0 0,-17 8-436 0 0,74-42-1 0 0,-145 69-359 0 0,0-1 0 0 0,0 0 0 0 0,-1 0 0 0 0,1 0 0 0 0,-1-1-1 0 0,0 1 1 0 0,0-1 0 0 0,-1 0 0 0 0,1-1 0 0 0,-1 1 0 0 0,0-1-1 0 0,3-7 1 0 0,-6 11-461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49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12871 0 0,'0'0'1458'0'0,"3"0"-982"0"0,0-1-296 0 0,1 1 0 0 0,0-1 0 0 0,0 1 1 0 0,-1 1-1 0 0,1-1 0 0 0,0 0 1 0 0,-1 1-1 0 0,1 0 0 0 0,0-1 0 0 0,-1 2 1 0 0,1-1-1 0 0,-1 0 0 0 0,1 1 0 0 0,-1-1 1 0 0,0 1-1 0 0,1 0 0 0 0,-1 0 1 0 0,4 4-1 0 0,9 9 509 0 0,20 21-1 0 0,-22-20-266 0 0,0-2 1 0 0,18 14-1 0 0,-7-11 65 0 0,2-1 0 0 0,0-2 0 0 0,0 0-1 0 0,41 13 1 0 0,-11-4 228 0 0,-53-21-571 0 0,6 4-11 0 0,-1 0-45 0 0,-7-5-50 0 0,-2 0-169 0 0,-1 0 79 0 0,1 0 0 0 0,0 0 0 0 0,-1 1 0 0 0,1-1 0 0 0,-1 0 0 0 0,1 0 0 0 0,-1 0 0 0 0,0 0 0 0 0,1 0 0 0 0,-1 0 0 0 0,0 0 0 0 0,0 0 0 0 0,-1 1 0 0 0,-15 12-1033 0 0,13-11 977 0 0,-31 21-3416 0 0,33-23 1992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50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74 3679 0 0,'-13'7'13531'0'0,"27"-4"-10744"0"0,28-5-2563 0 0,20-5 1144 0 0,335-54-123 0 0,-359 48-5950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5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7831 0 0,'0'0'3791'0'0,"3"0"-2155"0"0,70-4 1524 0 0,143-27 0 0 0,-132 17-1630 0 0,89-5 1 0 0,-109 20-1466 0 0,-61-1-177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5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93 6447 0 0,'0'0'9311'0'0,"1"2"-9096"0"0,1 2-72 0 0,0 0 0 0 0,-1 0 0 0 0,1 1 0 0 0,-1-1 0 0 0,0 1 0 0 0,0-1 0 0 0,0 1 0 0 0,-1-1 0 0 0,0 1 0 0 0,0-1 0 0 0,0 1 0 0 0,0-1 0 0 0,-1 1 0 0 0,-1 6-1 0 0,-2 8 427 0 0,-2 0-1 0 0,-9 21 0 0 0,0 1-71 0 0,-44 127 755 0 0,52-147-1178 0 0,7-18 162 0 0,0 2 1113 0 0,2-6-1172 0 0,5-3-149 0 0,0 0 0 0 0,-1 0 0 0 0,0-1 0 0 0,0 0 0 0 0,-1 0 0 0 0,1 0 0 0 0,-1-1 0 0 0,0 1 0 0 0,0-1 0 0 0,-1-1 0 0 0,0 1 0 0 0,0 0 0 0 0,5-14 0 0 0,1-2 48 0 0,-2 0 0 0 0,0 0 0 0 0,5-31 0 0 0,-4 7-166 0 0,-3 16-83 0 0,0-1-1 0 0,2 1 1 0 0,15-36-1 0 0,-21 62 134 0 0,1-1 0 0 0,-1 1-1 0 0,0 0 1 0 0,1 0 0 0 0,0 1 0 0 0,0-1-1 0 0,0 0 1 0 0,1 1 0 0 0,-1 0 0 0 0,1 0-1 0 0,-1 0 1 0 0,1 0 0 0 0,0 0 0 0 0,0 1-1 0 0,0 0 1 0 0,6-2 0 0 0,0 0-15 0 0,0 2 0 0 0,0-1 0 0 0,0 1 0 0 0,0 1 0 0 0,0 0 0 0 0,17 0 0 0 0,18 1-121 0 0,23 0 52 0 0,72 9 0 0 0,-138-9 176 0 0,0 0 1 0 0,0 1 0 0 0,0-1-1 0 0,0 1 1 0 0,-1 0 0 0 0,1-1-1 0 0,0 1 1 0 0,0 0-1 0 0,-1 0 1 0 0,1 0 0 0 0,-1 0-1 0 0,1 0 1 0 0,-1 1 0 0 0,3 2-1 0 0,-2-3 59 0 0,-1 2 27 0 0,-1 1-90 0 0,1 1-1 0 0,-1-1 0 0 0,0 1 0 0 0,0-1 0 0 0,-1 1 0 0 0,1-1 0 0 0,-1 1 0 0 0,0-1 0 0 0,-2 7 0 0 0,-18 42 200 0 0,12-32-187 0 0,-15 32-36 0 0,-11 25 12 0 0,31-66-32 0 0,1-1-1 0 0,-1 1 0 0 0,2 0 1 0 0,-3 21-1 0 0,6-18-3 0 0,4 1 0 0 0,-2-12 38 0 0,0 1 0 0 0,0-1 1 0 0,1 0-1 0 0,0 0 0 0 0,0-1 0 0 0,0 1 0 0 0,0-1 0 0 0,0 0 0 0 0,1 0 1 0 0,-1 0-1 0 0,1 0 0 0 0,0-1 0 0 0,-1 0 0 0 0,1 0 0 0 0,11 3 0 0 0,-2-2 106 0 0,0 1-1 0 0,1-2 0 0 0,0 0 1 0 0,21 0-1 0 0,39-4 2050 0 0,-72 2-2062 0 0,-1 0-65 0 0,1 0-34 0 0,20 5 19 0 0,-8-1-51 0 0,8 3 0 0 0,2-2 0 0 0,6 0 0 0 0,-8-4-1 0 0,-20-1 13 0 0,-1 0 570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4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23 479 17215 0 0,'0'0'794'0'0,"-9"-1"254"0"0,9 1-980 0 0,-1 0 1 0 0,1 0-1 0 0,-1 0 1 0 0,1 0-1 0 0,-1-1 1 0 0,1 1 0 0 0,-1 0-1 0 0,1 0 1 0 0,-1 0-1 0 0,1 0 1 0 0,-1-1 0 0 0,1 1-1 0 0,-1 0 1 0 0,1 0-1 0 0,-1-1 1 0 0,1 1 0 0 0,-1 0-1 0 0,1-1 1 0 0,-1 1-1 0 0,1 0 1 0 0,0-1-1 0 0,-1 1 1 0 0,1-1 0 0 0,0 1-1 0 0,-1-1 1 0 0,1 1-1 0 0,0-1 1 0 0,0 1 0 0 0,-1-1-1 0 0,1 1 1 0 0,0-1-1 0 0,0 1 1 0 0,0-1 0 0 0,0 1-1 0 0,0-1 1 0 0,0 0-1 0 0,0 1 1 0 0,0-1-1 0 0,0 1 1 0 0,0-1 0 0 0,0 1-1 0 0,0-1 1 0 0,0 1-1 0 0,0-1 1 0 0,0 1 0 0 0,1-1-1 0 0,-1 1 1 0 0,0-1-1 0 0,0 1 1 0 0,1-1 0 0 0,-1 1-1 0 0,0-1 1 0 0,1 1-1 0 0,-1-1 1 0 0,1 0-1 0 0,3-3-1 0 0,0 0 0 0 0,0-1 0 0 0,9-6 0 0 0,-11 9 116 0 0,41-39-53 0 0,60-74 0 0 0,-72 77-68 0 0,1 2 0 0 0,2 1-1 0 0,47-39 1 0 0,-62 60-78 0 0,0 0 0 0 0,1 1 0 0 0,0 1 0 0 0,1 1 0 0 0,30-12 0 0 0,-49 22 15 0 0,0 1-1 0 0,0-1 1 0 0,0 1 0 0 0,0-1-1 0 0,0 1 1 0 0,0 0 0 0 0,0 0-1 0 0,1 0 1 0 0,1 1 0 0 0,5 3-53 0 0,-7-3 50 0 0,0 1 0 0 0,-1 0 0 0 0,1 0 0 0 0,-1 1 0 0 0,1-1 0 0 0,-1 0-1 0 0,0 0 1 0 0,0 1 0 0 0,0-1 0 0 0,0 1 0 0 0,0-1 0 0 0,0 1 0 0 0,-1-1-1 0 0,1 1 1 0 0,-1-1 0 0 0,0 1 0 0 0,0 0 0 0 0,0-1 0 0 0,0 4 0 0 0,-1 7 5 0 0,-1-1 1 0 0,-4 19 0 0 0,6-31-2 0 0,-48 180 0 0 0,45-169 0 0 0,0 1 0 0 0,1-1 0 0 0,1 1 0 0 0,0 0 0 0 0,0 0 0 0 0,3 20 0 0 0,0-17 0 0 0,-3-11 0 0 0,-1-1 0 0 0,0 7 0 0 0,7-1 0 0 0,-4-7 0 0 0,0-1 0 0 0,0 0-1 0 0,0 0 1 0 0,0 0 0 0 0,0 0-1 0 0,0 0 1 0 0,1 0 0 0 0,-1 0 0 0 0,0 0-1 0 0,1 0 1 0 0,-1-1 0 0 0,0 1 0 0 0,1 0-1 0 0,-1-1 1 0 0,1 1 0 0 0,-1-1-1 0 0,1 0 1 0 0,2 1 0 0 0,1-1-18 0 0,20 4-434 0 0,26 2 0 0 0,-32-5-176 0 0,0 1 1 0 0,28 7 0 0 0,50 16-4508 0 0,-86-23 3583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2:5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0 6911 0 0,'0'0'10571'0'0,"-2"1"-10366"0"0,-15 10 64 0 0,0 0-1 0 0,-25 21 1 0 0,7-4-155 0 0,-62 36 39 0 0,54-37-101 0 0,-47 38 1 0 0,-105 116-535 0 0,162-146 360 0 0,3 2 1 0 0,1 1-1 0 0,-39 66 1 0 0,49-68-47 0 0,-22 54 0 0 0,34-71 112 0 0,0 1-1 0 0,2 1 1 0 0,0-1 0 0 0,-3 34-1 0 0,8-46 69 0 0,0 1 1 0 0,0-1-1 0 0,0 0 0 0 0,1 0 0 0 0,0 0 1 0 0,1 1-1 0 0,2 7 0 0 0,-2-11-1 0 0,0-1 0 0 0,0 1 0 0 0,0 0 0 0 0,1-1 0 0 0,-1 1 0 0 0,1-1 0 0 0,0 0 0 0 0,0 0 0 0 0,1 0-1 0 0,-1-1 1 0 0,1 1 0 0 0,6 4 0 0 0,7 3 288 0 0,1-2 0 0 0,0 0 1 0 0,0 0-1 0 0,22 6 0 0 0,11 5 855 0 0,-44-17-1035 0 0,-4-2-110 0 0,11 12 213 0 0,-12-11-38 0 0,1-3-546 0 0,-2 2-43 0 0,5-1 520 0 0,1-4-5627 0 0,5-5-740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0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12295 0 0,'0'0'2016'0'0,"-1"1"-1258"0"0,-11 10 949 0 0,9-8-1384 0 0,-1 0 0 0 0,1 0 0 0 0,0 1 0 0 0,-6 7 0 0 0,8-10 13 0 0,0 5 165 0 0,-1 0 0 0 0,0-1-1 0 0,-4 9 1 0 0,1-2-384 0 0,-6 14 33 0 0,-2 0 0 0 0,0-1 0 0 0,-2 0 0 0 0,-19 24-1 0 0,-1 2-61 0 0,-13 24-9 0 0,-179 301-51 0 0,222-367-73 0 0,0-1 0 0 0,1 1-1 0 0,0 0 1 0 0,1 1 0 0 0,0-1-1 0 0,0 0 1 0 0,1 1 0 0 0,1 0-1 0 0,-2 15 1 0 0,3-22-304 0 0,13-11-6483 0 0,-10 7 4898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0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7 10135 0 0,'-10'-6'9182'0'0,"6"9"-8959"0"0,0 0 0 0 0,0 0 0 0 0,0 1 0 0 0,0-1 0 0 0,1 1 0 0 0,-1 0 0 0 0,1 0 0 0 0,-4 7 0 0 0,-22 42 243 0 0,13-24-202 0 0,10-19-193 0 0,0 1 1 0 0,1 0-1 0 0,0 1 1 0 0,-5 15-1 0 0,10-25-167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0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80 7831 0 0,'11'-15'609'0'0,"2"-1"755"0"0,33-32 3433 0 0,-45 62-3715 0 0,0-12-1024 0 0,-1 0 0 0 0,1 0 0 0 0,-1 1 0 0 0,0-1 0 0 0,0 0 0 0 0,0 0 0 0 0,0 3 0 0 0,-6 23 514 0 0,-1 0 0 0 0,-17 43 0 0 0,-29 53 518 0 0,32-79-702 0 0,16-35-356 0 0,-45 102 25 0 0,-73 119 0 0 0,115-220-344 0 0,0 0 0 0 0,0 0 1 0 0,-12 10-1 0 0,-13 10-6676 0 0,22-22 2041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0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3679 0 0,'0'0'284'0'0,"2"-1"108"0"0,4-2 1278 0 0,1 0-1 0 0,0 1 1 0 0,8-2-1 0 0,23-3 1207 0 0,-24 5-2069 0 0,0-1-1 0 0,25-8 1 0 0,-13-1-43 0 0,0 0 1 0 0,-1-2-1 0 0,0-1 1 0 0,28-23 0 0 0,85-79 490 0 0,-134 113-1219 0 0,17-14-121 0 0,-2-2 0 0 0,0 0 1 0 0,-1-1-1 0 0,-2-1 0 0 0,26-42 0 0 0,-41 62-126 0 0,1-1 0 0 0,-1 0 1 0 0,0 0-1 0 0,1 0 0 0 0,-1 0 0 0 0,-1 0 0 0 0,1 0 1 0 0,0 0-1 0 0,-1 0 0 0 0,0-1 0 0 0,1 1 1 0 0,-2-6-1 0 0,-2-2-1160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0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1375 0 0,'0'0'66'0'0,"2"2"456"0"0,8 7 2762 0 0,0 0 0 0 0,-1 0 0 0 0,12 16 0 0 0,-17-19-2911 0 0,0 0 0 0 0,0 1-1 0 0,-1-1 1 0 0,5 14 0 0 0,-5-10 74 0 0,1 0 0 0 0,0 0 0 0 0,1-1 0 0 0,0 0 0 0 0,8 13-1 0 0,-9-17-238 0 0,0 0 0 0 0,1-1-1 0 0,-1 1 1 0 0,1-1-1 0 0,0 0 1 0 0,0 0 0 0 0,0-1-1 0 0,0 0 1 0 0,12 6-1 0 0,-15-8-176 0 0,0 0-1 0 0,1-1 0 0 0,-1 1 1 0 0,1 0-1 0 0,0-1 0 0 0,-1 0 0 0 0,1 1 1 0 0,-1-1-1 0 0,5 0 0 0 0,0 0 74 0 0,-5 0-104 0 0,0 0-1 0 0,0 0 1 0 0,0 0-1 0 0,1 0 0 0 0,-1 0 1 0 0,0 0-1 0 0,0-1 1 0 0,0 1-1 0 0,1-1 1 0 0,-1 1-1 0 0,0-1 1 0 0,0 0-1 0 0,0 0 1 0 0,3-1-1 0 0,0-1-137 0 0,2-3-1117 0 0,-1 4-1657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0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390 232 5063 0 0,'0'0'390'0'0,"-2"1"-252"0"0,-10 7 557 0 0,8-8-181 0 0,2 0-123 0 0,0 0 1395 0 0,-12 4 4491 0 0,14-4-6206 0 0,-1 0 1 0 0,1 0 0 0 0,0 0-1 0 0,0 0 1 0 0,0 0-1 0 0,0 0 1 0 0,0-1-1 0 0,-1 1 1 0 0,1 0 0 0 0,0 0-1 0 0,0 0 1 0 0,0 0-1 0 0,0 0 1 0 0,0 0-1 0 0,-1 0 1 0 0,1 0-1 0 0,0 0 1 0 0,0 0 0 0 0,0 1-1 0 0,0-1 1 0 0,0 0-1 0 0,0 0 1 0 0,-1 0-1 0 0,1 0 1 0 0,0 0-1 0 0,0 0 1 0 0,0 0 0 0 0,0 0-1 0 0,0 0 1 0 0,0 0-1 0 0,0 0 1 0 0,-1 0-1 0 0,1 1 1 0 0,0-1-1 0 0,0 0 1 0 0,0 0 0 0 0,0 0-1 0 0,0 0 1 0 0,0 0-1 0 0,0 0 1 0 0,0 1-1 0 0,0-1 1 0 0,0 0-1 0 0,0 0 1 0 0,0 0 0 0 0,0 0-1 0 0,0 0 1 0 0,0 1-1 0 0,0-1 1 0 0,0 0-1 0 0,0 0 1 0 0,0 0-1 0 0,9 4 672 0 0,19 1-733 0 0,-11-5 495 0 0,0-2-1 0 0,24-4 0 0 0,-36 5-353 0 0,10-3 23 0 0,-2-3-140 0 0,-9 6-58 0 0,0-1-1 0 0,0 0 1 0 0,-1 0-1 0 0,1-1 1 0 0,-1 1-1 0 0,1-1 1 0 0,-1 0-1 0 0,0 0 1 0 0,0 0-1 0 0,0 0 1 0 0,0 0-1 0 0,-1-1 1 0 0,1 1-1 0 0,-1-1 1 0 0,0 0-1 0 0,0 0 1 0 0,2-7-1 0 0,0 1-166 0 0,0 2-46 0 0,-1 0 1 0 0,0-1-1 0 0,-1 0 0 0 0,0 0 0 0 0,-1 1 1 0 0,0-1-1 0 0,0 0 0 0 0,-1-11 0 0 0,0 17 109 0 0,0-1-1 0 0,0 1 0 0 0,0 0 0 0 0,-1-1 0 0 0,1 1 1 0 0,-1 0-1 0 0,0 0 0 0 0,0 0 0 0 0,0 0 0 0 0,-1 0 0 0 0,1 0 1 0 0,-1 0-1 0 0,0 0 0 0 0,1 0 0 0 0,-1 1 0 0 0,0-1 1 0 0,-1 1-1 0 0,1-1 0 0 0,0 1 0 0 0,-1 0 0 0 0,1 0 1 0 0,-1 0-1 0 0,0 0 0 0 0,1 1 0 0 0,-5-3 0 0 0,2 3 25 0 0,-1-1-1 0 0,-1 1 0 0 0,1 1 1 0 0,0-1-1 0 0,0 1 0 0 0,0 0 1 0 0,0 0-1 0 0,0 0 0 0 0,0 1 1 0 0,-1 0-1 0 0,-5 2 0 0 0,-3 2 220 0 0,-1 1 1 0 0,1 0-1 0 0,0 1 0 0 0,-19 12 0 0 0,-53 41 695 0 0,42-26-783 0 0,2 2 1 0 0,1 3 0 0 0,-43 50-1 0 0,78-81-29 0 0,1 1 0 0 0,1 0 0 0 0,-1-1 0 0 0,2 2 0 0 0,-1-1 0 0 0,1 1 0 0 0,-5 17 0 0 0,8-24 16 0 0,0 1 0 0 0,0-1-1 0 0,0 1 1 0 0,1-1-1 0 0,0 1 1 0 0,0-1 0 0 0,0 1-1 0 0,0 0 1 0 0,0-1 0 0 0,0 1-1 0 0,1-1 1 0 0,0 1-1 0 0,0-1 1 0 0,0 0 0 0 0,0 1-1 0 0,0-1 1 0 0,1 0 0 0 0,0 1-1 0 0,-1-1 1 0 0,1 0-1 0 0,0 0 1 0 0,0-1 0 0 0,1 1-1 0 0,-1 0 1 0 0,1-1 0 0 0,2 3-1 0 0,2 0 105 0 0,0-1-1 0 0,0 0 1 0 0,0 0 0 0 0,1 0-1 0 0,-1-1 1 0 0,1 0 0 0 0,0-1-1 0 0,0 0 1 0 0,9 2-1 0 0,-4-2 37 0 0,1-1 0 0 0,-1-1-1 0 0,0 0 1 0 0,0-1-1 0 0,16-2 1 0 0,-1-3 108 0 0,0-1 0 0 0,0-2 0 0 0,-1 0 0 0 0,41-21 0 0 0,-58 25-172 0 0,48-25 259 0 0,-51 26-326 0 0,0 0 0 0 0,-1-1 0 0 0,1 0 0 0 0,-1-1 0 0 0,9-9 1 0 0,-14 14-110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03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131 225 2759 0 0,'0'0'1331'0'0,"-1"2"-136"0"0,-4 9 638 0 0,-2 0 1 0 0,-13 18 0 0 0,-8 13 154 0 0,-40 69 1357 0 0,66-109-2297 0 0,4-4-928 0 0,11-17-44 0 0,106-136-63 0 0,-101 135-66 0 0,1 0-1 0 0,1 2 1 0 0,1 0-1 0 0,1 1 1 0 0,28-17-1 0 0,-39 27 159 0 0,1 1-1 0 0,0 0 1 0 0,1 1-1 0 0,-1 0 1 0 0,1 1-1 0 0,20-4 0 0 0,-27 7 15 0 0,1 0-1 0 0,-1 0 1 0 0,1 1-1 0 0,-1 0 0 0 0,1 1 1 0 0,-1-1-1 0 0,1 1 0 0 0,-1 0 1 0 0,1 1-1 0 0,-1 0 0 0 0,0 0 1 0 0,0 0-1 0 0,0 1 1 0 0,10 5-1 0 0,-14-6-90 0 0,0-1 1 0 0,-1 0-1 0 0,1 1 0 0 0,-1-1 1 0 0,1 1-1 0 0,-1 0 0 0 0,0-1 1 0 0,1 1-1 0 0,-1 0 0 0 0,0 0 1 0 0,0 0-1 0 0,-1 0 0 0 0,1 0 1 0 0,1 3-1 0 0,-1 0-6 0 0,0 0-1 0 0,0-1 1 0 0,0 1 0 0 0,-1 8-1 0 0,0-10-21 0 0,1 0 0 0 0,-1 0 0 0 0,-1 1 0 0 0,1-1 0 0 0,0 0 0 0 0,-1 0 0 0 0,1 1 0 0 0,-1-1 0 0 0,0 0 0 0 0,0 0 0 0 0,-1 0 0 0 0,1 0 0 0 0,0 0 0 0 0,-4 4 0 0 0,0 1 0 0 0,2-4 18 0 0,0 1-1 0 0,0-1 1 0 0,-1 0 0 0 0,1 0-1 0 0,-1 0 1 0 0,0 0-1 0 0,0-1 1 0 0,-1 1 0 0 0,-4 2-1 0 0,-7 3 74 0 0,-23 10 0 0 0,23-12-121 0 0,-20 8-376 0 0,37-18 220 0 0,0-2 123 0 0,1 0-1 0 0,0 0 1 0 0,0 0 0 0 0,1 0-1 0 0,-1 0 1 0 0,1 1 0 0 0,0-1-1 0 0,1 1 1 0 0,-1 0-1 0 0,1 0 1 0 0,-1 0 0 0 0,9-6-1 0 0,6-4-43 0 0,35-21 0 0 0,-23 17 97 0 0,213-127 10 0 0,-230 138 90 0 0,1 0-1 0 0,-1 1 0 0 0,1 1 1 0 0,1 0-1 0 0,22-4 0 0 0,-34 8-17 0 0,-2 1-51 0 0,0 0 0 0 0,0 0 0 0 0,0 0-1 0 0,0 0 1 0 0,0 0 0 0 0,0 1 0 0 0,0-1 0 0 0,0 0-1 0 0,0 1 1 0 0,0-1 0 0 0,0 0 0 0 0,0 1 0 0 0,0-1-1 0 0,1 2 1 0 0,8 3 57 0 0,-9-4-71 0 0,0-1 0 0 0,0 1 0 0 0,0 0 0 0 0,0 0 0 0 0,0 0 0 0 0,0 0 0 0 0,0 0 0 0 0,0 1 0 0 0,0-1 1 0 0,0 0-1 0 0,-1 0 0 0 0,1 1 0 0 0,0-1 0 0 0,-1 0 0 0 0,1 1 0 0 0,-1-1 0 0 0,1 2 0 0 0,2 21 124 0 0,-3-19-88 0 0,0 0-1 0 0,-1 1 1 0 0,1-1 0 0 0,-1 1-1 0 0,-1-1 1 0 0,1 0 0 0 0,-1 0-1 0 0,-4 10 1 0 0,-3 3 231 0 0,-13 19-1 0 0,0 0 28 0 0,-55 101 155 0 0,71-127-466 0 0,5-9-168 0 0,17 3-13602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0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9671 0 0,'0'0'8171'0'0,"-2"2"-7412"0"0,-11 18-188 0 0,1 1 0 0 0,0 0 1 0 0,-12 33-1 0 0,14-29-300 0 0,-1 0-1 0 0,-26 40 1 0 0,-18 15-731 0 0,53-77 131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0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8751 0 0,'0'0'936'0'0,"-13"9"-936"0"0,1 5 672 0 0,3 0 96 0 0,2 1 32 0 0,3-3 0 0 0,4 3-992 0 0,7-3-232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57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278 141 2759 0 0,'0'0'13104'0'0,"-3"11"-10784"0"0,4-9-2199 0 0,0 0 0 0 0,1 1 0 0 0,-1-1 1 0 0,1 0-1 0 0,0 0 0 0 0,0-1 0 0 0,-1 1 0 0 0,1 0 0 0 0,1-1 0 0 0,-1 1 0 0 0,0-1 0 0 0,0 1 0 0 0,0-1 0 0 0,1 0 0 0 0,-1 0 0 0 0,1 0 1 0 0,-1 0-1 0 0,1-1 0 0 0,-1 1 0 0 0,1-1 0 0 0,2 1 0 0 0,11 1 178 0 0,-1-1 1 0 0,22-1-1 0 0,-24 0-173 0 0,7-1-74 0 0,0-1 0 0 0,1 0 0 0 0,-1-2 0 0 0,0-1 0 0 0,32-11 0 0 0,-45 14-40 0 0,0 0-1 0 0,-1-1 0 0 0,1 0 1 0 0,-1 0-1 0 0,0 0 1 0 0,0-1-1 0 0,0 0 0 0 0,0 0 1 0 0,-1-1-1 0 0,7-6 0 0 0,-10 9-32 0 0,1-1-1 0 0,-1-1 1 0 0,0 1-1 0 0,0 0 1 0 0,-1 0-1 0 0,1-1 1 0 0,-1 1-1 0 0,1-1 1 0 0,-1 0-1 0 0,0 1 1 0 0,0-1-1 0 0,0-6 0 0 0,1-4-170 0 0,-1 12 144 0 0,-1 1-1 0 0,0 0 0 0 0,0-1 0 0 0,0 1 1 0 0,1 0-1 0 0,-1-1 0 0 0,0 1 0 0 0,-1 0 1 0 0,1-1-1 0 0,0 1 0 0 0,0 0 0 0 0,-1 0 1 0 0,1-1-1 0 0,0 1 0 0 0,-1 0 0 0 0,1 0 1 0 0,-1-1-1 0 0,0 1 0 0 0,1 0 0 0 0,-1 0 0 0 0,0 0 1 0 0,0 0-1 0 0,0 0 0 0 0,0 0 0 0 0,0 0 1 0 0,0 0-1 0 0,0 0 0 0 0,0 1 0 0 0,0-1 1 0 0,0 0-1 0 0,-2 0 0 0 0,-1-1-37 0 0,0 1 1 0 0,0-1-1 0 0,0 1 0 0 0,0 0 0 0 0,0 0 1 0 0,0 0-1 0 0,0 1 0 0 0,-6-1 1 0 0,1 1 0 0 0,-9 0-4 0 0,-1 0 0 0 0,0 1 1 0 0,1 1-1 0 0,0 1 0 0 0,-25 6 0 0 0,-27 13 5 0 0,-111 51 0 0 0,167-66 85 0 0,-14 7 19 0 0,-39 25 0 0 0,59-34-10 0 0,1 1-1 0 0,0 0 1 0 0,0 0-1 0 0,0 1 1 0 0,1-1-1 0 0,0 2 1 0 0,0-1-1 0 0,0 1 1 0 0,-6 11-1 0 0,9-12 63 0 0,0-1 0 0 0,0 1 0 0 0,1 0 0 0 0,0 0 0 0 0,0-1 0 0 0,-1 15 0 0 0,2-17-37 0 0,1 0 0 0 0,0-1-1 0 0,1 1 1 0 0,-1 0 0 0 0,1 0 0 0 0,-1 0-1 0 0,1-1 1 0 0,0 1 0 0 0,1 0 0 0 0,-1-1-1 0 0,1 1 1 0 0,-1-1 0 0 0,1 1 0 0 0,3 4 0 0 0,-1-2 58 0 0,1-1 1 0 0,0 1 0 0 0,0-1 0 0 0,0 1 0 0 0,0-1 0 0 0,1-1 0 0 0,8 7 0 0 0,-9-9-32 0 0,-1 1-1 0 0,1-1 1 0 0,0 0 0 0 0,-1-1-1 0 0,1 1 1 0 0,0-1 0 0 0,0 0 0 0 0,0 0-1 0 0,0 0 1 0 0,0-1 0 0 0,9 0 0 0 0,32-5 77 0 0,0-1 0 0 0,-1-3 1 0 0,53-17-1 0 0,10-1-50 0 0,-19 7-529 0 0,-87 20 248 0 0,-7 4-3743 0 0,3-3 3204 0 0,1 0 1 0 0,-1 1-1 0 0,0-1 1 0 0,0 0-1 0 0,0-1 1 0 0,-2 2-1 0 0,-7 2-4608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0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6447 0 0,'0'0'11127'0'0,"-2"1"-10135"0"0,-28 12-651 0 0,0 3 1 0 0,1 0 0 0 0,1 2-1 0 0,0 1 1 0 0,-43 40-1 0 0,16-7-430 0 0,54-51-6 0 0,-7 8-97 0 0,8-8 170 0 0,-1 0-1 0 0,0-1 1 0 0,1 1-1 0 0,-1 0 1 0 0,1 0-1 0 0,-1-1 1 0 0,1 1-1 0 0,-1 0 1 0 0,1 0-1 0 0,0 0 1 0 0,-1-1-1 0 0,1 1 1 0 0,0 0-1 0 0,0 0 1 0 0,-1 2-1 0 0,2-2-3 0 0,-1 1 0 0 0,1-1 0 0 0,0 0 0 0 0,0 1 0 0 0,-1-1 0 0 0,1 0 0 0 0,0 0-1 0 0,0 1 1 0 0,0-1 0 0 0,0 0 0 0 0,0 0 0 0 0,1 0 0 0 0,-1 0 0 0 0,2 1 0 0 0,19 12-201 0 0,-10-9 56 0 0,1 0 0 0 0,21 4 0 0 0,-21-6 119 0 0,1 1 0 0 0,13 5-1 0 0,-13-2 53 0 0,1 2 0 0 0,-5 0 11 0 0,-8-8 31 0 0,-1 1-1 0 0,0-1 1 0 0,1 1 0 0 0,-1 0 0 0 0,0-1-1 0 0,0 1 1 0 0,0 0 0 0 0,0-1-1 0 0,0 1 1 0 0,-1 0 0 0 0,1 0 0 0 0,-1 0-1 0 0,1 0 1 0 0,-1 0 0 0 0,1 0-1 0 0,-1 2 1 0 0,0 0 21 0 0,-1 0-1 0 0,1 0 1 0 0,-1-1 0 0 0,0 1-1 0 0,0-1 1 0 0,0 1 0 0 0,-1 0-1 0 0,1-1 1 0 0,-1 0 0 0 0,0 1-1 0 0,0-1 1 0 0,0 0 0 0 0,0 0-1 0 0,-1 0 1 0 0,1 0-1 0 0,-1-1 1 0 0,1 1 0 0 0,-1-1-1 0 0,0 1 1 0 0,-6 2 0 0 0,-5 4 34 0 0,-1-1 1 0 0,-1 0-1 0 0,-19 7 1 0 0,22-10 4 0 0,-5 1-49 0 0,1-1 0 0 0,-22 4 0 0 0,-17 5-65 0 0,54-14-87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04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40 11831 0 0,'0'0'540'0'0,"0"-2"-5"0"0,-1-7-343 0 0,0-20 7797 0 0,0 32-7869 0 0,-8 14-45 0 0,0-1 0 0 0,-1 0 0 0 0,-1-1-1 0 0,-22 26 1 0 0,-59 50 239 0 0,78-80-313 0 0,0 0-1 0 0,0-1 1 0 0,-18 9 0 0 0,-27 17-16 0 0,57-34-46 0 0,2-1-100 0 0,1 0 143 0 0,0 0-1 0 0,-1 0 1 0 0,1 1 0 0 0,0-1-1 0 0,-1 0 1 0 0,1 0 0 0 0,0 0-1 0 0,0 0 1 0 0,0 0 0 0 0,0 0 0 0 0,0-1-1 0 0,0 1 1 0 0,0 0 0 0 0,0 0-1 0 0,0-1 1 0 0,1 1 0 0 0,-1 0-1 0 0,0-1 1 0 0,2 1 0 0 0,27 10-278 0 0,-15-8 75 0 0,0-1-1 0 0,1 0 0 0 0,-1-1 1 0 0,1 0-1 0 0,24-3 0 0 0,3 0-168 0 0,-38 3 290 0 0,5 1 116 0 0,-8-1 620 0 0,-2-1-625 0 0,0 1 1 0 0,0-1-1 0 0,0 0 0 0 0,0 0 1 0 0,0 0-1 0 0,0 1 0 0 0,0-1 1 0 0,0 0-1 0 0,0 0 0 0 0,1 0 0 0 0,-1 1 1 0 0,0-1-1 0 0,0 0 0 0 0,0 0 1 0 0,0 0-1 0 0,0 0 0 0 0,1 1 1 0 0,-1-1-1 0 0,0 0 0 0 0,0 0 0 0 0,0 0 1 0 0,0 0-1 0 0,1 0 0 0 0,-1 0 1 0 0,0 1-1 0 0,0-1 0 0 0,0 0 1 0 0,1 0-1 0 0,-1 0 0 0 0,0 0 0 0 0,1 0 1 0 0,-1 0 7 0 0,1 0 0 0 0,-1 0 0 0 0,1 1 1 0 0,-1-1-1 0 0,1 0 0 0 0,-1 0 0 0 0,0 1 0 0 0,1-1 1 0 0,-1 0-1 0 0,1 1 0 0 0,-1-1 0 0 0,1 0 0 0 0,-1 1 1 0 0,0-1-1 0 0,1 1 0 0 0,-1-1 0 0 0,0 1 0 0 0,0-1 1 0 0,1 1-1 0 0,-1-1 0 0 0,0 2 0 0 0,2 2 47 0 0,-1 1-1 0 0,0 0 1 0 0,-1-1 0 0 0,1 1-1 0 0,-1 0 1 0 0,0 0 0 0 0,0 0-1 0 0,0-1 1 0 0,-1 1 0 0 0,0 0-1 0 0,0 0 1 0 0,0-1 0 0 0,0 1-1 0 0,-1 0 1 0 0,0-1 0 0 0,0 0-1 0 0,0 1 1 0 0,0-1 0 0 0,-1 0-1 0 0,-5 6 1 0 0,4-5-32 0 0,-1 0 0 0 0,-1 0-1 0 0,1-1 1 0 0,-1 0 0 0 0,0 0 0 0 0,0 0 0 0 0,0-1 0 0 0,0 0 0 0 0,-1 0-1 0 0,1-1 1 0 0,-1 0 0 0 0,1 0 0 0 0,-9 1 0 0 0,-10 1 68 0 0,-1-1 0 0 0,-31-1 0 0 0,14 0-1 0 0,-18 4-83 0 0,-22 1 24 0 0,72-5-138 0 0,9-1 60 0 0,0-1-224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0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11 10591 0 0,'0'0'819'0'0,"-1"0"-311"0"0,-21-11 6344 0 0,20 11-6036 0 0,-9 0 1980 0 0,10 2-2672 0 0,-2 3-63 0 0,0-1 1 0 0,1 1-1 0 0,-1 0 0 0 0,1 0 1 0 0,0 0-1 0 0,0 1 0 0 0,1-1 1 0 0,-1 0-1 0 0,0 11 0 0 0,-3 9 136 0 0,0-10-196 0 0,0-1 0 0 0,0 1-1 0 0,-1-1 1 0 0,-1-1-1 0 0,-1 1 1 0 0,0-1-1 0 0,0 0 1 0 0,-1-1-1 0 0,-1 0 1 0 0,0-1-1 0 0,-1 0 1 0 0,0 0-1 0 0,-1-1 1 0 0,-24 17-1 0 0,17-18-567 0 0,13-7-3652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0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5063 0 0,'0'0'544'0'0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0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 13559 0 0,'0'0'5944'0'0,"-2"0"-5474"0"0,-8 2-233 0 0,1 0 0 0 0,0 1 0 0 0,0 0 0 0 0,1 1 0 0 0,-14 6 0 0 0,-17 7 181 0 0,19-9-318 0 0,0 1 1 0 0,0 1-1 0 0,1 0 1 0 0,-19 14-1 0 0,27-16-98 0 0,0 1 0 0 0,0 0-1 0 0,1 1 1 0 0,0 0 0 0 0,1 1-1 0 0,0-1 1 0 0,-10 18 0 0 0,16-24-53 0 0,2-3 10 0 0,0 1 0 0 0,0 0 1 0 0,0-1-1 0 0,0 1 0 0 0,0 0 1 0 0,1-1-1 0 0,-1 1 0 0 0,1 0 1 0 0,-1 3-1 0 0,1-4 20 0 0,1 0 0 0 0,-1 0 0 0 0,1 0 0 0 0,0 0 0 0 0,-1 0-1 0 0,1 0 1 0 0,0-1 0 0 0,0 1 0 0 0,0 0 0 0 0,-1 0 0 0 0,3 1 0 0 0,-1-1-24 0 0,1 2-21 0 0,1-1 1 0 0,-1 0 0 0 0,1 0 0 0 0,-1 0 0 0 0,1-1 0 0 0,0 1 0 0 0,0-1 0 0 0,-1 0 0 0 0,1 0 0 0 0,0 0 0 0 0,6 0 0 0 0,3 0-107 0 0,1 0 1 0 0,13-1 0 0 0,-15-1 93 0 0,-5 0 40 0 0,-1 1 0 0 0,1-1 1 0 0,0 2-1 0 0,0-1 0 0 0,-1 1 1 0 0,11 2-1 0 0,-14-2 25 0 0,0 0 1 0 0,1 1-1 0 0,-1-1 0 0 0,0 1 1 0 0,0 0-1 0 0,0 0 0 0 0,-1 0 1 0 0,1 0-1 0 0,0 0 0 0 0,-1 1 1 0 0,1-1-1 0 0,-1 1 0 0 0,0 0 1 0 0,0 0-1 0 0,0 0 0 0 0,0 0 1 0 0,-1 0-1 0 0,2 4 0 0 0,6 13-58 0 0,-8-14 90 0 0,-2-1-9 0 0,3 8 31 0 0,-2-11 112 0 0,0 1 31 0 0,-2 1-85 0 0,0 0-1 0 0,0 0 1 0 0,0-1 0 0 0,0 1-1 0 0,-1 0 1 0 0,1-1-1 0 0,-1 1 1 0 0,0-1 0 0 0,0 0-1 0 0,-7 5 1 0 0,-4 3 292 0 0,-22 12 0 0 0,13-9-179 0 0,18-11-210 0 0,1-1 0 0 0,-1 0 1 0 0,1 1-1 0 0,-1-1 0 0 0,0-1 1 0 0,0 1-1 0 0,0-1 0 0 0,0 0 0 0 0,0 0 1 0 0,0 0-1 0 0,-9-1 0 0 0,1-1-394 0 0,0 0 0 0 0,-1-1 0 0 0,-13-4 1 0 0,6 1-668 0 0,3 3 437 0 0,-1 0-2890 0 0,10 0 1830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06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80 6447 0 0,'3'-3'207'0'0,"42"-46"853"0"0,-12 22 12917 0 0,-35 29-13774 0 0,-23 14 229 0 0,-31 16 0 0 0,-3 2-64 0 0,-3 3-191 0 0,27-17-1 0 0,-50 39 0 0 0,78-55-176 0 0,2 1 0 0 0,0-1 0 0 0,1 1 0 0 0,-1 0 0 0 0,-4 7 0 0 0,1-3-15 0 0,8-9 14 0 0,0 0 0 0 0,0 0-1 0 0,0 0 1 0 0,0 1-1 0 0,0-1 1 0 0,0 0-1 0 0,0 0 1 0 0,0 0-1 0 0,0 0 1 0 0,0 0-1 0 0,-1 0 1 0 0,1 0-1 0 0,0 0 1 0 0,0 1-1 0 0,0-1 1 0 0,0 0 0 0 0,0 0-1 0 0,0 0 1 0 0,0 0-1 0 0,0 0 1 0 0,0 0-1 0 0,0 0 1 0 0,0 1-1 0 0,0-1 1 0 0,0 0-1 0 0,0 0 1 0 0,0 0-1 0 0,0 0 1 0 0,0 0-1 0 0,0 0 1 0 0,0 0 0 0 0,0 1-1 0 0,1-1 1 0 0,-1 0-1 0 0,0 0 1 0 0,0 0-1 0 0,0 0 1 0 0,0 0-1 0 0,0 0 1 0 0,2 3-21 0 0,0 0 0 0 0,0-1 0 0 0,0 1 1 0 0,0-1-1 0 0,0 1 0 0 0,0-1 0 0 0,1 0 1 0 0,-1 0-1 0 0,1 0 0 0 0,0 0 0 0 0,0 0 0 0 0,0-1 1 0 0,5 3-1 0 0,7 2-166 0 0,27 6 1 0 0,-1 0-212 0 0,-33-10 310 0 0,1 2 1 0 0,-1-1-1 0 0,0 1 0 0 0,0 0 0 0 0,0 1 0 0 0,-1 0 1 0 0,1 0-1 0 0,-1 0 0 0 0,8 10 0 0 0,-10-9 117 0 0,0 0-1 0 0,0 0 1 0 0,-1 0-1 0 0,0 1 0 0 0,3 7 1 0 0,-2-5 55 0 0,-3-4 30 0 0,0 0 1 0 0,0-1-1 0 0,0 1 0 0 0,0 0 0 0 0,-1 0 0 0 0,0 0 0 0 0,0 0 1 0 0,0 0-1 0 0,-1 0 0 0 0,0 9 0 0 0,-1-2 133 0 0,0 0-1 0 0,-7 22 1 0 0,5-21-271 0 0,-5 16 61 0 0,1-19-2 0 0,2-5-29 0 0,2-2 0 0 0,0 0-1 0 0,0 0 1 0 0,0 0 0 0 0,0-1 0 0 0,0 0-1 0 0,-1 1 1 0 0,1-1 0 0 0,-1-1-1 0 0,0 1 1 0 0,0 0 0 0 0,1-1-1 0 0,-1 0 1 0 0,0 0 0 0 0,-6 1-1 0 0,-7 0 21 0 0,1-1-1 0 0,-20 0 1 0 0,34-1-25 0 0,-18 0 37 0 0,-1 0 1 0 0,1-2-1 0 0,0-1 0 0 0,0 0 1 0 0,-20-6-1 0 0,4-1 23 0 0,17 5-47 0 0,16 2-14 0 0,1 0 1 0 0,-4-3-83 0 0,5 5-343 0 0,11-24-1530 0 0,-7 21 1257 0 0,1 1 0 0 0,0-1 0 0 0,0 0 0 0 0,0 1 0 0 0,1 0 0 0 0,-1 0 0 0 0,7-3 0 0 0,8-3-1348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0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5063 0 0,'0'0'15727'0'0,"1"3"-15270"0"0,1 0-378 0 0,0 1 0 0 0,0-1 0 0 0,0 1 0 0 0,-1 0 0 0 0,1-1 0 0 0,-1 1 0 0 0,0 0 0 0 0,0 0 1 0 0,0 0-1 0 0,-1 0 0 0 0,1 0 0 0 0,-1 0 0 0 0,0 0 0 0 0,0 0 0 0 0,-1 0 0 0 0,1 0 0 0 0,-2 6 0 0 0,-2 0-42 0 0,1 1 0 0 0,-2-1 0 0 0,1 0-1 0 0,-2-1 1 0 0,1 1 0 0 0,-1-1 0 0 0,-11 13 0 0 0,-56 56 249 0 0,53-58-266 0 0,-17 11-276 0 0,36-29 1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07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10135 0 0,'0'0'5208'0'0,"11"9"-5544"0"0,2 2-280 0 0,-2 1-56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0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 15863 0 0,'0'0'1439'0'0,"1"2"-1186"0"0,2 8-168 0 0,0 1 0 0 0,-1-1 0 0 0,-1 1 0 0 0,0-1 0 0 0,0 1 0 0 0,-1 0 0 0 0,0-1 0 0 0,-1 1 0 0 0,0 0 0 0 0,-1-1 0 0 0,0 1 0 0 0,-5 14 0 0 0,-7 16 328 0 0,-32 67 0 0 0,41-98-300 0 0,-12 27 182 0 0,-30 60 250 0 0,37-80-485 0 0,-1 0 0 0 0,0 0 0 0 0,-19 20 0 0 0,23-30-70 0 0,-24 28 267 0 0,-49 41 0 0 0,43-41 10 0 0,-18 15 117 0 0,54-49-355 0 0,29 4-1585 0 0,-26-4 584 0 0,0-3-225 0 0,8-4-47 0 0,0-3-11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0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134 470 6911 0 0,'-3'2'315'0'0,"-13"5"-14"0"0,0 0 1 0 0,-22 6-1 0 0,30-11 1614 0 0,-1 0 0 0 0,1-1 0 0 0,-16 1 0 0 0,24-2-1858 0 0,-1 0-1 0 0,1 0 1 0 0,-1 0 0 0 0,1 0-1 0 0,-1 0 1 0 0,0 0 0 0 0,1 0-1 0 0,-1-1 1 0 0,1 1 0 0 0,0 0-1 0 0,-1 0 1 0 0,1-1 0 0 0,-1 1-1 0 0,1 0 1 0 0,-1-1 0 0 0,1 1-1 0 0,0 0 1 0 0,-1-1 0 0 0,1 1 0 0 0,0-1-1 0 0,-1 1 1 0 0,1 0 0 0 0,0-1-1 0 0,0 1 1 0 0,-1-1 0 0 0,1 1-1 0 0,0-1 1 0 0,0 1 0 0 0,0-1-1 0 0,0 1 1 0 0,-1-1 0 0 0,1 1-1 0 0,0-1 1 0 0,0 0 0 0 0,0 1-1 0 0,0-1 1 0 0,0 1 0 0 0,0-1-1 0 0,1 0 1 0 0,3-20 775 0 0,1 11-639 0 0,1-1 0 0 0,-1 1 0 0 0,2 0 0 0 0,0 1 0 0 0,0-1 0 0 0,11-10 0 0 0,13-17 98 0 0,-5 1-127 0 0,49-62 296 0 0,-60 80-329 0 0,2 0-1 0 0,0 2 1 0 0,23-18 0 0 0,-15 16 59 0 0,0 2 1 0 0,1 0-1 0 0,1 2 1 0 0,44-18-1 0 0,-47 24-69 0 0,-1 1 1 0 0,1 1-1 0 0,0 1 0 0 0,0 1 1 0 0,0 1-1 0 0,28 0 0 0 0,-46 3-105 0 0,-1 0-1 0 0,1 0 1 0 0,0 1-1 0 0,-1 0 1 0 0,8 2-1 0 0,-11-3-9 0 0,-1 1 0 0 0,0-1-1 0 0,0 1 1 0 0,0-1-1 0 0,0 1 1 0 0,0-1-1 0 0,0 1 1 0 0,0 0-1 0 0,0 0 1 0 0,0-1 0 0 0,1 2-1 0 0,-1 1 4 0 0,0-1 0 0 0,0 1 0 0 0,0-1-1 0 0,0 0 1 0 0,0 1 0 0 0,-1-1 0 0 0,1 1-1 0 0,-1 0 1 0 0,0-1 0 0 0,0 1 0 0 0,0-1 0 0 0,0 1-1 0 0,0-1 1 0 0,0 1 0 0 0,-1 0 0 0 0,1-1 0 0 0,-1 1-1 0 0,-1 3 1 0 0,-2 4 26 0 0,0 1-1 0 0,0-1 1 0 0,-6 10-1 0 0,-2 3 16 0 0,-1-1 0 0 0,-1-1-1 0 0,-1 0 1 0 0,-1-1-1 0 0,-1-1 1 0 0,-38 35-1 0 0,27-31-32 0 0,6-5-3 0 0,0-1 1 0 0,-1-1 0 0 0,-37 20 0 0 0,-48 10-15 0 0,65-28-251 0 0,41-17 53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5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70 12207 0 0,'0'0'1106'0'0,"-1"0"-868"0"0,-6-2-8 0 0,1 0-1 0 0,-1 1 0 0 0,0 1 1 0 0,0-1-1 0 0,0 1 0 0 0,-12 1 1 0 0,-18-1 839 0 0,10 1-414 0 0,19-2-575 0 0,8 1-74 0 0,-1-1 1 0 0,0 1-1 0 0,1 0 1 0 0,-1-1 0 0 0,1 1-1 0 0,-1-1 1 0 0,1 1-1 0 0,-1-1 1 0 0,1 1 0 0 0,-1-1-1 0 0,1 1 1 0 0,-1-1-1 0 0,1 1 1 0 0,0-1 0 0 0,-1 0-1 0 0,1 1 1 0 0,0-1-1 0 0,0 0 1 0 0,-1 1 0 0 0,1-1-1 0 0,0-1 1 0 0,-2-12 53 0 0,5-6 295 0 0,2 5-361 0 0,-5 14-123 0 0,-2 1-122 0 0,-4-1 220 0 0,1 1 0 0 0,-1 0-1 0 0,0 0 1 0 0,0 0 0 0 0,0 1-1 0 0,0 0 1 0 0,1 0 0 0 0,-8 3-1 0 0,-45 19-190 0 0,31-10 353 0 0,1 1 0 0 0,0 1-1 0 0,1 1 1 0 0,0 1 0 0 0,2 1-1 0 0,0 1 1 0 0,1 2 0 0 0,-35 41-1 0 0,55-60-121 0 0,0 1 1 0 0,1 0-1 0 0,-1-1 0 0 0,0 1 0 0 0,1 0 0 0 0,0 0 0 0 0,0 0 1 0 0,0 0-1 0 0,0 0 0 0 0,0 0 0 0 0,1 0 0 0 0,-1 5 0 0 0,1-7 2 0 0,0 1-1 0 0,0 0 1 0 0,0 0-1 0 0,0 0 0 0 0,0-1 1 0 0,1 1-1 0 0,-1 0 0 0 0,1-1 1 0 0,0 1-1 0 0,-1 0 0 0 0,1-1 1 0 0,0 1-1 0 0,0-1 1 0 0,0 1-1 0 0,0-1 0 0 0,0 1 1 0 0,0-1-1 0 0,0 0 0 0 0,1 1 1 0 0,-1-1-1 0 0,0 0 0 0 0,1 0 1 0 0,1 1-1 0 0,5 2 56 0 0,0 0-1 0 0,0 0 1 0 0,1-1 0 0 0,-1 0-1 0 0,1-1 1 0 0,0 0 0 0 0,-1 0-1 0 0,1-1 1 0 0,0 0 0 0 0,0-1-1 0 0,0 0 1 0 0,0 0 0 0 0,0-1-1 0 0,16-3 1 0 0,4-3 3 0 0,0-1-1 0 0,-1-1 1 0 0,32-15 0 0 0,-48 18-49 0 0,0-1-1 0 0,0-1 1 0 0,0 0 0 0 0,-1 0-1 0 0,0-1 1 0 0,0-1-1 0 0,-1 1 1 0 0,-1-2 0 0 0,15-18-1 0 0,-18 22-29 0 0,-5 6-44 0 0,-1 3-348 0 0,-1 0 377 0 0,1 0-1 0 0,-1 0 0 0 0,0 0 0 0 0,1 0 0 0 0,-1-1 0 0 0,0 1 1 0 0,0 0-1 0 0,-1 1 0 0 0,-4 8 15 0 0,-25 62-56 0 0,28-63 67 0 0,1-3-237 0 0,1-3-95 0 0,1-1 1 0 0,-1 1 0 0 0,0-1 0 0 0,0 1 0 0 0,-1-1-1 0 0,1 1 1 0 0,-3 3 0 0 0,3-5-202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0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0 7367 0 0,'0'0'568'0'0,"-3"2"-373"0"0,-34 20 2652 0 0,2 2 0 0 0,1 2 0 0 0,-44 42 0 0 0,72-63-2661 0 0,1 1 1 0 0,0 0 0 0 0,0 1-1 0 0,1-1 1 0 0,0 1 0 0 0,-4 7-1 0 0,-17 46 579 0 0,13-31-419 0 0,-12 35 248 0 0,-22 44-209 0 0,39-94-385 0 0,0-1-1 0 0,-1 0 1 0 0,-1-1-1 0 0,0 0 1 0 0,-19 19-1 0 0,11-15-75 0 0,0-1 1 0 0,-1-1-1 0 0,-1-1 0 0 0,-33 18 0 0 0,42-29-370 0 0,7-7-387 0 0,5-10-57 0 0,2 6 100 0 0,0-1 0 0 0,0 1 0 0 0,1-1 0 0 0,0 1-1 0 0,10-11 1 0 0,-1-2-267 0 0,12-21-1101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0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101 275 11719 0 0,'0'0'1060'0'0,"-1"2"-869"0"0,-5 8 3838 0 0,8-12-3405 0 0,5-5-297 0 0,10-9 307 0 0,-1-1 0 0 0,-1-1 0 0 0,23-33 0 0 0,-32 40-621 0 0,7-10 21 0 0,0 0-1 0 0,1 0 0 0 0,19-20 1 0 0,-28 35-30 0 0,0 1 0 0 0,1 0 0 0 0,0 0 0 0 0,0 0 1 0 0,0 1-1 0 0,0 0 0 0 0,1 0 0 0 0,0 1 0 0 0,0 0 0 0 0,0 0 1 0 0,0 0-1 0 0,0 1 0 0 0,0 0 0 0 0,13-2 0 0 0,-10 3-16 0 0,1 0-1 0 0,-1 1 0 0 0,0 0 1 0 0,0 0-1 0 0,0 1 0 0 0,0 0 1 0 0,11 3-1 0 0,-5 0 14 0 0,29 12 0 0 0,-40-14 72 0 0,-1 0 1 0 0,1 0 0 0 0,-1 1-1 0 0,1-1 1 0 0,-1 1 0 0 0,0 0-1 0 0,0 1 1 0 0,-1-1 0 0 0,1 1-1 0 0,3 3 1 0 0,-6-4-3 0 0,0-1 1 0 0,0 0-1 0 0,-1 0 0 0 0,1 1 1 0 0,0-1-1 0 0,-1 0 0 0 0,0 1 1 0 0,1-1-1 0 0,-1 1 0 0 0,0-1 1 0 0,0 0-1 0 0,0 1 0 0 0,-1 3 1 0 0,0-3 34 0 0,0 6-2 0 0,-1 0-1 0 0,0-1 1 0 0,0 1 0 0 0,-1-1-1 0 0,0 0 1 0 0,0 0 0 0 0,-1 0-1 0 0,0 0 1 0 0,-1-1-1 0 0,0 0 1 0 0,-7 9 0 0 0,-8 7 159 0 0,-44 39 1 0 0,30-31-208 0 0,18-16-36 0 0,-1-1 1 0 0,0 0-1 0 0,-1-1 0 0 0,0-1 1 0 0,-1-1-1 0 0,-1 0 0 0 0,0-2 1 0 0,0 0-1 0 0,0-1 1 0 0,-1-2-1 0 0,-1 0 0 0 0,1-1 1 0 0,-30 4-1 0 0,28-7-92 0 0,1-1 0 0 0,-1-1 0 0 0,-25-3 0 0 0,45 3-160 0 0,10-13-8053 0 0,3-1 1458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09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26 2303 0 0,'0'0'102'0'0,"2"-1"-1"0"0,2-1 48 0 0,-1 0 0 0 0,0 1 0 0 0,0-1 0 0 0,16-15 14739 0 0,-18 18-14821 0 0,-1 0-1 0 0,1 0 1 0 0,-1 0 0 0 0,1 0-1 0 0,-1 1 1 0 0,0-1 0 0 0,0 0-1 0 0,0 0 1 0 0,0 1 0 0 0,0 1-1 0 0,0-2 30 0 0,0 6 101 0 0,0 0 1 0 0,-1 0-1 0 0,0 0 0 0 0,0 0 0 0 0,-1 0 1 0 0,0 0-1 0 0,0 0 0 0 0,0 0 0 0 0,-5 6 1 0 0,-5 11 533 0 0,-17 24 0 0 0,10-18-458 0 0,10-15-141 0 0,3-4-90 0 0,-1 0 1 0 0,0-1-1 0 0,0 0 0 0 0,-1-1 1 0 0,-1 0-1 0 0,-15 14 0 0 0,20-20-18 0 0,1 1 0 0 0,-1 0 1 0 0,0 0-1 0 0,1 0 0 0 0,-4 5 0 0 0,6-7-11 0 0,0 1 0 0 0,0-1 0 0 0,1 1 0 0 0,-1-1 0 0 0,0 1 1 0 0,1 0-1 0 0,-1-1 0 0 0,1 4 0 0 0,-2 5 12 0 0,1-5-18 0 0,1 0 1 0 0,-1 0-1 0 0,1 1 1 0 0,0-1-1 0 0,0 0 1 0 0,3 11-1 0 0,-1-3-7 0 0,3 1 11 0 0,-4-14-8 0 0,-1 0 1 0 0,1-1-1 0 0,0 1 1 0 0,0 0 0 0 0,0-1-1 0 0,0 1 1 0 0,0 0-1 0 0,0-1 1 0 0,0 1-1 0 0,0-1 1 0 0,2 1-1 0 0,0 0 1 0 0,1-1 1 0 0,-1 1-1 0 0,1-1 0 0 0,-1 0 0 0 0,1 0 0 0 0,0 0 0 0 0,-1 0 0 0 0,1-1 0 0 0,-1 1 0 0 0,1-1 0 0 0,-1 0 0 0 0,0 0 0 0 0,1 0 0 0 0,-1-1 0 0 0,0 1 0 0 0,0-1 0 0 0,6-4 0 0 0,-6 5-131 0 0,-1-1 0 0 0,1 0 0 0 0,0 0 0 0 0,-1 0 0 0 0,0 0 1 0 0,0 0-1 0 0,1-1 0 0 0,-1 1 0 0 0,-1-1 0 0 0,1 1 0 0 0,0-1 0 0 0,-1 0 0 0 0,1 1 0 0 0,-1-1 1 0 0,0 0-1 0 0,0 0 0 0 0,0 0 0 0 0,0 0 0 0 0,0-7 0 0 0,-1 9-200 0 0,0-1 0 0 0,0 0-1 0 0,0 0 1 0 0,-1 0 0 0 0,1 1-1 0 0,-1-1 1 0 0,0 0 0 0 0,1 1-1 0 0,-1-1 1 0 0,0 0 0 0 0,0 1-1 0 0,0-1 1 0 0,-2-2 0 0 0,3 4 99 0 0,-7-9-5790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0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6447 0 0,'0'0'298'0'0,"1"-2"-10"0"0,0-23 15794 0 0,3 25-16238 0 0,-1 1 78 0 0,1 0-1 0 0,-1 0 1 0 0,1 0-1 0 0,4 2 1 0 0,9 2-543 0 0,-10-4-9 0 0,0 0 1 0 0,0-1-1 0 0,-1 0 1 0 0,1 0-1 0 0,7-2 1 0 0,1-1-1181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1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2303 0 0,'0'0'200'0'0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1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407 171 2303 0 0,'0'0'102'0'0,"0"2"-1"0"0,0 1 228 0 0,0 1 0 0 0,0-1 0 0 0,0 0 0 0 0,-1 1 0 0 0,1-1 0 0 0,-3 5 1 0 0,1 4 6555 0 0,2-12-6731 0 0,0 0-1 0 0,0 1 1 0 0,0-1-1 0 0,0 0 0 0 0,-1 1 1 0 0,1-1-1 0 0,0 0 1 0 0,0 0-1 0 0,0 1 0 0 0,0-1 1 0 0,0 0-1 0 0,0 1 1 0 0,0-1-1 0 0,0 0 1 0 0,0 1-1 0 0,0-1 0 0 0,0 0 1 0 0,1 0-1 0 0,-1 1 1 0 0,0-1-1 0 0,0 0 0 0 0,0 1 1 0 0,0-1-1 0 0,0 0 1 0 0,1 0-1 0 0,-1 1 1 0 0,0-1-1 0 0,0 0 0 0 0,0 0 1 0 0,1 0-1 0 0,-1 1 1 0 0,12-6 1632 0 0,-6 2-1588 0 0,-2 0 0 0 0,1-1 0 0 0,0 0 0 0 0,7-8-1 0 0,2-1 262 0 0,-11 10-344 0 0,0-1 0 0 0,-1 1 0 0 0,1-1-1 0 0,0 0 1 0 0,-1 0 0 0 0,0 0 0 0 0,3-8 0 0 0,-4 11-58 0 0,0-1 138 0 0,0 0-90 0 0,6-19-21 0 0,-6 19-8 0 0,-1-11 11 0 0,0 6-64 0 0,0 4-18 0 0,0-1-1 0 0,0 1 0 0 0,0-1 0 0 0,-1 1 1 0 0,0 0-1 0 0,-1-6 0 0 0,1 6-28 0 0,0-1 0 0 0,0 1 0 0 0,0 0-1 0 0,0 0 1 0 0,0 0 0 0 0,-1 0 0 0 0,0 0-1 0 0,1 0 1 0 0,-1 0 0 0 0,0 1 0 0 0,-1-1 0 0 0,1 1-1 0 0,0-1 1 0 0,-1 1 0 0 0,1 0 0 0 0,-1 0 0 0 0,0 0-1 0 0,1 0 1 0 0,-1 0 0 0 0,0 1 0 0 0,0-1 0 0 0,0 1-1 0 0,-1 0 1 0 0,1 0 0 0 0,0 0 0 0 0,0 0-1 0 0,-1 0 1 0 0,1 1 0 0 0,0 0 0 0 0,-1-1 0 0 0,1 1-1 0 0,0 0 1 0 0,-1 1 0 0 0,1-1 0 0 0,0 1 0 0 0,-1-1-1 0 0,-2 2 1 0 0,-6 3-113 0 0,0 0 0 0 0,1 0 1 0 0,-1 1-1 0 0,1 0 0 0 0,1 1 0 0 0,0 0 0 0 0,-1 1 0 0 0,-12 13 1 0 0,-6 9 36 0 0,-30 40 0 0 0,52-61 91 0 0,-18 23-23 0 0,-130 170-225 0 0,155-202 253 0 0,0 1 1 0 0,-1-1-1 0 0,1 1 0 0 0,0-1 1 0 0,-1 1-1 0 0,1-1 0 0 0,0 1 1 0 0,0 0-1 0 0,-1-1 1 0 0,1 1-1 0 0,0-1 0 0 0,0 1 1 0 0,0 0-1 0 0,0-1 0 0 0,0 1 1 0 0,0-1-1 0 0,0 1 1 0 0,0 0-1 0 0,0 0 0 0 0,0 1-7 0 0,0-2 9 0 0,0 0 1 0 0,0 0-1 0 0,0 0 1 0 0,0 0-1 0 0,0 0 1 0 0,0 1-1 0 0,0-1 1 0 0,0 0-1 0 0,0 0 1 0 0,0 0 0 0 0,0 0-1 0 0,0 0 1 0 0,0 0-1 0 0,0 1 1 0 0,0-1-1 0 0,0 0 1 0 0,0 0-1 0 0,0 0 1 0 0,1 0-1 0 0,-1 0 1 0 0,0 0-1 0 0,0 0 1 0 0,0 1-1 0 0,0-1 1 0 0,0 0-1 0 0,0 0 1 0 0,0 0-1 0 0,0 0 1 0 0,0 0-1 0 0,0 0 1 0 0,1 0-1 0 0,-1 0 1 0 0,0 0-1 0 0,0 0 1 0 0,0 0-1 0 0,0 0 1 0 0,0 0-1 0 0,0 1 1 0 0,0-1-1 0 0,1 0 1 0 0,-1 0-1 0 0,0 0 1 0 0,5 2 1 0 0,0 0-1 0 0,0-1 1 0 0,1 1 0 0 0,-1-1-1 0 0,0 0 1 0 0,1-1 0 0 0,-1 1-1 0 0,1-1 1 0 0,-1 0 0 0 0,0 0-1 0 0,1-1 1 0 0,5-1 0 0 0,12-2 126 0 0,36-13 0 0 0,-18 4-1 0 0,-20 8-92 0 0,-1-1 0 0 0,0-1 0 0 0,-1-1-1 0 0,0-1 1 0 0,27-16 0 0 0,-39 20-46 0 0,-1 0 0 0 0,1 0 0 0 0,-1 0-1 0 0,0-1 1 0 0,0 0 0 0 0,-1 0 0 0 0,6-10 0 0 0,-8 11 24 0 0,0 0 0 0 0,0 0 0 0 0,-1-1 1 0 0,1 1-1 0 0,-2-1 0 0 0,1 0 0 0 0,0 1 0 0 0,-1-1 0 0 0,0 0 0 0 0,-1 0 0 0 0,1-8 1 0 0,-8-9 338 0 0,7 21-126 0 0,-2 4-130 0 0,0 0-108 0 0,-1 1 1 0 0,1 0 0 0 0,-1 0-1 0 0,1 0 1 0 0,0 0 0 0 0,0 1-1 0 0,0-1 1 0 0,1 1 0 0 0,-1-1-1 0 0,1 1 1 0 0,-2 5 0 0 0,2 1-1 0 0,0 0-1 0 0,0 0 1 0 0,1 11 0 0 0,0-3 15 0 0,0-1 0 0 0,-5 26 0 0 0,5-38-1 0 0,-8 17 0 0 0,2-8 0 0 0,2-2-46 0 0,3-10-197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17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24 443 1839 0 0,'0'0'14791'0'0,"-1"-1"-14022"0"0,-1 1-682 0 0,1-1 1 0 0,0 1-1 0 0,0-1 0 0 0,0 0 0 0 0,-1 1 1 0 0,1-1-1 0 0,0 0 0 0 0,0 0 0 0 0,0 1 1 0 0,0-1-1 0 0,0 0 0 0 0,1 0 0 0 0,-1 0 0 0 0,0 0 1 0 0,0 0-1 0 0,0 0 0 0 0,1-1 0 0 0,-1 1 1 0 0,1 0-1 0 0,-1 0 0 0 0,0-2 0 0 0,1 0 27 0 0,-1 0-1 0 0,1 0 1 0 0,-1 0 0 0 0,1 0-1 0 0,0 0 1 0 0,0-1-1 0 0,1 1 1 0 0,0-5-1 0 0,2-2 85 0 0,-1 0 1 0 0,2 0-1 0 0,0 0 0 0 0,8-16 0 0 0,64-94 430 0 0,-61 100-553 0 0,0 0-1 0 0,1 1 1 0 0,1 1 0 0 0,1 1-1 0 0,0 0 1 0 0,1 1 0 0 0,1 1-1 0 0,23-14 1 0 0,4 2 213 0 0,-46 26-280 0 0,0 1-1 0 0,-1-1 0 0 0,1 1 1 0 0,0 0-1 0 0,0-1 0 0 0,0 1 1 0 0,0 0-1 0 0,0 0 0 0 0,0 0 1 0 0,0 0-1 0 0,0 0 1 0 0,0 0-1 0 0,2 0 0 0 0,2 0 7 0 0,11-1-3 0 0,-14 2-36 0 0,0-1 0 0 0,0 1 0 0 0,0-1 0 0 0,0 1 0 0 0,0 0 0 0 0,0-1 0 0 0,0 1 0 0 0,0 0 0 0 0,0 0 0 0 0,0 1-1 0 0,-1-1 1 0 0,1 0 0 0 0,2 3 0 0 0,17 23-1122 0 0,-6-7-313 0 0,-3-6-3555 0 0,-1 1-1484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1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90 527 5983 0 0,'-1'2'464'0'0,"-6"6"-122"0"0,-1 0-1 0 0,-14 11 0 0 0,8-9 2792 0 0,-2-1 3517 0 0,15-9-6541 0 0,1 0 1 0 0,-1 0-1 0 0,0 0 0 0 0,0 0 0 0 0,0 0 1 0 0,0 0-1 0 0,1-1 0 0 0,-1 1 1 0 0,0 0-1 0 0,0 0 0 0 0,0-1 1 0 0,1 1-1 0 0,-1 0 0 0 0,0-1 0 0 0,0 1 1 0 0,1-1-1 0 0,-1 1 0 0 0,0-1 1 0 0,1 1-1 0 0,-1-1 0 0 0,0 1 1 0 0,1-1-1 0 0,-1 0 0 0 0,1 1 0 0 0,-1-1 1 0 0,1 0-1 0 0,0 1 0 0 0,-1-1 1 0 0,1 0-1 0 0,-1 0 0 0 0,1 1 1 0 0,0-1-1 0 0,0 0 0 0 0,0 0 1 0 0,-1 0-1 0 0,1 0 0 0 0,0 1 0 0 0,0-1 1 0 0,0 0-1 0 0,0 0 0 0 0,0 0 1 0 0,1 0-1 0 0,-1 1 0 0 0,0-1 1 0 0,0 0-1 0 0,1-1 0 0 0,4-10 74 0 0,0 1 0 0 0,1 0 0 0 0,0 0 0 0 0,10-12 1 0 0,36-43 4 0 0,-6 9-119 0 0,-5 5-37 0 0,2 2 0 0 0,73-65 0 0 0,-86 90 154 0 0,2 1 0 0 0,53-32 0 0 0,-71 49-179 0 0,0 0 1 0 0,0 2 0 0 0,0 0 0 0 0,30-6-1 0 0,-26 6-120 0 0,-15 5-671 0 0,11-2-9944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1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425 145 1375 0 0,'9'-17'520'0'0,"-8"16"3"0"0,0 1 0 0 0,-1-1 0 0 0,1 1-1 0 0,0-1 1 0 0,0 1 0 0 0,0 0 0 0 0,0-1-1 0 0,0 1 1 0 0,0 0 0 0 0,0 0-1 0 0,0-1 1 0 0,0 1 0 0 0,0 0 0 0 0,0 0-1 0 0,2 1 1 0 0,8-3 2984 0 0,8-4-1224 0 0,-16 5-1911 0 0,1 1-1 0 0,-1-1 1 0 0,0-1 0 0 0,1 1 0 0 0,-1 0-1 0 0,6-5 1 0 0,-7 5 140 0 0,12-13 1215 0 0,-13 12-1671 0 0,0 0-1 0 0,1 0 1 0 0,-1-1-1 0 0,0 1 1 0 0,0 0 0 0 0,0-1-1 0 0,-1 1 1 0 0,1-1 0 0 0,0 1-1 0 0,-1-1 1 0 0,0 1 0 0 0,1-1-1 0 0,-1 1 1 0 0,0-1 0 0 0,-1 1-1 0 0,1-1 1 0 0,0 1 0 0 0,-2-5-1 0 0,2 5-50 0 0,0 0 1 0 0,-1 0-1 0 0,1 1 0 0 0,-1-1 0 0 0,1 0 0 0 0,-1 0 0 0 0,0 1 1 0 0,0-1-1 0 0,0 0 0 0 0,0 1 0 0 0,0-1 0 0 0,0 1 1 0 0,0-1-1 0 0,0 1 0 0 0,-1 0 0 0 0,1 0 0 0 0,0-1 0 0 0,-1 1 1 0 0,1 0-1 0 0,-3-1 0 0 0,1 1-22 0 0,0 0 1 0 0,0 0-1 0 0,0 0 1 0 0,0 0-1 0 0,0 1 0 0 0,0 0 1 0 0,0-1-1 0 0,0 1 1 0 0,-1 0-1 0 0,1 1 0 0 0,-4-1 1 0 0,-5 3-115 0 0,1 0 1 0 0,-1 0-1 0 0,1 1 1 0 0,0 1-1 0 0,-14 6 1 0 0,-110 73-797 0 0,37-21 565 0 0,69-46 187 0 0,6-5-62 0 0,0 2 1 0 0,1 1-1 0 0,-35 29 0 0 0,56-39 177 0 0,1-3 66 0 0,0 0 0 0 0,1 0-1 0 0,0 0 1 0 0,-1 0-1 0 0,1 0 1 0 0,0 0 0 0 0,0 0-1 0 0,0-1 1 0 0,0 1 0 0 0,1 0-1 0 0,-1-1 1 0 0,0 1 0 0 0,1 0-1 0 0,-1-1 1 0 0,1 0 0 0 0,-1 1-1 0 0,4 1 1 0 0,-1-1 7 0 0,0 0 0 0 0,0-1 0 0 0,0 1 0 0 0,0-1 1 0 0,0 0-1 0 0,0 0 0 0 0,0 0 0 0 0,8 0 0 0 0,13-1 13 0 0,0 0 0 0 0,0-2 0 0 0,-1-1-1 0 0,1-1 1 0 0,0 0 0 0 0,-1-2 0 0 0,0-2-1 0 0,28-11 1 0 0,-47 17-41 0 0,1-1-1 0 0,0 0 1 0 0,-1-1-1 0 0,1 1 1 0 0,-1-1-1 0 0,0 0 1 0 0,0-1-1 0 0,-1 1 1 0 0,5-6 0 0 0,-8 9 353 0 0,7-12 1622 0 0,-7 12-1846 0 0,4-3-92 0 0,-5 15-22 0 0,-3 1-308 0 0,0-1 0 0 0,0 0 0 0 0,-8 15 1 0 0,7-17-199 0 0,0-1 0 0 0,1 1 0 0 0,0 0 0 0 0,1 0 0 0 0,0 0 0 0 0,0 0 0 0 0,0 10 1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19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72 242 4607 0 0,'0'0'208'0'0,"-3"-1"-9"0"0,-18 0-253 0 0,15 2 1821 0 0,0-1 0 0 0,0-1 0 0 0,1 1-1 0 0,-13-4 4013 0 0,18 4-5715 0 0,0 0 1 0 0,-1 0-1 0 0,1 0 0 0 0,0-1 1 0 0,-1 1-1 0 0,1 0 0 0 0,0 0 1 0 0,-1 0-1 0 0,1-1 0 0 0,0 1 1 0 0,-1 0-1 0 0,1 0 0 0 0,0-1 1 0 0,0 1-1 0 0,0 0 0 0 0,-1 0 1 0 0,1-1-1 0 0,0 1 0 0 0,0 0 1 0 0,0-1-1 0 0,-1 1 0 0 0,1 0 1 0 0,0-1-1 0 0,0 1 0 0 0,0 0 1 0 0,0-1-1 0 0,4-6 73 0 0,0 0 0 0 0,0 0 0 0 0,0 0-1 0 0,1 1 1 0 0,0 0 0 0 0,0 0 0 0 0,1 0 0 0 0,8-6 0 0 0,58-39 38 0 0,-52 37-126 0 0,9-5-180 0 0,1 0 0 0 0,1 3 0 0 0,1 0 0 0 0,34-11 1 0 0,-51 24 115 0 0,-14 3 18 0 0,0 1-1 0 0,0-1 1 0 0,0 1 0 0 0,-1-1-1 0 0,1 1 1 0 0,0-1 0 0 0,0 1 0 0 0,-1 0-1 0 0,1-1 1 0 0,0 1 0 0 0,-1 0 0 0 0,1 0-1 0 0,0-1 1 0 0,-1 1 0 0 0,1 0-1 0 0,-1 0 1 0 0,0 0 0 0 0,1 0 0 0 0,-1 0-1 0 0,0 0 1 0 0,1 0 0 0 0,-1 0 0 0 0,0-1-1 0 0,0 1 1 0 0,0 0 0 0 0,0 0-1 0 0,0 0 1 0 0,0 0 0 0 0,0 2 0 0 0,0 1 19 0 0,-1 1-1 0 0,1-1 1 0 0,-1 0 0 0 0,0 1 0 0 0,-1 5 0 0 0,-14 27 90 0 0,9-21 6 0 0,0 1 1 0 0,-8 32-1 0 0,15-46-63 0 0,1-1 3 0 0,1 0-178 0 0,-1 1 1 0 0,1-1-1 0 0,0 0 0 0 0,1 0 0 0 0,-1 0 0 0 0,4 3 1 0 0,-4-4-375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5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0 8287 0 0,'0'0'11066'0'0,"-2"0"-10817"0"0,-5 2-210 0 0,-1-1-1 0 0,0 2 1 0 0,1-1 0 0 0,0 1-1 0 0,-1 0 1 0 0,1 0 0 0 0,-11 8-1 0 0,-5 4-56 0 0,1 1 0 0 0,1 1 0 0 0,-33 35 0 0 0,36-34 18 0 0,8-8 0 0 0,0 1 0 0 0,1-1 0 0 0,0 2 0 0 0,1-1 0 0 0,-10 20 0 0 0,13-18-10 0 0,4-9-33 0 0,1-3 44 0 0,0 0 1 0 0,0 0-1 0 0,1 0 1 0 0,-1 0-1 0 0,0-1 1 0 0,0 1-1 0 0,1 0 1 0 0,-1 0-1 0 0,1 0 0 0 0,-1 0 1 0 0,0 0-1 0 0,1-1 1 0 0,0 1-1 0 0,-1 0 1 0 0,1 0-1 0 0,-1-1 1 0 0,1 1-1 0 0,0 0 1 0 0,0-1-1 0 0,-1 1 1 0 0,1-1-1 0 0,0 1 0 0 0,0-1 1 0 0,0 1-1 0 0,0-1 1 0 0,-1 0-1 0 0,1 1 1 0 0,0-1-1 0 0,2 0 1 0 0,0 1 21 0 0,4 1 12 0 0,0 0 0 0 0,1 0 0 0 0,0-1 0 0 0,0 0 0 0 0,-1 0 0 0 0,1-1 0 0 0,9 0 0 0 0,57-9-185 0 0,-64 8 78 0 0,63-10-929 0 0,-49 5 522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1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674 106 14831 0 0,'3'-2'679'0'0,"12"-10"-201"0"0,20-21 0 0 0,-34 31-463 0 0,19-15 997 0 0,-18 15-258 0 0,-3-12 288 0 0,-1 12-962 0 0,1 0 1 0 0,-1 0 0 0 0,0 0 0 0 0,0 1 0 0 0,0-1 0 0 0,0 1 0 0 0,0-1 0 0 0,0 1 0 0 0,0 0 0 0 0,0 0 0 0 0,0 0 0 0 0,-1 0 0 0 0,1 0 0 0 0,0 0 0 0 0,-1 1 0 0 0,1-1 0 0 0,-1 1 0 0 0,1 0-1 0 0,-1-1 1 0 0,-2 1 0 0 0,-2 0-31 0 0,0 0-1 0 0,0 0 1 0 0,1 1 0 0 0,-1-1-1 0 0,0 1 1 0 0,-11 4-1 0 0,-2 3-51 0 0,1 1 0 0 0,0 0-1 0 0,0 2 1 0 0,1 0 0 0 0,1 1-1 0 0,-20 17 1 0 0,12-6-12 0 0,1 0 0 0 0,1 2 0 0 0,-23 33 0 0 0,35-42 14 0 0,3-1 0 0 0,8-14-3 0 0,0 0 1 0 0,-1 0-1 0 0,1 0 0 0 0,0-1 0 0 0,0 1 1 0 0,0 0-1 0 0,0 0 0 0 0,0 0 0 0 0,0 0 1 0 0,0-1-1 0 0,0 1 0 0 0,0 0 1 0 0,1 0-1 0 0,-1 0 0 0 0,0-1 0 0 0,0 1 1 0 0,1 0-1 0 0,-1 0 0 0 0,0-1 0 0 0,1 1 1 0 0,-1 0-1 0 0,1-1 0 0 0,0 2 0 0 0,1-1-10 0 0,-1 0-1 0 0,1 1 0 0 0,-1-1 1 0 0,1 0-1 0 0,-1 0 1 0 0,1-1-1 0 0,0 1 0 0 0,0 0 1 0 0,-1-1-1 0 0,3 2 1 0 0,2-1-25 0 0,0 0 0 0 0,0 0 0 0 0,0-1 0 0 0,0 1 0 0 0,0-1 0 0 0,7-1 0 0 0,2-2-68 0 0,0 0 1 0 0,-1 0-1 0 0,1-2 1 0 0,-1 0-1 0 0,1 0 1 0 0,-2-2-1 0 0,1 0 1 0 0,-1 0-1 0 0,0-1 1 0 0,0-1-1 0 0,-1 0 1 0 0,0 0-1 0 0,-1-1 1 0 0,14-17-1 0 0,-18 19-62 0 0,-2-1 0 0 0,1 0 0 0 0,-1 0 0 0 0,4-13 0 0 0,-9 22 190 0 0,1-1 0 0 0,-1 1 0 0 0,0 0-1 0 0,0-1 1 0 0,1 1 0 0 0,-1-1 0 0 0,0 1-1 0 0,0-1 1 0 0,0 1 0 0 0,0-1 0 0 0,1 1-1 0 0,-1-1 1 0 0,0 1 0 0 0,0-1 0 0 0,0 1-1 0 0,0-1 1 0 0,0 1 0 0 0,-1-1 0 0 0,1 1-1 0 0,0-1 1 0 0,0 0 0 0 0,0 1 0 0 0,0 0 0 0 0,0-1-1 0 0,-1 1 1 0 0,1-1 0 0 0,-1 0 0 0 0,1 1-15 0 0,-1-1 1 0 0,0 1-1 0 0,1 0 1 0 0,-1 0-1 0 0,0-1 1 0 0,1 1-1 0 0,-1 0 1 0 0,0 0-1 0 0,0 0 1 0 0,1 0-1 0 0,-1 0 1 0 0,0 0-1 0 0,1 0 1 0 0,-1 1-1 0 0,0-1 1 0 0,1 0-1 0 0,-2 0 1 0 0,-2 2-14 0 0,0-1 1 0 0,0 0-1 0 0,0 1 1 0 0,1 0 0 0 0,-7 4-1 0 0,-3 7 6 0 0,2 0 0 0 0,-1 1 0 0 0,2 0 0 0 0,0 1 0 0 0,-15 28 0 0 0,16-28 0 0 0,-31 64 3 0 0,-36 97-1 0 0,-15 32-110 0 0,74-177 44 0 0,0 0-1 0 0,-3-1 1 0 0,0 0-1 0 0,-32 34 1 0 0,23-35 175 0 0,-1-1 0 0 0,-2-1 0 0 0,0-2 0 0 0,-43 25 0 0 0,65-46 687 0 0,10-4-780 0 0,0-1 1 0 0,-1 1-1 0 0,1 0 1 0 0,0 0 0 0 0,0 0-1 0 0,0 0 1 0 0,0-1 0 0 0,0 1-1 0 0,0 0 1 0 0,0 0 0 0 0,0 0-1 0 0,0-1 1 0 0,0 1-1 0 0,0 0 1 0 0,0 0 0 0 0,0 0-1 0 0,0-1 1 0 0,0 1 0 0 0,0 0-1 0 0,0 0 1 0 0,0 0-1 0 0,0-1 1 0 0,0 1 0 0 0,0 0-1 0 0,0 0 1 0 0,0 0 0 0 0,0-1-1 0 0,0 1 1 0 0,1 0 0 0 0,10-19-1468 0 0,4 0-5389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20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79 17191 0 0,'0'0'1558'0'0,"-2"1"-1282"0"0,-3 0-155 0 0,1 1 0 0 0,0 0 0 0 0,0 1 0 0 0,0-1 0 0 0,0 1 0 0 0,0 0 0 0 0,1 0 0 0 0,-1 0 0 0 0,1 0 0 0 0,0 1 0 0 0,0-1 0 0 0,0 1 0 0 0,-4 6 0 0 0,6-8 21 0 0,-6 28 772 0 0,8-27-848 0 0,0 0 0 0 0,0 0 1 0 0,0 0-1 0 0,1 0 0 0 0,-1-1 0 0 0,1 1 0 0 0,0 0 0 0 0,-1-1 0 0 0,1 0 0 0 0,0 1 1 0 0,1-1-1 0 0,-1 0 0 0 0,0 0 0 0 0,4 3 0 0 0,19 6 36 0 0,-13-10-81 0 0,-6-1 4 0 0,8-1-2 0 0,14-11 30 0 0,-11 1-53 0 0,-14 8 0 0 0,-1-1 0 0 0,1 1-15 0 0,-1 0 1 0 0,1 0-1 0 0,-1 0 0 0 0,0 0 0 0 0,0 0 0 0 0,0-1 1 0 0,0 1-1 0 0,-1-1 0 0 0,1 1 0 0 0,-1-1 0 0 0,0 0 1 0 0,0 0-1 0 0,1-4 0 0 0,-1 0-26 0 0,1-1-21 0 0,0-1-1 0 0,-1 0 1 0 0,0 1-1 0 0,-1-1 1 0 0,0 0-1 0 0,-1 0 1 0 0,0 1-1 0 0,-2-12 0 0 0,2 17 21 0 0,1 3 38 0 0,-1 0 0 0 0,1 0 1 0 0,0 0-1 0 0,-1 1 0 0 0,1-1 0 0 0,-1 0 0 0 0,1 0 1 0 0,-1 0-1 0 0,0 0 0 0 0,1 0 0 0 0,-1 1 1 0 0,0-1-1 0 0,1 0 0 0 0,-1 1 0 0 0,0-1 0 0 0,0 0 1 0 0,1 1-1 0 0,-1-1 0 0 0,0 1 0 0 0,0-1 1 0 0,0 1-1 0 0,0-1 0 0 0,0 1 0 0 0,0 0 1 0 0,0 0-1 0 0,0-1 0 0 0,0 1 0 0 0,0 0 0 0 0,0 0 1 0 0,0 0-1 0 0,0 0 0 0 0,0 0 0 0 0,0 0 1 0 0,-2 1-1 0 0,-1 0-7 0 0,0 1 0 0 0,0 0 0 0 0,0 0 0 0 0,0 0 1 0 0,0 0-1 0 0,-4 4 0 0 0,1-1 5 0 0,-27 18-81 0 0,-50 46-1 0 0,19-15-42 0 0,36-32 57 0 0,1 2 0 0 0,1 1-1 0 0,1 1 1 0 0,-27 36 0 0 0,48-55 86 0 0,0 0 1 0 0,1 1 0 0 0,0-1 0 0 0,-4 12 0 0 0,7-17 3 0 0,1 1 0 0 0,0-1 0 0 0,-1 0 0 0 0,1 0 0 0 0,0 0 0 0 0,0 1 0 0 0,1-1 0 0 0,-1 0 0 0 0,0 0 0 0 0,1 0 0 0 0,-1 1 0 0 0,1-1 0 0 0,2 4 0 0 0,-1 0 32 0 0,-1-3-31 0 0,1 0 0 0 0,-1 1 0 0 0,1-1 1 0 0,0 0-1 0 0,0 0 0 0 0,0 0 1 0 0,1 0-1 0 0,-1 0 0 0 0,1 0 1 0 0,-1-1-1 0 0,1 1 0 0 0,0-1 1 0 0,0 0-1 0 0,0 0 0 0 0,1 0 1 0 0,-1 0-1 0 0,0 0 0 0 0,1-1 1 0 0,-1 1-1 0 0,1-1 0 0 0,-1 0 1 0 0,1 0-1 0 0,6 0 0 0 0,-4 0-73 0 0,1 0 0 0 0,-1-1-1 0 0,0 0 1 0 0,0 0-1 0 0,1-1 1 0 0,-1 0-1 0 0,0 0 1 0 0,0 0 0 0 0,0-1-1 0 0,0 1 1 0 0,0-2-1 0 0,0 1 1 0 0,9-6 0 0 0,-6 2-414 0 0,29-18-6206 0 0,-21 11 577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2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20 232 1375 0 0,'-1'3'107'0'0,"1"-3"-108"0"0,-3 16 2346 0 0,-1 22 10172 0 0,5-25-11478 0 0,-1-11 441 0 0,-5 8-276 0 0,4-8-983 0 0,0 0 443 0 0,-4 7 2271 0 0,8-19-2950 0 0,1-1-1 0 0,0 2 1 0 0,1-1 0 0 0,0 0 0 0 0,1 1-1 0 0,0 0 1 0 0,0 0 0 0 0,10-10 0 0 0,5-3-240 0 0,41-35 0 0 0,-53 50 175 0 0,-6 5 0 0 0,13-3 62 0 0,-11 6 16 0 0,-3 0-6 0 0,3 1-40 0 0,-3-1 47 0 0,0 0 0 0 0,0 1 0 0 0,0-1 0 0 0,1 0 0 0 0,-1 1 0 0 0,-1-1 0 0 0,1 1 0 0 0,0 0 0 0 0,0 0 1 0 0,-1 0-1 0 0,1 0 0 0 0,1 3 0 0 0,1 0-10 0 0,-3-3 9 0 0,-1-2 0 0 0,1 0 0 0 0,-1 1 0 0 0,1-1 0 0 0,-1 0 0 0 0,0 1 0 0 0,1-1 0 0 0,-1 1 0 0 0,0-1 0 0 0,0 1 0 0 0,1-1 0 0 0,-1 1 0 0 0,0-1 0 0 0,0 1 0 0 0,0-1 0 0 0,1 1 0 0 0,-1-1 0 0 0,0 2 0 0 0,4 20-13 0 0,-2-16 15 0 0,-1-3 0 0 0,0 0 0 0 0,-1 0 0 0 0,1 1 0 0 0,-1-1 0 0 0,0 0 0 0 0,0 0 0 0 0,0 0 0 0 0,-1 6 0 0 0,1-4 0 0 0,-4 21 0 0 0,1-15 15 0 0,-2 3 138 0 0,4-12 7 0 0,0 0-77 0 0,-2 7 10 0 0,2-7 44 0 0,5-5-340 0 0,1-1 152 0 0,-1 1 0 0 0,0-1 1 0 0,0 1-1 0 0,-1-1 1 0 0,4-5-1 0 0,0 2-20 0 0,23-27-222 0 0,83-89-589 0 0,-98 109 795 0 0,48-44-252 0 0,-55 52 311 0 0,1 0 1 0 0,0 0-1 0 0,0 0 0 0 0,0 1 1 0 0,20-7-1 0 0,-1 4 295 0 0,-17 8-116 0 0,-6 1-137 0 0,10 3 73 0 0,-11-2-42 0 0,0 0 0 0 0,0 1-1 0 0,0-1 1 0 0,-1 1 0 0 0,1 0 0 0 0,-1 0 0 0 0,0 0 0 0 0,1 0 0 0 0,-2 1 0 0 0,1 0-1 0 0,3 4 1 0 0,-2-1 63 0 0,1 0 0 0 0,-1 1 0 0 0,0 0 0 0 0,-1 0-1 0 0,3 8 1 0 0,-4-8-88 0 0,-1 0 0 0 0,0-1 1 0 0,0 1-1 0 0,-1 0 0 0 0,0-1 0 0 0,-1 1 0 0 0,1 0 0 0 0,-4 11 0 0 0,-18 61 170 0 0,16-61-132 0 0,5-19-57 0 0,-1 9 17 0 0,-1 0 1 0 0,0-1-1 0 0,-1 0 0 0 0,0 0 1 0 0,0 0-1 0 0,-1 0 1 0 0,0-1-1 0 0,0 1 0 0 0,-1-1 1 0 0,-7 7-1 0 0,5-4-41 0 0,6-8-85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21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250 215 1375 0 0,'0'0'66'0'0,"-2"1"-8"0"0,0 2-44 0 0,-19 9 240 0 0,9-8 129 0 0,-16 5 16712 0 0,40-8-16429 0 0,-4 0-410 0 0,0 1-122 0 0,0-1 0 0 0,0 0 0 0 0,0-1 1 0 0,0 0-1 0 0,0 0 0 0 0,0-1 1 0 0,0 0-1 0 0,13-3 0 0 0,-12 1-51 0 0,14-3 196 0 0,-1-1-1 0 0,42-20 1 0 0,-52 20-231 0 0,1 0-1 0 0,-2-1 1 0 0,1 0 0 0 0,-1-1 0 0 0,15-14-1 0 0,-24 20-62 0 0,1 0 0 0 0,-1 0 0 0 0,0-1 0 0 0,1 1 0 0 0,-1 0 0 0 0,-1-1 0 0 0,1 1 0 0 0,0-1 0 0 0,-1 1 0 0 0,2-9-1 0 0,-3 10-18 0 0,1-1-1 0 0,-1 1 0 0 0,0-1 0 0 0,-1 1 1 0 0,1-1-1 0 0,0 1 0 0 0,-1-1 0 0 0,1 0 1 0 0,-1 1-1 0 0,0 0 0 0 0,0-1 0 0 0,0 1 0 0 0,0-1 1 0 0,0 1-1 0 0,0 0 0 0 0,-1 0 0 0 0,1 0 1 0 0,-3-3-1 0 0,-1 1-75 0 0,1 0 0 0 0,-1 0 0 0 0,0 0 0 0 0,0 0-1 0 0,0 1 1 0 0,0 0 0 0 0,-1 0 0 0 0,0 0 0 0 0,1 1 0 0 0,-1 0 0 0 0,0 0 0 0 0,0 0 0 0 0,0 1 0 0 0,0 0 0 0 0,-9 0 0 0 0,-2-1-95 0 0,0 2 0 0 0,0 0 0 0 0,0 1 0 0 0,-23 5 1 0 0,23-2 53 0 0,1 1 0 0 0,0 0 0 0 0,1 2 0 0 0,-19 10 0 0 0,6-4-81 0 0,12-6 162 0 0,0 1 1 0 0,1 1-1 0 0,0 0 0 0 0,1 1 1 0 0,-1 1-1 0 0,-15 15 0 0 0,25-21 127 0 0,1 1-1 0 0,-1-1 0 0 0,1 1 0 0 0,0-1 0 0 0,0 1 0 0 0,0 0 0 0 0,1 1 0 0 0,0-1 0 0 0,0 0 1 0 0,1 1-1 0 0,0 0 0 0 0,0 0 0 0 0,1 0 0 0 0,-1-1 0 0 0,1 1 0 0 0,1 0 0 0 0,-1 1 0 0 0,2 9 1 0 0,0-10-33 0 0,0-1 1 0 0,1 0 0 0 0,0 1 0 0 0,0-1 0 0 0,1 0 0 0 0,-1 0-1 0 0,1 0 1 0 0,1-1 0 0 0,-1 1 0 0 0,1-1 0 0 0,0 0-1 0 0,0 0 1 0 0,0 0 0 0 0,1 0 0 0 0,0-1 0 0 0,0 1 0 0 0,0-1-1 0 0,0-1 1 0 0,0 1 0 0 0,7 2 0 0 0,-8-4-18 0 0,0 0 1 0 0,-1-1-1 0 0,1 0 1 0 0,0 0-1 0 0,0 0 1 0 0,0 0-1 0 0,4 0 1 0 0,-6-1-3 0 0,19 2 56 0 0,-15-4-59 0 0,-1 1 7 0 0,11-3-342 0 0,21-6 0 0 0,-19 4-426 0 0,5 1-92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2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52 202 5527 0 0,'0'0'498'0'0,"-2"2"-406"0"0,-21 19 766 0 0,5-5 11820 0 0,16-14-12414 0 0,-3 2 926 0 0,3-5-486 0 0,7-9-294 0 0,15-17-380 0 0,7-4-48 0 0,-6 6-69 0 0,0 1 0 0 0,2 1 1 0 0,1 0-1 0 0,38-27 0 0 0,-55 46 70 0 0,1-1-1 0 0,0 1 0 0 0,0 0 1 0 0,1 1-1 0 0,-1-1 0 0 0,1 2 1 0 0,13-4-1 0 0,3 6 306 0 0,-23 0-215 0 0,1 13 118 0 0,-2-9-176 0 0,-1 1-1 0 0,0 0 1 0 0,0 0 0 0 0,0 0 0 0 0,0-1 0 0 0,-1 1-1 0 0,1 0 1 0 0,-3 4 0 0 0,-13 40 150 0 0,3-12-106 0 0,12-35-59 0 0,-4 18-13 0 0,0-1 0 0 0,2 1-1 0 0,-2 20 1 0 0,4-38-258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22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0 15631 0 0,'0'0'1418'0'0,"-2"2"-1168"0"0,-18 10-187 0 0,8-4 278 0 0,0 0-1 0 0,-18 15 0 0 0,4 4 314 0 0,0 1 0 0 0,2 1 1 0 0,-25 40-1 0 0,-52 104 715 0 0,40-67-1035 0 0,-63 102-9 0 0,106-181-264 0 0,-40 46-1 0 0,36-46-42 0 0,-25 37 1 0 0,32-42 17 0 0,8-12-36 0 0,0 1 1 0 0,1 0-1 0 0,0 0 1 0 0,-8 22-1 0 0,13-31-72 0 0,5-2-243 0 0,0 0 80 0 0,-1-1 1 0 0,1 1-1 0 0,0-1 0 0 0,0 0 1 0 0,-1 0-1 0 0,1-1 1 0 0,0 1-1 0 0,-1-1 1 0 0,0 0-1 0 0,1 0 1 0 0,4-3-1 0 0,1-3-1118 0 0,0 0 0 0 0,14-16 0 0 0,-7 5-491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22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27 144 15631 0 0,'-2'2'719'0'0,"-8"4"-20"0"0,1 5-449 0 0,4-1-195 0 0,5-10-53 0 0,0 0 1 0 0,0 0-1 0 0,0 0 1 0 0,0 0-1 0 0,0 0 1 0 0,0 0 0 0 0,-1 1-1 0 0,1-1 1 0 0,0 0-1 0 0,0 0 1 0 0,0 0-1 0 0,0 0 1 0 0,0 0-1 0 0,0 0 1 0 0,0 0-1 0 0,0 0 1 0 0,0 0-1 0 0,0 1 1 0 0,0-1-1 0 0,0 0 1 0 0,0 0-1 0 0,0 0 1 0 0,0 0-1 0 0,0 0 1 0 0,1 0-1 0 0,-1 0 1 0 0,0 0-1 0 0,0 0 1 0 0,0 1-1 0 0,0-1 1 0 0,0 0-1 0 0,0 0 1 0 0,0 0-1 0 0,0 0 1 0 0,0 0-1 0 0,0 0 1 0 0,0 0-1 0 0,0 0 1 0 0,0 0 0 0 0,0 0-1 0 0,1 0 1 0 0,-1 0-1 0 0,0 0 1 0 0,0 0-1 0 0,0 0 1 0 0,0 0-1 0 0,0 0 1 0 0,0 0-1 0 0,0 0 1 0 0,0 0-1 0 0,0 0 1 0 0,1 0-1 0 0,4 3 54 0 0,1-1-1 0 0,0 0 1 0 0,0 0-1 0 0,0 0 1 0 0,0-1-1 0 0,1 0 0 0 0,-1 0 1 0 0,0-1-1 0 0,0 0 1 0 0,1 0-1 0 0,-1 0 1 0 0,9-2-1 0 0,11-3 295 0 0,41-13-1 0 0,-57 15-273 0 0,10-3 86 0 0,277-77 2474 0 0,3 22 53 0 0,-227 50-1863 0 0,-70 11-1067 0 0,-4 0-192 0 0,0 0 371 0 0,0 1 1 0 0,0-1 0 0 0,0 1-1 0 0,1-1 1 0 0,-1 1 0 0 0,0-1-1 0 0,0 1 1 0 0,0 0 0 0 0,1-1-1 0 0,-2 2 1 0 0,-2 2-199 0 0,-14 6-1105 0 0,-3 1-334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22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32 8751 0 0,'1'-1'674'0'0,"7"-13"213"0"0,2-3 11485 0 0,-49 48-11933 0 0,18-14-322 0 0,0-1-1 0 0,-2 0 1 0 0,1-2-1 0 0,-49 23 1 0 0,71-37-116 0 0,-14 5-8 0 0,0 0 1 0 0,1 1-1 0 0,0 1 0 0 0,-24 15 1 0 0,35-20-168 0 0,1-1 6 0 0,0 0-1 0 0,0-1 1 0 0,0 1-1 0 0,0 0 0 0 0,1 0 1 0 0,-1 0-1 0 0,0 0 1 0 0,1 1-1 0 0,-1-1 0 0 0,0 1 1 0 0,4 0-232 0 0,4 3 251 0 0,1-1 1 0 0,0 0-1 0 0,0 0 1 0 0,1-1-1 0 0,9 3 1 0 0,49 8-844 0 0,-50-12 492 0 0,0 2 1 0 0,1 0-1 0 0,-2 1 0 0 0,22 9 1 0 0,-35-13 299 0 0,-3 5 193 0 0,-1 0 209 0 0,0-1-1 0 0,0 1 1 0 0,0-1 0 0 0,0 1-1 0 0,-1-1 1 0 0,0 1 0 0 0,0-1-1 0 0,-1 0 1 0 0,1 0-1 0 0,-1 0 1 0 0,0 0 0 0 0,-7 8-1 0 0,-27 39 1541 0 0,36-50-1442 0 0,-3 5 92 0 0,1 0 1 0 0,-2 0 0 0 0,1-1 0 0 0,-1 1 0 0 0,0-1 0 0 0,-7 8 0 0 0,1-6-355 0 0,-1 0 0 0 0,0 0 0 0 0,0-1 0 0 0,-1-1 0 0 0,-18 7 0 0 0,19-8-34 0 0,-2 2-161 0 0,0-2 1 0 0,-1 0-1 0 0,0 0 0 0 0,0-1 1 0 0,-1-1-1 0 0,1-1 0 0 0,-24 1 1 0 0,33-3 89 0 0,-1 0 1 0 0,1-1-1 0 0,0 1 1 0 0,-1-1-1 0 0,1-1 1 0 0,0 0-1 0 0,0 1 1 0 0,0-2-1 0 0,0 1 0 0 0,0-1 1 0 0,0 0-1 0 0,1 0 1 0 0,-1 0-1 0 0,1-1 1 0 0,0 0-1 0 0,0 0 1 0 0,0 0-1 0 0,1-1 1 0 0,-1 0-1 0 0,-6-10 1 0 0,9 12-24 0 0,0 0 1 0 0,0 0 0 0 0,1 0 0 0 0,-1 0-1 0 0,1 0 1 0 0,0-1 0 0 0,0 1 0 0 0,0 0 0 0 0,0-1-1 0 0,1 1 1 0 0,0-1 0 0 0,-1 1 0 0 0,1-1-1 0 0,0 1 1 0 0,1-1 0 0 0,-1 1 0 0 0,0-1 0 0 0,1 1-1 0 0,0-1 1 0 0,0 1 0 0 0,0 0 0 0 0,0-1-1 0 0,3-3 1 0 0,-4 7-183 0 0,0-1-1 0 0,1 1 1 0 0,-1-1-1 0 0,1 0 0 0 0,-1 1 1 0 0,1-1-1 0 0,-1 1 1 0 0,1-1-1 0 0,-1 1 1 0 0,1 0-1 0 0,0-1 1 0 0,-1 1-1 0 0,1 0 1 0 0,0-1-1 0 0,3-1-1379 0 0,6-5-4272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2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6911 0 0,'-7'0'216'0'0,"0"0"-1"0"0,-1 0 0 0 0,1 1 0 0 0,0 0 0 0 0,-1 1 1 0 0,1 0-1 0 0,-8 3 0 0 0,13-4 62 0 0,0 0 0 0 0,0 0 0 0 0,0 0 0 0 0,0 0 0 0 0,0 0 0 0 0,0 0 0 0 0,0 1 0 0 0,1-1 0 0 0,-1 1 0 0 0,1-1 0 0 0,-1 1 0 0 0,1 0 0 0 0,-1 0 0 0 0,1 0 0 0 0,0-1 0 0 0,0 1 0 0 0,0 0 0 0 0,0 0 0 0 0,0 1 0 0 0,1-1 0 0 0,-1 0 0 0 0,1 0 0 0 0,-1 0 0 0 0,1 0 0 0 0,0 1 0 0 0,0-1 0 0 0,0 4 0 0 0,1 1-218 0 0,0 0 1 0 0,0-1 0 0 0,1 1 0 0 0,0 0 0 0 0,0-1 0 0 0,1 0 0 0 0,-1 1 0 0 0,1-1-1 0 0,1 0 1 0 0,-1-1 0 0 0,1 1 0 0 0,0 0 0 0 0,6 4 0 0 0,8 10 33 0 0,42 34 0 0 0,-46-42-91 0 0,48 40 273 0 0,94 102-1 0 0,-138-134-176 0 0,-2 1-1 0 0,0 1 1 0 0,-1 1-1 0 0,-1 0 1 0 0,-1 0-1 0 0,-1 1 1 0 0,-2 1-1 0 0,0 0 1 0 0,7 31-1 0 0,-14-43 235 0 0,-2 1 0 0 0,0 0-1 0 0,0-1 1 0 0,-1 1 0 0 0,-1 0-1 0 0,0-1 1 0 0,-1 1 0 0 0,0 0-1 0 0,-1-1 1 0 0,-1 0 0 0 0,-7 20 0 0 0,0-8 115 0 0,-1 0 1 0 0,-1-1 0 0 0,-1 0 0 0 0,-30 39 0 0 0,27-44-430 0 0,-1 1-1 0 0,-1-2 1 0 0,0-1 0 0 0,-1 0 0 0 0,-1-1-1 0 0,-1-1 1 0 0,0-1 0 0 0,-1-2-1 0 0,0 0 1 0 0,-1-1 0 0 0,0-1-1 0 0,-1-1 1 0 0,0-2 0 0 0,0 0-1 0 0,0-2 1 0 0,-1 0 0 0 0,0-2-1 0 0,-42 0 1 0 0,41-6-103 0 0,25 3-55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4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16 2759 0 0,'0'0'126'0'0,"4"-16"10703"0"0,-4 19-10401 0 0,-5 19 13 0 0,0 0 0 0 0,-2 0-1 0 0,0 0 1 0 0,-13 26 0 0 0,-6 16 22 0 0,-89 238 26 0 0,98-257-435 0 0,-13 28 77 0 0,26-65-145 0 0,-1-1 1 0 0,1 1 0 0 0,-2-1 0 0 0,1 1 0 0 0,-1-1 0 0 0,-10 9 0 0 0,2-3-380 0 0,13-11 25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5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4 12959 0 0,'-2'0'595'0'0,"-2"-1"-490"0"0,0 0 1 0 0,0 0-1 0 0,0 1 1 0 0,-1 0-1 0 0,1 0 1 0 0,0 0-1 0 0,0 0 1 0 0,0 1-1 0 0,-1 0 1 0 0,1 0-1 0 0,-5 1 1 0 0,6 0-46 0 0,1-1 0 0 0,0 0 0 0 0,-1 1 0 0 0,1-1 0 0 0,0 1 0 0 0,0 0 0 0 0,0-1 0 0 0,0 1 0 0 0,0 0 0 0 0,0 0 0 0 0,0 1 0 0 0,1-1 0 0 0,-1 0 0 0 0,1 1 0 0 0,-1-1 0 0 0,1 0 0 0 0,0 1 0 0 0,0 0 1 0 0,0 2-1 0 0,-11 29 42 0 0,-1-1 0 0 0,-34 61 0 0 0,-47 56 556 0 0,73-118-524 0 0,-137 202 991 0 0,-30 48 932 0 0,178-267-1946 0 0,4-6-19 0 0,1 0 0 0 0,-1 0 0 0 0,1 0 0 0 0,1 1 0 0 0,-5 14 1 0 0,8-22 84 0 0,14-1-96 0 0,-9-1-104 0 0,0-1 0 0 0,0 1-1 0 0,0-1 1 0 0,0 0 0 0 0,0 0 0 0 0,0-1-1 0 0,-1 1 1 0 0,1-1 0 0 0,0 0 0 0 0,-1 0-1 0 0,1 0 1 0 0,-1 0 0 0 0,0-1 0 0 0,0 1-1 0 0,5-6 1 0 0,4-5-153 0 0,-1 0-1 0 0,13-20 1 0 0,-15 20 125 0 0,73-94-564 0 0,-69 93 563 0 0,0 0-1 0 0,1 0 1 0 0,1 1 0 0 0,31-20 0 0 0,-40 29 38 0 0,1 1 0 0 0,-1-1 0 0 0,1 1 0 0 0,0 0 0 0 0,0 1 0 0 0,13-3 0 0 0,-17 5 16 0 0,1-1 1 0 0,0 1-1 0 0,-1 0 1 0 0,1 0 0 0 0,0 0-1 0 0,0 0 1 0 0,0 1-1 0 0,-1-1 1 0 0,1 1-1 0 0,0 0 1 0 0,-1 0 0 0 0,1 1-1 0 0,-1-1 1 0 0,1 1-1 0 0,-1-1 1 0 0,0 1 0 0 0,4 3-1 0 0,-6-4 9 0 0,1 1-1 0 0,0-1 1 0 0,-1 1 0 0 0,1 0-1 0 0,-1 0 1 0 0,0 0 0 0 0,0-1-1 0 0,0 1 1 0 0,0 0 0 0 0,0 1-1 0 0,0-1 1 0 0,0 0 0 0 0,-1 0-1 0 0,1 0 1 0 0,-1 0-1 0 0,1 1 1 0 0,-1 2 0 0 0,0 0 1 0 0,1-1 1 0 0,-2 1 0 0 0,1 0-1 0 0,-1 0 1 0 0,1-1 0 0 0,-4 10-1 0 0,-3 4 2 0 0,-2 1 0 0 0,0-2 0 0 0,-1 1-1 0 0,-15 19 1 0 0,13-19-15 0 0,0 1 0 0 0,1 0-1 0 0,-10 24 1 0 0,19-40 1 0 0,-1 15 11 0 0,2-9 44 0 0,2-7-48 0 0,0-1 1 0 0,0 1-1 0 0,0-1 1 0 0,-1 0-1 0 0,1 0 1 0 0,0 1-1 0 0,1-1 1 0 0,-1 0-1 0 0,0 0 1 0 0,0 0-1 0 0,0 0 1 0 0,1 0-1 0 0,2 1 1 0 0,-2 0 11 0 0,1 0-10 0 0,1 0 0 0 0,-1 0 0 0 0,1-1 0 0 0,0 1 0 0 0,-1-1 0 0 0,1 0 1 0 0,0 0-1 0 0,0 0 0 0 0,0 0 0 0 0,0-1 0 0 0,0 1 0 0 0,5-1 0 0 0,7-1-101 0 0,26-4 0 0 0,-28 4-86 0 0,43-9-4342 0 0,-51 9 3056 0 0,19-3-4418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4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58 8751 0 0,'-10'1'244'0'0,"0"0"0"0"0,0 1 0 0 0,1 0-1 0 0,-20 8 7796 0 0,30-9-7589 0 0,4 2-299 0 0,-1 0-1 0 0,1-1 0 0 0,0 0 1 0 0,0 0-1 0 0,0 0 1 0 0,0 0-1 0 0,0-1 0 0 0,0 1 1 0 0,1-2-1 0 0,-1 1 0 0 0,0 0 1 0 0,1-1-1 0 0,6 0 1 0 0,12-2 514 0 0,39-6 0 0 0,-56 7-549 0 0,105-18 1085 0 0,174-28 117 0 0,-203 37-1017 0 0,163 1 0 0 0,-226 10-374 0 0,1 1 0 0 0,33 6-1 0 0,-47-6-31 0 0,0-1 0 0 0,0 1 0 0 0,-1 1 0 0 0,1-1 0 0 0,-1 1 0 0 0,0 0 0 0 0,1 1 0 0 0,-2-1 0 0 0,1 1 0 0 0,0 1 0 0 0,7 6 0 0 0,-11-9-120 0 0,-1 1 0 0 0,0-1 0 0 0,0 0-1 0 0,0 0 1 0 0,0 1 0 0 0,0-1-1 0 0,0 1 1 0 0,0-1 0 0 0,-1 1-1 0 0,1-1 1 0 0,-1 1 0 0 0,0-1-1 0 0,0 1 1 0 0,0-1 0 0 0,0 1-1 0 0,0-1 1 0 0,-1 1 0 0 0,0 3-1 0 0,0-1-687 0 0,1-2-1118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4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122 207 3223 0 0,'-89'-12'2454'0'0,"56"8"7770"0"0,73 8-9279 0 0,-1-3 1 0 0,42-2 0 0 0,82-14 642 0 0,-110 10-1133 0 0,62-6 267 0 0,190-25 549 0 0,304-61-481 0 0,-547 88-1936 0 0,-2-2-4286 0 0,-5 0-1867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4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472 639 9215 0 0,'0'0'2103'0'0,"-1"2"-847"0"0,-2 2-585 0 0,-4 6 2744 0 0,8-9-2113 0 0,6-4-1233 0 0,26-16 350 0 0,0-1 0 0 0,-2-2 0 0 0,-1-1 0 0 0,35-35 0 0 0,-31 23-379 0 0,-2 0-1 0 0,-1-2 1 0 0,26-42 0 0 0,-44 58-127 0 0,-1 0 1 0 0,18-42-1 0 0,-25 50-11 0 0,-1 0 1 0 0,0-1-1 0 0,-1 0 0 0 0,0 0 0 0 0,-1 1 0 0 0,0-21 1 0 0,-2 29-5 0 0,0 1 0 0 0,0 0 1 0 0,-1 0-1 0 0,1 0 1 0 0,-1 0-1 0 0,0 0 1 0 0,-1 0-1 0 0,1 0 0 0 0,-1 0 1 0 0,1 0-1 0 0,-1 0 1 0 0,0 1-1 0 0,-1-1 1 0 0,1 1-1 0 0,0 0 0 0 0,-1-1 1 0 0,0 1-1 0 0,0 0 1 0 0,0 1-1 0 0,0-1 1 0 0,-4-3-1 0 0,1 3-18 0 0,1 0-1 0 0,0 1 1 0 0,-1-1 0 0 0,1 1-1 0 0,-1 0 1 0 0,0 1-1 0 0,0-1 1 0 0,0 1 0 0 0,0 0-1 0 0,0 0 1 0 0,0 1 0 0 0,0 0-1 0 0,0 0 1 0 0,-7 1 0 0 0,-3 1 127 0 0,1 1 0 0 0,0 0 0 0 0,0 1 0 0 0,0 1 0 0 0,-24 11 0 0 0,30-11 57 0 0,0 0-1 0 0,0 0 1 0 0,0 1 0 0 0,1 1 0 0 0,0-1-1 0 0,0 1 1 0 0,1 0 0 0 0,0 1 0 0 0,-10 13 0 0 0,1 5 244 0 0,0 0 1 0 0,2 1-1 0 0,1 1 0 0 0,-18 56 1 0 0,-21 124 484 0 0,42-159-750 0 0,-20 96 10 0 0,-55 206 38 0 0,59-281-51 0 0,-52 99-1 0 0,68-150-32 0 0,-11 23 78 0 0,-1-1 0 0 0,-2 0 1 0 0,-2-2-1 0 0,-38 44 0 0 0,52-71 133 0 0,11-11-173 0 0,3-4-42 0 0,17-20-424 0 0,-6 7-341 0 0,5-7-81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4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13 222 14743 0 0,'-1'-2'423'0'0,"-11"-5"7889"0"0,14 6-8256 0 0,0 1 0 0 0,0-1 0 0 0,0 1 0 0 0,0-1 1 0 0,0 0-1 0 0,0 0 0 0 0,0 1 0 0 0,2-3 0 0 0,6-2 107 0 0,158-47 918 0 0,-68 23-917 0 0,239-73-2665 0 0,-293 86 1226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0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35 3223 0 0,'38'-13'273'0'0,"-4"1"2571"0"0,-2 3 3737 0 0,-30 9-5927 0 0,6 0 5097 0 0,-13 6-5713 0 0,1-1 0 0 0,-1 1 0 0 0,1 0 0 0 0,-2-1 0 0 0,-10 9 0 0 0,-35 22-5 0 0,27-20-37 0 0,-33 25-44 0 0,1 3 0 0 0,3 2 0 0 0,1 3 0 0 0,-79 97 0 0 0,115-125 26 0 0,1 0-1 0 0,1 1 1 0 0,0 1 0 0 0,-15 37-1 0 0,25-48 14 0 0,0-1 0 0 0,0 1-1 0 0,1 0 1 0 0,1 0 0 0 0,0 0-1 0 0,0 1 1 0 0,2-1 0 0 0,-1 0-1 0 0,1 1 1 0 0,1-1 0 0 0,4 22-1 0 0,-2-23 45 0 0,0-1 0 0 0,0 0 0 0 0,1 1-1 0 0,1-1 1 0 0,0 0 0 0 0,0-1 0 0 0,1 0 0 0 0,0 1-1 0 0,11 11 1 0 0,-1-4 224 0 0,2 0-1 0 0,-1-1 1 0 0,27 17 0 0 0,-43-32-193 0 0,1 1 0 0 0,0-1 0 0 0,0 0-1 0 0,0 0 1 0 0,0 0 0 0 0,0 0 0 0 0,4 1 0 0 0,-5-1-80 0 0,0-1 1 0 0,1 0-1 0 0,-1 0 0 0 0,0 0 0 0 0,0-1 1 0 0,0 1-1 0 0,1 0 0 0 0,-1 0 0 0 0,0-1 1 0 0,0 1-1 0 0,0-1 0 0 0,0 1 0 0 0,0-1 0 0 0,0 1 1 0 0,1-1-1 0 0,0 0 0 0 0,10-10-1168 0 0,2-1-384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0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92 228 8287 0 0,'0'0'639'0'0,"0"2"-415"0"0,-6 24 2164 0 0,-1 0 0 0 0,-12 32 0 0 0,13-43-2199 0 0,-24 63 1382 0 0,30-77-1376 0 0,0 1-140 0 0,0 0 0 0 0,-1 0 1 0 0,1-1-1 0 0,0 1 0 0 0,-1 0 1 0 0,1 0-1 0 0,-1-1 0 0 0,0 1 1 0 0,1-1-1 0 0,-1 1 0 0 0,0 0 1 0 0,0-1-1 0 0,0 0 0 0 0,0 1 1 0 0,-2 1-1 0 0,2-2 0 0 0,-9-19 255 0 0,10 11-298 0 0,0 0 1 0 0,0 1-1 0 0,1-1 0 0 0,0 1 1 0 0,0-1-1 0 0,1 1 0 0 0,0 0 0 0 0,4-11 1 0 0,0 4-33 0 0,1-1 1 0 0,13-21-1 0 0,5 2-42 0 0,0 0 0 0 0,3 1 0 0 0,0 2 0 0 0,2 1 0 0 0,37-28 0 0 0,-50 44 99 0 0,1 0 0 0 0,0 2 0 0 0,1 1-1 0 0,0 0 1 0 0,1 1 0 0 0,-1 1 0 0 0,2 1 0 0 0,-1 0-1 0 0,33-5 1 0 0,-14 13 329 0 0,-20 0-84 0 0,-17-1 166 0 0,1 3-282 0 0,-3-3-149 0 0,0 0 0 0 0,0 0 1 0 0,1 0-1 0 0,-1 0 0 0 0,0 0 1 0 0,0 0-1 0 0,0 0 0 0 0,0 0 0 0 0,1 1 1 0 0,-1-1-1 0 0,0 0 0 0 0,0 0 1 0 0,0 0-1 0 0,0 0 0 0 0,1 0 0 0 0,-1 1 1 0 0,0-1-1 0 0,0 0 0 0 0,0 0 1 0 0,0 0-1 0 0,0 0 0 0 0,0 1 0 0 0,0-1 1 0 0,1 0-1 0 0,-1 0 0 0 0,0 0 1 0 0,0 1-1 0 0,0-1 0 0 0,0 0 0 0 0,0 0 1 0 0,0 1-1 0 0,0-1 0 0 0,0 0 1 0 0,0 0-1 0 0,0 0 0 0 0,0 1 1 0 0,-3 9 24 0 0,1 0 1 0 0,-1 0-1 0 0,-6 13 1 0 0,-5 14-43 0 0,9-24 0 0 0,-2 1 0 0 0,1-1 0 0 0,-1 0 0 0 0,-1-1 0 0 0,-1 1 0 0 0,-11 12 0 0 0,-6 10 0 0 0,-66 122 315 0 0,79-132-282 0 0,7-13-10 0 0,3-2 30 0 0,1-1 14 0 0,2-8-68 0 0,1 0 0 0 0,-1 0 0 0 0,1 0 0 0 0,0 0 0 0 0,-1 0 0 0 0,1 0 0 0 0,0-1 0 0 0,-1 1 0 0 0,1 0 0 0 0,0 0 0 0 0,0-1 1 0 0,0 1-1 0 0,-1-1 0 0 0,1 1 0 0 0,0-1 0 0 0,0 1 0 0 0,0-1 0 0 0,2 1 0 0 0,-3-1-3 0 0,6 2-29 0 0,0-1 0 0 0,-1 0-1 0 0,1 0 1 0 0,0 0-1 0 0,0-1 1 0 0,0 0-1 0 0,0 0 1 0 0,0 0-1 0 0,0-1 1 0 0,0 0-1 0 0,7-2 1 0 0,11-1-1151 0 0,-9 2 300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04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13103 0 0,'0'0'2426'0'0,"2"1"-1882"0"0,8 7-187 0 0,-1 0 0 0 0,0 1 0 0 0,-1 0 0 0 0,0 1 0 0 0,0 0 0 0 0,10 18 0 0 0,16 20 316 0 0,-20-32-509 0 0,0 1 1 0 0,-2 1 0 0 0,0 0-1 0 0,18 37 1 0 0,-28-49-147 0 0,1 1 0 0 0,-1 0-1 0 0,0 0 1 0 0,0 0 0 0 0,0 0 0 0 0,-1 1-1 0 0,0-1 1 0 0,-1 0 0 0 0,0 1 0 0 0,0-1 0 0 0,-1 0-1 0 0,1 0 1 0 0,-1 1 0 0 0,-1-1 0 0 0,0 0 0 0 0,0 0-1 0 0,0 0 1 0 0,-5 9 0 0 0,2-6 59 0 0,-1-1 1 0 0,-1 1-1 0 0,1-1 0 0 0,-1-1 1 0 0,-1 1-1 0 0,0-1 0 0 0,-11 9 1 0 0,-5 2 220 0 0,-38 22 1 0 0,42-30-475 0 0,-1-1 1 0 0,0-2 0 0 0,0 0-1 0 0,0-1 1 0 0,-1-1-1 0 0,-32 4 1 0 0,35-6-1164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0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2303 0 0,'0'0'102'0'0,"0"2"-1"0"0,1 7 1514 0 0,-1 1 1 0 0,0 0-1 0 0,-1 0 0 0 0,0-1 1 0 0,-1 1-1 0 0,-5 18 0 0 0,1-2-1087 0 0,-55 203 2795 0 0,43-179-3035 0 0,-2-1-1 0 0,-39 69 1 0 0,-16 20 60 0 0,67-114-382 0 0,7-13-2374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05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75 467 5527 0 0,'-2'1'423'0'0,"-41"26"1105"0"0,14-6 6072 0 0,40-38-7366 0 0,-7 12-195 0 0,159-241 15 0 0,-143 217 90 0 0,0 1 1 0 0,2 1 0 0 0,2 1-1 0 0,0 1 1 0 0,38-30 0 0 0,-51 47 110 0 0,1 0 0 0 0,0 0 0 0 0,0 2 0 0 0,1-1 0 0 0,17-5 0 0 0,-24 10-189 0 0,0 0 1 0 0,1 0-1 0 0,-1 1 0 0 0,0 0 1 0 0,0 1-1 0 0,1-1 1 0 0,-1 1-1 0 0,0 0 1 0 0,1 1-1 0 0,-1 0 0 0 0,0 0 1 0 0,1 0-1 0 0,-1 0 1 0 0,6 4-1 0 0,21 7 93 0 0,-1 2-1 0 0,-1 1 0 0 0,0 2 1 0 0,31 22-1 0 0,-59-37-121 0 0,0 0 0 0 0,0 1 0 0 0,-1-1 0 0 0,1 1 0 0 0,0 0 0 0 0,-1 0 0 0 0,0 0 0 0 0,0 0 0 0 0,0 1-1 0 0,0-1 1 0 0,0 0 0 0 0,1 6 0 0 0,-3-7-13 0 0,0 1-1 0 0,0-1 1 0 0,-1 1-1 0 0,1-1 1 0 0,0 1-1 0 0,-1-1 1 0 0,0 0-1 0 0,0 1 0 0 0,0-1 1 0 0,-1 3-1 0 0,0 1 25 0 0,-2 3 7 0 0,0-1 1 0 0,0 0 0 0 0,-1 0 0 0 0,0 0 0 0 0,-1 0 0 0 0,-10 11 0 0 0,-2-1 63 0 0,-24 20 1 0 0,2-9-73 0 0,0-1 0 0 0,-2-2-1 0 0,-1-2 1 0 0,-1-2 0 0 0,-52 18-1 0 0,70-29-84 0 0,20-7 11 0 0,-1-1 0 0 0,1 0 0 0 0,0-1 0 0 0,-1 0 0 0 0,0 0 0 0 0,1 0 0 0 0,-15 1 0 0 0,20-3-108 0 0,0 0-117 0 0,1 0 224 0 0,-1 0-1 0 0,1 0 0 0 0,0-1 0 0 0,-1 1 0 0 0,1 0 0 0 0,0 0 1 0 0,-1 0-1 0 0,1-1 0 0 0,0 1 0 0 0,-1 0 0 0 0,1 0 0 0 0,0-1 1 0 0,-1 1-1 0 0,1 0 0 0 0,0-1 0 0 0,0 1 0 0 0,-1 0 1 0 0,1-1-1 0 0,0 1 0 0 0,0 0 0 0 0,0-1 0 0 0,0 1 0 0 0,0-1 1 0 0,-1 1-1 0 0,1 0 0 0 0,0-1 0 0 0,0 1 0 0 0,0-1 0 0 0,0 0 1 0 0,-1-12-933 0 0,2-5-1590 0 0,10 16-1368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0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10 15463 0 0,'0'0'706'0'0,"0"-2"-12"0"0,0-5 1230 0 0,-2 8-1022 0 0,-4 3-739 0 0,1 1 0 0 0,-1-1 0 0 0,0 1 0 0 0,1 1 1 0 0,0-1-1 0 0,0 1 0 0 0,1 0 0 0 0,0 0 0 0 0,0 0 1 0 0,0 0-1 0 0,-5 13 0 0 0,-2 9 1002 0 0,-12 47 1 0 0,11-33-817 0 0,6-25-376 0 0,0 0 1 0 0,-12 23-1 0 0,17-38-27 0 0,0 0-1 0 0,0 0 1 0 0,1 1 0 0 0,0-1-1 0 0,-1 0 1 0 0,1 1 0 0 0,0-1-1 0 0,0 0 1 0 0,0 4 0 0 0,0 6-379 0 0,-1-10-116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59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0 13503 0 0,'0'0'620'0'0,"-1"2"-16"0"0,-36 36 188 0 0,3 3-1 0 0,-57 85 1 0 0,22-5 301 0 0,-60 147 0 0 0,0 1-730 0 0,88-197-313 0 0,-7 13 256 0 0,47-83-114 0 0,21 10-194 0 0,-18-12-167 0 0,0 1 1 0 0,-1-1 0 0 0,1 0-1 0 0,0 1 1 0 0,0-1 0 0 0,0 0 0 0 0,0 0-1 0 0,0 0 1 0 0,-1 0 0 0 0,1-1 0 0 0,0 1-1 0 0,0-1 1 0 0,0 1 0 0 0,3-2 0 0 0,5-3-1210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0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14223 0 0,'0'0'1291'0'0,"-9"3"2424"0"0,10 1-3633 0 0,0-1 1 0 0,0 1 0 0 0,1 0 0 0 0,-1-1 0 0 0,1 0 0 0 0,0 1 0 0 0,0-1 0 0 0,0 0-1 0 0,0 0 1 0 0,1 0 0 0 0,-1 0 0 0 0,4 2 0 0 0,5 5 264 0 0,24 15 0 0 0,0 0 335 0 0,-29-20-546 0 0,0 1 1 0 0,-1-1-1 0 0,1 2 1 0 0,-1-1 0 0 0,0 0-1 0 0,-1 1 1 0 0,1 0-1 0 0,-1 0 1 0 0,-1 0-1 0 0,6 14 1 0 0,-8-16-114 0 0,1 0 0 0 0,-1-1 0 0 0,0 1 0 0 0,-1 0 0 0 0,1 0 1 0 0,-1 0-1 0 0,0 0 0 0 0,0 0 0 0 0,-1 0 0 0 0,1 0 0 0 0,-1 0 0 0 0,0 0 0 0 0,0 0 1 0 0,-1-1-1 0 0,1 1 0 0 0,-1 0 0 0 0,0-1 0 0 0,-5 8 0 0 0,1-2 9 0 0,-1-1 1 0 0,0 1-1 0 0,-1-1 0 0 0,0-1 0 0 0,0 1 0 0 0,-1-2 1 0 0,0 1-1 0 0,0-1 0 0 0,-1 0 0 0 0,1-1 1 0 0,-14 6-1 0 0,0 0-70 0 0,-58 25 247 0 0,72-33-422 0 0,-1-1 1 0 0,-1 0 0 0 0,1-1 0 0 0,0 0 0 0 0,0 0-1 0 0,-14-1 1 0 0,22-1-822 0 0,2-5-2814 0 0,1 2 3232 0 0,-1 0 0 0 0,1 0-1 0 0,0 1 1 0 0,0-1 0 0 0,1-3-1 0 0,4-6-1235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0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16207 0 0,'0'0'5904'0'0,"2"0"-5745"0"0,30-3-960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11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21 4143 0 0,'0'0'7278'0'0,"0"-9"-4333"0"0,0-2-1120 0 0,0 19-852 0 0,-1 24-472 0 0,-6-3-298 0 0,-2 0 1 0 0,-16 40-1 0 0,-33 54 658 0 0,18-41-606 0 0,26-53-258 0 0,-95 234-90 0 0,104-248 67 0 0,-1 0 0 0 0,0 0 0 0 0,-12 19 0 0 0,14-28 11 0 0,0 0 0 0 0,0 0 0 0 0,0 0 0 0 0,-1-1 0 0 0,0 1 0 0 0,0-1 0 0 0,-1 0 0 0 0,1-1 0 0 0,-12 8 0 0 0,16-12 5 0 0,1 0 0 0 0,-1 1 0 0 0,0-1 0 0 0,1 0 0 0 0,-1 1 0 0 0,0-1 1 0 0,1 0-1 0 0,-1 0 0 0 0,0 1 0 0 0,1-1 0 0 0,-1 0 0 0 0,0 0 1 0 0,1 0-1 0 0,-1 0 0 0 0,0 0 0 0 0,0 0 0 0 0,1 0 0 0 0,-1 0 0 0 0,-1-1 1 0 0,2 1-5 0 0,0 0-1 0 0,-1 0 1 0 0,1-1 0 0 0,-1 1 0 0 0,1 0 0 0 0,0-1 0 0 0,0 1 0 0 0,-1-1 0 0 0,1 1 0 0 0,0 0 0 0 0,0-1 0 0 0,-1 1-1 0 0,1-1 1 0 0,0 1 0 0 0,0-1 0 0 0,0 1 0 0 0,0-1 0 0 0,0 1 0 0 0,-1-1 0 0 0,1 1 0 0 0,0-1 0 0 0,0-3-54 0 0,1 1-1 0 0,-1 0 1 0 0,0 0 0 0 0,1-1 0 0 0,0 1 0 0 0,2-6 0 0 0,17-32-1714 0 0,-7 18-4102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1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35 498 6911 0 0,'0'0'4618'0'0,"-19"1"-708"0"0,18-2-3845 0 0,0 1 0 0 0,0-1-1 0 0,0 0 1 0 0,0 0 0 0 0,0 0-1 0 0,0 1 1 0 0,0-1 0 0 0,0 0-1 0 0,0 0 1 0 0,1 0 0 0 0,-1 0-1 0 0,0-1 1 0 0,1 1 0 0 0,-1 0-1 0 0,1 0 1 0 0,-1 0 0 0 0,1 0-1 0 0,0-1 1 0 0,-1 1 0 0 0,1 0-1 0 0,0 0 1 0 0,0-1 0 0 0,0 1-1 0 0,0 0 1 0 0,0 0 0 0 0,0-1-1 0 0,0 1 1 0 0,0-2 0 0 0,2-5 71 0 0,0 1 1 0 0,0-1 0 0 0,5-12 0 0 0,0 0 39 0 0,-3 7-117 0 0,1 0 1 0 0,0 0 0 0 0,1 1-1 0 0,0 0 1 0 0,1 0-1 0 0,0 0 1 0 0,1 1 0 0 0,1 0-1 0 0,-1 0 1 0 0,2 1-1 0 0,0 0 1 0 0,0 0-1 0 0,0 2 1 0 0,1-1 0 0 0,20-11-1 0 0,18-10 16 0 0,1 3 0 0 0,96-39-1 0 0,-81 41 81 0 0,60-20 176 0 0,-104 39-193 0 0,0 1 1 0 0,1 1-1 0 0,0 0 0 0 0,22 1 1 0 0,-38 2-78 0 0,-1 2 1 0 0,1-1 0 0 0,-1 0-1 0 0,1 1 1 0 0,-1 0 0 0 0,1 0-1 0 0,9 4 1 0 0,-13-4-50 0 0,0 0-1 0 0,0 0 1 0 0,0 0 0 0 0,0 1 0 0 0,0-1-1 0 0,0 1 1 0 0,0-1 0 0 0,0 1 0 0 0,0 0-1 0 0,-1-1 1 0 0,1 1 0 0 0,-1 0 0 0 0,1 0-1 0 0,-1 0 1 0 0,0 0 0 0 0,0 1 0 0 0,0-1-1 0 0,0 0 1 0 0,0 0 0 0 0,1 5 0 0 0,-1 0 17 0 0,-1 1 0 0 0,1 0 1 0 0,-1 0-1 0 0,-1-1 1 0 0,1 1-1 0 0,-1 0 1 0 0,-1 0-1 0 0,1-1 0 0 0,-1 1 1 0 0,-1-1-1 0 0,1 0 1 0 0,-1 1-1 0 0,-5 8 1 0 0,-6 8 54 0 0,0 0 1 0 0,-25 29 0 0 0,-41 40 42 0 0,15-19-141 0 0,44-50-74 0 0,-2-1 0 0 0,0-1 0 0 0,-1-1 0 0 0,-1-1 0 0 0,-1-2-1 0 0,-35 20 1 0 0,51-32 4 0 0,-1-1 0 0 0,-1-1-1 0 0,1 0 1 0 0,-1 0 0 0 0,1-1-1 0 0,-1 0 1 0 0,-13 0 0 0 0,-1 0-277 0 0,-1-2 1 0 0,-29-2-1 0 0,51 1 308 0 0,1-1 1 0 0,-1 0-1 0 0,0 1 0 0 0,0-2 0 0 0,1 1 0 0 0,-1 0 0 0 0,-4-3 1 0 0,8 3-155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1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19 11575 0 0,'-1'0'530'0'0,"-14"5"-84"0"0,-5 1 110 0 0,1 1 0 0 0,0 1 0 0 0,-22 12 0 0 0,27-12 101 0 0,9-5-480 0 0,0-1-1 0 0,0 1 1 0 0,0 0 0 0 0,-7 7 1062 0 0,14-11-994 0 0,21-13 316 0 0,1 2 0 0 0,0 0 0 0 0,1 1 0 0 0,1 2 0 0 0,43-11 0 0 0,4 6 696 0 0,-72 14-967 0 0,0 2-222 0 0,-1 2-62 0 0,0 0-1 0 0,-1 0 0 0 0,1 0 0 0 0,-1 0 0 0 0,0-1 0 0 0,0 1 0 0 0,0 0 0 0 0,0 0 0 0 0,-1 0 0 0 0,1-1 0 0 0,-1 1 0 0 0,0-1 0 0 0,0 1 0 0 0,0-1 0 0 0,-1 0 0 0 0,-5 6 0 0 0,-4 5 18 0 0,-1-1 0 0 0,-19 15 0 0 0,-106 73-271 0 0,11-9-100 0 0,111-79 337 0 0,-26 29-1 0 0,35-35-30 0 0,4 1 31 0 0,4 0 11 0 0,1-6 11 0 0,1 0-1 0 0,0-1 0 0 0,0 1 1 0 0,0-1-1 0 0,0 0 0 0 0,0 0 1 0 0,0 0-1 0 0,0 0 1 0 0,0 0-1 0 0,0 0 0 0 0,4-1 1 0 0,4 3 84 0 0,0-1-2 0 0,0-1 0 0 0,0 0 0 0 0,0-1 0 0 0,0 0 0 0 0,0 0 0 0 0,0-1 0 0 0,19-5 0 0 0,25-1 399 0 0,-26 2-225 0 0,-25 4-239 0 0,1 0-1 0 0,-1 0 1 0 0,1 0-1 0 0,-1 1 1 0 0,1-1-1 0 0,-1 1 1 0 0,1 0-1 0 0,-1 1 1 0 0,1-1-1 0 0,-1 1 1 0 0,0 0 0 0 0,1 0-1 0 0,-1 0 1 0 0,7 3-1 0 0,-9-4-50 0 0,-1 1 1 0 0,1 0-1 0 0,-1-1 1 0 0,1 1-1 0 0,-1 0 0 0 0,1 0 1 0 0,-1 0-1 0 0,1 0 0 0 0,-1 0 1 0 0,0 0-1 0 0,0 0 0 0 0,1 0 1 0 0,-1 1-1 0 0,1 1 0 0 0,8 7-1157 0 0,8-3-6692 0 0,-7-6 1464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13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2759 0 0,'0'0'126'0'0,"-2"1"-5"0"0,0 0 685 0 0,-1 0 1 0 0,1 1-1 0 0,-1-1 0 0 0,1 1 0 0 0,0-1 0 0 0,-1 1 1 0 0,1 0-1 0 0,0 0 0 0 0,0 0 0 0 0,0 0 1 0 0,1 0-1 0 0,-1 0 0 0 0,0 0 0 0 0,1 1 0 0 0,-1-1 1 0 0,1 1-1 0 0,0-1 0 0 0,0 1 0 0 0,0-1 1 0 0,0 1-1 0 0,-1 4 0 0 0,2-3-617 0 0,0-1-1 0 0,-1 0 1 0 0,1 1 0 0 0,0-1-1 0 0,1 1 1 0 0,-1-1 0 0 0,1 0-1 0 0,-1 1 1 0 0,1-1 0 0 0,0 0-1 0 0,2 6 1 0 0,6 6 24 0 0,-1 1-1 0 0,2-2 1 0 0,0 1 0 0 0,15 16-1 0 0,-3-4-91 0 0,-9-12-72 0 0,-7-9-37 0 0,-1 0-1 0 0,-1 1 1 0 0,8 11 0 0 0,-11-15-5 0 0,0-1 0 0 0,0 1 0 0 0,0 0 1 0 0,0 0-1 0 0,-1-1 0 0 0,1 1 0 0 0,-1 0 0 0 0,0 0 0 0 0,0 0 0 0 0,0 0 0 0 0,0 0 0 0 0,0-1 1 0 0,0 1-1 0 0,-1 3 0 0 0,-1 1 30 0 0,-1-1 1 0 0,1 1-1 0 0,-1-1 1 0 0,0 1-1 0 0,0-1 1 0 0,-1 0-1 0 0,0 0 1 0 0,-8 9-1 0 0,-5 4 173 0 0,-20 17-1 0 0,23-23-168 0 0,4-4 4 0 0,0-1 0 0 0,-1 0 1 0 0,0 0-1 0 0,-16 7 0 0 0,20-11-148 0 0,0-1 1 0 0,0 0-1 0 0,-1 0 1 0 0,1 0-1 0 0,-1-1 0 0 0,0-1 1 0 0,1 1-1 0 0,-13 0 1 0 0,19-2-580 0 0,14-18-3743 0 0,-3 7 2837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1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11519 0 0,'0'0'12913'0'0,"2"0"-14163"0"0,11-1-80 0 0,6-1-5344 0 0,-8 4 111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14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10591 0 0,'0'0'15015'0'0,"2"1"-14934"0"0,3 0-92 0 0,1-1 0 0 0,-1 0-1 0 0,1 0 1 0 0,-1 0 0 0 0,0 0-1 0 0,1-1 1 0 0,-1 0 0 0 0,0 0 0 0 0,0 0-1 0 0,1-1 1 0 0,8-4 0 0 0,15-3-977 0 0,15 3-3255 0 0,-32 3 2417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1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11519 0 0,'0'0'3111'0'0,"9"-2"1221"0"0,3 1-2688 0 0,-1-1 1 0 0,19 2-1 0 0,-25 0-1296 0 0,-2-1-138 0 0,1 1 0 0 0,0-1 0 0 0,0 0 0 0 0,7-3 0 0 0,2 0-96 0 0,-10 2-113 0 0,14 2 70 0 0,-7 2-71 0 0,-1 4 0 0 0,10 10 6 0 0,-5 1-76 0 0,-12-15-73 0 0,-1-1-1 0 0,1 1 1 0 0,0-1-1 0 0,0 0 1 0 0,0 0 0 0 0,0 0-1 0 0,2 1 1 0 0,8 3-6148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14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2303 0 0,'0'0'17519'0'0,"2"1"-16886"0"0,109 72 2110 0 0,-107-71-2703 0 0,1 1 1 0 0,-1 0-1 0 0,0 0 1 0 0,1 0-1 0 0,-1 0 1 0 0,-1 1-1 0 0,1 0 0 0 0,0 0 1 0 0,-1 0-1 0 0,0 0 1 0 0,0 1-1 0 0,0-1 1 0 0,0 1-1 0 0,-1-1 1 0 0,0 1-1 0 0,0 0 1 0 0,0 0-1 0 0,-1 0 1 0 0,1 0-1 0 0,-1 1 0 0 0,-1-1 1 0 0,1 0-1 0 0,-1 0 1 0 0,1 1-1 0 0,-1-1 1 0 0,-1 0-1 0 0,1 0 1 0 0,-1 1-1 0 0,0-1 1 0 0,0 0-1 0 0,-4 9 0 0 0,1-3-38 0 0,-1-1 0 0 0,0 0-1 0 0,-1 0 1 0 0,0-1 0 0 0,-1 0-1 0 0,0 0 1 0 0,-14 15 0 0 0,5-10-3 0 0,1-1 0 0 0,-2-1 1 0 0,-24 15-1 0 0,3-4-6 0 0,8-4-44 0 0,-57 27 0 0 0,54-35-995 0 0,32-11 77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0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67 3679 0 0,'-26'2'-733'0'0,"0"0"15132"0"0,320 5-7802 0 0,232-22-3740 0 0,-496 12-3024 0 0,-1-1 1 0 0,33-9-1 0 0,16-12-3565 0 0,-59 17-1956 0 0,-5-1-1592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15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0 8751 0 0,'0'0'8224'0'0,"-1"2"-7614"0"0,-10 54 1457 0 0,-22 67 0 0 0,29-110-1931 0 0,-17 50 339 0 0,-53 115-1 0 0,57-146-458 0 0,-37 56-1 0 0,47-77-52 0 0,-1-1 0 0 0,-1 0 0 0 0,0 0 1 0 0,-1-1-1 0 0,0 0 0 0 0,0-1 0 0 0,0 0 0 0 0,-18 10 0 0 0,15-11-60 0 0,9-4-26 0 0,-1 0 1 0 0,1-1 0 0 0,-1 0 0 0 0,0 0 0 0 0,0 0 0 0 0,0 0 0 0 0,0-1 0 0 0,-9 2 0 0 0,12-3-770 0 0,6-11-4891 0 0,-2 7 4166 0 0,7-13-4015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15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48 453 2303 0 0,'0'0'102'0'0,"-2"1"-1"0"0,-34 0 7370 0 0,36-1-7346 0 0,-1 0-1 0 0,1 0 1 0 0,0 0 0 0 0,0 0 0 0 0,-1 0 0 0 0,1 0-1 0 0,0 1 1 0 0,0-1 0 0 0,-1 0 0 0 0,1 0 0 0 0,0 0 0 0 0,0 0-1 0 0,-1 0 1 0 0,1 0 0 0 0,0 0 0 0 0,0 0 0 0 0,-1-1 0 0 0,1 1-1 0 0,0 0 1 0 0,-1 0 0 0 0,1 0 0 0 0,0 0 0 0 0,0 0 0 0 0,0 0-1 0 0,-1 0 1 0 0,1-1 0 0 0,0 1 0 0 0,0 0 0 0 0,-1 0-1 0 0,1 0 1 0 0,0 0 0 0 0,0-1 0 0 0,0 1 0 0 0,0 0 0 0 0,-1 0-1 0 0,1-1 1 0 0,0 1 0 0 0,0 0 0 0 0,0 0 0 0 0,0-1 0 0 0,0 1-1 0 0,0 0 1 0 0,0 0 0 0 0,0-1 0 0 0,0 1 0 0 0,0 0 0 0 0,0 0-1 0 0,0-1 1 0 0,0 1 0 0 0,0 0 0 0 0,0 0 0 0 0,0-1 0 0 0,0 1-1 0 0,0 0 1 0 0,0-1 0 0 0,6-13 1090 0 0,68-72 39 0 0,-31 38-907 0 0,66-73 87 0 0,-80 92-373 0 0,1 3 0 0 0,35-25-1 0 0,-51 41-46 0 0,1 1 0 0 0,0 0 0 0 0,0 1 0 0 0,1 1-1 0 0,0 1 1 0 0,1 0 0 0 0,20-4 0 0 0,-26 8 27 0 0,0 0-1 0 0,0 1 1 0 0,0 0 0 0 0,0 0-1 0 0,1 2 1 0 0,-1-1 0 0 0,0 2 0 0 0,0-1-1 0 0,0 1 1 0 0,-1 1 0 0 0,1 0-1 0 0,13 6 1 0 0,-15-5 11 0 0,0 0-1 0 0,0 1 0 0 0,-1 0 1 0 0,0 1-1 0 0,0-1 0 0 0,0 2 1 0 0,0-1-1 0 0,-1 1 1 0 0,11 14-1 0 0,-14-16-6 0 0,0 1 1 0 0,-1-1 0 0 0,0 1-1 0 0,0 0 1 0 0,-1 0-1 0 0,1 0 1 0 0,-1 0-1 0 0,-1 0 1 0 0,1 0-1 0 0,-1 1 1 0 0,0-1-1 0 0,0 1 1 0 0,-1-1 0 0 0,0 1-1 0 0,0-1 1 0 0,-2 8-1 0 0,0-3 32 0 0,0 1 1 0 0,-2-1-1 0 0,1 1 0 0 0,-1-1 0 0 0,-1-1 0 0 0,0 1 0 0 0,-1 0 1 0 0,1-1-1 0 0,-2 0 0 0 0,0-1 0 0 0,0 0 0 0 0,-1 0 0 0 0,-8 9 1 0 0,-14 9 153 0 0,-1-1 1 0 0,-50 31 0 0 0,60-43-141 0 0,-17 12 66 0 0,-77 37 1 0 0,91-52-244 0 0,-1-1 0 0 0,-1-1 0 0 0,0-1 0 0 0,-40 7 0 0 0,62-14-102 0 0,0-1-1 0 0,0 1 1 0 0,1-1-1 0 0,-1 0 1 0 0,0 0-1 0 0,0 0 1 0 0,1 0-1 0 0,-1-1 1 0 0,0 1-1 0 0,0-1 1 0 0,1 0-1 0 0,-6-2 1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1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32 4607 0 0,'28'-31'16905'0'0,"-27"39"-16972"0"0,-1 0 255 0 0,-1 0 1 0 0,1 0 0 0 0,-1 0-1 0 0,0 0 1 0 0,-1 0 0 0 0,0 0 0 0 0,-4 9-1 0 0,-25 54 745 0 0,1-5-526 0 0,23-46-352 0 0,-1 0 0 0 0,-1-1 1 0 0,-21 33-1 0 0,15-29-192 0 0,-33 45 523 0 0,42-61-633 0 0,0-1 0 0 0,0 1 0 0 0,0-2 1 0 0,-1 1-1 0 0,0-1 0 0 0,0 0 1 0 0,-11 6-1 0 0,17-10-488 0 0,-2-14-6131 0 0,1 1 4892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1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8951 0 0,'0'0'407'0'0,"1"-1"-6"0"0,4-2-81 0 0,9-3 4789 0 0,10 6-3305 0 0,-7 1-426 0 0,12-6-115 0 0,1 0 0 0 0,-1-2 0 0 0,0-2 0 0 0,43-17 0 0 0,-70 25-1226 0 0,54-16 583 0 0,-35 11-423 0 0,20-7-1 0 0,1-2-104 0 0,-29 11-319 0 0,-1-1-1 0 0,1 1 1 0 0,-1-2-1 0 0,19-11 1 0 0,-27 14-148 0 0,24-17-1476 0 0,-10 5-4967 0 0,-8 6 59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16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9671 0 0,'2'1'6579'0'0,"62"25"-1185"0"0,-2-2-3622 0 0,-48-17-1486 0 0,2-1 0 0 0,-1 0 0 0 0,0-1 0 0 0,1 0 0 0 0,0-1 0 0 0,0-1 0 0 0,1-1 0 0 0,-1 0 0 0 0,0-1 0 0 0,24-2 0 0 0,-24-1-318 0 0,-1-1 1 0 0,17-7-1 0 0,-30 10-100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1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14367 0 0,'0'0'1306'0'0,"-1"1"-1008"0"0,-1 2-172 0 0,0 0 1 0 0,0 1-1 0 0,0-1 0 0 0,0 1 0 0 0,1-1 0 0 0,-1 1 1 0 0,1-1-1 0 0,0 1 0 0 0,0 0 0 0 0,0 0 0 0 0,0-1 0 0 0,1 1 1 0 0,0 0-1 0 0,0 0 0 0 0,0 0 0 0 0,1 7 0 0 0,1 6 195 0 0,1 0 0 0 0,6 23 0 0 0,-4-21-186 0 0,2-1 0 0 0,0 1 0 0 0,1-1 0 0 0,1-1 0 0 0,1 0 0 0 0,0 0 0 0 0,1 0 0 0 0,19 20 0 0 0,-10-15 4 0 0,2-1 1 0 0,0-1-1 0 0,1-1 1 0 0,47 30-1 0 0,-29-24 22 0 0,-2-1-70 0 0,0 1-1 0 0,56 48 0 0 0,-89-67-88 0 0,-1-1-1 0 0,1 1 1 0 0,-1 0 0 0 0,-1 0-1 0 0,1 0 1 0 0,-1 1 0 0 0,0 0-1 0 0,-1-1 1 0 0,5 11 0 0 0,-7-12-2 0 0,0-1 1 0 0,0 0-1 0 0,0 0 1 0 0,-1 0-1 0 0,1 1 1 0 0,-1-1-1 0 0,0 0 1 0 0,0 1-1 0 0,-1-1 1 0 0,1 0 0 0 0,-1 0-1 0 0,0 1 1 0 0,0-1-1 0 0,-1 0 1 0 0,1 0-1 0 0,-1 0 1 0 0,0 0-1 0 0,-2 4 1 0 0,-5 6 51 0 0,-1-1 1 0 0,0-1-1 0 0,-1 1 1 0 0,0-2-1 0 0,-1 0 1 0 0,0 0-1 0 0,0-1 1 0 0,-17 10-1 0 0,-8 3 271 0 0,-71 31-1 0 0,101-51-307 0 0,-33 15-26 0 0,1 1 0 0 0,-58 39 1 0 0,95-57-229 0 0,0 1 1 0 0,0-1-1 0 0,0 1 1 0 0,1 0-1 0 0,-1 0 0 0 0,0 0 1 0 0,1 0-1 0 0,-1 0 1 0 0,1 0-1 0 0,0 0 0 0 0,0 1 1 0 0,0-1-1 0 0,0 0 1 0 0,0 1-1 0 0,-1 3 1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3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2303 0 0,'0'0'13726'0'0,"1"3"-13244"0"0,2 4-219 0 0,1 1 0 0 0,0-1 0 0 0,0 0 0 0 0,1 0 1 0 0,10 12-1 0 0,34 32 573 0 0,-17-20-367 0 0,-19-18-343 0 0,6 7 64 0 0,16 22 1 0 0,-30-37-178 0 0,-2 1 0 0 0,1 0 1 0 0,0 0-1 0 0,-1 0 0 0 0,0 0 1 0 0,0 0-1 0 0,-1 1 0 0 0,0-1 1 0 0,2 10-1 0 0,-4-12 0 0 0,1-1-1 0 0,-1 1 0 0 0,0-1 1 0 0,-1 0-1 0 0,1 1 1 0 0,0-1-1 0 0,-1 0 1 0 0,0 0-1 0 0,0 1 0 0 0,0-1 1 0 0,0 0-1 0 0,0 0 1 0 0,-4 6-1 0 0,2-4 47 0 0,0-1-1 0 0,-1 1 1 0 0,0-1-1 0 0,0 0 1 0 0,0 0 0 0 0,0 0-1 0 0,-8 4 1 0 0,-4 2 154 0 0,-2 0 1 0 0,1-2 0 0 0,-31 11-1 0 0,48-19-211 0 0,-27 10-64 0 0,-51 21 527 0 0,69-27-854 0 0,0 1 0 0 0,0 0 0 0 0,0 1-1 0 0,1 0 1 0 0,-15 12 0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34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720 49 1375 0 0,'8'-7'41'0'0,"-4"4"52"0"0,-1 0 0 0 0,1 0 0 0 0,-1 0 0 0 0,0-1 0 0 0,2-8 7320 0 0,-9 6-2681 0 0,2 5-4608 0 0,-1 0 0 0 0,1 0 0 0 0,0 0 0 0 0,-1 0 0 0 0,1 0 0 0 0,0 1 0 0 0,-1-1 0 0 0,1 1 0 0 0,-1-1 0 0 0,1 1 0 0 0,-1 0 0 0 0,1 0 0 0 0,-1 0 0 0 0,1 0 0 0 0,0 1-1 0 0,-4 0 1 0 0,1 0 63 0 0,1 1-1 0 0,-1 0 0 0 0,1 0 0 0 0,-1 0 0 0 0,1 0 0 0 0,0 1 0 0 0,-8 5 0 0 0,3 0 15 0 0,1 0 0 0 0,0 1 0 0 0,0 0 0 0 0,0 0 0 0 0,1 1 0 0 0,-7 13 0 0 0,-129 277 650 0 0,65-124-556 0 0,27-70-255 0 0,-94 145 0 0 0,5-52-1662 0 0,137-195 1295 0 0,0 0 1 0 0,0-1-1 0 0,0 1 1 0 0,-1-1 0 0 0,0 0-1 0 0,1 0 1 0 0,-1-1 0 0 0,-7 5-1 0 0,9-7-473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3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71 273 4143 0 0,'-2'1'319'0'0,"-3"0"-90"0"0,0 0 0 0 0,0 1 0 0 0,0-1 0 0 0,1 1 0 0 0,-8 4 1 0 0,7-3 1170 0 0,-1 0 0 0 0,1 1 0 0 0,0 0 1 0 0,-6 6 1076 0 0,10-7-1810 0 0,1-2-590 0 0,0 0 1 0 0,0 1-1 0 0,0-1 1 0 0,0 1-1 0 0,0-1 1 0 0,1 0-1 0 0,-1 1 0 0 0,0-1 1 0 0,1 0-1 0 0,-1 0 1 0 0,1 1-1 0 0,-1-1 0 0 0,1 0 1 0 0,-1 0-1 0 0,1 1 1 0 0,0-1-1 0 0,0 0 1 0 0,0 0-1 0 0,-1 0 0 0 0,1 0 1 0 0,0 0-1 0 0,0 0 1 0 0,0-1-1 0 0,1 1 1 0 0,-1 0-1 0 0,0 0 0 0 0,2 0 1 0 0,4 2 139 0 0,0 0 1 0 0,0-1 0 0 0,0 0-1 0 0,0 0 1 0 0,1-1-1 0 0,13 1 1 0 0,47-2 741 0 0,-61 0-856 0 0,31-3 261 0 0,0-2 0 0 0,0-1 0 0 0,66-21-1 0 0,108-50 370 0 0,-110 38-406 0 0,212-77-356 0 0,-219 77-1085 0 0,-78 31-2522 0 0,25-18 0 0 0,-23 11-2168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35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 0 6447 0 0,'2'0'499'0'0,"30"2"1224"0"0,-31-2-1499 0 0,-1 1-1 0 0,1-1 1 0 0,0 0 0 0 0,-1 0 0 0 0,1 1 0 0 0,0-1 0 0 0,-1 0-1 0 0,1 1 1 0 0,-1-1 0 0 0,1 0 0 0 0,-1 1 0 0 0,1-1 0 0 0,-1 1-1 0 0,1-1 1 0 0,-1 1 0 0 0,1-1 0 0 0,-1 1 0 0 0,0-1-1 0 0,1 1 1 0 0,-1 0 0 0 0,0-1 0 0 0,0 1 0 0 0,1 0 0 0 0,-1 0-1 0 0,3 18 952 0 0,-4-9-984 0 0,-1 0 0 0 0,-1-1 0 0 0,0 1 0 0 0,0-1 0 0 0,-1 0 1 0 0,0 0-1 0 0,-1 0 0 0 0,-8 12 0 0 0,-6 13 120 0 0,-307 569 890 0 0,297-554-1210 0 0,-3-2 0 0 0,-1-1 0 0 0,-3-2 0 0 0,-2-2 0 0 0,-1-1-1 0 0,-59 48 1 0 0,95-87 9 0 0,-3 3 0 0 0,0 0 0 0 0,0-1 0 0 0,0 0 0 0 0,-1 0 0 0 0,1 0 0 0 0,-13 4 0 0 0,19-8 0 0 0,-1 0 0 0 0,1 0 0 0 0,0 1 0 0 0,-1-1 0 0 0,1 0 0 0 0,0 0 0 0 0,-1 0 0 0 0,1 0 0 0 0,0 0 0 0 0,-1 0 0 0 0,1 0 0 0 0,0 0 0 0 0,-1 0 0 0 0,1 0 0 0 0,0 0 0 0 0,-1 0 0 0 0,1 0 0 0 0,0 0 0 0 0,-1 0 0 0 0,1 0 0 0 0,0 0 0 0 0,-1 0 0 0 0,1 0 0 0 0,0 0 0 0 0,0-1 0 0 0,-1 1 0 0 0,1 0 0 0 0,0 0 0 0 0,-1 0 0 0 0,1-1 0 0 0,0 1 0 0 0,0 0 0 0 0,-1 0 0 0 0,1-1 0 0 0,0 1 0 0 0,0 0 0 0 0,0 0 0 0 0,0-1 0 0 0,-1 1 0 0 0,1 0 0 0 0,0-1 0 0 0,0 1 0 0 0,0 0 0 0 0,0-1 0 0 0,0 1 0 0 0,0 0 0 0 0,0-1 0 0 0,0 1 0 0 0,0 0 0 0 0,0-1 0 0 0,0 1 0 0 0,0 0 0 0 0,0-1 0 0 0,0 1 0 0 0,0 0 0 0 0,0-1 0 0 0,0 1 0 0 0,1-4-2 0 0,-1 1 1 0 0,1 0-1 0 0,-1-1 0 0 0,1 1 0 0 0,1 0 0 0 0,-1 0 0 0 0,0 0 1 0 0,1 0-1 0 0,1-4 0 0 0,20-27-35 0 0,-17 25 26 0 0,16-19-54 0 0,48-50 1 0 0,33-18-18 0 0,-93 87 88 0 0,11-10-30 0 0,36-24 0 0 0,-51 39 20 0 0,0 0 0 0 0,0 0 0 0 0,1 1 0 0 0,0 0 0 0 0,0 0 0 0 0,0 1 0 0 0,0 0-1 0 0,0 0 1 0 0,0 0 0 0 0,0 1 0 0 0,8 0 0 0 0,-13 1 8 0 0,1 0 0 0 0,-1 0 0 0 0,0 1-1 0 0,0-1 1 0 0,0 1 0 0 0,-1-1 0 0 0,1 1 0 0 0,0 0-1 0 0,0 0 1 0 0,0 0 0 0 0,0 0 0 0 0,-1 0 0 0 0,1 0-1 0 0,0 0 1 0 0,-1 0 0 0 0,1 1 0 0 0,-1-1 0 0 0,1 1-1 0 0,-1-1 1 0 0,0 1 0 0 0,0 0 0 0 0,0-1 0 0 0,0 1-1 0 0,0 0 1 0 0,0 0 0 0 0,0 0 0 0 0,0 0 0 0 0,-1 0-1 0 0,1 0 1 0 0,0 3 0 0 0,0 3 42 0 0,0 0 1 0 0,0 0-1 0 0,0 0 1 0 0,-1 0-1 0 0,0 0 0 0 0,-2 13 1 0 0,-2 1 37 0 0,-1 0-1 0 0,0 0 1 0 0,-2-1-1 0 0,-16 35 1 0 0,1-13-152 0 0,-29 44 1 0 0,49-84-79 0 0,-1 0-266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0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7 282 6447 0 0,'0'0'586'0'0,"-1"3"-486"0"0,-1 13-59 0 0,0-9 457 0 0,1 1 0 0 0,1-1-1 0 0,-1 0 1 0 0,1 0 0 0 0,1 10 0 0 0,6 0 7930 0 0,-7-18-8341 0 0,8-23 8627 0 0,-5 10-10810 0 0,5-9 2146 0 0,1 1-1 0 0,1 0 1 0 0,1 0 0 0 0,0 1-1 0 0,2 0 1 0 0,0 1 0 0 0,2 1 0 0 0,0 0-1 0 0,24-23 1 0 0,-28 32-117 0 0,1 1 0 0 0,1 0 0 0 0,0 0 1 0 0,0 1-1 0 0,1 1 0 0 0,-1 0 0 0 0,2 1 0 0 0,16-6 0 0 0,-9 6-47 0 0,0 1-1 0 0,-1 0 1 0 0,1 2 0 0 0,1 1-1 0 0,22 0 1 0 0,-21 1-185 0 0,28 2-1397 0 0,-16 2-3442 0 0,-27-1 3447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35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256 142 6911 0 0,'0'0'528'0'0,"6"11"1463"0"0,-4-3-605 0 0,1 0 1 0 0,0-1-1 0 0,1 1 0 0 0,-1-1 0 0 0,11 14 1 0 0,-12-18-1230 0 0,0 0 1 0 0,1-1 0 0 0,-1 1-1 0 0,1-1 1 0 0,0 0 0 0 0,0 1-1 0 0,0-2 1 0 0,0 1 0 0 0,0 0-1 0 0,0 0 1 0 0,1-1 0 0 0,-1 0-1 0 0,1 0 1 0 0,-1 0 0 0 0,1 0-1 0 0,-1 0 1 0 0,4 0 0 0 0,3-1 5 0 0,0 0 1 0 0,-1 0 0 0 0,1-1-1 0 0,0-1 1 0 0,-1 1-1 0 0,1-1 1 0 0,-1-1 0 0 0,0 0-1 0 0,0 0 1 0 0,0-1-1 0 0,0 0 1 0 0,-1-1 0 0 0,12-7-1 0 0,-7 3-154 0 0,-1 0 1 0 0,0-1-1 0 0,0 0 0 0 0,-1-1 0 0 0,-1 0 0 0 0,1-1 1 0 0,13-21-1 0 0,-22 29-98 0 0,1-1 0 0 0,-1 0 0 0 0,1 0 0 0 0,-1 0-1 0 0,-1 0 1 0 0,1 0 0 0 0,-1 0 0 0 0,1-1 0 0 0,-2 1 0 0 0,1-6 0 0 0,0 9 44 0 0,-1 1 1 0 0,-1-1-1 0 0,1 0 0 0 0,0 1 1 0 0,0-1-1 0 0,-1 1 0 0 0,1-1 1 0 0,0 1-1 0 0,-1-1 0 0 0,0 1 1 0 0,1 0-1 0 0,-1-1 0 0 0,0 1 1 0 0,0 0-1 0 0,0-1 0 0 0,1 1 1 0 0,-1 0-1 0 0,-1 0 0 0 0,1 0 1 0 0,0 0-1 0 0,0 0 0 0 0,0 0 1 0 0,0 0-1 0 0,-1 0 0 0 0,1 0 1 0 0,-1 1-1 0 0,1-1 0 0 0,0 1 1 0 0,-1-1-1 0 0,1 1 0 0 0,-1-1 1 0 0,1 1-1 0 0,-1 0 0 0 0,1-1 1 0 0,-1 1-1 0 0,1 0 0 0 0,-1 0 1 0 0,0 0-1 0 0,-1 1 0 0 0,-6 0-70 0 0,1 0-1 0 0,-1 1 1 0 0,0 0-1 0 0,1 1 1 0 0,0-1-1 0 0,-1 2 1 0 0,1-1-1 0 0,-10 7 1 0 0,-1-1 34 0 0,-51 28 152 0 0,1 2 0 0 0,-97 74-1 0 0,141-94 204 0 0,-38 38 1 0 0,53-47-147 0 0,1 1 0 0 0,0 0-1 0 0,0 1 1 0 0,1 0 0 0 0,-13 26 0 0 0,20-35-100 0 0,-1-1-1 0 0,1 1 1 0 0,0 0-1 0 0,0 0 1 0 0,1 1-1 0 0,-1-1 1 0 0,0 0 0 0 0,1 0-1 0 0,0 0 1 0 0,0 0-1 0 0,0 0 1 0 0,0 1-1 0 0,1-1 1 0 0,-1 0-1 0 0,1 0 1 0 0,1 4-1 0 0,-1-5-16 0 0,0 0-1 0 0,0 0 1 0 0,0 0-1 0 0,1 1 1 0 0,0-1-1 0 0,-1-1 1 0 0,1 1-1 0 0,0 0 1 0 0,0 0-1 0 0,0-1 1 0 0,0 1-1 0 0,0-1 0 0 0,0 1 1 0 0,0-1-1 0 0,0 0 1 0 0,1 0-1 0 0,-1 0 1 0 0,0 0-1 0 0,1 0 1 0 0,4 0-1 0 0,2 1-11 0 0,0-1-1 0 0,0 0 1 0 0,1-1-1 0 0,-1 0 0 0 0,16-2 1 0 0,47-11-761 0 0,-65 12 603 0 0,98-28-2056 0 0,-51 11 1064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35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259 301 15119 0 0,'-45'36'1994'0'0,"-2"-2"0"0"0,-67 36 0 0 0,106-66-1555 0 0,0-1 1 0 0,0 0 0 0 0,0 0-1 0 0,-11 2 1 0 0,17-5 404 0 0,3-4-758 0 0,0 0 1 0 0,0 0-1 0 0,1 0 0 0 0,-1 0 0 0 0,1 0 0 0 0,0 1 0 0 0,0-1 1 0 0,0 0-1 0 0,0 1 0 0 0,0-1 0 0 0,1 1 0 0 0,4-4 1 0 0,-3 1 16 0 0,23-26-32 0 0,2 1 0 0 0,1 2 0 0 0,1 1 0 0 0,65-45 0 0 0,152-76-179 0 0,-233 141 102 0 0,0-1-9 0 0,0 1 0 0 0,1 0 1 0 0,0 1-1 0 0,0 1 0 0 0,19-5 0 0 0,-34 11 15 0 0,0-1 1 0 0,0 1-1 0 0,0 0 0 0 0,1 0 0 0 0,-1 0 1 0 0,0 0-1 0 0,0 0 0 0 0,1 0 0 0 0,-1 0 1 0 0,0 0-1 0 0,0 0 0 0 0,1 0 0 0 0,-1 1 1 0 0,0-1-1 0 0,0 1 0 0 0,0-1 0 0 0,0 1 1 0 0,0-1-1 0 0,0 1 0 0 0,2 1 1 0 0,-2-1 1 0 0,0 0 0 0 0,-1 0 0 0 0,1 0 0 0 0,0 0 0 0 0,-1 0 0 0 0,1 0 0 0 0,-1 0 0 0 0,0 0 0 0 0,1 0 0 0 0,-1 1 0 0 0,0-1 0 0 0,0 0 0 0 0,0 0 0 0 0,1 0 0 0 0,-1 1 0 0 0,-1-1-1 0 0,1 1 1 0 0,-1 5 12 0 0,0 0 0 0 0,0-1 0 0 0,-1 1 0 0 0,0-1 0 0 0,-1 0 0 0 0,-3 8 0 0 0,-20 32 59 0 0,-53 72 0 0 0,44-70-38 0 0,-29 55 0 0 0,60-96-29 0 0,0 0-1 0 0,1 0 1 0 0,0 0 0 0 0,1 0 0 0 0,-4 15-1 0 0,5-19-4 0 0,1-1 0 0 0,0 1 0 0 0,0 0 0 0 0,0-1 0 0 0,0 1 0 0 0,1 0-1 0 0,-1-1 1 0 0,1 1 0 0 0,-1-1 0 0 0,1 1 0 0 0,0 0 0 0 0,0-1-1 0 0,0 1 1 0 0,0-1 0 0 0,1 0 0 0 0,-1 0 0 0 0,1 1 0 0 0,-1-1 0 0 0,1 0-1 0 0,0 0 1 0 0,3 3 0 0 0,3 1-11 0 0,0 0 0 0 0,1 0 0 0 0,-1 0 0 0 0,1-1 0 0 0,1-1 0 0 0,-1 0 0 0 0,1 0 0 0 0,0 0-1 0 0,12 2 1 0 0,-1-2-26 0 0,1 0 0 0 0,-1-1 0 0 0,32-1 0 0 0,-40-2 13 0 0,0-1 0 0 0,0-1 0 0 0,0 0 0 0 0,0-1 1 0 0,18-6-1 0 0,-5-1-1814 0 0,39-20 0 0 0,-49 21 133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4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60 4463 0 0,'0'0'200'0'0,"-7"-4"32"0"0,-2-2 76 0 0,0 1 0 0 0,0 0 0 0 0,-15-6 0 0 0,14 7 813 0 0,0 0-1 0 0,0-1 0 0 0,-9-7 1 0 0,18 12-938 0 0,1 0 0 0 0,0-1 0 0 0,0 1 0 0 0,0 0 0 0 0,-1 0 0 0 0,1-1 0 0 0,0 1 0 0 0,0 0 0 0 0,-1 0 0 0 0,1-1 0 0 0,0 1 0 0 0,0 0 0 0 0,-1 0 0 0 0,1 0 0 0 0,0 0 0 0 0,-1-1 0 0 0,1 1 0 0 0,0 0 0 0 0,-1 0 0 0 0,1 0 0 0 0,0 0 0 0 0,-1 0 0 0 0,1 0 0 0 0,0 0 0 0 0,-1 0 0 0 0,1 0 0 0 0,0 0 0 0 0,-1 0 0 0 0,1 0 0 0 0,0 0 0 0 0,-1 0 0 0 0,1 0 0 0 0,0 1 0 0 0,-1-1 0 0 0,1 0 0 0 0,2 13 1143 0 0,16 22-1592 0 0,-18-34 360 0 0,18 28 225 0 0,1-1 1 0 0,1 0-1 0 0,26 25 0 0 0,77 72 654 0 0,-70-73-632 0 0,37 32 443 0 0,-20-20-239 0 0,-45-39-358 0 0,0 2 1 0 0,-2 1-1 0 0,-1 1 0 0 0,23 41 0 0 0,-43-65-191 0 0,1 1 1 0 0,-1-1-1 0 0,2 10 1 0 0,-3-12-22 0 0,0-1-179 0 0,-10 4-3503 0 0,0-5 2177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4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99 1375 0 0,'28'-52'1494'0'0,"-11"28"3397"0"0,3 1 6154 0 0,-26 36-10520 0 0,-143 216 713 0 0,119-185-1079 0 0,-3 3-90 0 0,-10 15 177 0 0,-93 107-1 0 0,55-91-215 0 0,35-34 19 0 0,-78 94 0 0 0,76-60-138 0 0,28-44-283 0 0,19-33-57 0 0,11-4-3128 0 0,-3 0 3057 0 0,0 0 0 0 0,-1 0 0 0 0,7-6 0 0 0,0 2-46 0 0,26-17-1013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4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6 14479 0 0,'-1'-6'8864'0'0,"-13"37"-8495"0"0,2-1 0 0 0,-15 60 0 0 0,18-57-337 0 0,1-9-65 0 0,2 0 0 0 0,1 0 1 0 0,-3 43-1 0 0,8-65-55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4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7831 0 0,'0'0'706'0'0,"-1"1"-578"0"0,0 0 54 0 0,1 1 1 0 0,-1-1-1 0 0,0 1 1 0 0,0-1-1 0 0,1 1 1 0 0,-1 0-1 0 0,1-1 1 0 0,-1 1-1 0 0,1 0 0 0 0,0-1 1 0 0,0 1-1 0 0,-1 0 1 0 0,1-1-1 0 0,1 1 1 0 0,-1 0-1 0 0,0-1 1 0 0,0 1-1 0 0,0 0 1 0 0,1-1-1 0 0,-1 1 1 0 0,1 0-1 0 0,0-1 1 0 0,-1 1-1 0 0,1-1 1 0 0,0 1-1 0 0,0-1 1 0 0,0 1-1 0 0,0-1 1 0 0,2 3-1 0 0,-1-1 345 0 0,8 10 602 0 0,0-1 0 0 0,1 0 0 0 0,20 17 0 0 0,5 5-106 0 0,-18-16-525 0 0,-2 1 0 0 0,0 1 0 0 0,18 29 1 0 0,-30-42-449 0 0,0 0-1 0 0,0 1 1 0 0,-1-1 0 0 0,0 1-1 0 0,0 0 1 0 0,0 0 0 0 0,-1 1 0 0 0,-1-1-1 0 0,1 0 1 0 0,-1 1 0 0 0,-1-1-1 0 0,0 1 1 0 0,-1 14 0 0 0,0-18-14 0 0,0 0 0 0 0,-1 0 0 0 0,0 0 0 0 0,0 0 0 0 0,0-1 0 0 0,0 1-1 0 0,-1-1 1 0 0,-5 8 0 0 0,-28 30 165 0 0,34-41-196 0 0,-18 18-50 0 0,0-2-1 0 0,-1-1 0 0 0,-1 0 1 0 0,0-2-1 0 0,-27 13 1 0 0,22-13-636 0 0,-39 14 1 0 0,59-26 191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4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2759 0 0,'-7'5'248'0'0,"4"-3"90"0"0,0 1-1 0 0,1 0 0 0 0,-1 0 0 0 0,1 0 0 0 0,0 0 1 0 0,0 0-1 0 0,0 0 0 0 0,0 0 0 0 0,0 1 0 0 0,1-1 1 0 0,0 1-1 0 0,-1-1 0 0 0,1 1 0 0 0,1 0 0 0 0,-1-1 1 0 0,0 1-1 0 0,1 0 0 0 0,0 0 0 0 0,0 5 0 0 0,0 1 668 0 0,1 0-1 0 0,0 0 1 0 0,1-1 0 0 0,0 1-1 0 0,0-1 1 0 0,6 14-1 0 0,4 3-427 0 0,0-1 1 0 0,2-1-1 0 0,0 0 0 0 0,21 26 0 0 0,78 80 1112 0 0,-83-101-1310 0 0,2-2 1 0 0,61 42-1 0 0,-34-27-28 0 0,-28-20-181 0 0,-12-8-82 0 0,1 1-1 0 0,-2 0 1 0 0,29 30-1 0 0,-42-39-72 0 0,-1-1 0 0 0,1 1-1 0 0,5 11 1 0 0,-8-14-17 0 0,-1 0 1 0 0,0 0 0 0 0,0 0-1 0 0,0 0 1 0 0,-1 0-1 0 0,1 0 1 0 0,-1 0-1 0 0,0 0 1 0 0,0 0-1 0 0,0 0 1 0 0,0 4-1 0 0,1 2 393 0 0,-1-6-1629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44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1 8751 0 0,'0'0'6959'0'0,"0"1"-6386"0"0,-1 7-283 0 0,0-1-1 0 0,0 1 1 0 0,0-1-1 0 0,-1 0 1 0 0,-1 0-1 0 0,-3 10 1 0 0,-22 41 636 0 0,25-52-828 0 0,-9 15 145 0 0,-1 0 0 0 0,0-1 0 0 0,-20 23 0 0 0,-55 51 315 0 0,45-50-424 0 0,-205 196 190 0 0,199-194-300 0 0,-108 106 29 0 0,133-122-53 0 0,20-22-69 0 0,6-6 18 0 0,5-3-63 0 0,-7 1 108 0 0,19-5-300 0 0,6-5-28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4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110 119 14367 0 0,'-1'0'331'0'0,"-5"0"-99"0"0,4 0-146 0 0,0 0 0 0 0,0 0 0 0 0,0 0 0 0 0,0 0 0 0 0,-1 0 0 0 0,1 0 0 0 0,0 1 0 0 0,0-1 0 0 0,0 1 0 0 0,0 0 0 0 0,-5 2 2735 0 0,29-11-2191 0 0,148-72 733 0 0,-147 67-1144 0 0,-18 10-134 0 0,1 0 0 0 0,-1 0 0 0 0,0 0 0 0 0,1 1 0 0 0,0 0-1 0 0,0 0 1 0 0,0 0 0 0 0,0 1 0 0 0,9-1 0 0 0,-13 2 28 0 0,0 1-111 0 0,-1 0 0 0 0,1 0-1 0 0,-1 1 1 0 0,0-1 0 0 0,0 0-1 0 0,1 1 1 0 0,-1-1 0 0 0,0 1-1 0 0,0 0 1 0 0,-1-1 0 0 0,1 1-1 0 0,0 0 1 0 0,0-1 0 0 0,-1 1 0 0 0,1 0-1 0 0,-1 0 1 0 0,0-1 0 0 0,1 1-1 0 0,-1 0 1 0 0,0 0 0 0 0,0 0-1 0 0,0 0 1 0 0,0-1 0 0 0,-1 1-1 0 0,0 4 1 0 0,0 0-4 0 0,0 1 1 0 0,-1-1-1 0 0,1 1 0 0 0,-2-1 1 0 0,1 1-1 0 0,-4 5 0 0 0,-2 2-7 0 0,-1 0 1 0 0,0-1-1 0 0,-1 0 0 0 0,-1-1 0 0 0,0 0 0 0 0,0-1 1 0 0,-1 0-1 0 0,-1-1 0 0 0,-15 10 0 0 0,12-9 0 0 0,-26 25-1 0 0,29-25-51 0 0,-42 31 44 0 0,30-23 21 0 0,1 0 0 0 0,-33 33 0 0 0,56-51 337 0 0,2 0-311 0 0,-1 0 0 0 0,1 0 0 0 0,-1 0-1 0 0,1 0 1 0 0,0 0 0 0 0,0 0 0 0 0,0 0 0 0 0,-1-1-1 0 0,1 1 1 0 0,0 0 0 0 0,0 0 0 0 0,0-1 0 0 0,0 1-1 0 0,0-1 1 0 0,2 2 0 0 0,18 5 165 0 0,-3-3-142 0 0,-1-1 1 0 0,1-1-1 0 0,-1-1 0 0 0,1 0 1 0 0,24-3-1 0 0,20 1 59 0 0,-51 1-152 0 0,32 2-250 0 0,83-8-1 0 0,-115 4-772 0 0,-1-1-37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4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12815 0 0,'0'0'1158'0'0,"3"1"-834"0"0,12 5 748 0 0,8 2 1147 0 0,24 7 0 0 0,0-5-1207 0 0,-25-7-566 0 0,-1 2 0 0 0,1 0-1 0 0,36 16 1 0 0,-52-19-409 0 0,-1 1 1 0 0,0-1-1 0 0,-1 1 1 0 0,1 0 0 0 0,0 1-1 0 0,-1-1 1 0 0,0 1-1 0 0,0 0 1 0 0,0 0-1 0 0,0 0 1 0 0,-1 0-1 0 0,1 1 1 0 0,-1 0-1 0 0,0-1 1 0 0,-1 1-1 0 0,1 0 1 0 0,-1 0-1 0 0,0 1 1 0 0,3 10-1 0 0,-4-9-57 0 0,0 0 0 0 0,-1 0 0 0 0,0 0-1 0 0,0 0 1 0 0,0 0 0 0 0,-1 0 0 0 0,0 0-1 0 0,0 0 1 0 0,-1 0 0 0 0,0 0 0 0 0,0 0-1 0 0,-1-1 1 0 0,0 1 0 0 0,0-1-1 0 0,0 0 1 0 0,-1 0 0 0 0,-8 11 0 0 0,-2-1-111 0 0,0 0 1 0 0,-1-1-1 0 0,0 0 1 0 0,-30 20-1 0 0,28-22 18 0 0,-98 70-193 0 0,88-66 190 0 0,-1-1-1 0 0,-40 17 1 0 0,60-29-31 0 0,-1-1-1 0 0,1 0 0 0 0,-1-1 1 0 0,1 0-1 0 0,-1 0 0 0 0,-13 0 1 0 0,20-2-334 0 0,3-1-651 0 0,1-9-284 0 0,6-6-58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02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56 8287 0 0,'2'-6'370'0'0,"0"1"-1"0"0,-1-1 1 0 0,0 1-1 0 0,0-1 1 0 0,-1 1-1 0 0,-1-18 11206 0 0,0 34-11565 0 0,0-1 0 0 0,-1 1-1 0 0,0-1 1 0 0,0 0 0 0 0,-1 0 0 0 0,-1 0-1 0 0,1 0 1 0 0,-2 0 0 0 0,-6 11 0 0 0,-7 9 33 0 0,-33 41 0 0 0,21-32 14 0 0,-170 224 419 0 0,14 11 295 0 0,161-234-702 0 0,-2 2 28 0 0,2 1 0 0 0,-21 51 0 0 0,40-78-97 0 0,6-16 1 0 0,0 0 0 0 0,-1 1 0 0 0,1-1 0 0 0,0 1 0 0 0,0-1 1 0 0,-1 1-1 0 0,1-1 0 0 0,0 0 0 0 0,0 1 0 0 0,0-1 0 0 0,0 1 0 0 0,0-1 0 0 0,0 1 0 0 0,0-1 0 0 0,0 1 0 0 0,0-1 0 0 0,0 1 0 0 0,0-1 1 0 0,0 1-1 0 0,0-1 0 0 0,0 0 0 0 0,1 1 0 0 0,-1-1 0 0 0,0 1 0 0 0,0-1 0 0 0,0 1 0 0 0,1-1 0 0 0,-1 0 0 0 0,0 1 0 0 0,0-1 0 0 0,1 0 0 0 0,0 1 1 0 0,7-1-123 0 0,-8 0 62 0 0,5-1-227 0 0,1 0 0 0 0,-1 0-1 0 0,1-1 1 0 0,-1 1 0 0 0,10-6 0 0 0,10-4-733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00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167 388 13935 0 0,'0'0'1262'0'0,"-1"2"-902"0"0,-38 66 4609 0 0,-34 27-2472 0 0,66-86-2417 0 0,-1 0-1 0 0,1 0 1 0 0,0 1 0 0 0,1 0-1 0 0,0 0 1 0 0,-5 12-1 0 0,9-9-68 0 0,2-12-38 0 0,0-1 0 0 0,1 1 0 0 0,-1 0 0 0 0,0 0 0 0 0,0 0 0 0 0,1 0-1 0 0,-1 0 1 0 0,1 0 0 0 0,-1 0 0 0 0,1-1 0 0 0,-1 1 0 0 0,1 0 0 0 0,-1 0 0 0 0,1-1 0 0 0,0 1-1 0 0,-1 0 1 0 0,1-1 0 0 0,0 1 0 0 0,0-1 0 0 0,0 1 0 0 0,-1-1 0 0 0,1 1 0 0 0,0-1 0 0 0,0 1 0 0 0,0-1-1 0 0,1 1 1 0 0,1-1-319 0 0,0 1 0 0 0,0-1 0 0 0,0 1 0 0 0,0-1-1 0 0,-1 0 1 0 0,1 0 0 0 0,5 0 0 0 0,12-5-6985 0 0</inkml:trace>
  <inkml:trace contextRef="#ctx0" brushRef="#br0" timeOffset="1">388 0 16351 0 0,'0'0'1776'0'0,"9"11"-1776"0"0,0-2-192 0 0,2 0-64 0 0,1 2-24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46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11055 0 0,'0'0'11408'0'0,"7"8"-10592"0"0,1-2-2808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4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20095 0 0,'11'-24'896'0'0,"-4"15"176"0"0,0-5-856 0 0,2 3-216 0 0,0 0 0 0 0,0 2 0 0 0,-2 1 336 0 0,-1 0 24 0 0,-3-1 376 0 0,1 2-664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4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19839 0 0,'0'0'1796'0'0,"2"-9"-1339"0"0,-1-17 1209 0 0,-1 22-2966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47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1375 0 0,'0'0'128'0'0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4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72 5063 0 0,'-1'0'390'0'0,"-10"-8"-347"0"0,-8-6 1783 0 0,8 4 2294 0 0,7 7-3603 0 0,1-1-1 0 0,-1 1 1 0 0,0 0-1 0 0,-1 1 1 0 0,1-1 0 0 0,-1 1-1 0 0,1-1 1 0 0,-1 1 0 0 0,-6-1-1 0 0,-7-5 90 0 0,17 8-267 0 0,0-1-1 0 0,0 1 1 0 0,0-1 0 0 0,0 1-1 0 0,1 0 1 0 0,-1 0 0 0 0,0-1-1 0 0,0 1 1 0 0,0 0 0 0 0,0 0 0 0 0,0 0-1 0 0,0 0 1 0 0,-1 0 0 0 0,2 0-317 0 0,0 0 1 0 0,0 0 0 0 0,0 1 0 0 0,0-1 0 0 0,-1 0-1 0 0,1 0 1 0 0,0 0 0 0 0,0 0 0 0 0,0 1 0 0 0,0-1-1 0 0,0 0 1 0 0,0 0 0 0 0,0 1 0 0 0,0-1 0 0 0,0 0-1 0 0,0 0 1 0 0,0 0 0 0 0,0 1 0 0 0,0-1 0 0 0,0 0-1 0 0,1 0 1 0 0,-1 0 0 0 0,0 0 0 0 0,0 1 0 0 0,0-1-1 0 0,0 0 1 0 0,0 0 0 0 0,0 0 0 0 0,0 0-1 0 0,1 1 1 0 0,-1-1 0 0 0,0 0 0 0 0,13 15-460 0 0,53 41 437 0 0,48 60 0 0 0,-109-110 0 0 0,0 0 0 0 0,0 1 0 0 0,-1-1 0 0 0,0 1 0 0 0,0 0 0 0 0,-1 0 0 0 0,0 0 0 0 0,0 0 0 0 0,-1 1 0 0 0,0-1 0 0 0,2 12 0 0 0,-3-14 0 0 0,-1 0 0 0 0,0 0 0 0 0,0 0 0 0 0,0 0 0 0 0,0 0 0 0 0,-1 0 0 0 0,0-1 0 0 0,0 1 0 0 0,0 0 0 0 0,-1 0 0 0 0,1 0 0 0 0,-1-1 0 0 0,-1 1 0 0 0,1-1 0 0 0,0 0 0 0 0,-1 1 0 0 0,0-1 0 0 0,-6 6 0 0 0,-2 1-57 0 0,0-1 1 0 0,-1 0-1 0 0,0 0 0 0 0,-1-2 0 0 0,0 0 0 0 0,-1 0 1 0 0,-19 8-1 0 0,8-6-28 0 0,0-2 0 0 0,0 0 0 0 0,-39 5 0 0 0,63-13-65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48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69 5983 0 0,'-4'-10'133'0'0,"3"6"-69"0"0,0 1 1 0 0,0-1-1 0 0,-1 1 0 0 0,0 0 0 0 0,1 0 1 0 0,-1 0-1 0 0,0 0 0 0 0,0 0 0 0 0,0 0 1 0 0,-1 1-1 0 0,1-1 0 0 0,-5-2 0 0 0,-15-12 11703 0 0,23 20-11454 0 0,42 85 1068 0 0,-26-57-983 0 0,-11-18-114 0 0,7 22 1 0 0,-9-21-88 0 0,1-1 1 0 0,8 15-1 0 0,127 218 1526 0 0,-131-230-1676 0 0,78 132 266 0 0,-75-131-271 0 0,1 0 0 0 0,0-1 0 0 0,1 0 0 0 0,1-1 0 0 0,1 0 0 0 0,17 12 0 0 0,-26-22-1 0 0,1-1-1 0 0,-1 1 1 0 0,1-1-1 0 0,0-1 0 0 0,0 0 1 0 0,0 0-1 0 0,1 0 0 0 0,10 1 1 0 0,-13-3-18 0 0,0 0-1 0 0,-1-1 1 0 0,1 0 0 0 0,0 0 0 0 0,0 0 0 0 0,0-1-1 0 0,0 1 1 0 0,-1-1 0 0 0,1-1 0 0 0,0 1 0 0 0,-1-1-1 0 0,1 0 1 0 0,6-4 0 0 0,-11 5-152 0 0,1 0-1 0 0,0 0 1 0 0,-1 0 0 0 0,1-1-1 0 0,0 1 1 0 0,-1-1 0 0 0,0 1-1 0 0,1-1 1 0 0,-1 0 0 0 0,0 1-1 0 0,0-1 1 0 0,0 0 0 0 0,0 0-1 0 0,0 0 1 0 0,0 0 0 0 0,0 0-1 0 0,-1 0 1 0 0,1-2 0 0 0,0 1-198 0 0,-1 1 1 0 0,1-1-1 0 0,-1 1 1 0 0,0-1-1 0 0,0 1 1 0 0,0-1-1 0 0,-1 0 1 0 0,1 1-1 0 0,-1-1 1 0 0,1 1-1 0 0,-1-1 1 0 0,0 1-1 0 0,0 0 1 0 0,0-1-1 0 0,0 1 1 0 0,0 0-1 0 0,0 0 1 0 0,-1 0-1 0 0,1-1 1 0 0,-1 2-1 0 0,0-1 1 0 0,1 0-1 0 0,-4-2 1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4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95 5983 0 0,'1'-1'464'0'0,"24"-28"325"0"0,-13 14 2509 0 0,1 1 0 0 0,28-22 3395 0 0,-42 38-6403 0 0,-18 31 127 0 0,-2 0 0 0 0,-32 38 0 0 0,9-12-4 0 0,-18 30-268 0 0,-45 61-50 0 0,69-96-95 0 0,-61 118 0 0 0,52-85 0 0 0,41-78-172 0 0,0 0 1 0 0,0-1-1 0 0,-1 0 0 0 0,0 0 1 0 0,-1-1-1 0 0,1 0 0 0 0,-1 0 1 0 0,-1 0-1 0 0,1-1 0 0 0,-1-1 1 0 0,-1 0-1 0 0,-16 8 0 0 0,16-11-1356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49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38 10135 0 0,'7'-13'464'0'0,"-5"10"-9"0"0,-3 2-119 0 0,0-1-37 0 0,0 1 0 0 0,1 0 0 0 0,-1-1 0 0 0,0 1-1 0 0,0 0 1 0 0,0 0 0 0 0,0 0 0 0 0,-1 0 0 0 0,1 0 0 0 0,0 0 0 0 0,0 0 0 0 0,0 0 0 0 0,-1 0 0 0 0,1 1-1 0 0,-1-1 1 0 0,1 0 0 0 0,0 1 0 0 0,-1-1 0 0 0,1 1 0 0 0,-1 0 0 0 0,1-1 0 0 0,-1 1 0 0 0,0 0 0 0 0,-1 0-1 0 0,2 0-247 0 0,-1 0-1 0 0,0 1 0 0 0,1-1 0 0 0,-1 1 1 0 0,0-1-1 0 0,1 1 0 0 0,-1 0 0 0 0,1-1 0 0 0,-3 3 1 0 0,0 0 0 0 0,1 0 0 0 0,0 0 1 0 0,-1 0-1 0 0,1 1 1 0 0,1-1-1 0 0,-1 1 0 0 0,0 0 1 0 0,1 0-1 0 0,0 0 1 0 0,0 0-1 0 0,0 0 0 0 0,-2 6 1 0 0,-2 9 19 0 0,-4 29 1 0 0,7-37 39 0 0,-1 11-16 0 0,-18 77 272 0 0,17-82-316 0 0,-1 0 0 0 0,-1 0 1 0 0,-14 26-1 0 0,6-14-106 0 0,8-15-190 0 0,-1 0 0 0 0,0-1 0 0 0,-1 0 0 0 0,-15 19 0 0 0,16-26-1278 0 0,1-1-69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49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1 339 5063 0 0,'2'0'10606'0'0,"17"-3"-7296"0"0,29-8 0 0 0,-15 0-2459 0 0,-1-2 0 0 0,52-26 0 0 0,70-39-67 0 0,-41 23-2028 0 0,107-71 1 0 0,-218 124 476 0 0,-13 1-3650 0 0,-1 2 2525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49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4143 0 0,'2'1'10172'0'0,"27"12"-5768"0"0,21 2-2620 0 0,5 3-712 0 0,25 17 423 0 0,-45-18-703 0 0,53 17 1 0 0,-60-27-438 0 0,41 6 0 0 0,-65-12-338 0 0,-2-1-311 0 0,1 0 1 0 0,-1-1 0 0 0,1 1-1 0 0,-1 0 1 0 0,1-1 0 0 0,-1 0-1 0 0,1 1 1 0 0,-1-1 0 0 0,4-2-1 0 0,3-2-1059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0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236 141 7831 0 0,'0'0'603'0'0,"0"-2"-182"0"0,13-27 4418 0 0,-7 17-3489 0 0,-1 0 0 0 0,0 0 0 0 0,3-13 0 0 0,-7 22-1312 0 0,-1 1-27 0 0,1 1-1 0 0,-1-1 0 0 0,0 0 0 0 0,0 1 1 0 0,0-1-1 0 0,0 0 0 0 0,0 0 0 0 0,0 1 1 0 0,0-1-1 0 0,0 0 0 0 0,-1 0 0 0 0,1 1 1 0 0,-1-1-1 0 0,1 0 0 0 0,-1 1 0 0 0,0-1 1 0 0,0 1-1 0 0,-1-4 0 0 0,-4-1-10 0 0,-1 2-17 0 0,2 4 0 0 0,1 0 0 0 0,-1 0 0 0 0,1 0 0 0 0,-1 0 0 0 0,1 1 0 0 0,-1 0 0 0 0,1 0 0 0 0,0 0-1 0 0,-1 0 1 0 0,1 1 0 0 0,0-1 0 0 0,-4 4 0 0 0,-5 1 40 0 0,0 1 1 0 0,-16 14-1 0 0,7-5 166 0 0,-27 27 0 0 0,41-35-109 0 0,0 1 0 0 0,1 0 0 0 0,0 0-1 0 0,1 1 1 0 0,-11 20 0 0 0,12-22-10 0 0,4-6-53 0 0,0 0-1 0 0,-1 0 0 0 0,1 0 1 0 0,0 0-1 0 0,1 0 0 0 0,-1 1 1 0 0,0-1-1 0 0,1 0 0 0 0,-1 0 0 0 0,1 1 1 0 0,-1-1-1 0 0,1 0 0 0 0,0 1 1 0 0,1 3-1 0 0,-1-5-6 0 0,0 0 1 0 0,1 1-1 0 0,0-1 0 0 0,-1 1 0 0 0,1-1 1 0 0,0 0-1 0 0,0 1 0 0 0,0-1 1 0 0,0 0-1 0 0,0 0 0 0 0,0 0 1 0 0,0 0-1 0 0,0 0 0 0 0,0 0 1 0 0,0 0-1 0 0,1 0 0 0 0,-1 0 1 0 0,0 0-1 0 0,1-1 0 0 0,-1 1 1 0 0,0-1-1 0 0,3 2 0 0 0,3-1 24 0 0,-1-1 1 0 0,1 1-1 0 0,0-1 0 0 0,-1 0 0 0 0,1 0 0 0 0,0-1 1 0 0,-1 0-1 0 0,1 0 0 0 0,-1-1 0 0 0,9-2 0 0 0,3-3 10 0 0,-1 0 0 0 0,24-13 0 0 0,-37 17-38 0 0,9-4 21 0 0,22-16 0 0 0,-27 16-27 0 0,-4 1-10 0 0,-3 5-44 0 0,-2 2 1 0 0,-5 10 46 0 0,-7 16 8 0 0,9-17 5 0 0,3-9-1 0 0,1 1 0 0 0,0-1 0 0 0,-1 1 0 0 0,1-1 0 0 0,0 1 0 0 0,0 0 0 0 0,0-1 0 0 0,0 1 0 0 0,1 3 0 0 0,-1-1-2 0 0,0-2-8 0 0,0 0 0 0 0,1 0 0 0 0,-1 0 0 0 0,0 0 0 0 0,0 0 0 0 0,1 1 0 0 0,0-1-1 0 0,-1 0 1 0 0,1 0 0 0 0,0 0 0 0 0,0-1 0 0 0,0 1 0 0 0,2 4 0 0 0,4 5-424 0 0,20 39-2239 0 0,-26-48 2315 0 0,-1-1 318 0 0,1-1 0 0 0,-1 1-1 0 0,1-1 1 0 0,-1 1 0 0 0,1-1 0 0 0,-1 1 0 0 0,1-1 0 0 0,-1 1 0 0 0,1-1 0 0 0,-1 1-1 0 0,1-1 1 0 0,-1 1 0 0 0,1-1 0 0 0,0 0 0 0 0,-1 0 0 0 0,1 1 0 0 0,0-1-1 0 0,-1 0 1 0 0,1 0 0 0 0,0 0 0 0 0,0 1 0 0 0,17 2-1113 0 0,-4-6 14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5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1 359 13103 0 0,'0'0'2188'0'0,"1"-2"-1332"0"0,11-20-296 0 0,1 1-1 0 0,2 0 1 0 0,0 1 0 0 0,1 1-1 0 0,0 0 1 0 0,2 1-1 0 0,28-23 1 0 0,11-3-510 0 0,84-48 1 0 0,-130 86 94 0 0,0 0 0 0 0,0 1 0 0 0,0 0 0 0 0,1 1 0 0 0,0 1 1 0 0,0-1-1 0 0,0 2 0 0 0,24-3 0 0 0,-35 5-127 0 0,1 0-1 0 0,-1 0 1 0 0,1 0 0 0 0,-1 1-1 0 0,1-1 1 0 0,-1 0 0 0 0,1 1-1 0 0,-1-1 1 0 0,1 1 0 0 0,-1-1-1 0 0,0 1 1 0 0,1 0-1 0 0,-1 0 1 0 0,0-1 0 0 0,1 1-1 0 0,-1 0 1 0 0,0 0 0 0 0,0 0-1 0 0,1 2 1 0 0,0-1 2 0 0,-1 0-1 0 0,1 1 1 0 0,-1-1-1 0 0,0 1 1 0 0,0-1-1 0 0,0 1 1 0 0,0-1-1 0 0,0 1 1 0 0,0 5 0 0 0,0 3 50 0 0,0 1 0 0 0,-1 0 0 0 0,-3 21 1 0 0,3-29-44 0 0,-2 14 61 0 0,1 1 0 0 0,1-1 0 0 0,3 22-1 0 0,-3-33-71 0 0,2 1 0 0 0,-1-1 0 0 0,1 0 0 0 0,0 0 0 0 0,0 0 0 0 0,1 0 0 0 0,0 0 0 0 0,0-1 0 0 0,0 1 0 0 0,7 8 0 0 0,-3-8 176 0 0,0 0 0 0 0,0 0 0 0 0,0 0 0 0 0,1-1 0 0 0,0 0 0 0 0,0-1-1 0 0,14 7 1 0 0,-9-5-97 0 0,1-1 1 0 0,0-1-1 0 0,0-1 0 0 0,17 4 0 0 0,-28-7-85 0 0,1-1 0 0 0,0 0 0 0 0,0 0 0 0 0,-1-1 0 0 0,1 1 0 0 0,0-1 0 0 0,-1 1 0 0 0,1-1 0 0 0,0 0 0 0 0,-1-1 0 0 0,1 1 0 0 0,-1-1 0 0 0,1 1 0 0 0,-1-1 0 0 0,0 0 0 0 0,0 0 0 0 0,0-1 0 0 0,4-3 0 0 0,5-5 37 0 0,0-1 1 0 0,17-22-1 0 0,-25 29-59 0 0,71-86-56 0 0,-68 84-11 0 0,0 1 1 0 0,0 0-1 0 0,10-5 0 0 0,-6 2-301 0 0,-10 9 316 0 0,0-1-1 0 0,0 1 1 0 0,0-1 0 0 0,-1 1-1 0 0,1 0 1 0 0,0-1 0 0 0,0 1-1 0 0,0 0 1 0 0,0 0 0 0 0,0-1-1 0 0,0 1 1 0 0,0 0 0 0 0,0 0-1 0 0,0 0 1 0 0,0 0 0 0 0,0 0-1 0 0,0 0 1 0 0,-1 1 0 0 0,1-1-1 0 0,0 0 1 0 0,2 1 0 0 0,16 10-2831 0 0,-12-5 1093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5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0 857 6911 0 0,'0'0'13936'0'0,"1"-2"-13577"0"0,33-54 154 0 0,61-77-1 0 0,-32 56-378 0 0,126-147 15 0 0,-74 86-96 0 0,-107 131-53 0 0,-4 2-12 0 0,-3 4-49 0 0,6 10-29 0 0,-5-7 87 0 0,0 1-1 0 0,0 0 0 0 0,-1-1 0 0 0,1 1 1 0 0,-1 0-1 0 0,1 0 0 0 0,-1 0 0 0 0,0 0 0 0 0,0 0 1 0 0,-1 0-1 0 0,1 0 0 0 0,0 6 0 0 0,0 0 0 0 0,1 18 10 0 0,0-1 0 0 0,-2 1 0 0 0,-6 42 0 0 0,4-49 23 0 0,-9 80 70 0 0,-4 82 442 0 0,15-181-417 0 0,2 25 1976 0 0,2-45-1986 0 0,2 1-1 0 0,0 0 0 0 0,1 0 0 0 0,1 0 1 0 0,0 1-1 0 0,15-22 0 0 0,74-92-120 0 0,-77 105 40 0 0,46-48-33 0 0,112-101 0 0 0,-133 133 0 0 0,-20 19-5 0 0,108-104-54 0 0,-128 121 44 0 0,-4 4-54 0 0,-3 4 60 0 0,1 0 0 0 0,-1 0 0 0 0,1 0 0 0 0,0 0 1 0 0,0 0-1 0 0,-1 0 0 0 0,1 0 0 0 0,1 0 0 0 0,-1 0 0 0 0,0 3 0 0 0,-1-1-28 0 0,-14 28 24 0 0,13-22 13 0 0,-1 7-43 0 0,0 0 0 0 0,1 1-1 0 0,0 24 1 0 0,2-25-17 0 0,-4 26 0 0 0,-14 44 49 0 0,-20 129 11 0 0,15-33 73 0 0,16-129-93 0 0,-6-3 168 0 0,14-50-269 0 0,-1 4-1506 0 0,0-2-832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3:53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1004 6447 0 0,'0'0'586'0'0,"1"2"-486"0"0,-1 0 432 0 0,1 1-1 0 0,0 0 1 0 0,0 0 0 0 0,1-1 0 0 0,-1 1-1 0 0,0-1 1 0 0,1 1 0 0 0,0-1 0 0 0,-1 0 0 0 0,1 1-1 0 0,0-1 1 0 0,0 0 0 0 0,0 0 0 0 0,1 0 0 0 0,-1-1-1 0 0,0 1 1 0 0,1 0 0 0 0,3 1 0 0 0,-2-2-61 0 0,1 1 0 0 0,0-1 0 0 0,0 0 1 0 0,0-1-1 0 0,0 1 0 0 0,0-1 0 0 0,7 0 0 0 0,-5 0-399 0 0,-6 0-28 0 0,1-1-1 0 0,-1 1 1 0 0,0 0 0 0 0,0-1 0 0 0,0 1 0 0 0,0 0-1 0 0,1-1 1 0 0,-1 0 0 0 0,0 1 0 0 0,0-1-1 0 0,0 0 1 0 0,0 1 0 0 0,0-1 0 0 0,0 0 0 0 0,-1 0-1 0 0,3-1 1 0 0,11-18 359 0 0,-12 16-285 0 0,8-13 228 0 0,-1-1 0 0 0,-1 0-1 0 0,8-26 1 0 0,-2 3-5 0 0,95-242 295 0 0,-94 242-636 0 0,-8 20 0 0 0,18-37 0 0 0,-12 34 8 0 0,-6 11-26 0 0,0 0-1 0 0,0 0 1 0 0,1 1 0 0 0,15-18-1 0 0,-21 29-42 0 0,-1 1 48 0 0,1 1-1 0 0,-1 0 1 0 0,0-1 0 0 0,1 1 0 0 0,-1 0 0 0 0,0 0-1 0 0,1 0 1 0 0,-1 0 0 0 0,0 0 0 0 0,2 2-1 0 0,-1 1 0 0 0,0-1-1 0 0,-1 1 1 0 0,1 0-1 0 0,-1-1 0 0 0,0 1 1 0 0,0 0-1 0 0,0 0 1 0 0,0 0-1 0 0,-1 0 0 0 0,1 0 1 0 0,-1 0-1 0 0,0 6 1 0 0,-2 4-6 0 0,0 0 1 0 0,-5 17-1 0 0,-2 16 15 0 0,9-22 5 0 0,0 1 0 0 0,8 43 0 0 0,-7-59 0 0 0,1 1 18 0 0,0 0 1 0 0,0 0-1 0 0,1 0 1 0 0,1 0-1 0 0,0 0 0 0 0,0-1 1 0 0,1 0-1 0 0,0 1 0 0 0,1-2 1 0 0,0 1-1 0 0,0-1 0 0 0,1 0 1 0 0,1 0-1 0 0,-1-1 0 0 0,2 0 1 0 0,17 14-1 0 0,-11-11-7 0 0,-9-6 16 0 0,0 0 0 0 0,0-1 0 0 0,0 0 1 0 0,1 0-1 0 0,-1-1 0 0 0,1 1 1 0 0,0-2-1 0 0,10 4 0 0 0,2-1 72 0 0,-10-3 92 0 0,1 0 0 0 0,-1 0 0 0 0,14 0 0 0 0,-22-2-70 0 0,1 0-1 0 0,0 0-110 0 0,2-1 94 0 0,0 1 0 0 0,0-1 0 0 0,0 0 0 0 0,0 0-1 0 0,0 0 1 0 0,0 0 0 0 0,0-1 0 0 0,0 1 0 0 0,0-1 0 0 0,-1 0 0 0 0,1-1-1 0 0,-1 1 1 0 0,0 0 0 0 0,5-5 0 0 0,4-9 21 0 0,0-1 1 0 0,-1-1-1 0 0,-1 0 0 0 0,0-1 1 0 0,10-29-1 0 0,1-13 21 0 0,13-67 0 0 0,2-3-49 0 0,-15 67-119 0 0,4 0 0 0 0,2 2 0 0 0,3 1 0 0 0,59-91 0 0 0,-68 120-136 0 0,-20 31 72 0 0,-2 11-533 0 0,-7 56-1760 0 0,5-21-5236 0 0,3-15 33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4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1 4143 0 0,'0'0'191'0'0,"-2"-1"-11"0"0,-1 1-142 0 0,-1 1-1 0 0,1-1 1 0 0,0 1 0 0 0,-1-1-1 0 0,1 1 1 0 0,0 0 0 0 0,0 0-1 0 0,-1 0 1 0 0,1 1 0 0 0,0-1-1 0 0,0 1 1 0 0,-5 4 0 0 0,-6 2 1412 0 0,-42 25 4508 0 0,4 5-4297 0 0,49-36-1720 0 0,-6 5 164 0 0,0 1-1 0 0,1 0 1 0 0,-1 1 0 0 0,2 0 0 0 0,0 0-1 0 0,0 1 1 0 0,0 0 0 0 0,1 0 0 0 0,-8 19-1 0 0,1 5 137 0 0,-17 63-1 0 0,-19 73 5 0 0,34-126-283 0 0,-38 74 0 0 0,23-61 60 0 0,-3-1-1 0 0,-46 57 0 0 0,14-33-5 0 0,64-79-133 0 0,-5 5-4243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4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9 180 13103 0 0,'0'0'598'0'0,"-1"1"-10"0"0,-5 1-310 0 0,4-1 581 0 0,4 0-366 0 0,4 1-339 0 0,-1 1 0 0 0,1-1 0 0 0,-1 0 0 0 0,1 0 0 0 0,0 0 0 0 0,0-1 0 0 0,0 0 0 0 0,0 0 0 0 0,0-1 0 0 0,0 1 0 0 0,10-2 0 0 0,197-35 1968 0 0,-3-18-1266 0 0,-132 33-708 0 0,46-15-75 0 0,23-7-3242 0 0,-131 39 1483 0 0,-3-3-66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44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 5527 0 0,'0'0'6939'0'0,"-2"1"-6154"0"0,-10 11-335 0 0,1 0 0 0 0,0 1-1 0 0,0 0 1 0 0,1 1 0 0 0,-7 14 0 0 0,1-4-158 0 0,-113 203 891 0 0,123-216-1134 0 0,-40 76 97 0 0,-4-3-1 0 0,-78 102 1 0 0,117-172-136 0 0,-1 1 31 0 0,-1 1 0 0 0,-1-2 1 0 0,0 0-1 0 0,-29 22 0 0 0,42-35-122 0 0,9-12-256 0 0,28-31-156 0 0,3 1 0 0 0,1 1 1 0 0,62-46-1 0 0,-91 78 405 0 0,0 0 1 0 0,13-7 0 0 0,-19 13 87 0 0,-1 0 0 0 0,0 0 1 0 0,1 0-1 0 0,-1 0 1 0 0,1 1-1 0 0,0 0 0 0 0,0 0 1 0 0,8-1-1 0 0,-11 2 98 0 0,3 12 315 0 0,-4-6-294 0 0,0 0 0 0 0,-1 0 0 0 0,0 0 0 0 0,0 0 0 0 0,0 0 0 0 0,-1 0 0 0 0,1 0 0 0 0,-3 6 1 0 0,-14 49 528 0 0,15-54-583 0 0,-58 146 910 0 0,52-135-902 0 0,-2 4-121 0 0,9-21-536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44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131 214 8287 0 0,'0'0'639'0'0,"2"0"-415"0"0,14 0 1556 0 0,-1-1 0 0 0,1 0 0 0 0,15-5-1 0 0,-21 4-1366 0 0,1-1 0 0 0,-1 0-1 0 0,0-1 1 0 0,-1 0-1 0 0,16-10 1 0 0,-15 8-431 0 0,0-1 1 0 0,-1 0 0 0 0,0 0-1 0 0,13-15 1 0 0,-17 16-162 0 0,0 0 0 0 0,-1 1 0 0 0,0-1-1 0 0,0 0 1 0 0,-1-1 0 0 0,0 1 0 0 0,0-1 0 0 0,4-13 0 0 0,-6 17 99 0 0,-1 1 0 0 0,1-1 0 0 0,-1 0 1 0 0,1 1-1 0 0,-1-1 0 0 0,0 0 0 0 0,-1 0 0 0 0,1 1 0 0 0,0-1 0 0 0,-1 0 1 0 0,1 1-1 0 0,-1-1 0 0 0,-1-3 0 0 0,2 5 50 0 0,-1 0 0 0 0,0 0-1 0 0,0 0 1 0 0,1 0 0 0 0,-1 0-1 0 0,0 0 1 0 0,0 0 0 0 0,0 0-1 0 0,0 0 1 0 0,0 0 0 0 0,0 1 0 0 0,0-1-1 0 0,0 0 1 0 0,0 1 0 0 0,-1-1-1 0 0,1 0 1 0 0,0 1 0 0 0,0 0 0 0 0,-1-1-1 0 0,1 1 1 0 0,0 0 0 0 0,0-1-1 0 0,-1 1 1 0 0,1 0 0 0 0,0 0-1 0 0,-1 0 1 0 0,1 0 0 0 0,0 1 0 0 0,-2-1-1 0 0,-12 3 10 0 0,1 0 1 0 0,-1 1-1 0 0,1 1 0 0 0,0 0 0 0 0,0 1 0 0 0,1 1 0 0 0,0 0 1 0 0,0 0-1 0 0,0 2 0 0 0,-20 16 0 0 0,8-3 313 0 0,1 2-1 0 0,1 0 1 0 0,-35 47 0 0 0,52-62-118 0 0,0-1 0 0 0,1 1 0 0 0,0 0 1 0 0,0 1-1 0 0,1-1 0 0 0,1 1 1 0 0,-1 0-1 0 0,-3 20 0 0 0,6-27-144 0 0,1 0 0 0 0,0 1-1 0 0,0-1 1 0 0,0 0 0 0 0,0 1 0 0 0,0-1-1 0 0,0 0 1 0 0,1 1 0 0 0,0-1-1 0 0,0 0 1 0 0,0 0 0 0 0,0 0 0 0 0,0 0-1 0 0,0 0 1 0 0,1 0 0 0 0,0 0 0 0 0,-1 0-1 0 0,1 0 1 0 0,0-1 0 0 0,1 1-1 0 0,-1-1 1 0 0,0 1 0 0 0,1-1 0 0 0,-1 0-1 0 0,1 0 1 0 0,-1 0 0 0 0,1 0 0 0 0,0 0-1 0 0,0-1 1 0 0,0 1 0 0 0,5 1 0 0 0,1-1-20 0 0,-1 1 1 0 0,0-1 0 0 0,1-1 0 0 0,-1 1 0 0 0,1-2 0 0 0,-1 1 0 0 0,16-2 0 0 0,-4-1-377 0 0,0 0 0 0 0,22-8 0 0 0,-9 2-301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4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0 12695 0 0,'0'0'580'0'0,"-2"1"-10"0"0,-4 3-528 0 0,1 0 0 0 0,0 0 0 0 0,0 1 0 0 0,0-1 0 0 0,0 1 0 0 0,0 1 0 0 0,-3 5 1 0 0,-27 45 763 0 0,14-21-123 0 0,-79 113 1487 0 0,0-3-1184 0 0,75-106-883 0 0,-140 202 124 0 0,84-132-155 0 0,31-42-967 0 0,50-66 496 0 0,5-12-6773 0 0,2-1 2512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4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26 547 6911 0 0,'0'0'315'0'0,"-1"0"-7"0"0,-6-2-199 0 0,6 2 288 0 0,0 0 0 0 0,0 0 0 0 0,0 0 0 0 0,1-1 0 0 0,-1 1 0 0 0,0 0 0 0 0,0-1 0 0 0,0 1-1 0 0,0-1 1 0 0,0 1 0 0 0,1-1 0 0 0,-1 1 0 0 0,0-1 0 0 0,0 0 0 0 0,1 1 0 0 0,-1-1 0 0 0,0 0 0 0 0,1 0-1 0 0,-1 0 1 0 0,0 0-264 0 0,1 0-1 0 0,0 0 0 0 0,0 0 1 0 0,0 1-1 0 0,-1-1 0 0 0,1 0 1 0 0,0 0-1 0 0,0 0 0 0 0,0 0 1 0 0,0 0-1 0 0,0 0 0 0 0,1 0 1 0 0,-1 1-1 0 0,0-1 0 0 0,0 0 0 0 0,1-1 1 0 0,1-3-251 0 0,1 1 0 0 0,0-1 1 0 0,-1 1-1 0 0,1-1 0 0 0,5-3 1 0 0,-5 4 826 0 0,40-52-477 0 0,-9 10-48 0 0,3 1 1 0 0,81-77-1 0 0,35 2-149 0 0,-129 105 122 0 0,0 1 0 0 0,1 0 1 0 0,0 2-1 0 0,52-17 1 0 0,-68 26-41 0 0,0 1 1 0 0,1 0 0 0 0,-1 0 0 0 0,1 1 0 0 0,-1 1-1 0 0,1 0 1 0 0,0 0 0 0 0,17 3 0 0 0,-23-3-70 0 0,1 1 0 0 0,-1 1 0 0 0,1-1 0 0 0,-1 1 0 0 0,0-1 0 0 0,0 1 1 0 0,0 1-1 0 0,0-1 0 0 0,0 0 0 0 0,0 1 0 0 0,-1 0 0 0 0,1 0 0 0 0,-1 0 0 0 0,0 0 1 0 0,1 1-1 0 0,-2-1 0 0 0,1 1 0 0 0,0 0 0 0 0,-1 0 0 0 0,3 5 0 0 0,-2-3-39 0 0,-1 1-1 0 0,0 0 0 0 0,-1-1 1 0 0,1 1-1 0 0,-1 0 0 0 0,0 0 1 0 0,-1 0-1 0 0,0 0 0 0 0,0 0 1 0 0,0 0-1 0 0,-1 0 0 0 0,0 0 1 0 0,0 0-1 0 0,-4 11 0 0 0,-2 3 7 0 0,-1 0 0 0 0,-1-1-1 0 0,-16 26 1 0 0,17-33-10 0 0,-1-1-1 0 0,0 0 1 0 0,-1 0-1 0 0,0-1 1 0 0,0-1-1 0 0,-1 0 1 0 0,-1 0-1 0 0,0-1 1 0 0,0 0-1 0 0,-1-1 1 0 0,-22 11-1 0 0,-13 2-315 0 0,-99 29 0 0 0,147-50 309 0 0,-53 14-329 0 0,-66 10 0 0 0,81-22-1029 0 0,40-11-710 0 0,5 0 284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46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117 215 12007 0 0,'0'0'1083'0'0,"-1"1"-891"0"0,-13 38 1212 0 0,2-7 401 0 0,-20 38-1 0 0,28-63-1709 0 0,0-1 0 0 0,0 1 0 0 0,-1-1 0 0 0,-6 8 0 0 0,9-13-52 0 0,1 0-41 0 0,0-1 1 0 0,1 1 0 0 0,-1-1 0 0 0,0 0 0 0 0,0 1 0 0 0,1-1 0 0 0,-1 0 0 0 0,0 1 0 0 0,0-1-1 0 0,0 0 1 0 0,1 0 0 0 0,-1 0 0 0 0,0 0 0 0 0,0 0 0 0 0,0 0 0 0 0,0 0 0 0 0,1 0 0 0 0,-1 0-1 0 0,0 0 1 0 0,0-1 0 0 0,0 1 0 0 0,1 0 0 0 0,-2-1 0 0 0,1 0-2 0 0,0 1-1 0 0,1-1 1 0 0,-1 0 0 0 0,0 0 0 0 0,1 0 0 0 0,0 1-1 0 0,-1-1 1 0 0,1 0 0 0 0,-1 0 0 0 0,1 0-1 0 0,0 0 1 0 0,0 0 0 0 0,-1 0 0 0 0,1 0 0 0 0,0 1-1 0 0,0-3 1 0 0,0-2-5 0 0,0-1 0 0 0,0 1 0 0 0,1 0 0 0 0,0 0 0 0 0,2-8 0 0 0,3-1-32 0 0,-1 1-1 0 0,2 0 1 0 0,0 0 0 0 0,1 0-1 0 0,15-19 1 0 0,0 5-33 0 0,32-30 0 0 0,-45 48 55 0 0,0 0 0 0 0,0 1 0 0 0,1 0 0 0 0,0 1 0 0 0,0 0 0 0 0,16-7 0 0 0,-23 12 40 0 0,0 1-1 0 0,0-1 1 0 0,0 1-1 0 0,0 0 1 0 0,0 0 0 0 0,0 0-1 0 0,0 1 1 0 0,0-1-1 0 0,1 1 1 0 0,-1 0 0 0 0,0 0-1 0 0,0 0 1 0 0,0 1-1 0 0,1 0 1 0 0,-1-1-1 0 0,0 2 1 0 0,0-1 0 0 0,0 0-1 0 0,0 1 1 0 0,-1 0-1 0 0,1-1 1 0 0,0 2 0 0 0,5 3-1 0 0,-7-5 5 0 0,0 1 0 0 0,0 0 1 0 0,0 0-1 0 0,-1 1 0 0 0,1-1 0 0 0,-1 0 0 0 0,1 1 0 0 0,-1-1 0 0 0,0 1 0 0 0,0-1 0 0 0,0 1 0 0 0,0-1 1 0 0,0 1-1 0 0,0 0 0 0 0,-1 0 0 0 0,1-1 0 0 0,-1 1 0 0 0,0 0 0 0 0,0 0 0 0 0,-1 5 0 0 0,0 4 14 0 0,-1 1-1 0 0,-1-1 1 0 0,-6 17 0 0 0,3-11-15 0 0,4-8-4 0 0,1-6-8 0 0,0 0 1 0 0,0-1-1 0 0,-1 1 0 0 0,0 0 1 0 0,1-1-1 0 0,-1 1 1 0 0,-1-1-1 0 0,1 1 0 0 0,0-1 1 0 0,-5 4-1 0 0,6-6 15 0 0,1-2-49 0 0,-1 0 0 0 0,0 0 0 0 0,1 0 0 0 0,-1 0 0 0 0,0 0 0 0 0,1-1 0 0 0,-1 1 0 0 0,1 0 0 0 0,0 0 0 0 0,-1-1 0 0 0,1 1 0 0 0,0 0 0 0 0,0-2 0 0 0,0-2-42 0 0,1 0 1 0 0,0 0 0 0 0,0 0 0 0 0,1 0 0 0 0,-1 0 0 0 0,1 1-1 0 0,0-1 1 0 0,0 0 0 0 0,1 1 0 0 0,4-8 0 0 0,6-5-116 0 0,15-17 1 0 0,-27 32 162 0 0,18-19-90 0 0,2 0 0 0 0,0 2 0 0 0,34-26 0 0 0,-41 35 93 0 0,0 1-1 0 0,0 1 1 0 0,1 0-1 0 0,0 1 1 0 0,1 0-1 0 0,-1 2 1 0 0,24-7-1 0 0,-34 11 46 0 0,1 1 1 0 0,-1-1-1 0 0,0 1 0 0 0,0 0 0 0 0,0 0 0 0 0,0 0 0 0 0,0 1 1 0 0,0 0-1 0 0,0 0 0 0 0,0 0 0 0 0,0 0 0 0 0,0 1 0 0 0,0 0 1 0 0,0 0-1 0 0,-1 0 0 0 0,8 5 0 0 0,-10-5 12 0 0,1 2 59 0 0,5 12-59 0 0,-5-10-3 0 0,-1 1 0 0 0,1 1 0 0 0,-1-1 1 0 0,0 0-1 0 0,-1 0 0 0 0,0 1 0 0 0,0-1 0 0 0,0 1 1 0 0,-1-1-1 0 0,0 1 0 0 0,-1-1 0 0 0,0 1 1 0 0,0-1-1 0 0,0 0 0 0 0,-3 9 0 0 0,-4 9 138 0 0,-1 0 0 0 0,-22 45-1 0 0,14-38-157 0 0,-40 59-1 0 0,56-90-140 0 0,2-2-997 0 0,9-6 123 0 0,4-3-46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0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1 5527 0 0,'-1'0'2202'0'0,"-4"1"-1192"0"0,0 0 0 0 0,1 1 0 0 0,-1-1 0 0 0,1 1 0 0 0,-8 4 0 0 0,8-3-600 0 0,-1 0 0 0 0,0 1 0 0 0,1-1 0 0 0,0 1 0 0 0,0 0 0 0 0,0 0 0 0 0,0 1 0 0 0,-3 5 0 0 0,0 1-27 0 0,1 1 1 0 0,0 1-1 0 0,-8 23 0 0 0,-3 6-68 0 0,-246 446 3174 0 0,215-406-2994 0 0,33-55-351 0 0,2-6 2 0 0,1 0 1 0 0,-15 40 0 0 0,26-59-75 0 0,2 4 141 0 0,-1-6-204 0 0,0 1 0 0 0,0-1 0 0 0,0 0 0 0 0,0 1 0 0 0,0-1 0 0 0,1 1 0 0 0,-1-1 0 0 0,0 1 0 0 0,0-1 0 0 0,0 0 0 0 0,0 1 0 0 0,0-1 0 0 0,1 0 0 0 0,-1 1 0 0 0,0-1 0 0 0,0 0 0 0 0,1 1-1 0 0,-1-1 1 0 0,0 0 0 0 0,0 1 0 0 0,1-1 0 0 0,-1 0 0 0 0,0 1 0 0 0,1-1 0 0 0,-1 0 0 0 0,0 0 0 0 0,1 0 0 0 0,-1 1 0 0 0,1-1 0 0 0,-1 0 0 0 0,0 0 0 0 0,1 0 0 0 0,-1 0 0 0 0,1 0 0 0 0,0 0 0 0 0,17 2-90 0 0,-17-2-83 0 0,28-8-4199 0 0,16-6 1315 0 0,-38 11 1328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46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503 718 12607 0 0,'-16'12'547'0'0,"0"1"0"0"0,-23 24 0 0 0,31-29 1476 0 0,11-9-1932 0 0,0 1-1 0 0,-1-1 1 0 0,1 0-1 0 0,0 0 0 0 0,-1 0 1 0 0,1 0-1 0 0,-1-1 1 0 0,0 1-1 0 0,1-1 1 0 0,2-2-1 0 0,2-1 75 0 0,6-4-107 0 0,-1-1-1 0 0,0 0 0 0 0,0-1 1 0 0,-1-1-1 0 0,-1 1 0 0 0,0-2 1 0 0,-1 1-1 0 0,0-1 0 0 0,0-1 1 0 0,-2 0-1 0 0,11-26 0 0 0,1-12-15 0 0,-2-1-1 0 0,10-55 1 0 0,-17 65 13 0 0,4-14-43 0 0,16-74-12 0 0,-27 89 0 0 0,-3 35 0 0 0,0-1 0 0 0,0 0 0 0 0,1 1 0 0 0,0-1 0 0 0,4-9 0 0 0,-1 5-1 0 0,-2 8 0 0 0,-1-1 0 0 0,1 1-1 0 0,-1-1 1 0 0,0 0-1 0 0,0 0 1 0 0,0 1 0 0 0,0-9-1 0 0,-15 32-58 0 0,7-5 42 0 0,1 1-1 0 0,-7 26 1 0 0,-7 16 9 0 0,-114 211-39 0 0,68-141 32 0 0,26-48 114 0 0,-85 150 516 0 0,103-192-299 0 0,2 1 0 0 0,-18 50 0 0 0,-1-1 244 0 0,-37 61 12 0 0,50-95-554 0 0,-11 20 157 0 0,33-65-339 0 0,-1-1 0 0 0,0 1 0 0 0,-1-1 0 0 0,0-1 0 0 0,0 1 0 0 0,-12 9 0 0 0,17-15-250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47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9671 0 0,'0'0'9976'0'0,"1"1"-9464"0"0,1 1-383 0 0,1 0-1 0 0,0 0 0 0 0,0 0 1 0 0,0-1-1 0 0,0 1 1 0 0,0-1-1 0 0,0 0 0 0 0,0 0 1 0 0,0 0-1 0 0,0 0 1 0 0,1 0-1 0 0,-1-1 1 0 0,0 1-1 0 0,1-1 0 0 0,-1 0 1 0 0,5-1-1 0 0,8 0 190 0 0,1-1 0 0 0,16-4 0 0 0,-20 4-95 0 0,55-14 490 0 0,106-41 0 0 0,-134 42-659 0 0,63-15-637 0 0,-101 30-219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5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97 8207 0 0,'0'0'956'0'0,"2"-6"4408"0"0,-20 16-5154 0 0,1 1 1 0 0,-30 26-1 0 0,-15 10-115 0 0,11-16-99 0 0,26-17-3 0 0,1 2 0 0 0,0 0 0 0 0,-36 33 0 0 0,58-47 31 0 0,0 0 1 0 0,0 0-1 0 0,1 0 1 0 0,-1 1 0 0 0,1-1-1 0 0,0 0 1 0 0,0 1-1 0 0,-2 4 1 0 0,3-5 124 0 0,8 10 155 0 0,-5-8-245 0 0,1-1-1 0 0,0 1 0 0 0,0-1 1 0 0,0 0-1 0 0,1 0 0 0 0,-1 0 1 0 0,1 0-1 0 0,-1-1 1 0 0,1 0-1 0 0,0 0 0 0 0,0 0 1 0 0,0-1-1 0 0,0 1 0 0 0,1-1 1 0 0,-1 0-1 0 0,10 0 0 0 0,2 0 193 0 0,1-1-1 0 0,-1-1 0 0 0,31-5 1 0 0,-22 1-75 0 0,0 0 0 0 0,-1-2 0 0 0,0-1 0 0 0,0-1 0 0 0,0-2 0 0 0,-1 0 0 0 0,-1-1 1 0 0,0-2-1 0 0,0 0 0 0 0,38-33 0 0 0,-59 46-173 0 0,-1-1-1 0 0,1 1 1 0 0,-1-1 0 0 0,1 0 0 0 0,-1 1 0 0 0,0-1 0 0 0,0 0-1 0 0,0 0 1 0 0,0 0 0 0 0,0 0 0 0 0,0 0 0 0 0,0 0-1 0 0,-1 0 1 0 0,1 0 0 0 0,-1 0 0 0 0,1 0 0 0 0,-1 0-1 0 0,0-4 1 0 0,0 5-5 0 0,0 0 0 0 0,0 0-1 0 0,0 0 1 0 0,0 0 0 0 0,0 0-1 0 0,-1 0 1 0 0,1 0-1 0 0,0 0 1 0 0,0 0 0 0 0,-1 1-1 0 0,1-1 1 0 0,-1 0 0 0 0,1 0-1 0 0,-1 0 1 0 0,1 0 0 0 0,-1 1-1 0 0,0-1 1 0 0,1 0 0 0 0,-1 1-1 0 0,0-1 1 0 0,0 0 0 0 0,1 1-1 0 0,-1-1 1 0 0,-1 0 0 0 0,0 0-20 0 0,-5-4-27 0 0,-1 1 0 0 0,0 0 0 0 0,1 0 0 0 0,-1 1 0 0 0,0 0 0 0 0,-1 1-1 0 0,-8-3 1 0 0,-26-8-110 0 0,-2-5-209 0 0,44 18 332 0 0,0-1 1 0 0,0 0-1 0 0,0 0 0 0 0,0 1 0 0 0,0-1 1 0 0,0 0-1 0 0,0 0 0 0 0,0 0 0 0 0,1 0 0 0 0,-1 0 1 0 0,0 0-1 0 0,1 0 0 0 0,-1 0 0 0 0,0-1 0 0 0,1 1 1 0 0,0 0-1 0 0,-1 0 0 0 0,1 0 0 0 0,0-1 1 0 0,-1 1-1 0 0,1 0 0 0 0,0 0 0 0 0,0-1 0 0 0,0 1 1 0 0,0 0-1 0 0,0 0 0 0 0,1-1 0 0 0,-1 1 0 0 0,1-2 1 0 0,0-3-203 0 0,1-1 1 0 0,0 1 0 0 0,6-12 0 0 0,-7 15 147 0 0,1-1-67 0 0,1 0-1 0 0,-1 0 1 0 0,1 0-1 0 0,0 0 0 0 0,0 1 1 0 0,0-1-1 0 0,5-4 1 0 0,8-4-4175 0 0,-4 3-484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5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399 802 15087 0 0,'0'0'1366'0'0,"0"-2"-1126"0"0,-1-2-172 0 0,0-2 86 0 0,0 0 0 0 0,0-1 0 0 0,1 1 0 0 0,0 0 0 0 0,0 0 0 0 0,0 0 1 0 0,1 0-1 0 0,0 0 0 0 0,0 0 0 0 0,1 0 0 0 0,-1 0 0 0 0,1 0 1 0 0,5-10-1 0 0,4-4 11 0 0,0 1 0 0 0,21-26-1 0 0,-10 14-118 0 0,14-27-13 0 0,54-112-1 0 0,4-74-37 0 0,-90 234 5 0 0,-1 0 1 0 0,-1-1-1 0 0,2-14 0 0 0,-3 23 0 0 0,-1-1-1 0 0,0 1 0 0 0,0-1 1 0 0,0 1-1 0 0,0-1 1 0 0,0 1-1 0 0,0-1 1 0 0,-1 1-1 0 0,1 0 1 0 0,-1-1-1 0 0,0 1 1 0 0,0 0-1 0 0,0-1 0 0 0,0 1 1 0 0,0 0-1 0 0,0 0 1 0 0,-1 0-1 0 0,1 0 1 0 0,0 0-1 0 0,-4-3 1 0 0,3 4-5 0 0,0 0 1 0 0,1 0 0 0 0,-1 0 0 0 0,0 1 0 0 0,0-1 0 0 0,0 1 0 0 0,1-1 0 0 0,-1 1 0 0 0,0 0 0 0 0,0 0 0 0 0,0 0 0 0 0,0 0 0 0 0,0 0 0 0 0,0 0 0 0 0,1 0 0 0 0,-1 1 0 0 0,0-1 0 0 0,0 0 0 0 0,0 1 0 0 0,1 0 0 0 0,-3 0 0 0 0,-6 3-24 0 0,1 1 0 0 0,-14 8 1 0 0,19-10 12 0 0,-8 4 6 0 0,1 0 0 0 0,0 1 0 0 0,1 1 0 0 0,-14 13 0 0 0,18-16 5 0 0,1 0 1 0 0,0 1 0 0 0,0 0 0 0 0,1 0-1 0 0,-1 0 1 0 0,1 1 0 0 0,1-1-1 0 0,-4 11 1 0 0,-10 32-14 0 0,6-22-6 0 0,-9 43-1 0 0,-9 111-7 0 0,-1 9-2 0 0,12-117 42 0 0,-2 0 0 0 0,-4-1 1 0 0,-3-2-1 0 0,-3 0 0 0 0,-3-2 0 0 0,-83 127 0 0 0,102-175 17 0 0,0-1-1 0 0,-2 0 1 0 0,0-1 0 0 0,-33 28-1 0 0,43-42-49 0 0,5-4-92 0 0,-4-8-1232 0 0,1-2 102 0 0,2-2-60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5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57 106 10591 0 0,'0'0'819'0'0,"-2"0"-534"0"0,-22 4 557 0 0,22-3-370 0 0,0 0 1 0 0,0 0-1 0 0,0 0 0 0 0,0 0 0 0 0,0 0 1 0 0,0 0-1 0 0,0 0 0 0 0,0 1 0 0 0,1-1 0 0 0,-1 1 1 0 0,0-1-1 0 0,1 1 0 0 0,-1 0 0 0 0,-1 2 1 0 0,3-4-434 0 0,0 1 1 0 0,0-1 0 0 0,0 1 0 0 0,-1-1 0 0 0,1 1 0 0 0,0-1 0 0 0,0 0-1 0 0,0 1 1 0 0,0-1 0 0 0,0 1 0 0 0,0-1 0 0 0,0 1 0 0 0,0-1-1 0 0,0 1 1 0 0,0-1 0 0 0,0 1 0 0 0,0-1 0 0 0,0 1 0 0 0,1-1 0 0 0,-1 1-1 0 0,0-1 1 0 0,0 0 0 0 0,0 1 0 0 0,1-1 0 0 0,-1 1 0 0 0,0-1 0 0 0,0 0-1 0 0,1 1 1 0 0,-1-1 0 0 0,0 1 0 0 0,1-1 0 0 0,-1 0 0 0 0,1 1-1 0 0,13 7 561 0 0,-7-7-465 0 0,-1 1 0 0 0,0-1 0 0 0,0 0 0 0 0,1-1 0 0 0,-1 0 0 0 0,0 0 0 0 0,0 0-1 0 0,12-2 1 0 0,52-16 379 0 0,-50 13-361 0 0,281-88-18 0 0,-198 59-2389 0 0,-80 27 1068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5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12959 0 0,'0'0'3224'0'0,"1"2"-2896"0"0,28 38 929 0 0,-6-10-332 0 0,-1 2-1 0 0,30 58 1 0 0,64 211 731 0 0,-85-213-1479 0 0,-21-61-149 0 0,1 0 0 0 0,2 0-1 0 0,0-1 1 0 0,34 47 0 0 0,-45-70-18 0 0,1 0 0 0 0,-1-1 1 0 0,1 1-1 0 0,0 0 0 0 0,0-1 1 0 0,0 0-1 0 0,0 0 0 0 0,0 0 1 0 0,1 0-1 0 0,4 2 0 0 0,2-2 2 0 0,-8-3-124 0 0,1 1 1 0 0,-1-1-1 0 0,1 0 0 0 0,-1 0 0 0 0,0 0 1 0 0,1 0-1 0 0,-1 0 0 0 0,0-1 0 0 0,0 1 1 0 0,1-1-1 0 0,-1 1 0 0 0,0-1 0 0 0,-1 0 1 0 0,1 1-1 0 0,0-1 0 0 0,0 0 0 0 0,-1 0 1 0 0,1-1-1 0 0,1-2 0 0 0,1-2-501 0 0,-1 0 0 0 0,1-1 0 0 0,-1 1 0 0 0,4-16 0 0 0,-3 5-1087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5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740 15 9071 0 0,'4'-9'1056'0'0,"-4"9"-973"0"0,0 0-1 0 0,0 0 0 0 0,0 0 0 0 0,0 0 0 0 0,0 0 1 0 0,0-1-1 0 0,0 1 0 0 0,0 0 0 0 0,1 0 0 0 0,-1 0 1 0 0,0 0-1 0 0,0 0 0 0 0,0-1 0 0 0,0 1 0 0 0,0 0 1 0 0,0 0-1 0 0,0 0 0 0 0,0 0 0 0 0,0 0 0 0 0,0-1 1 0 0,0 1-1 0 0,0 0 0 0 0,0 0 0 0 0,0 0 1 0 0,0 0-1 0 0,0 0 0 0 0,0-1 0 0 0,0 1 0 0 0,-1 0 1 0 0,1 0-1 0 0,0 0 0 0 0,0 0 0 0 0,0 0 0 0 0,0 0 1 0 0,0-1-1 0 0,0 1 0 0 0,0 0 0 0 0,0 0 0 0 0,0 0 1 0 0,-1 0-1 0 0,1 0 0 0 0,0 0 0 0 0,0 0 0 0 0,0 0 1 0 0,0 0-1 0 0,0 0 0 0 0,0 0 0 0 0,-1-1 0 0 0,-6 7 1179 0 0,-8 14-587 0 0,-31 64 1503 0 0,-28 44-1277 0 0,32-59-717 0 0,21-34-85 0 0,-26 35 1 0 0,-43 38 3 0 0,-116 110 0 0 0,175-191-101 0 0,-63 44-1 0 0,26-22-22 0 0,67-48-85 0 0,16-3-294 0 0,3-1-693 0 0,32-9 0 0 0,-23 5-5069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5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8751 0 0,'0'0'6371'0'0,"1"1"-5866"0"0,2-1-331 0 0,0 1-1 0 0,0 0 1 0 0,0 0 0 0 0,0 1-1 0 0,0-1 1 0 0,0 1-1 0 0,-1-1 1 0 0,1 1-1 0 0,-1 0 1 0 0,1 0 0 0 0,-1 0-1 0 0,0 0 1 0 0,0 0-1 0 0,0 1 1 0 0,0-1-1 0 0,0 1 1 0 0,0-1 0 0 0,-1 1-1 0 0,1 0 1 0 0,-1-1-1 0 0,0 1 1 0 0,0 0-1 0 0,0 0 1 0 0,0 0-1 0 0,0 0 1 0 0,0 0 0 0 0,-1 6-1 0 0,1-1-26 0 0,-1 0-1 0 0,0 1 0 0 0,-1-1 1 0 0,1 0-1 0 0,-2 0 1 0 0,1 1-1 0 0,-1-1 1 0 0,-5 12-1 0 0,-3 4 363 0 0,-18 31 0 0 0,-5 11-145 0 0,33-64-593 0 0,-2 3 698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57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 2303 0 0,'1'0'10560'0'0,"2"-1"-10311"0"0,3 0 539 0 0,0 0 0 0 0,0 1 0 0 0,12-1 0 0 0,-16 2-657 0 0,1-1-1 0 0,0 1 1 0 0,-1-1-1 0 0,1 1 1 0 0,-1 0-1 0 0,1 0 1 0 0,-1 0-1 0 0,1 0 1 0 0,-1 0-1 0 0,1 1 1 0 0,-1-1-1 0 0,3 3 1 0 0,1 2 2 0 0,-1 0 0 0 0,0-1 1 0 0,0 2-1 0 0,0-1 0 0 0,0 0 1 0 0,-1 1-1 0 0,-1 0 0 0 0,1 0 1 0 0,2 8-1 0 0,3 10 271 0 0,8 33 0 0 0,-13-42-287 0 0,-1 0 0 0 0,2 26 1 0 0,-5-35-100 0 0,0 0 0 0 0,0 0 0 0 0,-1 0 1 0 0,0 0-1 0 0,0 0 0 0 0,-1 0 0 0 0,0-1 1 0 0,-3 10-1 0 0,2-10-6 0 0,0 0 0 0 0,0-1 0 0 0,-1 1 0 0 0,0-1 0 0 0,0 0 0 0 0,0 0 0 0 0,0 0 0 0 0,-1-1 0 0 0,0 1 1 0 0,0-1-1 0 0,0 0 0 0 0,0-1 0 0 0,-1 1 0 0 0,1-1 0 0 0,-1 0 0 0 0,0-1 0 0 0,0 1 0 0 0,-8 1 0 0 0,-14 7-22 0 0,20-8-47 0 0,1 0 0 0 0,0 0 1 0 0,-1-1-1 0 0,1 0 0 0 0,-1 0 0 0 0,-13 1 0 0 0,20-3-55 0 0,-2-7-540 0 0,3 6 636 0 0,-1 1 0 0 0,1-1 0 0 0,0 0 0 0 0,0 1 0 0 0,-1-1 0 0 0,1 1 0 0 0,0-1 0 0 0,0 0-1 0 0,0 1 1 0 0,0-1 0 0 0,0 0 0 0 0,0 1 0 0 0,0-1 0 0 0,0 1 0 0 0,0-2 0 0 0,1-1-220 0 0,0 0 1 0 0,0 0-1 0 0,0 0 1 0 0,1 0-1 0 0,-1 0 1 0 0,1 1-1 0 0,0-1 1 0 0,0 0-1 0 0,0 1 1 0 0,4-4-1 0 0,8-8-5880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57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41 8751 0 0,'0'-1'399'0'0,"-1"-4"-111"0"0,1 2-235 0 0,-1-1 0 0 0,0 1 0 0 0,0 0 1 0 0,0-1-1 0 0,-1 1 0 0 0,1 0 0 0 0,-1 0 0 0 0,-4-6 6249 0 0,-1 35-5272 0 0,7-15-886 0 0,1-1-1 0 0,0 1 0 0 0,0-1 1 0 0,1 1-1 0 0,1-1 0 0 0,-1 1 0 0 0,2-1 1 0 0,-1 0-1 0 0,9 15 0 0 0,0-3 6 0 0,0-1-1 0 0,2 0 1 0 0,16 19-1 0 0,-13-20-2 0 0,1-1 0 0 0,1-1 1 0 0,38 29-1 0 0,70 36 600 0 0,-87-59-525 0 0,-1 2 0 0 0,-1 1 0 0 0,46 44 0 0 0,-78-66-208 0 0,-1 1 1 0 0,1-1-1 0 0,-2 1 1 0 0,1 1-1 0 0,-1-1 1 0 0,0 1 0 0 0,0-1-1 0 0,0 1 1 0 0,-1 0-1 0 0,3 10 1 0 0,-6-16 138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1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46 163 2303 0 0,'0'0'10212'0'0,"8"-4"-6061"0"0,-7 7-4089 0 0,0-1 0 0 0,0 1 0 0 0,0-1 0 0 0,-1 1 0 0 0,1 0 0 0 0,-1-1 0 0 0,0 1 0 0 0,1 0 1 0 0,-1-1-1 0 0,0 1 0 0 0,-1 4 0 0 0,-6 36 161 0 0,3-24-84 0 0,-9 54-62 0 0,-14 99 80 0 0,27-166-147 0 0,-5 18 40 0 0,2-16 885 0 0,7-21-745 0 0,6-24-239 0 0,6 1 207 0 0,32-52-1 0 0,-14 27-8 0 0,-14 24-28 0 0,29-39-1 0 0,-36 59-69 0 0,0 0 1 0 0,2 0-1 0 0,0 2 0 0 0,18-15 1 0 0,-23 22-48 0 0,10-9 175 0 0,1 1-1 0 0,28-15 1 0 0,-44 27-112 0 0,1 1-1 0 0,1 0 0 0 0,-1 0 1 0 0,0 1-1 0 0,1 0 0 0 0,-1 0 1 0 0,1 1-1 0 0,-1-1 0 0 0,1 1 1 0 0,0 1-1 0 0,0 0 0 0 0,-1-1 1 0 0,14 3-1 0 0,-14 0-56 0 0,0 0-1 0 0,-1 0 1 0 0,1 1 0 0 0,0 0 0 0 0,-1 0-1 0 0,0 1 1 0 0,1-1 0 0 0,-1 1 0 0 0,-1 0-1 0 0,1 0 1 0 0,-1 1 0 0 0,5 5 0 0 0,-2-3-8 0 0,10 11-223 0 0,-16-16 144 0 0,0-1 1 0 0,0 0-1 0 0,0 1 0 0 0,0-1 0 0 0,0 0 0 0 0,0 0 0 0 0,1 0 0 0 0,-1 0 0 0 0,0 0 1 0 0,0 0-1 0 0,1 0 0 0 0,-1-1 0 0 0,1 1 0 0 0,-1 0 0 0 0,1-1 0 0 0,-1 1 0 0 0,1-1 1 0 0,-1 1-1 0 0,1-1 0 0 0,-1 0 0 0 0,1 0 0 0 0,-1 1 0 0 0,1-1 0 0 0,1-1 1 0 0,-1 1-128 0 0,0 0 0 0 0,0 0 1 0 0,-1-1-1 0 0,1 1 0 0 0,0-1 1 0 0,-1 1-1 0 0,1-1 1 0 0,0 0-1 0 0,-1 0 0 0 0,1 0 1 0 0,-1 0-1 0 0,1 0 1 0 0,2-2-1 0 0,-2 1-85 0 0,12-9-1333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5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52 11519 0 0,'18'-29'660'0'0,"-3"6"3614"0"0,-35 53-3430 0 0,-1-1 1 0 0,-1-1-1 0 0,-27 25 1 0 0,9-9-289 0 0,-276 325 1181 0 0,271-317-1705 0 0,-3-3 0 0 0,-1-1 0 0 0,-61 43 0 0 0,109-90-178 0 0,4-2-1261 0 0,13-4-3654 0 0,5 0-1666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58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162 123 9671 0 0,'0'0'7866'0'0,"1"-1"-7428"0"0,19-12 378 0 0,34-27 0 0 0,-49 35-761 0 0,6-5 208 0 0,0 1 0 0 0,0 0 0 0 0,1 1 0 0 0,0 0-1 0 0,23-11 1 0 0,-33 19 9 0 0,3-1 196 0 0,-5 1-443 0 0,1 0 0 0 0,-1 0 1 0 0,1 0-1 0 0,-1 0 1 0 0,0 0-1 0 0,1 0 0 0 0,-1 0 1 0 0,0 0-1 0 0,1 0 1 0 0,-1 0-1 0 0,0 0 1 0 0,1 0-1 0 0,-1 1 0 0 0,0-1 1 0 0,1 0-1 0 0,-1 0 1 0 0,0 0-1 0 0,1 0 0 0 0,-1 1 1 0 0,0-1-1 0 0,0 0 1 0 0,1 0-1 0 0,-1 1 1 0 0,0-1-1 0 0,0 0 0 0 0,1 0 1 0 0,-1 1-1 0 0,0-1 1 0 0,0 0-1 0 0,0 1 0 0 0,1-1 1 0 0,-1 0-1 0 0,0 1 1 0 0,0-1-1 0 0,0 0 0 0 0,0 1 1 0 0,0-1-1 0 0,0 0 1 0 0,0 1-1 0 0,2 4 2 0 0,-1 0 1 0 0,0-1-1 0 0,0 1 0 0 0,0 0 0 0 0,-1 0 0 0 0,0 0 1 0 0,0 0-1 0 0,0 0 0 0 0,0 0 0 0 0,-1-1 1 0 0,0 1-1 0 0,0 0 0 0 0,0 0 0 0 0,-3 7 1 0 0,-3 7 84 0 0,-2-1 1 0 0,-10 20 0 0 0,17-35-112 0 0,-7 13-79 0 0,-2-1-1 0 0,0 0 1 0 0,0-1 0 0 0,-1 0-1 0 0,-1 0 1 0 0,0-1-1 0 0,-1-1 1 0 0,0 0 0 0 0,-21 12-1 0 0,-4 5 14 0 0,20-15 34 0 0,-20 12-1 0 0,26-18-9 0 0,1 1-1 0 0,1 1 1 0 0,-17 17-1 0 0,25-24 38 0 0,1 0-39 0 0,0 3 21 0 0,2-6 22 0 0,1 1 0 0 0,-1 0 0 0 0,1-1 0 0 0,-1 1 0 0 0,1 0 0 0 0,0-1 0 0 0,-1 1 0 0 0,1-1 0 0 0,0 1 0 0 0,0-1 0 0 0,-1 0 0 0 0,1 1 0 0 0,0-1 0 0 0,0 0 0 0 0,1 1 0 0 0,-2-1 0 0 0,8 3 17 0 0,-1-1 0 0 0,1 0-1 0 0,0 0 1 0 0,0 0-1 0 0,0-1 1 0 0,0-1-1 0 0,0 1 1 0 0,13-2-1 0 0,68-11 199 0 0,-44 4-168 0 0,-9 5-175 0 0,48 2-1 0 0,-51 1-83 0 0,-31 0-412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5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12895 0 0,'0'0'998'0'0,"-1"1"-521"0"0,-1 1-302 0 0,0-1 0 0 0,1 1 0 0 0,-1 0-1 0 0,1-1 1 0 0,-1 1 0 0 0,1 0 0 0 0,0 0 0 0 0,-1 0 0 0 0,1 0 0 0 0,0 0 0 0 0,0 0 0 0 0,1 0-1 0 0,-1 0 1 0 0,0 0 0 0 0,1 1 0 0 0,-1-1 0 0 0,1 0 0 0 0,0 0 0 0 0,0 1 0 0 0,-1-1 0 0 0,2 0-1 0 0,-1 0 1 0 0,1 4 0 0 0,0-1-69 0 0,0 0-1 0 0,1 0 1 0 0,-1-1-1 0 0,1 1 0 0 0,0 0 1 0 0,1-1-1 0 0,-1 0 1 0 0,1 0-1 0 0,0 1 1 0 0,5 4-1 0 0,59 54 675 0 0,-47-46-537 0 0,-1 1 0 0 0,20 24 0 0 0,-33-36-196 0 0,-1 1-1 0 0,-1 0 0 0 0,1 0 1 0 0,-1 0-1 0 0,-1 1 0 0 0,1-1 1 0 0,-1 1-1 0 0,0 0 0 0 0,-1 0 1 0 0,0 0-1 0 0,1 9 0 0 0,-3-11 49 0 0,0 0-1 0 0,0-1 0 0 0,0 1 0 0 0,-1-1 0 0 0,0 1 0 0 0,0-1 0 0 0,0 0 0 0 0,-1 1 0 0 0,1-1 0 0 0,-1 0 0 0 0,-1 0 0 0 0,1 0 0 0 0,-1 0 0 0 0,0 0 0 0 0,0-1 0 0 0,-4 6 0 0 0,-2 1 28 0 0,-1-1 0 0 0,0 0 0 0 0,0-1 0 0 0,-1 0 0 0 0,-14 9 0 0 0,-64 42-278 0 0,88-59 23 0 0,7-11-6484 0 0,1 0 199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4:5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5983 0 0,'0'0'18200'0'0,"1"1"-18133"0"0,1 1-393 0 0,1 0 0 0 0,-1 0 0 0 0,1-1 0 0 0,-1 1 0 0 0,1-1 1 0 0,-1 1-1 0 0,1-1 0 0 0,0 0 0 0 0,3 1 0 0 0,7 0-7306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0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16127 0 0,'0'0'1460'0'0,"0"-1"-1204"0"0,0-5 1022 0 0,0 6-1080 0 0,0-1 1 0 0,0 1-1 0 0,0-1 1 0 0,0 1 0 0 0,0 0-1 0 0,0-1 1 0 0,1 1-1 0 0,-1-1 1 0 0,0 1 0 0 0,0 0-1 0 0,0-1 1 0 0,1 1 0 0 0,-1 0-1 0 0,0-1 1 0 0,0 1-1 0 0,1 0 1 0 0,-1-1 0 0 0,0 1-1 0 0,1 0 1 0 0,-1-1-1 0 0,0 1 1 0 0,1 0 0 0 0,-1 0-1 0 0,1-1 1 0 0,14-2 393 0 0,14 4-3285 0 0,-18 1 262 0 0,0 0-4796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0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14511 0 0,'0'0'1314'0'0,"2"-1"-1078"0"0,6-2 234 0 0,0 1 0 0 0,1 0 0 0 0,-1 0 1 0 0,1 1-1 0 0,-1 0 0 0 0,1 1 1 0 0,0-1-1 0 0,0 2 0 0 0,-1-1 1 0 0,16 4-1 0 0,-22-3-9 0 0,11 12 497 0 0,-10-10-799 0 0,0 0-92 0 0,5 5 48 0 0,0 0 1 0 0,1 0-1 0 0,0-1 0 0 0,19 12 0 0 0,-26-17-159 0 0,1-1 0 0 0,-1 0 0 0 0,1 0 0 0 0,0 0 0 0 0,-1 0 0 0 0,1-1 0 0 0,0 1 0 0 0,-1-1 0 0 0,5 1 0 0 0,7-3-3578 0 0,-9 0 1207 0 0,11-2-4884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0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4607 0 0,'-9'2'475'0'0,"8"-2"-822"0"0,-12 3 621 0 0,10-3 850 0 0,0 1 1 0 0,0 0-1 0 0,0 0 1 0 0,1 0-1 0 0,-1 0 1 0 0,0 1-1 0 0,-4 2 1987 0 0,6-2-2417 0 0,1 1-566 0 0,-1 0-1 0 0,1 0 1 0 0,0 0 0 0 0,-1-1 0 0 0,1 1 0 0 0,0 0 0 0 0,1 0 0 0 0,-1 0 0 0 0,1 0 0 0 0,-1 0 0 0 0,1 0 0 0 0,0-1 0 0 0,0 1 0 0 0,0 0 0 0 0,0 0 0 0 0,0-1 0 0 0,1 1 0 0 0,-1-1-1 0 0,1 1 1 0 0,0-1 0 0 0,2 3 0 0 0,7 7 285 0 0,-1-2 0 0 0,24 19-1 0 0,-24-21-208 0 0,4 3-108 0 0,0 0 57 0 0,1 1-1 0 0,-2 1 0 0 0,1 0 1 0 0,19 26-1 0 0,-10-11-181 0 0,-17-22 8 0 0,0 1-1 0 0,-1-1 0 0 0,0 1 1 0 0,0 0-1 0 0,6 12 0 0 0,-10-16 17 0 0,0-1 0 0 0,-1 1-1 0 0,1-1 1 0 0,0 1 0 0 0,-1-1-1 0 0,0 1 1 0 0,1-1 0 0 0,-1 1-1 0 0,0 0 1 0 0,0-1 0 0 0,-1 1-1 0 0,1-1 1 0 0,-1 1 0 0 0,1 0 0 0 0,-1-1-1 0 0,0 1 1 0 0,0-1 0 0 0,0 0-1 0 0,0 1 1 0 0,0-1 0 0 0,0 0-1 0 0,-4 4 1 0 0,-2 4-31 0 0,-1-2-1 0 0,0 1 1 0 0,0-1 0 0 0,-1 0 0 0 0,0-1-1 0 0,0 0 1 0 0,-1 0 0 0 0,-12 6 0 0 0,-88 36 60 0 0,101-45-33 0 0,-39 13-35 0 0,-52 12 0 0 0,99-28-252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01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20 9935 0 0,'-15'-7'1072'0'0,"13"5"-763"0"0,0 0-1 0 0,-1 1 0 0 0,1-1 1 0 0,-1 1-1 0 0,1 0 1 0 0,-7-2 4591 0 0,9 12-4705 0 0,0 0 1 0 0,1 1-1 0 0,0-1 0 0 0,0 0 1 0 0,1 1-1 0 0,0-1 0 0 0,1 0 1 0 0,0-1-1 0 0,8 18 0 0 0,20 25 223 0 0,2 0 0 0 0,62 71 0 0 0,-91-117-381 0 0,121 132 722 0 0,-72-83-336 0 0,45 61 0 0 0,-60-59-370 0 0,6 8 33 0 0,-43-63-78 0 0,0 1 0 0 0,0-1 0 0 0,0 0 0 0 0,1 0 1 0 0,-1 0-1 0 0,1 0 0 0 0,-1 0 0 0 0,1-1 0 0 0,-1 1 0 0 0,1 0 1 0 0,-1-1-1 0 0,1 1 0 0 0,-1-1 0 0 0,1 1 0 0 0,0-1 0 0 0,0 0 1 0 0,-1 0-1 0 0,1 1 0 0 0,0-1 0 0 0,-1-1 0 0 0,1 1 0 0 0,0 0 1 0 0,-1 0-1 0 0,1-1 0 0 0,0 1 0 0 0,-1 0 0 0 0,1-1 0 0 0,-1 0 1 0 0,3 0-1 0 0,3-2-16 0 0,0-1 0 0 0,-1 0 1 0 0,1 0-1 0 0,10-9 0 0 0,-9 6-369 0 0,0 0-1 0 0,10-11 1 0 0,0-7-5080 0 0,-3-2-1579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0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1 12695 0 0,'0'0'4448'0'0,"-1"2"-3992"0"0,-8 17 263 0 0,-2 4-202 0 0,-1 1 0 0 0,-1-2 0 0 0,-1 0 0 0 0,-25 30 0 0 0,-156 154 1007 0 0,-42 48-560 0 0,193-207-862 0 0,21-23-126 0 0,-26 34-1 0 0,48-57-188 0 0,3-2 140 0 0,0 0 0 0 0,-1 0 0 0 0,1 0-1 0 0,0 0 1 0 0,0 0 0 0 0,0 0 0 0 0,1 1-1 0 0,1-1 1 0 0,5-2-247 0 0,14-7-1030 0 0,2-3-377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02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24 4607 0 0,'0'0'208'0'0,"0"-2"-9"0"0,10-13 5056 0 0,-9 14-4742 0 0,1 0 0 0 0,-1 0 1 0 0,0 1-1 0 0,1-1 0 0 0,-1 1 1 0 0,1-1-1 0 0,-1 1 0 0 0,1-1 1 0 0,-1 1-1 0 0,1 0 0 0 0,-1 0 1 0 0,4-1-1 0 0,-4 2-465 0 0,-1-1 1 0 0,1 0-1 0 0,0 0 0 0 0,0 1 1 0 0,-1-1-1 0 0,1 0 1 0 0,0 1-1 0 0,-1-1 0 0 0,1 1 1 0 0,-1-1-1 0 0,1 1 0 0 0,0-1 1 0 0,-1 1-1 0 0,1-1 0 0 0,-1 1 1 0 0,1 0-1 0 0,-1-1 0 0 0,0 1 1 0 0,1 0-1 0 0,-1-1 0 0 0,0 1 1 0 0,1 0-1 0 0,-1 0 0 0 0,0-1 1 0 0,0 1-1 0 0,0 0 1 0 0,0 0-1 0 0,1-1 0 0 0,-1 2 1 0 0,0 4 131 0 0,0 0 1 0 0,0 0-1 0 0,0-1 1 0 0,0 1-1 0 0,-1 0 1 0 0,0-1-1 0 0,-3 11 1 0 0,-18 38 821 0 0,12-30-602 0 0,-1 3-43 0 0,-60 161 537 0 0,70-185-886 0 0,0 1 0 0 0,0-1 1 0 0,0 1-1 0 0,1-1 0 0 0,-1 1 0 0 0,1 0 0 0 0,0 3 1 0 0,4 6-3808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1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89 12095 0 0,'0'0'1091'0'0,"-1"2"-899"0"0,-2 2 105 0 0,1 1 0 0 0,-1 0 1 0 0,1 1-1 0 0,0-1 0 0 0,0 0 0 0 0,-2 8 0 0 0,4-9-91 0 0,-1-1-1 0 0,1 0 1 0 0,0 0-1 0 0,0 0 0 0 0,0 0 1 0 0,1 0-1 0 0,-1 0 1 0 0,1 0-1 0 0,-1 0 0 0 0,1 0 1 0 0,0 0-1 0 0,0 0 1 0 0,3 5-1 0 0,-2-6-98 0 0,-1 0 0 0 0,1 1 0 0 0,0-1 0 0 0,0-1 0 0 0,-1 1 0 0 0,1 0 0 0 0,0 0 0 0 0,1-1 0 0 0,-1 1 0 0 0,0-1 0 0 0,0 0 0 0 0,1 1 0 0 0,-1-1 0 0 0,4 1 0 0 0,3 1 108 0 0,1-1-1 0 0,12 2 1 0 0,-18-3-183 0 0,3 0 16 0 0,1-1-1 0 0,-1 0 0 0 0,0 0 1 0 0,0 0-1 0 0,0-1 0 0 0,0 0 1 0 0,0 0-1 0 0,0-1 1 0 0,-1 0-1 0 0,1 0 0 0 0,0-1 1 0 0,-1 0-1 0 0,0 0 0 0 0,1 0 1 0 0,5-5-1 0 0,-1 0-106 0 0,1-1-1 0 0,-2 0 1 0 0,1 0 0 0 0,-1-1 0 0 0,-1-1-1 0 0,13-16 1 0 0,-19 24-74 0 0,-1-1 0 0 0,1 0 0 0 0,-1 1 0 0 0,1-1 0 0 0,-1 0 0 0 0,0 0 0 0 0,-1 0 0 0 0,1 0 0 0 0,-1-1 0 0 0,0 1 1 0 0,0 0-1 0 0,0-1 0 0 0,0 1 0 0 0,-1-1 0 0 0,0 1 0 0 0,0-7 0 0 0,0 10-198 0 0,-1-1 3 0 0,0 0 298 0 0,-1 0 0 0 0,1 1 0 0 0,0-1 0 0 0,-1 0 0 0 0,0 0 0 0 0,1 1 0 0 0,-1-1 0 0 0,0 1 0 0 0,0-1 0 0 0,0 1 0 0 0,0 0 0 0 0,0 0 0 0 0,0 0 0 0 0,0 0 0 0 0,0 0 0 0 0,-3-1-1 0 0,0 1 12 0 0,1 1 0 0 0,0-1 0 0 0,-1 1 0 0 0,1 0-1 0 0,0 0 1 0 0,-1 0 0 0 0,1 0 0 0 0,-6 2-1 0 0,-2 1 32 0 0,0 0-1 0 0,1 1 0 0 0,-1 1 1 0 0,1 0-1 0 0,-16 9 0 0 0,-2 5 80 0 0,0 1-1 0 0,-31 28 0 0 0,-47 54 1311 0 0,105-100-1353 0 0,-17 16-329 0 0,2 1-1 0 0,-17 23 0 0 0,30-37 276 0 0,1 0 0 0 0,0 0-1 0 0,-1 0 1 0 0,2 1 0 0 0,-1-1-1 0 0,1 1 1 0 0,0-1 0 0 0,0 1-1 0 0,0 0 1 0 0,1 0 0 0 0,0 0-1 0 0,0 0 1 0 0,1 0 0 0 0,0 12-1 0 0,0-14 84 0 0,1-1 0 0 0,0 0 0 0 0,0 1 0 0 0,0-1-1 0 0,0 0 1 0 0,0 0 0 0 0,1 0 0 0 0,0 0 0 0 0,-1 0 0 0 0,1 0-1 0 0,0 0 1 0 0,0 0 0 0 0,1-1 0 0 0,-1 1 0 0 0,1-1 0 0 0,-1 0-1 0 0,1 0 1 0 0,0 0 0 0 0,-1 0 0 0 0,1 0 0 0 0,0 0 0 0 0,1-1-1 0 0,-1 1 1 0 0,0-1 0 0 0,0 0 0 0 0,0 0 0 0 0,1 0 0 0 0,5 0-1 0 0,-2 0 45 0 0,0 0-1 0 0,0-1 1 0 0,0 0 0 0 0,0 0-1 0 0,0-1 1 0 0,0 1-1 0 0,0-2 1 0 0,0 1-1 0 0,0-1 1 0 0,0 0 0 0 0,0 0-1 0 0,-1-1 1 0 0,7-3-1 0 0,-3 0-495 0 0,15-8 792 0 0,-8 3-6559 0 0,-6 4-742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0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0 360 10591 0 0,'0'0'3719'0'0,"2"-1"-2292"0"0,23-10 26 0 0,0 1 1 0 0,0 0-1 0 0,31-5 1 0 0,80-11 551 0 0,-33 7-842 0 0,-84 14-1034 0 0,-1 0 0 0 0,0-1 0 0 0,32-16 0 0 0,46-33-128 0 0,-70 37-342 0 0,-1 0-1 0 0,37-35 0 0 0,2-16-4236 0 0,-51 53 2632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02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10 4607 0 0,'0'0'208'0'0,"-2"-1"-9"0"0,-12-7 11913 0 0,16 9-10937 0 0,73 36 586 0 0,-10-7-264 0 0,89 58 1332 0 0,-126-71-2518 0 0,1 0-1 0 0,49 19 0 0 0,-68-32-264 0 0,1-1 1 0 0,0 0-1 0 0,0-1 0 0 0,0 0 0 0 0,13 1 0 0 0,-18-3-215 0 0,-1 0-1 0 0,1 0 0 0 0,0-1 0 0 0,0 0 0 0 0,-1 0 0 0 0,1 0 0 0 0,0-1 0 0 0,-1 1 0 0 0,1-1 1 0 0,-1-1-1 0 0,9-4 0 0 0,-3 0-1669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0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22 8751 0 0,'0'0'1114'0'0,"1"-1"-32"0"0,3-12 1630 0 0,-1 5 1707 0 0,-6 18-3498 0 0,-8 20-654 0 0,-2-1 0 0 0,-2 0 0 0 0,0-1 1 0 0,-22 30-1 0 0,12-19-143 0 0,-89 125-183 0 0,92-134-323 0 0,16-21-1969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0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7367 0 0,'0'0'800'0'0,"-5"9"-800"0"0,3 1 0 0 0,4 1 128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0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0 15343 0 0,'0'0'4504'0'0,"-2"0"-4040"0"0,-3 0-357 0 0,1 1-1 0 0,-1 0 1 0 0,0 0-1 0 0,1 0 1 0 0,-1 0 0 0 0,1 1-1 0 0,-1-1 1 0 0,1 1-1 0 0,0 0 1 0 0,0 1-1 0 0,-5 2 1 0 0,-7 6-7 0 0,-20 20 0 0 0,14-12-99 0 0,-22 15-1 0 0,-91 52 0 0 0,56-48-45 0 0,-12 6 10 0 0,85-40 18 0 0,5-4-63 0 0,92 1-335 0 0,-69 0 393 0 0,-1 1-1 0 0,0 0 0 0 0,0 2 1 0 0,-1 1-1 0 0,27 9 0 0 0,-41-12 21 0 0,93 33-15 0 0,-82-27 43 0 0,-1 0 0 0 0,0 0-1 0 0,26 20 1 0 0,-37-24 3 0 0,-3-2-17 0 0,0 0-1 0 0,0-1 1 0 0,0 1 0 0 0,0 0 0 0 0,-1 0 0 0 0,1 0 0 0 0,-1 0-1 0 0,1 0 1 0 0,-1 0 0 0 0,2 3 0 0 0,-3-4 8 0 0,1 1-1 0 0,-1-1 1 0 0,0 1 0 0 0,0-1 0 0 0,1 1-1 0 0,-1-1 1 0 0,0 1 0 0 0,0-1 0 0 0,-1 0 0 0 0,1 1-1 0 0,0-1 1 0 0,0 1 0 0 0,-1-1 0 0 0,1 1-1 0 0,0-1 1 0 0,-1 0 0 0 0,0 1 0 0 0,1-1-1 0 0,-1 0 1 0 0,0 1 0 0 0,0-1 0 0 0,-1 2 0 0 0,0 0 18 0 0,-1 0 0 0 0,0-1 1 0 0,1 1-1 0 0,-1-1 1 0 0,0 1-1 0 0,0-1 1 0 0,-1 0-1 0 0,1 0 1 0 0,0 0-1 0 0,-1-1 1 0 0,-6 3-1 0 0,-6 1 42 0 0,-24 4 0 0 0,24-6-35 0 0,-101 20-45 0 0,-94 22-379 0 0,164-36-30 0 0,45-8 289 0 0,2-1-307 0 0,-1-1 378 0 0,1 1 1 0 0,-1 0-1 0 0,1 0 1 0 0,0 0-1 0 0,-1 0 1 0 0,1-1 0 0 0,0 1-1 0 0,-1 0 1 0 0,1 0-1 0 0,0-1 1 0 0,-1 1-1 0 0,1 0 1 0 0,0 0-1 0 0,0-1 1 0 0,-1 1 0 0 0,1 0-1 0 0,0-1 1 0 0,0 1-1 0 0,1-3-85 0 0,0 0 1 0 0,1 1-1 0 0,-1 0 0 0 0,1-1 0 0 0,0 1 0 0 0,0 0 1 0 0,0 0-1 0 0,0 0 0 0 0,0 0 0 0 0,0 0 1 0 0,0 0-1 0 0,1 0 0 0 0,2-1 0 0 0,0 0-322 0 0,12-9-939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0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1 3223 0 0,'-1'1'4194'0'0,"-26"39"2129"0"0,-9 25-5148 0 0,31-56-884 0 0,-31 67-65 0 0,4 1 0 0 0,-25 88 0 0 0,-30 75-55 0 0,76-213 241 0 0,-2-1-1 0 0,-2 0 0 0 0,-18 26 1 0 0,17-27-3600 0 0,12-18 2595 0 0,0-1 1 0 0,-9 12-1 0 0,1-5 884 0 0,-1 1-1 0 0,0-2 0 0 0,-1 0 0 0 0,0 0 1 0 0,-1-1-1 0 0,-28 15 2144 0 0,43-32-2272 0 0,0 1-1 0 0,1-1 0 0 0,-1 0 1 0 0,1 1-1 0 0,3-8 0 0 0,-2 7-666 0 0,1 0-1 0 0,-1 0 0 0 0,1 0 1 0 0,7-8-1 0 0,0-1-976 0 0,1 0-20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0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54 488 6911 0 0,'0'0'528'0'0,"-2"2"-341"0"0,-10 16 22 0 0,12-16 766 0 0,-5 4 1861 0 0,5-5-2556 0 0,0 0 0 0 0,0 0-1 0 0,-1-1 1 0 0,1 1 0 0 0,0 0 0 0 0,-1-1 0 0 0,1 1 0 0 0,0 0 0 0 0,-1-1 0 0 0,1 1 0 0 0,-1 0 0 0 0,1-1 0 0 0,-1 1 0 0 0,0-1 0 0 0,1 1 0 0 0,-2 0 0 0 0,2-1-237 0 0,-1 1 0 0 0,0-1 0 0 0,1 0 0 0 0,-1 1 1 0 0,0-1-1 0 0,1 0 0 0 0,-1 0 0 0 0,0 0 0 0 0,1 0 1 0 0,-1 0-1 0 0,0 0 0 0 0,1 0 0 0 0,-1 0 0 0 0,0 0 1 0 0,1 0-1 0 0,-1 0 0 0 0,0 0 0 0 0,1 0 0 0 0,-1-1 0 0 0,0 1 1 0 0,1 0-1 0 0,-1 0 0 0 0,1-1 0 0 0,-1 1 0 0 0,0 0 1 0 0,1-1-1 0 0,-1 1 0 0 0,0-1 0 0 0,0-1-2 0 0,0 1 0 0 0,1-1 0 0 0,-1 1 0 0 0,0 0 0 0 0,0-1 0 0 0,1 1 0 0 0,-1-1 0 0 0,1 0 0 0 0,0 1 0 0 0,-1-1 0 0 0,1-2 0 0 0,0-3 31 0 0,0 0 1 0 0,0 0-1 0 0,1 0 0 0 0,0 0 1 0 0,2-8-1 0 0,1 3 11 0 0,0 0 0 0 0,1 0 0 0 0,1 0 0 0 0,13-20 0 0 0,36-43 11 0 0,-40 56-107 0 0,7-8 88 0 0,0 1 0 0 0,2 2-1 0 0,2 0 1 0 0,0 1 0 0 0,1 2-1 0 0,1 0 1 0 0,1 2 0 0 0,0 1-1 0 0,2 2 1 0 0,0 1 0 0 0,55-19-1 0 0,-73 30 32 0 0,1 1 0 0 0,0 1 0 0 0,0 0 0 0 0,0 1 0 0 0,0 0 0 0 0,-1 1-1 0 0,1 1 1 0 0,0 0 0 0 0,16 4 0 0 0,-19-3-73 0 0,0 1 0 0 0,-1 0-1 0 0,1 1 1 0 0,-1 0 0 0 0,0 0-1 0 0,0 1 1 0 0,-1 1 0 0 0,1-1-1 0 0,-1 2 1 0 0,0-1 0 0 0,-1 1-1 0 0,9 9 1 0 0,-15-13-23 0 0,1 0 0 0 0,-1 0 1 0 0,1 0-1 0 0,-1 1 0 0 0,0-1 0 0 0,0 1 0 0 0,0 0 0 0 0,-1-1 0 0 0,0 1 0 0 0,1 0 1 0 0,-1 0-1 0 0,1 8 0 0 0,-2-6-3 0 0,0 1-1 0 0,0-1 1 0 0,0 0 0 0 0,-1 1-1 0 0,0-1 1 0 0,0 0 0 0 0,-4 10 0 0 0,-1 1 10 0 0,-2 0 0 0 0,0 0 1 0 0,-1-1-1 0 0,-18 25 0 0 0,6-13-9 0 0,-1-2-1 0 0,-1-1 1 0 0,-1-1-1 0 0,-1-1 1 0 0,-1 0-1 0 0,-1-3 1 0 0,-58 35-1 0 0,49-36-7 0 0,-1-2 0 0 0,-51 16 0 0 0,72-28 9 0 0,1 0 0 0 0,-31 4-1 0 0,42-8-28 0 0,-1-1 0 0 0,1 0-1 0 0,0 1 1 0 0,-1-1 0 0 0,1-1 0 0 0,-1 1-1 0 0,1-1 1 0 0,0 0 0 0 0,-1 0-1 0 0,1 0 1 0 0,0 0 0 0 0,0-1-1 0 0,0 0 1 0 0,0 0 0 0 0,-5-3 0 0 0,8 4-172 0 0,0 0 0 0 0,0-1 1 0 0,0 1-1 0 0,1-1 1 0 0,-1 0-1 0 0,1 1 0 0 0,-1-1 1 0 0,1 0-1 0 0,-1 1 1 0 0,1-1-1 0 0,0 0 0 0 0,0 1 1 0 0,0-1-1 0 0,0 0 1 0 0,0 0-1 0 0,0 1 0 0 0,0-1 1 0 0,0 0-1 0 0,1 1 1 0 0,-1-1-1 0 0,1 0 0 0 0,0-2 1 0 0,13-12-2605 0 0,-4 7 1129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09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417 101 10591 0 0,'83'-78'4992'0'0,"-54"55"-600"0"0,-37 32-4198 0 0,1-1-1 0 0,-10 17 1 0 0,-6 7-105 0 0,-154 151 206 0 0,75-83-300 0 0,69-66 6 0 0,-63 70 9 0 0,87-93 40 0 0,0 1 1 0 0,1 0 0 0 0,1 0-1 0 0,0 1 1 0 0,1 0-1 0 0,-7 21 1 0 0,11-29-15 0 0,1-1-1 0 0,0 1 0 0 0,0 0 1 0 0,0-1-1 0 0,1 1 1 0 0,-1 0-1 0 0,1-1 1 0 0,0 1-1 0 0,1 0 1 0 0,-1-1-1 0 0,1 1 1 0 0,0 0-1 0 0,0-1 1 0 0,1 1-1 0 0,-1-1 0 0 0,1 0 1 0 0,0 1-1 0 0,0-1 1 0 0,0 0-1 0 0,1 0 1 0 0,-1 0-1 0 0,1 0 1 0 0,6 5-1 0 0,-4-4-47 0 0,0-1 0 0 0,0 0 0 0 0,1 0 1 0 0,0 0-1 0 0,-1-1 0 0 0,2 0 0 0 0,-1 0 0 0 0,0 0 0 0 0,0-1 0 0 0,1 0 0 0 0,11 2 0 0 0,-11-3-1602 0 0,1 0 0 0 0,-1 0 0 0 0,10-2-1 0 0,-1 0-5081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0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23 5983 0 0,'-5'-22'14584'0'0,"5"22"-14505"0"0,33 97 1333 0 0,-16-50-966 0 0,-9-23-258 0 0,1-1-1 0 0,2 0 1 0 0,0-1-1 0 0,1-1 1 0 0,1 0-1 0 0,24 31 1 0 0,-28-42-173 0 0,0 0 1 0 0,1-1 0 0 0,-1 0 0 0 0,2-1 0 0 0,-1 0 0 0 0,1 0 0 0 0,1-1 0 0 0,-1-1 0 0 0,1 0 0 0 0,0-1-1 0 0,1 0 1 0 0,-1 0 0 0 0,26 4 0 0 0,-28-7-52 0 0,-1-1-1 0 0,1-1 1 0 0,-1 1 0 0 0,1-2-1 0 0,0 1 1 0 0,-1-1 0 0 0,1-1-1 0 0,-1 0 1 0 0,1 0-1 0 0,8-4 1 0 0,-9 2-652 0 0,1 0-1 0 0,-1 0 1 0 0,-1-1-1 0 0,1 0 1 0 0,13-11 0 0 0,-20 14 320 0 0,0 1 1 0 0,-1-1 0 0 0,1 0-1 0 0,-1 0 1 0 0,1 0 0 0 0,-1 0 0 0 0,1 0-1 0 0,-1 0 1 0 0,1-3 0 0 0,-1 3 121 0 0,0-1-1761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09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0 13039 0 0,'0'0'1186'0'0,"-1"2"-917"0"0,-15 23 532 0 0,2-3 39 0 0,-25 30 0 0 0,-14 5-240 0 0,-2-3 0 0 0,-3-2 0 0 0,-92 63 0 0 0,-61 41 440 0 0,160-112-544 0 0,49-43-410 0 0,9-1-268 0 0,-1-1 1 0 0,0 0 0 0 0,1 0 0 0 0,-1-1 0 0 0,0 0-1 0 0,0 0 1 0 0,0 0 0 0 0,0-1 0 0 0,5-3 0 0 0,5-2-1581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16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30 14743 0 0,'0'0'1335'0'0,"0"-2"-1096"0"0,0 1-151 0 0,0 0 1 0 0,0 0 0 0 0,0 0 0 0 0,0 0-1 0 0,0 0 1 0 0,-1 0 0 0 0,1 0 0 0 0,0 0 0 0 0,0 0-1 0 0,-1 0 1 0 0,1 0 0 0 0,-1 0 0 0 0,1 0 0 0 0,-1 0-1 0 0,1 0 1 0 0,-1 0 0 0 0,0 0 0 0 0,1 0-1 0 0,-1 1 1 0 0,0-1 0 0 0,0 0 0 0 0,0 0 0 0 0,1 1-1 0 0,-1-1 1 0 0,0 1 0 0 0,0-1 0 0 0,0 0-1 0 0,0 1 1 0 0,0 0 0 0 0,0-1 0 0 0,0 1 0 0 0,0 0-1 0 0,-2-1 1 0 0,-3 1 119 0 0,0 0 0 0 0,1 0 0 0 0,-1 1 0 0 0,1-1 1 0 0,-1 1-1 0 0,1 0 0 0 0,-1 1 0 0 0,-8 3 0 0 0,-42 21 131 0 0,36-15-260 0 0,-26 13-75 0 0,0 2 1 0 0,-80 63-1 0 0,122-86-5 0 0,-36 34-18 0 0,38-35-25 0 0,0 1 0 0 0,0 0 0 0 0,0-1 0 0 0,0 1 0 0 0,1 0 0 0 0,-3 5 0 0 0,3-7-64 0 0,14 19-496 0 0,-6-14 556 0 0,0 0-1 0 0,0 0 1 0 0,1-1 0 0 0,0 0-1 0 0,0 0 1 0 0,0-1 0 0 0,10 3-1 0 0,15 10-44 0 0,10 5 94 0 0,-28-16 163 0 0,-1 1 0 0 0,0 1 0 0 0,15 11 1 0 0,-27-18-130 0 0,-1 0 0 0 0,1 1 1 0 0,0-1-1 0 0,-1 1 0 0 0,1-1 1 0 0,-1 1-1 0 0,0 0 0 0 0,0-1 1 0 0,1 1-1 0 0,-1 0 0 0 0,0 0 1 0 0,-1 0-1 0 0,1 0 0 0 0,0 0 1 0 0,0 0-1 0 0,-1 0 0 0 0,0 0 1 0 0,1 0-1 0 0,-1 1 0 0 0,0-1 1 0 0,0 0-1 0 0,0 0 0 0 0,0 0 1 0 0,0 0-1 0 0,0 0 0 0 0,-1 1 1 0 0,1-1-1 0 0,-1 0 0 0 0,0 0 1 0 0,1 0-1 0 0,-1 0 0 0 0,0 0 1 0 0,0 0-1 0 0,0-1 0 0 0,0 1 1 0 0,-3 3-1 0 0,-2 2-21 0 0,1-1 0 0 0,-1 1 0 0 0,0-1 0 0 0,-1 0 0 0 0,1-1-1 0 0,-1 0 1 0 0,-13 8 0 0 0,-5-1 75 0 0,0-1 0 0 0,0-2 0 0 0,-1 0 0 0 0,-1-2 0 0 0,-39 6-1 0 0,63-12-60 0 0,-4 0 27 0 0,-1 1 0 0 0,1-1 0 0 0,-1-1 0 0 0,0 1 0 0 0,1-1 0 0 0,-14-2-1 0 0,21 2-61 0 0,-1-1-1 0 0,1 1 1 0 0,-1-1-1 0 0,1 1 0 0 0,0-1 1 0 0,-1 0-1 0 0,1 1 1 0 0,0-1-1 0 0,0 0 0 0 0,-1 1 1 0 0,1-1-1 0 0,0 0 1 0 0,0 1-1 0 0,0-1 1 0 0,0 0-1 0 0,0 1 0 0 0,0-1 1 0 0,0 0-1 0 0,0 1 1 0 0,0-1-1 0 0,0 0 0 0 0,0 1 1 0 0,0-1-1 0 0,0 0 1 0 0,1 1-1 0 0,-1-1 0 0 0,0 0 1 0 0,1 1-1 0 0,-1-1 0 0 0,5-5-431 0 0,0 1-1 0 0,1 0 1 0 0,8-7-1 0 0,9-4-5945 0 0,-9 7 15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1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12439 0 0,'0'0'7784'0'0,"0"2"-7190"0"0,-21 110 558 0 0,-3 23 3 0 0,21-106-1121 0 0,-8 66-616 0 0,11-93-145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1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5063 0 0,'-2'2'4363'0'0,"-6"8"-1678"0"0,-1 1 1 0 0,-13 24 2164 0 0,22-34-4791 0 0,0 0 0 0 0,1 0 0 0 0,0 0 0 0 0,-1 0 0 0 0,1 0 0 0 0,0 0 0 0 0,-1 0 0 0 0,1 0 0 0 0,0-1 0 0 0,0 1 0 0 0,0 0 0 0 0,0 0 0 0 0,2 0 0 0 0,13 11 209 0 0,-15-12-266 0 0,11 8 80 0 0,0 0 1 0 0,0 1-1 0 0,0 0 0 0 0,-1 1 1 0 0,19 21-1 0 0,-25-24-63 0 0,0 1 0 0 0,0-1 0 0 0,-1 1 1 0 0,1 0-1 0 0,-2 0 0 0 0,1 0 0 0 0,-1 0 0 0 0,0 1 1 0 0,-1-1-1 0 0,0 1 0 0 0,1 11 0 0 0,-3-15-9 0 0,0 0-1 0 0,0 1 1 0 0,0-1-1 0 0,-1 0 1 0 0,0 0-1 0 0,0 1 1 0 0,-1-1 0 0 0,1 0-1 0 0,-1 0 1 0 0,0 0-1 0 0,0 0 1 0 0,-1-1-1 0 0,1 1 1 0 0,-5 4-1 0 0,1-1 9 0 0,0 0-1 0 0,-1 0 0 0 0,0-1 0 0 0,0 0 1 0 0,-1 0-1 0 0,-11 8 0 0 0,12-11-11 0 0,0 0-1 0 0,0 0 0 0 0,0 0 1 0 0,0-1-1 0 0,-1 0 0 0 0,-11 2 1 0 0,16-4-25 0 0,-1 0 1 0 0,1-1 0 0 0,-1 1-1 0 0,0-1 1 0 0,0 0 0 0 0,1 0-1 0 0,-1 0 1 0 0,0 0-1 0 0,1-1 1 0 0,-1 1 0 0 0,0-1-1 0 0,1 0 1 0 0,-1 0 0 0 0,1-1-1 0 0,-1 1 1 0 0,-3-3 0 0 0,6 3-143 0 0,0 0 0 0 0,-1 0 0 0 0,1 0 1 0 0,0-1-1 0 0,0 1 0 0 0,0 0 1 0 0,0-1-1 0 0,0 1 0 0 0,0-1 1 0 0,0 1-1 0 0,0-1 0 0 0,1 0 1 0 0,-1 1-1 0 0,1-1 0 0 0,-1 0 0 0 0,1 1 1 0 0,-1-1-1 0 0,1 0 0 0 0,0 0 1 0 0,0 1-1 0 0,0-1 0 0 0,0 0 1 0 0,0 0-1 0 0,0 1 0 0 0,1-1 1 0 0,0-2-1 0 0,2-12-6182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1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1839 0 0,'-18'-9'15470'0'0,"18"11"-14950"0"0,0 2-371 0 0,1 1 1 0 0,-1 0-1 0 0,1-1 1 0 0,0 1-1 0 0,1 0 1 0 0,-1-1-1 0 0,1 1 0 0 0,0-1 1 0 0,0 0-1 0 0,1 0 1 0 0,2 5-1 0 0,7 7 323 0 0,19 21 1 0 0,-15-19-125 0 0,4 4 63 0 0,0 0 0 0 0,35 25 0 0 0,51 32 787 0 0,8 6-441 0 0,-104-77-730 0 0,0 1 1 0 0,-1 0-1 0 0,0 0 0 0 0,7 11 0 0 0,-10-12-25 0 0,-2 0 0 0 0,-3 4-27 0 0,-1-11-79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11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19 14599 0 0,'1'-2'664'0'0,"9"-14"4006"0"0,-12 16-4492 0 0,-2 1-129 0 0,1 0 0 0 0,0 0 0 0 0,-1 0 1 0 0,1 1-1 0 0,0-1 0 0 0,0 1 0 0 0,0 0 0 0 0,0 0 0 0 0,0 0 0 0 0,-2 3 0 0 0,-29 29 209 0 0,9-9-121 0 0,-8 9 65 0 0,-58 75-1 0 0,59-68-82 0 0,-50 51 0 0 0,-52 34-39 0 0,133-126-108 0 0,1 0-1 0 0,0 0 1 0 0,0 0-1 0 0,0 0 1 0 0,0 0-1 0 0,-1 0 0 0 0,1 0 1 0 0,0 0-1 0 0,0 0 1 0 0,0 0-1 0 0,0 1 1 0 0,0-1-1 0 0,-1 0 1 0 0,1 0-1 0 0,0 0 1 0 0,0 0-1 0 0,0 0 1 0 0,0 0-1 0 0,0 1 1 0 0,0-1-1 0 0,0 0 1 0 0,0 0-1 0 0,-1 0 1 0 0,1 0-1 0 0,0 1 1 0 0,0-1-1 0 0,0 0 0 0 0,0 0 1 0 0,0 0-1 0 0,0 0 1 0 0,0 1-1 0 0,0-1 1 0 0,0 0-1 0 0,0 0 1 0 0,0 0-1 0 0,0 0 1 0 0,0 1-1 0 0,0-1 1 0 0,0 0-1 0 0,1 0 1 0 0,-1 0-1 0 0,0 0 1 0 0,0 1-1 0 0,0-1 1 0 0,0 0-1 0 0,10 1-627 0 0,16-7-201 0 0,-4-2 34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1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31 10247 0 0,'0'0'927'0'0,"-2"2"-760"0"0,-27 24 8911 0 0,70-45-7829 0 0,-26 11-1123 0 0,0 0-1 0 0,0 2 0 0 0,1 0 1 0 0,20-5-1 0 0,-34 11 23 0 0,-1 0-141 0 0,0 0 1 0 0,0 0-1 0 0,0 0 0 0 0,-1 0 0 0 0,1 0 0 0 0,0 0 1 0 0,0 0-1 0 0,0 0 0 0 0,-1 1 0 0 0,1-1 1 0 0,0 0-1 0 0,0 1 0 0 0,-1-1 0 0 0,1 1 0 0 0,0-1 1 0 0,0 1-1 0 0,-1-1 0 0 0,1 1 0 0 0,-1-1 1 0 0,1 1-1 0 0,0-1 0 0 0,-1 1 0 0 0,1 0 0 0 0,-1-1 1 0 0,1 2-1 0 0,0 0 20 0 0,-1 0 1 0 0,1 0-1 0 0,-1 0 0 0 0,1 0 1 0 0,-1 0-1 0 0,0 0 1 0 0,1 0-1 0 0,-1 0 0 0 0,0 0 1 0 0,-1 3-1 0 0,0 4 74 0 0,-1 0 0 0 0,0-1-1 0 0,-6 17 1 0 0,3-13-115 0 0,-1 0 0 0 0,0-1 0 0 0,0 0 0 0 0,-1-1 0 0 0,-1 1 0 0 0,-13 13 0 0 0,-58 51-161 0 0,49-49 128 0 0,21-16-113 0 0,7-7 185 0 0,-1 0 1 0 0,1-1-1 0 0,0 1 0 0 0,-1-1 1 0 0,-4 4-1 0 0,31 2 399 0 0,-10-7-329 0 0,0-1 1 0 0,29-3-1 0 0,4 0 35 0 0,-11 2-128 0 0,-18 1-34 0 0,1-1 1 0 0,25 5-1 0 0,-42-4-158 0 0,14 0-2013 0 0,-2 0-4979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1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 15263 0 0,'0'0'1379'0'0,"-5"-2"-1136"0"0,5 2-207 0 0,0 0-1 0 0,0 0 0 0 0,0 0 0 0 0,0 0 1 0 0,0 0-1 0 0,0 0 0 0 0,0 0 0 0 0,0 0 1 0 0,0 0-1 0 0,0 0 0 0 0,0 0 0 0 0,0 1 0 0 0,0-1 1 0 0,0 0-1 0 0,0 0 0 0 0,0 0 0 0 0,0 0 1 0 0,0 0-1 0 0,0 0 0 0 0,0 0 0 0 0,0 0 0 0 0,0 0 1 0 0,0 0-1 0 0,0 0 0 0 0,0 0 0 0 0,0 0 1 0 0,0 0-1 0 0,-1 0 0 0 0,1 0 0 0 0,0 0 1 0 0,0 1-1 0 0,0-1 0 0 0,0 0 0 0 0,0 0 0 0 0,0 0 1 0 0,0 0-1 0 0,0 0 0 0 0,0 0 0 0 0,0 0 1 0 0,0 0-1 0 0,0 0 0 0 0,0 0 0 0 0,-1 0 0 0 0,1 0 1 0 0,0 0-1 0 0,0 0 0 0 0,0 0 0 0 0,0 0 1 0 0,0 0-1 0 0,0 0 0 0 0,0 0 0 0 0,0-1 1 0 0,0 1-1 0 0,0 0 0 0 0,0 0 0 0 0,0 0 0 0 0,0 0 1 0 0,-1 0-1 0 0,1 0 0 0 0,0 0 0 0 0,0 0 1 0 0,0 0-1 0 0,0 0 0 0 0,0 0 0 0 0,4 6 218 0 0,0 0 0 0 0,0 0-1 0 0,0 0 1 0 0,1 0 0 0 0,-1-1-1 0 0,2 1 1 0 0,6 5 0 0 0,47 31 702 0 0,-44-33-723 0 0,0 1 0 0 0,-1 1-1 0 0,23 22 1 0 0,-30-25-141 0 0,-1-1 0 0 0,0 1-1 0 0,0 1 1 0 0,-1-1 0 0 0,0 1-1 0 0,0 0 1 0 0,-1 0 0 0 0,-1 0 0 0 0,4 12-1 0 0,-5-15-49 0 0,-1 0 0 0 0,0-1-1 0 0,-1 1 1 0 0,1-1 0 0 0,-1 1 0 0 0,-1 0-1 0 0,1-1 1 0 0,-1 1 0 0 0,1 0-1 0 0,-2-1 1 0 0,1 1 0 0 0,-1-1 0 0 0,1 1-1 0 0,-1-1 1 0 0,-1 0 0 0 0,1 0-1 0 0,-5 7 1 0 0,-3 3 67 0 0,-18 19-1 0 0,24-29-142 0 0,-1 0 0 0 0,0-1 0 0 0,1 1-1 0 0,-2-1 1 0 0,1-1 0 0 0,0 1 0 0 0,-9 3-1 0 0,11-6-166 0 0,0 0-1 0 0,0 0 1 0 0,0 0-1 0 0,-1 0 1 0 0,-4 0-1 0 0,-3 0-1069 0 0,10-1 1087 0 0,1 0 0 0 0,-1 0 1 0 0,0 0-1 0 0,0 0 0 0 0,0 0 1 0 0,0-1-1 0 0,1 1 0 0 0,-1 0 1 0 0,0 0-1 0 0,0-1 0 0 0,1 1 1 0 0,-1 0-1 0 0,0-1 0 0 0,0 1 1 0 0,1-1-1 0 0,-1 1 1 0 0,0-1-1 0 0,1 0 0 0 0,-1 1 1 0 0,1-1-1 0 0,-1 1 0 0 0,0-2 1 0 0,-8-16-3153 0 0,9 8 1547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1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 9671 0 0,'0'0'748'0'0,"-11"-3"3451"0"0,9 3-3428 0 0,0 1 1 0 0,-1 0-1 0 0,1 0 0 0 0,0 1 1 0 0,0-1-1 0 0,0 0 0 0 0,-3 4 3015 0 0,16 0-3390 0 0,0-3-378 0 0,1-1 0 0 0,18 0 0 0 0,-6-5-3233 0 0,-13 1-4440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13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10591 0 0,'0'0'10487'0'0,"2"0"-9314"0"0,36-10 2502 0 0,-36 9-3595 0 0,-1 1-26 0 0,11-2-625 0 0,0 0-1 0 0,16-6 1 0 0,-13 3-1235 0 0,-6 3 169 0 0,0 0-283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1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10135 0 0,'0'0'12145'0'0,"2"-1"-11245"0"0,0-1-671 0 0,0 0-54 0 0,0 1-1 0 0,1-1 1 0 0,-1-1-1 0 0,0 1 0 0 0,0 0 1 0 0,0 0-1 0 0,0-1 0 0 0,0 1 1 0 0,0-1-1 0 0,-1 0 0 0 0,2-3 1 0 0,-3 5-116 0 0,0 0 1 0 0,1-1-1 0 0,-1 1 0 0 0,1 0 1 0 0,-1-1-1 0 0,1 1 1 0 0,0 0-1 0 0,-1 0 1 0 0,1 0-1 0 0,0-1 0 0 0,0 1 1 0 0,0 0-1 0 0,0 0 1 0 0,0 0-1 0 0,0 0 0 0 0,0 0 1 0 0,0 1-1 0 0,0-1 1 0 0,0 0-1 0 0,1 0 1 0 0,-1 1-1 0 0,0-1 0 0 0,0 1 1 0 0,1-1-1 0 0,-1 1 1 0 0,0-1-1 0 0,1 1 0 0 0,1 0 1 0 0,-2-1-50 0 0,76-25 794 0 0,-75 25-880 0 0,-2 3-529 0 0,-1 2 362 0 0,0-1-1 0 0,0 1 1 0 0,0-1 0 0 0,0 1 0 0 0,-1-1 0 0 0,1 0 0 0 0,-1 0 0 0 0,0 0-1 0 0,0 0 1 0 0,-4 5 0 0 0,-4 3-897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1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7543 0 0,'0'0'7495'0'0,"-1"0"-6711"0"0,0 1-616 0 0,1-1 0 0 0,-1 0 1 0 0,1 0-1 0 0,0 0 0 0 0,-1 1 0 0 0,1-1 1 0 0,0 0-1 0 0,-1 0 0 0 0,1 1 0 0 0,0-1 0 0 0,-1 0 1 0 0,1 0-1 0 0,0 1 0 0 0,0-1 0 0 0,-1 0 1 0 0,1 1-1 0 0,0-1 0 0 0,0 1 0 0 0,0-1 1 0 0,-1 0-1 0 0,1 1 0 0 0,0 0 0 0 0,3 10 1294 0 0,24 44-623 0 0,-16-36-731 0 0,-2 0-1 0 0,0 1 0 0 0,-1 0 1 0 0,8 34-1 0 0,-15-48-126 0 0,0 0 0 0 0,0-1 0 0 0,-1 1 0 0 0,0 0 1 0 0,0-1-1 0 0,0 1 0 0 0,-1-1 0 0 0,0 1 0 0 0,0 0 0 0 0,0-1 0 0 0,-1 0 1 0 0,0 1-1 0 0,0-1 0 0 0,0 0 0 0 0,0 0 0 0 0,-1 0 0 0 0,0 0 0 0 0,0 0 1 0 0,-1-1-1 0 0,1 1 0 0 0,-1-1 0 0 0,-6 6 0 0 0,2-3-17 0 0,0-1 1 0 0,-1 1-1 0 0,0-1 0 0 0,0-1 0 0 0,-1 0 1 0 0,1 0-1 0 0,-16 5 0 0 0,17-8-32 0 0,0 1-1 0 0,0-2 1 0 0,0 1-1 0 0,0-1 1 0 0,-1 0-1 0 0,1 0 0 0 0,0-1 1 0 0,0 0-1 0 0,-1-1 1 0 0,-10-1-1 0 0,17 1-38 0 0,0 0 0 0 0,0 1 0 0 0,-1-1 0 0 0,1 0 0 0 0,0 0 0 0 0,0-1 1 0 0,0 1-1 0 0,0 0 0 0 0,0-1 0 0 0,0 1 0 0 0,1-1 0 0 0,-3-1 0 0 0,3 1-674 0 0,-1 0 0 0 0,1 0 0 0 0,-1 0 0 0 0,1 0 1 0 0,0 0-1 0 0,0 0 0 0 0,-1-4 0 0 0,0-5-5006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1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16207 0 0,'0'0'4040'0'0,"-2"2"-3682"0"0,-24 33 277 0 0,7-10-545 0 0,1 0 0 0 0,1 2-1 0 0,-14 31 1 0 0,18-31-90 0 0,7-16 0 0 0,0 1 0 0 0,1 0 0 0 0,1 0 0 0 0,0 1 0 0 0,-3 14 0 0 0,7-22 8 0 0,0 0 1 0 0,0 0-1 0 0,0-1 0 0 0,0 1 1 0 0,1 0-1 0 0,0-1 0 0 0,0 1 1 0 0,2 5-1 0 0,-2-9-1 0 0,0 0 0 0 0,-1 0 0 0 0,1 0 1 0 0,0 0-1 0 0,0 0 0 0 0,0-1 0 0 0,0 1 0 0 0,-1 0 0 0 0,1 0 1 0 0,0-1-1 0 0,1 1 0 0 0,-1 0 0 0 0,0-1 0 0 0,0 1 1 0 0,0-1-1 0 0,0 1 0 0 0,0-1 0 0 0,3 1 0 0 0,19 2 86 0 0,-15-4-5 0 0,1 1 0 0 0,-1-1 0 0 0,1-1 0 0 0,-1 0-1 0 0,0 0 1 0 0,0 0 0 0 0,0-1 0 0 0,0 0 0 0 0,0-1 0 0 0,10-5 0 0 0,3-4 111 0 0,0-1 1 0 0,24-21-1 0 0,-38 29-167 0 0,68-62 345 0 0,-66 58-344 0 0,0 0-1 0 0,-1 0 0 0 0,0-1 1 0 0,-1 0-1 0 0,9-19 0 0 0,2-12-2094 0 0,-17 41 1000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1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3223 0 0,'6'-6'14866'0'0,"59"84"-12089"0"0,-48-55-2365 0 0,1-1 1 0 0,35 33-1 0 0,81 46 528 0 0,-86-68-340 0 0,65 59 0 0 0,-78-55-420 0 0,-17-18-58 0 0,36 30 0 0 0,-49-46 306 0 0,-2-1-1452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15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1 13215 0 0,'0'0'3538'0'0,"-2"0"-2808"0"0,-2 3-477 0 0,0 0 0 0 0,1 0 1 0 0,-1 0-1 0 0,1 0 0 0 0,0 1 0 0 0,0-1 0 0 0,0 1 0 0 0,-3 6 0 0 0,-20 39 846 0 0,9-15-480 0 0,-13 15-329 0 0,-1-2 0 0 0,-2 0 1 0 0,-3-3-1 0 0,-47 48 0 0 0,75-84-283 0 0,-128 121 79 0 0,108-105-61 0 0,-2-1 0 0 0,0-1-1 0 0,-36 18 1 0 0,49-31 2 0 0,9-4 2 0 0,-1 0 0 0 0,1-1 0 0 0,-1 0 0 0 0,1 0-1 0 0,-1-1 1 0 0,-11 2 0 0 0,12-4-2 0 0,7-1 1 0 0,7-10-212 0 0,-1 5-74 0 0,0 0 0 0 0,1 0 1 0 0,0 0-1 0 0,0 1 0 0 0,0 0 1 0 0,7-4-1 0 0,11-6-1473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15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15 10423 0 0,'0'0'942'0'0,"3"-14"7052"0"0,0 15-7916 0 0,0 1 0 0 0,0-1-1 0 0,0 1 1 0 0,-1 0 0 0 0,1 0-1 0 0,-1 0 1 0 0,1 0 0 0 0,-1 1-1 0 0,0-1 1 0 0,0 1 0 0 0,0-1-1 0 0,0 1 1 0 0,0 0 0 0 0,-1 0 0 0 0,1 0-1 0 0,-1 0 1 0 0,0 0 0 0 0,0 0-1 0 0,0 0 1 0 0,0 0 0 0 0,0 0-1 0 0,-1 0 1 0 0,1 1 0 0 0,-1-1-1 0 0,0 5 1 0 0,0 3 37 0 0,-1 1 0 0 0,0-1 0 0 0,0 0 0 0 0,-1 0-1 0 0,-1 1 1 0 0,-4 11 0 0 0,1-6-43 0 0,-1 0 0 0 0,-1 0 0 0 0,0-1 0 0 0,-1 0 0 0 0,-18 24 0 0 0,-31 45 259 0 0,55-82-292 0 0,-7 14-9 0 0,7-10-51 0 0,2-5-91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16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12871 0 0,'0'0'4671'0'0,"2"0"-3931"0"0,12-4-108 0 0,0 0 1 0 0,-1-1 0 0 0,1 0-1 0 0,15-10 1 0 0,8-2-35 0 0,41-15-193 0 0,-37 16-97 0 0,-1-1-1 0 0,-1-2 1 0 0,40-26 0 0 0,19-16-681 0 0,-70 45 266 0 0,3-1-3686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1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13847 0 0,'0'0'5202'0'0,"2"-1"-4654"0"0,7 0-315 0 0,0-1 1 0 0,0 1 0 0 0,0 1-1 0 0,-1 0 1 0 0,1 0 0 0 0,0 0 0 0 0,0 1-1 0 0,0 1 1 0 0,15 3 0 0 0,0 2 211 0 0,-1 2 1 0 0,31 13 0 0 0,-39-14-333 0 0,0-1 0 0 0,0 2 1 0 0,-1 0-1 0 0,0 1 0 0 0,0 0 0 0 0,22 24 0 0 0,-24-20-113 0 0,0 0 0 0 0,-10-12-1 0 0,1 2 4 0 0,11 2-22 0 0,-11-5-20 0 0,0-1-1 0 0,0 1 1 0 0,0-1 0 0 0,0 0-1 0 0,0 0 1 0 0,0 0 0 0 0,1 0-1 0 0,-1 0 1 0 0,0-1 0 0 0,0 1-1 0 0,0-1 1 0 0,0 0 0 0 0,0 0 0 0 0,0 0-1 0 0,2-2 1 0 0,2 0-441 0 0,-1-1 0 0 0,0 1 0 0 0,0-1 1 0 0,-1 0-1 0 0,10-9 0 0 0,-4 1-1491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1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9215 0 0,'0'0'707'0'0,"1"-2"-464"0"0,-1-1 89 0 0,1-1 1 0 0,0 1 0 0 0,0 0 0 0 0,0 0 0 0 0,0 0 0 0 0,0 0-1 0 0,1 0 1 0 0,0 0 0 0 0,-1 0 0 0 0,1 1 0 0 0,0-1-1 0 0,0 0 1 0 0,1 1 0 0 0,3-4 0 0 0,-4 5-178 0 0,-1 0 0 0 0,1 0 0 0 0,0 0 0 0 0,-1 0 0 0 0,1 0 0 0 0,0 0 0 0 0,0 1 0 0 0,0-1 0 0 0,0 1 0 0 0,-1 0 0 0 0,1-1 0 0 0,0 1 0 0 0,0 0 0 0 0,0 0 0 0 0,0 0 0 0 0,0 0 0 0 0,0 0 0 0 0,0 1 0 0 0,0-1 0 0 0,-1 1 0 0 0,1-1 0 0 0,0 1 0 0 0,0 0 0 0 0,0-1 0 0 0,-1 1 0 0 0,1 0 1 0 0,0 0-1 0 0,1 2 0 0 0,5 3 70 0 0,0 0 0 0 0,-1 0 0 0 0,0 1 0 0 0,0 0 1 0 0,0 1-1 0 0,8 12 0 0 0,30 56 462 0 0,-23-35-435 0 0,33 45 232 0 0,92 110-1 0 0,-137-185-397 0 0,-2 1 0 0 0,1 0 0 0 0,-2 0 0 0 0,1 0 0 0 0,7 22 0 0 0,-13-29-76 0 0,0 1 1 0 0,0 0-1 0 0,-1 0 0 0 0,0-1 0 0 0,0 1 1 0 0,-1 0-1 0 0,0 0 0 0 0,0 0 1 0 0,0 0-1 0 0,0 0 0 0 0,-1 0 0 0 0,0-1 1 0 0,0 1-1 0 0,-1 0 0 0 0,0-1 1 0 0,-3 10-1 0 0,-6 4 82 0 0,1 0 0 0 0,-2 0 0 0 0,-1-1-1 0 0,0-1 1 0 0,-18 18 0 0 0,-84 75 354 0 0,69-70-329 0 0,-5 7-87 0 0,-93 91 23 0 0,141-136-49 0 0,2-1-6 0 0,1 0 0 0 0,-1 0 0 0 0,0 0 0 0 0,1-1 0 0 0,-1 1 0 0 0,0 0 0 0 0,1 0 0 0 0,-1 0 0 0 0,1 0 0 0 0,-1 0 0 0 0,1 0 0 0 0,0 0 0 0 0,-1 2 0 0 0,14-6-287 0 0,5-5-1364 0 0,-1-2-3650 0 0,5-2-2332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1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9703 0 0,'0'0'5940'0'0,"2"0"-5312"0"0,10 1-102 0 0,-1-1-1 0 0,0 0 1 0 0,1-1-1 0 0,-1-1 1 0 0,0 1 0 0 0,0-2-1 0 0,13-4 1 0 0,-7 3-176 0 0,-1 0 0 0 0,26-2 0 0 0,26 9-107 0 0,-46-1-2809 0 0,28-2 0 0 0,-36-1 848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18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13303 0 0,'0'0'1202'0'0,"1"1"-988"0"0,17 2 883 0 0,-1 0-1 0 0,0-1 1 0 0,1 0-1 0 0,24-2 1 0 0,-29-1-725 0 0,1-1-1 0 0,-1 0 1 0 0,0-1 0 0 0,0 0 0 0 0,22-9 0 0 0,5-2-1798 0 0,2 6-4172 0 0,-26 6-1036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1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 5983 0 0,'-3'-3'13074'0'0,"-29"57"-12604"0"0,-7 19-95 0 0,-79 109 0 0 0,3-7-269 0 0,50-71-119 0 0,63-102-51 0 0,10-22-6644 0 0,-1 8 853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1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57 351 8375 0 0,'0'0'758'0'0,"-9"2"-604"0"0,5-1 257 0 0,0 0 0 0 0,0 0-1 0 0,0 0 1 0 0,1 1 0 0 0,-1 0-1 0 0,0 0 1 0 0,1 0 0 0 0,-7 4-1 0 0,9-4 606 0 0,-5 3 2598 0 0,14-15-3442 0 0,0-1 1 0 0,-1 0-1 0 0,0 0 1 0 0,-1 0 0 0 0,0-1-1 0 0,-1 0 1 0 0,4-13-1 0 0,16-32 364 0 0,-15 38-351 0 0,1 0 0 0 0,1 1 0 0 0,1 1 0 0 0,26-29 0 0 0,-27 34-173 0 0,0 1 1 0 0,1 0 0 0 0,0 1 0 0 0,1 1 0 0 0,0 0-1 0 0,28-12 1 0 0,-33 17-13 0 0,-1 1 0 0 0,1 1 0 0 0,0 0 0 0 0,0 0 0 0 0,0 1 0 0 0,1 0 0 0 0,11 0 0 0 0,67 7 4 0 0,-55-2 6 0 0,97 5 223 0 0,62 7 83 0 0,-190-16-183 0 0,-2 3-86 0 0,-1 0 0 0 0,1 1 0 0 0,-1-1 0 0 0,0 0 0 0 0,0 0 0 0 0,0 0 0 0 0,0 0 0 0 0,-1 0 0 0 0,1 0 0 0 0,-1-1 0 0 0,-2 4 0 0 0,-23 28 300 0 0,26-33-335 0 0,-164 165 339 0 0,142-144-350 0 0,-35 28 25 0 0,-87 60 1 0 0,143-109-27 0 0,-7 6-2 0 0,-1 0-1 0 0,1-2 1 0 0,-1 1 0 0 0,-1-1-1 0 0,1-1 1 0 0,-1 1 0 0 0,-11 1-1 0 0,21-5-83 0 0,-4-7-995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1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171 109 6911 0 0,'7'-9'-414'0'0,"39"-47"5818"0"0,-40 50-4040 0 0,1 0 0 0 0,0 0-1 0 0,0 0 1 0 0,0 1 0 0 0,16-9 2074 0 0,-15 22-3032 0 0,-7-7-388 0 0,0 1 0 0 0,0 0-1 0 0,0 0 1 0 0,0 0 0 0 0,0 0-1 0 0,-1 0 1 0 0,1 0 0 0 0,0 0-1 0 0,-1 0 1 0 0,0 0 0 0 0,0 0-1 0 0,0 0 1 0 0,0 0 0 0 0,0 0-1 0 0,0 0 1 0 0,0 0 0 0 0,-1 3-1 0 0,-1 5 2 0 0,-1-1 0 0 0,-4 13 0 0 0,4-13 5 0 0,-131 287 237 0 0,15-40-274 0 0,113-242-599 0 0,1 1 0 0 0,0 0 0 0 0,1 0 0 0 0,-3 19 0 0 0,7-25-844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20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30 9671 0 0,'82'-29'9932'0'0,"-85"29"-7545"0"0,-25 4-2879 0 0,20-1 505 0 0,-1 1-1 0 0,1 0 1 0 0,-1 1 0 0 0,1-1-1 0 0,1 2 1 0 0,-12 8 0 0 0,-41 44 22 0 0,36-32-42 0 0,-92 100 7 0 0,58-60 0 0 0,33-38 36 0 0,2 2 0 0 0,1 1 0 0 0,1 0 0 0 0,2 2 0 0 0,1 0 0 0 0,2 1 0 0 0,-19 58 0 0 0,32-84-2 0 0,0 0 1 0 0,1 1-1 0 0,0-1 0 0 0,0 1 1 0 0,1-1-1 0 0,1 1 0 0 0,-1 0 1 0 0,1 0-1 0 0,1-1 0 0 0,0 1 1 0 0,0 0-1 0 0,0-1 0 0 0,1 1 1 0 0,1-1-1 0 0,-1 1 0 0 0,1-1 1 0 0,1 0-1 0 0,4 8 0 0 0,-5-10-52 0 0,1 0 0 0 0,-1 0 1 0 0,2-1-1 0 0,-1 1 0 0 0,0-1 0 0 0,1 0 0 0 0,0-1 0 0 0,0 1 0 0 0,0-1 0 0 0,1 0 0 0 0,0 0 1 0 0,-1-1-1 0 0,1 1 0 0 0,1-1 0 0 0,-1-1 0 0 0,0 1 0 0 0,1-1 0 0 0,-1 0 0 0 0,1 0 1 0 0,-1-1-1 0 0,14 1 0 0 0,-17-3-1554 0 0,6-2-443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29 3223 0 0,'0'0'443'0'0,"10"4"3458"0"0,-6-4-3611 0 0,0 1 0 0 0,-1-1 0 0 0,1 0 0 0 0,-1 1 0 0 0,1-2 0 0 0,0 1-1 0 0,-1 0 1 0 0,1-1 0 0 0,-1 1 0 0 0,1-1 0 0 0,-1 0 0 0 0,1-1 0 0 0,-1 1-1 0 0,0 0 1 0 0,1-1 0 0 0,-1 0 0 0 0,0 0 0 0 0,0 0 0 0 0,4-3 0 0 0,-6 4-17 0 0,2-3-43 0 0,-2 4-186 0 0,-1 0 0 0 0,0 0 0 0 0,0 0 0 0 0,0 0 0 0 0,0 0 1 0 0,0 0-1 0 0,0 0 0 0 0,0 0 0 0 0,0 0 0 0 0,0-1 0 0 0,0 1 0 0 0,0 0 0 0 0,0 0 0 0 0,1 0 1 0 0,-1 0-1 0 0,0 0 0 0 0,0 0 0 0 0,0 0 0 0 0,0 0 0 0 0,0-1 0 0 0,0 1 0 0 0,0 0 0 0 0,0 0 0 0 0,0 0 1 0 0,0 0-1 0 0,0 0 0 0 0,0 0 0 0 0,0 0 0 0 0,0 0 0 0 0,0-1 0 0 0,0 1 0 0 0,0 0 0 0 0,0 0 1 0 0,0 0-1 0 0,-1 0 0 0 0,1 0 0 0 0,0 0 0 0 0,0 0 0 0 0,0 0 0 0 0,0 0 0 0 0,0 0 0 0 0,0-1 1 0 0,0 1-1 0 0,0 0 0 0 0,0 0 0 0 0,0 0 0 0 0,0 0 0 0 0,0 0 0 0 0,-1 0 0 0 0,1 0 0 0 0,0 0 1 0 0,0 0-1 0 0,0 0 0 0 0,0 0 0 0 0,0 0 0 0 0,-5-1 26 0 0,3 0-49 0 0,-1 0 1 0 0,1 1 0 0 0,-1-1 0 0 0,0 1-1 0 0,1 0 1 0 0,-1 0 0 0 0,1 0-1 0 0,-1 0 1 0 0,1 0 0 0 0,-1 1 0 0 0,1-1-1 0 0,-1 1 1 0 0,1-1 0 0 0,-1 1 0 0 0,-4 2-1 0 0,-18 9 93 0 0,23-10-94 0 0,-1-1 0 0 0,1 0 0 0 0,-1 0 0 0 0,1-1 0 0 0,-1 1 0 0 0,0-1 0 0 0,0 1 0 0 0,1-1 1 0 0,-1 0-1 0 0,0 0 0 0 0,1 0 0 0 0,-1 0 0 0 0,0 0 0 0 0,0-1 0 0 0,1 1 0 0 0,-1-1 0 0 0,0 0 0 0 0,1 0 1 0 0,-1 0-1 0 0,1 0 0 0 0,-1 0 0 0 0,1 0 0 0 0,0-1 0 0 0,-4-2 0 0 0,4 3 368 0 0,-1-2-23 0 0,2 1-424 0 0,1 4-388 0 0,4 8-792 0 0,2 1-325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23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7919 0 0,'1'-7'8160'0'0,"7"18"-7610"0"0,-1 0-1 0 0,-1 0 1 0 0,9 21-1 0 0,-8-16-108 0 0,16 27 0 0 0,23 21 305 0 0,2-3 0 0 0,3-1 0 0 0,94 83 0 0 0,-96-98-585 0 0,101 95-66 0 0,-141-131-95 0 0,-2-1-13 0 0,-6-7-79 0 0,-19 7-14827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23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405 115 5063 0 0,'13'-15'322'0'0,"-2"1"240"0"0,26-22 1 0 0,-31 31 846 0 0,1 0 0 0 0,0 0 0 0 0,14-6 0 0 0,29-13 4824 0 0,-50 27-6152 0 0,0 0 1 0 0,-1 0-1 0 0,1-1 0 0 0,-1 1 0 0 0,0 0 0 0 0,0-1 0 0 0,0 1 0 0 0,0-1 1 0 0,0 1-1 0 0,-1-1 0 0 0,1 1 0 0 0,-4 3 0 0 0,-25 25 230 0 0,19-20-201 0 0,-61 61 327 0 0,-189 196-42 0 0,193-197-389 0 0,-22 26 116 0 0,84-88-132 0 0,5-9-99 0 0,1 0 1 0 0,0 1 0 0 0,-1-1 0 0 0,1 0-1 0 0,0 1 1 0 0,0-1 0 0 0,-1 1 0 0 0,1-1-1 0 0,0 1 1 0 0,0-1 0 0 0,0 0 0 0 0,-1 1 0 0 0,1-1-1 0 0,0 1 1 0 0,0-1 0 0 0,0 1 0 0 0,0-1-1 0 0,0 1 1 0 0,0 0 0 0 0,8 3-2821 0 0,-6-4 2864 0 0,12 3-5750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23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6911 0 0,'0'0'11238'0'0,"1"2"-10629"0"0,0 2-424 0 0,0-1 0 0 0,0 1 0 0 0,-1-1-1 0 0,1 1 1 0 0,-1-1 0 0 0,0 1 0 0 0,0 0 0 0 0,0-1 0 0 0,-1 1 0 0 0,-1 6 0 0 0,-13 43 368 0 0,9-32-223 0 0,-24 105 464 0 0,17-68-643 0 0,2-15-276 0 0,11-42-212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24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4143 0 0,'0'0'10902'0'0,"2"1"-10324"0"0,4 1-302 0 0,-1 0 0 0 0,1-1 0 0 0,0 0 0 0 0,0 0 1 0 0,0 0-1 0 0,0-1 0 0 0,0 0 0 0 0,0 0 0 0 0,0 0 0 0 0,11-3 0 0 0,7-2 672 0 0,30-11 1 0 0,-50 15-867 0 0,166-60 1710 0 0,-165 60-2189 0 0,6-3 439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24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5983 0 0,'2'-1'5172'0'0,"30"-15"2880"0"0,-30 15-7069 0 0,0 1-710 0 0,5 0-34 0 0,-5 0-14 0 0,0 0-1 0 0,12 0 10 0 0,0-2-1 0 0,1 1 1 0 0,-1-2-1 0 0,16-4 1 0 0,54-21-492 0 0,-30 8-2021 0 0,-28 13-388 0 0,-15 5 767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2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1839 0 0,'0'0'13827'0'0,"0"2"-13210"0"0,-1 5-345 0 0,1-1 1 0 0,0 1-1 0 0,1 0 0 0 0,-1-1 0 0 0,1 1 1 0 0,1-1-1 0 0,-1 1 0 0 0,1-1 0 0 0,0 0 0 0 0,5 10 1 0 0,5 8 347 0 0,17 27 1 0 0,-15-30-321 0 0,0-1 0 0 0,2 0 0 0 0,0-1 0 0 0,1-1 0 0 0,1-1 0 0 0,21 16 0 0 0,7 1 122 0 0,75 41 0 0 0,-91-56-368 0 0,-10-7 14 0 0,0-1 1 0 0,31 13-1 0 0,-50-23-42 0 0,-20-3-6321 0 0,8 0 4553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25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31 5527 0 0,'1'-1'250'0'0,"20"-29"13558"0"0,-21 32-13379 0 0,-1 8-246 0 0,0-1 0 0 0,-1 1 0 0 0,0-1 1 0 0,0 0-1 0 0,-1 0 0 0 0,0 0 0 0 0,-1 0 0 0 0,-8 15 1 0 0,-45 65 351 0 0,-28 22-359 0 0,67-91-152 0 0,-1-1-1 0 0,0-1 1 0 0,-28 20-1 0 0,5-10 6 0 0,-1-2-1 0 0,-60 28 1 0 0,93-50 24 0 0,24 1 0 0 0,-2-4-256 0 0,0-1-1 0 0,0 0 1 0 0,1-1-1 0 0,-1 0 1 0 0,14-3-1 0 0,-21 3-93 0 0,24-4-1238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25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5063 0 0,'3'1'4982'0'0,"5"1"-1865"0"0,-1 1 1 0 0,15 6 0 0 0,-21-8-3007 0 0,0 0 1 0 0,1 0 0 0 0,-1 0-1 0 0,-1 0 1 0 0,1 1-1 0 0,0-1 1 0 0,0 0-1 0 0,0 0 1 0 0,0 0-1 0 0,-1 1 1 0 0,1-1-1 0 0,-1 0 1 0 0,1 1 0 0 0,-1-1-1 0 0,1 1 1 0 0,-1-1-1 0 0,0 0 1 0 0,0 4-1 0 0,-1 23 666 0 0,-4-1-209 0 0,-2-2 0 0 0,-15 39 1 0 0,-6 21 308 0 0,27-82-868 0 0,0 11 42 0 0,1-13-248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1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325 158 5983 0 0,'27'-38'-213'0'0,"-18"23"2524"0"0,1 2 1 0 0,0-1-1 0 0,1 1 1 0 0,0 0-1 0 0,1 1 0 0 0,17-13 1 0 0,2 11-1166 0 0,-30 13-747 0 0,7 24-207 0 0,-7-18-192 0 0,-1 0 0 0 0,0 0 0 0 0,-1 1 0 0 0,0-1 0 0 0,1 0 0 0 0,-1 0 0 0 0,-1 0 0 0 0,1 0 0 0 0,-5 8 0 0 0,-3 7 0 0 0,-12 18 0 0 0,7-13 0 0 0,-37 67 0 0 0,-40 77 0 0 0,-50 100 0 0 0,99-189 0 0 0,-38 104 0 0 0,75-171 0 0 0,0 0 0 0 0,1 1 0 0 0,1 0 0 0 0,-3 22 0 0 0,5-26-15 0 0,1-7-158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2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4607 0 0,'0'0'208'0'0,"-11"1"1808"0"0,8-1-595 0 0,-12 5 7762 0 0,14-1-6339 0 0,8 2-3217 0 0,91 68 1120 0 0,-84-63-736 0 0,0 0 0 0 0,-1 0 1 0 0,18 21-1 0 0,-27-28-9 0 0,-1 0-1 0 0,0 0 1 0 0,0 0 0 0 0,0 0-1 0 0,-1 1 1 0 0,1 0 0 0 0,-1-1 0 0 0,0 1-1 0 0,-1 0 1 0 0,1 0 0 0 0,-1 0 0 0 0,0 0-1 0 0,0 0 1 0 0,0 0 0 0 0,-1 1-1 0 0,0 6 1 0 0,-1-1 10 0 0,0-2 92 0 0,0 1-1 0 0,-5 18 1 0 0,5-24-74 0 0,-1 0-1 0 0,1-1 1 0 0,-1 1 0 0 0,0-1 0 0 0,0 0 0 0 0,0 1 0 0 0,0-1-1 0 0,-1 0 1 0 0,1 0 0 0 0,-6 4 0 0 0,-3 2 106 0 0,-1 0 0 0 0,0 0 1 0 0,-1-2-1 0 0,-25 13 0 0 0,-56 15 104 0 0,-6 2-279 0 0,96-35-189 0 0,-6 2 161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27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29 6447 0 0,'0'0'499'0'0,"-8"-3"3572"0"0,-2-5-2148 0 0,-4-4-396 0 0,5 6 3281 0 0,4 16-4261 0 0,4-6-479 0 0,0 0 0 0 0,0 0 0 0 0,0 0 0 0 0,0 0 0 0 0,1 1 0 0 0,0-1 0 0 0,0 0 0 0 0,0 0 0 0 0,1 0 0 0 0,1 8 0 0 0,13 42 454 0 0,-13-48-455 0 0,15 43 185 0 0,2-1 0 0 0,2 0 0 0 0,3-2-1 0 0,1-1 1 0 0,35 47 0 0 0,-33-56-164 0 0,1-2 0 0 0,2 0 0 0 0,1-2 1 0 0,2-2-1 0 0,1-1 0 0 0,47 32 0 0 0,-68-52-20 0 0,1 0-1 0 0,1-1 1 0 0,-1-1-1 0 0,1 0 1 0 0,1-1-1 0 0,-1 0 1 0 0,1-1-1 0 0,0-1 1 0 0,0-1-1 0 0,0 0 0 0 0,1-1 1 0 0,26 0-1 0 0,-58-9-403 0 0,7 7 23 0 0,0 0-1 0 0,1 0 1 0 0,-1 1-1 0 0,-13 3 1 0 0,-2 1-2915 0 0,9-1-1116 0 0,-2-1-2002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2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17 3679 0 0,'0'0'167'0'0,"1"-2"-7"0"0,20-13 12763 0 0,-45 37-10097 0 0,20-18-3172 0 0,-301 263 2416 0 0,258-222-1824 0 0,2 1 0 0 0,1 2 0 0 0,3 3 0 0 0,-62 98-1 0 0,99-139-232 0 0,3-8-10 0 0,0 0 1 0 0,0 0-1 0 0,1 0 1 0 0,-2 0-1 0 0,1 0 1 0 0,0 0-1 0 0,0 0 1 0 0,-1 0-1 0 0,1-1 1 0 0,-1 1-1 0 0,1 0 1 0 0,-1-1-1 0 0,-2 2 1 0 0,3-2-96 0 0,1-2 39 0 0,-1 0 0 0 0,1-1 0 0 0,0 1 0 0 0,0 0 0 0 0,0-1 0 0 0,0 1-1 0 0,0 0 1 0 0,1 0 0 0 0,-1-1 0 0 0,0 1 0 0 0,1 0 0 0 0,-1 0 0 0 0,2-3 0 0 0,0 0-283 0 0,1-1 0 0 0,0 1 0 0 0,1 0 0 0 0,-1 0 0 0 0,5-3 0 0 0,11-10-1600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2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97 7111 0 0,'0'0'6936'0'0,"1"-1"-6028"0"0,21-16 1194 0 0,1 1 1 0 0,28-16-1 0 0,-38 27-1956 0 0,0 0 0 0 0,1 1-1 0 0,0 0 1 0 0,0 1 0 0 0,18-1 0 0 0,-19 2-84 0 0,1 0-7 0 0,1 1 0 0 0,24 0-1 0 0,-32 1-36 0 0,0 1-1 0 0,0 0 1 0 0,0 0-1 0 0,0 1 1 0 0,-1 0-1 0 0,1 0 1 0 0,11 5-1 0 0,1 7-17 0 0,-18-13 0 0 0,-1-1 0 0 0,1 1 0 0 0,-1 0 0 0 0,1-1 0 0 0,-1 1 0 0 0,1 0 0 0 0,-1 0 0 0 0,0-1 0 0 0,1 1 0 0 0,-1 0 0 0 0,0 0 0 0 0,0 0 0 0 0,1-1 0 0 0,-1 2 0 0 0,0 0 0 0 0,-1-1 0 0 0,1 1 0 0 0,0-1 0 0 0,-1 0 0 0 0,1 1 0 0 0,-1-1 0 0 0,0 1 0 0 0,1-1 0 0 0,-1 0 0 0 0,0 0 0 0 0,0 0 0 0 0,0 1 0 0 0,0-1 0 0 0,-1 1 0 0 0,-6 9 0 0 0,5-5 9 0 0,0-1 0 0 0,-1 1 0 0 0,1 0 0 0 0,-1-1 0 0 0,-1 0 0 0 0,1 0 0 0 0,-1 0 0 0 0,0 0 0 0 0,0-1 0 0 0,0 0 0 0 0,-1 0 0 0 0,1 0 0 0 0,-9 4-1 0 0,-42 23 12 0 0,-122 79 35 0 0,170-104-103 0 0,1-1 0 0 0,-1 1 0 0 0,1 1 0 0 0,1-1-1 0 0,-1 1 1 0 0,1 0 0 0 0,0 1 0 0 0,-6 10 0 0 0,9-10 33 0 0,5 0 30 0 0,-1-7 8 0 0,1 1 0 0 0,-1-1 1 0 0,1 1-1 0 0,-1-1 0 0 0,1 0 0 0 0,0 0 1 0 0,-1 0-1 0 0,1 1 0 0 0,0-2 1 0 0,0 1-1 0 0,0 0 0 0 0,0 0 0 0 0,0-1 1 0 0,0 1-1 0 0,0-1 0 0 0,0 1 0 0 0,0-1 1 0 0,0 0-1 0 0,0 0 0 0 0,0 0 0 0 0,0 0 1 0 0,3-1-1 0 0,6 0 151 0 0,1 0 1 0 0,17-7-1 0 0,-26 8-143 0 0,21-6 161 0 0,0 0 0 0 0,0 2 0 0 0,1 1 0 0 0,27 0 0 0 0,118 1-776 0 0,-162 2 142 0 0,-1-1-1331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2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9215 0 0,'0'0'6690'0'0,"1"-1"-6160"0"0,26-1 754 0 0,-1 0 0 0 0,37 3 0 0 0,24-1-359 0 0,-76-1-1106 0 0,1-1 0 0 0,0 0 0 0 0,0 0 1 0 0,-1-1-1 0 0,14-5 0 0 0,-2-3-2034 0 0,-9 2-2630 0 0,-3 2-799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29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4143 0 0,'0'0'319'0'0,"1"-1"196"0"0,25-14 7345 0 0,4 6-4002 0 0,35-2-2143 0 0,-34 6-835 0 0,15-3 635 0 0,85-3-1 0 0,-127 10-1525 0 0,-3 1-4 0 0,0 0-1 0 0,0 0 0 0 0,1 0 0 0 0,-1 1 0 0 0,0-1 1 0 0,0 0-1 0 0,0 0 0 0 0,0 1 0 0 0,1-1 1 0 0,-1 1-1 0 0,0-1 0 0 0,1 2 0 0 0,0-2-797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3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3223 0 0,'0'0'13791'0'0,"1"1"-13326"0"0,7 11 105 0 0,-1 0 1 0 0,0 1-1 0 0,6 17 0 0 0,11 19 213 0 0,-12-27-584 0 0,2-1 0 0 0,1 0 0 0 0,0-2-1 0 0,31 31 1 0 0,-20-26-100 0 0,2-1 0 0 0,52 34 0 0 0,-42-35 30 0 0,30 21 41 0 0,-60-37-147 0 0,-1 0-1 0 0,1 0 1 0 0,-2 0 0 0 0,1 1-1 0 0,-1 0 1 0 0,6 8-1 0 0,-11-14-16 0 0,0 1-1 0 0,-1-1 1 0 0,1 1 0 0 0,0-1-1 0 0,-1 1 1 0 0,0-1-1 0 0,1 1 1 0 0,-1-1 0 0 0,0 1-1 0 0,0 0 1 0 0,0-1 0 0 0,0 1-1 0 0,0 0 1 0 0,0-1-1 0 0,0 1 1 0 0,0-1 0 0 0,-1 1-1 0 0,0 2 1 0 0,-1 0-1 0 0,1 0 1 0 0,-1 0 0 0 0,0 0-1 0 0,-5 7 1 0 0,-15 20 34 0 0,21-30-106 0 0,0 0-88 0 0,1-1 74 0 0,0 0-1 0 0,-1 1 0 0 0,1-1 1 0 0,0 0-1 0 0,0 1 1 0 0,-1-1-1 0 0,1 0 0 0 0,0 1 1 0 0,0-1-1 0 0,0 0 0 0 0,-1 1 1 0 0,1-1-1 0 0,0 1 0 0 0,0-1 1 0 0,0 1-1 0 0,0-1 0 0 0,0 0 1 0 0,0 1-1 0 0,0-1 0 0 0,0 1 1 0 0,22-2-1610 0 0,-22-1 242 0 0,1-7-424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38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22 2759 0 0,'0'-1'207'0'0,"4"-4"186"0"0,-2 3 409 0 0,0 1 0 0 0,0-1 0 0 0,0 1-1 0 0,0 0 1 0 0,0-1 0 0 0,0 1 0 0 0,0 0-1 0 0,0 0 1 0 0,8-2 5206 0 0,-10 4-5625 0 0,-1 3-304 0 0,0-1-1 0 0,0 0 1 0 0,-1 0 0 0 0,1 0-1 0 0,-1 0 1 0 0,1 0 0 0 0,-1 0 0 0 0,0 0-1 0 0,0-1 1 0 0,0 1 0 0 0,-5 3-1 0 0,-32 27 351 0 0,28-24-273 0 0,-54 39 447 0 0,-27 24-113 0 0,77-59-413 0 0,0 1 0 0 0,2 0 0 0 0,-23 32 1 0 0,-59 108 804 0 0,84-136-849 0 0,-1 0 0 0 0,-1-1 1 0 0,0 0-1 0 0,-2-1 0 0 0,0-1 0 0 0,-19 16 0 0 0,20-20-41 0 0,-1 1-1 0 0,-1-2 1 0 0,1 0 0 0 0,-2-1-1 0 0,1-1 1 0 0,-1 0 0 0 0,-25 7 0 0 0,6-9-187 0 0,33-5 172 0 0,1-1-1 0 0,0 0 0 0 0,-1 0 0 0 0,1 0 0 0 0,0-1 0 0 0,-1 1 0 0 0,1 0 0 0 0,0-1 0 0 0,0 1 0 0 0,0-1 0 0 0,-1 0 0 0 0,1 0 0 0 0,-2-1 0 0 0,4 1 12 0 0,0 0 1 0 0,0 1-1 0 0,0-1 0 0 0,0 0 0 0 0,0 1 1 0 0,0-1-1 0 0,0 0 0 0 0,1 1 0 0 0,-1-1 1 0 0,0 1-1 0 0,0-1 0 0 0,1 1 0 0 0,-1-1 1 0 0,0 0-1 0 0,1 1 0 0 0,-1-1 0 0 0,1 1 1 0 0,0-1-1 0 0,-1 1-5 0 0,8-10-140 0 0,0 1 0 0 0,1 0 0 0 0,1 1 0 0 0,16-12 0 0 0,20-10-5247 0 0,-11 10-615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38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119 123 3679 0 0,'0'0'6810'0'0,"2"-1"-5968"0"0,17-10 841 0 0,34-26-1 0 0,-37 25-952 0 0,1 0 1 0 0,1 1-1 0 0,19-10 0 0 0,-28 17-303 0 0,0 1 1 0 0,1 0 0 0 0,17-4-1 0 0,-25 7 381 0 0,2 3-734 0 0,-4-3-72 0 0,0 0 1 0 0,0 0-1 0 0,1 0 1 0 0,-1 0-1 0 0,0 0 1 0 0,1 0-1 0 0,-1 0 1 0 0,0 1-1 0 0,0-1 1 0 0,1 0-1 0 0,-1 0 1 0 0,0 0-1 0 0,0 0 0 0 0,0 1 1 0 0,1-1-1 0 0,-1 0 1 0 0,0 0-1 0 0,0 0 1 0 0,0 1-1 0 0,0-1 1 0 0,1 0-1 0 0,-1 0 1 0 0,0 1-1 0 0,0-1 1 0 0,0 0-1 0 0,0 0 1 0 0,0 1-1 0 0,0 0 1 0 0,1 4 2 0 0,-1 1 0 0 0,0-1 1 0 0,-1 1-1 0 0,1 0 1 0 0,-1-1-1 0 0,0 1 0 0 0,0-1 1 0 0,-1 0-1 0 0,0 1 1 0 0,0-1-1 0 0,0 0 0 0 0,-1 0 1 0 0,1 0-1 0 0,-1 0 1 0 0,0 0-1 0 0,-1-1 0 0 0,1 1 1 0 0,-6 4-1 0 0,-3 4 13 0 0,-1-1-1 0 0,0 0 1 0 0,-1 0 0 0 0,-24 13-1 0 0,-8 8-472 0 0,-50 44-1 0 0,49-37 74 0 0,41-35 346 0 0,0 0 1 0 0,1 1-1 0 0,-7 8 0 0 0,12-12 504 0 0,39 3 276 0 0,-15-8-366 0 0,-1-1-1 0 0,41-12 0 0 0,1 0 187 0 0,-44 11-313 0 0,29-1 1 0 0,-42 6-429 0 0,1 0 1 0 0,-1 0 0 0 0,1 1 0 0 0,-1 0 0 0 0,0 0 0 0 0,15 5 0 0 0,-5-1-1768 0 0,-17-5 457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3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11687 0 0,'-1'0'532'0'0,"-6"5"0"0"0,5-4-505 0 0,0 1 0 0 0,0-1 0 0 0,0 0 0 0 0,0 0 0 0 0,-1 0 0 0 0,1 0 0 0 0,0 0 0 0 0,0-1 0 0 0,-7 2 1553 0 0,11-1-1321 0 0,16 9 50 0 0,28 13 1 0 0,2 0-283 0 0,-13-4 61 0 0,36 21 28 0 0,-63-35 245 0 0,-1 1-1 0 0,0 0 0 0 0,0 0 1 0 0,-1 0-1 0 0,1 1 1 0 0,9 13-1 0 0,-15-18-233 0 0,-1 0-1 0 0,1 0 1 0 0,0 0 0 0 0,0 0 0 0 0,-1 0-1 0 0,1 0 1 0 0,-1 0 0 0 0,0 0-1 0 0,0 1 1 0 0,0-1 0 0 0,0 0 0 0 0,0 0-1 0 0,0 0 1 0 0,0 2 0 0 0,-8 28 672 0 0,8-32-795 0 0,-5 16 33 0 0,-1 0-1 0 0,-1-1 1 0 0,0 0 0 0 0,-1 0 0 0 0,0 0 0 0 0,-1-1-1 0 0,-1 0 1 0 0,0-1 0 0 0,-1 0 0 0 0,0-1-1 0 0,-25 21 1 0 0,11-13-338 0 0,-16 10-1278 0 0,39-29 794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18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11055 0 0,'0'0'1507'0'0,"2"0"209"0"0,80-9 6315 0 0,43-1-4342 0 0,43-5-2492 0 0,7-14-452 0 0,-105 16-3047 0 0,0 1-5271 0 0,-44 9-221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3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4143 0 0,'0'0'19680'0'0,"2"-1"-19595"0"0,5-2-61 0 0,1-1-1 0 0,0 0 0 0 0,-1 0 1 0 0,0 0-1 0 0,0-1 0 0 0,7-6 1 0 0,-4 3-116 0 0,-9 7-122 0 0,-8 1-3635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40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14743 0 0,'0'0'3470'0'0,"10"5"812"0"0,-8-4-4166 0 0,-1-1-1 0 0,0 1 1 0 0,1-1-1 0 0,-1 1 0 0 0,1-1 1 0 0,-1 1-1 0 0,1-1 1 0 0,-1 0-1 0 0,1 0 1 0 0,-1 1-1 0 0,1-1 1 0 0,-1 0-1 0 0,1 0 1 0 0,-1-1-1 0 0,1 1 0 0 0,-1 0 1 0 0,3-1-1 0 0,27-13 435 0 0,-25 11-637 0 0,2-1 0 0 0,-1 1-1 0 0,0 0 1 0 0,12-3 0 0 0,-18 6-137 0 0,5 0-804 0 0,-3 0-550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40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3 919 0 0,'0'0'23545'0'0,"2"0"-23307"0"0,46 1 395 0 0,-21-1-1934 0 0,-11-1-5944 0 0,-5-1 7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4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10 5527 0 0,'0'0'250'0'0,"-1"0"-2"0"0,-17-4-151 0 0,-5-1 401 0 0,4 5 7954 0 0,19 0-8339 0 0,0 0 1 0 0,0 0 0 0 0,0 1-1 0 0,0-1 1 0 0,0 0-1 0 0,0 0 1 0 0,0 0 0 0 0,0 0-1 0 0,0 0 1 0 0,0 1 0 0 0,0-1-1 0 0,0 0 1 0 0,0 0-1 0 0,5 9 873 0 0,12 9-1243 0 0,-9-12 420 0 0,0 0-1 0 0,1-1 1 0 0,-1 1-1 0 0,1-2 1 0 0,15 7-1 0 0,-8-4 119 0 0,-11-5-176 0 0,-1 0-1 0 0,0 1 1 0 0,0-1-1 0 0,0 1 1 0 0,0 0-1 0 0,-1 0 1 0 0,1 0 0 0 0,-1 1-1 0 0,1-1 1 0 0,-1 1-1 0 0,0 0 1 0 0,-1 0-1 0 0,1 0 1 0 0,-1 0-1 0 0,0 0 1 0 0,4 9-1 0 0,-5-8-25 0 0,1 1 0 0 0,-1-1 0 0 0,0 1-1 0 0,0 0 1 0 0,-1 0 0 0 0,0-1 0 0 0,0 1 0 0 0,0 0-1 0 0,-1 0 1 0 0,0-1 0 0 0,0 1 0 0 0,0 0-1 0 0,-3 7 1 0 0,-2 2-41 0 0,-1 0 0 0 0,0 0 0 0 0,-2-1 0 0 0,1 0 0 0 0,-2 0 0 0 0,1-1 0 0 0,-2 0 0 0 0,0-1 0 0 0,0 0 0 0 0,-2 0 0 0 0,-21 15 0 0 0,32-26-52 0 0,-4 4-129 0 0,0-1-1 0 0,0 0 1 0 0,-11 5-1 0 0,16-8-126 0 0,0-3-538 0 0,0 1 711 0 0,1 1 0 0 0,-1-1-1 0 0,1 0 1 0 0,0 0 0 0 0,-1 0 0 0 0,1 1 0 0 0,0-1 0 0 0,0 0 0 0 0,-1 0-1 0 0,1 0 1 0 0,0-1 0 0 0,4-8-1968 0 0,-1 3-1603 0 0,0-3-2119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4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15 4143 0 0,'0'0'319'0'0,"-1"-1"-210"0"0,-1-4 229 0 0,2 5-12 0 0,0-1-1 0 0,-1 1 1 0 0,1-1 0 0 0,0 1 0 0 0,0-1 0 0 0,-1 1 0 0 0,1 0 0 0 0,0-1 0 0 0,-1 1-1 0 0,1-1 1 0 0,0 1 0 0 0,-1 0 0 0 0,1-1 0 0 0,0 1 0 0 0,-1-1 0 0 0,1 1-1 0 0,-1 0 1 0 0,1 0 0 0 0,-1-1 0 0 0,1 1 0 0 0,-1 0 0 0 0,1 0 0 0 0,-1 0-1 0 0,1 0 1 0 0,-1-1 0 0 0,1 1 0 0 0,-2 0 0 0 0,1 1-161 0 0,0-1 0 0 0,1 0 0 0 0,-1 0-1 0 0,0 1 1 0 0,0-1 0 0 0,0 1 0 0 0,1-1 0 0 0,-1 1 0 0 0,0-1 0 0 0,1 1 0 0 0,-1 0 0 0 0,0-1 0 0 0,1 1 0 0 0,-2 1-1 0 0,0 1-62 0 0,0 0-1 0 0,0 1 0 0 0,0-1 0 0 0,0 1 1 0 0,1-1-1 0 0,-2 5 0 0 0,2-1 49 0 0,0-1 0 0 0,1 1 0 0 0,0 0 0 0 0,0 0 0 0 0,1-1-1 0 0,-1 1 1 0 0,2 0 0 0 0,-1-1 0 0 0,1 1 0 0 0,0-1 0 0 0,0 1 0 0 0,4 7 0 0 0,5 9 172 0 0,28 40 0 0 0,-29-47-137 0 0,133 186 1843 0 0,-52-75-1001 0 0,-73-100-922 0 0,2-1-1 0 0,0-2 0 0 0,32 30 1 0 0,-46-49-76 0 0,0-1 0 0 0,0 0 1 0 0,0-1-1 0 0,0 0 0 0 0,1 0 0 0 0,-1 0 1 0 0,1 0-1 0 0,0-1 0 0 0,0-1 1 0 0,0 1-1 0 0,0-1 0 0 0,0 0 0 0 0,0 0 1 0 0,8-1-1 0 0,-9 0-32 0 0,0-1 1 0 0,0 1-1 0 0,0-1 0 0 0,-1 0 1 0 0,1-1-1 0 0,0 0 0 0 0,9-4 1 0 0,-11 5-66 0 0,-1-1 0 0 0,0 0 0 0 0,0 0 1 0 0,0 0-1 0 0,0 0 0 0 0,-1 0 0 0 0,1-1 1 0 0,-1 0-1 0 0,1 1 0 0 0,-1-1 0 0 0,0 0 1 0 0,0 0-1 0 0,2-4 0 0 0,-9-3-3796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4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805 19 5527 0 0,'0'0'423'0'0,"2"-1"-278"0"0,32-16 10494 0 0,-34 19-9928 0 0,0 2-575 0 0,0-1 0 0 0,0 1 0 0 0,0 0 0 0 0,-1 0 0 0 0,0 0 1 0 0,0 0-1 0 0,0-1 0 0 0,0 1 0 0 0,-1 0 0 0 0,1-1 0 0 0,-1 1 1 0 0,0-1-1 0 0,-2 4 0 0 0,-8 11 243 0 0,-14 17 1 0 0,20-28-235 0 0,-27 30 354 0 0,-2-1 0 0 0,-64 51 0 0 0,-13 13 4 0 0,68-56-339 0 0,2 2 0 0 0,2 2 0 0 0,-35 56 0 0 0,65-91-219 0 0,0 0-1 0 0,0-1 0 0 0,-1 0 1 0 0,-1-1-1 0 0,0-1 0 0 0,0 0 1 0 0,-1 0-1 0 0,-1-1 0 0 0,1-1 1 0 0,-25 11-1 0 0,30-14-57 0 0,-34 15-1172 0 0,-52 20-1 0 0,93-40 1046 0 0,4-2-16 0 0,0 0 173 0 0,0 0 0 0 0,0 0 0 0 0,0 0 0 0 0,1 1 0 0 0,-1-1 0 0 0,1 1 0 0 0,-1 0 0 0 0,8-1 1 0 0,5-3-761 0 0,12-5-560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4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9871 0 0,'0'0'7263'0'0,"11"7"-6414"0"0,-9-5-660 0 0,0 0 1 0 0,0 0-1 0 0,0 1 0 0 0,0-1 0 0 0,-1 1 0 0 0,1-1 0 0 0,1 4 1 0 0,-3-4 87 0 0,1 0-12 0 0,0 17-44 0 0,-1 0-1 0 0,0 0 0 0 0,-1-1 1 0 0,-1 1-1 0 0,-1 0 1 0 0,-1-1-1 0 0,-8 25 0 0 0,-5 10-135 0 0,-32 62 1 0 0,39-96-270 0 0,9-18 42 0 0,-6 3-5058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4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7367 0 0,'0'0'962'0'0,"9"1"1466"0"0,-2 0-1462 0 0,0-1 0 0 0,-1 0 0 0 0,1-1 1 0 0,10-2-1 0 0,3-1 609 0 0,26-12 0 0 0,-8 4-318 0 0,51-18 1 0 0,104-51 0 0 0,-179 73-1320 0 0,1 0-1 0 0,-1-1 1 0 0,0-1 0 0 0,-1 0-1 0 0,0 0 1 0 0,-1-1 0 0 0,0-1-1 0 0,16-21 1 0 0,-27 32-347 0 0,8-15-3082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4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13791 0 0,'0'0'630'0'0,"2"1"-13"0"0,37 25 1010 0 0,2-2 0 0 0,48 20 0 0 0,-24-18-163 0 0,-30-12-510 0 0,36 18-1 0 0,-61-28-799 0 0,-5-1-62 0 0,0 0 1 0 0,0 0-1 0 0,0 0 0 0 0,8 7 1 0 0,-12-9-205 0 0,7 0-192 0 0,-6-1 214 0 0,-1 1-1 0 0,0-1 0 0 0,0 0 1 0 0,0 0-1 0 0,0 0 1 0 0,0 0-1 0 0,0 0 1 0 0,0 0-1 0 0,1 0 1 0 0,-1-1-1 0 0,0 1 1 0 0,1-1-1 0 0,-1 1-259 0 0,0-1 0 0 0,0 1-1 0 0,0-1 1 0 0,0 0 0 0 0,-1 1 0 0 0,1-1 0 0 0,0 0-1 0 0,-1 0 1 0 0,1 0 0 0 0,0 1 0 0 0,-1-1 0 0 0,1-1 0 0 0,5-10-2308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4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8751 0 0,'0'0'1123'0'0,"1"-1"8"0"0,61-19 4274 0 0,19-8-2268 0 0,112-25-1675 0 0,-91 35-1521 0 0,-100 18-190 0 0,-3 1-21 0 0,-1 1 89 0 0,0-1-1 0 0,0 1 1 0 0,0-1-1 0 0,-1 1 1 0 0,1-1-1 0 0,-4 2 1 0 0,-2 0-407 0 0,-10 8-1170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03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1 11111 0 0,'0'0'507'0'0,"-1"0"-6"0"0,-21 15 68 0 0,-44 22-1 0 0,42-25 262 0 0,1 1 0 0 0,-24 17 0 0 0,9-3-492 0 0,-2-3-1 0 0,-1-1 1 0 0,-59 23 0 0 0,-65 37-377 0 0,-60 63 247 0 0,179-116-28 0 0,-51 35 96 0 0,-125 80 208 0 0,186-124-390 0 0,-58 38 151 0 0,83-51-153 0 0,0 0-1 0 0,1 1 1 0 0,0 1 0 0 0,0-1-1 0 0,-14 21 1 0 0,22-27-53 0 0,0-1 0 0 0,1 1 0 0 0,-1-1 0 0 0,1 1 0 0 0,0 0 1 0 0,0-1-1 0 0,0 1 0 0 0,0 0 0 0 0,0 0 0 0 0,1 0 0 0 0,-1 0 0 0 0,1 0 0 0 0,0 0 0 0 0,0 5 0 0 0,0-6-8 0 0,1 1 0 0 0,-1-1 0 0 0,1 0 1 0 0,0 0-1 0 0,0 0 0 0 0,0 0 0 0 0,0 0 0 0 0,0 0 0 0 0,0-1 1 0 0,1 1-1 0 0,-1 0 0 0 0,0-1 0 0 0,1 1 0 0 0,0-1 0 0 0,-1 1 0 0 0,1-1 1 0 0,0 1-1 0 0,-1-1 0 0 0,1 0 0 0 0,4 2 0 0 0,3 0 42 0 0,0 1-1 0 0,0-1 1 0 0,0 0-1 0 0,0-1 1 0 0,0 0-1 0 0,1-1 1 0 0,10 1-1 0 0,68-4 383 0 0,-72 2-362 0 0,241-28 770 0 0,-154 14-346 0 0,117-2-1 0 0,-195 16-499 0 0,-12-1-14 0 0,1 1 0 0 0,-1 1 0 0 0,20 3 0 0 0,-31-4-183 0 0,-19 14-1085 0 0,9-10 868 0 0,0-1-1 0 0,0 0 1 0 0,0 0 0 0 0,-1-1-1 0 0,1 0 1 0 0,-17 1-1 0 0,-6-1-5533 0 0,18-2 220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1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12 9215 0 0,'0'0'2955'0'0,"15"-12"7681"0"0,-15 12-10622 0 0,0 1 0 0 0,0-1 0 0 0,0 0 0 0 0,0 0 1 0 0,0 0-1 0 0,0 0 0 0 0,0 0 0 0 0,0 0 0 0 0,0 0 0 0 0,1 0 0 0 0,-1 0 0 0 0,0 0 1 0 0,0 0-1 0 0,0 0 0 0 0,0 0 0 0 0,0 0 0 0 0,0 0 0 0 0,0 0 0 0 0,0 0 1 0 0,0 1-1 0 0,0-1 0 0 0,0 0 0 0 0,0 0 0 0 0,0 0 0 0 0,0 0 0 0 0,0 0 1 0 0,0 0-1 0 0,0 0 0 0 0,0 0 0 0 0,0 0 0 0 0,0 0 0 0 0,0 0 0 0 0,0 0 0 0 0,1 0 1 0 0,-1 0-1 0 0,0 0 0 0 0,0 0 0 0 0,0 0 0 0 0,0 0 0 0 0,0 0 0 0 0,-7 11 806 0 0,-13 15 230 0 0,-6-1-1074 0 0,-33 24-1 0 0,9-7-39 0 0,42-35 16 0 0,-2 2-88 0 0,-16 17 1 0 0,25-24 47 0 0,4 10-824 0 0,1-8 850 0 0,1-1-1 0 0,-1 1 1 0 0,1-1 0 0 0,0 0-1 0 0,0-1 1 0 0,0 1 0 0 0,0-1-1 0 0,0 0 1 0 0,7 2-1 0 0,55 10-193 0 0,-26-6 136 0 0,-34-7 122 0 0,-1 1 0 0 0,1 1-1 0 0,-1-1 1 0 0,1 1 0 0 0,-1 0 0 0 0,0 0 0 0 0,0 1-1 0 0,-1-1 1 0 0,1 1 0 0 0,-1 1 0 0 0,6 4-1 0 0,-9-7 9 0 0,0 1-1 0 0,-1-1 0 0 0,1 0 1 0 0,0 0-1 0 0,-1 1 0 0 0,1-1 0 0 0,-1 1 1 0 0,0 0-1 0 0,0-1 0 0 0,0 1 1 0 0,0 0-1 0 0,-1-1 0 0 0,1 1 1 0 0,-1 0-1 0 0,1 0 0 0 0,-1 0 0 0 0,0-1 1 0 0,0 1-1 0 0,0 0 0 0 0,-1 0 1 0 0,1 0-1 0 0,-1 0 0 0 0,1-1 0 0 0,-1 1 1 0 0,0 0-1 0 0,0-1 0 0 0,0 1 1 0 0,-1 0-1 0 0,-1 2 0 0 0,-1 2 15 0 0,0-1 0 0 0,0 0 0 0 0,-1-1 0 0 0,0 1 0 0 0,0-1 0 0 0,-1 0 0 0 0,1 0 0 0 0,-1 0-1 0 0,0-1 1 0 0,0 0 0 0 0,0 0 0 0 0,-1-1 0 0 0,0 0 0 0 0,-12 5 0 0 0,-5-1 215 0 0,0-1 0 0 0,-50 5 0 0 0,73-11-231 0 0,-24 2 196 0 0,-1-2-1 0 0,1 0 1 0 0,-25-5-1 0 0,14 2 23 0 0,20 1-106 0 0,-24-4 1 0 0,36 5-132 0 0,-1 0 0 0 0,1 0 0 0 0,0 0 0 0 0,0-1 1 0 0,0 0-1 0 0,0 0 0 0 0,0 0 0 0 0,0 0 0 0 0,1-1 0 0 0,-6-4 0 0 0,9 7-70 0 0,-1-1-1 0 0,1 0 1 0 0,-1 0-1 0 0,1 0 1 0 0,0 1-1 0 0,-1-1 1 0 0,1 0-1 0 0,0 0 1 0 0,0 0-1 0 0,0 0 1 0 0,0 0-1 0 0,0 0 1 0 0,0 1-1 0 0,0-1 1 0 0,0 0-1 0 0,0 0 1 0 0,0 0-1 0 0,0 0 1 0 0,1-1-1 0 0,4-15-1618 0 0,0 6 525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4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14887 0 0,'0'0'4215'0'0,"2"0"-3616"0"0,15-1-42 0 0,0-1 1 0 0,1-1 0 0 0,16-5-1 0 0,6-1-169 0 0,18-3 35 0 0,146-23 218 0 0,-140 25-4966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4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1839 0 0,'-2'0'134'0'0,"-16"2"418"0"0,2-1 12760 0 0,16 1-13196 0 0,0 0 0 0 0,0-1-1 0 0,1 1 1 0 0,-1-1 0 0 0,1 1 0 0 0,-1 0 0 0 0,1-1 0 0 0,0 1 0 0 0,0-1 0 0 0,-1 0 0 0 0,1 1 0 0 0,0-1 0 0 0,2 3 0 0 0,19 16 333 0 0,-14-13-25 0 0,22 23 470 0 0,-2 0 1 0 0,-1 2 0 0 0,-1 1-1 0 0,24 42 1 0 0,-23-30-497 0 0,3-1-1 0 0,57 65 1 0 0,-77-99-353 0 0,0-1 0 0 0,1 1 0 0 0,0-2 0 0 0,1 1 0 0 0,0-2 0 0 0,0 1 0 0 0,1-2 0 0 0,0 0-1 0 0,0 0 1 0 0,0-1 0 0 0,1-1 0 0 0,24 5 0 0 0,-35-9-34 0 0,-1 0-1 0 0,1 1 0 0 0,0-1 1 0 0,-1-1-1 0 0,1 1 1 0 0,0 0-1 0 0,-1-1 1 0 0,1 1-1 0 0,-1-1 0 0 0,5-2 1 0 0,-6 3-71 0 0,-1 0 0 0 0,1-1 0 0 0,0 1 0 0 0,-1-1 1 0 0,1 1-1 0 0,-1-1 0 0 0,1 1 0 0 0,-1-1 0 0 0,1 0 0 0 0,-1 1 0 0 0,1-1 1 0 0,-1 0-1 0 0,0 1 0 0 0,1-1 0 0 0,-1 0 0 0 0,0 1 0 0 0,0-1 0 0 0,0 0 1 0 0,1 0-1 0 0,-1 1 0 0 0,0-1 0 0 0,0 0 0 0 0,0 0 0 0 0,0 0 1 0 0,0 0-1 0 0,-3-17-7212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4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63 7367 0 0,'0'0'568'0'0,"2"-1"-373"0"0,3-6 945 0 0,1 1 0 0 0,1 0 0 0 0,-1 1-1 0 0,1-1 1 0 0,0 1 0 0 0,1 1 0 0 0,-1-1 0 0 0,1 1 0 0 0,-1 0 0 0 0,11-2 0 0 0,-7 3-163 0 0,-8 5 93 0 0,-3 1-1008 0 0,0-1 0 0 0,-1 0 0 0 0,1 1 0 0 0,-1-1 0 0 0,1 0 0 0 0,-1 0 0 0 0,-2 3 0 0 0,-2 7-32 0 0,-1-1-1 0 0,-1 0 0 0 0,0 0 0 0 0,-10 11 0 0 0,3-3 39 0 0,-37 45 121 0 0,-70 67-1 0 0,72-80-144 0 0,-19 16-37 0 0,42-44-6 0 0,2 1 0 0 0,1 1 0 0 0,-40 55 0 0 0,50-53-201 0 0,10-20 110 0 0,1-3-278 0 0,1 1-1 0 0,-1-1 1 0 0,0 0-1 0 0,-1 0 1 0 0,1 0-1 0 0,-1 0 1 0 0,0 0-1 0 0,0-1 1 0 0,-6 7-1 0 0,8-9-323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4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3 6911 0 0,'11'-2'8566'0'0,"-12"3"-7376"0"0,-14 22-162 0 0,1-1 1 0 0,1 2-1 0 0,-19 49 0 0 0,21-48-577 0 0,5-11-300 0 0,1 1 0 0 0,0 0 0 0 0,1 0 0 0 0,-3 23 0 0 0,5-22-91 0 0,-2 0 0 0 0,1-1-1 0 0,-2 1 1 0 0,-9 21 0 0 0,11-29-2596 0 0,-1 0 0 0 0,-10 13 0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4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 7367 0 0,'0'0'667'0'0,"2"-1"-547"0"0,34-15 5564 0 0,25-9-93 0 0,3 5-4018 0 0,93-17 0 0 0,-121 28-1350 0 0,-1 0 0 0 0,0-3 0 0 0,38-17 0 0 0,-66 26-265 0 0,0-1 0 0 0,0 0 0 0 0,0 0 0 0 0,0-1 1 0 0,-1 0-1 0 0,8-6 0 0 0,-11 8-524 0 0,1-1 1 0 0,-1 1 0 0 0,0-1 0 0 0,0 0 0 0 0,0 0 0 0 0,0 0-1 0 0,-1-1 1 0 0,0 1 0 0 0,0-1 0 0 0,3-8 0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47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13559 0 0,'0'0'1231'0'0,"5"11"-210"0"0,-1-5-553 0 0,0 0 0 0 0,0 0 1 0 0,1-1-1 0 0,-1 1 0 0 0,1-1 0 0 0,1 0 0 0 0,-1 0 0 0 0,1-1 0 0 0,-1 0 0 0 0,1 0 0 0 0,13 6 1 0 0,17 4 102 0 0,1-2 1 0 0,1-1 0 0 0,0-2-1 0 0,42 5 1 0 0,-67-15-4202 0 0,-11 1 2665 0 0,0-1 0 0 0,0 1 0 0 0,0 0 0 0 0,0 0 0 0 0,-1 0 0 0 0,1 0 0 0 0,0 1 1 0 0,3 0-1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4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 9151 0 0,'0'0'422'0'0,"-7"-3"132"0"0,5 2-372 0 0,1 1 0 0 0,0-1 1 0 0,-1 1-1 0 0,1-1 0 0 0,0 1 0 0 0,-1 0 0 0 0,1-1 0 0 0,0 1 0 0 0,-1 0 0 0 0,1 0 0 0 0,-1 0 0 0 0,-5 0 4635 0 0,8 1-4755 0 0,0 1 1 0 0,0-1-1 0 0,0 0 1 0 0,0 0-1 0 0,0 0 1 0 0,0 0-1 0 0,0 0 1 0 0,0 0 0 0 0,1 0-1 0 0,-1-1 1 0 0,2 2-1 0 0,1 0 98 0 0,116 66 1248 0 0,-17-11-870 0 0,-85-46-400 0 0,-1 1 0 0 0,-1 1 1 0 0,26 26-1 0 0,-26-22-14 0 0,-1 0 0 0 0,0 2 0 0 0,-2 0 0 0 0,0 0 0 0 0,-2 2-1 0 0,0-1 1 0 0,-1 1 0 0 0,-1 1 0 0 0,10 35 0 0 0,-15-41-55 0 0,-1 1-1 0 0,0-1 1 0 0,-1 1-1 0 0,-1 0 1 0 0,-1 0-1 0 0,0 0 1 0 0,-1-1-1 0 0,-1 1 1 0 0,0 0-1 0 0,-1-1 1 0 0,-1 1-1 0 0,-1-1 1 0 0,-13 30-1 0 0,12-32 93 0 0,-1 0-1 0 0,0-1 1 0 0,-1-1-1 0 0,0 1 1 0 0,-1-1-1 0 0,-1 0 1 0 0,0-1-1 0 0,0 0 1 0 0,-1-1-1 0 0,0 0 1 0 0,-1-1-1 0 0,0 0 1 0 0,-22 12-1 0 0,6-7 73 0 0,-12 7-41 0 0,-43 29-1 0 0,83-50-300 0 0,-1 0 0 0 0,1 1 0 0 0,-1-1 0 0 0,1 1 0 0 0,0-1 0 0 0,-1 0 0 0 0,1 1 0 0 0,0-1 0 0 0,-1 1 0 0 0,1-1 0 0 0,0 1 0 0 0,0-1 0 0 0,0 1 0 0 0,-1 0 0 0 0,1-1 0 0 0,0 1 0 0 0,0-1 0 0 0,0 1 0 0 0,0-1 0 0 0,0 1 0 0 0,0-1 0 0 0,0 1 0 0 0,0 0 0 0 0,0-1 0 0 0,0 1 0 0 0,0-1 0 0 0,0 1 0 0 0,1-1 0 0 0,-1 1 0 0 0,0-1 0 0 0,0 1 0 0 0,1-1 0 0 0,-1 1 0 0 0,0-1 0 0 0,0 1 0 0 0,1-1 0 0 0,-1 1 0 0 0,1-1 0 0 0,-1 0 0 0 0,0 1 0 0 0,1-1 0 0 0,-1 1 0 0 0,1-1 0 0 0,-1 0 0 0 0,1 0 0 0 0,-1 1 0 0 0,1-1 0 0 0,-1 0 0 0 0,1 0 0 0 0,0 1 1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50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9007 0 0,'0'0'5194'0'0,"3"0"-4516"0"0,21-4 1485 0 0,36-12-1 0 0,-41 10-1377 0 0,2 0 0 0 0,-1 2-1 0 0,26-3 1 0 0,33 7-238 0 0,-49 1-279 0 0,-1-2 1 0 0,46-6-1 0 0,-68 6-303 0 0,13-3-2103 0 0,25-7 1 0 0,-29 5-5009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5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30 8751 0 0,'-9'0'10560'0'0,"11"0"-10090"0"0,27-1 734 0 0,46-10 1 0 0,-37 5-829 0 0,-7 1-397 0 0,0 2 0 0 0,0 1-1 0 0,1 1 1 0 0,-1 1 0 0 0,46 8 0 0 0,-72-8-721 0 0,0 1 0 0 0,1-1 0 0 0,-1 0 0 0 0,0-1 0 0 0,1 1 0 0 0,8-3 0 0 0,-10 2-1208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55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1004 101 5527 0 0,'53'-33'936'0'0,"27"-11"6451"0"0,-36 21-5187 0 0,-61 39 2794 0 0,-7 14-3833 0 0,-27 43-2027 0 0,43-61 1262 0 0,-120 160-332 0 0,48-72-64 0 0,-38 45 0 0 0,85-108 0 0 0,-68 58 0 0 0,63-65 0 0 0,-2 2 0 0 0,-52 53 0 0 0,66-58-4 0 0,-42 50-31 0 0,57-64 30 0 0,2 0 0 0 0,0 1 0 0 0,0 0 0 0 0,-7 18 0 0 0,10-19 20 0 0,1 0 1 0 0,0 0-1 0 0,1 0 0 0 0,1 1 0 0 0,0 0 0 0 0,1-1 1 0 0,0 1-1 0 0,1 0 0 0 0,0 15 0 0 0,2-10 190 0 0,1 0 0 0 0,1 0 0 0 0,8 33 0 0 0,-8-44-170 0 0,0 1 1 0 0,0-1 0 0 0,1 0-1 0 0,1 0 1 0 0,-1-1 0 0 0,1 1-1 0 0,0-1 1 0 0,1 0 0 0 0,0 0-1 0 0,8 8 1 0 0,7 2 19 0 0,24 15-1 0 0,-24-17-39 0 0,-6-5 29 0 0,0-2 0 0 0,1 0-1 0 0,0-1 1 0 0,19 6 0 0 0,-21-9 39 0 0,-1-1 1 0 0,1 0-1 0 0,0-1 1 0 0,25 0-1 0 0,17 3 4 0 0,-56-5-86 0 0,1 0-1 0 0,-1 0 1 0 0,0 0 0 0 0,1 0 0 0 0,-1 0 0 0 0,0 0-1 0 0,1 0 1 0 0,-1 0 0 0 0,0 0 0 0 0,0 0 0 0 0,1 0-1 0 0,-1 0 1 0 0,0 0 0 0 0,1 0 0 0 0,-1 0 0 0 0,0 0 0 0 0,0 0-1 0 0,1 1 1 0 0,-1-1 0 0 0,0 0 0 0 0,0 0 0 0 0,1 0-1 0 0,-1 0 1 0 0,0 1 0 0 0,0-1 0 0 0,1 0 0 0 0,-1 0-1 0 0,0 1 1 0 0,0-1 0 0 0,0 0 0 0 0,0 0 0 0 0,1 1-1 0 0,-1-1 1 0 0,0 0 0 0 0,0 1 0 0 0,0-1 0 0 0,0 0-1 0 0,0 0 1 0 0,0 1 0 0 0,0-1 0 0 0,0 0 0 0 0,0 1-1 0 0,-3 4 19 0 0,1-2-14 0 0,0 0 1 0 0,-1 0-1 0 0,1 0 0 0 0,0 0 1 0 0,-1-1-1 0 0,1 1 0 0 0,-1-1 1 0 0,0 0-1 0 0,0 1 0 0 0,0-1 1 0 0,-5 2-1 0 0,-6 4-1 0 0,12-8 3 0 0,0 1 981 0 0,1-2-934 0 0,0 1-53 0 0,0 0-1 0 0,0 0 1 0 0,0 0-1 0 0,0 0 1 0 0,0 0-1 0 0,0 0 1 0 0,0 0-1 0 0,-1 0 1 0 0,1 0-1 0 0,0 0 1 0 0,0 0-1 0 0,0 1 1 0 0,0-1-1 0 0,0 0 1 0 0,0 1-1 0 0,1-1 1 0 0,-1 1-1 0 0,0-1 1 0 0,0 1-1 0 0,0-1 1 0 0,0 1-1 0 0,-1 1 1 0 0,0 0-2 0 0,-7 4-7 0 0,0 2 0 0 0,0-1 0 0 0,1 1 0 0 0,0 0 0 0 0,-7 10 0 0 0,-33 50-66 0 0,27-36 60 0 0,-148 216 14 0 0,163-241 0 0 0,0-2 11 0 0,5-4 11 0 0,-2 2 9 0 0,-3 6 1289 0 0,6-8-1260 0 0,0 1-59 0 0,0-1 0 0 0,0 1-1 0 0,0-1 1 0 0,0 1 0 0 0,1-1 0 0 0,-1 0 0 0 0,0 1-1 0 0,1-1 1 0 0,-1 1 0 0 0,1-1 0 0 0,-1 0 0 0 0,1 1-1 0 0,-1-1 1 0 0,1 0 0 0 0,0 0 0 0 0,1 2 0 0 0,1 1-3 0 0,0 1 0 0 0,0 0 1 0 0,1-1-1 0 0,-1 1 0 0 0,1-1 0 0 0,0 0 1 0 0,1 0-1 0 0,-1 0 0 0 0,0-1 0 0 0,1 0 1 0 0,0 1-1 0 0,0-2 0 0 0,0 1 0 0 0,7 2 0 0 0,9 3-9 0 0,0-1-1 0 0,24 4 0 0 0,-15-3 8 0 0,14 2 4 0 0,54 6 0 0 0,-71-10 0 0 0,-17-2 0 0 0,-5 3 0 0 0,-8 2 0 0 0,2-7 0 0 0,1-1 0 0 0,0 0 0 0 0,-1 0 0 0 0,1 0 0 0 0,0 0 0 0 0,-1 0 0 0 0,1 0 0 0 0,-1-1 0 0 0,0 1 0 0 0,1 0 0 0 0,-1 0 0 0 0,0-1 0 0 0,1 1 0 0 0,-1 0 0 0 0,0-1 0 0 0,-1 1 0 0 0,0 2 0 0 0,-1 0 0 0 0,0 0 0 0 0,0-1 0 0 0,0 0 0 0 0,0 1 0 0 0,-6 2 0 0 0,0 0 0 0 0,-22 17-61 0 0,2 2 0 0 0,1 1 0 0 0,1 1 0 0 0,1 1 0 0 0,1 1 0 0 0,-25 39-1 0 0,-110 196-391 0 0,113-176 307 0 0,4 2 0 0 0,3 2 1 0 0,-48 173-1 0 0,81-235 133 0 0,2 1-1 0 0,0 0 1 0 0,2 0 0 0 0,2 1-1 0 0,2 38 1 0 0,0-52-25 0 0,1 1 1 0 0,1-1-1 0 0,0 0 0 0 0,1 0 1 0 0,1 0-1 0 0,1 0 0 0 0,0-1 1 0 0,1 0-1 0 0,1 0 0 0 0,16 23 0 0 0,-17-29 25 0 0,2-1-1 0 0,-1 1 0 0 0,1-2 0 0 0,1 1 0 0 0,-1-1 0 0 0,2-1 0 0 0,-1 0 1 0 0,1 0-1 0 0,20 9 0 0 0,6-1 428 0 0,69 18 1 0 0,-66-21 199 0 0,48 19 0 0 0,-83-29-572 0 0,14 6 193 0 0,23 14 1 0 0,-37-19-218 0 0,0 1 0 0 0,0-1 0 0 0,0 1 0 0 0,-1 0 0 0 0,1 1 0 0 0,-1-1 0 0 0,0 1 0 0 0,5 8 0 0 0,-7-11-13 0 0,-1 1 1 0 0,0-1 0 0 0,1 1-1 0 0,-1 0 1 0 0,-1-1 0 0 0,1 1-1 0 0,0 0 1 0 0,-1 0 0 0 0,1 3-1 0 0,-1-4 4 0 0,0 11 50 0 0,-1-10-46 0 0,0 0-1 0 0,0 0 1 0 0,0 0 0 0 0,0-1 0 0 0,-1 1 0 0 0,1-1 0 0 0,-1 1 0 0 0,1-1-1 0 0,-4 3 1 0 0,-25 23 149 0 0,13-15-67 0 0,14-10-65 0 0,-3 1 11 0 0,-9 4 53 0 0,4-1-1767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11 14223 0 0,'0'0'1291'0'0,"1"-1"-1063"0"0,14-9 5059 0 0,-31 28-5099 0 0,-31 43 283 0 0,-73 127 0 0 0,104-149-439 0 0,16-38-133 0 0,2-1-1159 0 0,12-3-3816 0 0,6-5-1703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5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106 256 9383 0 0,'0'0'5026'0'0,"2"0"-4373"0"0,1 1-425 0 0,1-1 0 0 0,-1 1-1 0 0,0 0 1 0 0,0 0 0 0 0,0 0 0 0 0,1 0 0 0 0,-1 0-1 0 0,0 1 1 0 0,0 0 0 0 0,-1-1 0 0 0,4 3 0 0 0,-4-2-192 0 0,-1-1 1 0 0,0 1 0 0 0,0-1-1 0 0,0 1 1 0 0,0-1 0 0 0,0 1-1 0 0,-1 0 1 0 0,1 0 0 0 0,0-1-1 0 0,-1 1 1 0 0,1 0 0 0 0,-1 0-1 0 0,0-1 1 0 0,1 1 0 0 0,-1 0-1 0 0,0 0 1 0 0,0 0 0 0 0,0 0 0 0 0,0 0-1 0 0,-1-1 1 0 0,1 1 0 0 0,-1 2-1 0 0,-6 21 288 0 0,-1 0-1 0 0,-1-1 0 0 0,-23 45 1 0 0,20-44-179 0 0,-5 11 17 0 0,-2 0 0 0 0,-25 34 1 0 0,39-62-158 0 0,1-3 260 0 0,6-12-69 0 0,25-57 96 0 0,-10 29-296 0 0,2-7-43 0 0,1 2 0 0 0,2 1-1 0 0,2 1 1 0 0,1 0 0 0 0,2 2 0 0 0,62-64 0 0 0,-68 80 25 0 0,1 0 0 0 0,0 2 0 0 0,1 0 1 0 0,1 1-1 0 0,1 2 0 0 0,32-16 1 0 0,38-7-58 0 0,-80 33 142 0 0,0 1 0 0 0,1 0 0 0 0,-1 1 1 0 0,22-2-1 0 0,-26 6 102 0 0,-1-1 0 0 0,17 4 0 0 0,-20-3-103 0 0,-4 0 34 0 0,-1 0-88 0 0,-1 0 0 0 0,1 1-1 0 0,-1-1 1 0 0,0 0 0 0 0,1 0-1 0 0,-1 1 1 0 0,0-1 0 0 0,0 0-1 0 0,0 1 1 0 0,0-1 0 0 0,0 1-1 0 0,0 0 1 0 0,0-1 0 0 0,0 1 0 0 0,-1 0-1 0 0,1-1 1 0 0,0 1 0 0 0,-1 0-1 0 0,1 3 1 0 0,0-1-2 0 0,0 2-3 0 0,-1-1 0 0 0,1 1-1 0 0,-1 0 1 0 0,0-1 0 0 0,0 1 0 0 0,-1 0 0 0 0,1-1-1 0 0,-3 6 1 0 0,-13 47 32 0 0,10-41-31 0 0,-8 21 24 0 0,-2-1-1 0 0,-37 63 0 0 0,-5 10 30 0 0,47-85-25 0 0,-13 47 0 0 0,23-70-56 0 0,1 1 0 0 0,-2 0 0 0 0,1 0 0 0 0,0-1 0 0 0,0 1 0 0 0,-1 0 0 0 0,0-1 0 0 0,1 0 0 0 0,-1 1 0 0 0,0-1 0 0 0,0 0 0 0 0,0 0 1 0 0,-1 0-1 0 0,-2 2 0 0 0,-1 2-314 0 0,-26 18-2341 0 0,31-23 1859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5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6911 0 0,'0'0'11931'0'0,"0"3"-11522"0"0,-5 22 17 0 0,-1 0 0 0 0,-2-1-1 0 0,0 1 1 0 0,-14 27 0 0 0,7-17-188 0 0,-11 38 1 0 0,22-56-126 0 0,-4 10 154 0 0,1 1-1 0 0,1 0 1 0 0,2 0 0 0 0,0 0-1 0 0,1 30 1 0 0,3-56-813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58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9215 0 0,'0'0'422'0'0,"-1"1"-13"0"0,-4 5-235 0 0,1 0 0 0 0,0 0-1 0 0,0 1 1 0 0,-5 11 0 0 0,0 15 3922 0 0,9-31-3781 0 0,1 3 612 0 0,-1-5-871 0 0,0 0 1 0 0,0 0-1 0 0,0 1 0 0 0,0-1 0 0 0,0 0 0 0 0,0 1 0 0 0,0-1 1 0 0,0 0-1 0 0,1 0 0 0 0,-1 1 0 0 0,0-1 0 0 0,0 0 0 0 0,0 0 1 0 0,0 1-1 0 0,0-1 0 0 0,1 0 0 0 0,-1 0 0 0 0,0 1 0 0 0,0-1 1 0 0,0 0-1 0 0,1 0 0 0 0,-1 0 0 0 0,0 1 0 0 0,0-1 0 0 0,1 0 1 0 0,-1 0-1 0 0,0 0 0 0 0,0 0 0 0 0,1 0 0 0 0,-1 1 0 0 0,0-1 0 0 0,0 0 1 0 0,1 0-1 0 0,-1 0 0 0 0,0 0 0 0 0,1 0 0 0 0,-1 0 0 0 0,0 0 1 0 0,1 0-1 0 0,-1 0 0 0 0,0 0 0 0 0,0 0 0 0 0,1 0 0 0 0,-1 0 1 0 0,0-1-1 0 0,1 1 0 0 0,-1 0 0 0 0,0 0 0 0 0,0 0 0 0 0,1 0 1 0 0,-1 0-1 0 0,0-1 0 0 0,38-16 5712 0 0,-38 19-5703 0 0,2 6-12 0 0,-2-7-54 0 0,0-1 0 0 0,0 0-1 0 0,0 1 1 0 0,0-1 0 0 0,0 0-1 0 0,0 1 1 0 0,0-1 0 0 0,0 0-1 0 0,0 1 1 0 0,0-1 0 0 0,0 1-1 0 0,0-1 1 0 0,0 0 0 0 0,1 1 0 0 0,-1-1-1 0 0,0 0 1 0 0,0 1 0 0 0,0-1-1 0 0,0 0 1 0 0,1 0 0 0 0,-1 1-1 0 0,0-1 1 0 0,0 0 0 0 0,1 0-1 0 0,-1 1 1 0 0,0-1 0 0 0,1 0-1 0 0,-1 0 1 0 0,0 0 0 0 0,1 1-1 0 0,-1-1 1 0 0,0 0 0 0 0,1 0-1 0 0,-1 0 1 0 0,0 0 0 0 0,1 0-1 0 0,-1 0 1 0 0,0 0 0 0 0,1 0-1 0 0,-1 0 1 0 0,0 0 0 0 0,1 0-1 0 0,-1 0 1 0 0,1 0 0 0 0,-1 0-1 0 0,0 0 1 0 0,1 0 0 0 0,-1 0-1 0 0,0 0 1 0 0,1 0 0 0 0,-1-1-1 0 0,1 1-21 0 0,6-1-467 0 0,4-4-7490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5:5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10591 0 0,'1'-1'4256'0'0,"2"-1"-3796"0"0,0 0 0 0 0,-1 0-1 0 0,1 0 1 0 0,0 0-1 0 0,0 1 1 0 0,1 0 0 0 0,-1-1-1 0 0,6 0 1 0 0,32-7 10 0 0,-29 7-167 0 0,145-21 871 0 0,-41 7-582 0 0,678-74 1942 0 0,-615 73-2533 0 0,142-2 93 0 0,-89 6-71 0 0,-179 10-232 0 0,63 4 1 0 0,-108 0-540 0 0,-13 3-1748 0 0,-3 2 1389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04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6911 0 0,'0'0'7152'0'0,"0"3"-6701"0"0,1 11-35 0 0,0 0 1 0 0,1 1-1 0 0,1-1 0 0 0,0 0 0 0 0,10 25 1 0 0,35 67 1456 0 0,-39-90-1543 0 0,1 0 0 0 0,23 27 0 0 0,-6-8-16 0 0,12 13 49 0 0,3-2 1 0 0,61 53 0 0 0,-96-92-351 0 0,-5-5-11 0 0,6 6 1 0 0,1 0-1 0 0,19 12 1 0 0,-26-18-44 0 0,0-1-1 0 0,1 0 1 0 0,-1 1-1 0 0,1-1 1 0 0,-1 0-1 0 0,1 0 1 0 0,-1 0-1 0 0,1-1 1 0 0,-1 1-1 0 0,1-1 1 0 0,0 1-1 0 0,2-1 1 0 0,1 1-201 0 0,-4-1-161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0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5 11519 0 0,'0'0'1624'0'0,"9"1"1955"0"0,-12 8-3475 0 0,1 0-1 0 0,-2 1 1 0 0,1-1 0 0 0,-2-1 0 0 0,1 1-1 0 0,-11 15 1 0 0,-2 6 199 0 0,-194 313 1116 0 0,187-310-1375 0 0,-52 54 0 0 0,15-19 53 0 0,57-63-94 0 0,0 0 0 0 0,0 1 0 0 0,-4 8 0 0 0,8-13-4 0 0,-1-1-1 0 0,1 0 0 0 0,0 1 1 0 0,-1-1-1 0 0,1 1 0 0 0,0-1 1 0 0,0 1-1 0 0,-1-1 0 0 0,1 1 1 0 0,0 0-1 0 0,0-1 0 0 0,0 1 1 0 0,-1-1-1 0 0,1 1 0 0 0,0-1 1 0 0,0 1-1 0 0,0 0 0 0 0,0-1 1 0 0,0 1-1 0 0,0-1 0 0 0,0 1 1 0 0,0-1-1 0 0,1 1 0 0 0,-1 0 1 0 0,0-1-1 0 0,0 1 0 0 0,0-1 1 0 0,1 1-1 0 0,-1-1 0 0 0,0 1 1 0 0,1-1-1 0 0,-1 1 0 0 0,0-1 1 0 0,1 1-1 0 0,-1 0 0 0 0,2-1-5 0 0,-1 0-1 0 0,0 1 1 0 0,0-1-1 0 0,1 0 0 0 0,-1 1 1 0 0,0-1-1 0 0,1 0 1 0 0,-1 0-1 0 0,0 0 0 0 0,2-1 1 0 0,1 1-2 0 0,2 0-59 0 0,0 0 0 0 0,0-1-1 0 0,1 0 1 0 0,-1 0 0 0 0,0 0 0 0 0,10-4-1 0 0,-9 2-613 0 0,5 0-638 0 0</inkml:trace>
  <inkml:trace contextRef="#ctx0" brushRef="#br0" timeOffset="1">650 882 11887 0 0,'0'0'6636'0'0,"1"1"-6481"0"0,2 2-115 0 0,-1 1 1 0 0,1-1-1 0 0,-1 1 0 0 0,0 0 1 0 0,-1-1-1 0 0,1 1 0 0 0,-1 0 1 0 0,1 0-1 0 0,-1 0 0 0 0,1 8 1 0 0,-2-3 27 0 0,1 0 0 0 0,-1 0 1 0 0,-1 0-1 0 0,-1 11 0 0 0,-1-2 95 0 0,0 1 0 0 0,-1-1-1 0 0,-1 0 1 0 0,-1 0 0 0 0,-1-1-1 0 0,0 1 1 0 0,-17 28 0 0 0,14-33-270 0 0,9-12-768 0 0</inkml:trace>
  <inkml:trace contextRef="#ctx0" brushRef="#br0" timeOffset="2">1225 131 8751 0 0,'1'-1'399'0'0,"30"-48"9882"0"0,-31 51-10203 0 0,-1 1 0 0 0,1-1 0 0 0,-1 0 1 0 0,0 0-1 0 0,0 0 0 0 0,-2 4 0 0 0,-1 4 81 0 0,-10 41 714 0 0,-11 72 1 0 0,12-57-503 0 0,-5 51 61 0 0,16-98-359 0 0,1 0 0 0 0,1 0 0 0 0,1 0-1 0 0,3 20 1 0 0,-4-37-138 0 0,6 7-1824 0 0</inkml:trace>
  <inkml:trace contextRef="#ctx0" brushRef="#br0" timeOffset="3">1106 1228 11231 0 0,'0'0'6264'0'0,"2"0"-5664"0"0,-1 0-415 0 0,-1 0 0 0 0,0 0 0 0 0,1 0 0 0 0,-1 0 0 0 0,1 0 0 0 0,-1 0 0 0 0,1 0 0 0 0,-1 0 0 0 0,1 0 0 0 0,-1 0 0 0 0,1 0 0 0 0,-1 0 0 0 0,0 0 0 0 0,1 0 0 0 0,-1 1 0 0 0,1-1 0 0 0,-1 0 0 0 0,0 0 0 0 0,1 1 0 0 0,-1-1 0 0 0,1 0 0 0 0,-1 0 0 0 0,1 1 0 0 0,3 11 1507 0 0,-3 2-4896 0 0,1-15 1787 0 0,7-2-14 0 0</inkml:trace>
  <inkml:trace contextRef="#ctx0" brushRef="#br0" timeOffset="4">1798 2 4607 0 0,'-8'-2'11351'0'0,"5"32"-10717"0"0,1-1-1 0 0,2 0 1 0 0,1 0 0 0 0,5 33 0 0 0,3-5-23 0 0,18 62 1 0 0,-21-96-451 0 0,2-1 0 0 0,0 0 0 0 0,21 39 0 0 0,-24-52-71 0 0,1 0 0 0 0,0-1 0 0 0,0 0 0 0 0,0 0 0 0 0,1 0 0 0 0,0 0 0 0 0,1-1 0 0 0,0-1 0 0 0,0 1 0 0 0,0-1 0 0 0,11 6 0 0 0,-9-7 163 0 0,1-1-1 0 0,-1-1 1 0 0,0 0 0 0 0,22 4 0 0 0,-2-5-5696 0 0,-36-2 3443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0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1 6447 0 0,'0'0'7463'0'0,"-1"1"-6579"0"0,-2 3-644 0 0,0 1 1 0 0,0-1 0 0 0,0-1-1 0 0,0 1 1 0 0,-1 0-1 0 0,-5 3 1 0 0,-6 7 119 0 0,-29 39 291 0 0,2 1-1 0 0,-62 109 1 0 0,54-87-213 0 0,-91 106 0 0 0,77-110-145 0 0,63-70-115 0 0,4-2-100 0 0,1 0-294 0 0,1 0 1 0 0,-1 0-1 0 0,1-1 1 0 0,-1 1-1 0 0,8-3 1 0 0,3-2-580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0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81 9503 0 0,'0'0'1914'0'0,"3"-1"-1434"0"0,17-9 928 0 0,20-12 1 0 0,-29 14-719 0 0,1 1 0 0 0,0 0 0 0 0,0 1 0 0 0,1 1-1 0 0,0 0 1 0 0,20-5 0 0 0,-31 10-637 0 0,-1 0-1 0 0,1 0 1 0 0,-1 0-1 0 0,1 0 1 0 0,0 1-1 0 0,-1-1 1 0 0,1 0-1 0 0,-1 0 1 0 0,1 1-1 0 0,-1-1 1 0 0,0 1-1 0 0,1 0 1 0 0,-1-1-1 0 0,1 1 1 0 0,-1 0-1 0 0,0 0 1 0 0,0 0-1 0 0,1 0 1 0 0,-1 0 0 0 0,0 0-1 0 0,0 0 1 0 0,0 0-1 0 0,0 0 1 0 0,0 1-1 0 0,0 0 1 0 0,1 0-27 0 0,0 2 3 0 0,0 1 0 0 0,0-1 1 0 0,0 1-1 0 0,-1 0 0 0 0,1 0 0 0 0,-1-1 0 0 0,-1 1 0 0 0,1 0 1 0 0,0 0-1 0 0,-1 0 0 0 0,0 0 0 0 0,0 0 0 0 0,-1 0 0 0 0,0 5 1 0 0,-1-5-22 0 0,1 1 0 0 0,-1-1 0 0 0,0 1 0 0 0,0-1 1 0 0,0 0-1 0 0,-1 0 0 0 0,0 0 0 0 0,0 0 0 0 0,0 0 1 0 0,-1-1-1 0 0,-7 8 0 0 0,-4 2-91 0 0,0-2-1 0 0,-19 14 0 0 0,20-17 39 0 0,0 1 0 0 0,1 1 0 0 0,-13 13-1 0 0,7-4 50 0 0,13-15 2 0 0,0 1 0 0 0,0 0 0 0 0,1 0 0 0 0,0 1 0 0 0,0 0 0 0 0,1-1 0 0 0,0 1 0 0 0,0 1 0 0 0,-5 12 0 0 0,9-16 48 0 0,0-3-46 0 0,0 1 0 0 0,0-1 0 0 0,1 0 1 0 0,-1 0-1 0 0,0 1 0 0 0,1-1 0 0 0,-1 0 1 0 0,1 0-1 0 0,0 0 0 0 0,-1 0 0 0 0,1 0 1 0 0,0 0-1 0 0,-1 0 0 0 0,1 0 0 0 0,0 0 1 0 0,0 0-1 0 0,0 0 0 0 0,0 0 0 0 0,0-1 1 0 0,0 1-1 0 0,0 0 0 0 0,0-1 0 0 0,1 1 1 0 0,-1-1-1 0 0,0 1 0 0 0,0-1 0 0 0,0 1 1 0 0,1-1-1 0 0,1 0 0 0 0,1 1 58 0 0,1-1-1 0 0,-1-1 1 0 0,0 1 0 0 0,1-1-1 0 0,-1 1 1 0 0,6-3-1 0 0,-2 1-25 0 0,50-13 438 0 0,-39 9-308 0 0,-1 1 0 0 0,0 1 0 0 0,1 1 0 0 0,26-1 0 0 0,41 4-151 0 0,-73 0-3831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05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 11519 0 0,'-1'1'3984'0'0,"-5"5"-3032"0"0,1 0-1 0 0,0 0 0 0 0,0 1 0 0 0,-7 13 1 0 0,6-8-531 0 0,1 1 0 0 0,0 1 0 0 0,1-1 1 0 0,-3 15-1 0 0,-120 469 2280 0 0,118-465-2605 0 0,-2 4-4 0 0,-6 45 0 0 0,15-75-144 0 0,2 0 0 0 0,-1 0-1 0 0,1 0 1 0 0,0 0 0 0 0,0 0-1 0 0,1 0 1 0 0,0 0 0 0 0,2 11-1 0 0,-2-16-573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0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10591 0 0,'0'0'819'0'0,"-4"11"6940"0"0,4-9-7603 0 0,1 0 1 0 0,-1-1-1 0 0,0 1 1 0 0,1 0-1 0 0,-1 0 1 0 0,1-1 0 0 0,-1 1-1 0 0,1 0 1 0 0,0-1-1 0 0,-1 1 1 0 0,1 0-1 0 0,0-1 1 0 0,0 1 0 0 0,0-1-1 0 0,1 0 1 0 0,-1 1-1 0 0,0-1 1 0 0,1 0-1 0 0,-1 0 1 0 0,0 0-1 0 0,1 0 1 0 0,-1 0 0 0 0,1 0-1 0 0,0 0 1 0 0,-1 0-1 0 0,1 0 1 0 0,0-1-1 0 0,2 1 1 0 0,0 1 73 0 0,-1-2 0 0 0,1 1-1 0 0,0 0 1 0 0,0-1 0 0 0,0 0 0 0 0,-1 0 0 0 0,1 0-1 0 0,0 0 1 0 0,0 0 0 0 0,0-1 0 0 0,-1 0 0 0 0,8-2-1 0 0,-10 3 105 0 0,-1 0-330 0 0,0 0 1 0 0,0 0 0 0 0,0 0 0 0 0,0 0-1 0 0,0 0 1 0 0,0-1 0 0 0,0 1-1 0 0,0 0 1 0 0,0 0 0 0 0,0 0 0 0 0,0 0-1 0 0,0 0 1 0 0,1 0 0 0 0,-1 0-1 0 0,0 0 1 0 0,0 0 0 0 0,0 0-1 0 0,0 0 1 0 0,0 0 0 0 0,0 0 0 0 0,0 0-1 0 0,0 0 1 0 0,0 0 0 0 0,0 0-1 0 0,0 0 1 0 0,0 0 0 0 0,0 0-1 0 0,0 0 1 0 0,0 0 0 0 0,0 0 0 0 0,0 0-1 0 0,0 0 1 0 0,0 0 0 0 0,1 0-1 0 0,-1 0 1 0 0,0 0 0 0 0,0 0 0 0 0,0 0-1 0 0,0 0 1 0 0,2-2 244 0 0,-2 23-125 0 0,0-4-118 0 0,1-15-76 0 0,-1 0-266 0 0,11 2-1391 0 0,-10-4 1602 0 0,0 1 0 0 0,0-1 0 0 0,-1 0 0 0 0,1 1 0 0 0,0-1 0 0 0,0 0 0 0 0,-1 0 0 0 0,1 1 0 0 0,0-1 0 0 0,0 0 0 0 0,-1 0 0 0 0,1 0 0 0 0,0 0 1 0 0,0 0-1 0 0,0 0 0 0 0,-1 0 0 0 0,1 0 0 0 0,0-1 0 0 0,0 1 0 0 0,0 0 0 0 0,-1 0 0 0 0,1 0 0 0 0,0-1 0 0 0,0 1 0 0 0,0-1 0 0 0,11-8-1780 0 0,-9 7-14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19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5063 0 0,'0'0'6064'0'0,"10"5"-4064"0"0,3-1-2416 0 0,5-1-480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0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3679 0 0,'0'0'14791'0'0,"2"0"-13591"0"0,38-2 4056 0 0,8-5-4536 0 0,-46 7-952 0 0,5-3-561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0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17015 0 0,'0'0'2612'0'0,"14"-11"1845"0"0,-8 9-4435 0 0,-4 2 31 0 0,16-11-880 0 0,-6 3-2668 0 0,-8 6 133 0 0,5-4-3738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0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10135 0 0,'0'0'16856'0'0,"2"0"-16528"0"0,2-1-223 0 0,-2 0-79 0 0,0 0 0 0 0,0 1-1 0 0,0 0 1 0 0,0 0 0 0 0,1 0 0 0 0,-1 0-1 0 0,0 0 1 0 0,0 0 0 0 0,0 0-1 0 0,3 1 1 0 0,6 0-14 0 0,-2 2-12 0 0,-7-2-201 0 0,0 0 1 0 0,0-1-1 0 0,0 1 0 0 0,0 0 1 0 0,0-1-1 0 0,0 1 0 0 0,0-1 1 0 0,0 0-1 0 0,0 0 0 0 0,0 1 1 0 0,0-2-1 0 0,0 1 1 0 0,4 0-1 0 0,3-1-1299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08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1375 0 0,'0'0'66'0'0,"0"2"-8"0"0,1 17 3893 0 0,0 1 0 0 0,7 29 0 0 0,-1-20-1744 0 0,11 32-1 0 0,0-14-1357 0 0,41 74-1 0 0,-40-91-715 0 0,1-1 0 0 0,1 0 0 0 0,1-1 0 0 0,45 41 0 0 0,26 18 553 0 0,-37-38-130 0 0,-25-14 97 0 0,-30-34-364 0 0,0 1-153 0 0,0-2-183 0 0,-1 0 0 0 0,0 0 0 0 0,0 0 0 0 0,0 0 0 0 0,0 0 1 0 0,1 0-1 0 0,-1 1 0 0 0,0-1 0 0 0,0 0 0 0 0,0 0 0 0 0,0 0 0 0 0,1 1 0 0 0,-1-1 0 0 0,0 0 0 0 0,0 0 0 0 0,0 0 0 0 0,0 1 0 0 0,0-1 0 0 0,0 0 1 0 0,0 0-1 0 0,0 0 0 0 0,0 1 0 0 0,0-1 0 0 0,0 0 0 0 0,0 0 0 0 0,0 1 0 0 0,0-1 0 0 0,0 0 0 0 0,0 0 0 0 0,0 0 0 0 0,0 1 0 0 0,0-1 0 0 0,0 0 0 0 0,0 0 1 0 0,0 1-1 0 0,0-1 0 0 0,0 0 0 0 0,-1 0 0 0 0,1 0 0 0 0,0 0 0 0 0,0 1 0 0 0,0-1 0 0 0,0 0 0 0 0,0 0 0 0 0,-1 0 0 0 0,1 0 0 0 0,0 1 0 0 0,0-1 0 0 0,0 0 1 0 0,-1 0-1 0 0,1 0 0 0 0,0 0 0 0 0,0 0 0 0 0,0 0 0 0 0,-1 0 0 0 0,-17 0-4366 0 0,9-2-1346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0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1 1839 0 0,'0'0'16580'0'0,"-1"2"-16138"0"0,-4 13-70 0 0,0-1 1 0 0,-2 1-1 0 0,-10 18 1 0 0,-29 41 51 0 0,33-55-308 0 0,-79 115 116 0 0,-140 159-1 0 0,159-217-114 0 0,70-72-106 0 0,1-3 12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0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24 10591 0 0,'-1'-4'47'0'0,"1"3"43"0"0,-1 0-1 0 0,1 0 1 0 0,0 0-1 0 0,0 0 0 0 0,0-1 1 0 0,0 1-1 0 0,0 0 1 0 0,0 0-1 0 0,2-8 7738 0 0,-2 11-7614 0 0,-1 30-87 0 0,-2 0 0 0 0,-1-1 0 0 0,-1 0 0 0 0,-2 0 0 0 0,-1 0-1 0 0,-2-1 1 0 0,0 0 0 0 0,-2 0 0 0 0,-28 47 0 0 0,39-75-777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0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1 308 1375 0 0,'0'0'66'0'0,"2"-1"508"0"0,5 0 2400 0 0,0-1 0 0 0,0 0-1 0 0,14-6 1 0 0,-1-2-500 0 0,20-14 1 0 0,7-4-1441 0 0,14-2 24 0 0,173-101 1801 0 0,-229 128-2900 0 0,-1 1 1 0 0,0-1-1 0 0,0 0 1 0 0,-1-1-1 0 0,1 1 1 0 0,-1-1-1 0 0,1 1 1 0 0,-1-1-1 0 0,0 0 1 0 0,3-7-1 0 0,-5 10-349 0 0,-5-6-639 0 0,1 5 563 0 0,1 0 1 0 0,-1 1 0 0 0,1-1 0 0 0,-1 1 0 0 0,0 0 0 0 0,0-1 0 0 0,1 1-1 0 0,-1 0 1 0 0,0 1 0 0 0,0-1 0 0 0,-6 0 0 0 0,7 0 323 0 0,-25-1-1984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1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1375 0 0,'1'1'4315'0'0,"4"4"-908"0"0,0-1 0 0 0,1 0 0 0 0,7 5 0 0 0,39 18 827 0 0,-7-5-3315 0 0,-28-12-816 0 0,1-1-1 0 0,1-1 1 0 0,-1-1 0 0 0,1 0-1 0 0,28 5 1 0 0,-45-11-212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1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15343 0 0,'0'0'1394'0'0,"-1"1"-1054"0"0,-1 1-14 0 0,1 1 1 0 0,-1-1-1 0 0,1 0 1 0 0,-1 1-1 0 0,1-1 1 0 0,-1 4 0 0 0,1-5-255 0 0,1 0 1 0 0,0-1-1 0 0,0 1 0 0 0,0-1 1 0 0,0 1-1 0 0,0 0 1 0 0,0-1-1 0 0,0 1 1 0 0,0-1-1 0 0,0 1 1 0 0,0 0-1 0 0,0-1 1 0 0,0 1-1 0 0,0-1 0 0 0,1 1 1 0 0,-1-1-1 0 0,0 1 1 0 0,0-1-1 0 0,1 1 1 0 0,-1 0-1 0 0,0-1 1 0 0,1 0-1 0 0,-1 1 1 0 0,0-1-1 0 0,1 1 0 0 0,-1-1 1 0 0,1 1-1 0 0,-1-1 1 0 0,1 0-1 0 0,-1 1 1 0 0,1-1-1 0 0,-1 0 1 0 0,1 1-1 0 0,-1-1 1 0 0,1 0-1 0 0,-1 0 1 0 0,1 0-1 0 0,0 0 0 0 0,-1 1 1 0 0,1-1-1 0 0,-1 0 1 0 0,1 0-1 0 0,0 0 1 0 0,0 0-1 0 0,6 0 77 0 0,-1 1-1 0 0,1-1 1 0 0,-1 0-1 0 0,8-1 1 0 0,-13 0 1100 0 0,-1 3-1211 0 0,-1 1-1 0 0,0-1 1 0 0,0-1-1 0 0,0 1 1 0 0,-1 0-1 0 0,1 0 1 0 0,0 0 0 0 0,-1 0-1 0 0,1-1 1 0 0,-3 3-1 0 0,-2 2 50 0 0,-5 7-27 0 0,2 1-1 0 0,0 0 0 0 0,0 0 1 0 0,1 1-1 0 0,1 0 1 0 0,0 0-1 0 0,1 1 0 0 0,1-1 1 0 0,1 1-1 0 0,0 1 1 0 0,1-1-1 0 0,0 0 1 0 0,1 1-1 0 0,1-1 0 0 0,3 32 1 0 0,-1-30-66 0 0,2 7-82 0 0,-1 1 0 0 0,-1 0-1 0 0,-5 49 1 0 0,4-73-92 0 0,-2 9-1004 0 0,1 7-827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1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2303 0 0,'0'0'24504'0'0,"1"1"-24405"0"0,5 2-23 0 0,-4-2 388 0 0,-2 1-410 0 0,3 7-43 0 0,-1 0 0 0 0,-2-7 45 0 0,20-8 61 0 0,-13 3-178 0 0,-5 3-47 0 0,1-7-625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2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65 348 10367 0 0,'-1'2'472'0'0,"-6"17"602"0"0,0-1 1 0 0,-2-1-1 0 0,0 1 0 0 0,-22 29 0 0 0,30-46-250 0 0,3-4-678 0 0,1 0 0 0 0,-1 0 0 0 0,0-1 0 0 0,0 1 0 0 0,0-1 0 0 0,1-6-1 0 0,3-3 102 0 0,13-27 126 0 0,2 0 1 0 0,2 2-1 0 0,1 0 1 0 0,3 2-1 0 0,49-55 1 0 0,-59 75-328 0 0,0 1-1 0 0,1 0 1 0 0,1 1-1 0 0,0 0 1 0 0,26-12 0 0 0,-29 19 70 0 0,0 0 1 0 0,0 0 0 0 0,1 2 0 0 0,-1 0 0 0 0,1 1 0 0 0,1 1-1 0 0,30-3 1 0 0,-43 6-53 0 0,-1 0-1 0 0,1 0 1 0 0,0 0-1 0 0,-1 1 1 0 0,1 0-1 0 0,-1 0 1 0 0,1 0-1 0 0,-1 0 1 0 0,6 3-1 0 0,-9-4-49 0 0,0 1 0 0 0,1 0 0 0 0,-1 0 0 0 0,0 0-1 0 0,0-1 1 0 0,0 1 0 0 0,0 0 0 0 0,1 1 0 0 0,-1-1 0 0 0,-1 0-1 0 0,1 0 1 0 0,0 0 0 0 0,0 0 0 0 0,0 1 0 0 0,-1-1-1 0 0,1 0 1 0 0,-1 1 0 0 0,1-1 0 0 0,-1 1 0 0 0,1-1 0 0 0,-1 1-1 0 0,0-1 1 0 0,0 0 0 0 0,0 1 0 0 0,1-1 0 0 0,-1 1-1 0 0,-1-1 1 0 0,1 1 0 0 0,0-1 0 0 0,0 1 0 0 0,-1 2-1 0 0,-2 5-2 0 0,0-1-1 0 0,0 1 0 0 0,0 0 0 0 0,-1-1 0 0 0,0 0 0 0 0,-9 12 0 0 0,-37 42 10 0 0,37-47-60 0 0,0 0-1 0 0,1 1 0 0 0,-18 31 0 0 0,23-33 24 0 0,0 1-1 0 0,-9 29 0 0 0,14-33 18 0 0,1-8 0 0 0,1 1 0 0 0,-1-1 0 0 0,1 1 0 0 0,0-1 0 0 0,0 1 0 0 0,0-1 0 0 0,0 0 0 0 0,1 1 0 0 0,0-1 0 0 0,-1 1 0 0 0,1-1 0 0 0,0 0 0 0 0,2 4 0 0 0,-2-6 0 0 0,1 2 21 0 0,0 1 1 0 0,0-1-1 0 0,1 0 0 0 0,-1 0 1 0 0,1 0-1 0 0,0 0 0 0 0,0 0 1 0 0,0-1-1 0 0,0 1 0 0 0,0-1 1 0 0,1 0-1 0 0,-1 0 0 0 0,1 0 1 0 0,0 0-1 0 0,-1-1 0 0 0,1 1 1 0 0,4 0-1 0 0,10 3 141 0 0,0-1-1 0 0,25 2 1 0 0,-33-5-143 0 0,-8-1-18 0 0,12 2-25 0 0,0 0 0 0 0,0-1-1 0 0,25-2 1 0 0,-35 0-434 0 0,1-1-1 0 0,-1 1 1 0 0,1-1-1 0 0,-1 0 1 0 0,0 0-1 0 0,0-1 1 0 0,0 1-1 0 0,6-5 1 0 0,0 0-4193 0 0,0 0-1708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1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9 5527 0 0,'0'0'9260'0'0,"1"-1"-8689"0"0,5-7 3590 0 0,6 18-3701 0 0,-11-9-420 0 0,1 1 0 0 0,-1 0 1 0 0,0 0-1 0 0,1 0 0 0 0,-1 0 0 0 0,0 0 0 0 0,0 0 0 0 0,-1 0 0 0 0,1 1 0 0 0,0-1 1 0 0,-1 0-1 0 0,1 0 0 0 0,-1 1 0 0 0,0-1 0 0 0,1 0 0 0 0,-1 1 0 0 0,-1 2 0 0 0,1 7 144 0 0,-2-1 0 0 0,-3 14 1 0 0,4-17-96 0 0,-11 35 546 0 0,-25 66 0 0 0,18-59-294 0 0,-95 217 249 0 0,74-179-551 0 0,14-36-18 0 0,-20 48 22 0 0,43-90-59 0 0,3-8-60 0 0,-2-2-1240 0 0,0-1 1094 0 0,0 1-1 0 0,0-1 0 0 0,0 0 1 0 0,0 1-1 0 0,0-1 1 0 0,0 0-1 0 0,1 0 0 0 0,-1 0 1 0 0,0 0-1 0 0,1 0 1 0 0,-1-1-1 0 0,1 1 0 0 0,-1 0 1 0 0,1-1-1 0 0,0 0 0 0 0,-1 1 1 0 0,1-1-1 0 0,0 1 1 0 0,0-1-1 0 0,0 0 0 0 0,0 0 1 0 0,0-2-1 0 0,0 3 154 0 0,1-1 0 0 0,0 1 1 0 0,0-1-1 0 0,0 0 0 0 0,0 1 0 0 0,0-1 0 0 0,1 1 0 0 0,-1-1 0 0 0,0 1 0 0 0,1-1 0 0 0,-1 1 1 0 0,1-1-1 0 0,0 1 0 0 0,1-3 0 0 0,-1 0-55 0 0,7-11-414 0 0,0 0 0 0 0,19-26 0 0 0,-12 19-784 0 0,2-3-3441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1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32 499 5527 0 0,'0'0'759'0'0,"-1"0"244"0"0,-13 5 9664 0 0,12-5-9903 0 0,-3-5 1717 0 0,3 2-2406 0 0,1 0 1 0 0,0 0 0 0 0,0 0 0 0 0,0 0-1 0 0,0-1 1 0 0,0 1 0 0 0,0 0 0 0 0,1-1-1 0 0,0 1 1 0 0,-1-1 0 0 0,1 1 0 0 0,1 0-1 0 0,-1-1 1 0 0,0 1 0 0 0,2-4 0 0 0,1-9-25 0 0,9-27 0 0 0,7-21-25 0 0,-10 34-15 0 0,1-1 1 0 0,17-36-1 0 0,-21 54-105 0 0,1 1-1 0 0,0 0 1 0 0,1 0-1 0 0,1 1 0 0 0,-1 0 1 0 0,2 1-1 0 0,-1 0 1 0 0,2 0-1 0 0,-1 1 1 0 0,1 1-1 0 0,0-1 1 0 0,1 2-1 0 0,0-1 1 0 0,0 2-1 0 0,1 0 0 0 0,0 0 1 0 0,0 1-1 0 0,0 1 1 0 0,0 0-1 0 0,1 1 1 0 0,18-2-1 0 0,7 0 311 0 0,-1 1-1 0 0,1 3 0 0 0,1 1 1 0 0,-1 2-1 0 0,-1 2 0 0 0,1 1 1 0 0,48 13-1 0 0,-75-14-179 0 0,0-1 0 0 0,-1 2 0 0 0,0-1 1 0 0,1 1-1 0 0,-2 1 0 0 0,21 14 0 0 0,-30-19-39 0 0,1 0-1 0 0,-1 0 0 0 0,0 1 1 0 0,0-1-1 0 0,1 0 1 0 0,-1 1-1 0 0,0-1 0 0 0,0 1 1 0 0,0 0-1 0 0,-1-1 1 0 0,1 1-1 0 0,0 0 0 0 0,-1-1 1 0 0,1 1-1 0 0,-1 0 1 0 0,1 0-1 0 0,-1 0 0 0 0,0-1 1 0 0,0 1-1 0 0,0 0 1 0 0,0 0-1 0 0,0 0 0 0 0,0 0 1 0 0,0-1-1 0 0,-1 1 1 0 0,1 0-1 0 0,-1 0 0 0 0,1-1 1 0 0,-1 1-1 0 0,0 0 1 0 0,0-1-1 0 0,-1 4 0 0 0,-4 4-20 0 0,0 0-1 0 0,-1-1 0 0 0,1 0 0 0 0,-13 11 0 0 0,11-10 52 0 0,-43 40-51 0 0,-1-3-1 0 0,-77 53 1 0 0,-126 65-320 0 0,242-157 225 0 0,0 0 0 0 0,0 0 0 0 0,0-1 0 0 0,-1-1 1 0 0,0 0-1 0 0,-14 3 0 0 0,27-8 96 0 0,0 0 0 0 0,0 0 0 0 0,0 0 0 0 0,0 0 0 0 0,0 1 1 0 0,0-1-1 0 0,0 0 0 0 0,0-1 0 0 0,0 1 0 0 0,0 0 0 0 0,0 0 0 0 0,0 0 0 0 0,0-1 0 0 0,0 1 1 0 0,0 0-1 0 0,0-1 0 0 0,0 1 0 0 0,1-1 0 0 0,-1 1 0 0 0,0-1 0 0 0,0 1 0 0 0,-1-2 0 0 0,1 1-4 0 0,0-1 1 0 0,1 1-1 0 0,-1 0 0 0 0,0 0 0 0 0,1-1 0 0 0,-1 1 0 0 0,1-1 0 0 0,-1 1 0 0 0,1 0 0 0 0,0-1 0 0 0,0 1 0 0 0,0-1 0 0 0,-1-2 0 0 0,2 0-136 0 0,-1 0 0 0 0,0 0 0 0 0,1-1 0 0 0,0 1 0 0 0,0 0 0 0 0,0 0-1 0 0,1 0 1 0 0,-1 0 0 0 0,4-6 0 0 0,-4 9-122 0 0,4-5-2350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1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9671 0 0,'0'0'11023'0'0,"1"1"-10848"0"0,2 6-45 0 0,-1-1 0 0 0,0 1 0 0 0,-1 0 0 0 0,1-1 0 0 0,-1 1 0 0 0,0 0 0 0 0,-1 0 1 0 0,0 0-1 0 0,0 0 0 0 0,0 0 0 0 0,-3 10 0 0 0,-2 10 267 0 0,-12 39-1 0 0,-29 62 260 0 0,45-126-869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1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2303 0 0,'0'0'11464'0'0,"0"2"-10816"0"0,-1 9-225 0 0,0-1-1 0 0,1 1 1 0 0,0 0-1 0 0,1 0 1 0 0,0-1 0 0 0,0 1-1 0 0,2 0 1 0 0,-1-1-1 0 0,1 0 1 0 0,5 12-1 0 0,5 10 229 0 0,1 0 0 0 0,27 44 0 0 0,45 54 262 0 0,-81-123-859 0 0,49 68 418 0 0,43 67 120 0 0,-90-131-544 0 0,15 19 0 0 0,2 0 80 0 0,-23-28-97 0 0,-2-4-537 0 0,-11-29-4247 0 0,5 17-1963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1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9 5527 0 0,'7'-9'11367'0'0,"-7"11"-10814"0"0,0 7-228 0 0,-1-1 0 0 0,0 1-1 0 0,-1 0 1 0 0,0-1 0 0 0,0 0 0 0 0,-1 1-1 0 0,-6 11 1 0 0,-33 57 762 0 0,25-49-789 0 0,-3 7-14 0 0,-50 62 0 0 0,55-79-258 0 0,-1-1 1 0 0,0 0-1 0 0,-1-2 0 0 0,-36 26 1 0 0,7-9 37 0 0,44-31-43 0 0,15 2-3341 0 0,2-1-1304 0 0,1-2-1512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1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24 6911 0 0,'0'0'528'0'0,"1"-1"-61"0"0,61-21 11973 0 0,-68 33-11355 0 0,-33 59 1659 0 0,26-50-2226 0 0,-15 32-1 0 0,24-44-489 0 0,1 1 1 0 0,0-1-1 0 0,1 1 0 0 0,0-1 1 0 0,0 1-1 0 0,1 0 0 0 0,0 14 0 0 0,0-20-43 0 0,1-1 0 0 0,0 0 0 0 0,1 1 0 0 0,-1-1 1 0 0,0 0-1 0 0,1 0 0 0 0,-1 1 0 0 0,1-1 0 0 0,0 0 0 0 0,0 0 0 0 0,0 0 0 0 0,1 2 0 0 0,1 2-157 0 0,-3-5-35 0 0,4 4-1341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1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6 3223 0 0,'1'-5'16426'0'0,"0"11"-16254"0"0,1 0 0 0 0,-1 0 0 0 0,-1 1 0 0 0,1-1 0 0 0,-1 0 0 0 0,0 1 0 0 0,-1 8 0 0 0,-10 50 503 0 0,4-32-360 0 0,-11 63-90 0 0,-5 0 0 0 0,-3-2 0 0 0,-78 181 0 0 0,99-265-208 0 0,-2 5-4 0 0,0 0 0 0 0,-1-1 0 0 0,-1 0 0 0 0,0 0 0 0 0,-15 17 0 0 0,23-32-34 0 0,1 1 1 0 0,-1 0 0 0 0,1-1-1 0 0,-1 1 1 0 0,1 0 0 0 0,0-1-1 0 0,-1 1 1 0 0,1-1 0 0 0,0 1-1 0 0,-1-1 1 0 0,1 1 0 0 0,0-1-1 0 0,-1 1 1 0 0,1-1 0 0 0,0 1-1 0 0,0-1 1 0 0,0 0 0 0 0,-1 0-1 0 0,1-5-180 0 0,0 0 1 0 0,0 1-1 0 0,0-1 0 0 0,0 0 0 0 0,1 1 0 0 0,0-1 0 0 0,0 1 1 0 0,1-1-1 0 0,-1 1 0 0 0,4-8 0 0 0,-2 3-412 0 0,6-16-717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18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35 435 5063 0 0,'0'0'232'0'0,"-9"2"32"0"0,1 0 60 0 0,-8 3 9630 0 0,15-15-7352 0 0,15-91-1408 0 0,-12 90-1075 0 0,0 1 1 0 0,0 0-1 0 0,1-1 1 0 0,0 1 0 0 0,1 0-1 0 0,1 0 1 0 0,-1 1-1 0 0,1-1 1 0 0,1 1 0 0 0,0 0-1 0 0,10-12 1 0 0,-2 4-102 0 0,2 0 0 0 0,0 1 1 0 0,0 1-1 0 0,24-16 0 0 0,-18 16-11 0 0,0 0 1 0 0,2 2-1 0 0,-1 1 0 0 0,1 1 0 0 0,1 0 0 0 0,0 2 0 0 0,39-8 1 0 0,-55 15 82 0 0,-1 1 0 0 0,1 0 1 0 0,-1 1-1 0 0,1 0 1 0 0,-1 1-1 0 0,1-1 1 0 0,-1 2-1 0 0,1-1 1 0 0,-1 1-1 0 0,0 0 0 0 0,0 1 1 0 0,0 0-1 0 0,0 0 1 0 0,0 1-1 0 0,12 8 1 0 0,-16-10-62 0 0,0 1-1 0 0,0 0 1 0 0,0 0 0 0 0,0 1 0 0 0,-1-1 0 0 0,1 1 0 0 0,-1-1-1 0 0,0 1 1 0 0,0 0 0 0 0,0 1 0 0 0,-1-1 0 0 0,0 0 0 0 0,0 1-1 0 0,0-1 1 0 0,0 1 0 0 0,0 0 0 0 0,-1-1 0 0 0,0 1 0 0 0,0 0-1 0 0,0 0 1 0 0,-1 0 0 0 0,0 0 0 0 0,0 0 0 0 0,0 0 0 0 0,0 0-1 0 0,-1 0 1 0 0,-2 9 0 0 0,-1-1 27 0 0,0-1-1 0 0,-1 1 1 0 0,-1-1-1 0 0,-9 15 1 0 0,11-20-97 0 0,0 0 0 0 0,-1 0 0 0 0,-1 0 0 0 0,1-1 0 0 0,-1 0 0 0 0,0 0 0 0 0,0 0 0 0 0,-8 4 0 0 0,4-5-58 0 0,0 0 0 0 0,-1-1 0 0 0,1-1 0 0 0,-1 0-1 0 0,0 0 1 0 0,0-1 0 0 0,-18 1 0 0 0,-8 2-17 0 0,6 2 15 0 0,-57 19-1 0 0,72-20 114 0 0,0 1-1 0 0,1 0 1 0 0,-1 1 0 0 0,2 1-1 0 0,-16 11 1 0 0,28-18-183 0 0,17 1-3299 0 0,3-2 1076 0 0,0-2-3718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19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87 1839 0 0,'-5'6'17311'0'0,"19"-18"-16950"0"0,0 1 0 0 0,1 1 0 0 0,0 0 0 0 0,1 1 0 0 0,0 1 0 0 0,1 0 0 0 0,0 1 0 0 0,0 1 0 0 0,20-4 0 0 0,-36 9-344 0 0,0 1-1 0 0,1 0 0 0 0,-1 0 0 0 0,0 0 0 0 0,0 0 0 0 0,1 0 0 0 0,-1 0 0 0 0,0 0 1 0 0,0 1-1 0 0,0-1 0 0 0,0 0 0 0 0,1 1 0 0 0,-1-1 0 0 0,0 1 0 0 0,0-1 0 0 0,0 1 0 0 0,0-1 1 0 0,0 1-1 0 0,0 0 0 0 0,0 0 0 0 0,0-1 0 0 0,0 1 0 0 0,-1 0 0 0 0,1 0 0 0 0,0 0 1 0 0,0 0-1 0 0,-1 0 0 0 0,1 0 0 0 0,0 0 0 0 0,-1 0 0 0 0,1 0 0 0 0,-1 0 0 0 0,0 0 0 0 0,1 1 1 0 0,-1-1-1 0 0,0 1 0 0 0,1 3 48 0 0,0 1 0 0 0,0-1 1 0 0,0 0-1 0 0,-1 0 0 0 0,0 1 1 0 0,-1 6-1 0 0,0-7-87 0 0,0 1 0 0 0,-1-1 0 0 0,1 0 0 0 0,-1 0 0 0 0,0 0 0 0 0,0-1 0 0 0,0 1 0 0 0,-1 0 0 0 0,0-1 0 0 0,0 1 0 0 0,0-1 0 0 0,0 0 0 0 0,-6 5 0 0 0,-4 3-169 0 0,-1 0 0 0 0,-24 15 0 0 0,-9 7-54 0 0,-23 18-305 0 0,4-3-15 0 0,40-27 470 0 0,25-22 120 0 0,1 1-1 0 0,0-1 1 0 0,-1 0 0 0 0,1 0 0 0 0,0 0-1 0 0,0 1 1 0 0,0-1 0 0 0,-1 0 0 0 0,1 0-1 0 0,0 0 1 0 0,0 1 0 0 0,0-1-1 0 0,-1 0 1 0 0,1 0 0 0 0,0 1 0 0 0,0-1-1 0 0,0 0 1 0 0,0 1 0 0 0,0-1 0 0 0,0 0-1 0 0,0 0 1 0 0,-1 1 0 0 0,1-1 0 0 0,0 0-1 0 0,0 1 1 0 0,0-1 0 0 0,0 0 0 0 0,0 1-1 0 0,0-1 1 0 0,1 0 0 0 0,-1 1 0 0 0,9 7 249 0 0,19 2-238 0 0,-23-9 59 0 0,14 5 36 0 0,0-1-1 0 0,1-1 1 0 0,35 3-1 0 0,-41-6-59 0 0,1-1 0 0 0,-1 0 0 0 0,0-1 0 0 0,0-1 0 0 0,0 0 0 0 0,16-5 0 0 0,-23 5-84 0 0,0-1 0 0 0,0 1 0 0 0,0-1 0 0 0,0-1 0 0 0,6-3 0 0 0,5-9-4519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2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9415 0 0,'-2'1'431'0'0,"-34"0"264"0"0,47 9 7065 0 0,49 42-5918 0 0,104 45 766 0 0,-85-53-1997 0 0,-69-39-536 0 0,-1 2 0 0 0,0-1 1 0 0,0 1-1 0 0,-1 0 0 0 0,1 1 1 0 0,-2 0-1 0 0,1 1 0 0 0,11 17 0 0 0,-10-12-23 0 0,-1 0-1 0 0,-1 1 1 0 0,-1 0-1 0 0,0 0 1 0 0,5 23-1 0 0,-4-15-56 0 0,-2-17-465 0 0,-1-9-1295 0 0,3-13-276 0 0,-3 1 893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2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587 47 6911 0 0,'1'-1'528'0'0,"5"-16"-146"0"0,6-5 1936 0 0,-7 16 263 0 0,-9 15 4632 0 0,-72 128-6212 0 0,-177 239 0 0 0,228-347-1414 0 0,-1 0-1 0 0,-30 25 0 0 0,-64 45-1005 0 0,71-60 314 0 0,47-38 1022 0 0,13-7-114 0 0,-6 3 154 0 0,42-26-4975 0 0,-17 8-492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2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1839 0 0,'0'0'13242'0'0,"0"2"-11773"0"0,1 5-1207 0 0,-1-1 1 0 0,0 1-1 0 0,0-1 0 0 0,0 0 0 0 0,-1 1 1 0 0,1-1-1 0 0,-2 0 0 0 0,1 1 1 0 0,-1-1-1 0 0,0 0 0 0 0,-3 7 1 0 0,1-4-110 0 0,-1-1 0 0 0,0 0 1 0 0,0-1-1 0 0,-1 1 0 0 0,1-1 1 0 0,-2 0-1 0 0,-9 9 1 0 0,-160 135 992 0 0,153-133-987 0 0,0 2-1 0 0,2 1 1 0 0,0 0 0 0 0,2 2-1 0 0,-21 29 1 0 0,33-38-1062 0 0,12-17-2819 0 0,2-4 2075 0 0,-2-2-217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2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56 8287 0 0,'0'0'11887'0'0,"-1"-15"-9987"0"0,3 12-1860 0 0,0 0 1 0 0,1 0-1 0 0,-1 1 0 0 0,0 0 1 0 0,1-1-1 0 0,0 1 1 0 0,0 0-1 0 0,-1 0 1 0 0,1 0-1 0 0,1 0 0 0 0,-1 1 1 0 0,0-1-1 0 0,0 1 1 0 0,0 0-1 0 0,1 0 0 0 0,-1 0 1 0 0,1 0-1 0 0,3 0 1 0 0,9-1 73 0 0,1 0 0 0 0,23 1 0 0 0,-20 1 109 0 0,-18 0-108 0 0,0 0 10 0 0,-2 0-106 0 0,1 1 0 0 0,0-1 1 0 0,0 0-1 0 0,0 1 0 0 0,-1-1 0 0 0,1 1 0 0 0,0-1 0 0 0,-1 1 0 0 0,1-1 0 0 0,0 1 1 0 0,-1 0-1 0 0,1-1 0 0 0,-1 1 0 0 0,1 0 0 0 0,-1-1 0 0 0,1 1 0 0 0,-1 0 1 0 0,1-1-1 0 0,-1 1 0 0 0,0 0 0 0 0,1 0 0 0 0,-1 1 0 0 0,1 0-5 0 0,-1 0 0 0 0,0 1 0 0 0,0-1 0 0 0,0 0 0 0 0,0 0 0 0 0,0 0-1 0 0,-1 0 1 0 0,1 0 0 0 0,-1 3 0 0 0,-1 0-9 0 0,0 1 0 0 0,0-1 0 0 0,0 0 1 0 0,-1 0-1 0 0,1-1 0 0 0,-1 1 0 0 0,-5 5 0 0 0,-17 16-92 0 0,-2-1 0 0 0,-1-1 0 0 0,-37 25 0 0 0,23-24-89 0 0,32-20 131 0 0,0 0-1 0 0,1 1 1 0 0,0 0 0 0 0,0 0-1 0 0,1 1 1 0 0,0 0 0 0 0,0 1-1 0 0,-11 14 1 0 0,14-16 64 0 0,5-6-8 0 0,1 1 0 0 0,-1-1-1 0 0,1 1 1 0 0,-1-1 0 0 0,0 1 0 0 0,1-1 0 0 0,-1 1 0 0 0,1-1-1 0 0,-1 0 1 0 0,1 1 0 0 0,-1-1 0 0 0,1 0 0 0 0,-1 1 0 0 0,2-1 0 0 0,-2 0 2 0 0,5 2 27 0 0,-1 0 0 0 0,1-1 0 0 0,-1 1 1 0 0,1-1-1 0 0,0 0 0 0 0,-1-1 0 0 0,1 1 0 0 0,0-1 1 0 0,6 0-1 0 0,46-5 271 0 0,-48 4-264 0 0,77-9 203 0 0,64-8 142 0 0,-134 16-339 0 0,-12 2-67 0 0,1 0 1 0 0,-1-1-1 0 0,1 0 1 0 0,-1 0-1 0 0,1 0 1 0 0,-1 0-1 0 0,6-3 0 0 0,-9 3-154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2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12207 0 0,'0'0'2990'0'0,"11"-6"-576"0"0,20-9 126 0 0,-30 14-2012 0 0,1 0-6 0 0,9-3 617 0 0,-10 4-1077 0 0,-1 0 0 0 0,0 0 0 0 0,0 0-1 0 0,0 0 1 0 0,1 0 0 0 0,-1 0 0 0 0,0 0 0 0 0,0 1 0 0 0,0-1 0 0 0,0 0 0 0 0,1 0 0 0 0,-1 0 0 0 0,0 0 0 0 0,0 0 0 0 0,0 0 0 0 0,0 0 0 0 0,1 1 0 0 0,-1-1 0 0 0,0 0 0 0 0,0 0 0 0 0,0 0 0 0 0,0 0 0 0 0,0 1-1 0 0,0-1 1 0 0,0 0 0 0 0,1 0 0 0 0,-1 0 0 0 0,0 0 0 0 0,0 1 0 0 0,0-1 0 0 0,0 0 0 0 0,0 3 56 0 0,0-1 1 0 0,0 0-1 0 0,-1 1 0 0 0,1-1 1 0 0,-1 0-1 0 0,1 1 0 0 0,-1-1 1 0 0,-1 3-1 0 0,-8 21 145 0 0,10-26-262 0 0,0 1 1 0 0,0-1 0 0 0,0 0-1 0 0,0 0 1 0 0,1 0 0 0 0,-1 0 0 0 0,0 1-1 0 0,0-1 1 0 0,0 0 0 0 0,1 0-1 0 0,-1 0 1 0 0,0 0 0 0 0,0 0-1 0 0,0 1 1 0 0,1-1 0 0 0,-1 0-1 0 0,0 0 1 0 0,0 0 0 0 0,1 0-1 0 0,-1 0 1 0 0,0 0 0 0 0,0 0-1 0 0,1 0 1 0 0,-1 0 0 0 0,0 0-1 0 0,0 0 1 0 0,1 0 0 0 0,-1 0-1 0 0,0 0 1 0 0,0 0 0 0 0,0 0 0 0 0,1 0-1 0 0,-1 0 1 0 0,0-1 0 0 0,11 0 54 0 0,-10 1-54 0 0,4-1-8 0 0,9-6-112 0 0,-3 0 58 0 0,3 0-3132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2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9383 0 0,'0'0'852'0'0,"0"2"-704"0"0,2 2 927 0 0,0-1-1 0 0,0 1 1 0 0,0-1-1 0 0,0 1 0 0 0,4 3 1 0 0,-4-5-66 0 0,17 3 1534 0 0,-16-5-2332 0 0,0 0 0 0 0,-1-1 0 0 0,1 1 0 0 0,0-1 0 0 0,-1 1 1 0 0,1-1-1 0 0,0 0 0 0 0,-1 0 0 0 0,1 0 0 0 0,-1 0 0 0 0,0 0 0 0 0,1-1 1 0 0,-1 1-1 0 0,0-1 0 0 0,0 1 0 0 0,2-3 0 0 0,0 1-112 0 0,-3 3 110 0 0,-1-1-197 0 0,0 1 0 0 0,0 0 1 0 0,0 0-1 0 0,0 0 0 0 0,0 0 0 0 0,0-1 0 0 0,0 1 0 0 0,0 0 1 0 0,0 0-1 0 0,0 0 0 0 0,0 0 0 0 0,0 0 0 0 0,0-1 0 0 0,0 1 1 0 0,0 0-1 0 0,0 0 0 0 0,0 0 0 0 0,0 0 0 0 0,0 0 0 0 0,0-1 1 0 0,0 1-1 0 0,0 0 0 0 0,0 0 0 0 0,0 0 0 0 0,0 0 0 0 0,1 0 1 0 0,-1 0-1 0 0,0-1 0 0 0,0 1 0 0 0,0 0 0 0 0,0 0 0 0 0,0 0 1 0 0,0 0-1 0 0,1 0 0 0 0,-1 0 0 0 0,0 0 0 0 0,0 0 0 0 0,0 0 1 0 0,0 0-1 0 0,0 0 0 0 0,1 0 0 0 0,-1 0 0 0 0,0 0 1 0 0,0 0-1 0 0,0 0 0 0 0,0 0 0 0 0,0 0 0 0 0,1 0 0 0 0,-1 0 22 0 0,1 0-1 0 0,-1 0 0 0 0,0 0 1 0 0,0 1-1 0 0,1-1 0 0 0,-1 0 1 0 0,0 0-1 0 0,1 1 0 0 0,-1-1 1 0 0,0 0-1 0 0,0 1 0 0 0,1-1 1 0 0,-1 0-1 0 0,0 1 0 0 0,0-1 1 0 0,0 0-1 0 0,0 1 0 0 0,1-1 0 0 0,-1 0 1 0 0,0 1-1 0 0,5 28 50 0 0,-3-26-30 0 0,-2-2-51 0 0,1 0 1 0 0,0-1-1 0 0,0 1 0 0 0,0 0 1 0 0,-1-1-1 0 0,1 1 1 0 0,0-1-1 0 0,0 1 0 0 0,0-1 1 0 0,0 1-1 0 0,0-1 0 0 0,0 1 1 0 0,0-1-1 0 0,0 0 0 0 0,0 0 1 0 0,0 0-1 0 0,0 1 0 0 0,0-1 1 0 0,0 0-1 0 0,0 0 0 0 0,0 0 1 0 0,1-1-1 0 0,-1 1 0 0 0,0 0 1 0 0,1-1-1 0 0,3 0 1 0 0,1 1 19 0 0,-4 0-8 0 0,0 0 1 0 0,0 0-1 0 0,0-1 0 0 0,0 1 0 0 0,0-1 0 0 0,0 1 0 0 0,0-1 1 0 0,0 0-1 0 0,-1 0 0 0 0,1 0 0 0 0,0 0 0 0 0,0 0 0 0 0,-1 0 1 0 0,4-3-1 0 0,1 0-86 0 0,-5 3-360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22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9671 0 0,'0'0'10703'0'0,"11"-3"-5359"0"0,-7 6-5090 0 0,-2-2-203 0 0,-1 0 1 0 0,1-1 0 0 0,-1 1-1 0 0,1 0 1 0 0,-1 0-1 0 0,1-1 1 0 0,0 1 0 0 0,0-1-1 0 0,-1 0 1 0 0,1 1-1 0 0,3-1 1 0 0,-2 2-15 0 0,0-1 28 0 0,22 0-31 0 0,-24-1-35 0 0,0 0 0 0 0,-1 0 1 0 0,1 1 0 0 0,-1-1-1 0 0,1 0 1 0 0,0 0-1 0 0,-1 0 1 0 0,1 0-1 0 0,-1 0 1 0 0,1 0 0 0 0,-1 0-1 0 0,1-1 1 0 0,-1 1-1 0 0,1 0 1 0 0,-1 0-1 0 0,1 0 1 0 0,-1 0 0 0 0,1-1-1 0 0,-1 1 1 0 0,1 0-1 0 0,-1 0 1 0 0,1-1-1 0 0,-1 1 1 0 0,0-1-1 0 0,1 1 1 0 0,-1 0 0 0 0,1-1-1 0 0,-1 1 1 0 0,0-1-1 0 0,1 1 1 0 0,-1-1-1 0 0,1 0-47 0 0,0 2 87 0 0,0 7 25 0 0,-1-7-57 0 0,0 1 0 0 0,0-1-1 0 0,0 1 1 0 0,0-1 0 0 0,0 1 0 0 0,-1-1 0 0 0,1 1-1 0 0,0-1 1 0 0,-1 0 0 0 0,1 1 0 0 0,-1-1-1 0 0,1 1 1 0 0,-1-1 0 0 0,0 0 0 0 0,-1 3-1 0 0,-2 3 25 0 0,-4 9 11 0 0,7-14-114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33 10159 0 0,'0'0'920'0'0,"0"-9"430"0"0,0 8-1371 0 0,-1 0 321 0 0,1-1 0 0 0,0 0 0 0 0,-1 0 0 0 0,1-1 0 0 0,0 1 0 0 0,1 0 0 0 0,-1 0 0 0 0,0 0 0 0 0,1-3 1815 0 0,0 5-2011 0 0,-1 0 0 0 0,1 0 0 0 0,-1 0 1 0 0,1 0-1 0 0,-1 0 0 0 0,1 0 0 0 0,-1 0 0 0 0,1 0 0 0 0,-1 0 0 0 0,1 0 0 0 0,0 0 0 0 0,-1 1 0 0 0,1-1 0 0 0,-1 0 0 0 0,1 0 0 0 0,0 1 1 0 0,1 3 65 0 0,0 0-1 0 0,-1 0 1 0 0,1 1 0 0 0,-1-1 0 0 0,0 1 0 0 0,0-1 0 0 0,-1 1 0 0 0,1-1 0 0 0,-1 1 0 0 0,0-1 0 0 0,0 1 0 0 0,-1-1 0 0 0,-1 7 0 0 0,-2 10 117 0 0,-11 33-1 0 0,9-33-43 0 0,-13 35 7 0 0,-35 76-1 0 0,-38 48-169 0 0,49-98-4 0 0,21-29-54 0 0,-4 10 12 0 0,25-62-145 0 0,-8-2-599 0 0,7 0 409 0 0,0 0 1 0 0,0 0 0 0 0,0 0-1 0 0,1 0 1 0 0,-1 0 0 0 0,0-1-1 0 0,1 1 1 0 0,-1-1 0 0 0,1 1-1 0 0,-1-1 1 0 0,1 1 0 0 0,-1-1-1 0 0,1 0 1 0 0,-1-2 0 0 0,-5-8-6234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24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24 411 3679 0 0,'0'0'167'0'0,"-1"2"-7"0"0,-22 28 14830 0 0,28-28-13641 0 0,-4-2-1104 0 0,1 0-12 0 0,0-1-160 0 0,0 0 0 0 0,0-1 0 0 0,0 1 0 0 0,0-1-1 0 0,-1 1 1 0 0,1-1 0 0 0,0 1 0 0 0,-1-1 0 0 0,1 0 0 0 0,-1 0 0 0 0,3-4-1 0 0,13-28 493 0 0,-8 16-388 0 0,12-21 41 0 0,1 0 0 0 0,46-57-1 0 0,-49 73-218 0 0,1 1-1 0 0,2 0 0 0 0,0 2 0 0 0,34-25 0 0 0,-44 36-15 0 0,1 2 1 0 0,-1-1-1 0 0,1 2 1 0 0,1-1-1 0 0,-1 2 1 0 0,1 0-1 0 0,0 1 1 0 0,0 0-1 0 0,1 1 1 0 0,-1 1-1 0 0,16-2 0 0 0,-24 4 12 0 0,-1 0-1 0 0,0 1 0 0 0,0-1 1 0 0,0 1-1 0 0,0 0 0 0 0,0 0 1 0 0,0 0-1 0 0,0 1 0 0 0,0 0 0 0 0,-1 0 1 0 0,8 4-1 0 0,-9-4 0 0 0,0 0 1 0 0,0 0-1 0 0,-1 0 0 0 0,1 0 1 0 0,-1 1-1 0 0,1-1 0 0 0,-1 1 1 0 0,0 0-1 0 0,0 0 0 0 0,0 0 1 0 0,0 0-1 0 0,-1 0 0 0 0,1 0 1 0 0,-1 0-1 0 0,0 1 0 0 0,0-1 1 0 0,1 6-1 0 0,0 3 4 0 0,-2-1 1 0 0,1 1 0 0 0,-1-1-1 0 0,-1 1 1 0 0,0-1-1 0 0,-1 1 1 0 0,0-1-1 0 0,-1 0 1 0 0,-4 12 0 0 0,-7 15 101 0 0,-23 43 0 0 0,26-59-89 0 0,7-12-25 0 0,-4 7 23 0 0,0-1 1 0 0,-1 0-1 0 0,-13 18 0 0 0,18-30-25 0 0,1 0-1 0 0,0 0 1 0 0,-1-1-1 0 0,0 1 1 0 0,0-1-1 0 0,0 0 0 0 0,0 0 1 0 0,-1 0-1 0 0,1 0 1 0 0,-1-1-1 0 0,0 0 1 0 0,1 0-1 0 0,-1 0 1 0 0,0 0-1 0 0,-10 1 1 0 0,2-1-117 0 0,0-2 0 0 0,0 1 0 0 0,0-2 0 0 0,0 0 0 0 0,0 0 0 0 0,-21-6 0 0 0,14 2-107 0 0,-1-2 0 0 0,1 0-1 0 0,-23-13 1 0 0,42 20-12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2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3223 0 0,'0'0'14802'0'0,"1"3"-14224"0"0,3 6-192 0 0,-3-5-266 0 0,1 0-1 0 0,0-1 1 0 0,-1 1-1 0 0,0 0 1 0 0,0 0-1 0 0,0 0 1 0 0,-1 0-1 0 0,1 0 1 0 0,-1 0-1 0 0,0 0 1 0 0,-1 8-1 0 0,-5 15 149 0 0,0-1-1 0 0,-22 51 0 0 0,-30 46 395 0 0,50-107-798 0 0,-1 0 0 0 0,0-1 0 0 0,-2 1 0 0 0,-16 18 0 0 0,26-32-321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2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20 231 1839 0 0,'0'1'134'0'0,"-7"16"1855"0"0,-4 11 9532 0 0,10-15-9358 0 0,1-12-2056 0 0,0 0 1 0 0,0 0-1 0 0,1 0 1 0 0,-1 0-1 0 0,1 0 1 0 0,-1 0-1 0 0,1 0 1 0 0,-1 0-1 0 0,1 0 1 0 0,-1 0-1 0 0,1 0 1 0 0,0 0-1 0 0,-1-1 0 0 0,1 1 1 0 0,0 0-1 0 0,0 0 1 0 0,0-1-1 0 0,0 1 1 0 0,0-1-1 0 0,0 1 1 0 0,-1-1-1 0 0,1 1 1 0 0,0-1-1 0 0,1 1 1 0 0,-1-1-1 0 0,0 0 1 0 0,0 1-1 0 0,1-1 1 0 0,3 1 62 0 0,-1 0 0 0 0,1 0 0 0 0,0-1 1 0 0,10 1-1 0 0,3-4-19 0 0,1 0 1 0 0,-1-1-1 0 0,1 0 1 0 0,-1-2-1 0 0,-1 0 0 0 0,1-1 1 0 0,-1-1-1 0 0,0 0 1 0 0,-1-1-1 0 0,0-1 1 0 0,16-14-1 0 0,-18 13-68 0 0,0-2 0 0 0,-1 0 0 0 0,0 0 0 0 0,-2-1 0 0 0,12-17 0 0 0,12-24-2103 0 0,-3 0-5692 0 0,-23 38 1570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2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14047 0 0,'0'0'1276'0'0,"2"0"-881"0"0,18 9 1174 0 0,-1 0 0 0 0,0 0 0 0 0,-1 2 0 0 0,23 17 1 0 0,-3-3-1114 0 0,-33-21-447 0 0,0-1-1 0 0,1 0 1 0 0,0 0-1 0 0,-1 0 0 0 0,1-1 1 0 0,1 0-1 0 0,-1 0 1 0 0,0 0-1 0 0,0-1 0 0 0,1 0 1 0 0,-1 0-1 0 0,0-1 0 0 0,8 0 1 0 0,-13 0-128 0 0,0 0 1 0 0,0 0 0 0 0,0 0 0 0 0,0 0-1 0 0,0-1 1 0 0,0 1 0 0 0,0 0-1 0 0,0-1 1 0 0,0 1 0 0 0,0-1-1 0 0,0 1 1 0 0,0-1 0 0 0,0 1-1 0 0,-1-1 1 0 0,1 0 0 0 0,0 1-1 0 0,0-1 1 0 0,-1 0 0 0 0,1 0 0 0 0,0 0-1 0 0,-1 1 1 0 0,2-3 0 0 0,-1 1-831 0 0,0 0 1 0 0,-1 0 0 0 0,1 0 0 0 0,0 0 0 0 0,-1 0 0 0 0,1 0 0 0 0,-1 0 0 0 0,1 0-1 0 0,-1-4 1 0 0,0 0-4220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21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6 454 10191 0 0,'-5'6'9648'0'0,"11"-4"-9410"0"0,1-1 1 0 0,-1 0-1 0 0,1 0 0 0 0,0-1 0 0 0,-1 0 0 0 0,1 0 1 0 0,0 0-1 0 0,0-1 0 0 0,-1 0 0 0 0,1 0 0 0 0,-1-1 0 0 0,8-2 1 0 0,12-6 307 0 0,39-20 1 0 0,-57 26-469 0 0,52-30 228 0 0,-1-3 0 0 0,74-61 0 0 0,-57 40-172 0 0,-67 52-136 0 0,79-64-159 0 0,-77 60 107 0 0,-1 0-1 0 0,-1 0 1 0 0,0 0-1 0 0,0-2 1 0 0,13-21 0 0 0,-22 32-9 0 0,1 1 0 0 0,-1-1 0 0 0,1 0 0 0 0,-1 0 0 0 0,1 1 0 0 0,-1-1 0 0 0,0 0 0 0 0,0 0 0 0 0,1 0 0 0 0,-1 0 0 0 0,0 0 0 0 0,0 1 0 0 0,0-1 0 0 0,0 0 0 0 0,0 0 0 0 0,0 0 0 0 0,0 0 0 0 0,0 0 0 0 0,0 0 0 0 0,-1-1 0 0 0,1 2-5 0 0,-1-1-1 0 0,1 1 0 0 0,0 0 1 0 0,-1-1-1 0 0,1 1 0 0 0,-1 0 1 0 0,1-1-1 0 0,-1 1 0 0 0,1 0 0 0 0,-1 0 1 0 0,0-1-1 0 0,1 1 0 0 0,-1 0 1 0 0,1 0-1 0 0,-1 0 0 0 0,1 0 1 0 0,-1 0-1 0 0,0 0 0 0 0,1 0 0 0 0,-1 0 1 0 0,1 0-1 0 0,-2 0 0 0 0,-3 1-496 0 0,-1 0-1 0 0,0 0 0 0 0,1 1 1 0 0,-10 3-1 0 0,-8 5-934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2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1839 0 0,'0'0'16528'0'0,"2"1"-15926"0"0,27 26 1286 0 0,57 39 0 0 0,-57-46-1541 0 0,-1 2 1 0 0,-1 0 0 0 0,25 28-1 0 0,-43-40-304 0 0,0 0 0 0 0,-2 1 0 0 0,12 18 0 0 0,19 59-72 0 0,-37-87-177 0 0,10 5-632 0 0,-9-6 598 0 0,0-1 0 0 0,0 1 0 0 0,0 0 0 0 0,1-1 0 0 0,-1 1 0 0 0,0-1 0 0 0,0 0 0 0 0,0 0 0 0 0,3-1-1 0 0,10-10-6070 0 0,-8 4 28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2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1 4607 0 0,'0'0'12871'0'0,"0"2"-12406"0"0,-2 1-285 0 0,0 1 0 0 0,1-1 0 0 0,-1 0 0 0 0,0 1 0 0 0,-1-1 0 0 0,1 0 0 0 0,0 0 0 0 0,-1 0 0 0 0,0-1 0 0 0,0 1 0 0 0,-4 3 0 0 0,-7 3 294 0 0,-21 12 1 0 0,17-11-252 0 0,-11 9-163 0 0,1 0 0 0 0,0 2 0 0 0,2 1 0 0 0,0 1-1 0 0,2 1 1 0 0,0 1 0 0 0,-31 45 0 0 0,32-32 89 0 0,19-29-122 0 0,-1 0-1 0 0,-1 0 0 0 0,0 0 0 0 0,0-1 1 0 0,-1 0-1 0 0,-13 13 0 0 0,16-18-96 0 0,0 0-1 0 0,1-1 0 0 0,-1 1 1 0 0,0-1-1 0 0,0 0 1 0 0,0-1-1 0 0,0 1 0 0 0,-1 0 1 0 0,1-1-1 0 0,0 0 1 0 0,-1 0-1 0 0,1-1 1 0 0,-1 1-1 0 0,1-1 0 0 0,-1 0 1 0 0,-4 0-1 0 0,7-1 2 0 0,0 1-1 0 0,1-1 0 0 0,-1 1 1 0 0,0-1-1 0 0,1 0 0 0 0,-1 0 1 0 0,0 1-1 0 0,1-1 0 0 0,-1 0 1 0 0,1 0-1 0 0,0-1 0 0 0,-1 1 1 0 0,1 0-1 0 0,0 0 0 0 0,-1-1 1 0 0,1 1-1 0 0,0-1 1 0 0,0 1-1 0 0,-1-3 0 0 0,-1-1 2 0 0,2 4-29 0 0,29-10-955 0 0,-11 8 294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2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5063 0 0,'-1'2'11532'0'0,"-4"7"-10157"0"0,5-7-1017 0 0,-1 0 0 0 0,1 0 1 0 0,0 0-1 0 0,0 0 0 0 0,0 0 0 0 0,0 0 1 0 0,0 0-1 0 0,1 0 0 0 0,-1 0 0 0 0,1 0 1 0 0,-1 0-1 0 0,2 2 0 0 0,-1-1-307 0 0,0 0 0 0 0,0 0 0 0 0,-1 0-1 0 0,1 0 1 0 0,-1 0 0 0 0,1 0 0 0 0,-1 0 0 0 0,-1 6-1 0 0,-4 11 148 0 0,-1 0-1 0 0,-18 38 0 0 0,15-35-45 0 0,2-9-99 0 0,-1-1 0 0 0,0 1 0 0 0,-14 15-1 0 0,11-15-189 0 0,-17 31-1 0 0,28-44-43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27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1839 0 0,'0'0'7098'0'0,"0"1"-6501"0"0,0 0 0 0 0,0 1 0 0 0,1-1 1 0 0,-1 0-1 0 0,0 0 0 0 0,1 1 0 0 0,-1-1 0 0 0,0 0 1 0 0,1 0-1 0 0,0 0 0 0 0,1 2 0 0 0,6 0-149 0 0,1-2-1 0 0,0 0 0 0 0,0 0 1 0 0,0 0-1 0 0,0-1 0 0 0,1 0 1 0 0,-1-1-1 0 0,0 0 0 0 0,-1-1 1 0 0,1 0-1 0 0,0 0 0 0 0,0-1 1 0 0,-1 0-1 0 0,1 0 0 0 0,7-5 1 0 0,15-9-46 0 0,-1-1 0 0 0,44-36 0 0 0,-9 6-493 0 0,-53 37-365 0 0,-11 10 68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2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6447 0 0,'1'2'9008'0'0,"8"11"-7900"0"0,1-1 0 0 0,0 0 0 0 0,1 0-1 0 0,0-1 1 0 0,1-1 0 0 0,15 11 0 0 0,-14-11-957 0 0,0-2 0 0 0,1 0 0 0 0,0 0 0 0 0,1-2 0 0 0,0 0 0 0 0,0 0 0 0 0,0-1 0 0 0,0-1 0 0 0,1-1 0 0 0,22 3 0 0 0,-37-6-225 0 0,21 0-166 0 0,-7-4-3148 0 0,-6-1-4342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3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4607 0 0,'0'0'354'0'0,"-3"0"-36"0"0,3 0-16 0 0,-1 0 0 0 0,1 1 0 0 0,-1-1 0 0 0,1 0 0 0 0,-1 0-1 0 0,1 0 1 0 0,-1 1 0 0 0,1-1 0 0 0,-1 0 0 0 0,1 0-1 0 0,-1 1 1 0 0,1-1 0 0 0,-1 0 0 0 0,1 1 0 0 0,-1-1 0 0 0,1 1-1 0 0,0-1 1 0 0,-1 1 0 0 0,1-1 0 0 0,0 0 0 0 0,-1 1-1 0 0,1-1 1 0 0,0 1 0 0 0,0 0 0 0 0,0-1 0 0 0,-1 1 0 0 0,1-1-1 0 0,0 1 1 0 0,0-1 0 0 0,0 2 0 0 0,0 0-76 0 0,0 1 1 0 0,0 0-1 0 0,0 0 1 0 0,0-1-1 0 0,1 1 1 0 0,-1 0-1 0 0,2 3 1 0 0,2 5-297 0 0,0-1 1 0 0,10 18-1 0 0,1-5 231 0 0,1 0 0 0 0,30 33 0 0 0,-28-36-125 0 0,0 2-1 0 0,24 40 1 0 0,-38-56-50 0 0,-1 1 1 0 0,0 0-1 0 0,0 0 1 0 0,0 0 0 0 0,-1 1-1 0 0,0-1 1 0 0,0 1-1 0 0,-1-1 1 0 0,0 1 0 0 0,-1-1-1 0 0,1 1 1 0 0,-2 9-1 0 0,0-11-25 0 0,0 0 1 0 0,0 1-1 0 0,-1-1 0 0 0,0 0 0 0 0,-1 0 0 0 0,1 0 0 0 0,-1 0 0 0 0,0 0 0 0 0,0-1 1 0 0,-1 1-1 0 0,0-1 0 0 0,0 0 0 0 0,0 0 0 0 0,-8 7 0 0 0,3-4 26 0 0,0-1 0 0 0,-1 0 0 0 0,0-1 0 0 0,-1 0 0 0 0,1-1-1 0 0,-1 0 1 0 0,0 0 0 0 0,0-1 0 0 0,0-1 0 0 0,-1 0 0 0 0,1-1 0 0 0,-1 0-1 0 0,-18 1 1 0 0,10-3 41 0 0,13-4-5 0 0,0 1-394 0 0,7 0 182 0 0,1-2-86 0 0,-1-1 1 0 0,2 1-1 0 0,-1 0 1 0 0,1-1-1 0 0,-1 1 1 0 0,2 0-1 0 0,4-9 1 0 0,6-5-4533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37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 9759 0 0,'0'0'447'0'0,"-2"0"-11"0"0,-7-2-280 0 0,0 0 5069 0 0,18 5-4669 0 0,-5-2-429 0 0,-1 1-1 0 0,1 0 1 0 0,-1 0-1 0 0,0 1 0 0 0,1-1 1 0 0,-1 1-1 0 0,0-1 1 0 0,-1 1-1 0 0,1 0 1 0 0,0 0-1 0 0,-1 0 0 0 0,4 6 1 0 0,3 7 466 0 0,10 24 0 0 0,-9-20-193 0 0,29 62 1097 0 0,48 96 294 0 0,-60-130-1487 0 0,51 71-1 0 0,-69-108-308 0 0,0 0-1 0 0,1 0 1 0 0,0-1-1 0 0,0-1 1 0 0,1 1-1 0 0,1-2 0 0 0,-1 0 1 0 0,1 0-1 0 0,1-1 1 0 0,-1 0-1 0 0,1-1 1 0 0,0-1-1 0 0,1 0 1 0 0,-1-1-1 0 0,1 0 0 0 0,19 2 1 0 0,-26-5-115 0 0,0-1 0 0 0,0 0 0 0 0,0 0 0 0 0,0-1 0 0 0,-1 0 0 0 0,1 0 1 0 0,11-4-1 0 0,-16 4-44 0 0,1 1 0 0 0,-1-1 0 0 0,1 0 0 0 0,-1 0 0 0 0,1 0 0 0 0,-1-1 0 0 0,0 1 0 0 0,1-1 0 0 0,-1 1 0 0 0,0-1 0 0 0,0 0 0 0 0,0 0 0 0 0,0 0 0 0 0,-1 0 0 0 0,1 0 0 0 0,0 0 0 0 0,-1 0 0 0 0,1 0 0 0 0,-1-1 0 0 0,0 1 0 0 0,0-1 0 0 0,1-2 0 0 0,-2 4 29 0 0,0-1 1 0 0,0 1-1 0 0,0-1 0 0 0,0 1 0 0 0,0-1 0 0 0,0 1 1 0 0,0-1-1 0 0,0 1 0 0 0,-1-1 0 0 0,1 1 0 0 0,-1 0 1 0 0,1-1-1 0 0,-1 1 0 0 0,1 0 0 0 0,-1-1 0 0 0,0 1 1 0 0,0 0-1 0 0,0 0 0 0 0,1-1 0 0 0,-1 1 0 0 0,0 0 1 0 0,-1 0-1 0 0,1 0 0 0 0,0 0 0 0 0,0 1 0 0 0,0-1 1 0 0,0 0-1 0 0,-1 0 0 0 0,1 1 0 0 0,0-1 0 0 0,-1 0 1 0 0,-1 0-1 0 0,-5-2-1151 0 0,-1 1 0 0 0,0 0 0 0 0,-18-3 0 0 0,20 4-275 0 0,-4-1-1790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3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696 1 10103 0 0,'0'0'6910'0'0,"0"1"-6636"0"0,0 9-66 0 0,-1-1 0 0 0,-1 1-1 0 0,0 0 1 0 0,0-1 0 0 0,-1 0 0 0 0,0 1-1 0 0,-1-1 1 0 0,-7 14 0 0 0,-46 67 394 0 0,28-52-305 0 0,-61 62 0 0 0,41-49-143 0 0,-123 113 171 0 0,109-108-241 0 0,-93 105-1 0 0,145-146-67 0 0,-11 17 0 0 0,19-28-13 0 0,1 0 1 0 0,-1 0-1 0 0,1 0 0 0 0,1 0 0 0 0,-1 1 0 0 0,1-1 1 0 0,-1 1-1 0 0,1-1 0 0 0,-1 10 0 0 0,4 0 0 0 0,1-12-8 0 0,-2-1-6 0 0,0 0 7 0 0,-1-1 1 0 0,1 1-1 0 0,0 0 0 0 0,-1-1 1 0 0,1 1-1 0 0,0 0 1 0 0,0-1-1 0 0,0 1 0 0 0,0-1 1 0 0,-1 0-1 0 0,1 1 1 0 0,0-1-1 0 0,0 0 0 0 0,0 1 1 0 0,0-1-1 0 0,0 0 0 0 0,0 0 1 0 0,0 0-1 0 0,0 0 1 0 0,1 0-1 0 0,18-2-72 0 0,-10-1-375 0 0,-1 0 0 0 0,1 0 0 0 0,9-6 0 0 0,-3-1-6404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38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 5983 0 0,'0'0'6899'0'0,"1"-1"-6075"0"0,1 1-1 0 0,-1-1 1 0 0,0 1 0 0 0,1-1 0 0 0,-1 1-1 0 0,1 0 1 0 0,-1 0 0 0 0,0-1 0 0 0,1 1-1 0 0,2 0 1 0 0,-6 7-685 0 0,1-1 0 0 0,-1 0 0 0 0,-1 0-1 0 0,1 0 1 0 0,-1 0 0 0 0,0 0 0 0 0,-7 10 0 0 0,-34 38 141 0 0,14-17-210 0 0,5-7-60 0 0,-21 30-9 0 0,42-52-1 0 0,-1-1 0 0 0,1 1 0 0 0,0 0 0 0 0,0 0 0 0 0,1 0 0 0 0,-3 10 0 0 0,5-16 0 0 0,1-1 0 0 0,0 0 0 0 0,-1-1 0 0 0,1 1 0 0 0,0 0 0 0 0,0-1 0 0 0,-1 1 0 0 0,1 0 0 0 0,0-1 0 0 0,0 1 0 0 0,0 0 0 0 0,0-1 0 0 0,0 1 0 0 0,0 0 0 0 0,0-1 0 0 0,0 1 0 0 0,0 0 0 0 0,1-1 0 0 0,-1 1 0 0 0,0 0 0 0 0,0-1 0 0 0,1 1 0 0 0,-1 0 0 0 0,0-1 0 0 0,1 1 0 0 0,0 0 0 0 0,0 2-2 0 0,1-1 0 0 0,-1 1 0 0 0,1-1 0 0 0,0 0 0 0 0,0 0 0 0 0,0 0 0 0 0,0 0 0 0 0,0 0 0 0 0,1-1-1 0 0,-1 1 1 0 0,0-1 0 0 0,1 1 0 0 0,-1-1 0 0 0,1 0 0 0 0,0 0 0 0 0,-1 0 0 0 0,1 0 0 0 0,0 0 0 0 0,0-1 0 0 0,4 1 0 0 0,8 2-8 0 0,0-2 1 0 0,21 0-1 0 0,-35-1 13 0 0,26 1 132 0 0,-20 0-83 0 0,0 0 0 0 0,0-1 0 0 0,0 0 0 0 0,0-1-1 0 0,0 1 1 0 0,0-1 0 0 0,0-1 0 0 0,0 1 0 0 0,-1-1 0 0 0,1 0-1 0 0,-1-1 1 0 0,7-3 0 0 0,-5 2-128 0 0,0-3-1535 0 0,-2-1-4405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3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4 127 5527 0 0,'-2'-8'568'0'0,"1"-3"-710"0"0,1 9 529 0 0,0 1 0 0 0,0 0 0 0 0,0 0 0 0 0,1 0 0 0 0,-1 0 0 0 0,0 0 0 0 0,1 0 0 0 0,-1 0 0 0 0,1 1 0 0 0,-1-1 0 0 0,2-2 0 0 0,0 1 1075 0 0,1-1 1 0 0,-1 1-1 0 0,1-1 0 0 0,0 1 0 0 0,5-3 0 0 0,-2 1-1251 0 0,26-15 709 0 0,0 1 1 0 0,35-13 0 0 0,-60 28-871 0 0,3 1-903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21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3223 0 0,'1'0'4788'0'0,"6"3"-3758"0"0,0 0 0 0 0,0 0 0 0 0,-1 0-1 0 0,0 1 1 0 0,0 0 0 0 0,0 0 0 0 0,0 1-1 0 0,5 4 1 0 0,5 8 262 0 0,18 23 1 0 0,-27-31-790 0 0,1 0-226 0 0,0-1 0 0 0,0 0-1 0 0,1 0 1 0 0,0-1 0 0 0,19 11-1 0 0,53 24 960 0 0,5 3-341 0 0,-6-1-269 0 0,-58-33-447 0 0,-3 0-36 0 0,-18-10-131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40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2759 0 0,'2'-1'2599'0'0,"50"-27"6391"0"0,4 6-5291 0 0,59-15-3605 0 0,-51 17 840 0 0,-55 17-1012 0 0,1 0 0 0 0,-1 1 0 0 0,1 0-1 0 0,-1 1 1 0 0,13-1 0 0 0,-32 23-1331 0 0,1-8-199 0 0,-1 0-4078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4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38 1375 0 0,'-2'2'107'0'0,"-24"12"381"0"0,5-4 15789 0 0,34-11-15698 0 0,-1-1 0 0 0,1 0 0 0 0,21-6 0 0 0,11-3-71 0 0,149-13-126 0 0,-182 23-379 0 0,16-1-159 0 0,40-7-4851 0 0,-56 6-1071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41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213 127 6447 0 0,'0'0'10712'0'0,"-9"0"-10465"0"0,6 1-196 0 0,-1 0 1 0 0,1 0-1 0 0,-1 0 1 0 0,1 0-1 0 0,0 0 1 0 0,0 1-1 0 0,-1-1 0 0 0,1 1 1 0 0,-3 2-1 0 0,-27 22 136 0 0,14-10-127 0 0,5-5 11 0 0,0 1 0 0 0,1 0 0 0 0,-14 18 0 0 0,21-23-30 0 0,0 1 1 0 0,1 0-1 0 0,0 0 0 0 0,0 0 1 0 0,1 0-1 0 0,0 1 0 0 0,1-1 1 0 0,-3 11-1 0 0,5-16-15 0 0,0-1 0 0 0,1 1 0 0 0,-1 0 0 0 0,1 0 0 0 0,-1 0-1 0 0,1-1 1 0 0,0 1 0 0 0,0 0 0 0 0,1 0 0 0 0,-1 0 0 0 0,0 0 0 0 0,1-1-1 0 0,0 1 1 0 0,0 0 0 0 0,0 0 0 0 0,0-1 0 0 0,0 1 0 0 0,0-1 0 0 0,1 1 0 0 0,-1-1-1 0 0,1 1 1 0 0,-1-1 0 0 0,1 0 0 0 0,0 0 0 0 0,0 0 0 0 0,0 0 0 0 0,0 0-1 0 0,1 0 1 0 0,-1-1 0 0 0,0 1 0 0 0,1-1 0 0 0,-1 1 0 0 0,1-1 0 0 0,0 0 0 0 0,4 1-1 0 0,2 1 72 0 0,1 0-1 0 0,-1-2 0 0 0,1 1 1 0 0,-1-1-1 0 0,1 0 0 0 0,-1-1 1 0 0,1 0-1 0 0,0-1 0 0 0,13-2 1 0 0,2-2 3 0 0,0-2 0 0 0,-1-1 1 0 0,26-11-1 0 0,66-40 316 0 0,-108 54-373 0 0,23-12 140 0 0,44-34 0 0 0,-68 45-164 0 0,1 0-1 0 0,-1-1 1 0 0,0 1-1 0 0,-1-2 0 0 0,0 1 1 0 0,0-1-1 0 0,0 0 1 0 0,-1 0-1 0 0,0 0 1 0 0,6-16-1 0 0,-9 20-27 0 0,-1 0-1 0 0,0 0 1 0 0,0 0-1 0 0,0 0 1 0 0,-1 0 0 0 0,1-1-1 0 0,-1 1 1 0 0,0 0-1 0 0,0 0 1 0 0,-1 0 0 0 0,1 0-1 0 0,-1 0 1 0 0,0 0-1 0 0,0 0 1 0 0,0 0-1 0 0,0 0 1 0 0,-1 0 0 0 0,-2-5-1 0 0,1 5-65 0 0,0-1 1 0 0,-1 1-1 0 0,1 0 0 0 0,-1 0 1 0 0,0 1-1 0 0,1-1 0 0 0,-2 1 0 0 0,1 0 1 0 0,0 0-1 0 0,-1 0 0 0 0,1 0 0 0 0,-1 1 1 0 0,0 0-1 0 0,-5-2 0 0 0,-3-1-194 0 0,1 1 0 0 0,-1 1 0 0 0,0 0 0 0 0,0 0 0 0 0,0 1 0 0 0,0 1-1 0 0,0 0 1 0 0,-1 1 0 0 0,1 0 0 0 0,0 1 0 0 0,-19 4 0 0 0,-60 18-4435 0 0,82-21 3221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42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9871 0 0,'0'0'6040'0'0,"1"1"-5496"0"0,27 25 260 0 0,-1 1 0 0 0,-2 2-1 0 0,24 33 1 0 0,-38-47-624 0 0,-9-13-154 0 0,8 10 255 0 0,0 1 0 0 0,-2 0 0 0 0,1 0 0 0 0,5 15 0 0 0,-12-24-214 0 0,0 0 0 0 0,-1-1 0 0 0,0 1 0 0 0,0 0 0 0 0,0 0 0 0 0,0 0 0 0 0,-1 0 0 0 0,1 0 0 0 0,-1 0 0 0 0,0 0 0 0 0,0 0 0 0 0,-1 0 0 0 0,1 0 0 0 0,-1-1 0 0 0,0 1 0 0 0,0 0 0 0 0,0 0 0 0 0,-1 0 0 0 0,1-1 0 0 0,-1 1 0 0 0,-2 4 0 0 0,-3 1-9 0 0,1-1 0 0 0,-1 0 0 0 0,0 0 0 0 0,-1-1 0 0 0,0 0 0 0 0,0 0 0 0 0,-1-1 0 0 0,-12 7 0 0 0,2-2-109 0 0,-1-1 0 0 0,-41 14 0 0 0,57-22-97 0 0,-1-1 0 0 0,1 0 0 0 0,-1 0-1 0 0,-8 0 1 0 0,11-1-285 0 0,-5-4-3550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4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11 5063 0 0,'4'-10'10181'0'0,"-4"20"-8579"0"0,-4 7-1165 0 0,-16 66 1021 0 0,-8 88 0 0 0,26-154-1434 0 0,-1 0 0 0 0,0 0 0 0 0,-1 0 0 0 0,-1-1 0 0 0,-7 17 0 0 0,-2-11 15 0 0,10-16-36 0 0,1-1-1 0 0,-1 1 0 0 0,1 0 1 0 0,1 0-1 0 0,-3 8 1 0 0,4-13-230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4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7367 0 0,'0'0'10656'0'0,"1"2"-10369"0"0,1 2-138 0 0,-1 0 0 0 0,1 0 1 0 0,0 0-1 0 0,1 0 0 0 0,-1-1 1 0 0,1 1-1 0 0,0-1 0 0 0,6 7 0 0 0,32 23 235 0 0,-31-26-287 0 0,-1 0-1 0 0,1 1 1 0 0,14 17-1 0 0,-19-19-32 0 0,0 1 0 0 0,-1-1 0 0 0,0 1 0 0 0,0 0 0 0 0,-1 0 0 0 0,0 0 0 0 0,3 10 0 0 0,-5-12 8 0 0,0 0 0 0 0,0 0 0 0 0,0 1 0 0 0,-1-1 0 0 0,0 0 0 0 0,0 1 0 0 0,-1-1 0 0 0,1 0 0 0 0,-1 1 0 0 0,0-1 0 0 0,-3 8 0 0 0,1-4 61 0 0,-1 0 0 0 0,0-1 0 0 0,0 0 0 0 0,-1 1 0 0 0,0-1 0 0 0,-1-1-1 0 0,0 1 1 0 0,0-1 0 0 0,0 0 0 0 0,-13 10 0 0 0,-4 1-46 0 0,-1-1 0 0 0,-30 15 0 0 0,4-2-715 0 0,46-28 396 0 0,1 0 0 0 0,0-1 0 0 0,-1 0 0 0 0,1 1 0 0 0,-1-1 0 0 0,-4 0 0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4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6447 0 0,'0'0'5848'0'0,"11"-2"-841"0"0,17-5-1029 0 0,10-3-7929 0 0,-29 6-2403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44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8751 0 0,'0'0'14719'0'0,"2"1"-14478"0"0,27 0 406 0 0,-28-1-582 0 0,10-4-109 0 0,7 0-3081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4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8287 0 0,'0'0'639'0'0,"16"0"1250"0"0,12 0 5760 0 0,14 5-5148 0 0,-17-1-2016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4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5063 0 0,'0'0'9584'0'0,"-9"5"-7385"0"0,8-5-2075 0 0,0 0 0 0 0,1 0 0 0 0,-1 1 0 0 0,0-1 0 0 0,0 1 0 0 0,1-1-1 0 0,-1 0 1 0 0,0 1 0 0 0,1-1 0 0 0,-1 1 0 0 0,1 0 0 0 0,-1-1 0 0 0,0 2 0 0 0,0-2-63 0 0,1 1-1 0 0,0-1 1 0 0,0 0 0 0 0,0 1-1 0 0,0-1 1 0 0,0 1-1 0 0,0-1 1 0 0,0 0 0 0 0,0 1-1 0 0,0-1 1 0 0,0 0-1 0 0,0 1 1 0 0,0-1 0 0 0,0 0-1 0 0,0 1 1 0 0,0-1 0 0 0,0 1-1 0 0,0-1 1 0 0,1 0-1 0 0,-1 1 1 0 0,0-1 0 0 0,2 3 93 0 0,1 0-1 0 0,-1-1 1 0 0,1 1 0 0 0,-1-1 0 0 0,6 4 0 0 0,-4-3-313 0 0,13 10 201 0 0,-4-4-15 0 0,0 1 1 0 0,14 16 0 0 0,-24-23-28 0 0,0 1 0 0 0,0 0 0 0 0,0 0 1 0 0,0 0-1 0 0,0 0 0 0 0,-1 1 0 0 0,0-1 1 0 0,0 0-1 0 0,0 1 0 0 0,-1 0 1 0 0,0-1-1 0 0,1 6 0 0 0,4 51-8 0 0,-6-54 36 0 0,0-1 0 0 0,0 1 0 0 0,-1 0-1 0 0,0 0 1 0 0,-1-1 0 0 0,-3 12 0 0 0,1 1 187 0 0,4-17-200 0 0,0-1 0 0 0,0 1 0 0 0,0-1 0 0 0,-1 1 0 0 0,1-1 0 0 0,-1 1 0 0 0,1-1 0 0 0,-1 1 0 0 0,1-1 0 0 0,-1 1 0 0 0,0-1 0 0 0,0 1-1 0 0,0-1 1 0 0,0 0 0 0 0,0 0 0 0 0,-1 2 0 0 0,-1 0 20 0 0,-1 1 6 0 0,1 0 0 0 0,-1-1 1 0 0,1 0-1 0 0,-1 0 0 0 0,0 0 1 0 0,0 0-1 0 0,-1-1 0 0 0,1 1 1 0 0,-6 1-1 0 0,-71 27 207 0 0,75-30-3269 0 0,8-3 1577 0 0,12-6 449 0 0,-8 4-101 0 0,3-1-164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2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 2759 0 0,'-2'-1'207'0'0,"-19"-1"2091"0"0,0 1-1 0 0,0 1 1 0 0,-1 1-1 0 0,1 0 1 0 0,-25 6 2413 0 0,53 4-4075 0 0,-4-8-518 0 0,0-1 1 0 0,0 1-1 0 0,0 0 1 0 0,0-1-1 0 0,1 1 1 0 0,-1-1-1 0 0,0 0 1 0 0,1 0-1 0 0,0-1 1 0 0,0 1 0 0 0,-1-1-1 0 0,1 1 1 0 0,7 0-1 0 0,6 2 465 0 0,31 1-1 0 0,-44-5-520 0 0,87 3 950 0 0,-55-3-848 0 0,45 5 0 0 0,-74-4-151 0 0,0 0 0 0 0,0 1 0 0 0,0-1 0 0 0,0 2 0 0 0,0-1 0 0 0,0 1 0 0 0,0 0 0 0 0,-1 0 0 0 0,0 1 0 0 0,0-1 0 0 0,12 10 0 0 0,-8-2-13 0 0,-8-9 0 0 0,6 11 0 0 0,-3-5 0 0 0,0 1 0 0 0,-1 4 0 0 0,-7-9 0 0 0,2-3 0 0 0,-1 2 0 0 0,0 0 0 0 0,0 0 0 0 0,-1-1 0 0 0,1 1 0 0 0,-1-1 0 0 0,0 1 0 0 0,0-1 0 0 0,0 0 0 0 0,0 0 0 0 0,-6 3 0 0 0,-37 14 0 0 0,34-14 0 0 0,-327 122 0 0 0,331-124-12 0 0,7-2-52 0 0,2 1-237 0 0,0-1 244 0 0,0 0 0 0 0,0 1-1 0 0,0-1 1 0 0,1 0 0 0 0,-1 0 0 0 0,0 0 0 0 0,1 0 0 0 0,-1 0 0 0 0,1 0 0 0 0,-1 0-1 0 0,1 0 1 0 0,0 0 0 0 0,-1-1 0 0 0,1 1 0 0 0,0-1 0 0 0,-1 1 0 0 0,1-1 0 0 0,0 0-1 0 0,3 1 1 0 0,2-1-933 0 0,0 0-1 0 0,-1 0 0 0 0,1-1 1 0 0,7-1-1 0 0,2-1-5632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4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92 233 9215 0 0,'0'0'422'0'0,"-1"1"-13"0"0,-12 12 621 0 0,1 1 0 0 0,-20 28 0 0 0,27-34-565 0 0,0 0 0 0 0,1 0-1 0 0,0 0 1 0 0,1 0 0 0 0,0 1 0 0 0,0 0-1 0 0,-3 15 1 0 0,6-20-343 0 0,0 0 0 0 0,0 0 0 0 0,0 1 0 0 0,0-1 0 0 0,2 5 0 0 0,-1-4-61 0 0,-1-4 493 0 0,2 0-494 0 0,-2-1-53 0 0,1 0 1 0 0,-1 0 0 0 0,0 0-1 0 0,0 1 1 0 0,1-1 0 0 0,-1 0 0 0 0,0 0-1 0 0,0 0 1 0 0,1 0 0 0 0,-1 0-1 0 0,0 0 1 0 0,1 0 0 0 0,-1 0 0 0 0,0 0-1 0 0,0 0 1 0 0,1 0 0 0 0,-1 0-1 0 0,0 0 1 0 0,1 0 0 0 0,-1 0 0 0 0,0 0-1 0 0,0-1 1 0 0,1 1 0 0 0,-1 0-1 0 0,0 0 1 0 0,0 0 0 0 0,1 0 0 0 0,-1 0-1 0 0,0-1 1 0 0,0 1 0 0 0,1 0-1 0 0,-1 0 1 0 0,0 0 0 0 0,0-1 0 0 0,0 1-1 0 0,0 0 1 0 0,1 0 0 0 0,-1-1 0 0 0,0 1-1 0 0,0-1 1 0 0,0 0 41 0 0,1-1-1 0 0,-1 0 1 0 0,0 1 0 0 0,0-1-1 0 0,0 0 1 0 0,-1 0 0 0 0,1 1 0 0 0,-1-4-1 0 0,0 1 23 0 0,0-1-1 0 0,1 1 1 0 0,-1-1 0 0 0,1 0-1 0 0,0 1 1 0 0,0-1-1 0 0,0 1 1 0 0,1-1 0 0 0,1-6-1 0 0,1 3 10 0 0,0 0 0 0 0,0 1 1 0 0,1-1-1 0 0,5-8 0 0 0,5-6 78 0 0,0 2 0 0 0,2 0 1 0 0,23-24-1 0 0,61-47-168 0 0,-82 75-62 0 0,1 1 0 0 0,1 2 0 0 0,0 0 0 0 0,32-16 0 0 0,-45 26 100 0 0,-1 0 0 0 0,2 1-1 0 0,-1-1 1 0 0,0 1 0 0 0,0 1-1 0 0,0-1 1 0 0,1 1 0 0 0,-1 1-1 0 0,1-1 1 0 0,-1 1 0 0 0,1 1-1 0 0,-1-1 1 0 0,1 1 0 0 0,-1 0-1 0 0,0 1 1 0 0,0 0 0 0 0,1 0 0 0 0,9 5-1 0 0,-14-6-9 0 0,0 1 1 0 0,-1-1-1 0 0,1 1 0 0 0,-1 0 1 0 0,0-1-1 0 0,0 1 0 0 0,1 0 0 0 0,-1 1 1 0 0,0-1-1 0 0,-1 0 0 0 0,1 0 1 0 0,0 1-1 0 0,-1-1 0 0 0,1 1 0 0 0,-1 0 1 0 0,0-1-1 0 0,0 1 0 0 0,0 0 0 0 0,0 0 1 0 0,0 0-1 0 0,-1-1 0 0 0,1 1 1 0 0,-1 0-1 0 0,0 6 0 0 0,0 3-8 0 0,-2 0-1 0 0,1 0 1 0 0,-2 0-1 0 0,-5 19 1 0 0,3-16-3 0 0,1-3-7 0 0,0-1 0 0 0,-1 0 0 0 0,-1 0 0 0 0,-10 16 0 0 0,9-17 0 0 0,1 0 0 0 0,1 0 0 0 0,0 0 0 0 0,0 1 0 0 0,-5 16 0 0 0,8-16 0 0 0,2-10 12 0 0,0 1-1 0 0,-1-1 1 0 0,1 1-1 0 0,0-1 1 0 0,0 0-1 0 0,0 1 1 0 0,0-1-1 0 0,0 1 1 0 0,0-1-1 0 0,0 0 1 0 0,0 1-1 0 0,1-1 1 0 0,-1 1-1 0 0,0-1 1 0 0,1 0-1 0 0,-1 0 1 0 0,1 1-1 0 0,0-1 1 0 0,-1 0-1 0 0,1 0 1 0 0,0 1-1 0 0,0-1 1 0 0,0 0-1 0 0,0 0 1 0 0,0 0-1 0 0,0 0 1 0 0,0 0-1 0 0,0-1 1 0 0,0 1-1 0 0,1 1 1 0 0,2 0 7 0 0,1 2 92 0 0,1-1 0 0 0,-1 0 0 0 0,1 0 0 0 0,-1 0 0 0 0,1-1 0 0 0,0 0 0 0 0,0 0-1 0 0,8 1 1 0 0,55 5 810 0 0,-16-3-375 0 0,-30-1-434 0 0,0 2 0 0 0,0 0-1 0 0,37 16 1 0 0,-54-21-583 0 0,0 0 1 0 0,1 0-1 0 0,-1 0 0 0 0,0-1 0 0 0,1 0 0 0 0,-1 0 0 0 0,0 0 1 0 0,9-2-1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5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391 157 8495 0 0,'0'0'766'0'0,"-9"8"-168"0"0,-1 6 4046 0 0,9-13-4108 0 0,-3 10 663 0 0,1-1-987 0 0,-1 1-1 0 0,0-1 1 0 0,0 1 0 0 0,-7 8 0 0 0,10-17 154 0 0,-4 0-61 0 0,4-1 670 0 0,0-8-476 0 0,2-3-402 0 0,1 1 0 0 0,-1-1 0 0 0,2 1 0 0 0,-1 0 0 0 0,1 0 0 0 0,1 0 0 0 0,5-12 0 0 0,7-18-68 0 0,-10 23-6 0 0,-1 4-165 0 0,-1-1 0 0 0,-1 0-1 0 0,0 1 1 0 0,0-1 0 0 0,0-16 0 0 0,-3 27 4 0 0,-1 1-123 0 0,0-1 256 0 0,0 1 0 0 0,0 0 0 0 0,0 0 0 0 0,0 0 0 0 0,-1 0 0 0 0,1 0 0 0 0,0 0 1 0 0,-1 1-1 0 0,1-1 0 0 0,0 0 0 0 0,-1 1 0 0 0,1-1 0 0 0,-1 1 0 0 0,1-1 0 0 0,-1 1 0 0 0,1 0 0 0 0,-3-1 0 0 0,0 1-13 0 0,0 0 0 0 0,0 1 0 0 0,0-1 0 0 0,0 1 0 0 0,0 0 0 0 0,-7 2 0 0 0,-1 2-23 0 0,0 0 0 0 0,0 1 0 0 0,-16 11 0 0 0,-16 12 177 0 0,-65 55 0 0 0,96-72-98 0 0,0 0 1 0 0,0 1-1 0 0,2 1 0 0 0,0 0 0 0 0,0 0 1 0 0,1 1-1 0 0,1 1 0 0 0,-12 26 0 0 0,19-37 9 0 0,0 1-1 0 0,1-1 0 0 0,-1 1 1 0 0,1 0-1 0 0,0-1 1 0 0,1 1-1 0 0,-1 0 1 0 0,1 0-1 0 0,0 0 0 0 0,1 0 1 0 0,-1-1-1 0 0,1 1 1 0 0,2 6-1 0 0,-2-8-12 0 0,0-1 0 0 0,0 0 0 0 0,1 1 0 0 0,0-1 0 0 0,0 0 1 0 0,-1 0-1 0 0,2 0 0 0 0,-1 0 0 0 0,0 0 0 0 0,1-1 0 0 0,-1 1 0 0 0,1-1 0 0 0,0 0 0 0 0,0 1 0 0 0,-1-1 0 0 0,2 0 0 0 0,-1-1 0 0 0,0 1 0 0 0,0 0 0 0 0,1-1 0 0 0,-1 0 0 0 0,5 1 1 0 0,-2 0-7 0 0,0-1 1 0 0,0 0 0 0 0,0 0 0 0 0,0-1 0 0 0,0 1 0 0 0,0-2 0 0 0,0 1 0 0 0,0 0 0 0 0,0-1 0 0 0,0 0 0 0 0,0-1-1 0 0,-1 1 1 0 0,1-1 0 0 0,0 0 0 0 0,-1-1 0 0 0,1 1 0 0 0,-1-1 0 0 0,0 0 0 0 0,0-1 0 0 0,7-5 0 0 0,-3 1-68 0 0,0 0 1 0 0,-1-1-1 0 0,0 0 1 0 0,-1-1-1 0 0,0 0 1 0 0,-1 0 0 0 0,0 0-1 0 0,0-1 1 0 0,5-15-1 0 0,-5 12 39 0 0,-1 0 0 0 0,0 1 0 0 0,1-1 0 0 0,1 1 0 0 0,0 1 0 0 0,15-21 0 0 0,-21 30-1 0 0,20-11-62 0 0,-21 13 61 0 0,0 1 0 0 0,1 0-1 0 0,-1 0 1 0 0,0 0 0 0 0,1 0-1 0 0,-1 0 1 0 0,1 0 0 0 0,-1 0 0 0 0,0 0-1 0 0,1 0 1 0 0,-1 1 0 0 0,0-1-1 0 0,1 0 1 0 0,-1 0 0 0 0,0 0 0 0 0,1 0-1 0 0,-1 0 1 0 0,0 1 0 0 0,1-1-1 0 0,-1 0 1 0 0,0 0 0 0 0,1 1 0 0 0,-1-1-1 0 0,0 0 1 0 0,0 0 0 0 0,1 1-1 0 0,-1-1 1 0 0,0 0 0 0 0,0 1 0 0 0,6 8-6 0 0,-4-5 3 0 0,-1 0-1 0 0,0 0 0 0 0,0-1 1 0 0,-1 1-1 0 0,1 0 1 0 0,-1 0-1 0 0,0 0 0 0 0,0 0 1 0 0,0 4-1 0 0,-7 38-48 0 0,3-29-118 0 0,3-7-186 0 0,0-1 1 0 0,1 1 0 0 0,0 0-1 0 0,2 15 1 0 0,-2-23-972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5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43 329 12207 0 0,'0'0'1106'0'0,"-7"5"-892"0"0,-7 5 576 0 0,13-9 90 0 0,-8 4 3313 0 0,9-5-4160 0 0,0 1 1 0 0,-1-1-1 0 0,1 0 1 0 0,-1 0-1 0 0,1 0 1 0 0,-1-1-1 0 0,1 1 1 0 0,-1 0-1 0 0,1 0 1 0 0,0 0 0 0 0,-1 0-1 0 0,1 0 1 0 0,-1 0-1 0 0,1-1 1 0 0,-1 1-1 0 0,1 0 1 0 0,0 0-1 0 0,-1-1 1 0 0,1 1-1 0 0,0 0 1 0 0,-1-1-1 0 0,1 1 1 0 0,0 0-1 0 0,-1-1 1 0 0,1 1-1 0 0,0 0 1 0 0,0-1-1 0 0,-1 1 1 0 0,1-1-1 0 0,0 1 1 0 0,0 0-1 0 0,0-1 1 0 0,-1 0-1 0 0,1 0-3 0 0,0-1-1 0 0,0 1 0 0 0,0-1 0 0 0,1 0 0 0 0,-1 1 1 0 0,0-1-1 0 0,0 1 0 0 0,1-1 0 0 0,-1 1 1 0 0,2-2-1 0 0,1-5-50 0 0,0 1 1 0 0,1 0-1 0 0,6-8 1 0 0,8-9-340 0 0,2 0 1 0 0,0 1 0 0 0,2 1 0 0 0,29-23 0 0 0,-4 10-155 0 0,64-39 1 0 0,-99 67 613 0 0,-1 1 0 0 0,1 1 0 0 0,0-1 1 0 0,0 2-1 0 0,0 0 0 0 0,17-3 0 0 0,-28 6 188 0 0,8 9 180 0 0,-7-5-427 0 0,-1 0 1 0 0,1 0-1 0 0,-1 1 0 0 0,1-1 1 0 0,-1 0-1 0 0,0 1 0 0 0,0-1 1 0 0,0 0-1 0 0,-1 1 0 0 0,1-1 0 0 0,-1 1 1 0 0,0-1-1 0 0,0 1 0 0 0,-1 3 1 0 0,0 7 75 0 0,-1 0 0 0 0,-3 15 0 0 0,0-11-78 0 0,0 0 0 0 0,-2-1 0 0 0,1 1-1 0 0,-2-1 1 0 0,-15 24 0 0 0,-19 38-2512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5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174 448 11055 0 0,'0'0'8011'0'0,"-6"6"-6862"0"0,5-5-1064 0 0,-1 0-1 0 0,-1 0 1 0 0,1 0 0 0 0,0-1-1 0 0,0 1 1 0 0,0-1 0 0 0,0 1-1 0 0,0-1 1 0 0,-1 0 0 0 0,1 0-1 0 0,0 0 1 0 0,0 0 0 0 0,-4 0-1 0 0,-28-7 207 0 0,28 5-329 0 0,-1 0 0 0 0,1 0 0 0 0,0 0 0 0 0,0-1 0 0 0,0 0-1 0 0,0 0 1 0 0,1-1 0 0 0,-1 0 0 0 0,1 0 0 0 0,0 0 0 0 0,-6-7 0 0 0,8 8-14 0 0,0-1 0 0 0,1 1-1 0 0,-1-1 1 0 0,1 1 0 0 0,0-1 0 0 0,0 0 0 0 0,1 0 0 0 0,-1 0 0 0 0,1 0 0 0 0,0 0 0 0 0,0 0 0 0 0,0-1 0 0 0,1 1 0 0 0,-1 0 0 0 0,1 0 0 0 0,0-1 0 0 0,0 1 0 0 0,1-7 0 0 0,3-4-88 0 0,-1 0 1 0 0,2-1 0 0 0,0 2 0 0 0,1-1 0 0 0,0 0-1 0 0,1 1 1 0 0,1 1 0 0 0,0-1 0 0 0,1 1 0 0 0,14-17 0 0 0,-9 15 21 0 0,0 0 0 0 0,0 1 0 0 0,2 0 0 0 0,0 1 0 0 0,0 1 0 0 0,1 1 0 0 0,29-15 0 0 0,-32 19 145 0 0,0 2 0 0 0,1 0-1 0 0,26-6 1 0 0,-32 9 82 0 0,0 1 0 0 0,-1 0 0 0 0,1 0-1 0 0,0 1 1 0 0,0 0 0 0 0,0 1 0 0 0,-1 0 0 0 0,10 2 0 0 0,-15-2-46 0 0,0-1 1 0 0,-1 1 0 0 0,1 0 0 0 0,0 1-1 0 0,-1-1 1 0 0,1 0 0 0 0,-1 1-1 0 0,1-1 1 0 0,-1 1 0 0 0,0 0 0 0 0,0-1-1 0 0,0 1 1 0 0,0 0 0 0 0,0 1 0 0 0,0-1-1 0 0,0 0 1 0 0,1 4 0 0 0,-1-2 10 0 0,0 0-1 0 0,-1 0 1 0 0,0 0 0 0 0,0 0 0 0 0,0 0 0 0 0,0 0-1 0 0,0 0 1 0 0,-1 1 0 0 0,0-1 0 0 0,0 7-1 0 0,-2 1 8 0 0,0-1 0 0 0,0 1 0 0 0,-1-1 0 0 0,-1 0 0 0 0,1 0 0 0 0,-2 0 0 0 0,-9 17 0 0 0,5-14-35 0 0,0 0 0 0 0,-1-1 0 0 0,-1 0 0 0 0,0-1-1 0 0,-15 13 1 0 0,-68 49-361 0 0,45-38-431 0 0,16-9-124 0 0,0-1-2004 0 0,10-9-2836 0 0,15-11 846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5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7831 0 0,'0'0'706'0'0,"1"1"-578"0"0,2 0 419 0 0,0 1 0 0 0,0-1 0 0 0,-1 1 1 0 0,1 0-1 0 0,-1 0 0 0 0,0 1 0 0 0,1-1 1 0 0,-1 0-1 0 0,0 1 0 0 0,0-1 0 0 0,0 1 1 0 0,-1-1-1 0 0,1 1 0 0 0,1 5 0 0 0,-1-3-157 0 0,0 1 0 0 0,0 0 0 0 0,-1 1 0 0 0,0-1-1 0 0,0 0 1 0 0,0 13 0 0 0,-2-1-277 0 0,0 0 0 0 0,-2 0-1 0 0,0 1 1 0 0,-7 20 0 0 0,-1-7-40 0 0,0-1 0 0 0,-2-1 0 0 0,-34 57 0 0 0,-64 75 140 0 0,81-123-532 0 0,12-16-381 0 0,1 0 0 0 0,-24 44 1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52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1029 23 7367 0 0,'0'0'568'0'0,"1"-1"-373"0"0,12-7 491 0 0,7-6 12960 0 0,-21 15-13580 0 0,-31 21-39 0 0,0-1-1 0 0,-2-2 0 0 0,-45 19 1 0 0,-27 16 2 0 0,3 5-29 0 0,-138 75 0 0 0,210-118 3 0 0,0-1 0 0 0,-1-2 0 0 0,-67 18 0 0 0,96-30 45 0 0,-20-3 106 0 0,22 2-120 0 0,-1-1 1 0 0,1 1 0 0 0,0 0-1 0 0,0 0 1 0 0,-1 0 0 0 0,1 0-1 0 0,0 0 1 0 0,-1 0 0 0 0,1 0-1 0 0,0 0 1 0 0,0 1-1 0 0,-2 0 1 0 0,2 0 24 0 0,-1 0 0 0 0,1 0 0 0 0,0 0 0 0 0,-1 1 0 0 0,1-1 0 0 0,0 0 0 0 0,0 1 0 0 0,0-1 0 0 0,0 1 0 0 0,-1 2 0 0 0,1-2 156 0 0,2-1-144 0 0,1 7-6 0 0,-1-6-30 0 0,3 4-7 0 0,10 4 37 0 0,-9-7-55 0 0,0 0 0 0 0,0 0 0 0 0,1 0 0 0 0,-1 0 0 0 0,1-1 0 0 0,-1 0 0 0 0,1 0 0 0 0,0-1 0 0 0,0 0 0 0 0,0 0 0 0 0,0 0 0 0 0,0 0-1 0 0,9-1 1 0 0,9-1 19 0 0,0-2-1 0 0,25-5 1 0 0,-24 4 10 0 0,3 0-34 0 0,134-20 147 0 0,-119 20-90 0 0,77 3-1 0 0,-105 2-61 0 0,-5 4-11 0 0,-10-5 10 0 0,0 0-1 0 0,0 1 0 0 0,0-1 0 0 0,0 0 0 0 0,0 1 0 0 0,0-1 0 0 0,0 0 0 0 0,0 1 0 0 0,0-1 0 0 0,0 0 0 0 0,0 1 0 0 0,0-1 0 0 0,0 1 0 0 0,0-1 0 0 0,0 0 0 0 0,0 1 0 0 0,0-1 1 0 0,-1 0-1 0 0,1 1 0 0 0,0-1 0 0 0,0 1 0 0 0,-2 1-11 0 0,0 1 1 0 0,0 0-1 0 0,0 0 1 0 0,0-1-1 0 0,-1 0 0 0 0,1 1 1 0 0,-1-1-1 0 0,1 0 1 0 0,-1 0-1 0 0,0 0 1 0 0,1-1-1 0 0,-5 3 0 0 0,-7 2-124 0 0,-20 7 0 0 0,9-4 9 0 0,-13 9 46 0 0,-59 37 0 0 0,65-35 89 0 0,11-8-7 0 0,5-3 0 0 0,-17 13 0 0 0,-14 11-13 0 0,-2-2 1 0 0,-1-2-1 0 0,-1-2 0 0 0,-85 31 0 0 0,23-8 25 0 0,112-50 360 0 0,12 5-204 0 0,-6-3-130 0 0,-1-1 0 0 0,1 0 0 0 0,0 0 0 0 0,0 0 0 0 0,-1-1 0 0 0,1 0 0 0 0,0 1 0 0 0,6-2 0 0 0,42-8 236 0 0,-18 2-54 0 0,12 0 83 0 0,37-6 165 0 0,166-3 0 0 0,-122 25-388 0 0,-33 0 50 0 0,-59-9-55 0 0,0-2-1 0 0,45-7 0 0 0,-13 1-14 0 0,4-5-399 0 0,-45 8 230 0 0,-25 4 45 0 0,-13 7-785 0 0,-12 6 509 0 0,7-4-1549 0 0,-26 17-1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5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8551 0 0,'0'0'4770'0'0,"1"1"-4190"0"0,4 8-60 0 0,0 0-1 0 0,1-1 1 0 0,0 0 0 0 0,0 0 0 0 0,13 11 0 0 0,41 32 1210 0 0,3 3-497 0 0,-32-19-484 0 0,0 2 0 0 0,42 69-1 0 0,4 6 21 0 0,-70-101-688 0 0,-6-9-58 0 0,1 0 1 0 0,-1 0-1 0 0,0 0 1 0 0,0 0-1 0 0,1 0 1 0 0,0 0-1 0 0,-1-1 1 0 0,1 1-1 0 0,0-1 1 0 0,-1 1-1 0 0,1-1 1 0 0,0 1-1 0 0,0-1 1 0 0,3 1-1 0 0,2 0 46 0 0,2-2 22 0 0,-8 0-151 0 0,0-1-1 0 0,-1 1 1 0 0,1-1 0 0 0,0 1-1 0 0,0-1 1 0 0,-1 0 0 0 0,1 1-1 0 0,0-1 1 0 0,-1 1 0 0 0,1-1-1 0 0,0 0 1 0 0,-1 0-1 0 0,1 0 1 0 0,-1 1 0 0 0,0-1-1 0 0,1 0 1 0 0,-1 0 0 0 0,1 0-1 0 0,-1 0 1 0 0,0-1-1 0 0,3-17-6565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5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1 12351 0 0,'0'0'1242'0'0,"-9"2"-1132"0"0,5-1-32 0 0,0 0-1 0 0,0 1 1 0 0,0-1-1 0 0,1 1 1 0 0,-1 0-1 0 0,1 0 1 0 0,-1 0-1 0 0,1 1 1 0 0,0-1-1 0 0,-4 5 1 0 0,-30 34 1214 0 0,25-26-1078 0 0,-22 24 347 0 0,-154 167 1560 0 0,153-172-1982 0 0,-2-1 0 0 0,-2-1 0 0 0,-68 41 1 0 0,90-63-120 0 0,-1-1 1 0 0,0-1 0 0 0,0-1 0 0 0,-1 0 0 0 0,-33 6 0 0 0,51-13-109 0 0,2-1-291 0 0,9-7 153 0 0,1 0 0 0 0,-1 1 0 0 0,1 0-1 0 0,21-9 1 0 0,-9 4-1125 0 0,3-2-4599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57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11575 0 0,'0'0'10907'0'0,"0"2"-10759"0"0,-7 14-4 0 0,-1-1 1 0 0,0 0-1 0 0,-1-1 0 0 0,-1 0 1 0 0,0 0-1 0 0,-16 16 0 0 0,-22 31-54 0 0,35-40-58 0 0,-18 39 0 0 0,28-50 21 0 0,3 0 0 0 0,6-1-42 0 0,7 1-11 0 0,-8-9 0 0 0,-2-1 0 0 0,1 1 10 0 0,-1 0 0 0 0,0 0 1 0 0,1-1-1 0 0,-1 1 0 0 0,1-1 0 0 0,-1 1 0 0 0,1-1 0 0 0,-1 0 1 0 0,1-1-1 0 0,-1 1 0 0 0,1-1 0 0 0,-1 1 0 0 0,7-3 0 0 0,-5 1-8 0 0,0-1-1 0 0,0 0 0 0 0,0 0 0 0 0,0-1 0 0 0,-1 1 0 0 0,1-1 0 0 0,5-7 0 0 0,11-13-3015 0 0,-15 16-1857 0 0,2-1-2099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5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42 14711 0 0,'0'0'1335'0'0,"-8"-5"2997"0"0,12 1-4843 0 0,0 0 1 0 0,0 1-1 0 0,0-1 0 0 0,1 1 1 0 0,0 0-1 0 0,9-5 0 0 0,0 1-5669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2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23 3223 0 0,'2'0'240'0'0,"3"-1"642"0"0,0-1-1 0 0,-1 0 1 0 0,1 0-1 0 0,0 0 1 0 0,-1 0 0 0 0,14-10 12251 0 0,-144 66-12136 0 0,27-11-949 0 0,61-29-15 0 0,-9 5 90 0 0,-1-2 0 0 0,-84 19-1 0 0,131-36-56 0 0,4 1-5 0 0,13 1-450 0 0,1-1 0 0 0,29-2 0 0 0,-23 0-928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5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12407 0 0,'0'0'2803'0'0,"2"-1"-2004"0"0,52-7 1773 0 0,91-19-1642 0 0,-93 18-4019 0 0,-50 9 1954 0 0,7 2-1633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58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4607 0 0,'2'0'5504'0'0,"3"1"-4199"0"0,0-1-1 0 0,0 0 1 0 0,0 0-1 0 0,8-1 0 0 0,40-11 1114 0 0,-21 4-1418 0 0,31-6-42 0 0,133-26 589 0 0,-194 40-1871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6:59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97 233 8751 0 0,'0'0'6458'0'0,"-8"9"-2374"0"0,-6 24-2525 0 0,-17 57 0 0 0,16-42-1267 0 0,7-20-141 0 0,6-19 23 0 0,-1 0-1 0 0,0 0 1 0 0,0 0-1 0 0,-6 10 1 0 0,8-18 855 0 0,3-2-964 0 0,-1-1-1 0 0,1 0 1 0 0,-1 1 0 0 0,1-1 0 0 0,-1 0-1 0 0,0 0 1 0 0,2-4 0 0 0,-1 4-34 0 0,15-25 6 0 0,24-43-80 0 0,-29 47-118 0 0,1 0 1 0 0,26-34-1 0 0,39-37-930 0 0,-67 82 860 0 0,-1 2 1 0 0,0 0-1 0 0,1 0 1 0 0,0 2 0 0 0,0-1 0 0 0,1 1-1 0 0,23-11 1 0 0,84-30-208 0 0,-89 39 453 0 0,-3-1 297 0 0,46-9 0 0 0,-65 18-157 0 0,0 0 0 0 0,0 1 0 0 0,0 1 0 0 0,0-1 0 0 0,0 1 0 0 0,0 0-1 0 0,0 1 1 0 0,0 0 0 0 0,-1 0 0 0 0,16 5 0 0 0,-22-5-136 0 0,0-1 0 0 0,0 1 0 0 0,0 0 0 0 0,0-1 0 0 0,0 1 0 0 0,-1 0 0 0 0,1 0-1 0 0,0 0 1 0 0,-1 0 0 0 0,1 0 0 0 0,0 0 0 0 0,-1 0 0 0 0,1 0 0 0 0,-1 0 0 0 0,0 0 0 0 0,1 0 0 0 0,-1 1 0 0 0,4 18 56 0 0,-5-14-69 0 0,1 0-1 0 0,-1 0 1 0 0,-1-1 0 0 0,1 1-1 0 0,-1 0 1 0 0,0 0 0 0 0,-5 9-1 0 0,-23 39 28 0 0,21-39-31 0 0,-4 4-2 0 0,-21 25 0 0 0,24-33 0 0 0,1 1 0 0 0,0 0 0 0 0,0 0 0 0 0,1 1 0 0 0,1 0 0 0 0,-6 14 0 0 0,6-12 14 0 0,5-11-9 0 0,1 0 0 0 0,-1 0 0 0 0,0 0 0 0 0,1 0 0 0 0,0 0 0 0 0,0 0 0 0 0,0 0 0 0 0,1 0 0 0 0,-1 7 0 0 0,1-8 33 0 0,-1 0-1 0 0,1 0 1 0 0,1 0 0 0 0,-1 0-1 0 0,0 0 1 0 0,1 0-1 0 0,-1 0 1 0 0,1 0 0 0 0,0 0-1 0 0,0 0 1 0 0,0 0 0 0 0,1 0-1 0 0,-1 0 1 0 0,1 0-1 0 0,2 2 1 0 0,0 1 78 0 0,1-1-1 0 0,1 0 1 0 0,-1 0 0 0 0,1-1-1 0 0,9 7 1 0 0,-5-5 71 0 0,0 0 0 0 0,1-1 0 0 0,-1 0 1 0 0,1 0-1 0 0,0-2 0 0 0,0 1 0 0 0,0-1 0 0 0,21 3 0 0 0,-25-6-163 0 0,-3 0 24 0 0,5 0-36 0 0,1 0-12 0 0,7 0-16 0 0,-16 0-91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0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385 150 1839 0 0,'0'0'11362'0'0,"4"-11"-6284"0"0,-4 10-4981 0 0,0 0-1 0 0,-1 0 1 0 0,0 0-1 0 0,1 0 1 0 0,-1 0-1 0 0,0 0 1 0 0,1 0 0 0 0,-1 0-1 0 0,0 0 1 0 0,0 0-1 0 0,0 0 1 0 0,0 0-1 0 0,0 1 1 0 0,0-1-1 0 0,0 0 1 0 0,0 1-1 0 0,0-1 1 0 0,0 1 0 0 0,0-1-1 0 0,-2 0 1 0 0,0 1-19 0 0,0-1 0 0 0,1 1 0 0 0,-1 0 1 0 0,0 0-1 0 0,0 0 0 0 0,1 0 0 0 0,-1 1 1 0 0,-5 0-1 0 0,-2 2-26 0 0,1 0 1 0 0,-1 1-1 0 0,1 0 0 0 0,-11 7 1 0 0,-2 2-65 0 0,1 1 0 0 0,1 1 1 0 0,0 2-1 0 0,-26 26 1 0 0,15-9-29 0 0,-42 61 0 0 0,67-86 40 0 0,-1 1 0 0 0,2 1 0 0 0,-1-1 0 0 0,1 1 0 0 0,1 0 0 0 0,0 0 0 0 0,0 0 0 0 0,-1 14 0 0 0,4-20 0 0 0,0 0 0 0 0,0 0 0 0 0,1 1 0 0 0,0-1 0 0 0,0 0 0 0 0,1 1 0 0 0,0-1 0 0 0,-1 0 0 0 0,2 0 0 0 0,-1 0 0 0 0,1 0 0 0 0,-1 0 0 0 0,1 0 0 0 0,1 0 0 0 0,-1 0 0 0 0,1-1 0 0 0,-1 1 0 0 0,1-1 0 0 0,1 0 0 0 0,6 8 0 0 0,-1-5 7 0 0,0 0 0 0 0,0-1 1 0 0,0 0-1 0 0,1 0 0 0 0,0-1 0 0 0,0-1 0 0 0,1 1 0 0 0,-1-1 0 0 0,1-1 1 0 0,0 0-1 0 0,0-1 0 0 0,0 0 0 0 0,13 0 0 0 0,5 0 13 0 0,-1-1 0 0 0,1-2 0 0 0,-1-1 0 0 0,33-7 0 0 0,-28 2 34 0 0,-1-1-1 0 0,0-2 1 0 0,-1-2-1 0 0,0 0 1 0 0,40-23 0 0 0,-17 3 154 0 0,95-73 1 0 0,-142 99-194 0 0,23-17 237 0 0,37-39 1 0 0,-60 55-219 0 0,0-1 1 0 0,0 0 0 0 0,-1-1-1 0 0,0 1 1 0 0,0-1 0 0 0,-1 0-1 0 0,-1-1 1 0 0,1 1 0 0 0,-1-1-1 0 0,2-11 1 0 0,-5 16-56 0 0,0 0 0 0 0,0 0 1 0 0,-1 0-1 0 0,0 0 0 0 0,0 0 0 0 0,0 0 0 0 0,-1 1 0 0 0,1-1 0 0 0,-1 0 0 0 0,0 0 0 0 0,-1 0 1 0 0,1 1-1 0 0,-1-1 0 0 0,0 0 0 0 0,0 1 0 0 0,-1 0 0 0 0,1-1 0 0 0,-1 1 0 0 0,0 0 1 0 0,0 1-1 0 0,0-1 0 0 0,0 0 0 0 0,-1 1 0 0 0,-6-5 0 0 0,1 0-44 0 0,-2 1-1 0 0,1 1 0 0 0,-1 0 1 0 0,0 0-1 0 0,0 1 1 0 0,-1 1-1 0 0,1 0 1 0 0,-23-5-1 0 0,-38-3-433 0 0,-98-3-1 0 0,69 7-37 0 0,83 6 117 0 0,-23-7 0 0 0,4 1-864 0 0,32 2 173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0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2759 0 0,'0'0'248'0'0,"11"2"1000"0"0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0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83 7975 0 0,'0'0'2866'0'0,"10"-7"12"0"0,26-24 3986 0 0,-34 30-6744 0 0,4-1-85 0 0,-5 1 82 0 0,-6 2-113 0 0,-1-1-1 0 0,1 0 0 0 0,0 1 1 0 0,-1 0-1 0 0,1 1 1 0 0,0-1-1 0 0,0 1 1 0 0,0 0-1 0 0,0 0 0 0 0,0 1 1 0 0,-9 5-1 0 0,3 1-37 0 0,-1 0-1 0 0,-18 20 1 0 0,7-5 14 0 0,-6 3-4 0 0,1 0 1 0 0,2 2-1 0 0,1 1 1 0 0,-31 49-1 0 0,56-79 24 0 0,-10 17-14 0 0,-9 21 0 0 0,17-34 10 0 0,0 0-1 0 0,0 1 1 0 0,1-1 0 0 0,0 1-1 0 0,0-1 1 0 0,0 1 0 0 0,0-1-1 0 0,1 1 1 0 0,0-1 0 0 0,0 1 0 0 0,0 5-1 0 0,1-9-2 0 0,-1 1 0 0 0,1 0 0 0 0,-1-1 0 0 0,1 1-1 0 0,0-1 1 0 0,0 0 0 0 0,0 1 0 0 0,0-1 0 0 0,0 1 0 0 0,0-1 0 0 0,0 0-1 0 0,0 0 1 0 0,0 0 0 0 0,0 0 0 0 0,1 0 0 0 0,-1 0 0 0 0,0 0 0 0 0,1 0-1 0 0,-1 0 1 0 0,1 0 0 0 0,-1-1 0 0 0,1 1 0 0 0,-1-1 0 0 0,1 1-1 0 0,0-1 1 0 0,-1 0 0 0 0,1 1 0 0 0,-1-1 0 0 0,3 0 0 0 0,6 0-29 0 0,-1 0 0 0 0,0 0-1 0 0,18-4 1 0 0,-19 3 26 0 0,18-4-1 0 0,1-2-1 0 0,-1-1 1 0 0,34-15 0 0 0,-2 1 129 0 0,-5 3 33 0 0,-1-2 0 0 0,70-39 1 0 0,-114 56-134 0 0,-1-1 1 0 0,1 0 0 0 0,-1-1 0 0 0,0 0-1 0 0,6-8 1 0 0,-11 13 12 0 0,-1 0 1 0 0,1-1-1 0 0,-1 1 0 0 0,0-1 1 0 0,0 1-1 0 0,0-1 0 0 0,0 0 1 0 0,0 0-1 0 0,0 1 0 0 0,0-1 1 0 0,-1 0-1 0 0,1 0 0 0 0,-1 0 1 0 0,1 0-1 0 0,-1 0 0 0 0,0 1 0 0 0,0-1 1 0 0,0 0-1 0 0,0 0 0 0 0,0 0 1 0 0,0 0-1 0 0,0 0 0 0 0,0 0 1 0 0,-1 0-1 0 0,1 0 0 0 0,-1 0 1 0 0,0 0-1 0 0,1 1 0 0 0,-3-4 1 0 0,-5-6 53 0 0,-2 0 0 0 0,0 0 0 0 0,0 1 1 0 0,-1 1-1 0 0,-20-16 0 0 0,-7-5-302 0 0,34 27 151 0 0,-4-4-161 0 0,1 0-1 0 0,-9-10 1 0 0,14 15 58 0 0,1 0 0 0 0,-1-1 0 0 0,1 1 0 0 0,-1 0 0 0 0,1-1 0 0 0,0 1 0 0 0,0-1 0 0 0,0 1 0 0 0,0-1 0 0 0,1 1 0 0 0,-1-1 0 0 0,1 0 0 0 0,-1-3 0 0 0,1 4-581 0 0,11-3-1367 0 0,20-3-209 0 0,-19 5 1712 0 0,18-4-881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04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284 129 14135 0 0,'10'-23'712'0'0,"16"-25"-1"0"0,-23 41-460 0 0,1 1 0 0 0,1 1 0 0 0,-1-1-1 0 0,1 0 1 0 0,0 1 0 0 0,0 0 0 0 0,0 0-1 0 0,11-7 1 0 0,-14 12-207 0 0,-1 0 0 0 0,1-1 0 0 0,-1 1-1 0 0,1 0 1 0 0,-1 0 0 0 0,1 0 0 0 0,-1 0 0 0 0,1 1 0 0 0,-1-1-1 0 0,1 0 1 0 0,-1 1 0 0 0,1-1 0 0 0,-1 1 0 0 0,0-1-1 0 0,1 1 1 0 0,-1 0 0 0 0,0-1 0 0 0,1 1 0 0 0,-1 0-1 0 0,2 2 1 0 0,-1-1-13 0 0,0 0-1 0 0,0 1 0 0 0,0-1 1 0 0,0 1-1 0 0,0 0 0 0 0,-1 0 1 0 0,1-1-1 0 0,-1 1 0 0 0,0 0 1 0 0,0 0-1 0 0,0 0 0 0 0,0 1 1 0 0,0-1-1 0 0,-1 0 0 0 0,0 0 1 0 0,1 0-1 0 0,-1 0 0 0 0,-1 6 1 0 0,0 7 95 0 0,-1-1 1 0 0,-4 22 0 0 0,5-31-97 0 0,-10 39 33 0 0,-1-1 0 0 0,-2 0 0 0 0,-2-1 1 0 0,-2-1-1 0 0,-2 0 0 0 0,-1-1 0 0 0,-36 49 0 0 0,3-6-427 0 0,-63 130-1 0 0,103-189-1762 0 0,-31 41 1 0 0,40-59 1330 0 0,-6 8-958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0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3223 0 0,'0'0'7811'0'0,"1"1"-7736"0"0,0 1-135 0 0,-1-1-1 0 0,1 0 1 0 0,0 0 0 0 0,0 1 0 0 0,0-1 0 0 0,0 0 0 0 0,0 0 0 0 0,0 0 0 0 0,0 0 0 0 0,0 0 0 0 0,1 0-1 0 0,1 0 1 0 0,4 1-3660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0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72 193 3679 0 0,'-1'0'284'0'0,"-41"5"856"0"0,14 3 12624 0 0,39-10-12592 0 0,43 2 769 0 0,5 0-849 0 0,-9-7-305 0 0,54-15-1 0 0,-50 9-517 0 0,40-10-167 0 0,-2-3 1 0 0,100-45 0 0 0,-184 68-338 0 0,-1-1 0 0 0,1 0 0 0 0,9-8 0 0 0,5-7-3921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0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20 10943 0 0,'8'-5'272'0'0,"-6"3"-180"0"0,1 0-1 0 0,-1 1 1 0 0,1-1 0 0 0,-1 1 0 0 0,1 0 0 0 0,0 0 0 0 0,-1 0 0 0 0,1 0 0 0 0,0 0 0 0 0,5 0 0 0 0,-7 0 1092 0 0,1 3-481 0 0,-1 0-617 0 0,0-1 0 0 0,0 1 0 0 0,0 0 0 0 0,-1 0 1 0 0,1 0-1 0 0,0 0 0 0 0,-1 0 0 0 0,1 0 0 0 0,-1 0 1 0 0,0 0-1 0 0,1 0 0 0 0,-1 0 0 0 0,0 0 0 0 0,0 0 1 0 0,-1 0-1 0 0,1 0 0 0 0,0 0 0 0 0,-1 2 0 0 0,-2 6 112 0 0,0 1-1 0 0,-6 12 0 0 0,5-13-4 0 0,-109 222 1780 0 0,88-186-1739 0 0,-64 112 452 0 0,-26 50-307 0 0,96-170-376 0 0,-64 122-7 0 0,62-125 30 0 0,-1 0 0 0 0,-38 42 1 0 0,34-45 173 0 0,100-110-599 0 0,-21 26 95 0 0,-48 46 313 0 0,86-84 168 0 0,-81 81-101 0 0,1 0 1 0 0,0 1 0 0 0,1 0 0 0 0,0 1 0 0 0,0 0-1 0 0,1 1 1 0 0,14-5 0 0 0,-24 10-12 0 0,0 0 0 0 0,1 0 1 0 0,-1 0-1 0 0,0 1 0 0 0,0-1 0 0 0,1 1 0 0 0,-1 0 1 0 0,0 0-1 0 0,1 0 0 0 0,-1 0 0 0 0,0 1 0 0 0,0-1 1 0 0,1 1-1 0 0,-1 0 0 0 0,0 0 0 0 0,0 0 1 0 0,0 0-1 0 0,0 1 0 0 0,0-1 0 0 0,4 3 0 0 0,-3 0-11 0 0,1 0 0 0 0,-1 0-1 0 0,0 1 1 0 0,0 0-1 0 0,-1-1 1 0 0,1 1-1 0 0,-1 0 1 0 0,0 0-1 0 0,0 1 1 0 0,2 7 0 0 0,-3-9-42 0 0,0 0 1 0 0,-1 0 0 0 0,0 1 0 0 0,0-1 0 0 0,0 0 0 0 0,0 1 0 0 0,-1-1 0 0 0,0 1 0 0 0,0-1 0 0 0,0 1 0 0 0,0-1 0 0 0,-1 0 0 0 0,1 1 0 0 0,-3 5 0 0 0,-1 1-215 0 0,0 0-1 0 0,-2 1 1 0 0,-10 17 0 0 0,-5 11-2466 0 0,18-35 1801 0 0,1 0 0 0 0,0 1 0 0 0,1-1 0 0 0,-2 8 0 0 0,1-4-857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2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498 156 3223 0 0,'-2'0'240'0'0,"-27"7"2065"0"0,0 0 3842 0 0,6-3-3453 0 0,11-4 1260 0 0,10 0-2976 0 0,1-1-936 0 0,1 1 1 0 0,0 0-1 0 0,0-1 1 0 0,-1 1 0 0 0,1-1-1 0 0,0 1 1 0 0,0-1 0 0 0,0 1-1 0 0,-1 0 1 0 0,1-1 0 0 0,0 1-1 0 0,0-1 1 0 0,0 1 0 0 0,0-1-1 0 0,0 1 1 0 0,0-1 0 0 0,0 1-1 0 0,0-1 1 0 0,0 1-1 0 0,0 0 1 0 0,0-1 0 0 0,1 1-1 0 0,-1-1 1 0 0,0 1 0 0 0,0-1-1 0 0,4-13 251 0 0,-2 10-251 0 0,1 0 1 0 0,0 0-1 0 0,0 1 0 0 0,0-1 1 0 0,1 0-1 0 0,-1 1 0 0 0,1 0 1 0 0,0 0-1 0 0,0 0 0 0 0,0 0 1 0 0,7-2-1 0 0,6-4 18 0 0,28-9 0 0 0,-42 17-48 0 0,24-9 46 0 0,21-9 402 0 0,0 3-1 0 0,70-14 1 0 0,-92 29-136 0 0,-24 1-164 0 0,6 24 60 0 0,-8-20-219 0 0,-1 1 1 0 0,0-1-1 0 0,0 0 0 0 0,0 1 0 0 0,0-1 1 0 0,-1 0-1 0 0,1 0 0 0 0,-1 0 0 0 0,0 0 1 0 0,-1 0-1 0 0,-3 4 0 0 0,-4 7-2 0 0,-18 16-1 0 0,-9 7-160 0 0,-73 56 0 0 0,-53 20-242 0 0,-82 23-872 0 0,110-66 1032 0 0,93-46 255 0 0,40-24 610 0 0,15-5-310 0 0,48-10 213 0 0,67-8 0 0 0,64 4 431 0 0,-114 11-464 0 0,191-25 352 0 0,-245 30-823 0 0,-22 2-185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0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27 7367 0 0,'0'0'667'0'0,"0"2"-547"0"0,-1 20 2855 0 0,1-14-2073 0 0,-1-1 0 0 0,1 0-1 0 0,0 0 1 0 0,1 0 0 0 0,1 10 0 0 0,-1-15-777 0 0,-1 0 0 0 0,1 0 0 0 0,0 0 0 0 0,0 1-1 0 0,0-1 1 0 0,0 0 0 0 0,1 0 0 0 0,-1-1 0 0 0,1 1 0 0 0,-1 0 0 0 0,1 0 0 0 0,-1-1-1 0 0,1 1 1 0 0,0 0 0 0 0,0-1 0 0 0,0 0 0 0 0,0 1 0 0 0,0-1 0 0 0,0 0-1 0 0,0 0 1 0 0,2 0 0 0 0,5 2 216 0 0,-1-1 0 0 0,0 0 0 0 0,0 0 0 0 0,1-1 0 0 0,-1 0 0 0 0,1-1 0 0 0,9 0 0 0 0,-2-2 0 0 0,0 1-1 0 0,29-8 0 0 0,-34 6-308 0 0,-1-1 0 0 0,0 0 0 0 0,0 0 0 0 0,-1-1 0 0 0,1 0 0 0 0,-1-1-1 0 0,0 0 1 0 0,11-9 0 0 0,-11 5 8 0 0,-8 6-26 0 0,-1 2-3 0 0,1 1-12 0 0,-1 0-1 0 0,0-1 0 0 0,1 1 0 0 0,-1 0 0 0 0,0 0 0 0 0,1 0 0 0 0,-1-1 0 0 0,0 1 0 0 0,0 0 0 0 0,0 0 1 0 0,0 0-1 0 0,0-1 0 0 0,0 1 0 0 0,-1 0 0 0 0,1 0 0 0 0,0 0 0 0 0,-1 0 0 0 0,1-1 0 0 0,-1 0 0 0 0,-1-2-37 0 0,2 2 9 0 0,-1 0-1 0 0,0-1 1 0 0,0 1 0 0 0,0 0-1 0 0,0 0 1 0 0,0-1-1 0 0,-1 1 1 0 0,1 0 0 0 0,-1 0-1 0 0,1 1 1 0 0,-1-1-1 0 0,1 0 1 0 0,-1 0-1 0 0,0 1 1 0 0,0-1 0 0 0,0 1-1 0 0,0 0 1 0 0,0-1-1 0 0,0 1 1 0 0,-1 0 0 0 0,1 0-1 0 0,0 0 1 0 0,-1 1-1 0 0,1-1 1 0 0,0 0 0 0 0,-1 1-1 0 0,1 0 1 0 0,-1-1-1 0 0,1 1 1 0 0,-1 0 0 0 0,1 0-1 0 0,0 1 1 0 0,-1-1-1 0 0,1 0 1 0 0,-5 2 0 0 0,-5 2-107 0 0,0 0 0 0 0,0 0 1 0 0,0 1-1 0 0,0 1 0 0 0,-14 9 1 0 0,2 0 11 0 0,0 1 1 0 0,-33 30-1 0 0,44-34 101 0 0,1 0 0 0 0,0 1 0 0 0,1 0 0 0 0,1 1 0 0 0,-14 23 0 0 0,21-32 31 0 0,1 0 0 0 0,0 0 0 0 0,0 0 0 0 0,0 0 0 0 0,1 0 0 0 0,-1 1 0 0 0,1-1 0 0 0,1 0 0 0 0,-1 1 0 0 0,1-1 0 0 0,0 1 0 0 0,0-1 0 0 0,1 6 0 0 0,0-8-76 0 0,-1 0 0 0 0,1 0-1 0 0,0 0 1 0 0,0 0 0 0 0,0 0 0 0 0,1 0-1 0 0,-1 0 1 0 0,1 0 0 0 0,-1-1 0 0 0,1 1-1 0 0,0-1 1 0 0,0 1 0 0 0,0-1 0 0 0,0 0-1 0 0,0 1 1 0 0,1-1 0 0 0,-1 0 0 0 0,1-1-1 0 0,-1 1 1 0 0,1 0 0 0 0,0-1 0 0 0,0 1-1 0 0,5 1 1 0 0,8 0-4652 0 0,0 0-1554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0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32 425 9671 0 0,'0'0'10966'0'0,"-9"-2"-10137"0"0,8 2-813 0 0,0 0 1 0 0,-1-1 0 0 0,1 1-1 0 0,0-1 1 0 0,0 1 0 0 0,0-1-1 0 0,0 0 1 0 0,-1 1-1 0 0,1-1 1 0 0,0 0 0 0 0,0 0-1 0 0,0 0 1 0 0,0 0 0 0 0,1 0-1 0 0,-1 0 1 0 0,0 0-1 0 0,0 0 1 0 0,1 0 0 0 0,-1 0-1 0 0,-1-3 1 0 0,2 2 25 0 0,0 1 0 0 0,0-1 0 0 0,-1 0-1 0 0,1 0 1 0 0,0 0 0 0 0,1 0 0 0 0,-1 1 0 0 0,0-1 0 0 0,0 0 0 0 0,1 0-1 0 0,-1 0 1 0 0,1 0 0 0 0,0-1 0 0 0,4-7 151 0 0,0 1 0 0 0,1 0-1 0 0,0 0 1 0 0,9-10 0 0 0,-9 12-159 0 0,33-40-32 0 0,2 3 0 0 0,2 1 1 0 0,1 2-1 0 0,59-40 0 0 0,-89 71 109 0 0,1 0 1 0 0,25-13 0 0 0,-35 21-396 0 0,0-1 1 0 0,0 1-1 0 0,1 1 0 0 0,-1-1 1 0 0,1 1-1 0 0,-1 0 1 0 0,1 0-1 0 0,-1 0 1 0 0,1 1-1 0 0,0 0 0 0 0,9 0 1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0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58 137 15551 0 0,'0'0'1408'0'0,"-1"-2"-1162"0"0,-14-23 4348 0 0,13 36-4490 0 0,-33 204 331 0 0,33-208-311 0 0,1 1 0 0 0,0 0 0 0 0,1 0 0 0 0,0-1 0 0 0,1 13 0 0 0,-1-19 321 0 0,2 0-222 0 0,1 0-168 0 0,-1-1 0 0 0,1 1 0 0 0,0 0 1 0 0,-1-1-1 0 0,1 1 0 0 0,0-1 0 0 0,-1 0 1 0 0,1 0-1 0 0,0 0 0 0 0,0 0 0 0 0,-1-1 1 0 0,1 1-1 0 0,4-2 0 0 0,-2 0-6 0 0,-1 1 1 0 0,1-2-1 0 0,0 1 1 0 0,-1 0-1 0 0,1-1 0 0 0,6-5 1 0 0,-2 0-96 0 0,-1 0-1 0 0,1 0 1 0 0,-2-1 0 0 0,1 0-1 0 0,10-18 1 0 0,-5 6-111 0 0,29-54-297 0 0,-41 74 398 0 0,0 5 46 0 0,-1-1 0 0 0,1 1 0 0 0,0-1 0 0 0,1 1 0 0 0,2 6 0 0 0,1 2 57 0 0,1 2-12 0 0,0 0-1 0 0,0 0 0 0 0,1 0 1 0 0,1-1-1 0 0,18 23 1 0 0,-21-29-6 0 0,1 0 0 0 0,0-1 0 0 0,0 0 1 0 0,1 0-1 0 0,0-1 0 0 0,0 0 0 0 0,0 0 0 0 0,1-1 1 0 0,-1 0-1 0 0,1 0 0 0 0,16 5 0 0 0,-19-8 35 0 0,0 0-1 0 0,0-1 0 0 0,1 0 1 0 0,-1 0-1 0 0,0 0 0 0 0,0-1 1 0 0,1 1-1 0 0,-1-1 0 0 0,0-1 0 0 0,0 1 1 0 0,0-1-1 0 0,0 0 0 0 0,0 0 1 0 0,0 0-1 0 0,-1 0 0 0 0,1-1 1 0 0,-1 0-1 0 0,8-6 0 0 0,-7 3 71 0 0,-1-1-1 0 0,1 1 0 0 0,-1-1 1 0 0,-1 0-1 0 0,1 0 1 0 0,-1-1-1 0 0,-1 1 1 0 0,1 0-1 0 0,1-11 1 0 0,11-28 271 0 0,-13 43-403 0 0,58-118-46 0 0,-52 109-213 0 0,0 0 0 0 0,0 0-1 0 0,1 1 1 0 0,1 0 0 0 0,0 0 0 0 0,1 1-1 0 0,14-11 1 0 0,33-23-7603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0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13247 0 0,'0'0'1195'0'0,"2"0"-982"0"0,1 0 41 0 0,0 0-1 0 0,-1 0 0 0 0,1 0 1 0 0,0 0-1 0 0,-1 1 1 0 0,1-1-1 0 0,0 1 0 0 0,-1 0 1 0 0,1 0-1 0 0,-1 0 1 0 0,1 0-1 0 0,-1 0 0 0 0,1 0 1 0 0,-1 1-1 0 0,0-1 1 0 0,0 1-1 0 0,0 0 0 0 0,0-1 1 0 0,4 5-1 0 0,-5-4-90 0 0,0 0 0 0 0,0-1 1 0 0,0 1-1 0 0,0 0 0 0 0,0 0 0 0 0,-1 0 0 0 0,1 0 0 0 0,-1 0 0 0 0,1 0 1 0 0,-1 0-1 0 0,0 0 0 0 0,0 0 0 0 0,0 0 0 0 0,0 0 0 0 0,0 0 1 0 0,0 0-1 0 0,0 0 0 0 0,-1 0 0 0 0,1 0 0 0 0,-1 0 0 0 0,-1 3 0 0 0,-71 140 1446 0 0,-4 6-187 0 0,72-129-1649 0 0,4-20-10 0 0,4-2-912 0 0,0 0 609 0 0,-1-1 0 0 0,1 1 0 0 0,-1 0 0 0 0,1-1 0 0 0,-1 0 0 0 0,0 1 0 0 0,4-3 0 0 0,4-3-4048 0 0,3-4-2251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07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26 10047 0 0,'10'-3'250'0'0,"0"-1"-1"0"0,1 1 1 0 0,14-2-1 0 0,-13 3 634 0 0,31-6 7547 0 0,-43 8-8220 0 0,-2 11 1549 0 0,-11 13-1519 0 0,-2-5 140 0 0,0-1-1 0 0,-2 0 1 0 0,0-1-1 0 0,-23 17 1 0 0,28-24-258 0 0,-70 50 139 0 0,52-39-150 0 0,-35 31 1 0 0,61-49-110 0 0,-9 12-16 0 0,12-13-55 0 0,10 4-179 0 0,-3-4 151 0 0,0 0 1 0 0,0 0 0 0 0,0 0-1 0 0,0-1 1 0 0,1 0-1 0 0,9 0 1 0 0,20 3-307 0 0,-31-3 392 0 0,-1 0 0 0 0,0 0 0 0 0,0 1 0 0 0,0-1 0 0 0,0 1 0 0 0,0 0-1 0 0,0 0 1 0 0,0 0 0 0 0,-1 1 0 0 0,1-1 0 0 0,-1 1 0 0 0,0 0 0 0 0,1 0 0 0 0,-1 0-1 0 0,-1 0 1 0 0,1 1 0 0 0,0-1 0 0 0,-1 1 0 0 0,0 0 0 0 0,0-1 0 0 0,0 1-1 0 0,0 0 1 0 0,0 0 0 0 0,-1 0 0 0 0,0 1 0 0 0,0-1 0 0 0,0 0 0 0 0,0 0-1 0 0,-1 1 1 0 0,1 4 0 0 0,-1-1 98 0 0,0 0 0 0 0,0 0 0 0 0,0 0 0 0 0,-1 0-1 0 0,-1 0 1 0 0,1-1 0 0 0,-1 1 0 0 0,0 0 0 0 0,-1-1 0 0 0,0 1 0 0 0,0-1-1 0 0,-1 0 1 0 0,0 0 0 0 0,0 0 0 0 0,0 0 0 0 0,-1-1 0 0 0,0 0 0 0 0,0 0-1 0 0,-1 0 1 0 0,0-1 0 0 0,0 1 0 0 0,0-1 0 0 0,0-1 0 0 0,-1 1 0 0 0,0-1-1 0 0,0 0 1 0 0,-12 4 0 0 0,9-4-278 0 0,1-1-1 0 0,-16 3 0 0 0,22-6 112 0 0,0 1-1 0 0,0-1 1 0 0,0 0-1 0 0,0 0 1 0 0,0 0-1 0 0,0 0 1 0 0,0-1-1 0 0,0 1 1 0 0,0-1-1 0 0,0 1 1 0 0,0-1-1 0 0,-3-2 1 0 0,6 3-48 0 0,0 0 0 0 0,-1 0 0 0 0,1-1-1 0 0,0 1 1 0 0,0 0 0 0 0,-1-1 0 0 0,1 1 0 0 0,0-1 0 0 0,0 1 0 0 0,-1 0 0 0 0,1-1 0 0 0,0 1 0 0 0,0-1-1 0 0,0 1 1 0 0,0 0 0 0 0,-1-1 0 0 0,1 1 0 0 0,0-1 0 0 0,0 1 0 0 0,0-1 0 0 0,0-1-346 0 0,-2-10-1373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0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49 174 5983 0 0,'0'0'542'0'0,"2"1"66"0"0,27 2 9266 0 0,1 1-4860 0 0,69 10-1793 0 0,-81-12-3126 0 0,0 1 0 0 0,0-2 0 0 0,0 0 0 0 0,19-3 0 0 0,-26 2-121 0 0,-1-2-1 0 0,0 1 0 0 0,1-2 0 0 0,-1 1 1 0 0,0-1-1 0 0,-1-1 0 0 0,1 0 0 0 0,13-7 0 0 0,-18 8-26 0 0,-1 0-1 0 0,0 0 1 0 0,0-1-1 0 0,-1 1 0 0 0,1-1 1 0 0,-1 0-1 0 0,0 0 0 0 0,0 0 1 0 0,0 0-1 0 0,4-9 0 0 0,-2 3-147 0 0,-1 0-1 0 0,-1 0 0 0 0,5-21 0 0 0,-7 26 142 0 0,0 0 0 0 0,-1-1 1 0 0,0 1-1 0 0,-1-7 0 0 0,1-2-49 0 0,0 14 89 0 0,-1-1-1 0 0,1 0 1 0 0,0 1 0 0 0,0-1 0 0 0,0 0-1 0 0,0 1 1 0 0,-1-1 0 0 0,1 1-1 0 0,0-1 1 0 0,-1 1 0 0 0,1-1-1 0 0,0 1 1 0 0,-1-1 0 0 0,1 1-1 0 0,-1-1 1 0 0,1 1 0 0 0,-1-1-1 0 0,1 1 1 0 0,-1 0 0 0 0,1-1-1 0 0,-1 1 1 0 0,1 0 0 0 0,-1-1-1 0 0,1 1 1 0 0,-1 0 0 0 0,0 0 0 0 0,1-1-1 0 0,-1 1 1 0 0,1 0 0 0 0,-1 0-1 0 0,0 0 1 0 0,1 0 0 0 0,-1 0-1 0 0,0 0 1 0 0,-21 1 24 0 0,7 4-8 0 0,0 0 0 0 0,1 1 0 0 0,0 1 0 0 0,0 0 0 0 0,-23 16 0 0 0,20-13 42 0 0,-17 14 120 0 0,0 1 0 0 0,2 1-1 0 0,0 2 1 0 0,-28 32 0 0 0,42-39-110 0 0,1 0 0 0 0,0 0 0 0 0,2 2 0 0 0,1 0 0 0 0,0 1 0 0 0,-12 31 0 0 0,24-50 3 0 0,0 0 1 0 0,1 0-1 0 0,0 0 1 0 0,0 0-1 0 0,0 0 0 0 0,1 0 1 0 0,0 1-1 0 0,0-1 0 0 0,0 0 1 0 0,0 0-1 0 0,1 0 0 0 0,0 0 1 0 0,0 0-1 0 0,0 0 1 0 0,3 7-1 0 0,-2-8 46 0 0,0 0 1 0 0,0-1 0 0 0,0 1-1 0 0,0-1 1 0 0,1 0-1 0 0,-1 1 1 0 0,1-1 0 0 0,0 0-1 0 0,0 0 1 0 0,0-1-1 0 0,0 1 1 0 0,1-1-1 0 0,-1 1 1 0 0,1-1 0 0 0,-1 0-1 0 0,1 0 1 0 0,0-1-1 0 0,0 1 1 0 0,6 1-1 0 0,8 1 181 0 0,0-1 0 0 0,1-1 0 0 0,-1-1 0 0 0,21-1 0 0 0,75-10 447 0 0,-102 8-681 0 0,1 0 1 0 0,0-1-1 0 0,-1 0 0 0 0,15-7 0 0 0,-20 6-62 0 0,-5 3-129 0 0,-3 3-83 0 0,1-1 176 0 0,-1 0 0 0 0,1 1 0 0 0,-1-1 0 0 0,1 1 0 0 0,-1-1 0 0 0,0 0 0 0 0,0 0 0 0 0,0 1 0 0 0,0-1 0 0 0,0 0 0 0 0,0 0 0 0 0,0 0 0 0 0,-3 2 0 0 0,-17 12-1999 0 0,15-12 661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2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12495 0 0,'0'0'1134'0'0,"-2"1"-858"0"0,-5 6 33 0 0,0 0 0 0 0,1 0 0 0 0,0 1 0 0 0,0 0 0 0 0,0 0 0 0 0,1 0 0 0 0,1 0 0 0 0,-6 14 0 0 0,-27 64 139 0 0,-31 67 409 0 0,58-134-857 0 0,0-1-1 0 0,-2 0 1 0 0,0 0 0 0 0,-1-1-1 0 0,-1-1 1 0 0,-31 29 0 0 0,-7 0-1328 0 0,50-44 961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2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29 345 11631 0 0,'0'0'531'0'0,"-2"0"-8"0"0,-10-2-334 0 0,-2-1 2664 0 0,25 13-1919 0 0,-8-9-826 0 0,-1 1 0 0 0,1-1 0 0 0,0 1 0 0 0,0-1 0 0 0,1 0 1 0 0,-1 0-1 0 0,0-1 0 0 0,0 1 0 0 0,7 0 0 0 0,31-2 887 0 0,-25 0-653 0 0,33-2 699 0 0,83-16 0 0 0,47-23-86 0 0,-136 31-768 0 0,232-73 837 0 0,-7-17-364 0 0,-215 81-624 0 0,106-34-103 0 0,-133 47-451 0 0,1 1-1 0 0,0 1 1 0 0,0 2 0 0 0,27 0 0 0 0,-42 5-1427 0 0,-9-1 1528 0 0,-1-1-899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2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0 11055 0 0,'-2'2'852'0'0,"-18"24"46"0"0,1 0-1 0 0,1 1 0 0 0,1 1 1 0 0,2 0-1 0 0,1 1 0 0 0,1 1 1 0 0,-15 48-1 0 0,-34 144 15 0 0,48-170-844 0 0,1-9-57 0 0,-2 0-1 0 0,-3-1 1 0 0,-1 0 0 0 0,-44 71-1 0 0,41-82-43 0 0,-1 0 0 0 0,-1-1-1 0 0,-1-1 1 0 0,-1-1 0 0 0,-61 47-1 0 0,80-70 36 0 0,-1 0-1 0 0,1 0 0 0 0,-1 0 1 0 0,0-1-1 0 0,-1-1 0 0 0,1 1 1 0 0,-10 1-1 0 0,16-4 126 0 0,1-3-49 0 0,0 2-66 0 0,1-1-1 0 0,-1 0 1 0 0,1 0 0 0 0,-1 0-1 0 0,1 1 1 0 0,0-1 0 0 0,-1 0-1 0 0,1 0 1 0 0,0 0-1 0 0,0 0 1 0 0,0 0 0 0 0,0 1-1 0 0,-1-1 1 0 0,1 0 0 0 0,0 0-1 0 0,1 0 1 0 0,-1 0-1 0 0,0 0 1 0 0,0 0 0 0 0,0 0-1 0 0,0 1 1 0 0,1-1 0 0 0,-1 0-1 0 0,1-1 1 0 0,3-8 48 0 0,0 1 1 0 0,1-1-1 0 0,0 1 1 0 0,0 0-1 0 0,1 0 0 0 0,14-15 1 0 0,48-44-69 0 0,-47 49 12 0 0,16-13-99 0 0,1 1 1 0 0,2 2 0 0 0,79-45-1 0 0,-110 69 157 0 0,0 1-1 0 0,0 0 1 0 0,1 1-1 0 0,13-4 0 0 0,-19 6-1 0 0,0 0 0 0 0,0 1 0 0 0,1-1-1 0 0,-1 1 1 0 0,0 0 0 0 0,0 0 0 0 0,1 1-1 0 0,-1-1 1 0 0,0 1 0 0 0,0 0 0 0 0,0 0-1 0 0,5 2 1 0 0,-7-2-40 0 0,-1 0-1 0 0,1 0 1 0 0,0 0-1 0 0,-1 0 1 0 0,1 1-1 0 0,-1-1 1 0 0,1 0 0 0 0,-1 1-1 0 0,0-1 1 0 0,1 1-1 0 0,-1 0 1 0 0,0-1-1 0 0,0 1 1 0 0,0 0-1 0 0,-1 0 1 0 0,1 0 0 0 0,1 2-1 0 0,-1 1-5 0 0,0 0 0 0 0,0 0 0 0 0,0 1 0 0 0,0 9 0 0 0,-2 2 38 0 0,-2 0 1 0 0,1 0-1 0 0,-2 0 1 0 0,0 0-1 0 0,-8 18 1 0 0,2-4-50 0 0,-13 31 180 0 0,15-43-915 0 0,-11 37 1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24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16127 0 0,'-2'0'738'0'0,"-1"-1"-664"0"0,-1 1 0 0 0,1 0 1 0 0,-1 1-1 0 0,1-1 0 0 0,-1 1 1 0 0,1-1-1 0 0,0 1 1 0 0,-1 0-1 0 0,1 0 0 0 0,0 0 1 0 0,0 1-1 0 0,0-1 0 0 0,0 1 1 0 0,0 0-1 0 0,0 0 0 0 0,0 0 1 0 0,-4 4-1 0 0,-5 5 741 0 0,1 1 0 0 0,-16 20 0 0 0,11-12 811 0 0,1-3-1381 0 0,2 0 1 0 0,0 1 0 0 0,2 1-1 0 0,0 0 1 0 0,1 1 0 0 0,0 0-1 0 0,-6 23 1 0 0,13-34-282 0 0,-3 8-605 0 0,0 1 0 0 0,-3 21-1 0 0,9-37-684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0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8 2303 0 0,'0'0'102'0'0,"-2"-1"-1"0"0,-2-1 318 0 0,0 1-1 0 0,0 0 0 0 0,-1 0 1 0 0,1 0-1 0 0,0 1 1 0 0,0 0-1 0 0,0-1 0 0 0,-8 2 1 0 0,-37 7 6693 0 0,28-4-5539 0 0,-8 1-1059 0 0,1 2 0 0 0,0 1 0 0 0,1 1 1 0 0,0 2-1 0 0,0 0 0 0 0,-31 19 0 0 0,37-17-307 0 0,0 1 0 0 0,1 1 0 0 0,1 0 0 0 0,0 2 0 0 0,1 0 0 0 0,1 1 1 0 0,-24 32-1 0 0,38-46-196 0 0,1 0 0 0 0,-1 1 0 0 0,1-1 1 0 0,0 0-1 0 0,0 1 0 0 0,1-1 0 0 0,0 1 1 0 0,-1 0-1 0 0,1-1 0 0 0,1 1 0 0 0,-1 0 1 0 0,1 0-1 0 0,0 5 0 0 0,0-7 0 0 0,0 0-1 0 0,0-1 0 0 0,1 1 0 0 0,0 0 1 0 0,-1-1-1 0 0,1 1 0 0 0,0 0 1 0 0,0-1-1 0 0,0 1 0 0 0,1-1 0 0 0,-1 0 1 0 0,0 1-1 0 0,1-1 0 0 0,0 0 1 0 0,-1 0-1 0 0,1 0 0 0 0,0 0 1 0 0,0 0-1 0 0,0 0 0 0 0,1-1 0 0 0,-1 1 1 0 0,0-1-1 0 0,1 1 0 0 0,-1-1 1 0 0,3 1-1 0 0,2 0 23 0 0,0 0 1 0 0,0 0-1 0 0,0-1 1 0 0,0 0-1 0 0,0-1 1 0 0,0 1-1 0 0,1-1 1 0 0,-1-1-1 0 0,0 1 1 0 0,0-1 0 0 0,0 0-1 0 0,9-4 1 0 0,11-3 113 0 0,46-21 0 0 0,-56 22-110 0 0,2-1 0 0 0,0-1 1 0 0,-1-1-1 0 0,0-1 1 0 0,-1 0 0 0 0,26-22-1 0 0,-37 27-24 0 0,0 0-1 0 0,0 0 1 0 0,-1-1 0 0 0,0 0-1 0 0,0 0 1 0 0,-1 0 0 0 0,5-10-1 0 0,-7 12-1 0 0,0 0 1 0 0,0 0-1 0 0,-1 0 0 0 0,0-1 0 0 0,0 1 0 0 0,0 0 0 0 0,0-1 1 0 0,-1 1-1 0 0,0-1 0 0 0,0 1 0 0 0,-1 0 0 0 0,-1-8 0 0 0,1 9-37 0 0,0 1-1 0 0,0-1 0 0 0,0 0 0 0 0,-1 0 0 0 0,1 1 0 0 0,-1-1 0 0 0,0 1 0 0 0,-1 0 0 0 0,1-1 0 0 0,0 1 0 0 0,-1 0 0 0 0,-3-3 0 0 0,1 1-79 0 0,-1 1 0 0 0,1 0 0 0 0,-1 0 0 0 0,0 0 1 0 0,0 1-1 0 0,-11-4 0 0 0,5 2-95 0 0,0 2 1 0 0,-1-1 0 0 0,0 2-1 0 0,1 0 1 0 0,-1 0 0 0 0,0 1-1 0 0,-15 1 1 0 0,13 0-104 0 0,-20 3-1164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2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27 5983 0 0,'0'0'3434'0'0,"-7"4"-508"0"0,2-1-2831 0 0,-92 61 2399 0 0,78-50-1935 0 0,1 1-1 0 0,1 0 1 0 0,-16 19 0 0 0,8-5 10 0 0,9-13-281 0 0,2 0 0 0 0,0 2 0 0 0,1-1-1 0 0,-11 21 1 0 0,22-36-108 0 0,7 7 48 0 0,-4-6-197 0 0,1-1-1 0 0,0 0 0 0 0,1 0 1 0 0,-1 0-1 0 0,0 0 0 0 0,1 0 1 0 0,-1 0-1 0 0,1-1 0 0 0,-1 1 1 0 0,1-1-1 0 0,0 1 1 0 0,0-1-1 0 0,0 0 0 0 0,-1 0 1 0 0,1-1-1 0 0,0 1 0 0 0,0-1 1 0 0,0 1-1 0 0,5-1 0 0 0,7 1 126 0 0,0-1 0 0 0,23-3 0 0 0,-33 2-135 0 0,14-1 37 0 0,0-1 0 0 0,0 0 0 0 0,0-2 0 0 0,0 0 1 0 0,-1-1-1 0 0,0-1 0 0 0,0-1 0 0 0,20-12 0 0 0,-34 18-55 0 0,-1-1 0 0 0,1 1 1 0 0,-1-1-1 0 0,0 0 0 0 0,0 0 0 0 0,0 0 1 0 0,-1 0-1 0 0,1 0 0 0 0,-1-1 1 0 0,0 1-1 0 0,0-1 0 0 0,0 0 0 0 0,0 0 1 0 0,1-4-1 0 0,-2 5-28 0 0,0 1 0 0 0,-1-1-1 0 0,0 0 1 0 0,1 0 0 0 0,-1 1 0 0 0,0-1 0 0 0,0 0-1 0 0,-1 0 1 0 0,1 1 0 0 0,0-1 0 0 0,-1 0-1 0 0,0 1 1 0 0,1-1 0 0 0,-1 1 0 0 0,0-1 0 0 0,-1 1-1 0 0,1-1 1 0 0,0 1 0 0 0,-1 0 0 0 0,1-1 0 0 0,-1 1-1 0 0,-2-3 1 0 0,-3-1-199 0 0,0-1 0 0 0,0 1-1 0 0,0 1 1 0 0,-1 0 0 0 0,-13-8-1 0 0,-45-16-1584 0 0,2 1-524 0 0,62 27 2191 0 0,0-1 0 0 0,0 1 0 0 0,-1 0 0 0 0,1-1 0 0 0,0 0-1 0 0,0 1 1 0 0,0-1 0 0 0,1 0 0 0 0,-1 0 0 0 0,0 0 0 0 0,1 0-1 0 0,-1 0 1 0 0,1 0 0 0 0,0 0 0 0 0,0-1 0 0 0,0 1 0 0 0,-2-5-1 0 0,3 4-348 0 0,-1 1 0 0 0,1 0 0 0 0,0-1 0 0 0,0 1 0 0 0,0 0 0 0 0,0-1 0 0 0,1-3-1 0 0,2-7-3268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2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6911 0 0,'0'0'736'0'0,"-10"7"-736"0"0,-3 2 0 0 0,2 0 2432 0 0,4 4-1072 0 0,2-3-4232 0 0,-1 1-840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2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0 11055 0 0,'0'0'8962'0'0,"1"3"-8412"0"0,4 8-27 0 0,-4-9 298 0 0,0 1-437 0 0,0-1-268 0 0,1 10 260 0 0,-2-11-371 0 0,0 0 1 0 0,1 0-1 0 0,-1 0 0 0 0,0 0 1 0 0,0 0-1 0 0,0 0 0 0 0,0 0 1 0 0,0 0-1 0 0,0 0 0 0 0,-1 0 1 0 0,1 0-1 0 0,0 0 0 0 0,0 0 1 0 0,-1 0-1 0 0,1 0 0 0 0,-1 2 1 0 0,-3 3-58 0 0,-2 4-64 0 0,0-1-1 0 0,-1 1 1 0 0,0-1 0 0 0,-1-1 0 0 0,1 0 0 0 0,-14 11 0 0 0,2-1-11 0 0,10-11 110 0 0,7-5 13 0 0,0 0 0 0 0,-1 0 0 0 0,1 0-1 0 0,0 1 1 0 0,0-1 0 0 0,0 0-1 0 0,0 1 1 0 0,1 0 0 0 0,-1-1-1 0 0,1 1 1 0 0,-3 4 0 0 0,1-3-5 0 0,1 0 7 0 0,-4 17-58 0 0,4-7 36 0 0,2 4-38 0 0,2-14 60 0 0,0-3-11 0 0,-1 2-38 0 0,1-1 1 0 0,-1 1-1 0 0,1-1 1 0 0,0 1-1 0 0,0-1 1 0 0,0 0-1 0 0,0 1 1 0 0,1-1-1 0 0,-1 0 1 0 0,1 0-1 0 0,-1-1 1 0 0,1 1-1 0 0,-1-1 1 0 0,1 1-1 0 0,0-1 1 0 0,0 0-1 0 0,0 0 1 0 0,0 0-1 0 0,5 1 1 0 0,19 8-571 0 0,-16-4 521 0 0,5 6 80 0 0,-13-9 29 0 0,-2 0 8 0 0,3 1 47 0 0,-1 1 0 0 0,1-1 1 0 0,-1 1-1 0 0,-1 0 1 0 0,1-1-1 0 0,0 1 1 0 0,-1 1-1 0 0,0-1 1 0 0,-1 0-1 0 0,1 0 0 0 0,0 6 1 0 0,1 2 6 0 0,-1-4-29 0 0,0 1 1 0 0,0 0 0 0 0,-1 14-1 0 0,-1-11 134 0 0,0 1 0 0 0,-3 15 0 0 0,3-26-16 0 0,-1-1-12 0 0,-2 2-103 0 0,1 0 0 0 0,-1 1 0 0 0,0-1 0 0 0,-1 0 0 0 0,1-1 0 0 0,-1 1 0 0 0,0-1 0 0 0,0 1 0 0 0,0-1 0 0 0,0 0 0 0 0,0-1 0 0 0,-9 5 0 0 0,-6 2 217 0 0,-37 12-1 0 0,44-17-188 0 0,1-1 0 0 0,-1 0 1 0 0,0-1-1 0 0,0-1 0 0 0,0 1 0 0 0,-15-2 0 0 0,21 0-45 0 0,0-1 0 0 0,1 1 0 0 0,-1-1 0 0 0,0-1-1 0 0,1 1 1 0 0,-1-1 0 0 0,1 0 0 0 0,0 0 0 0 0,0-1 0 0 0,-1 0-1 0 0,2 0 1 0 0,-1 0 0 0 0,0 0 0 0 0,1-1 0 0 0,-6-4-1 0 0,7 4-9 0 0,0 1-1 0 0,-1-1 1 0 0,2 0-1 0 0,-1 0 1 0 0,-3-6-1 0 0,2-6-6821 0 0,4 5-558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25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11975 0 0,'0'0'9222'0'0,"-2"2"-8804"0"0,-8 11-262 0 0,1 0 0 0 0,0 0 1 0 0,-12 26-1 0 0,-17 49 795 0 0,-6 11-359 0 0,32-74-1134 0 0,6-13-760 0 0,0 0 1 0 0,-12 17 0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25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14367 0 0,'0'0'1560'0'0,"1"16"-1560"0"0,6-1-816 0 0,1-3-192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25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0 10135 0 0,'0'0'11973'0'0,"-1"2"-11711"0"0,-6 4-180 0 0,1 0 0 0 0,-1-1 0 0 0,0 0 0 0 0,-1 0 0 0 0,1 0-1 0 0,-1-1 1 0 0,0 0 0 0 0,0-1 0 0 0,0 0 0 0 0,-12 3 0 0 0,15-6-71 0 0,4 0-7 0 0,0 0 0 0 0,-1 0-1 0 0,1 0 1 0 0,-1 0 0 0 0,1 0 0 0 0,-1 0-1 0 0,1 1 1 0 0,-1-1 0 0 0,1 1 0 0 0,0-1 0 0 0,-1 1-1 0 0,-2 1 1 0 0,-11 3 9 0 0,-1 0-1 0 0,1 2 1 0 0,-1 0 0 0 0,2 0-1 0 0,-21 15 1 0 0,31-21-13 0 0,-13 13-11 0 0,-5 14-123 0 0,21-26 50 0 0,1 0-87 0 0,1 2 102 0 0,0-1-1 0 0,1 1 1 0 0,-1-1 0 0 0,0 0-1 0 0,1 0 1 0 0,0 0 0 0 0,0 0-1 0 0,0 0 1 0 0,0 0 0 0 0,1 0-1 0 0,4 4 1 0 0,0-1-103 0 0,1 0 0 0 0,-1-1 0 0 0,17 9 0 0 0,34 12-475 0 0,-40-19 474 0 0,34 18 0 0 0,-48-22 297 0 0,1 1 0 0 0,-1 0 0 0 0,-1 0 1 0 0,1 0-1 0 0,0 1 0 0 0,-1-1 0 0 0,3 6 0 0 0,-6-10-115 0 0,2 3 262 0 0,-1-1-3 0 0,0 0-197 0 0,0 1-1 0 0,-1-1 1 0 0,1 0-1 0 0,0 1 1 0 0,-1-1-1 0 0,0 1 1 0 0,0-1-1 0 0,1 0 1 0 0,-1 1-1 0 0,-1-1 1 0 0,1 1-1 0 0,0-1 1 0 0,-1 1-1 0 0,1-1 1 0 0,-1 0-1 0 0,-1 5 1 0 0,0-4-41 0 0,1 1 0 0 0,-1-1 1 0 0,0 0-1 0 0,0 0 0 0 0,0 1 0 0 0,0-1 0 0 0,-1 0 1 0 0,1-1-1 0 0,-1 1 0 0 0,0 0 0 0 0,-3 2 0 0 0,-8 3-4 0 0,1 0-1 0 0,-1 0 0 0 0,-1-1 0 0 0,-15 5 0 0 0,-65 16 4 0 0,61-18-26 0 0,-87 22 50 0 0,107-29-65 0 0,0-3-53 0 0,13 0 49 0 0,1-1 1 0 0,-1 1-1 0 0,0 0 1 0 0,0 0 0 0 0,1-1-1 0 0,-1 1 1 0 0,0 0-1 0 0,1-1 1 0 0,-1 1-1 0 0,0 0 1 0 0,1-1 0 0 0,-1 1-1 0 0,1-1 1 0 0,-1 1-1 0 0,0-1 1 0 0,1 0-1 0 0,0 1 1 0 0,-1-1 0 0 0,1 1-1 0 0,-1-1 1 0 0,1 0-1 0 0,0 1 1 0 0,-1-1-1 0 0,1-1 1 0 0,-1 0-28 0 0,1 0-1 0 0,0 0 1 0 0,0 0 0 0 0,0 0-1 0 0,0 0 1 0 0,0 0 0 0 0,0 0-1 0 0,1 0 1 0 0,0-3 0 0 0,1-2-137 0 0,1 1-1 0 0,-1 0 1 0 0,1-1 0 0 0,7-9 0 0 0,0 2-652 0 0,1 1 0 0 0,0 1 0 0 0,1 0 0 0 0,22-18 0 0 0,-19 19-627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26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526 277 3223 0 0,'0'0'13326'0'0,"3"1"-12988"0"0,-2 0-233 0 0,0-1 0 0 0,0 0 0 0 0,1 1-1 0 0,-1-1 1 0 0,0 0 0 0 0,1 0 0 0 0,-1 0-1 0 0,0 0 1 0 0,0 0 0 0 0,1 0 0 0 0,-1 0 0 0 0,0 0-1 0 0,1 0 1 0 0,-1-1 0 0 0,0 1 0 0 0,0-1-1 0 0,1 1 1 0 0,-1-1 0 0 0,0 1 0 0 0,0-1-1 0 0,0 1 1 0 0,0-1 0 0 0,0 0 0 0 0,0 0 0 0 0,0 0-1 0 0,0 0 1 0 0,0 0 0 0 0,0 0 0 0 0,0 0-1 0 0,0-1 1 0 0,2-4 37 0 0,1-1-17 0 0,0 0 0 0 0,-1-1 0 0 0,0 1 1 0 0,0 0-1 0 0,-1-1 0 0 0,0 0 0 0 0,1-12 0 0 0,-2 8-125 0 0,0 1-1 0 0,-1-1 1 0 0,-1 1 0 0 0,0-1 0 0 0,0 1 0 0 0,-1 0 0 0 0,-1-1-1 0 0,0 1 1 0 0,-1 0 0 0 0,0 0 0 0 0,0 1 0 0 0,-1-1-1 0 0,-12-17 1 0 0,16 26-26 0 0,-1 1 1 0 0,0 0-1 0 0,0-1 0 0 0,0 1 0 0 0,0 0 0 0 0,0 0 1 0 0,0 0-1 0 0,-1 0 0 0 0,1 1 0 0 0,0-1 0 0 0,0 1 1 0 0,-1-1-1 0 0,1 1 0 0 0,0 0 0 0 0,-1 0 0 0 0,1 0 1 0 0,0 0-1 0 0,-1 0 0 0 0,-2 1 0 0 0,-4 1-21 0 0,0 0 1 0 0,1 1-1 0 0,-1 0 0 0 0,1 1 1 0 0,0 0-1 0 0,0 0 0 0 0,0 1 0 0 0,-13 10 1 0 0,-52 50-64 0 0,72-64 110 0 0,-69 72-86 0 0,-100 135 1 0 0,138-169 74 0 0,23-29 11 0 0,0 0 0 0 0,1 0 0 0 0,0 1 0 0 0,1 0 0 0 0,0 1 0 0 0,0-1 0 0 0,-4 14 0 0 0,10-23 0 0 0,1-1 0 0 0,-1 1 0 0 0,1-1 0 0 0,0 1 0 0 0,0 0 0 0 0,-1-1 0 0 0,1 1 0 0 0,1 3 0 0 0,-1-4-1 0 0,1 1-1 0 0,-1-1 0 0 0,1 0 1 0 0,0 1-1 0 0,-1-1 0 0 0,1 0 1 0 0,0 1-1 0 0,0-1 0 0 0,0 0 1 0 0,0 0-1 0 0,0 0 0 0 0,0 0 1 0 0,1 0-1 0 0,-1 0 1 0 0,0 0-1 0 0,0 0 0 0 0,1 0 1 0 0,-1 0-1 0 0,1-1 0 0 0,-1 1 1 0 0,0-1-1 0 0,1 1 0 0 0,-1-1 1 0 0,1 1-1 0 0,0-1 0 0 0,-1 0 1 0 0,1 0-1 0 0,-1 0 1 0 0,1 0-1 0 0,1 0 0 0 0,3 0-4 0 0,0 0 1 0 0,0 0-1 0 0,0-1 0 0 0,0 0 0 0 0,0 0 0 0 0,9-4 0 0 0,11-6-27 0 0,-2 0-1 0 0,46-31 0 0 0,42-40-68 0 0,-59 41 56 0 0,52-43 58 0 0,-73 56 231 0 0,-30 27 629 0 0,-4 3-687 0 0,-18 24 89 0 0,1 2 0 0 0,2 0-1 0 0,1 0 1 0 0,-23 55 0 0 0,36-68-262 0 0,3-15-12 0 0,-1 1 0 0 0,1 0 0 0 0,0 0 0 0 0,0 0 0 0 0,0 0 0 0 0,0-1 0 0 0,0 1 0 0 0,1 0 0 0 0,-1 0 0 0 0,0 0 0 0 0,0 0 0 0 0,1-1 0 0 0,-1 2 0 0 0,1 0-8 0 0,0-1 0 0 0,0 0 0 0 0,0 1 0 0 0,0-1 0 0 0,0 0 0 0 0,1 0-1 0 0,-1 0 1 0 0,0 0 0 0 0,0 0 0 0 0,1 0 0 0 0,-1 0 0 0 0,1 0 0 0 0,-1-1 0 0 0,1 1 0 0 0,-1 0 0 0 0,1-1 0 0 0,-1 1-1 0 0,3-1 1 0 0,0 1-23 0 0,0-1 0 0 0,0 0 0 0 0,0 0 0 0 0,0 0 0 0 0,0 0 0 0 0,1-1 0 0 0,4-1 0 0 0,-1 0-145 0 0,-1 0 0 0 0,1 0 0 0 0,-1-1 1 0 0,0-1-1 0 0,0 1 0 0 0,0-1 0 0 0,9-7 0 0 0,-4 1-1572 0 0,2 0-5079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27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709 130 3679 0 0,'0'-1'284'0'0,"1"-1"-215"0"0,0 0-1 0 0,0 1 0 0 0,-1-1 0 0 0,1 0 0 0 0,-1 0 1 0 0,1 0-1 0 0,-1 1 0 0 0,0-1 0 0 0,1 0 0 0 0,-1 0 0 0 0,0-3 1 0 0,-1-1 2246 0 0,1 4-629 0 0,-3-13-6 0 0,-1 0-1 0 0,-1 1 1 0 0,0 0-1 0 0,-7-14 1 0 0,11 26-302 0 0,-3-1-488 0 0,4 3-837 0 0,-1 0 1 0 0,1-1 0 0 0,0 1 0 0 0,0 0 0 0 0,0 0 0 0 0,0-1 0 0 0,0 1 0 0 0,-1 0-1 0 0,1 0 1 0 0,0 0 0 0 0,0-1 0 0 0,0 1 0 0 0,-1 0 0 0 0,1 0 0 0 0,0 0 0 0 0,0 0-1 0 0,0-1 1 0 0,-1 1 0 0 0,1 0 0 0 0,0 0 0 0 0,0 0 0 0 0,-1 0 0 0 0,1 0 0 0 0,0 0-1 0 0,-1 0 1 0 0,1 0 0 0 0,0 0 0 0 0,0 0 0 0 0,-1 0 0 0 0,1 0 0 0 0,0 0 0 0 0,-3 0-29 0 0,0 1 1 0 0,1 0-1 0 0,0 0 1 0 0,-1 0-1 0 0,1 0 1 0 0,-1 0-1 0 0,1 0 1 0 0,0 1-1 0 0,0-1 1 0 0,0 1-1 0 0,0-1 1 0 0,0 1-1 0 0,0 0 1 0 0,0 0-1 0 0,0 0 1 0 0,1 0-1 0 0,-3 4 1 0 0,-6 7 125 0 0,-10 23 0 0 0,19-35-150 0 0,-18 38-5 0 0,1 1 0 0 0,3 1 0 0 0,1 0 1 0 0,-10 48-1 0 0,-19 172-30 0 0,14-72 23 0 0,23-156 24 0 0,-3 0-1 0 0,0-1 1 0 0,-2 1 0 0 0,-1-2-1 0 0,-2 0 1 0 0,-33 56 0 0 0,36-70 2 0 0,-1 0 0 0 0,-1-1 0 0 0,0 0 1 0 0,-1-2-1 0 0,0 1 0 0 0,-1-2 0 0 0,-1 0 1 0 0,0 0-1 0 0,-1-2 0 0 0,0 0 0 0 0,-1-1 1 0 0,-33 14-1 0 0,47-22 81 0 0,0-1 1 0 0,1 1-1 0 0,-1-1 1 0 0,0 0-1 0 0,0 0 1 0 0,0 0-1 0 0,0-1 1 0 0,-1 0-1 0 0,1 0 1 0 0,0 0 0 0 0,0 0-1 0 0,0 0 1 0 0,0-1-1 0 0,0 0 1 0 0,0 1-1 0 0,0-2 1 0 0,-7-2-1 0 0,9 3-46 0 0,1-1-1 0 0,0 1 1 0 0,-1-1-1 0 0,1 1 1 0 0,0-1-1 0 0,0 0 1 0 0,0 1-1 0 0,0-1 1 0 0,0 0-1 0 0,0 0 1 0 0,1 0-1 0 0,-1 0 1 0 0,0-3-1 0 0,0 2 26 0 0,-1-8 74 0 0,-1 1-1 0 0,2-1 1 0 0,0 0 0 0 0,0 0-1 0 0,1-15 1 0 0,8-56 524 0 0,-5 55-473 0 0,3-33-140 0 0,-3-105-1 0 0,-3 156-262 0 0,0 0 1 0 0,1 0-1 0 0,0-1 0 0 0,3-12 1 0 0,8-16-4433 0 0,-5 24-3105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2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60 10591 0 0,'-46'-14'956'0'0,"13"5"8638"0"0,34 7-9178 0 0,1-1-387 0 0,1 0 1 0 0,-1 1 0 0 0,0-1 0 0 0,1 1 0 0 0,-1-1 0 0 0,1 1 0 0 0,0 0 0 0 0,0 0 0 0 0,0 0 0 0 0,0 0-1 0 0,0 1 1 0 0,0-1 0 0 0,6-1 0 0 0,-6 2-378 0 0,0 1 0 0 0,0-1 1 0 0,0 1-1 0 0,0 0 0 0 0,0-1 0 0 0,0 2 0 0 0,4-1 1 0 0,5 2-1055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2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28 5063 0 0,'-1'-2'390'0'0,"0"0"84"0"0,0 1 0 0 0,0-1 1 0 0,0 1-1 0 0,0-1 0 0 0,0 1 0 0 0,0-1 1 0 0,0 1-1 0 0,0 0 0 0 0,0-1 1 0 0,-1 1-1 0 0,1 0 0 0 0,0 0 0 0 0,-1 0 1 0 0,1 0-1 0 0,-1 0 0 0 0,1 0 1 0 0,-1 1-1 0 0,0-1 0 0 0,1 0 0 0 0,-1 1 1 0 0,0-1-1 0 0,1 1 0 0 0,-1 0 0 0 0,0-1 1 0 0,-2 1-1 0 0,-17 4 3088 0 0,5 2-3861 0 0,15-5-162 0 0,-6 2 552 0 0,0 2 1 0 0,0-1-1 0 0,1 1 0 0 0,0-1 1 0 0,0 2-1 0 0,-9 9 1 0 0,9-9-24 0 0,-16 19 48 0 0,1 1 1 0 0,-35 56-1 0 0,-7 10-128 0 0,48-73 12 0 0,6-8 0 0 0,0 0 0 0 0,-8 14 0 0 0,15-22 0 0 0,0 1 0 0 0,0-1 0 0 0,1 1 0 0 0,-1-1 0 0 0,1 1 0 0 0,0 0 0 0 0,0-1 0 0 0,0 1 0 0 0,1 0 0 0 0,-1 0 0 0 0,1 0 0 0 0,0 6 0 0 0,6 5 0 0 0,-5-12 3 0 0,2-1 0 0 0,-1 1 0 0 0,0-1 0 0 0,0 1 0 0 0,1-1 0 0 0,-1 0 0 0 0,1 0 0 0 0,0 0 0 0 0,-1 0 0 0 0,1-1 0 0 0,0 1 0 0 0,0-1 0 0 0,6 2 0 0 0,-3-1 4 0 0,-1-1 0 0 0,1 0 0 0 0,-1-1 0 0 0,1 1 0 0 0,0-1-1 0 0,-1 0 1 0 0,10-2 0 0 0,-2 0 0 0 0,-1-1 0 0 0,0-1 0 0 0,0 0 1 0 0,-1 0-1 0 0,1-1 0 0 0,20-12 0 0 0,-20 9-1 0 0,0 0 0 0 0,0-1 0 0 0,-1-1 0 0 0,0 0 0 0 0,0 0 0 0 0,-1-1 0 0 0,0 0 0 0 0,-1-1 0 0 0,-1 0 0 0 0,10-18 1 0 0,-13 20-4 0 0,0-1 1 0 0,-1 0-1 0 0,0 0 1 0 0,0 0 0 0 0,-2-1-1 0 0,1 1 1 0 0,-1-1-1 0 0,-1 0 1 0 0,0 0 0 0 0,-1 1-1 0 0,0-1 1 0 0,-1 0 0 0 0,-3-17-1 0 0,1 14-163 0 0,-1-1 0 0 0,-1 1 0 0 0,-1 0 0 0 0,-9-19 0 0 0,14 32-64 0 0,-3-1-147 0 0,3 3 348 0 0,1 0 0 0 0,0 0 0 0 0,0-1-1 0 0,0 1 1 0 0,-1 0 0 0 0,1 0 0 0 0,0 0 0 0 0,0 0-1 0 0,-1-1 1 0 0,1 1 0 0 0,0 0 0 0 0,0 0-1 0 0,-1 0 1 0 0,1 0 0 0 0,0 0 0 0 0,0 0-1 0 0,-1 0 1 0 0,1 0 0 0 0,0-1 0 0 0,-1 1-1 0 0,1 0 1 0 0,0 0 0 0 0,0 0 0 0 0,-1 0-1 0 0,1 1 1 0 0,0-1 0 0 0,-1 0 0 0 0,1 0-1 0 0,0 0 1 0 0,0 0 0 0 0,-1 0 0 0 0,-2 1-128 0 0,0 0 1 0 0,0 0 0 0 0,-1 0 0 0 0,1 0-1 0 0,0 1 1 0 0,0-1 0 0 0,1 1 0 0 0,-1-1-1 0 0,0 1 1 0 0,1 0 0 0 0,-1 0 0 0 0,1 1-1 0 0,-1-1 1 0 0,1 0 0 0 0,0 1 0 0 0,0 0-1 0 0,0-1 1 0 0,-2 4 0 0 0,3-3-282 0 0,-3 3 356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2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 15863 0 0,'0'0'1816'0'0,"-2"1"-1148"0"0,-34 46 2398 0 0,-6 7-1496 0 0,17-14-873 0 0,-25 51-1 0 0,7-10-519 0 0,26-53-172 0 0,2 1 0 0 0,-15 40-1 0 0,29-66-197 0 0,11-12-8375 0 0,5-5 1753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2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8 11519 0 0,'0'0'887'0'0,"0"-2"-583"0"0,-2-4 1767 0 0,-14 9 497 0 0,6 2-2438 0 0,1 1 0 0 0,-1 0 0 0 0,1 1 1 0 0,1 0-1 0 0,-1 0 0 0 0,1 1 0 0 0,-8 9 1 0 0,2-2 44 0 0,-4 3-17 0 0,-1 0-9 0 0,-19 24-1 0 0,34-37-108 0 0,0 0 0 0 0,1 1 0 0 0,-1-1 0 0 0,1 1 1 0 0,0 0-1 0 0,0 0 0 0 0,1 0 0 0 0,0 0 0 0 0,-3 12 0 0 0,5-16-9 0 0,0-1 1 0 0,0 0-1 0 0,0 1 0 0 0,0-1 1 0 0,0 1-1 0 0,1-1 1 0 0,-1 0-1 0 0,0 1 0 0 0,1-1 1 0 0,-1 0-1 0 0,1 1 1 0 0,-1-1-1 0 0,1 0 0 0 0,0 0 1 0 0,0 0-1 0 0,-1 1 1 0 0,1-1-1 0 0,0 0 0 0 0,0 0 1 0 0,0 0-1 0 0,0 0 1 0 0,0 0-1 0 0,0-1 0 0 0,1 1 1 0 0,-1 0-1 0 0,0 0 1 0 0,0-1-1 0 0,0 1 0 0 0,2 0 1 0 0,2 1 54 0 0,-1-1 1 0 0,1 1 0 0 0,0-1-1 0 0,-1 0 1 0 0,1 0-1 0 0,0-1 1 0 0,5 1 0 0 0,4-2 48 0 0,-1 0 0 0 0,1-1 0 0 0,0-1 0 0 0,-1 0 0 0 0,0 0 0 0 0,0-2 0 0 0,0 1 0 0 0,0-2 0 0 0,-1 0 0 0 0,13-8 0 0 0,-11 6-97 0 0,-1-1 0 0 0,0-1 1 0 0,0 0-1 0 0,-1-1 1 0 0,-1 0-1 0 0,0-1 0 0 0,0 0 1 0 0,11-18-1 0 0,-18 25-39 0 0,8-21-9 0 0,-11 25-47 0 0,-9 9-144 0 0,7-5 198 0 0,-1 1-1 0 0,1 0 0 0 0,-1-1 0 0 0,1 1 0 0 0,0 0 0 0 0,1 0 0 0 0,-1 0 0 0 0,0 0 0 0 0,1 0 0 0 0,0 0 0 0 0,0 0 0 0 0,0 0 0 0 0,1 0 0 0 0,-1 0 0 0 0,1 0 0 0 0,0-1 0 0 0,0 1 0 0 0,3 7 0 0 0,-4-9 10 0 0,1 1 0 0 0,0-1-1 0 0,0 0 1 0 0,0 0 0 0 0,0 0 0 0 0,0 0-1 0 0,3 3 1 0 0,10 16 12 0 0,-13-18-19 0 0,0-1 0 0 0,1 0 0 0 0,-1 0 0 0 0,1 0 0 0 0,-1 1 0 0 0,1-1 0 0 0,0-1 0 0 0,-1 1 0 0 0,1 0 0 0 0,0 0 0 0 0,0-1 0 0 0,0 1 0 0 0,3 1 0 0 0,0-1-70 0 0,-3-1-95 0 0,0 0 0 0 0,0-1 0 0 0,0 1 0 0 0,0 0 0 0 0,0-1 0 0 0,0 0 0 0 0,0 0 0 0 0,0 0 0 0 0,0 1 0 0 0,0-2 0 0 0,3 1 0 0 0,12-3-3896 0 0,-15 3 2619 0 0,13-3-5039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2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12 238 4143 0 0,'1'3'319'0'0,"9"35"175"0"0,-7-23 1753 0 0,-1 0 1 0 0,0 17-1 0 0,-2-30-2068 0 0,0-1 1 0 0,0 0-1 0 0,0 0 0 0 0,0 1 1 0 0,-1-1-1 0 0,1 0 0 0 0,-1 0 1 0 0,1 1-1 0 0,-1-1 0 0 0,1 0 1 0 0,-1 0-1 0 0,1 0 0 0 0,-1 0 1 0 0,0 0-1 0 0,0 0 0 0 0,0 0 1 0 0,-3 3 3376 0 0,-5-15-2180 0 0,8 8-1264 0 0,-1 0-1 0 0,1-1 0 0 0,0 1 1 0 0,0 0-1 0 0,0-1 1 0 0,0 1-1 0 0,1-1 1 0 0,0 0-1 0 0,-1 1 0 0 0,1-1 1 0 0,0 1-1 0 0,1-1 1 0 0,-1 1-1 0 0,0-1 1 0 0,1 1-1 0 0,0-1 0 0 0,0 1 1 0 0,2-4-1 0 0,1-5 90 0 0,1 0-1 0 0,1 1 0 0 0,12-19 1 0 0,-4 9-140 0 0,1 0 1 0 0,1 1 0 0 0,1 1-1 0 0,1 1 1 0 0,23-20-1 0 0,-28 29-34 0 0,-1-1-1 0 0,1 2 1 0 0,1 0-1 0 0,-1 0 0 0 0,1 1 1 0 0,1 1-1 0 0,-1 0 0 0 0,1 1 1 0 0,26-5-1 0 0,-28 8 40 0 0,1 0 0 0 0,-1 1-1 0 0,0 1 1 0 0,1 0 0 0 0,-1 0 0 0 0,1 2-1 0 0,-1-1 1 0 0,1 2 0 0 0,20 6-1 0 0,-33-8-54 0 0,0-1 0 0 0,0 1 0 0 0,0-1 0 0 0,0 1 0 0 0,0 0 0 0 0,0 0 0 0 0,-1-1 0 0 0,1 1 0 0 0,0 0 0 0 0,-1 0 0 0 0,1 0 0 0 0,0 0 0 0 0,-1 0 0 0 0,1 0 0 0 0,-1 0 0 0 0,0 0 0 0 0,1 0-1 0 0,-1 0 1 0 0,0 0 0 0 0,1 2 0 0 0,0 19 89 0 0,-2-16-98 0 0,-1 0 0 0 0,1 0 1 0 0,-1 0-1 0 0,-1 0 0 0 0,1-1 0 0 0,-1 1 1 0 0,-3 5-1 0 0,-28 38 98 0 0,20-29-14 0 0,-14 19 28 0 0,-58 90-114 0 0,65-86-933 0 0,20-41 390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29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71 13359 0 0,'11'-11'337'0'0,"0"1"-1"0"0,1 0 0 0 0,0 1 0 0 0,23-14 1 0 0,-33 21 871 0 0,4 0 1214 0 0,-6 2-2334 0 0,0-1 0 0 0,0 1 0 0 0,1 0 0 0 0,-1 0 0 0 0,0-1 0 0 0,1 1-1 0 0,-1 0 1 0 0,0 0 0 0 0,1 0 0 0 0,-1-1 0 0 0,0 1 0 0 0,1 0 0 0 0,-1 0 0 0 0,0 0 0 0 0,1 0 0 0 0,-1 0 0 0 0,0 0-1 0 0,1 0 1 0 0,-1 0 0 0 0,0 0 0 0 0,1 0 0 0 0,-1 0 0 0 0,0 0 0 0 0,1 0 0 0 0,-1 0 0 0 0,1 0 0 0 0,9 1 486 0 0,-8 0-308 0 0,-2 1-168 0 0,1 6 8 0 0,-1-1 1 0 0,-1 0-1 0 0,1 0 0 0 0,-1 1 0 0 0,0-1 1 0 0,-4 9-1 0 0,-16 46 393 0 0,13-38-350 0 0,-215 481 1110 0 0,195-447-1321 0 0,-179 319-1063 0 0,205-375 606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29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83 16583 0 0,'-3'2'762'0'0,"-8"4"-533"0"0,1 0 1 0 0,0 0-1 0 0,1 1 0 0 0,-1 1 1 0 0,1-1-1 0 0,1 2 1 0 0,0-1-1 0 0,-13 18 1 0 0,19-24 12 0 0,1 1 0 0 0,0-1 0 0 0,0 1 0 0 0,0-1 1 0 0,0 1-1 0 0,1-1 0 0 0,-1 1 0 0 0,1 0 0 0 0,-1 3 0 0 0,1-5-187 0 0,1 0-1 0 0,-1 0 1 0 0,1 0-1 0 0,-1 0 1 0 0,1 0-1 0 0,-1 0 1 0 0,1 0-1 0 0,-1 0 1 0 0,1 0-1 0 0,0 0 1 0 0,0 0-1 0 0,-1 0 1 0 0,1 0-1 0 0,0 0 1 0 0,0-1-1 0 0,0 1 1 0 0,0 0-1 0 0,0-1 1 0 0,1 2-1 0 0,22 8 512 0 0,-17-8-412 0 0,1 0-1 0 0,0-1 1 0 0,0 0-1 0 0,-1-1 1 0 0,1 0-1 0 0,0 0 1 0 0,10-2-1 0 0,55-12 595 0 0,-66 12-673 0 0,291-63 1109 0 0,-20-2-962 0 0,-240 58-215 0 0,91-33-177 0 0,-42 13-75 0 0,-84 28-85 0 0,-14 8-3605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3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135 128 11975 0 0,'-15'3'364'0'0,"0"0"0"0"0,0 1-1 0 0,1 1 1 0 0,-23 10 0 0 0,0 6 3620 0 0,35-20-2589 0 0,14 6-925 0 0,-8-6-468 0 0,1 0-1 0 0,-1 0 1 0 0,1-1 0 0 0,-1 1-1 0 0,1-1 1 0 0,0 0-1 0 0,-1 0 1 0 0,8-2 0 0 0,39-10 225 0 0,-20 5-93 0 0,154-34 1364 0 0,107-22 690 0 0,3 16-391 0 0,-173 36-1321 0 0,0 4 0 0 0,0 7 1 0 0,163 18-1 0 0,126 52-556 0 0,-372-61-7 0 0,35 9-302 0 0,101 11 0 0 0,-151-28-309 0 0,0-1-1 0 0,39-5 1 0 0,-63 5 625 0 0,1 0-1 0 0,0-1 0 0 0,-1 1 1 0 0,1 0-1 0 0,-1-1 1 0 0,1 1-1 0 0,-1 0 0 0 0,1-1 1 0 0,-1 1-1 0 0,1-1 1 0 0,-1 1-1 0 0,1-1 1 0 0,-1 1-1 0 0,1-1 0 0 0,-1 1 1 0 0,0-1-1 0 0,0 0 1 0 0,1 1-1 0 0,-1-1 0 0 0,0 0 1 0 0,0 1-1 0 0,1-1 1 0 0,-1-1-1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3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11 10335 0 0,'0'0'935'0'0,"2"-2"-768"0"0,4-7 3405 0 0,-4 10-2371 0 0,-1 0-1098 0 0,1-1 0 0 0,-1 1 0 0 0,1 0 0 0 0,-1 0 0 0 0,0 0 0 0 0,1 0 0 0 0,-1 0 0 0 0,0 0 1 0 0,0 0-1 0 0,0 0 0 0 0,0 0 0 0 0,0 0 0 0 0,0 1 0 0 0,0-1 0 0 0,0 0 0 0 0,1 3 0 0 0,-1 0 31 0 0,0-1 0 0 0,0 0 1 0 0,0 1-1 0 0,0-1 0 0 0,-1 1 0 0 0,1-1 0 0 0,-1 6 0 0 0,-1 5 208 0 0,-1 1-1 0 0,-5 27 0 0 0,5-35-243 0 0,-9 36 542 0 0,-29 73 1 0 0,-28 37 127 0 0,46-103-597 0 0,-25 45-63 0 0,-4-3 1 0 0,-68 94 0 0 0,48-91-252 0 0,70-93-61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31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178 280 7367 0 0,'0'0'334'0'0,"-2"1"-1"0"0,-9 4-84 0 0,0 1 0 0 0,1 1 0 0 0,0 0-1 0 0,0 0 1 0 0,-11 11 0 0 0,-43 46 1174 0 0,63-62-1422 0 0,-37 46 3647 0 0,40-50-3233 0 0,45-45 792 0 0,144-136 1619 0 0,-155 153-2498 0 0,1 1 0 0 0,2 2 0 0 0,68-37 0 0 0,-81 51-15 0 0,0 1 0 0 0,1 1 1 0 0,29-7-1 0 0,-48 16-215 0 0,1 0 1 0 0,0 0-1 0 0,0 1 0 0 0,0 0 1 0 0,0 1-1 0 0,0 0 1 0 0,0 0-1 0 0,0 1 1 0 0,0 0-1 0 0,0 1 1 0 0,-1-1-1 0 0,1 2 0 0 0,16 6 1 0 0,-19-7-53 0 0,10 8 67 0 0,-13-7-93 0 0,0 1 0 0 0,0 0 0 0 0,0-1 1 0 0,-1 1-1 0 0,3 6 0 0 0,-4-9-15 0 0,0 0-1 0 0,0 1 1 0 0,0-1 0 0 0,0 0 0 0 0,0 1 0 0 0,-1-1 0 0 0,1 1-1 0 0,0-1 1 0 0,-1 1 0 0 0,0-1 0 0 0,1 1 0 0 0,-1 0-1 0 0,0 2 1 0 0,1 1 4 0 0,3 10 49 0 0,-2 1 33 0 0,-4 0 2 0 0,1-11-82 0 0,-1 0 0 0 0,1 0 0 0 0,-1 0 0 0 0,-1 0 0 0 0,1 0 0 0 0,-1 0 0 0 0,0-1 0 0 0,0 1 0 0 0,-7 7 0 0 0,-4 2 55 0 0,-22 17 0 0 0,-3 4-17 0 0,-41 65-17 0 0,58-69-19 0 0,-2-2 1 0 0,-28 28-1 0 0,42-47-13 0 0,0-1 0 0 0,-1 0 0 0 0,0-1 0 0 0,-1 0 0 0 0,0-1 0 0 0,0 0 0 0 0,0-1 0 0 0,-1 0 0 0 0,0-1 0 0 0,0-1 0 0 0,0 0 0 0 0,-1-1 0 0 0,-15 3 0 0 0,-2-2-40 0 0,19-2-4 0 0,0 0 0 0 0,-1-1 1 0 0,1 0-1 0 0,-19-2 0 0 0,30 1 25 0 0,0 0-1 0 0,0 0 1 0 0,1 0-1 0 0,-1-1 1 0 0,0 1-1 0 0,0 0 1 0 0,0 0-1 0 0,0-1 1 0 0,1 1-1 0 0,-1-1 1 0 0,0 1-1 0 0,0-1 1 0 0,1 1-1 0 0,-1-1 1 0 0,0 1-1 0 0,1-1 1 0 0,-1 0-1 0 0,1 1 1 0 0,-1-1-1 0 0,1 0 1 0 0,-1 0-1 0 0,1 1 1 0 0,-1-1-1 0 0,1 0 0 0 0,0 0 1 0 0,-1 0-1 0 0,1 1 1 0 0,0-1-1 0 0,0 0 1 0 0,-1 0-1 0 0,1 0 1 0 0,0 0-1 0 0,0 0 1 0 0,0 1-1 0 0,0-1 1 0 0,0 0-1 0 0,1-1 1 0 0,-1-2-60 0 0,1 1 0 0 0,0 0 0 0 0,-1 0 0 0 0,1 0 0 0 0,1 0 0 0 0,-1 0 0 0 0,0 0 0 0 0,3-4 1 0 0,5-6-653 0 0,1 1 0 0 0,0 0 1 0 0,1 1-1 0 0,19-16 0 0 0,-14 14-1081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3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119 218 7367 0 0,'0'0'7952'0'0,"-1"3"-7165"0"0,-4 16 16 0 0,-2 0 0 0 0,0 0 1 0 0,-16 26-1 0 0,10-18-271 0 0,-7 13 61 0 0,6-13 51 0 0,-14 39 1 0 0,28-64-231 0 0,1-4-338 0 0,9-11-28 0 0,-1-2 0 0 0,0 1 0 0 0,9-25 0 0 0,12-17-212 0 0,-21 41 101 0 0,0 1-1 0 0,1 0 1 0 0,1 1-1 0 0,0 0 1 0 0,1 0-1 0 0,1 2 1 0 0,23-19-1 0 0,-26 23 60 0 0,0 2 6 0 0,-2 4-53 0 0,17-4 54 0 0,-22 5 97 0 0,-1 1 10 0 0,2 1-55 0 0,0 0 0 0 0,0 0 0 0 0,0 1 0 0 0,0-1 0 0 0,-1 1 0 0 0,1 0 0 0 0,5 6 0 0 0,21 32 443 0 0,-7-8-264 0 0,-14-19-166 0 0,-2 0-4 0 0,-2-3 0 0 0,-4-7 3 0 0,-1 6 10 0 0,0-8 307 0 0,0-6-375 0 0,1 0-1 0 0,0 0 0 0 0,1 0 1 0 0,-1 0-1 0 0,0 0 1 0 0,1 1-1 0 0,0-1 1 0 0,2-4-1 0 0,3-5-16 0 0,4-8-84 0 0,0 1 0 0 0,1 0 0 0 0,1 1-1 0 0,27-30 1 0 0,72-60-515 0 0,-102 101 619 0 0,-1 0 0 0 0,1 1 0 0 0,0 0 0 0 0,1 1 0 0 0,0 0 0 0 0,0 1 0 0 0,0 0 0 0 0,0 1 0 0 0,1 0 0 0 0,0 0 0 0 0,21-2 0 0 0,-31 6 16 0 0,0 0 0 0 0,0 0-1 0 0,0 0 1 0 0,0 1 0 0 0,0-1 0 0 0,0 0-1 0 0,0 1 1 0 0,0 0 0 0 0,0-1-1 0 0,-1 1 1 0 0,1 0 0 0 0,0 0 0 0 0,0 0-1 0 0,-1 0 1 0 0,1 1 0 0 0,-1-1 0 0 0,1 0-1 0 0,-1 1 1 0 0,1-1 0 0 0,-1 1 0 0 0,0-1-1 0 0,0 1 1 0 0,1 0 0 0 0,-1-1-1 0 0,0 1 1 0 0,1 4 0 0 0,1 0 29 0 0,0 1 1 0 0,-1-1-1 0 0,0 1 1 0 0,0 0-1 0 0,0 0 0 0 0,0 8 1 0 0,-2-3-4 0 0,1 1-1 0 0,-2-1 1 0 0,0 1 0 0 0,-1-1 0 0 0,0 0-1 0 0,0 0 1 0 0,-1 0 0 0 0,-6 14 0 0 0,0-5-5 0 0,0 0 0 0 0,-2-1 1 0 0,-20 31-1 0 0,13-27-51 0 0,9-12-26 0 0,1-1 0 0 0,0 1 0 0 0,-9 18-1 0 0,16-28-131 0 0,18-5-4213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33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561 499 10591 0 0,'-19'28'1271'0'0,"2"0"0"0"0,1 1-1 0 0,1 1 1 0 0,2 1 0 0 0,-10 32-1 0 0,23-61-1185 0 0,-1-1-1 0 0,1 0 1 0 0,0 0-1 0 0,-1 0 1 0 0,1 0 0 0 0,0 1-1 0 0,0-1 1 0 0,-1 0-1 0 0,1 0 1 0 0,0 1-1 0 0,0-1 1 0 0,1 0 0 0 0,-1 0-1 0 0,0 1 1 0 0,0-1-1 0 0,0 0 1 0 0,1 0-1 0 0,-1 0 1 0 0,1 1 0 0 0,-1-1-1 0 0,1 0 1 0 0,-1 0-1 0 0,1 0 1 0 0,0 0-1 0 0,-1 0 1 0 0,1 0 0 0 0,0 0-1 0 0,0 0 1 0 0,0 0-1 0 0,0-1 1 0 0,0 1-1 0 0,0 0 1 0 0,0 0-1 0 0,0-1 1 0 0,0 1 0 0 0,0-1-1 0 0,0 1 1 0 0,0-1-1 0 0,3 1 1 0 0,-2 0-16 0 0,0-1 0 0 0,0 0 0 0 0,0 0 0 0 0,0 0 0 0 0,0 0 1 0 0,0 0-1 0 0,0 0 0 0 0,0-1 0 0 0,0 1 0 0 0,-1 0 0 0 0,1-1 0 0 0,0 0 0 0 0,0 1 1 0 0,3-3-1 0 0,-1 2 42 0 0,2-2-86 0 0,0 0 1 0 0,0 0-1 0 0,0 0 0 0 0,-1-1 1 0 0,1 0-1 0 0,-1 0 1 0 0,0 0-1 0 0,0-1 0 0 0,7-8 1 0 0,-5 4 39 0 0,-1 0 1 0 0,0 0-1 0 0,0 0 1 0 0,-1-1-1 0 0,5-13 0 0 0,-1-5 65 0 0,-1 0 0 0 0,-1-1-1 0 0,5-40 1 0 0,12-168-684 0 0,-7 47-17 0 0,-17 143-1122 0 0,-7 80 1613 0 0,0 1 45 0 0,-15 43 0 0 0,-28 64 64 0 0,-74 191 1062 0 0,87-241-798 0 0,-5-2 1 0 0,-87 139-1 0 0,98-183-30 0 0,-124 200 1343 0 0,134-202-1302 0 0,20-41-370 0 0,-16-10-2804 0 0,10 6 2513 0 0,-25-12-3475 0 0,30 13 2931 0 0,1 1 245 0 0,0 0 576 0 0,1 0 1 0 0,0 0-1 0 0,-1 0 1 0 0,1 0-1 0 0,0 0 1 0 0,0 0-1 0 0,-1 0 1 0 0,1 0-1 0 0,0 0 0 0 0,-1 0 1 0 0,1-1-1 0 0,0 1 1 0 0,0 0-1 0 0,-1 0 1 0 0,1 0-1 0 0,0 0 1 0 0,0 0-1 0 0,0-1 1 0 0,-1 1-1 0 0,1 0 1 0 0,0 0-1 0 0,0 0 0 0 0,0-1 1 0 0,-1 1-1 0 0,1 0 1 0 0,0 0-1 0 0,0-1 1 0 0,4-9-699 0 0,2 1 535 0 0,0 1 1 0 0,1 0-1 0 0,1 0 1 0 0,-1 1 0 0 0,13-9-1 0 0,14-16-1389 0 0,-17 10 649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33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85 10135 0 0,'-11'3'334'0'0,"-3"0"-148"0"0,1 0 0 0 0,0 0-1 0 0,0 2 1 0 0,0 0 0 0 0,-17 9-1 0 0,28-13-1140 0 0,-9 9 10634 0 0,10-8-9015 0 0,0 5 707 0 0,14-1-765 0 0,-8-5-487 0 0,0 0-1 0 0,0 0 0 0 0,0 0 0 0 0,1-1 0 0 0,-1 0 0 0 0,0 0 0 0 0,0-1 0 0 0,7 0 0 0 0,41-12 733 0 0,-44 10-698 0 0,238-52 1867 0 0,-187 48-1961 0 0,38-7 117 0 0,-83 11-603 0 0,-1-1 1 0 0,0 0 0 0 0,0-1-1 0 0,21-11 1 0 0,-24 9-1233 0 0,1-1-4346 0 0,-1-1-1526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7:33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13823 0 0,'0'0'10717'0'0,"-1"3"-9867"0"0,-4 41-353 0 0,2-30-497 0 0,-3-2 0 0 0,-1-4-23 0 0,5-6-103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25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10 12439 0 0,'4'-10'3611'0'0,"-12"21"1288"0"0,1 0-5705 0 0,-33 45 1419 0 0,3 2-1 0 0,-42 86 1 0 0,49-79-561 0 0,-16 35 23 0 0,-70 112 0 0 0,52-114-17 0 0,-73 117-781 0 0,133-208 432 0 0,2-5-9 0 0,1 0 0 0 0,-1 1 0 0 0,1 0 0 0 0,-1-1-1 0 0,1 1 1 0 0,0 0 0 0 0,0-1 0 0 0,0 1 0 0 0,-1 5 0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4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1 6911 0 0,'0'0'1840'0'0,"-1"1"-601"0"0,-68 128 4358 0 0,-28 43-4825 0 0,-156 203-636 0 0,221-325-134 0 0,14-22-134 0 0,-28 35 0 0 0,41-59-27 0 0,4-2-109 0 0,-1-1 0 0 0,1 0 0 0 0,0 1 0 0 0,0-1 1 0 0,-1 0-1 0 0,1 1 0 0 0,0 0 0 0 0,-1 2 0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48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4 683 5063 0 0,'0'0'390'0'0,"-4"-8"2820"0"0,5 3-2786 0 0,-1 1 0 0 0,1 0-1 0 0,0-1 1 0 0,0 1 0 0 0,0 0-1 0 0,1 0 1 0 0,0 0-1 0 0,-1 0 1 0 0,2 0 0 0 0,4-8-1 0 0,4-3-406 0 0,16-18-1 0 0,-18 22 362 0 0,174-193 839 0 0,-157 177-1120 0 0,123-121 124 0 0,-119 121-54 0 0,1 2-1 0 0,2 2 1 0 0,47-27-1 0 0,-63 40 18 0 0,1 2 1 0 0,0 0-1 0 0,0 1 0 0 0,0 1 0 0 0,1 1 0 0 0,0 0 0 0 0,28-3 0 0 0,-39 8-117 0 0,0-1 0 0 0,0 1-1 0 0,0 0 1 0 0,0 1 0 0 0,0 0-1 0 0,0 0 1 0 0,0 1 0 0 0,0 0-1 0 0,-1 0 1 0 0,1 1 0 0 0,-1 0-1 0 0,0 0 1 0 0,1 0 0 0 0,-2 1-1 0 0,1 1 1 0 0,0-1 0 0 0,-1 1 0 0 0,0 0-1 0 0,0 0 1 0 0,0 1 0 0 0,7 8-1 0 0,-10-10-65 0 0,-1-1 0 0 0,1 1-1 0 0,-1 0 1 0 0,0 0-1 0 0,0 0 1 0 0,0 0 0 0 0,0 0-1 0 0,-1 0 1 0 0,0 0 0 0 0,0 1-1 0 0,0-1 1 0 0,0 0 0 0 0,0 1-1 0 0,-1-1 1 0 0,0 1 0 0 0,0-1-1 0 0,0 0 1 0 0,-1 1 0 0 0,-1 5-1 0 0,0-2 0 0 0,-1 0 0 0 0,0-1 0 0 0,0 0 0 0 0,-1 1 0 0 0,0-2 0 0 0,0 1 0 0 0,0 0-1 0 0,-1-1 1 0 0,0 0 0 0 0,-6 6 0 0 0,-35 32-294 0 0,-77 56 0 0 0,66-55-111 0 0,-259 181-1308 0 0,293-211 1640 0 0,-2-1 0 0 0,0-1 0 0 0,0-1 1 0 0,-1-1-1 0 0,-1-1 0 0 0,-53 11 0 0 0,68-19 63 0 0,11-2-6 0 0,0 0 1 0 0,1 0 0 0 0,-1 0 0 0 0,1 0 0 0 0,-1 0 0 0 0,1 0 0 0 0,-1 0-1 0 0,1-1 1 0 0,-1 1 0 0 0,1 0 0 0 0,-1 0 0 0 0,1 0 0 0 0,-1-1-1 0 0,1 1 1 0 0,-1 0 0 0 0,1-1 0 0 0,0 1 0 0 0,-1 0 0 0 0,1-1 0 0 0,-1 1-1 0 0,1-1 1 0 0,0 1 0 0 0,-1 0 0 0 0,1-1 0 0 0,0 1 0 0 0,0-1-1 0 0,-1 1 1 0 0,1-1 0 0 0,0 1 0 0 0,0-1 0 0 0,0 1 0 0 0,0-1 0 0 0,-1 0-1 0 0,1 1 1 0 0,0-1 0 0 0,0 1 0 0 0,0-1 0 0 0,0 1 0 0 0,1-1-1 0 0,-2-2-29 0 0,1 1 0 0 0,0-1 0 0 0,1 1 0 0 0,-1 0-1 0 0,0-1 1 0 0,1 1 0 0 0,0-3 0 0 0,2 0-6 0 0,-1 0 1 0 0,1-1 0 0 0,1 2 0 0 0,-1-1-1 0 0,1 0 1 0 0,0 1 0 0 0,0-1 0 0 0,6-5 0 0 0,6-2 187 0 0,18-12 1 0 0,-32 23-85 0 0,-1 0 12 0 0,0 0 0 0 0,1 0 0 0 0,-1 1-1 0 0,0-1 1 0 0,1 1 0 0 0,-1-1 0 0 0,0 1 0 0 0,1-1 0 0 0,-1 1 0 0 0,0 0 0 0 0,1 0 0 0 0,-1 0 0 0 0,1 0 0 0 0,-1 0 0 0 0,1 0 0 0 0,-1 0 0 0 0,1 0 0 0 0,-1 0 0 0 0,0 1 0 0 0,1-1 0 0 0,-1 1 0 0 0,0-1 0 0 0,1 1 0 0 0,-1-1 0 0 0,0 1 0 0 0,1 0 0 0 0,-1-1 0 0 0,0 1 0 0 0,0 0 0 0 0,0 0 0 0 0,0 0 0 0 0,0 0 0 0 0,0 0 0 0 0,0 0 0 0 0,0 0 0 0 0,1 2 0 0 0,3 4 165 0 0,-1 1 1 0 0,0-1 0 0 0,0 0 0 0 0,4 13 0 0 0,-7-19-209 0 0,9 28 437 0 0,-2 1 1 0 0,7 35 0 0 0,-10-38-286 0 0,1-1 0 0 0,1-1-1 0 0,17 42 1 0 0,-8-33-60 0 0,36 53-1 0 0,-47-79-101 0 0,-3-5-8 0 0,0 1 0 0 0,0 0 1 0 0,0-1-1 0 0,0 1 0 0 0,-1 0 0 0 0,1 0 0 0 0,-1 0 0 0 0,0 0 0 0 0,0 7 0 0 0,1-6-47 0 0,-1 1 0 0 0,0-1 0 0 0,0 1 0 0 0,-1-1 0 0 0,0 1 0 0 0,0 7 0 0 0,-1-2-114 0 0,1-9-121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48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129 230 15087 0 0,'0'0'1366'0'0,"2"1"-1126"0"0,8 4 49 0 0,0 0 0 0 0,1-1 0 0 0,0 0 0 0 0,0-1 0 0 0,0 0 1 0 0,0 0-1 0 0,0-1 0 0 0,1-1 0 0 0,-1 0 0 0 0,1 0 0 0 0,-1-1 1 0 0,1-1-1 0 0,-1 0 0 0 0,1-1 0 0 0,13-3 0 0 0,-7-1-146 0 0,-1 0 0 0 0,1-2-1 0 0,-1 0 1 0 0,-1 0-1 0 0,21-16 1 0 0,-30 19-197 0 0,0 0 0 0 0,0-1 0 0 0,-1 0 0 0 0,0 0 0 0 0,0 0-1 0 0,-1-1 1 0 0,0 0 0 0 0,0 0 0 0 0,0 0 0 0 0,4-11 0 0 0,-6 13-53 0 0,-1-1 1 0 0,0 1 0 0 0,0 0 0 0 0,-1-1 0 0 0,0 1-1 0 0,0-1 1 0 0,0 1 0 0 0,0-1 0 0 0,-1 0-1 0 0,0 1 1 0 0,0-1 0 0 0,0 0 0 0 0,-1 1 0 0 0,0-1-1 0 0,0 1 1 0 0,-3-9 0 0 0,3 13 62 0 0,1 1-1 0 0,-1-1 1 0 0,0 0 0 0 0,1 1 0 0 0,-1-1 0 0 0,0 0 0 0 0,0 1-1 0 0,1-1 1 0 0,-1 1 0 0 0,0 0 0 0 0,0-1 0 0 0,0 1-1 0 0,0-1 1 0 0,1 1 0 0 0,-1 0 0 0 0,-2-1 0 0 0,-14-1-258 0 0,14 2 258 0 0,0 0 1 0 0,-1 0 0 0 0,1 1 0 0 0,0-1 0 0 0,0 1 0 0 0,0 0 0 0 0,-1 0 0 0 0,1 0 0 0 0,0 0 0 0 0,-3 2-1 0 0,-31 20-108 0 0,24-14 144 0 0,-29 18-6 0 0,1 3 0 0 0,2 1 0 0 0,1 2 0 0 0,2 1 0 0 0,-44 53 0 0 0,59-62 27 0 0,-38 52 30 0 0,52-66-40 0 0,0 0 1 0 0,1 0-1 0 0,0 0 1 0 0,1 1 0 0 0,-5 17-1 0 0,9-25 15 0 0,0 0-1 0 0,0 0 1 0 0,1 0-1 0 0,-1 0 1 0 0,1 0 0 0 0,0 1-1 0 0,0-1 1 0 0,1 0-1 0 0,-1 0 1 0 0,1 0-1 0 0,0 0 1 0 0,2 5 0 0 0,-3-7-8 0 0,1 0 1 0 0,0-1 0 0 0,0 1-1 0 0,0 0 1 0 0,1 0-1 0 0,-1 0 1 0 0,0-1 0 0 0,1 1-1 0 0,-1 0 1 0 0,1-1 0 0 0,-1 1-1 0 0,1-1 1 0 0,0 0 0 0 0,0 0-1 0 0,0 1 1 0 0,-1-1 0 0 0,1 0-1 0 0,0-1 1 0 0,0 1 0 0 0,0 0-1 0 0,0 0 1 0 0,1-1 0 0 0,-1 0-1 0 0,4 1 1 0 0,4-1 4 0 0,1 0 0 0 0,-1 0 0 0 0,1-1 0 0 0,-1-1 0 0 0,18-5 1 0 0,-2-1-502 0 0,27-12 0 0 0,-11 1-136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4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4 3223 0 0,'0'0'143'0'0,"-2"-1"-3"0"0,-2 0-72 0 0,-1 0 0 0 0,0 1-1 0 0,0-1 1 0 0,0 1 0 0 0,0 0 0 0 0,0 1-1 0 0,-5 0 1 0 0,-22 0 5179 0 0,20-1-3246 0 0,0 1 0 0 0,0 0-1 0 0,-13 2 1 0 0,-67 20 27 0 0,83-20-1993 0 0,0 0 1 0 0,0 0-1 0 0,1 1 1 0 0,-1 0-1 0 0,1 0 1 0 0,0 1-1 0 0,1 0 0 0 0,-1 1 1 0 0,1-1-1 0 0,0 2 1 0 0,-12 12-1 0 0,17-17-35 0 0,1 0 1 0 0,0 0-1 0 0,-1 0 0 0 0,1 0 0 0 0,0 0 0 0 0,0 0 1 0 0,0 0-1 0 0,0 0 0 0 0,1 0 0 0 0,-1 1 1 0 0,0-1-1 0 0,1 0 0 0 0,0 1 0 0 0,0-1 0 0 0,-1 0 1 0 0,1 1-1 0 0,0-1 0 0 0,1 0 0 0 0,-1 1 0 0 0,0-1 1 0 0,1 0-1 0 0,0 1 0 0 0,-1-1 0 0 0,2 3 0 0 0,2 5-16 0 0,1 0 0 0 0,0 0 0 0 0,11 17-1 0 0,-11-20 15 0 0,0 0 0 0 0,0-1-1 0 0,0 1 1 0 0,11 10 0 0 0,-5-7 1 0 0,15 12 56 0 0,0-1 112 0 0,-17-12-157 0 0,0 4-14 0 0,-9-7 9 0 0,0-4 12 0 0,0 2 19 0 0,-1 0 0 0 0,1-1 0 0 0,-1 1 0 0 0,0-1 0 0 0,0 1 0 0 0,0-1 0 0 0,0 0 0 0 0,0 1 0 0 0,-1-1 0 0 0,0 0 0 0 0,1 0 1 0 0,-1 0-1 0 0,0 0 0 0 0,-1 0 0 0 0,1 0 0 0 0,0 0 0 0 0,-5 3 0 0 0,-6 5 168 0 0,0 0-1 0 0,-19 11 1 0 0,32-22-203 0 0,-21 14 81 0 0,-1-1 1 0 0,0-2-1 0 0,0 0 1 0 0,-25 7-1 0 0,35-14-82 0 0,0 0 0 0 0,0-1-1 0 0,0-1 1 0 0,0 0 0 0 0,0 0 0 0 0,-1-1-1 0 0,1-1 1 0 0,0 0 0 0 0,-1-1-1 0 0,-12-2 1 0 0,24 3-33 0 0,-1-1 0 0 0,1 1-1 0 0,0 0 1 0 0,0-1 0 0 0,0 1-1 0 0,0-1 1 0 0,0 1 0 0 0,0-1-1 0 0,0 0 1 0 0,0 1 0 0 0,0-1-1 0 0,0 0 1 0 0,0 0 0 0 0,0 0-1 0 0,0 1 1 0 0,0-1 0 0 0,1 0 0 0 0,-1 0-1 0 0,0 0 1 0 0,1 0 0 0 0,-1 0-1 0 0,0-1 1 0 0,1 1 0 0 0,0 0-1 0 0,-1 0 1 0 0,1 0 0 0 0,0 0-1 0 0,-1-1 1 0 0,1 1 0 0 0,0 0-1 0 0,0 0 1 0 0,0 0 0 0 0,0-2-1 0 0,1-3-934 0 0,0 1 0 0 0,0 0 0 0 0,0-1-1 0 0,0 1 1 0 0,1 0 0 0 0,2-6 0 0 0,6-12-4938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49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83 9215 0 0,'10'-33'976'0'0,"-8"23"4659"0"0,-12 7-2407 0 0,4 6-3092 0 0,1 0 0 0 0,0 0 0 0 0,0 0 1 0 0,0 1-1 0 0,1 0 0 0 0,-1 0 0 0 0,1 1 0 0 0,0-1 1 0 0,0 1-1 0 0,0 0 0 0 0,1 0 0 0 0,-1 0 0 0 0,1 0 1 0 0,-4 12-1 0 0,1-2-66 0 0,0 0 1 0 0,1 0 0 0 0,1 1-1 0 0,-4 25 1 0 0,6-29-51 0 0,1 1-1 0 0,1-1 1 0 0,0 1 0 0 0,3 18-1 0 0,-3-26 6 0 0,1-1 0 0 0,0 0 0 0 0,0 0-1 0 0,0 0 1 0 0,0 0 0 0 0,1 0-1 0 0,-1 0 1 0 0,1 0 0 0 0,0 0 0 0 0,1 0-1 0 0,-1-1 1 0 0,1 1 0 0 0,-1-1-1 0 0,1 0 1 0 0,0 0 0 0 0,7 6-1 0 0,-8-8 16 0 0,1 0 0 0 0,0 1 0 0 0,0-1 0 0 0,0 0 0 0 0,0-1 0 0 0,0 1-1 0 0,1 0 1 0 0,-1-1 0 0 0,0 0 0 0 0,0 0 0 0 0,0 0 0 0 0,0 0-1 0 0,1 0 1 0 0,-1-1 0 0 0,0 1 0 0 0,0-1 0 0 0,6-2 0 0 0,2-1 89 0 0,0 0 1 0 0,0-1 0 0 0,15-9-1 0 0,-13 5-75 0 0,0 0 0 0 0,0 0 0 0 0,0-2 0 0 0,-1 0 0 0 0,-1 0 0 0 0,0-1 0 0 0,-1 0 0 0 0,11-16-1 0 0,-5 2-357 0 0,-1 0-1 0 0,-1-1 0 0 0,14-40 0 0 0,-27 65 262 0 0,16-42-2171 0 0,-5 17-2562 0 0,-6 17-1102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4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82 5063 0 0,'25'-38'542'0'0,"-14"23"-198"0"0,1-13 11464 0 0,-13 29-11143 0 0,-4 2-485 0 0,0 1 1 0 0,1 1-1 0 0,-1-1 1 0 0,1 0-1 0 0,0 1 1 0 0,0 0 0 0 0,-5 9-1 0 0,-21 41 328 0 0,-11 35-35 0 0,-34 113 0 0 0,-11 102-292 0 0,19-54-2011 0 0,66-248 1572 0 0,0 1 137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5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13 8287 0 0,'5'-12'13687'0'0,"-5"18"-15452"0"0,-1 19 2072 0 0,0 0 1 0 0,-2-1-1 0 0,-1 1 1 0 0,-11 38 0 0 0,3-10-51 0 0,-4 15-74 0 0,-45 120 0 0 0,-50 55-15 0 0,24-81 56 0 0,-24 47 57 0 0,106-198-290 0 0,0 0-1 0 0,0 1 1 0 0,1 0 0 0 0,0 0-1 0 0,1 0 1 0 0,1 0 0 0 0,-2 16-1 0 0,7-7-359 0 0,-2-19-31 0 0,1-2-66 0 0,0 0 0 0 0,0 0 1 0 0,0 0-1 0 0,1 0 0 0 0,-1-1 0 0 0,0 1 0 0 0,0-1 0 0 0,0 0 0 0 0,2 0 1 0 0,10-7-1285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50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37 171 12439 0 0,'-7'1'122'0'0,"5"-1"42"0"0,-1 0 1 0 0,0 0-1 0 0,1 0 1 0 0,-1 1 0 0 0,0 0-1 0 0,1-1 1 0 0,-9 6 7272 0 0,11-5-7394 0 0,0-1 1 0 0,0 0 0 0 0,-1 0 0 0 0,1 1 0 0 0,0-1 0 0 0,0 0-1 0 0,0 1 1 0 0,0-1 0 0 0,0 0 0 0 0,0 0 0 0 0,0 1-1 0 0,0-1 1 0 0,0 0 0 0 0,0 1 0 0 0,1-1 0 0 0,-1 0 0 0 0,0 0-1 0 0,0 1 1 0 0,0-1 0 0 0,0 0 0 0 0,0 0 0 0 0,0 1 0 0 0,1-1-1 0 0,-1 0 1 0 0,0 0 0 0 0,0 0 0 0 0,0 1 0 0 0,1-1-1 0 0,5 2 181 0 0,1-1-1 0 0,0 0 0 0 0,-1 0 0 0 0,1-1 0 0 0,0 0 0 0 0,9-1 0 0 0,42-9 761 0 0,-16 3-479 0 0,175-27 1215 0 0,-188 29-1781 0 0,1-2 1 0 0,-1-1-1 0 0,35-15 0 0 0,79-42-3901 0 0,-95 42 1171 0 0,-28 14 971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50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8751 0 0,'0'0'14435'0'0,"2"0"-14377"0"0,3-2-179 0 0,-1 0 1 0 0,1 0-1 0 0,-1 0 0 0 0,1 0 0 0 0,-1-1 0 0 0,5-3 0 0 0,6-4-1515 0 0,-7 5 9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5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6447 0 0,'-8'2'19517'0'0,"3"17"-21473"0"0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2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17 181 11055 0 0,'-13'6'506'0'0,"10"-4"430"0"0,14 6 2256 0 0,-7-6-2758 0 0,0 0 0 0 0,0 0 0 0 0,-1-1 1 0 0,1 1-1 0 0,0-1 0 0 0,1 0 0 0 0,-1 0 1 0 0,8 0-1 0 0,36-1 770 0 0,-36 0-939 0 0,35-3 733 0 0,80-14-1 0 0,45-22-71 0 0,-129 28-706 0 0,326-80 1172 0 0,-304 72-2283 0 0,-44 12 91 0 0,-1 1 0 0 0,1 0 0 0 0,1 2 0 0 0,35-3 1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53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30 9439 0 0,'0'0'3386'0'0,"2"-9"-812"0"0,1-7-831 0 0,-1 12 88 0 0,-3 12-1269 0 0,-1 4-457 0 0,-1 1-1 0 0,-1-1 1 0 0,0 0 0 0 0,-7 16-1 0 0,-27 46 152 0 0,23-46-235 0 0,-85 183-107 0 0,95-199-99 0 0,-1 0 0 0 0,-1 0 0 0 0,0 0 0 0 0,-9 11 0 0 0,-19 16-3709 0 0,34-37 2655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54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17 128 12351 0 0,'-10'-2'1315'0'0,"4"2"2276"0"0,7 0-3026 0 0,49-2 842 0 0,0-1-1 0 0,73-16 1 0 0,96-35-395 0 0,-134 32-636 0 0,-39 12-436 0 0,59-4-1 0 0,-97 13 0 0 0,-3 1-175 0 0,0-1 0 0 0,1 1 0 0 0,-1 1 0 0 0,1-1 0 0 0,7 3-1 0 0,12 4-3715 0 0,-23-7 2779 0 0,8 0-7086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5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9215 0 0,'0'0'707'0'0,"1"-1"-331"0"0,11-8 415 0 0,0 1 1 0 0,0 1-1 0 0,1 0 0 0 0,0 1 1 0 0,20-6-1 0 0,73-19 777 0 0,-73 22-707 0 0,23-4 188 0 0,0 3-1 0 0,1 2 1 0 0,0 3-1 0 0,112 3 1 0 0,-125 2-1063 0 0,0-2-1 0 0,-1-1 1 0 0,1-3 0 0 0,-1-2 0 0 0,71-21-1 0 0,-57 6-1507 0 0,-33 12-53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5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392 780 15407 0 0,'0'0'704'0'0,"4"-7"230"0"0,-3 4-915 0 0,-1 2-15 0 0,0 1 0 0 0,1-1 0 0 0,-1 0-1 0 0,1 0 1 0 0,-1 1 0 0 0,1-1 0 0 0,-1 0 0 0 0,1 0 0 0 0,-1 1 0 0 0,1-1 0 0 0,-1 1-1 0 0,1-1 1 0 0,0 1 0 0 0,0-1 0 0 0,-1 1 0 0 0,2-1 0 0 0,12-10 575 0 0,-11 9-402 0 0,0 0 0 0 0,1-1 0 0 0,-2 1 0 0 0,1-1 0 0 0,0 1 0 0 0,4-7 1 0 0,73-102 1373 0 0,-23 34-1526 0 0,75-136 0 0 0,-115 181-557 0 0,-2-1-1 0 0,14-42 1 0 0,-26 64 312 0 0,0 0 0 0 0,0 1 0 0 0,-2-1 0 0 0,1 0-1 0 0,-1 0 1 0 0,-1 0 0 0 0,0 0 0 0 0,0-1 0 0 0,-1 1 0 0 0,-1 0-1 0 0,-4-18 1 0 0,5 27 201 0 0,1 0 0 0 0,-1 1 0 0 0,1-1 0 0 0,-1 0 0 0 0,0 1-1 0 0,1-1 1 0 0,-1 1 0 0 0,0-1 0 0 0,0 1 0 0 0,0-1 0 0 0,0 1-1 0 0,0-1 1 0 0,-1 1 0 0 0,1 0 0 0 0,0 0 0 0 0,-1 0 0 0 0,1 0 0 0 0,0 0-1 0 0,-1 0 1 0 0,1 0 0 0 0,-1 0 0 0 0,0 1 0 0 0,1-1 0 0 0,-1 0 0 0 0,0 1-1 0 0,1-1 1 0 0,-1 1 0 0 0,0 0 0 0 0,0 0 0 0 0,1 0 0 0 0,-1 0 0 0 0,0 0-1 0 0,-3 0 1 0 0,0 1 46 0 0,0 0 1 0 0,1 1-1 0 0,-1 0 0 0 0,0 0 0 0 0,1 0 0 0 0,0 0 1 0 0,-1 0-1 0 0,1 1 0 0 0,0 0 0 0 0,-7 6 0 0 0,-5 7 156 0 0,1 0-1 0 0,0 1 0 0 0,-18 27 1 0 0,-32 62 254 0 0,37-57-313 0 0,-38 61-81 0 0,-95 219-1 0 0,150-301-42 0 0,1 1 0 0 0,2 1 0 0 0,0 0 0 0 0,3 0 0 0 0,-4 40 0 0 0,-4 86 64 0 0,12-146-23 0 0,-1 0-1 0 0,0-1 0 0 0,-1 1 1 0 0,0-1-1 0 0,-1 1 1 0 0,1-1-1 0 0,-2 0 0 0 0,1 0 1 0 0,-1-1-1 0 0,-1 1 0 0 0,0-1 1 0 0,-11 12-1 0 0,0-2 96 0 0,-2-1 0 0 0,0 0-1 0 0,-39 24 1 0 0,20-13-29 0 0,37-27-310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55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6911 0 0,'0'0'11775'0'0,"2"0"-11292"0"0,317-64 4680 0 0,-229 38-6190 0 0,128-54 0 0 0,-185 68-1122 0 0,-22 9 635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55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15 11775 0 0,'-7'-1'173'0'0,"6"1"-104"0"0,-1 0 0 0 0,1 0 0 0 0,0 0 0 0 0,-1 0 0 0 0,1-1-1 0 0,0 1 1 0 0,0 0 0 0 0,0-1 0 0 0,-1 1 0 0 0,1-1 0 0 0,0 1-1 0 0,-2-2 1 0 0,0-2 122 0 0,9 2-96 0 0,-4 1 282 0 0,-2 1-303 0 0,-1 0-1 0 0,1 0 1 0 0,0 0 0 0 0,0 0-1 0 0,0 0 1 0 0,0-1 0 0 0,0 1-1 0 0,-1 0 1 0 0,1 0 0 0 0,0 0-1 0 0,0 0 1 0 0,0 0 0 0 0,-1 0-1 0 0,1 0 1 0 0,0 0 0 0 0,0 0-1 0 0,0 0 1 0 0,-1 0 0 0 0,1 0-1 0 0,0 0 1 0 0,0 0 0 0 0,0 0-1 0 0,-1 0 1 0 0,1 0 0 0 0,0 0-1 0 0,0 0 1 0 0,0 0 0 0 0,0 0-1 0 0,-1 1 1 0 0,1-1 0 0 0,0 0-1 0 0,-2 6 62 0 0,0 0-1 0 0,1 1 1 0 0,-1-1-1 0 0,2 1 0 0 0,-1-1 1 0 0,1 1-1 0 0,0-1 1 0 0,0 1-1 0 0,0-1 1 0 0,1 1-1 0 0,0-1 0 0 0,3 9 1 0 0,3 9 566 0 0,20 44 0 0 0,-17-45-291 0 0,10 21 73 0 0,2 0 0 0 0,1-2-1 0 0,3 0 1 0 0,1-2 0 0 0,63 71-1 0 0,-82-102-429 0 0,108 114 261 0 0,-114-122-518 0 0,-1-14-8535 0 0,1-1 2803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5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743 0 13247 0 0,'0'0'2216'0'0,"0"2"-1928"0"0,-8 12 43 0 0,0-2 0 0 0,-1 1-1 0 0,-1-1 1 0 0,1 0-1 0 0,-23 19 1 0 0,11-10-196 0 0,-102 117 281 0 0,65-69 87 0 0,-98 88 1 0 0,127-132-290 0 0,-46 39 772 0 0,-72 80 0 0 0,89-77-2356 0 0,58-76-4786 0 0,2-3 138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5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1839 0 0,'0'0'83'0'0,"0"2"-6"0"0,-3 14 4533 0 0,-1-1-1 0 0,-13 30 0 0 0,2-3-2311 0 0,4-13-1398 0 0,-23 44 1 0 0,9-22-418 0 0,22-46-538 0 0,2-3-231 0 0,0 1-1 0 0,0-1 1 0 0,0 0-1 0 0,0 0 1 0 0,0 1-1 0 0,0-1 0 0 0,0 4 1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5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3223 0 0,'-2'0'608'0'0,"-1"1"30"0"0,0 0 0 0 0,0 1 0 0 0,0-1 0 0 0,1 1 0 0 0,-1 0 0 0 0,0-1 0 0 0,1 1 0 0 0,0 0 0 0 0,-1 1 0 0 0,1-1 0 0 0,0 0-1 0 0,0 1 1 0 0,0-1 0 0 0,0 1 0 0 0,0 0 0 0 0,-1 3 0 0 0,2-5-537 0 0,1 1 0 0 0,-1 0 1 0 0,1 0-1 0 0,-1 0 0 0 0,1-1 0 0 0,-1 1 1 0 0,1 0-1 0 0,0 0 0 0 0,0 0 0 0 0,0 0 0 0 0,0 0 1 0 0,0-1-1 0 0,1 1 0 0 0,-1 0 0 0 0,0 0 1 0 0,1 0-1 0 0,-1 0 0 0 0,1-1 0 0 0,0 1 0 0 0,0 0 1 0 0,0-1-1 0 0,0 1 0 0 0,0 0 0 0 0,0-1 0 0 0,0 1 1 0 0,0-1-1 0 0,0 0 0 0 0,1 1 0 0 0,2 1 1 0 0,8 5 69 0 0,0 0 1 0 0,0-1-1 0 0,1-1 1 0 0,0 0-1 0 0,0 0 1 0 0,0-2-1 0 0,25 6 1 0 0,-21-5-76 0 0,0 0 1 0 0,-1 1-1 0 0,1 0 1 0 0,24 14-1 0 0,-33-15-57 0 0,-1 0 0 0 0,0 0-1 0 0,0 1 1 0 0,0 0-1 0 0,11 12 1 0 0,-17-16-16 0 0,1 0-1 0 0,0 0 0 0 0,-1 1 1 0 0,0-1-1 0 0,0 0 1 0 0,0 0-1 0 0,0 1 0 0 0,0-1 1 0 0,0 1-1 0 0,0-1 1 0 0,-1 1-1 0 0,1-1 0 0 0,-1 1 1 0 0,0-1-1 0 0,1 1 1 0 0,-1-1-1 0 0,-1 1 0 0 0,1-1 1 0 0,0 1-1 0 0,0-1 1 0 0,-1 1-1 0 0,0-1 0 0 0,1 1 1 0 0,-3 3-1 0 0,-1 1 103 0 0,0-1-1 0 0,0 0 0 0 0,-1 0 1 0 0,1 0-1 0 0,-1 0 0 0 0,-1-1 1 0 0,1 0-1 0 0,-1 0 0 0 0,0 0 1 0 0,0-1-1 0 0,-1 0 0 0 0,-8 4 1 0 0,-5 3 69 0 0,-1-2 1 0 0,-38 12-1 0 0,46-17-215 0 0,-51 13-1751 0 0,56-17 991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5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43 2759 0 0,'-1'-1'207'0'0,"-3"-11"-172"0"0,-9-18 8390 0 0,6 30-3772 0 0,8 4-4515 0 0,0 0-1 0 0,0 0 1 0 0,0 0-1 0 0,0 0 1 0 0,1 0-1 0 0,0 0 1 0 0,0 0-1 0 0,0 0 1 0 0,0-1-1 0 0,0 1 1 0 0,1-1-1 0 0,0 0 1 0 0,3 4-1 0 0,-1-1 97 0 0,0 1 0 0 0,8 13 0 0 0,69 179 1948 0 0,-55-127-927 0 0,45 87 1 0 0,-59-134-1225 0 0,0-1 69 0 0,19 27 0 0 0,-29-46-60 0 0,-2-3-26 0 0,0 0 0 0 0,0-1 0 0 0,1 1 0 0 0,-1-1 0 0 0,0 1 0 0 0,1-1 0 0 0,-1 0 0 0 0,1 1 0 0 0,0-1 0 0 0,-1 0 0 0 0,1 0 0 0 0,0 0 0 0 0,2 1 0 0 0,0 0 7 0 0,-3-1-9 0 0,1 0 0 0 0,0 0 0 0 0,0 0-1 0 0,0-1 1 0 0,0 1 0 0 0,-1 0 0 0 0,1-1 0 0 0,0 1 0 0 0,0-1 0 0 0,4 0 0 0 0,-5 1 17 0 0,0-2-517 0 0,-1 0 288 0 0,0 0 0 0 0,0 0 1 0 0,0 0-1 0 0,1 0 0 0 0,-1 0 0 0 0,0 0 0 0 0,0 0 0 0 0,0 0 0 0 0,-1 0 0 0 0,1 0 0 0 0,0 0 1 0 0,0 1-1 0 0,0-1 0 0 0,-1 0 0 0 0,1 0 0 0 0,-1 0 0 0 0,1 0 0 0 0,0 0 0 0 0,-1 1 0 0 0,1-1 1 0 0,-1 0-1 0 0,0 0 0 0 0,1 1 0 0 0,-1-1 0 0 0,0 0 0 0 0,1 1 0 0 0,-1-1 0 0 0,0 1 0 0 0,-1-2 1 0 0,-4-2-968 0 0,-1-1 1 0 0,-12-6-1 0 0,8 6-1011 0 0,2-1 564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2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8 8751 0 0,'0'-7'11664'0'0,"-9"9"-10541"0"0,2 2-1008 0 0,0 0 0 0 0,0 0-1 0 0,0 0 1 0 0,1 1 0 0 0,0 0 0 0 0,0 0 0 0 0,-7 9 0 0 0,-6 4-117 0 0,-61 50 2 0 0,-59 55 0 0 0,131-115 0 0 0,1-1 0 0 0,1 1 0 0 0,0 0 0 0 0,0 1 0 0 0,0 0 0 0 0,1 0 0 0 0,-6 14 0 0 0,11-23 0 0 0,-1 1 0 0 0,1-1 0 0 0,0 0 0 0 0,0 1 0 0 0,-1-1 0 0 0,1 1 0 0 0,0-1 0 0 0,0 0 0 0 0,0 1 0 0 0,0-1 0 0 0,0 1 0 0 0,0-1 0 0 0,-1 0 0 0 0,1 1 0 0 0,0-1 0 0 0,0 1 0 0 0,0-1 0 0 0,0 0 0 0 0,1 1 0 0 0,-1-1 0 0 0,0 1 0 0 0,0-1 0 0 0,0 1 0 0 0,0-1 0 0 0,0 0 0 0 0,0 1 0 0 0,1-1 0 0 0,-1 0 0 0 0,0 1 0 0 0,0-1 0 0 0,1 0 0 0 0,-1 1 0 0 0,0-1 0 0 0,0 0 0 0 0,1 1 0 0 0,-1-1 0 0 0,0 0 0 0 0,1 0 0 0 0,-1 1 0 0 0,0-1 0 0 0,1 0 0 0 0,-1 0 0 0 0,0 0 0 0 0,1 1 0 0 0,-1-1 0 0 0,1 0 0 0 0,-1 0 0 0 0,0 0 0 0 0,1 0 0 0 0,0 0 0 0 0,0 0 0 0 0,11 5 26 0 0,0 0 1 0 0,0-1-1 0 0,0-1 0 0 0,0 0 0 0 0,1-1 1 0 0,-1 0-1 0 0,19 0 0 0 0,7-1-298 0 0,44-6 0 0 0,-70 4-103 0 0,16-2-1673 0 0,-8-1-2749 0 0,1-3-1633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5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823 0 10135 0 0,'0'0'6983'0'0,"-1"2"-6656"0"0,-41 63 446 0 0,-4-2 0 0 0,-96 104 1 0 0,-156 127-265 0 0,239-244-443 0 0,-90 59 1 0 0,64-49 357 0 0,84-59-480 0 0,6-1 276 0 0,15-6 96 0 0,5-3-1757 0 0,-4 1-3667 0 0,-5 0-1247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5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129 117 1375 0 0,'0'0'12991'0'0,"2"-1"-12386"0"0,23-11 783 0 0,0-1 0 0 0,38-26 0 0 0,-6 2-565 0 0,-53 35-733 0 0,0 0 0 0 0,0 0 0 0 0,0 0 1 0 0,0 1-1 0 0,0-1 0 0 0,0 1 0 0 0,0 0 0 0 0,0 0 0 0 0,0 1 1 0 0,9-1-1 0 0,-12 3-66 0 0,0-1 1 0 0,0 1-1 0 0,0-1 1 0 0,0 1 0 0 0,-1 0-1 0 0,1-1 1 0 0,0 1-1 0 0,-1 0 1 0 0,1 3-1 0 0,-1-1 14 0 0,1 1-1 0 0,-1-1 0 0 0,-1 1 1 0 0,1-1-1 0 0,-1 0 1 0 0,0 1-1 0 0,0-1 0 0 0,0 0 1 0 0,0 1-1 0 0,-1-1 1 0 0,-3 6-1 0 0,-1 2 13 0 0,-1 0 0 0 0,-12 15 0 0 0,3-6-33 0 0,-1-2 0 0 0,-31 27 0 0 0,-44 29-336 0 0,69-56 160 0 0,-57 36-442 0 0,58-40 530 0 0,3 2 101 0 0,18-16 566 0 0,14-1-506 0 0,12-2-24 0 0,0 0-1 0 0,0-2 1 0 0,25-7 0 0 0,28-4 121 0 0,38-4-1107 0 0,-85 11-2248 0 0,-17 4-3390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5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13703 0 0,'0'0'1372'0'0,"1"2"-1253"0"0,2 3-94 0 0,0-1 1 0 0,1 1-1 0 0,-1-1 0 0 0,1 1 1 0 0,0-1-1 0 0,0 0 0 0 0,1-1 1 0 0,-1 1-1 0 0,8 4 0 0 0,50 27 333 0 0,-49-29-252 0 0,-6-2 146 0 0,0-1-1 0 0,-1 1 0 0 0,1 0 0 0 0,-1 0 1 0 0,0 1-1 0 0,0 0 0 0 0,-1 0 1 0 0,1 1-1 0 0,-1-1 0 0 0,0 1 1 0 0,-1 0-1 0 0,0 0 0 0 0,0 1 0 0 0,0-1 1 0 0,0 1-1 0 0,-1 0 0 0 0,0 0 1 0 0,3 13-1 0 0,-5-12-147 0 0,0 0 0 0 0,-1 0 0 0 0,0-1 0 0 0,0 1 1 0 0,-1 0-1 0 0,0-1 0 0 0,0 1 0 0 0,0 0 0 0 0,-1-1 0 0 0,-1 1 1 0 0,-5 12-1 0 0,-4 4 97 0 0,-29 45 1 0 0,38-64-190 0 0,-5 8 42 0 0,6-8-40 0 0,-1-1-1 0 0,1 0 1 0 0,-1-1-1 0 0,0 1 1 0 0,0 0 0 0 0,0-1-1 0 0,-4 4 1 0 0,-51 39-521 0 0,57-45 129 0 0,8-10-5256 0 0,2 0 4230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5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7367 0 0,'-4'-5'15047'0'0,"12"6"-16839"0"0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8:5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18079 0 0,'0'0'828'0'0,"1"-1"-17"0"0,4-7 1702 0 0,-4 10-2320 0 0,22 23-2816 0 0,-22-23 1437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00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15263 0 0,'0'0'696'0'0,"2"0"-13"0"0,14-7-289 0 0,0 0 1 0 0,19-12-1 0 0,22-10 2598 0 0,-50 27-2622 0 0,0-1-1 0 0,0 1 1 0 0,0 0 0 0 0,0 1 0 0 0,0 0 0 0 0,14-1 0 0 0,-19 3-189 0 0,6 3-145 0 0,0 1-67 0 0,-3-3-159 0 0,0 1-224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0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9095 0 0,'0'0'7015'0'0,"1"1"-6303"0"0,9 15 155 0 0,0 0 1 0 0,0 0 0 0 0,10 29-1 0 0,4 6-465 0 0,-17-39-384 0 0,-2 1-1 0 0,0-1 1 0 0,0 1 0 0 0,-1 0-1 0 0,0 0 1 0 0,-2 0 0 0 0,1 0 0 0 0,0 17-1 0 0,-3-23-18 0 0,0-1-1 0 0,0 1 1 0 0,-1-1-1 0 0,0 1 0 0 0,0-1 1 0 0,0 1-1 0 0,-1-1 1 0 0,0 0-1 0 0,0 0 0 0 0,-1 1 1 0 0,1-2-1 0 0,-2 1 1 0 0,1 0-1 0 0,0-1 1 0 0,-1 1-1 0 0,0-1 0 0 0,0 0 1 0 0,-10 9-1 0 0,4-7-98 0 0,0 1-1 0 0,-1-1 1 0 0,0-1 0 0 0,0 0-1 0 0,0 0 1 0 0,-17 5 0 0 0,9-5-145 0 0,-1 0 1 0 0,0-1 0 0 0,-24 2-1 0 0,41-7 182 0 0,0 0 0 0 0,0 0-1 0 0,0 0 1 0 0,-1 0-1 0 0,1-1 1 0 0,0 1 0 0 0,0-1-1 0 0,0 0 1 0 0,0 0 0 0 0,0 0-1 0 0,0 0 1 0 0,-3-3 0 0 0,4 4-114 0 0,1-1 0 0 0,0 0 0 0 0,-1 0 0 0 0,1 0 0 0 0,0 0 0 0 0,0 0 0 0 0,0 0 0 0 0,0 0 0 0 0,0-1 0 0 0,0 1 0 0 0,0 0 0 0 0,0-1 0 0 0,0 1 0 0 0,1 0 0 0 0,-1-1 0 0 0,0 1 0 0 0,1-1 0 0 0,-1 1 0 0 0,1-1 0 0 0,0 1 0 0 0,0-1 0 0 0,-1 0 0 0 0,1 1 0 0 0,0-1 0 0 0,0 1 0 0 0,1-3 0 0 0,2-10-4909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01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51 5527 0 0,'-1'-1'423'0'0,"-7"-23"443"0"0,0-1 10309 0 0,9 36-10395 0 0,2 7-448 0 0,0-1-1 0 0,2 1 0 0 0,0-1 1 0 0,1 0-1 0 0,0 0 1 0 0,16 26-1 0 0,-12-26-218 0 0,1 0-1 0 0,0 0 0 0 0,1-1 1 0 0,1-1-1 0 0,1 0 0 0 0,0 0 1 0 0,18 13-1 0 0,119 79 896 0 0,-100-74-599 0 0,-7-5-265 0 0,-9-6-27 0 0,-1 1 1 0 0,34 32-1 0 0,-13-11-106 0 0,-48-39 43 0 0,-4-4 5 0 0,3 0-158 0 0,-4-1-81 0 0,0 0-1 0 0,0 0 0 0 0,0 0 0 0 0,0 0 0 0 0,0 0 0 0 0,0 0 0 0 0,0-1 1 0 0,2 0-1 0 0,1 0-226 0 0,-5 1 243 0 0,0-1 1 0 0,1 1 0 0 0,-1-1-1 0 0,0 1 1 0 0,1-1 0 0 0,-1 1-1 0 0,0-1 1 0 0,1 1 0 0 0,-1-1-1 0 0,0 0 1 0 0,0 1 0 0 0,0-1-1 0 0,1 1 1 0 0,-1-1 0 0 0,0 0-1 0 0,0 1 1 0 0,0-1 0 0 0,0 0-1 0 0,0 1 1 0 0,0-1 0 0 0,0 1-1 0 0,0-1 1 0 0,-1-1 0 0 0,1 2-9 0 0,-1-9-1607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01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22 5983 0 0,'0'0'464'0'0,"1"-1"-305"0"0,1 0 331 0 0,0 0 0 0 0,0-1 1 0 0,0 1-1 0 0,0-1 0 0 0,-1 1 0 0 0,4-4 0 0 0,-4 4-67 0 0,-1 1 0 0 0,1-1 0 0 0,-1 0 0 0 0,1 1 0 0 0,-1-1 0 0 0,1 1 0 0 0,-1-1 0 0 0,1 1 0 0 0,-1 0 0 0 0,1-1 0 0 0,0 1 1 0 0,-1 0-1 0 0,1-1 0 0 0,0 1 0 0 0,-1 0 0 0 0,2-1 0 0 0,-3 4 67 0 0,-22 30 372 0 0,-42 49 0 0 0,-36 26-155 0 0,18-25-253 0 0,-2-5-1 0 0,-190 133 1 0 0,241-190-309 0 0,10-6 270 0 0,-40 32 0 0 0,64-47-414 0 0,0 0 0 0 0,0 0 0 0 0,0 0 0 0 0,0 0 0 0 0,-1 0 0 0 0,1 0 1 0 0,0 0-1 0 0,0 0 0 0 0,0 0 0 0 0,0 0 0 0 0,0 0 0 0 0,0 0 0 0 0,0 1 0 0 0,-1-1 0 0 0,1 0 0 0 0,0 0 1 0 0,0 0-1 0 0,0 0 0 0 0,0 0 0 0 0,0 0 0 0 0,0 0 0 0 0,0 1 0 0 0,0-1 0 0 0,0 0 0 0 0,0 0 0 0 0,0 0 1 0 0,0 0-1 0 0,0 0 0 0 0,0 1 0 0 0,0-1 0 0 0,0 0 0 0 0,0 0 0 0 0,0 0 0 0 0,0 0 0 0 0,0 0 0 0 0,0 1 1 0 0,0-1-1 0 0,0 0 0 0 0,0 0 0 0 0,0 0 0 0 0,0 0 0 0 0,0 0 0 0 0,0 0 0 0 0,0 1 0 0 0,0-1 0 0 0,0 0 1 0 0,0 0-1 0 0,0 0 0 0 0,0 0 0 0 0,0 0 0 0 0,1 0 0 0 0,-1 0 0 0 0,0 1 0 0 0,0-1 0 0 0,0 0 0 0 0,0 0 1 0 0,0 0-1 0 0,0 0 0 0 0,1 0 0 0 0,13 1-412 0 0,20-5-476 0 0,-4-1 288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02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2303 0 0,'0'0'10143'0'0,"-9"15"-7222"0"0,5-4-2286 0 0,1 1 0 0 0,1-1-1 0 0,-2 13 1 0 0,-5 19 225 0 0,2-20-671 0 0,-1 0 1 0 0,-1 0-1 0 0,-1-1 1 0 0,-1 0-1 0 0,-1-1 1 0 0,-1 0-1 0 0,0-1 1 0 0,-2 0-1 0 0,-19 20 1 0 0,-4 1-117 0 0,-57 48 0 0 0,80-76-2286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2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0 14855 0 0,'0'0'680'0'0,"-2"1"-10"0"0,-15 3-308 0 0,-1 1 0 0 0,1 1 1 0 0,1 1-1 0 0,-1 0 1 0 0,1 1-1 0 0,-20 14 0 0 0,12-6 179 0 0,2 0-1 0 0,0 2 0 0 0,-28 29 0 0 0,36-33-391 0 0,1 1 1 0 0,0 1 0 0 0,1 0-1 0 0,-15 27 1 0 0,24-34-97 0 0,2-8-44 0 0,1 0 0 0 0,0 0 0 0 0,0-1 0 0 0,0 1 0 0 0,0 0 0 0 0,0 0 0 0 0,0 0 0 0 0,0 0 0 0 0,0 0 0 0 0,0 0 0 0 0,0 0 0 0 0,0 0 0 0 0,0 0 0 0 0,1 0 0 0 0,-1 0 0 0 0,0 0 0 0 0,1 0 0 0 0,-1 0 0 0 0,1 0 0 0 0,-1 0 0 0 0,1 0 0 0 0,-1-1 0 0 0,1 1 0 0 0,0 0 0 0 0,-1 0 0 0 0,1-1 0 0 0,0 1 0 0 0,0 0 0 0 0,0-1 0 0 0,-1 1 0 0 0,1-1 0 0 0,0 1 0 0 0,0-1 0 0 0,0 0 0 0 0,0 1 0 0 0,0-1 0 0 0,0 0 0 0 0,0 1 0 0 0,0-1 0 0 0,1 0 0 0 0,4 1 25 0 0,-1 0 0 0 0,1 0 0 0 0,0-1 0 0 0,-1 1 0 0 0,11-2 0 0 0,-4 0-1 0 0,-1-1 0 0 0,1-1 0 0 0,0 0 0 0 0,-1-1 0 0 0,0 0 0 0 0,0 0 0 0 0,16-10-1 0 0,-19 10-12 0 0,-1-1 0 0 0,0 1 0 0 0,0-2 0 0 0,-1 1 0 0 0,0-1 0 0 0,1 0-1 0 0,-2 0 1 0 0,1-1 0 0 0,-1 1 0 0 0,0-1 0 0 0,5-10 0 0 0,-7 11-14 0 0,0 0 1 0 0,-1-1-1 0 0,0 1 0 0 0,0-1 1 0 0,-1 1-1 0 0,1-1 1 0 0,-1 0-1 0 0,-1 1 0 0 0,1-1 1 0 0,-1 0-1 0 0,-2-12 1 0 0,0 8-524 0 0,0-1 1 0 0,-1 1 0 0 0,-1 0-1 0 0,0 0 1 0 0,-9-19 0 0 0,12 29-274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0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6911 0 0,'0'0'9215'0'0,"1"0"-8510"0"0,8 0-299 0 0,-1 1-1 0 0,1-2 0 0 0,-1 1 1 0 0,1-1-1 0 0,-1-1 0 0 0,0 1 0 0 0,14-5 1 0 0,18-4 254 0 0,108-26 885 0 0,-87 19-1265 0 0,-40 12-202 0 0,0-1 0 0 0,35-17 0 0 0,-47 18-192 0 0,0 0 0 0 0,-1 0 0 0 0,1-1 0 0 0,-1 0 0 0 0,-1 0 0 0 0,1-1 0 0 0,-1 1 0 0 0,8-12 0 0 0,12-20-2126 0 0,-10 11-4389 0 0,-10 15 1042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0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4143 0 0,'0'0'319'0'0,"1"0"-210"0"0,1-1-73 0 0,2-1 1878 0 0,1 0 1 0 0,0 1 0 0 0,-1-1 0 0 0,11-1-1 0 0,-14 3-1248 0 0,1 0 0 0 0,0 0 0 0 0,0 0 0 0 0,0 1 0 0 0,0-1 0 0 0,0 0-1 0 0,0 1 1 0 0,2 0 0 0 0,11 7-492 0 0,-11-4-2 0 0,0-1 0 0 0,-1 1 0 0 0,1 0 1 0 0,-1 0-1 0 0,1 0 0 0 0,-1 0 0 0 0,0 1 0 0 0,-1-1 0 0 0,1 1 0 0 0,-1 0 0 0 0,3 8 0 0 0,8 16 230 0 0,-10-24-369 0 0,0-1 0 0 0,1 1 0 0 0,-1-1 0 0 0,1 1 0 0 0,-1-1 0 0 0,1 0 0 0 0,1 0 0 0 0,-1-1 0 0 0,0 1 0 0 0,1-1 0 0 0,0 0 0 0 0,0 0 0 0 0,0-1 0 0 0,6 3 0 0 0,-1-1 26 0 0,1-1 0 0 0,-1-1-1 0 0,0 1 1 0 0,1-2-1 0 0,-1 1 1 0 0,18-1-1 0 0,-11-1-149 0 0,10 0-266 0 0,-25 0 100 0 0,5-2-652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07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35 277 3679 0 0,'0'0'526'0'0,"-9"6"2270"0"0,4-1-1435 0 0,0 0 1 0 0,1-1 0 0 0,-7 10 6701 0 0,11-16-7982 0 0,0 0-63 0 0,0 0 0 0 0,0 0 0 0 0,0 0 1 0 0,0-1-1 0 0,1 1 0 0 0,-1 0 0 0 0,1 0 0 0 0,0 0 1 0 0,-1 0-1 0 0,1 0 0 0 0,0 0 0 0 0,0 0 0 0 0,2-3 1 0 0,1-1 23 0 0,12-20 33 0 0,1 1 1 0 0,2 1-1 0 0,40-42 0 0 0,18-22-48 0 0,-73 82-28 0 0,-2 3 1 0 0,0 1-1 0 0,0-1 0 0 0,1 0 0 0 0,-1 0 1 0 0,1 1-1 0 0,-1-1 0 0 0,1 1 1 0 0,0 0-1 0 0,0 0 0 0 0,0 0 1 0 0,0 0-1 0 0,0 1 0 0 0,4-2 1 0 0,-5 2-40 0 0,-1 1 38 0 0,-1-1 0 0 0,0 1 0 0 0,1 0 0 0 0,-1 0 0 0 0,0 0 0 0 0,1 0 0 0 0,-1 0 0 0 0,0 0 0 0 0,1 0-1 0 0,-1 0 1 0 0,1 0 0 0 0,-1 0 0 0 0,0 0 0 0 0,1 0 0 0 0,-1 0 0 0 0,0 0 0 0 0,1 1 0 0 0,-1-1 0 0 0,0 0 0 0 0,1 0 0 0 0,-1 0 0 0 0,0 0 0 0 0,1 1 0 0 0,-1-1 0 0 0,0 0 0 0 0,1 1 0 0 0,11 4-21 0 0,21 13 23 0 0,-30-17 0 0 0,-1 0 0 0 0,0 0 0 0 0,0 0 0 0 0,0 0 0 0 0,0 0 0 0 0,0 0 0 0 0,-1 0 0 0 0,1 1 0 0 0,0-1 0 0 0,0 1 0 0 0,-1-1 0 0 0,3 4 0 0 0,-1 0 0 0 0,3 4 0 0 0,-3-5 0 0 0,-3-3 0 0 0,1-1 0 0 0,-1 0 0 0 0,0 0 0 0 0,1 0 0 0 0,-1 1 0 0 0,0-1 0 0 0,0 0 0 0 0,1 1 0 0 0,-1-1 0 0 0,0 0 0 0 0,0 1 0 0 0,0-1 0 0 0,0 0 0 0 0,1 1 0 0 0,-1-1 0 0 0,0 0 0 0 0,0 1 0 0 0,0-1 0 0 0,0 0 0 0 0,0 1 0 0 0,0-1 0 0 0,0 1 0 0 0,0-1 0 0 0,0 0 0 0 0,0 1 0 0 0,0-1 0 0 0,0 0 0 0 0,0 1 0 0 0,0 0 0 0 0,-4 14 0 0 0,3-7 49 0 0,1-1 0 0 0,1 1 0 0 0,-1 0 0 0 0,1 0 0 0 0,0-1 0 0 0,1 1-1 0 0,0-1 1 0 0,0 1 0 0 0,0-1 0 0 0,1 0 0 0 0,0 0 0 0 0,1 0 0 0 0,0 0 0 0 0,4 6 0 0 0,22 28 595 0 0,-8-17-231 0 0,-11-13-269 0 0,31 28 337 0 0,-39-36-429 0 0,-1-1 1 0 0,1 1-1 0 0,-1-1 0 0 0,1 0 0 0 0,0 1 0 0 0,0-1 0 0 0,0 0 1 0 0,1-1-1 0 0,-1 1 0 0 0,0-1 0 0 0,0 1 0 0 0,1-1 0 0 0,-1 0 1 0 0,1 0-1 0 0,-1-1 0 0 0,1 1 0 0 0,0-1 0 0 0,-1 1 0 0 0,1-1 1 0 0,-1 0-1 0 0,1-1 0 0 0,4 0 0 0 0,-1 1 39 0 0,17-5 126 0 0,3-6-69 0 0,-16 8-148 0 0,-7 2 0 0 0,-1 0 0 0 0,0 0 0 0 0,0 0 0 0 0,0-1 0 0 0,0 1 0 0 0,0-1 0 0 0,3-2 0 0 0,16-12 47 0 0,-2-1-1 0 0,0-2 1 0 0,-1 0 0 0 0,0 0-1 0 0,18-27 1 0 0,-23 26 6 0 0,-9 14-50 0 0,-1 0-1 0 0,1-1 1 0 0,5-11-1 0 0,3-6-1 0 0,27-56-881 0 0,-40 79 581 0 0,-2 12-1826 0 0,-7 16 1056 0 0,2-11 130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09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1 724 10999 0 0,'0'0'7716'0'0,"1"-1"-7217"0"0,4-1-293 0 0,0-1 0 0 0,0 1 0 0 0,-1-1 0 0 0,1 0 0 0 0,-1-1-1 0 0,0 1 1 0 0,0-1 0 0 0,0 0 0 0 0,-1 0 0 0 0,7-8 0 0 0,2-6 199 0 0,14-30 1 0 0,4-6-74 0 0,150-180-106 0 0,-111 150-227 0 0,-53 63 2 0 0,-1 2 4 0 0,32-32 0 0 0,-44 51 37 0 0,-1 0-39 0 0,1 1-1 0 0,-1 0 1 0 0,0 0-1 0 0,0 0 1 0 0,0 0-1 0 0,0 1 1 0 0,-1-1-1 0 0,1 0 1 0 0,0 1-1 0 0,-1-1 1 0 0,1 1-1 0 0,-1 0 1 0 0,1 0-1 0 0,-1-1 1 0 0,1 1-1 0 0,-1 0 1 0 0,0 0-1 0 0,0 0 0 0 0,0 0 1 0 0,0 0-1 0 0,-1 0 1 0 0,1 1-1 0 0,-1-1 1 0 0,1 0-1 0 0,-1 0 1 0 0,0 1-1 0 0,1-1 1 0 0,-1 3-1 0 0,1 3 1 0 0,1 12 72 0 0,-2 0 0 0 0,0-1 1 0 0,0 1-1 0 0,-8 38 0 0 0,5-34 22 0 0,0 0 0 0 0,1 38 0 0 0,2-54-82 0 0,1-4-7 0 0,-1 0 0 0 0,1 0 0 0 0,-1 0-1 0 0,1 1 1 0 0,1-1 0 0 0,-1 0-1 0 0,4 7 1 0 0,-2-4 20 0 0,0 0 0 0 0,0 0 0 0 0,1 0 0 0 0,5 6 0 0 0,-8-11 31 0 0,0 2 8 0 0,0-3-64 0 0,-1-1 0 0 0,1 1 0 0 0,0-1 1 0 0,-1 1-1 0 0,1 0 0 0 0,-1-1 1 0 0,1 1-1 0 0,0 0 0 0 0,-1 0 0 0 0,0-1 1 0 0,1 1-1 0 0,-1 0 0 0 0,1 0 1 0 0,-1 0-1 0 0,0 0 0 0 0,0-1 1 0 0,1 1-1 0 0,-1 2 0 0 0,2 5 8 0 0,-2-6 386 0 0,2-3-332 0 0,215-252 400 0 0,-166 189-419 0 0,54-58-46 0 0,-8 10 0 0 0,-93 109 2 0 0,8-19-16 0 0,-11 21-47 0 0,2 14-18 0 0,-2-6 79 0 0,0 0 0 0 0,-1 1 0 0 0,1-1 0 0 0,-2 0 0 0 0,1 1 0 0 0,-2 9 0 0 0,-12 44 0 0 0,9-41 0 0 0,3-16-2 0 0,-40 177 22 0 0,32-127 3 0 0,-4 76 0 0 0,13-49-12 0 0,1-79 0 0 0,0 0 0 0 0,0 0 1 0 0,0 0-1 0 0,0 1 0 0 0,-1-1 0 0 0,1 0 0 0 0,-1 0 1 0 0,0 0-1 0 0,-1 3 0 0 0,0 0 5 0 0,1-2 26 0 0,-2 3-72 0 0,2-4-182 0 0,10-14-2523 0 0,3-1 643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09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1 609 3679 0 0,'0'0'284'0'0,"0"2"-186"0"0,0 19 443 0 0,1-14 595 0 0,0 0-1 0 0,0 0 1 0 0,0 0-1 0 0,1-1 1 0 0,4 11-1 0 0,1-1-717 0 0,-5-8-472 0 0,1 0-1 0 0,0 0 1 0 0,1 0-1 0 0,0-1 1 0 0,0 1 0 0 0,1-1-1 0 0,0 0 1 0 0,0 0-1 0 0,12 11 1822 0 0,-17-18-1669 0 0,0 1 0 0 0,1-1 1 0 0,-1 0-1 0 0,0 0 0 0 0,0 0 0 0 0,0 1 1 0 0,0-1-1 0 0,0 0 0 0 0,0 0 0 0 0,0 0 0 0 0,0 1 1 0 0,0-1-1 0 0,1 0 0 0 0,-1 0 0 0 0,0 0 1 0 0,0 0-1 0 0,0 1 0 0 0,0-1 0 0 0,1 0 0 0 0,-1 0 1 0 0,0 0-1 0 0,0 0 0 0 0,0 0 0 0 0,1 0 1 0 0,-1 0-1 0 0,0 1 0 0 0,0-1 0 0 0,0 0 1 0 0,1 0-1 0 0,-1 0 0 0 0,0 0 0 0 0,0 0 0 0 0,1 0 1 0 0,-1 0-1 0 0,0 0 0 0 0,0 0 0 0 0,0 0 1 0 0,1 0-1 0 0,-1 0 0 0 0,0 0 0 0 0,0-1 0 0 0,0 1 1 0 0,1 0-1 0 0,-1 0 0 0 0,0 0 0 0 0,0 0 1 0 0,0 0-1 0 0,1 0 0 0 0,-1 0 0 0 0,0-1 1 0 0,9-4 1682 0 0,-2-2-1475 0 0,0 0 0 0 0,0 0 0 0 0,-1-1 1 0 0,-1 0-1 0 0,1 0 0 0 0,-1-1 0 0 0,-1 1 1 0 0,1-1-1 0 0,2-11 0 0 0,0 6-132 0 0,-1 0-1 0 0,15-21 0 0 0,37-46 183 0 0,68-100-7 0 0,-100 146-309 0 0,-18 25-28 0 0,0-1 0 0 0,7-12-1 0 0,-15 23-11 0 0,0 1 0 0 0,0-1-1 0 0,0 0 1 0 0,0 0 0 0 0,1 1 0 0 0,-1-1 0 0 0,0 0-1 0 0,0 0 1 0 0,0 1 0 0 0,0-1 0 0 0,0 0 0 0 0,0 0-1 0 0,0 1 1 0 0,1-1 0 0 0,-1 0 0 0 0,0 0 0 0 0,0 0-1 0 0,0 0 1 0 0,1 1 0 0 0,-1-1 0 0 0,0 0-1 0 0,0 0 1 0 0,0 0 0 0 0,1 0 0 0 0,-1 0 0 0 0,0 1-1 0 0,0-1 1 0 0,1 0 0 0 0,-1 0 0 0 0,0 0 0 0 0,0 0-1 0 0,1 0 1 0 0,-1 0 0 0 0,0 0 0 0 0,0 0-1 0 0,1 0 1 0 0,-1 0 0 0 0,0 0 0 0 0,0 0 0 0 0,1 0-1 0 0,-1 0 1 0 0,0 0 0 0 0,0 0 0 0 0,1 0 0 0 0,-1-1-1 0 0,0 1 1 0 0,0 0 0 0 0,1 0 0 0 0,-1 0-1 0 0,0 0 1 0 0,0 0 0 0 0,0-1 0 0 0,1 1 0 0 0,-1 0-1 0 0,0 0 1 0 0,0 0 0 0 0,0-1 0 0 0,0 1 0 0 0,1 0-1 0 0,-1 0 1 0 0,0 0 0 0 0,0-1 0 0 0,0 1 0 0 0,0 0-1 0 0,0 0 1 0 0,0-1 0 0 0,0 1 0 0 0,0-1-1 0 0,4 10-10 0 0,-2 0-1 0 0,1 0 1 0 0,-1 0-1 0 0,-1 0 1 0 0,2 17-1 0 0,-1-9-3 0 0,2 31-40 0 0,-2-21 56 0 0,8 38 0 0 0,13 21-6 0 0,-18-72 17 0 0,0-1 0 0 0,1 0-1 0 0,1-1 1 0 0,10 17-1 0 0,-3-8 58 0 0,-9-11 27 0 0,1-1 0 0 0,1 0 0 0 0,0 0 0 0 0,0-1 0 0 0,0 0 0 0 0,1 0-1 0 0,0 0 1 0 0,11 7 0 0 0,-17-14-79 0 0,-1-1 0 0 0,1 1-1 0 0,0 0 1 0 0,-1-1-1 0 0,1 1 1 0 0,0-1-1 0 0,0 1 1 0 0,-1-1-1 0 0,1 0 1 0 0,0 0 0 0 0,0 0-1 0 0,-1 0 1 0 0,1 0-1 0 0,0 0 1 0 0,0 0-1 0 0,-1-1 1 0 0,1 1-1 0 0,0-1 1 0 0,0 1-1 0 0,-1-1 1 0 0,1 0 0 0 0,-1 1-1 0 0,1-1 1 0 0,0 0-1 0 0,-1 0 1 0 0,0 0-1 0 0,1 0 1 0 0,-1 0-1 0 0,0-1 1 0 0,1 1 0 0 0,-1 0-1 0 0,0-1 1 0 0,1-1-1 0 0,3-4 125 0 0,0 0-1 0 0,0 0 1 0 0,-1 0 0 0 0,0-1-1 0 0,4-10 1 0 0,37-120 238 0 0,9-22-342 0 0,-31 110-116 0 0,2 0 0 0 0,2 2-1 0 0,3 1 1 0 0,41-51 0 0 0,-41 60 49 0 0,41-51-120 0 0,-70 88-66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1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0 12007 0 0,'0'0'1334'0'0,"0"2"-1014"0"0,0 1-196 0 0,-1 0 0 0 0,0 0-1 0 0,0 0 1 0 0,0 0 0 0 0,0 1 0 0 0,0-1 0 0 0,-1-1 0 0 0,1 1 0 0 0,-1 0 0 0 0,0 0 0 0 0,0-1 0 0 0,0 1 0 0 0,0 0 0 0 0,0-1 0 0 0,-1 0 0 0 0,-3 3 0 0 0,-8 6 535 0 0,-25 16 0 0 0,-140 86 1542 0 0,136-84-2069 0 0,0 3 1 0 0,3 1-1 0 0,0 2 0 0 0,3 1 0 0 0,-45 56 1 0 0,11 7 495 0 0,64-88-504 0 0,1 0 1 0 0,0 1-1 0 0,1 0 0 0 0,0 0 0 0 0,1 1 1 0 0,0-1-1 0 0,-2 17 0 0 0,5-24-67 0 0,1 0 1 0 0,0-1-1 0 0,0 1 0 0 0,1 0 1 0 0,-1 0-1 0 0,1 0 0 0 0,0 0 1 0 0,0-1-1 0 0,1 1 0 0 0,-1-1 0 0 0,1 1 1 0 0,0-1-1 0 0,0 1 0 0 0,1-1 1 0 0,-1 0-1 0 0,1 0 0 0 0,0 0 1 0 0,0 0-1 0 0,0-1 0 0 0,1 1 0 0 0,-1-1 1 0 0,1 0-1 0 0,6 5 0 0 0,7 3 205 0 0,1 0-1 0 0,1-1 0 0 0,0-1 1 0 0,20 7-1 0 0,-32-13-168 0 0,1 0-15 0 0,38 16 417 0 0,91 25 0 0 0,-124-41-423 0 0,33 7 148 0 0,-45-10-244 0 0,0 0 1 0 0,0 0 0 0 0,1 0-1 0 0,-1 0 1 0 0,0 0-1 0 0,0 0 1 0 0,0 0 0 0 0,0-1-1 0 0,0 1 1 0 0,0-1-1 0 0,0 1 1 0 0,0 0 0 0 0,0-1-1 0 0,0 0 1 0 0,0 1-1 0 0,0-1 1 0 0,0 0-1 0 0,0 1 1 0 0,1-2 0 0 0,12-17-1800 0 0,-9 9 91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1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49 189 8663 0 0,'0'0'787'0'0,"0"1"-646"0"0,3 6-7 0 0,-1 1 489 0 0,0-1 0 0 0,-1 1 1 0 0,0-1-1 0 0,0 1 0 0 0,0-1 1 0 0,-1 1-1 0 0,0 0 0 0 0,-1-1 1 0 0,1 1-1 0 0,-5 13 0 0 0,-1 1 628 0 0,-1 1 0 0 0,-12 22 0 0 0,15-36-1026 0 0,-13 22 847 0 0,16-30-336 0 0,5-12-517 0 0,13-29-246 0 0,1 0 0 0 0,2 1 1 0 0,1 1-1 0 0,3 1 0 0 0,1 1 1 0 0,42-47-1 0 0,-57 72-29 0 0,0 1 0 0 0,0 0-1 0 0,1 1 1 0 0,0 0 0 0 0,1 1 0 0 0,0 0-1 0 0,0 0 1 0 0,18-6 0 0 0,-25 12 84 0 0,0-1 0 0 0,0 1 1 0 0,1 1-1 0 0,-1-1 1 0 0,1 1-1 0 0,0 0 0 0 0,-1 1 1 0 0,1-1-1 0 0,0 1 1 0 0,0 0-1 0 0,-1 0 0 0 0,1 1 1 0 0,0 0-1 0 0,-1 0 0 0 0,1 0 1 0 0,-1 1-1 0 0,1-1 1 0 0,-1 1-1 0 0,0 1 0 0 0,1-1 1 0 0,-1 1-1 0 0,0 0 0 0 0,6 5 1 0 0,-5-3 4 0 0,-1 0 0 0 0,0 1 0 0 0,0-1 0 0 0,-1 1 0 0 0,1 0 0 0 0,-1 1 0 0 0,-1-1 0 0 0,6 13 0 0 0,5 7-17 0 0,-10-20-32 0 0,-2-3-61 0 0,1 1 81 0 0,-4 10-160 0 0,0-10 171 0 0,0-1 0 0 0,-1 1-1 0 0,0-1 1 0 0,1 1 0 0 0,-1-1 0 0 0,0 0 0 0 0,0 0 0 0 0,-1 1 0 0 0,1-1 0 0 0,-1-1 0 0 0,0 1-1 0 0,1 0 1 0 0,-7 3 0 0 0,5-2 77 0 0,-1 1-1 0 0,0 0 1 0 0,-5 7-1 0 0,3-2 88 0 0,1 1 0 0 0,0 0 0 0 0,1 0 0 0 0,-7 20-1 0 0,11-26-137 0 0,-1 0 0 0 0,1 0 0 0 0,1 0 1 0 0,-1 0-1 0 0,1 0 0 0 0,0 0 0 0 0,0 0 0 0 0,0 0 0 0 0,1 0 0 0 0,-1 0 0 0 0,1 0 0 0 0,1 0 0 0 0,-1 0 0 0 0,3 5 0 0 0,-2-5-17 0 0,0-1-1 0 0,1 0 1 0 0,0 0 0 0 0,-1 0 0 0 0,2-1 0 0 0,-1 1 0 0 0,0-1-1 0 0,1 1 1 0 0,-1-1 0 0 0,1 0 0 0 0,0 0 0 0 0,0-1 0 0 0,0 1 0 0 0,7 2-1 0 0,-4-2 17 0 0,0 0 0 0 0,1-1 0 0 0,-1 1 0 0 0,1-1 0 0 0,0-1 0 0 0,0 1 0 0 0,15-1 0 0 0,-10-1-105 0 0,-11 0 59 0 0,1 0-1 0 0,-1 0 1 0 0,0-1 0 0 0,1 1-1 0 0,-1 0 1 0 0,0-1 0 0 0,1 1 0 0 0,-1-1-1 0 0,0 0 1 0 0,0 0 0 0 0,0 0 0 0 0,3-1-1 0 0,3-3 67 0 0,-7 5 135 0 0,1-1-142 0 0,4-1-58 0 0,-1 1 0 0 0,1 0 0 0 0,-1 0 0 0 0,1 0 0 0 0,6 1 0 0 0,-11-1-7 0 0,3 1-461 0 0,0-1 0 0 0,0 0 0 0 0,0-1 0 0 0,0 1 1 0 0,-1-1-1 0 0,1 1 0 0 0,5-5 0 0 0,4-3-7459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1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3679 0 0,'0'0'14672'0'0,"1"2"-14280"0"0,2 4-194 0 0,1 0-1 0 0,0 0 0 0 0,0-1 1 0 0,1 1-1 0 0,0-1 0 0 0,0 0 1 0 0,0-1-1 0 0,9 7 0 0 0,-7-5-80 0 0,0 0 0 0 0,0 0 0 0 0,0 1 0 0 0,-1-1 0 0 0,6 10 0 0 0,-7-8-107 0 0,-1 1 1 0 0,0-1 0 0 0,-1 1 0 0 0,0 0 0 0 0,0 0 0 0 0,-1 0-1 0 0,0 1 1 0 0,1 16 0 0 0,-2-6-10 0 0,-1 0 0 0 0,0 0 0 0 0,-5 22 0 0 0,4-33 22 0 0,-1 0-1 0 0,0-1 1 0 0,-1 1 0 0 0,0 0-1 0 0,-8 14 1 0 0,9-21-10 0 0,0 0-1 0 0,0 1 1 0 0,0-1 0 0 0,0 0 0 0 0,-1 0 0 0 0,1 0-1 0 0,-1-1 1 0 0,-4 3 0 0 0,0 0 0 0 0,-2 1 16 0 0,-1 0 0 0 0,0-1-1 0 0,0-1 1 0 0,0 0 0 0 0,0 0 0 0 0,-12 1 0 0 0,-11 4 14 0 0,23-5-24 0 0,3-1-5 0 0,0-1 1 0 0,0 1-1 0 0,0-1 1 0 0,-1 0-1 0 0,-12-1 0 0 0,36 9-887 0 0,-11-7 387 0 0,1-1-1 0 0,-1 0 1 0 0,0 0-1 0 0,1-1 1 0 0,8 0 0 0 0,4-1-932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1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5 1375 0 0,'-7'-3'560'0'0,"5"2"82"0"0,0 1 0 0 0,1 0 0 0 0,-1 0 0 0 0,0 0 0 0 0,0 0 0 0 0,0 0 0 0 0,0 0-1 0 0,1 0 1 0 0,-1 1 0 0 0,0-1 0 0 0,0 1 0 0 0,-1 0 0 0 0,0 0-39 0 0,0 1 1 0 0,0-1 0 0 0,0 1-1 0 0,1 0 1 0 0,-1 0 0 0 0,-3 3-1 0 0,-1 3 1 0 0,0 0-1 0 0,0 1 1 0 0,-6 9-1 0 0,11-14-435 0 0,-16 27 683 0 0,1 1 0 0 0,-23 63-1 0 0,-5 11-631 0 0,-5-2-31 0 0,49-102-227 0 0,12-24-4151 0 0,-5 9 2428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1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0 447 4143 0 0,'1'-2'319'0'0,"3"-9"589"0"0,1 0 1 0 0,0 0-1 0 0,1 1 1 0 0,0-1-1 0 0,1 1 0 0 0,14-17 1 0 0,-18 25-747 0 0,2-3 162 0 0,0 0 0 0 0,0 0 0 0 0,-1-1 0 0 0,0 1 0 0 0,0-1 0 0 0,0 0 0 0 0,-1 0 0 0 0,1 0 0 0 0,3-11 0 0 0,-1-1 18 0 0,0 0 0 0 0,2 1 0 0 0,0-1-1 0 0,1 2 1 0 0,1-1 0 0 0,1 2 0 0 0,0-1-1 0 0,25-26 1 0 0,-25 31-129 0 0,1 0-1 0 0,0 1 0 0 0,0 0 1 0 0,1 1-1 0 0,1 0 0 0 0,-1 1 1 0 0,1 0-1 0 0,1 2 0 0 0,-1-1 1 0 0,1 2-1 0 0,17-5 0 0 0,-23 9-187 0 0,1-1-1 0 0,0 2 1 0 0,0-1-1 0 0,0 1 1 0 0,0 1-1 0 0,0 0 1 0 0,0 0-1 0 0,0 1 1 0 0,-1 0 0 0 0,1 1-1 0 0,-1 0 1 0 0,1 0-1 0 0,-1 1 1 0 0,17 9-1 0 0,-21-10-7 0 0,0 0 0 0 0,0 1 0 0 0,-1-1 0 0 0,1 1 0 0 0,-1 0 0 0 0,0 0-1 0 0,0 0 1 0 0,0 0 0 0 0,0 1 0 0 0,-1 0 0 0 0,0 0 0 0 0,0 0 0 0 0,0 0 0 0 0,0 0 0 0 0,-1 0-1 0 0,0 1 1 0 0,0 0 0 0 0,-1-1 0 0 0,1 1 0 0 0,-1 0 0 0 0,0-1 0 0 0,-1 1 0 0 0,1 0 0 0 0,-1 0-1 0 0,-1 0 1 0 0,0 9 0 0 0,-1-7 97 0 0,0-1-1 0 0,0 1 1 0 0,0-1-1 0 0,-1 0 1 0 0,0 0-1 0 0,0 0 1 0 0,-1 0-1 0 0,0-1 1 0 0,0 1-1 0 0,-1-1 1 0 0,0 0-1 0 0,0 0 1 0 0,0-1-1 0 0,-1 1 1 0 0,-6 4-1 0 0,-94 72 482 0 0,51-41-554 0 0,-94 79-8 0 0,76-68-799 0 0,71-51 692 0 0,0 0 1 0 0,0 0-1 0 0,1 0 0 0 0,-1 0 1 0 0,0-1-1 0 0,0 1 1 0 0,0-1-1 0 0,0 1 1 0 0,0-1-1 0 0,1 0 0 0 0,-1 0 1 0 0,0 0-1 0 0,0 0 1 0 0,0 0-1 0 0,0 0 0 0 0,0-1 1 0 0,0 1-1 0 0,0 0 1 0 0,0-1-1 0 0,-3-1 1 0 0,4 2-222 0 0,2-11-1541 0 0,0 0 483 0 0,3 2-57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2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106 186 14367 0 0,'0'0'1306'0'0,"-1"2"-1077"0"0,-4 5 134 0 0,0 0 0 0 0,-1-1 0 0 0,0 0 0 0 0,0 0 0 0 0,-1 0 1 0 0,0 0-1 0 0,1-1 0 0 0,-2 0 0 0 0,1-1 0 0 0,-1 0 0 0 0,-7 4 0 0 0,-2 0 693 0 0,15-7 44 0 0,6-9-871 0 0,5-6-187 0 0,0 0 0 0 0,1 1 0 0 0,1 0 0 0 0,0 1 0 0 0,1 0 0 0 0,17-14 0 0 0,-12 12-29 0 0,-7 5-16 0 0,65-55-126 0 0,-66 58 116 0 0,0 0-1 0 0,0 1 1 0 0,0-1-1 0 0,1 2 1 0 0,0-1-1 0 0,0 2 1 0 0,11-4-1 0 0,-19 6 14 0 0,-1 0 0 0 0,0 1 0 0 0,0 0 0 0 0,0-1 0 0 0,0 1 0 0 0,-1 0 0 0 0,1 0 0 0 0,0 0 0 0 0,0 0 0 0 0,0 0 0 0 0,0-1 0 0 0,0 2 0 0 0,0-1 0 0 0,0 0 0 0 0,-1 0 0 0 0,1 0 0 0 0,0 0 0 0 0,0 0 0 0 0,0 1 0 0 0,1 0 0 0 0,0-1 3 0 0,0 0-1 0 0,-1 1 0 0 0,1-1 1 0 0,0 1-1 0 0,-1 0 1 0 0,1-1-1 0 0,-1 1 1 0 0,1 0-1 0 0,-1 0 1 0 0,1 0-1 0 0,-1 0 0 0 0,0 0 1 0 0,1 0-1 0 0,-1 0 1 0 0,0 0-1 0 0,0 1 1 0 0,2 2-1 0 0,-1-1 8 0 0,-1-1 0 0 0,0 1 0 0 0,0 0 0 0 0,0 0-1 0 0,0-1 1 0 0,0 1 0 0 0,-1 0 0 0 0,0 0 0 0 0,1 5 0 0 0,-1 4 30 0 0,-1 1 0 0 0,-1-1 0 0 0,-5 23 0 0 0,6-30-39 0 0,-2 9 12 0 0,0-2 8 0 0,1-1-1 0 0,-8 17 1 0 0,10-26 189 0 0,1-3-135 0 0,10-7-105 0 0,0-1 1 0 0,-1 0-1 0 0,0 0 0 0 0,-1-1 0 0 0,12-15 1 0 0,9-10-209 0 0,-10 14 33 0 0,-7 6 36 0 0,0 1 1 0 0,2 1-1 0 0,15-13 0 0 0,-26 23 150 0 0,0 0-1 0 0,1 1 1 0 0,-1-1-1 0 0,1 1 1 0 0,-1 0 0 0 0,1 0-1 0 0,0 0 1 0 0,0 1-1 0 0,0-1 1 0 0,0 1-1 0 0,0 0 1 0 0,0 1-1 0 0,0-1 1 0 0,0 1-1 0 0,1 0 1 0 0,6 1 0 0 0,-6 1 102 0 0,0-1 0 0 0,0 1 0 0 0,0 0 0 0 0,0 1 0 0 0,-1-1 0 0 0,1 1 0 0 0,5 4 0 0 0,37 28 1071 0 0,-4-2-34 0 0,-42-31-1094 0 0,-1-1 1 0 0,1 0-1 0 0,-1 0 0 0 0,1 0 0 0 0,-1 1 1 0 0,0-1-1 0 0,0 1 0 0 0,0-1 0 0 0,0 1 1 0 0,0-1-1 0 0,0 1 0 0 0,0 0 1 0 0,0 0-1 0 0,0-1 0 0 0,-1 1 0 0 0,1 0 1 0 0,-1 0-1 0 0,0 0 0 0 0,1 0 0 0 0,-1-1 1 0 0,0 1-1 0 0,0 0 0 0 0,0 3 0 0 0,-1-1-20 0 0,1 0 1 0 0,-1 1-1 0 0,0-1 0 0 0,0 0 0 0 0,0 0 0 0 0,0 0 0 0 0,-1 0 0 0 0,-3 7 0 0 0,-11 12 12 0 0,9-12-13 0 0,0-1 1 0 0,-5 13 0 0 0,11-22-203 0 0,3 0-607 0 0,0 0 471 0 0,0 0 1 0 0,1 0-1 0 0,-1-1 1 0 0,0 1-1 0 0,1-1 1 0 0,-1 1-1 0 0,0-1 1 0 0,6 0-1 0 0,11-2-5850 0 0,-3-2-400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13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15175 0 0,'0'0'3712'0'0,"-1"3"-3024"0"0,-8 33 458 0 0,-33 114-6 0 0,32-126-1080 0 0,5-14-31 0 0,1 0 0 0 0,0 1 0 0 0,-3 19 0 0 0,6-29-109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1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14 919 0 0,'-8'-13'16504'0'0,"140"193"-12993"0"0,-121-167-3254 0 0,-1 1 0 0 0,0 0 0 0 0,13 28 0 0 0,-21-37-203 0 0,0-1 1 0 0,0 1 0 0 0,0-1-1 0 0,-1 1 1 0 0,0-1-1 0 0,0 1 1 0 0,0 0 0 0 0,0 0-1 0 0,-1 0 1 0 0,0-1-1 0 0,0 1 1 0 0,0 0 0 0 0,-1 0-1 0 0,1 0 1 0 0,-1-1-1 0 0,0 1 1 0 0,-1 0 0 0 0,-2 6-1 0 0,2-8-16 0 0,0 1-1 0 0,0-1 1 0 0,0 0-1 0 0,-1 0 0 0 0,0 0 1 0 0,0 0-1 0 0,0 0 1 0 0,0-1-1 0 0,0 1 1 0 0,0-1-1 0 0,0 0 1 0 0,-1 0-1 0 0,-5 2 1 0 0,-5 2-5 0 0,-1-1 0 0 0,-17 5 1 0 0,12-5 17 0 0,2 0-31 0 0,0-1-1 0 0,-28 2 1 0 0,11-4-2772 0 0,38-12 140 0 0,3 0 721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1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0 10135 0 0,'0'0'1312'0'0,"1"2"-85"0"0,1 6-494 0 0,-1 0 0 0 0,1-1 0 0 0,-1 1 0 0 0,-1 0 0 0 0,0 0 0 0 0,0 0 0 0 0,0 0 0 0 0,-1 0 0 0 0,-2 12 0 0 0,-5 11-38 0 0,-11 32 1 0 0,10-37-94 0 0,6-14-438 0 0,-1 0 0 0 0,1 1 0 0 0,1-1 1 0 0,-2 19-1 0 0,4-13-57 0 0,1-13-84 0 0,-1 1 0 0 0,0 0 0 0 0,-1 0 0 0 0,1 0 0 0 0,-1 0 0 0 0,0 0 0 0 0,-1 0 0 0 0,-2 6 0 0 0,-6 8 26 0 0,0-1 0 0 0,-19 24 0 0 0,-6 11-1 0 0,11-13-16 0 0,-26 63 0 0 0,45-94-32 0 0,-8 22-15 0 0,13-30-199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1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5983 0 0,'0'-3'464'0'0,"1"-5"-200"0"0,1 0 0 0 0,0 0 0 0 0,5-14-1 0 0,-3 12 1637 0 0,1-1-1 0 0,1 1 0 0 0,0 0 0 0 0,10-12 0 0 0,16-17-541 0 0,74-67 1 0 0,-77 79-1239 0 0,-22 20-110 0 0,1 0-1 0 0,0 1 1 0 0,0 0 0 0 0,0 1-1 0 0,1-1 1 0 0,0 2-1 0 0,0-1 1 0 0,14-4 0 0 0,-19 8 0 0 0,0-1 1 0 0,1 1-1 0 0,-1 1 1 0 0,0-1 0 0 0,0 1-1 0 0,1-1 1 0 0,-1 1 0 0 0,0 1-1 0 0,0-1 1 0 0,1 1-1 0 0,-1-1 1 0 0,0 1 0 0 0,0 0-1 0 0,0 0 1 0 0,0 1 0 0 0,0 0-1 0 0,0-1 1 0 0,0 1-1 0 0,0 0 1 0 0,-1 1 0 0 0,1-1-1 0 0,3 4 1 0 0,0 1 116 0 0,0 0 0 0 0,0 1 0 0 0,-1 0 0 0 0,0 0 0 0 0,0 0 1 0 0,-1 1-1 0 0,0 0 0 0 0,-1 0 0 0 0,0 0 0 0 0,0 0 0 0 0,3 13 0 0 0,-3-5 106 0 0,-1 1-1 0 0,0 0 1 0 0,-1-1-1 0 0,-1 1 0 0 0,-1 26 1 0 0,-1-36-193 0 0,0-1 1 0 0,-1 1 0 0 0,1-1-1 0 0,-1 1 1 0 0,-1-1 0 0 0,1 0-1 0 0,-1 0 1 0 0,-1 0-1 0 0,1-1 1 0 0,-1 1 0 0 0,0-1-1 0 0,-1 0 1 0 0,1 0-1 0 0,-1 0 1 0 0,-1 0 0 0 0,1-1-1 0 0,-1 0 1 0 0,-7 6-1 0 0,-8 3 102 0 0,0-1 0 0 0,-1-1 0 0 0,0 0 0 0 0,-28 9 0 0 0,33-15-264 0 0,0-1-1 0 0,0 0 1 0 0,-1-2 0 0 0,1 0-1 0 0,-1 0 1 0 0,0-2-1 0 0,0 0 1 0 0,0-2 0 0 0,-32-3-1 0 0,48 4-317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15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194 146 14367 0 0,'0'0'662'0'0,"-1"0"-18"0"0,-10-1-173 0 0,0 0 0 0 0,-20-6 0 0 0,8 2 4681 0 0,22-4-4711 0 0,2 6-391 0 0,1 1 0 0 0,-1-1 0 0 0,0 1 0 0 0,1-1 0 0 0,-1 1 0 0 0,1 0 0 0 0,0 0 0 0 0,0 0 0 0 0,0 0 0 0 0,0 0-1 0 0,0 0 1 0 0,0 0 0 0 0,3-1 0 0 0,2-3 59 0 0,1 0-66 0 0,0 0-1 0 0,0 1 1 0 0,0 0 0 0 0,1 0-1 0 0,9-3 1 0 0,50-17 1 0 0,-29 12-5 0 0,-31 10 21 0 0,-5 1 38 0 0,1 1-1 0 0,-1 0 0 0 0,1 0 0 0 0,-1 0 1 0 0,1 0-1 0 0,5 0 0 0 0,-9 13 19 0 0,-2-6-101 0 0,1-1 0 0 0,-1 0 0 0 0,1 0 0 0 0,-2 0 0 0 0,1 0 0 0 0,0 0 0 0 0,-1 0 0 0 0,0 0 0 0 0,0-1 0 0 0,-4 5 0 0 0,-8 7 38 0 0,-18 18 1 0 0,15-17-14 0 0,-32 33 65 0 0,-111 108-366 0 0,151-148 261 0 0,-20 19 0 0 0,24-24 11 0 0,5-4 181 0 0,3 1-181 0 0,1-1 1 0 0,0 0-1 0 0,0 0 1 0 0,0 0 0 0 0,0 0-1 0 0,0-1 1 0 0,0 1-1 0 0,1-1 1 0 0,-1 0-1 0 0,3 0 1 0 0,5 1 2 0 0,7 0 12 0 0,-1-1 0 0 0,1 0-1 0 0,0-1 1 0 0,0-1 0 0 0,23-6 0 0 0,17-1 19 0 0,-30 4-87 0 0,40-12 0 0 0,-5 1-1611 0 0,-32 8-644 0 0,-17 5 475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15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12871 0 0,'0'0'1482'0'0,"-3"12"686"0"0,3-8-2011 0 0,0 1 0 0 0,1-1 1 0 0,-1 1-1 0 0,1-1 0 0 0,0 1 1 0 0,1-1-1 0 0,-1 1 0 0 0,1-1 1 0 0,0 0-1 0 0,0 0 1 0 0,0 1-1 0 0,0-2 0 0 0,5 7 1 0 0,2 1 92 0 0,1-1 0 0 0,1 0 1 0 0,11 9-1 0 0,-9-9 384 0 0,20 23 0 0 0,-30-30-538 0 0,-1-1 1 0 0,0 1-1 0 0,0 0 1 0 0,0 0-1 0 0,0 0 1 0 0,-1 0 0 0 0,1 0-1 0 0,-1 1 1 0 0,0-1-1 0 0,0 0 1 0 0,0 1-1 0 0,0-1 1 0 0,0 0 0 0 0,-1 1-1 0 0,0-1 1 0 0,1 1-1 0 0,-1-1 1 0 0,-1 1 0 0 0,1 0-1 0 0,-1 5 1 0 0,-1-3 28 0 0,0-1 0 0 0,-1 1 1 0 0,1 0-1 0 0,-1 0 0 0 0,-1-1 1 0 0,1 1-1 0 0,-1-1 0 0 0,1 0 1 0 0,-1 0-1 0 0,-8 6 0 0 0,2-2-3 0 0,-1 0 0 0 0,-13 9 0 0 0,12-10-44 0 0,1 0 0 0 0,-12 12 0 0 0,17-15-142 0 0,0 1 0 0 0,-1-2 0 0 0,0 1 0 0 0,-13 7 0 0 0,19-12-71 0 0,33-11-7484 0 0,-21 8 6045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1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8287 0 0,'0'0'13984'0'0,"11"0"-12281"0"0,25-7-767 0 0,-30 5-1112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16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16127 0 0,'0'0'1242'0'0,"1"-1"-812"0"0,3-3 540 0 0,1 1-1 0 0,-1-1 0 0 0,1 1 1 0 0,0 0-1 0 0,10-6 1696 0 0,-13 10-2605 0 0,2 0-85 0 0,-1 0 0 0 0,1 0 0 0 0,-1 0 0 0 0,1 0 0 0 0,-1-1 0 0 0,1 1 0 0 0,-1-1 0 0 0,1 0 0 0 0,0 0-1 0 0,6-2 1 0 0,5 1-247 0 0,-10 0-63 0 0,0 0 0 0 0,-1 0 0 0 0,1 0-1 0 0,-1-1 1 0 0,1 1 0 0 0,-1-1 0 0 0,0-1 0 0 0,0 1 0 0 0,7-5-1 0 0,11-6-7361 0 0,-12 9 1738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16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11055 0 0,'0'0'2626'0'0,"2"-9"687"0"0,-2 8-3121 0 0,0 1-1 0 0,0-1 1 0 0,1 0 0 0 0,-1 1-1 0 0,0-1 1 0 0,1 0 0 0 0,-1 1-1 0 0,0-1 1 0 0,1 0-1 0 0,-1 1 1 0 0,1-1 0 0 0,-1 1-1 0 0,1-1 1 0 0,-1 1 0 0 0,1-1-1 0 0,-1 1 1 0 0,1-1 0 0 0,-1 1-1 0 0,1-1 1 0 0,0 1 0 0 0,-1 0-1 0 0,1-1 1 0 0,0 1 0 0 0,-1 0-1 0 0,1 0 1 0 0,0 0 0 0 0,-1-1-1 0 0,2 1 1 0 0,-1 0-74 0 0,1 1 1 0 0,-1-1-1 0 0,0 0 1 0 0,1 1-1 0 0,-1-1 1 0 0,0 0-1 0 0,0 1 1 0 0,0 0-1 0 0,1-1 0 0 0,-1 1 1 0 0,0 0-1 0 0,0-1 1 0 0,0 1-1 0 0,0 0 1 0 0,1 2-1 0 0,0-1-38 0 0,1 1 0 0 0,-1 0 0 0 0,-1 0 0 0 0,1 0 0 0 0,0 0 0 0 0,-1 0 0 0 0,0 1 0 0 0,1-1 0 0 0,-1 0 0 0 0,-1 1 0 0 0,1-1 0 0 0,0 6 0 0 0,3 9-17 0 0,-4-18-78 0 0,1 1 0 0 0,-1-1 0 0 0,0 1 0 0 0,0-1 0 0 0,1 1 1 0 0,-1-1-1 0 0,0 1 0 0 0,1-1 0 0 0,-1 0 0 0 0,0 1 0 0 0,1-1 0 0 0,-1 0 1 0 0,1 1-1 0 0,-1-1 0 0 0,1 0 0 0 0,-1 1 0 0 0,1-1 0 0 0,-1 0 0 0 0,1 0 0 0 0,0 1 1 0 0,1-1-82 0 0,11 4-487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1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3223 0 0,'0'0'11984'0'0,"1"1"-11164"0"0,6 6-226 0 0,4 5-16 0 0,0-1 1 0 0,1-1 0 0 0,0 0-1 0 0,1 0 1 0 0,0-1 0 0 0,17 9-1 0 0,-8-8-305 0 0,-1 1 0 0 0,32 22 0 0 0,-45-27-265 0 0,-1 0 0 0 0,0 0 0 0 0,-1 0 0 0 0,1 1 0 0 0,-1 0 0 0 0,-1 0 0 0 0,1 0 0 0 0,-1 1 0 0 0,8 16 0 0 0,-12-20-6 0 0,1 1 1 0 0,-1-1 0 0 0,0 1-1 0 0,0-1 1 0 0,0 1 0 0 0,-1-1-1 0 0,0 1 1 0 0,0-1 0 0 0,0 1-1 0 0,0-1 1 0 0,-1 1-1 0 0,1-1 1 0 0,-1 1 0 0 0,-1-1-1 0 0,1 1 1 0 0,0-1 0 0 0,-1 0-1 0 0,0 0 1 0 0,0 1 0 0 0,0-1-1 0 0,-5 6 1 0 0,0-1-4 0 0,0 0 1 0 0,-1 0-1 0 0,0 0 1 0 0,0-1-1 0 0,-1-1 0 0 0,0 1 1 0 0,-14 8-1 0 0,11-10 1 0 0,-1 0 0 0 0,1-1 0 0 0,-1-1 0 0 0,-23 6 0 0 0,25-7 0 0 0,0-1-184 0 0,-1 0 0 0 0,0 0 0 0 0,-20-1 0 0 0,31-1 74 0 0,0-1 0 0 0,0 1 1 0 0,0-1-1 0 0,0 1 0 0 0,0-1 0 0 0,0 1 0 0 0,0-1 0 0 0,0 0 0 0 0,0 0 1 0 0,0 1-1 0 0,0-1 0 0 0,1 0 0 0 0,-1 0 0 0 0,0 0 0 0 0,0 0 1 0 0,1 0-1 0 0,-1 0 0 0 0,1 0 0 0 0,-1 0 0 0 0,1 0 0 0 0,-1 0 0 0 0,1-2 1 0 0,1-6-1462 0 0,2 0-364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2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161 108 2759 0 0,'0'0'18798'0'0,"1"1"-18396"0"0,1 3-336 0 0,0-1-1 0 0,-1 0 1 0 0,1 0-1 0 0,0-1 1 0 0,1 1 0 0 0,-1 0-1 0 0,0-1 1 0 0,1 1-1 0 0,-1-1 1 0 0,1 0-1 0 0,0 0 1 0 0,0 0 0 0 0,0 0-1 0 0,0-1 1 0 0,0 1-1 0 0,0-1 1 0 0,1 1-1 0 0,3 0 1 0 0,-1-1-45 0 0,0 0 1 0 0,1 0-1 0 0,-1-1 0 0 0,1 0 0 0 0,-1 0 1 0 0,0 0-1 0 0,1-1 0 0 0,-1 0 1 0 0,9-2-1 0 0,-1-1-12 0 0,-1-1 0 0 0,1 0 0 0 0,-1 0 0 0 0,23-15 1 0 0,-29 16-122 0 0,1-1 0 0 0,-1 0-1 0 0,-1-1 1 0 0,1 1 0 0 0,-1-1 0 0 0,0-1 0 0 0,0 1 0 0 0,-1-1 0 0 0,7-9 0 0 0,-5-6-504 0 0,-7 20 332 0 0,-7-6-676 0 0,4 6 841 0 0,-1 1 1 0 0,0-1-1 0 0,0 0 0 0 0,0 1 0 0 0,0 0 0 0 0,0 0 1 0 0,0 0-1 0 0,0 0 0 0 0,0 1 0 0 0,0 0 0 0 0,-5-1 1 0 0,1 2 38 0 0,1 0 1 0 0,0 0 0 0 0,-1 1 0 0 0,1-1 0 0 0,-12 6 0 0 0,0 1 180 0 0,0 2 0 0 0,0 0 0 0 0,-25 19 0 0 0,-16 16 853 0 0,-71 69 0 0 0,127-110-910 0 0,-4 3 66 0 0,1 1 1 0 0,-8 10 0 0 0,13-17-84 0 0,1 1 0 0 0,0 0 0 0 0,0 0-1 0 0,0 0 1 0 0,0 0 0 0 0,0 0 0 0 0,0 0 0 0 0,0 0 0 0 0,1 0-1 0 0,-1 0 1 0 0,1 0 0 0 0,-1 0 0 0 0,1 0 0 0 0,0 0 0 0 0,0 0-1 0 0,0 5 1 0 0,1-6-9 0 0,-1 0 0 0 0,1 0 0 0 0,-1 0 0 0 0,1 0 0 0 0,-1 0 0 0 0,1 0 0 0 0,0 0 0 0 0,-1 0 0 0 0,1 0 0 0 0,0 0 0 0 0,0 0 0 0 0,0-1 0 0 0,0 1 0 0 0,-1 0 0 0 0,1 0 0 0 0,0-1 0 0 0,2 1 0 0 0,18 9 131 0 0,-15-8-86 0 0,7 2-5 0 0,1 0 1 0 0,-1-1-1 0 0,1-1 0 0 0,25 2 0 0 0,-21-3-190 0 0,0 1 0 0 0,20 5 0 0 0,-30-5-527 0 0,1 0 0 0 0,0 0 0 0 0,17 0 0 0 0,-10-3-560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1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10423 0 0,'0'0'942'0'0,"6"10"-8"0"0,-4-6-664 0 0,-1 1-1 0 0,0-1 0 0 0,0 0 0 0 0,0 0 0 0 0,0 0 1 0 0,0 1-1 0 0,-1-1 0 0 0,0 0 0 0 0,0 1 0 0 0,0-1 1 0 0,0 0-1 0 0,-3 9 0 0 0,-1 5 563 0 0,-12 30 1 0 0,9-28-359 0 0,-164 426 2875 0 0,153-404-3288 0 0,8-22-39 0 0,2 0 1 0 0,-10 33-1 0 0,17-44-134 0 0,9-13-1188 0 0,1-6 544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18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158 485 8287 0 0,'-11'2'320'0'0,"-1"0"-1"0"0,1 0 0 0 0,-1-1 0 0 0,-11-1 0 0 0,-25 3 3473 0 0,24-3-2610 0 0,7-1 848 0 0,18-10-1406 0 0,1 8-540 0 0,0-1 1 0 0,0 1-1 0 0,0 0 0 0 0,0-1 1 0 0,1 1-1 0 0,-1 0 0 0 0,1 1 0 0 0,0-1 1 0 0,0 0-1 0 0,0 1 0 0 0,7-5 0 0 0,4-4 32 0 0,152-127 981 0 0,-105 83-535 0 0,101-70-1 0 0,-137 109-411 0 0,0 1 0 0 0,1 2-1 0 0,0 0 1 0 0,1 2-1 0 0,0 1 1 0 0,1 1 0 0 0,53-10-1 0 0,-58 15-7 0 0,1 2-1 0 0,0 1 1 0 0,0 0 0 0 0,29 5-1 0 0,-41-3-108 0 0,0 1 0 0 0,-1 0-1 0 0,1 1 1 0 0,-1 1-1 0 0,1 0 1 0 0,-1 0-1 0 0,0 1 1 0 0,-1 0 0 0 0,1 1-1 0 0,12 10 1 0 0,-17-11-31 0 0,0 0 0 0 0,-1 0 0 0 0,0 1 0 0 0,0 0 1 0 0,0 0-1 0 0,-1 1 0 0 0,0-1 0 0 0,0 1 0 0 0,-1 0 0 0 0,1 0 1 0 0,-2 0-1 0 0,1 0 0 0 0,-1 0 0 0 0,0 1 0 0 0,2 12 0 0 0,-3-13 0 0 0,-1 1-1 0 0,0-1 0 0 0,0 0 0 0 0,0 0 0 0 0,-1 0 0 0 0,0 0 0 0 0,0 0 0 0 0,0 0 0 0 0,-1 0 0 0 0,-1 0 1 0 0,1 0-1 0 0,-1-1 0 0 0,0 1 0 0 0,0-1 0 0 0,-1 0 0 0 0,-8 12 0 0 0,-16 14-1 0 0,-1-2 0 0 0,-1-1 0 0 0,-2-1 0 0 0,0-1 0 0 0,-2-2 0 0 0,-1-1 0 0 0,-69 34 0 0 0,57-36 0 0 0,-99 31 0 0 0,130-48 0 0 0,-1-1 0 0 0,0-1 0 0 0,0 0 0 0 0,0-2 0 0 0,0 0 0 0 0,0-1 0 0 0,0 0 0 0 0,-1-1 0 0 0,-32-8 0 0 0,47 9-36 0 0,0-1-1 0 0,1 0 1 0 0,-1 0 0 0 0,0 0-1 0 0,0 0 1 0 0,1 0 0 0 0,-1-1-1 0 0,1 1 1 0 0,-1-1 0 0 0,1 0-1 0 0,0 0 1 0 0,-1 0 0 0 0,1 0-1 0 0,0 0 1 0 0,0 0 0 0 0,1 0-1 0 0,-1-1 1 0 0,0 1 0 0 0,1-1-1 0 0,-1 1 1 0 0,1-1 0 0 0,-1-2-1 0 0,1 1-20 0 0,1 1 0 0 0,-1-1 0 0 0,1 1 0 0 0,-1-1 0 0 0,1 1 0 0 0,1-1 0 0 0,-1 0 0 0 0,0 1 0 0 0,1-1 0 0 0,0 1 0 0 0,-1 0 0 0 0,2-1-1 0 0,-1 1 1 0 0,0 0 0 0 0,1-1 0 0 0,-1 1 0 0 0,1 0 0 0 0,2-3 0 0 0,0 0-274 0 0,0-1 0 0 0,1 1 0 0 0,0 0-1 0 0,11-9 1 0 0,-15 15 302 0 0,-1-1-1 0 0,1 1 1 0 0,0 0-1 0 0,-1 0 1 0 0,1 0 0 0 0,0 0-1 0 0,0 0 1 0 0,-1 0-1 0 0,1 0 1 0 0,0 0-1 0 0,0 0 1 0 0,-1 0 0 0 0,1 0-1 0 0,0 0 1 0 0,-1 0-1 0 0,1 1 1 0 0,0-1-1 0 0,0 0 1 0 0,-1 0 0 0 0,1 1-1 0 0,0 0 1 0 0,13 7-140 0 0,-7 0-58 0 0,0-1 0 0 0,0 1 0 0 0,-1 1 0 0 0,-1-1 0 0 0,1 1-1 0 0,-1 0 1 0 0,4 10 0 0 0,-7-14-117 0 0,9 15-1007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19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10943 0 0,'0'0'5027'0'0,"0"3"-4272"0"0,-1 3-439 0 0,1 0 1 0 0,-1 0 0 0 0,0 0 0 0 0,-1 0 0 0 0,1 0 0 0 0,-1-1 0 0 0,-5 10 0 0 0,-24 42 1126 0 0,5-11-644 0 0,-83 191 607 0 0,100-214-1387 0 0,6-17-95 0 0,1 0-1 0 0,-1 0 1 0 0,1 0-1 0 0,-6 7 0 0 0,8-12-325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19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0 333 6911 0 0,'0'0'528'0'0,"1"-1"-341"0"0,4-5 1434 0 0,-3 4-398 0 0,0 0 0 0 0,0 1-1 0 0,0-1 1 0 0,0 0 0 0 0,0 1-1 0 0,4-2 1 0 0,46-8 1776 0 0,-40 10-2650 0 0,0-1 0 0 0,0-1 0 0 0,0 0 0 0 0,-1 0-1 0 0,1-1 1 0 0,12-7 0 0 0,140-96 184 0 0,-43 25-1026 0 0,-105 72 368 0 0,61-40-1755 0 0,-76 50 1695 0 0,13-12-1115 0 0,-10 5-3071 0 0,-1 1 2904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2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10735 0 0,'0'0'979'0'0,"-1"2"-808"0"0,-3 4-29 0 0,4-6-80 0 0,0 0-1 0 0,0 1 0 0 0,0-1 0 0 0,0 1 0 0 0,0-1 0 0 0,0 1 1 0 0,0-1-1 0 0,0 1 0 0 0,0-1 0 0 0,0 1 0 0 0,0-1 1 0 0,0 1-1 0 0,0-1 0 0 0,0 1 0 0 0,1-1 0 0 0,-1 1 0 0 0,0-1 1 0 0,0 1-1 0 0,0-1 0 0 0,1 1 0 0 0,-1-1 0 0 0,0 0 1 0 0,1 1-1 0 0,-1-1 0 0 0,1 1 0 0 0,8 7 738 0 0,-5-5-531 0 0,0 0 0 0 0,0-1 0 0 0,1 0 0 0 0,-1 0 0 0 0,1 0 0 0 0,-1-1 0 0 0,1 0 0 0 0,5 1 0 0 0,41 4 1276 0 0,-29-4-980 0 0,16 2 198 0 0,104 16 2422 0 0,-130-17-2866 0 0,0 1-1 0 0,-1 0 1 0 0,1 1 0 0 0,18 11-1 0 0,-28-13-264 0 0,2 3-42 0 0,-3-4-26 0 0,1 0-1 0 0,-1 0 1 0 0,0 0-1 0 0,-1 0 1 0 0,1 0-1 0 0,0 0 1 0 0,-1 0-1 0 0,1 1 1 0 0,0 2-1 0 0,-1 0-64 0 0,1-4-69 0 0,3 9-1663 0 0,-3-9 1563 0 0,0 0 1 0 0,0-1-1 0 0,0 1 0 0 0,0 0 0 0 0,0-1 1 0 0,0 1-1 0 0,0-1 0 0 0,0 1 0 0 0,0-1 1 0 0,0 1-1 0 0,0-1 0 0 0,1 0 0 0 0,1 1 1 0 0,6-1-1498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20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43 4143 0 0,'0'0'191'0'0,"-1"-2"-11"0"0,-7-16 2297 0 0,11 4 7825 0 0,0 13-10182 0 0,0-1 1 0 0,1 1 0 0 0,-1 0-1 0 0,1 0 1 0 0,-1 0 0 0 0,0 0 0 0 0,1 1-1 0 0,0-1 1 0 0,-1 1 0 0 0,1 0 0 0 0,-1 0-1 0 0,1 0 1 0 0,-1 1 0 0 0,1-1-1 0 0,-1 1 1 0 0,1 0 0 0 0,-1 0 0 0 0,1 0-1 0 0,-1 0 1 0 0,0 0 0 0 0,0 1 0 0 0,1 0-1 0 0,3 2 1 0 0,8 6 36 0 0,-1 1-1 0 0,0 0 1 0 0,18 18-1 0 0,-22-19 91 0 0,49 49 890 0 0,88 115-1 0 0,-128-150-1002 0 0,-2 1-1 0 0,-1 0 1 0 0,-1 1-1 0 0,-1 1 0 0 0,18 46 1 0 0,-28-61-95 0 0,0 1 0 0 0,-1-1-1 0 0,-1 1 1 0 0,0 0 0 0 0,-1 0 0 0 0,0 0 0 0 0,-1 0 0 0 0,0 0 0 0 0,-1 0 0 0 0,0-1 0 0 0,-1 1 0 0 0,-1 0-1 0 0,0 0 1 0 0,-1-1 0 0 0,-8 20 0 0 0,5-18-39 0 0,-1 0 0 0 0,-1-1 0 0 0,0 0 0 0 0,-1 0 0 0 0,0-1 0 0 0,-1 0 0 0 0,-16 13 0 0 0,3-5 0 0 0,-1-1 0 0 0,-47 27 0 0 0,2-8-95 0 0,34-20-111 0 0,2 2-1 0 0,-45 31 0 0 0,78-50-641 0 0,-1 6-1197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2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409 335 919 0 0,'34'-51'-176'0'0,"11"-29"5097"0"0,-3 3 505 0 0,41-49 2495 0 0,-83 127-7798 0 0,-46 105 521 0 0,24-58-465 0 0,-290 651 431 0 0,214-507-1306 0 0,78-160 490 0 0,-1 0 0 0 0,-2-2 0 0 0,-43 46 0 0 0,65-75 238 0 0,-3 3-1639 0 0,13-10-2664 0 0,3-1-539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22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36 250 14567 0 0,'-5'-2'219'0'0,"4"2"-144"0"0,0 0-1 0 0,0-1 0 0 0,0 1 1 0 0,0 0-1 0 0,0-1 0 0 0,-1 1 1 0 0,1 0-1 0 0,0 0 0 0 0,0 0 1 0 0,0 0-1 0 0,0 0 0 0 0,0 0 1 0 0,-1 1-1 0 0,1-1 1 0 0,0 0-1 0 0,0 0 0 0 0,-2 2 1 0 0,-6-1 1699 0 0,11-2-1298 0 0,14-7-51 0 0,0 1 0 0 0,1 0 0 0 0,0 1 1 0 0,0 1-1 0 0,23-5 0 0 0,94-8 781 0 0,-91 14-691 0 0,32-5 207 0 0,420-63 716 0 0,-460 65-1752 0 0,-1-2 0 0 0,62-26 0 0 0,-76 26-3390 0 0,26-17 0 0 0,-21 10-3386 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2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783 1 6911 0 0,'-2'0'528'0'0,"-7"2"39"0"0,0 0 0 0 0,0 1 0 0 0,0 0-1 0 0,0 1 1 0 0,1 0 0 0 0,-1 0 0 0 0,1 1-1 0 0,0 0 1 0 0,0 0 0 0 0,1 1 0 0 0,0 0-1 0 0,0 1 1 0 0,0-1 0 0 0,-6 9 0 0 0,-5 7 146 0 0,1 1 1 0 0,1 1 0 0 0,-19 39-1 0 0,-64 159-207 0 0,18 7 264 0 0,-38 92-138 0 0,17-110-776 0 0,76-168 96 0 0,-1 0 0 0 0,-54 62 0 0 0,78-101 48 0 0,-1 0 0 0 0,0 0 0 0 0,1-1 0 0 0,-6 4 0 0 0,2-4 27 0 0,5-5-7 0 0,4-5 17 0 0,0 1-26 0 0,0-1 0 0 0,1 1 0 0 0,0-1-1 0 0,1 1 1 0 0,-1 0 0 0 0,7-8 0 0 0,31-33-39 0 0,-14 18-54 0 0,15-22-96 0 0,66-71-376 0 0,-90 104 479 0 0,1 1 0 0 0,0 1 1 0 0,2 1-1 0 0,29-19 0 0 0,-39 29 123 0 0,-1 1 1 0 0,1 0-1 0 0,0 0 0 0 0,0 1 1 0 0,0 0-1 0 0,0 1 0 0 0,1 0 0 0 0,-1 1 1 0 0,23 1-1 0 0,-32 0 1 0 0,1 0 1 0 0,-1 0-1 0 0,0 0 1 0 0,0 0-1 0 0,1 0 1 0 0,-1 1-1 0 0,0-1 0 0 0,0 1 1 0 0,0 0-1 0 0,0 0 1 0 0,1 0-1 0 0,-1 0 1 0 0,0 0-1 0 0,-1 0 0 0 0,1 0 1 0 0,0 1-1 0 0,0-1 1 0 0,2 3-1 0 0,-2-1-9 0 0,0-1 0 0 0,-1 0 0 0 0,0 1 0 0 0,0-1 0 0 0,1 1 0 0 0,-2-1 0 0 0,1 1 0 0 0,0 0 0 0 0,0 0 0 0 0,-1-1 0 0 0,1 1 0 0 0,-1 0 0 0 0,0 3 0 0 0,-1 4-1 0 0,1 0 0 0 0,-2 0 1 0 0,0 0-1 0 0,0 0 0 0 0,-1 0 1 0 0,0-1-1 0 0,-5 13 0 0 0,-18 31-101 0 0,-2-1-1 0 0,-3-1 0 0 0,-38 48 1 0 0,59-83-744 0 0,9-15 160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2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73 11719 0 0,'0'0'1060'0'0,"2"1"-869"0"0,1 0-64 0 0,0 1-1 0 0,0 0 1 0 0,0-1-1 0 0,0 2 1 0 0,0-1 0 0 0,0 0-1 0 0,-1 0 1 0 0,1 1 0 0 0,-1 0-1 0 0,1-1 1 0 0,2 5-1 0 0,5 7 1178 0 0,-3-7-593 0 0,4 4 605 0 0,1-1 1 0 0,17 14-1 0 0,-25-21-1150 0 0,0-1 1 0 0,0 1-1 0 0,0-1 0 0 0,1 0 1 0 0,-1 0-1 0 0,1 0 0 0 0,0-1 1 0 0,-1 0-1 0 0,1 0 0 0 0,0 0 1 0 0,0 0-1 0 0,4-1 0 0 0,-4 0-134 0 0,0 0-1 0 0,0 0 1 0 0,-1-1 0 0 0,1 0-1 0 0,0 0 1 0 0,-1 0 0 0 0,1 0-1 0 0,-1-1 1 0 0,1 0 0 0 0,-1 0-1 0 0,8-4 1 0 0,-9 4-19 0 0,-1 0-1 0 0,1 0 1 0 0,-1 0 0 0 0,0-1-1 0 0,0 1 1 0 0,0 0-1 0 0,0-1 1 0 0,-1 0 0 0 0,1 1-1 0 0,0-1 1 0 0,-1 0-1 0 0,0 0 1 0 0,0 0 0 0 0,0 0-1 0 0,0 0 1 0 0,0 0-1 0 0,0 0 1 0 0,-1 0 0 0 0,1-4-1 0 0,-1 1-126 0 0,0-1 0 0 0,-1 0-1 0 0,1 1 1 0 0,-1-1 0 0 0,0 1-1 0 0,-1-1 1 0 0,1 1 0 0 0,-1-1-1 0 0,-1 1 1 0 0,1 0 0 0 0,-5-7 0 0 0,6 11 68 0 0,0-1 1 0 0,-1 1 0 0 0,1 0 0 0 0,-1 0 0 0 0,0 0 0 0 0,1 0 0 0 0,-1 1 0 0 0,0-1 0 0 0,0 0 0 0 0,0 1 0 0 0,0-1 0 0 0,0 1 0 0 0,0 0 0 0 0,-1 0 0 0 0,1 0 0 0 0,0 0 0 0 0,-1 0 0 0 0,1 0 0 0 0,-1 0 0 0 0,1 1 0 0 0,-1 0 0 0 0,1-1 0 0 0,-1 1 0 0 0,1 0 0 0 0,-1 0 0 0 0,1 0 0 0 0,-1 0 0 0 0,1 1 0 0 0,-1-1 0 0 0,1 1 0 0 0,-1-1 0 0 0,-2 2 0 0 0,-10 5-40 0 0,1 1 1 0 0,-1 0-1 0 0,2 0 1 0 0,-22 18 0 0 0,11-8 43 0 0,-13 9 21 0 0,-37 35 0 0 0,59-48 14 0 0,2 1-1 0 0,-1 0 0 0 0,2 1 1 0 0,0 0-1 0 0,-10 20 0 0 0,17-28 64 0 0,1 0 1 0 0,0 1-1 0 0,0 0 0 0 0,1-1 0 0 0,0 1 1 0 0,-3 18-1 0 0,6-24-38 0 0,0 0 1 0 0,0 1-1 0 0,0-1 0 0 0,0 0 1 0 0,0 1-1 0 0,1-1 0 0 0,-1 0 1 0 0,1 1-1 0 0,0-1 0 0 0,0 0 1 0 0,0 0-1 0 0,1 0 0 0 0,-1 0 1 0 0,1 0-1 0 0,-1 0 0 0 0,1 0 1 0 0,0 0-1 0 0,0-1 0 0 0,0 1 1 0 0,1-1-1 0 0,-1 1 0 0 0,5 2 1 0 0,-1 0 17 0 0,0-1 0 0 0,1-1 0 0 0,0 1 0 0 0,0-1 1 0 0,0 0-1 0 0,0-1 0 0 0,14 4 0 0 0,-10-4-25 0 0,0 0-1 0 0,0-1 0 0 0,-1 0 1 0 0,22-1-1 0 0,-20-2-967 0 0,0 0 0 0 0,0-1 0 0 0,12-4 0 0 0,-9 2-3034 0 0,3 0-1732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2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26 17823 0 0,'0'0'1618'0'0,"-4"-7"-1300"0"0,4 6-208 0 0,-1-1-1 0 0,0 1 1 0 0,1 0 0 0 0,-1 0-1 0 0,0 0 1 0 0,0 0-1 0 0,0 0 1 0 0,0 0 0 0 0,1 0-1 0 0,-1 0 1 0 0,-1 1-1 0 0,1-1 1 0 0,0 0 0 0 0,0 0-1 0 0,0 1 1 0 0,0-1 0 0 0,0 1-1 0 0,-1-1 1 0 0,1 1-1 0 0,0 0 1 0 0,0-1 0 0 0,-1 1-1 0 0,1 0 1 0 0,0 0-1 0 0,-1 0 1 0 0,1 0 0 0 0,0 0-1 0 0,0 0 1 0 0,-1 0-1 0 0,1 0 1 0 0,0 0 0 0 0,-1 1-1 0 0,1-1 1 0 0,0 1-1 0 0,0-1 1 0 0,-1 1 0 0 0,1-1-1 0 0,-1 2 1 0 0,-5 1-83 0 0,1 1-1 0 0,0 0 1 0 0,0 0-1 0 0,-10 10 1 0 0,15-13 26 0 0,-21 20-55 0 0,1 1-1 0 0,1 2 0 0 0,1 0 1 0 0,1 1-1 0 0,-29 53 0 0 0,44-73-45 0 0,1-1 0 0 0,0 0-1 0 0,0 1 1 0 0,0-1 0 0 0,1 1-1 0 0,-1 0 1 0 0,0 9 0 0 0,2-13-78 0 0,5 5-137 0 0,-4-5 241 0 0,-1-1 0 0 0,1 1 0 0 0,0 0 1 0 0,-1 0-1 0 0,1 0 0 0 0,0-1 0 0 0,-1 1 0 0 0,1 0 0 0 0,0-1 0 0 0,0 1 0 0 0,0-1 0 0 0,1 1 0 0 0,40 10-369 0 0,-30-8 241 0 0,0 0 1 0 0,21 8 0 0 0,-28-9 126 0 0,-1 0 0 0 0,0 1 0 0 0,0-1 0 0 0,0 1 0 0 0,0 0 0 0 0,-1 0 0 0 0,1 0 0 0 0,-1 0 0 0 0,1 1 0 0 0,-1-1 0 0 0,3 6 0 0 0,-1-2-3 0 0,-3-5 21 0 0,0 1-1 0 0,0-1 0 0 0,-1 1 1 0 0,1 0-1 0 0,-1-1 0 0 0,0 1 1 0 0,1 0-1 0 0,-2 0 0 0 0,1 0 1 0 0,0 0-1 0 0,0 3 0 0 0,1 6 438 0 0,0 1-1 0 0,0 23 1 0 0,-3-32-348 0 0,-1 3 2 0 0,1-5-51 0 0,0 1 0 0 0,-1-1-1 0 0,1 0 1 0 0,0 0-1 0 0,-1 0 1 0 0,0 0-1 0 0,1 0 1 0 0,-1 0-1 0 0,0 0 1 0 0,0 0 0 0 0,0-1-1 0 0,0 1 1 0 0,0-1-1 0 0,-1 1 1 0 0,1-1-1 0 0,0 0 1 0 0,-1 0-1 0 0,1 0 1 0 0,-5 1 0 0 0,-4 1 67 0 0,-1-1 1 0 0,1 0 0 0 0,-12 0 0 0 0,20-1-90 0 0,-12 0 39 0 0,-14 2 4 0 0,0 0 0 0 0,1-3-1 0 0,-1 0 1 0 0,-50-8 0 0 0,78 8-82 0 0,0 0 1 0 0,0 0-1 0 0,0 0 0 0 0,-1 0 0 0 0,1-1 0 0 0,0 1 1 0 0,0-1-1 0 0,0 1 0 0 0,0-1 0 0 0,0 1 0 0 0,0-1 1 0 0,0 1-1 0 0,0-1 0 0 0,0 0 0 0 0,0 0 0 0 0,0 1 1 0 0,1-1-1 0 0,-1 0 0 0 0,0 0 0 0 0,0 0 0 0 0,1 0 1 0 0,-1 0-1 0 0,1 0 0 0 0,-2-2 0 0 0,2 1-192 0 0,0 1-1 0 0,0-1 0 0 0,0 0 1 0 0,0 0-1 0 0,1 0 1 0 0,-1 0-1 0 0,0 1 0 0 0,1-1 1 0 0,-1 0-1 0 0,1 0 1 0 0,0 1-1 0 0,0-1 0 0 0,-1 0 1 0 0,3-2-1 0 0,5-9-5046 0 0,1 1-1490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2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1 410 1375 0 0,'1'1'107'0'0,"7"9"122"0"0,-3-3 3521 0 0,0 1 0 0 0,5 14 0 0 0,-4-7-2506 0 0,-5-14-395 0 0,-1 1-56 0 0,2 16 4898 0 0,-2-20-5110 0 0,9-22-307 0 0,1 0 0 0 0,1 1 0 0 0,1 0 0 0 0,1 1 0 0 0,1 0 0 0 0,31-37 0 0 0,-20 32-313 0 0,1 0-1 0 0,2 2 1 0 0,0 1 0 0 0,38-24-1 0 0,-23 18-73 0 0,62-39-59 0 0,-92 62 162 0 0,1 0 0 0 0,0 1 0 0 0,1 0 0 0 0,-1 1 0 0 0,29-6 0 0 0,-39 10 18 0 0,-1 0 0 0 0,0 1-1 0 0,1 0 1 0 0,-1-1 0 0 0,0 1 0 0 0,0 0-1 0 0,1 1 1 0 0,-1-1 0 0 0,5 2-1 0 0,2 4 60 0 0,-7-2-60 0 0,0-1-1 0 0,0 1 1 0 0,0 0-1 0 0,-1 0 1 0 0,1 1 0 0 0,-1-1-1 0 0,0 0 1 0 0,0 1-1 0 0,0-1 1 0 0,-1 1-1 0 0,0 0 1 0 0,0 0 0 0 0,1 5-1 0 0,-1-2 1 0 0,-1 0-1 0 0,0 0 1 0 0,0-1-1 0 0,-1 1 1 0 0,0 0-1 0 0,0 0 1 0 0,-4 12-1 0 0,-16 29-6 0 0,4-8 0 0 0,-19 48 0 0 0,18-47 0 0 0,-21 76 0 0 0,33-96-1 0 0,1-3 5 0 0,1 0 0 0 0,-2 25 0 0 0,6-26 91 0 0,3-14-74 0 0,-1-3-4 0 0,0 2 11 0 0,0-1 1 0 0,0 1-1 0 0,1-1 0 0 0,-1 0 0 0 0,1 0 0 0 0,-1 0 0 0 0,1 0 1 0 0,0 0-1 0 0,0 0 0 0 0,0-1 0 0 0,0 1 0 0 0,0-1 1 0 0,0 0-1 0 0,0 0 0 0 0,1 0 0 0 0,-1 0 0 0 0,0-1 1 0 0,7 1-1 0 0,4 0 55 0 0,1-1-1 0 0,29-4 1 0 0,-25 1-70 0 0,-6 2-467 0 0,0-1-1 0 0,0 0 0 0 0,0-1 0 0 0,18-7 0 0 0,-18 5-716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31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29 1839 0 0,'0'-1'134'0'0,"-4"-6"-838"0"0,-10-13 14008 0 0,14 35-12681 0 0,1 1 1 0 0,1-1-1 0 0,0 1 0 0 0,8 26 1 0 0,4 1-6 0 0,36 77 0 0 0,33 36 287 0 0,-38-73-578 0 0,13 14-153 0 0,16 35-27 0 0,-60-104-123 0 0,-7-15-1 0 0,0 1 0 0 0,5 18 0 0 0,-11-28-12 0 0,0 1-1 0 0,0 0 1 0 0,0 0-1 0 0,0 0 1 0 0,-1 1-1 0 0,0-1 0 0 0,0 0 1 0 0,0 0-1 0 0,-1 0 1 0 0,-1 8-1 0 0,0-7-35 0 0,0 0 0 0 0,0 0 0 0 0,-1 0 0 0 0,0-1 0 0 0,0 1 0 0 0,0-1 0 0 0,-1 1 0 0 0,0-1 0 0 0,0 0 0 0 0,0 0 0 0 0,-1-1 0 0 0,-7 7 0 0 0,11-10-98 0 0,3-14-6959 0 0,1 1 1412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3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797 12 8287 0 0,'0'0'639'0'0,"0"-1"-415"0"0,-1-2 3 0 0,1 2-94 0 0,-1 1 1 0 0,1-1 0 0 0,0 1-1 0 0,0 0 1 0 0,0-1-1 0 0,0 1 1 0 0,-1 0 0 0 0,1-1-1 0 0,0 1 1 0 0,0 0 0 0 0,-1-1-1 0 0,1 1 1 0 0,0 0-1 0 0,-1-1 1 0 0,1 1 0 0 0,0 0-1 0 0,-1 0 1 0 0,1 0-1 0 0,0-1 1 0 0,-1 1 0 0 0,1 0-1 0 0,0 0 1 0 0,-1 0 0 0 0,1 0-1 0 0,-1 0 1 0 0,1-1-1 0 0,0 1 1 0 0,-2 0 0 0 0,-12 5 1812 0 0,-9 11-1043 0 0,15-8-734 0 0,1-1 0 0 0,-10 15 1 0 0,12-14-75 0 0,-1-1 1 0 0,0 0 0 0 0,-13 12-1 0 0,14-14-50 0 0,1 0-1 0 0,-1 0 1 0 0,1 0-1 0 0,0 1 0 0 0,-3 6 1 0 0,-6 7 56 0 0,-110 137 1097 0 0,-151 146 0 0 0,191-224-1100 0 0,47-45-58 0 0,-40 46 0 0 0,61-62-30 0 0,7-8-85 0 0,0 0-1 0 0,-7 12 1 0 0,14-20-99 0 0,12-4-2074 0 0,12-8 650 0 0,-8 2 228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3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11 7831 0 0,'0'0'7876'0'0,"11"-3"-6234"0"0,8-3-302 0 0,-17 6-1087 0 0,-1-1-201 0 0,-1 1 0 0 0,0 0 0 0 0,0 0-1 0 0,1 0 1 0 0,-1 0 0 0 0,0 0 0 0 0,1 0 0 0 0,-1-1 0 0 0,0 1 0 0 0,0 0 0 0 0,1 0 0 0 0,-1 0 0 0 0,0 0-1 0 0,1 0 1 0 0,-1 0 0 0 0,0 0 0 0 0,1 0 0 0 0,-1 0 0 0 0,0 0 0 0 0,0 1 0 0 0,1-1 0 0 0,-1 0 0 0 0,0 0-1 0 0,1 0 1 0 0,-1 0 0 0 0,1 1 0 0 0,-8 14 146 0 0,0-1 0 0 0,-1 1-1 0 0,-13 18 1 0 0,6-10-54 0 0,-15 24 96 0 0,15-26-151 0 0,1 2 0 0 0,-21 43 1 0 0,33-53-23 0 0,2-10 214 0 0,9 5-107 0 0,-3-4-107 0 0,0 0-1 0 0,1 0 0 0 0,-1-1 0 0 0,1 1 0 0 0,0-2 0 0 0,-1 1 0 0 0,1-1 0 0 0,0 0 0 0 0,12 2 0 0 0,-8-3-3 0 0,-1 0 0 0 0,0 0 0 0 0,1-1 1 0 0,-1 0-1 0 0,1-1 0 0 0,11-2 0 0 0,-16 1-214 0 0,0 1 1 0 0,0-1-1 0 0,0 0 0 0 0,-1 0 1 0 0,1-1-1 0 0,-1 0 0 0 0,1 0 1 0 0,-1 0-1 0 0,0-1 1 0 0,0 1-1 0 0,0-1 0 0 0,-1 0 1 0 0,1-1-1 0 0,-1 1 0 0 0,7-11 1 0 0,-6 3-1116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3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 15231 0 0,'0'0'672'0'0,"-7"-5"616"0"0,12-2-984 0 0,6 3-304 0 0,0 2 0 0 0,1 0-64 0 0,1 2-4600 0 0,-2 2-912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33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7 264 4607 0 0,'-7'3'13735'0'0,"9"-9"-13688"0"0,0-1 1 0 0,1 0-1 0 0,0 1 0 0 0,0-1 1 0 0,0 1-1 0 0,1 0 0 0 0,0 0 1 0 0,0 0-1 0 0,0 1 0 0 0,1-1 1 0 0,9-8-1 0 0,8-4-68 0 0,37-26 0 0 0,-45 34 51 0 0,21-14 79 0 0,1 1 0 0 0,1 2 0 0 0,50-20 0 0 0,-86 40-97 0 0,-1 1-1 0 0,1 0 1 0 0,0-1 0 0 0,0 1-1 0 0,0 0 1 0 0,0-1 0 0 0,0 1-1 0 0,0 0 1 0 0,0 0 0 0 0,0 0-1 0 0,0 0 1 0 0,0 0 0 0 0,0 0 0 0 0,0 0-1 0 0,0 0 1 0 0,0 1 0 0 0,0-1-1 0 0,0 0 1 0 0,0 0 0 0 0,0 1-1 0 0,0-1 1 0 0,1 1 0 0 0,-1 0 1 0 0,0 0 1 0 0,0 1-1 0 0,0-1 1 0 0,0 0-1 0 0,0 0 1 0 0,-1 0-1 0 0,1 0 1 0 0,0 1 0 0 0,-1-1-1 0 0,1 0 1 0 0,-1 0-1 0 0,0 1 1 0 0,1-1-1 0 0,-1 2 1 0 0,1 4 22 0 0,0 0-1 0 0,-1-1 1 0 0,0 1 0 0 0,-1 0 0 0 0,-1 11 0 0 0,-17 55 103 0 0,1-3-132 0 0,15-61-12 0 0,2 1 1 0 0,0 0-1 0 0,0 0 0 0 0,0 0 0 0 0,1 0 0 0 0,1 0 1 0 0,2 14-1 0 0,-3-21 44 0 0,1 0 1 0 0,0 0 0 0 0,0 0-1 0 0,0 0 1 0 0,1 0 0 0 0,-1 0-1 0 0,1 0 1 0 0,-1-1 0 0 0,1 1-1 0 0,0 0 1 0 0,0-1 0 0 0,0 0-1 0 0,0 1 1 0 0,0-1 0 0 0,1 0-1 0 0,-1 0 1 0 0,1 0 0 0 0,-1-1-1 0 0,1 1 1 0 0,0 0 0 0 0,0-1-1 0 0,0 0 1 0 0,0 0 0 0 0,0 0-1 0 0,0 0 1 0 0,0 0 0 0 0,5 0-1 0 0,7 0 256 0 0,1 0 0 0 0,-1-2 0 0 0,1 0 0 0 0,-1-1 0 0 0,25-5 0 0 0,-16 2-156 0 0,-8 2-213 0 0,-1 0-1 0 0,1-1 0 0 0,-1-1 0 0 0,0-1 1 0 0,0 0-1 0 0,-1-1 0 0 0,0 0 0 0 0,0-1 1 0 0,0-1-1 0 0,-1 0 0 0 0,-1-1 0 0 0,15-14 0 0 0,-13 10-1298 0 0,-1 1-391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34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22 4607 0 0,'0'0'208'0'0,"2"0"-9"0"0,34-11-330 0 0,0 1 9998 0 0,-37 18-9485 0 0,0 1 1 0 0,0 0-1 0 0,0-1 0 0 0,-1 1 1 0 0,-1-1-1 0 0,1 0 1 0 0,-7 13-1 0 0,-33 55 466 0 0,26-49-520 0 0,-84 132 155 0 0,19-33-378 0 0,-25 48-108 0 0,102-168-64 0 0,3-4-50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3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207 284 12551 0 0,'0'0'572'0'0,"-1"1"-9"0"0,-8 10-378 0 0,0 0 0 0 0,2 0-1 0 0,-8 13 1 0 0,12-19 21 0 0,2-3 341 0 0,-11 18 747 0 0,9-15 2209 0 0,11-15-3376 0 0,0 0 1 0 0,1 1-1 0 0,0 0 0 0 0,0 1 0 0 0,17-12 0 0 0,59-32 27 0 0,-35 22-99 0 0,15-11-51 0 0,2 2 0 0 0,139-56 0 0 0,-176 84-4 0 0,69-21 0 0 0,-90 29 0 0 0,0 2 0 0 0,0-1 0 0 0,1 1 0 0 0,-1 0 0 0 0,0 1 0 0 0,0 0 0 0 0,1 1 0 0 0,15 2 0 0 0,-23-2-1 0 0,0-1 0 0 0,-1 0 0 0 0,1 1 0 0 0,0-1 0 0 0,-1 1-1 0 0,1 0 1 0 0,0 0 0 0 0,-1-1 0 0 0,1 1 0 0 0,-1 0 0 0 0,1 0 0 0 0,-1 1 0 0 0,0-1-1 0 0,1 0 1 0 0,-1 0 0 0 0,0 1 0 0 0,0-1 0 0 0,0 0 0 0 0,0 1 0 0 0,0-1-1 0 0,0 1 1 0 0,0-1 0 0 0,0 1 0 0 0,-1 0 0 0 0,1-1 0 0 0,-1 1 0 0 0,1 0 0 0 0,-1 0-1 0 0,0-1 1 0 0,0 1 0 0 0,1 0 0 0 0,-1 0 0 0 0,0-1 0 0 0,0 1 0 0 0,-1 0 0 0 0,1 0-1 0 0,0 0 1 0 0,-1 1 0 0 0,-1 3-1 0 0,0 0 0 0 0,0 0 0 0 0,-1 0 0 0 0,1 0 0 0 0,-1-1 0 0 0,0 0 0 0 0,-1 1 0 0 0,0-1 0 0 0,-7 8 0 0 0,-19 17-83 0 0,-2-2 1 0 0,0-1-1 0 0,-2-2 0 0 0,-40 23 0 0 0,-101 54-264 0 0,158-93 338 0 0,-24 14-15 0 0,-1-3-1 0 0,-60 21 0 0 0,51-26-318 0 0,50-15 234 0 0,2-1-708 0 0,-1 0 783 0 0,1 0 1 0 0,0 0-1 0 0,0 0 1 0 0,0 0 0 0 0,-1 0-1 0 0,1 0 1 0 0,0 0-1 0 0,0 0 1 0 0,0 0-1 0 0,1 1 1 0 0,-1-1 0 0 0,2 0-1 0 0,28-11-82 0 0,-20 8 69 0 0,-1 0 1 0 0,22-5-1 0 0,-1 3 99 0 0,-17 3 39 0 0,0 0 0 0 0,1 1-1 0 0,-1 1 1 0 0,19 0 0 0 0,-29 1-71 0 0,0 1 0 0 0,1 0 0 0 0,-1-1 1 0 0,0 1-1 0 0,0 1 0 0 0,0-1 0 0 0,0 1 1 0 0,0-1-1 0 0,0 1 0 0 0,0 0 0 0 0,0 1 1 0 0,-1-1-1 0 0,1 1 0 0 0,-1-1 0 0 0,0 1 1 0 0,0 0-1 0 0,0 0 0 0 0,5 7 0 0 0,-4-4 17 0 0,0 1-1 0 0,-1-1 1 0 0,0 1-1 0 0,0 0 1 0 0,-1 0 0 0 0,1 0-1 0 0,-2 0 1 0 0,1 0-1 0 0,-1 1 1 0 0,0-1-1 0 0,0 0 1 0 0,-1 1-1 0 0,0-1 1 0 0,0 1 0 0 0,-1-1-1 0 0,-3 14 1 0 0,2-12 28 0 0,0 0 1 0 0,-1 0 0 0 0,0 0 0 0 0,0 0-1 0 0,-1-1 1 0 0,0 0 0 0 0,-1 1 0 0 0,0-2-1 0 0,0 1 1 0 0,-1 0 0 0 0,0-1 0 0 0,0 0-1 0 0,-8 7 1 0 0,-19 13 25 0 0,-2 0-1 0 0,0-3 1 0 0,-2-1-1 0 0,0-1 0 0 0,-71 28 1 0 0,92-43-74 0 0,-1-1 0 0 0,0-1 0 0 0,0-1 0 0 0,-1-1 0 0 0,1 0-1 0 0,-20 0 1 0 0,31-3-8 0 0,1 0-1 0 0,0 0 1 0 0,0-1 0 0 0,0 0-1 0 0,0 0 1 0 0,1 0-1 0 0,-1-1 1 0 0,0 0-1 0 0,0 0 1 0 0,1 0-1 0 0,-6-3 1 0 0,7 2-4 0 0,-1 1 0 0 0,1-1-1 0 0,0 0 1 0 0,0-1 0 0 0,0 1 0 0 0,0 0 0 0 0,1-1-1 0 0,-1 1 1 0 0,1-1 0 0 0,0 0 0 0 0,0 0 0 0 0,1 0 0 0 0,-1 0-1 0 0,-2-8 1 0 0,2 2-288 0 0,0 0 0 0 0,1-1-1 0 0,-1-14 1 0 0,2 24-166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3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28 14999 0 0,'0'0'1358'0'0,"-1"-10"1374"0"0,6 4-1956 0 0,7-5 821 0 0,-10 11-1172 0 0,-1 0-170 0 0,0 0-233 0 0,0 0 0 0 0,0 0 0 0 0,0 1 0 0 0,0-1-1 0 0,0 0 1 0 0,0 1 0 0 0,0-1 0 0 0,-1 1 0 0 0,1-1 0 0 0,0 1 0 0 0,0-1 0 0 0,0 1 0 0 0,-1-1 0 0 0,1 1 0 0 0,0 0 0 0 0,-1-1 0 0 0,1 1-1 0 0,-1 0 1 0 0,1 0 0 0 0,-1-1 0 0 0,1 1 0 0 0,-1 0 0 0 0,1 2 0 0 0,0-1-2 0 0,0 0 0 0 0,-1 1 0 0 0,0-1 0 0 0,1 1-1 0 0,-1-1 1 0 0,0 1 0 0 0,0 0 0 0 0,-1-1 0 0 0,1 3 0 0 0,-2 2 39 0 0,1 0 1 0 0,-1 0-1 0 0,-1 0 0 0 0,1 0 1 0 0,-8 13-1 0 0,4-12-28 0 0,0 0 0 0 0,-1-1 0 0 0,0 1 0 0 0,0-1 0 0 0,-1 0 0 0 0,0-1 0 0 0,-16 10 0 0 0,-7 6-15 0 0,3-2-12 0 0,-12 10-291 0 0,38-27 11 0 0,-7 5 423 0 0,4-6-3221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3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17 361 17047 0 0,'0'0'3674'0'0,"-8"-5"-1691"0"0,0-6-1848 0 0,8 9-82 0 0,0-2-52 0 0,0 1 0 0 0,1-1 0 0 0,0 0-1 0 0,0 1 1 0 0,0-1 0 0 0,0 0-1 0 0,0 1 1 0 0,1-1 0 0 0,-1 1-1 0 0,1 0 1 0 0,0 0 0 0 0,0-1-1 0 0,0 1 1 0 0,1 0 0 0 0,-1 1 0 0 0,4-4-1 0 0,4-6-1 0 0,19-25-53 0 0,2 2 0 0 0,1 1 0 0 0,69-55 0 0 0,-86 79 38 0 0,0 0 0 0 0,0 1 0 0 0,1 1 0 0 0,0 0 0 0 0,1 1 0 0 0,-1 1 0 0 0,1 1 0 0 0,30-6 0 0 0,-46 11 16 0 0,1-1 1 0 0,-1 1-1 0 0,0 0 0 0 0,1 0 1 0 0,-1-1-1 0 0,1 1 0 0 0,-1 0 1 0 0,0 1-1 0 0,1-1 0 0 0,-1 0 1 0 0,1 0-1 0 0,-1 1 0 0 0,0-1 1 0 0,1 0-1 0 0,-1 1 1 0 0,0-1-1 0 0,0 1 0 0 0,1 0 1 0 0,1 1-1 0 0,-2-1 1 0 0,0 0 0 0 0,0 0 0 0 0,-1 0 0 0 0,1 0 0 0 0,0 1 0 0 0,-1-1 0 0 0,1 0 0 0 0,-1 0 0 0 0,1 0 0 0 0,-1 1 0 0 0,0-1 0 0 0,1 0 0 0 0,-1 1 0 0 0,0-1 0 0 0,0 0 0 0 0,0 3-1 0 0,-1 2 6 0 0,1 0-1 0 0,-2 0 1 0 0,1-1-1 0 0,0 1 1 0 0,-1 0-1 0 0,0-1 0 0 0,-6 11 1 0 0,-36 51 189 0 0,4-6-129 0 0,37-57-66 0 0,2-1 0 0 0,-1-1 0 0 0,1 0 0 0 0,0 0 0 0 0,0 1 0 0 0,0-1 0 0 0,0 1 0 0 0,1-1 0 0 0,-1 4 0 0 0,-4 43 0 0 0,4-27 0 0 0,0-9 93 0 0,1 0 0 0 0,0 1 0 0 0,2 18 0 0 0,0-28-39 0 0,0-1-1 0 0,-1 1 1 0 0,1-1-1 0 0,0 0 1 0 0,0 0 0 0 0,1 0-1 0 0,-1 0 1 0 0,1 0-1 0 0,0 0 1 0 0,3 2-1 0 0,0 0 25 0 0,0-1-1 0 0,0 0 0 0 0,1 0 0 0 0,-1-1 0 0 0,1 0 0 0 0,0 0 0 0 0,0 0 0 0 0,13 2 0 0 0,25 10 65 0 0,-40-13-136 0 0,-1-1-1 0 0,1 1 0 0 0,0-1 1 0 0,0 0-1 0 0,0-1 0 0 0,0 0 1 0 0,0 1-1 0 0,0-1 0 0 0,1-1 0 0 0,6 0 1 0 0,24-1 10 0 0,-28 2-276 0 0,0 0-1 0 0,0 0 1 0 0,0-1-1 0 0,0 0 0 0 0,0 0 1 0 0,-1-1-1 0 0,1 0 1 0 0,0 0-1 0 0,11-6 1 0 0,-10 3-1079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2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13735 0 0,'0'0'4522'0'0,"-2"11"-372"0"0,1-2-673 0 0,5 1-2515 0 0,5 8-578 0 0,-3-9-2003 0 0,0-3-33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3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17 6911 0 0,'2'0'528'0'0,"28"-7"6"0"0,-24 5 50 0 0,0 0 0 0 0,1 0 0 0 0,-1 1 0 0 0,0 0 1 0 0,1 0-1 0 0,-1 1 0 0 0,0-1 0 0 0,7 2 0 0 0,-11-1 260 0 0,-1 0-817 0 0,-1 0 1 0 0,0 0 0 0 0,0 0-1 0 0,1 0 1 0 0,-1 0-1 0 0,0 0 1 0 0,1 0-1 0 0,-1 1 1 0 0,0-1-1 0 0,1 0 1 0 0,-1 0-1 0 0,0 0 1 0 0,0 0-1 0 0,1 0 1 0 0,-1 1-1 0 0,0-1 1 0 0,0 0-1 0 0,1 0 1 0 0,-1 0-1 0 0,0 1 1 0 0,0-1-1 0 0,1 0 1 0 0,-1 0-1 0 0,0 1 1 0 0,0-1 0 0 0,0 0-1 0 0,0 1 1 0 0,0-1-1 0 0,1 0 1 0 0,-1 0-1 0 0,0 1 1 0 0,0-1-1 0 0,0 0 1 0 0,0 1-1 0 0,0-1 1 0 0,0 0-1 0 0,0 1 1 0 0,0-1-1 0 0,0 0 1 0 0,0 1-1 0 0,0-1 1 0 0,0 0-1 0 0,0 0 1 0 0,0 1-1 0 0,0-1 1 0 0,-1 0-1 0 0,1 1 1 0 0,0-1-1 0 0,-7 16 734 0 0,-1-7-631 0 0,0 0 0 0 0,0-1 0 0 0,0 0 0 0 0,-1 0 0 0 0,-13 8 0 0 0,-1 2 0 0 0,-35 29 167 0 0,-101 105 0 0 0,117-105-130 0 0,8-11-52 0 0,-35 51 0 0 0,60-75-85 0 0,1 1 1 0 0,1 0 0 0 0,0 0-1 0 0,1 1 1 0 0,0 0-1 0 0,1 0 1 0 0,0 0 0 0 0,-3 23-1 0 0,7-29 50 0 0,0 1-1 0 0,1 0 1 0 0,0-1 0 0 0,1 1-1 0 0,0 0 1 0 0,0-1-1 0 0,1 1 1 0 0,0-1 0 0 0,0 1-1 0 0,1-1 1 0 0,0 0-1 0 0,1 0 1 0 0,6 11-1 0 0,5 5 312 0 0,1-1 0 0 0,34 37-1 0 0,-37-45-320 0 0,-5-6-19 0 0,1 0 0 0 0,-1 0 0 0 0,2-1 0 0 0,-1-1-1 0 0,1 1 1 0 0,0-1 0 0 0,20 9 0 0 0,-27-14-55 0 0,1-1 1 0 0,0 0-1 0 0,0 0 1 0 0,0-1-1 0 0,0 1 0 0 0,0-1 1 0 0,0 0-1 0 0,0 0 1 0 0,0 0-1 0 0,6-2 1 0 0,-7 2-408 0 0,1-1 0 0 0,-1 0 0 0 0,1 0 1 0 0,-1 0-1 0 0,0-1 0 0 0,6-2 0 0 0,1-3-1149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3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110 306 11111 0 0,'-1'2'507'0'0,"-9"18"137"0"0,-11 28 0 0 0,6-13 1155 0 0,2-3-556 0 0,7-17-910 0 0,0 0 0 0 0,-1 0-1 0 0,-15 23 1 0 0,21-37-237 0 0,-6 3 480 0 0,8-9-514 0 0,0 0 0 0 0,1 0-1 0 0,0 0 1 0 0,0 0 0 0 0,1 0 0 0 0,-1 1-1 0 0,1-1 1 0 0,0 1 0 0 0,7-8-1 0 0,-3 2-32 0 0,33-46-8 0 0,3 3 1 0 0,76-75-1 0 0,-81 93-72 0 0,1 2 1 0 0,2 1-1 0 0,1 3 0 0 0,48-26 0 0 0,-76 48 108 0 0,0 0 0 0 0,1 1 0 0 0,0 1-1 0 0,0 0 1 0 0,0 1 0 0 0,22-2 0 0 0,-10 3 304 0 0,0 2-1 0 0,50 3 1 0 0,-74-3-328 0 0,-3 1-25 0 0,1 0-1 0 0,-1 0 1 0 0,1 0 0 0 0,-1 0 0 0 0,1 0 0 0 0,-1 0 0 0 0,1 0 0 0 0,-1 0 0 0 0,1 0 0 0 0,-1 0 0 0 0,1 0 0 0 0,-1 1 0 0 0,1-1-1 0 0,-1 0 1 0 0,1 0 0 0 0,-1 0 0 0 0,1 0 0 0 0,-1 1 0 0 0,1-1 0 0 0,12 12 50 0 0,-12-9-45 0 0,-1-3-13 0 0,1 1 0 0 0,-1 0 0 0 0,1-1 1 0 0,-1 1-1 0 0,1 0 0 0 0,-1-1 1 0 0,1 1-1 0 0,-1 0 0 0 0,0-1 1 0 0,0 1-1 0 0,1 0 0 0 0,-1 0 1 0 0,0-1-1 0 0,0 1 0 0 0,0 0 1 0 0,0 0-1 0 0,0-1 0 0 0,0 1 1 0 0,0 0-1 0 0,0 0 0 0 0,0 0 0 0 0,0-1 1 0 0,0 1-1 0 0,0 0 0 0 0,-1 0 1 0 0,1-1-1 0 0,0 1 0 0 0,-1 0 1 0 0,1-1-1 0 0,-1 2 0 0 0,-1 1 1 0 0,-4 8 7 0 0,0 1-1 0 0,-1-2 0 0 0,-1 1 0 0 0,0-1 1 0 0,0 0-1 0 0,-11 10 0 0 0,-15 17 113 0 0,14-11 113 0 0,1 0-1 0 0,1 1 1 0 0,-17 36 0 0 0,31-55-181 0 0,1 0 1 0 0,0 0 0 0 0,0 0 0 0 0,-2 12 0 0 0,5-17-8 0 0,-1 0-1 0 0,1 1 1 0 0,0-1-1 0 0,0 0 0 0 0,0 1 1 0 0,0-1-1 0 0,1 0 0 0 0,-1 0 1 0 0,1 1-1 0 0,0-1 1 0 0,0 0-1 0 0,0 0 0 0 0,0 0 1 0 0,3 4-1 0 0,-2-2-1 0 0,1-1 0 0 0,-1 0 1 0 0,1 0-1 0 0,0 0 0 0 0,0 0 0 0 0,0-1 0 0 0,1 1 0 0 0,-1-1 1 0 0,1 0-1 0 0,0 0 0 0 0,0 0 0 0 0,0 0 0 0 0,0-1 0 0 0,1 0 0 0 0,-1 1 1 0 0,0-2-1 0 0,1 1 0 0 0,0 0 0 0 0,-1-1 0 0 0,1 0 0 0 0,9 1 0 0 0,0-2 3 0 0,0-1-1 0 0,0 0 0 0 0,19-4 1 0 0,-17 2 3 0 0,31-1 0 0 0,-44 3-47 0 0,2 0 18 0 0,10 5-207 0 0,11 6-1271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4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2303 0 0,'0'0'13656'0'0,"0"2"-13256"0"0,5 22 169 0 0,1-1-1 0 0,1 1 1 0 0,16 35-1 0 0,6 17-2 0 0,-26-66-519 0 0,0 1-1 0 0,0 0 1 0 0,-1-1 0 0 0,-1 1-1 0 0,1 0 1 0 0,-2 0-1 0 0,0 18 1 0 0,-1-24-34 0 0,0 0 0 0 0,0 0 0 0 0,0 0-1 0 0,-1 0 1 0 0,0 0 0 0 0,0-1 0 0 0,0 1 0 0 0,0-1 0 0 0,-1 1 0 0 0,1-1 0 0 0,-1 0-1 0 0,0 0 1 0 0,-1 0 0 0 0,1 0 0 0 0,-1 0 0 0 0,1-1 0 0 0,-1 0 0 0 0,-7 5 0 0 0,-5 1 25 0 0,0-1 1 0 0,0-1 0 0 0,-1-1 0 0 0,0 0 0 0 0,0-1 0 0 0,0-1 0 0 0,-1 0 0 0 0,-21 1 0 0 0,26-6-417 0 0,13 1 223 0 0,0-1 0 0 0,-1 1 0 0 0,1 0 0 0 0,0 0 0 0 0,0 0 0 0 0,0-1 0 0 0,-1 1 0 0 0,1 0-1 0 0,0 0 1 0 0,0-1 0 0 0,0 1 0 0 0,0 0 0 0 0,0 0 0 0 0,-1-1 0 0 0,1 1 0 0 0,0 0 0 0 0,0-1 0 0 0,0 1 0 0 0,0 0 0 0 0,0 0 0 0 0,0-1 0 0 0,0 1 0 0 0,0 0 0 0 0,0-1 0 0 0,0 1 0 0 0,0 0 0 0 0,0 0 0 0 0,0-1 0 0 0,1 1 0 0 0,-1 0 0 0 0,0 0-1 0 0,0-1 1 0 0,0 1 0 0 0,0 0 0 0 0,1-1 0 0 0,3-8-5949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40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 12871 0 0,'0'0'2586'0'0,"0"2"-1938"0"0,-8 51 1065 0 0,-21 73 0 0 0,5-48-1202 0 0,-49 106 1 0 0,-68 103-211 0 0,135-277-400 0 0,-1-1-1 0 0,0 1 1 0 0,0-1-1 0 0,-1-1 1 0 0,0 0 0 0 0,-1 0-1 0 0,0 0 1 0 0,0-1-1 0 0,0 0 1 0 0,-1-1-1 0 0,-15 7 1 0 0,15-10-368 0 0,10-3 362 0 0,0 0 1 0 0,-1 0-1 0 0,1 0 1 0 0,0 0-1 0 0,-1 0 1 0 0,1 0-1 0 0,0 0 0 0 0,-1 0 1 0 0,1 0-1 0 0,0 0 1 0 0,-1 0-1 0 0,1 0 1 0 0,0 0-1 0 0,0 0 0 0 0,-1 0 1 0 0,1 0-1 0 0,0 0 1 0 0,-1 0-1 0 0,1-1 1 0 0,0 1-1 0 0,0 0 0 0 0,-1 0 1 0 0,1 0-1 0 0,0-1 1 0 0,0 1-1 0 0,-1 0 1 0 0,1 0-1 0 0,0 0 0 0 0,-1-1 1 0 0,0-7-1619 0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4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17 447 10479 0 0,'0'0'480'0'0,"-2"1"-10"0"0,-12 11 3588 0 0,14-14-3945 0 0,1 1-1 0 0,-1-1 1 0 0,1 1 0 0 0,0-1-1 0 0,0 1 1 0 0,0-1-1 0 0,-1 1 1 0 0,2 0 0 0 0,-1-1-1 0 0,2-1 1 0 0,3-5 192 0 0,1-3-71 0 0,-1 0 0 0 0,-1 0-1 0 0,5-14 1 0 0,-5 11 17 0 0,1 1 0 0 0,9-17 0 0 0,-5 13-139 0 0,2 2-1 0 0,0-1 1 0 0,0 1 0 0 0,2 1-1 0 0,-1 1 1 0 0,2 0-1 0 0,0 0 1 0 0,20-12 0 0 0,-3 6-82 0 0,0 1 0 0 0,2 2 0 0 0,48-17 1 0 0,-8 4 111 0 0,-41 14 123 0 0,0 3 0 0 0,2 0 0 0 0,53-10 0 0 0,-82 22-198 0 0,0-1-1 0 0,-1 1 1 0 0,1 0-1 0 0,-1 0 1 0 0,1 0-1 0 0,0 1 1 0 0,-1 0 0 0 0,11 2-1 0 0,-14-2-52 0 0,0 0 0 0 0,0 0 0 0 0,0 0 0 0 0,0 0 0 0 0,0 0 0 0 0,0 0 0 0 0,-1 1 0 0 0,1-1 0 0 0,0 0 0 0 0,-1 1 0 0 0,1-1 0 0 0,-1 1 0 0 0,1 0 0 0 0,-1 0 0 0 0,0-1 0 0 0,0 1 0 0 0,0 0 0 0 0,0 0 0 0 0,0 0 0 0 0,0 0 0 0 0,-1 0 0 0 0,1 0 0 0 0,0 0 0 0 0,-1 1 0 0 0,1 2 0 0 0,-1 3 9 0 0,0 0 0 0 0,-1 1 1 0 0,1-1-1 0 0,-1 0 0 0 0,-1 0 0 0 0,0 0 0 0 0,0 0 1 0 0,-5 12-1 0 0,-33 61 267 0 0,31-63-240 0 0,-16 26 112 0 0,-2-2-1 0 0,-2-1 1 0 0,-2-2 0 0 0,-44 46-1 0 0,60-71-137 0 0,0-1-1 0 0,-1-1 0 0 0,0-1 1 0 0,-1 0-1 0 0,0-1 1 0 0,0 0-1 0 0,-1-2 0 0 0,-36 12 1 0 0,40-16-20 0 0,0 0 1 0 0,-1-1-1 0 0,1-1 1 0 0,-1 0-1 0 0,1-1 0 0 0,-1-1 1 0 0,0 0-1 0 0,1-1 1 0 0,-1-1-1 0 0,1 0 1 0 0,-28-8-1 0 0,40 9-88 0 0,0 0-1 0 0,0 1 1 0 0,0-1-1 0 0,-1 0 1 0 0,1 0 0 0 0,0-1-1 0 0,1 1 1 0 0,-1 0-1 0 0,0-1 1 0 0,-2-1-1 0 0,4 2 25 0 0,-1 1 0 0 0,1-1 0 0 0,0 0 0 0 0,-1 0 0 0 0,1 1 0 0 0,-1-1-1 0 0,1 0 1 0 0,0 0 0 0 0,0 0 0 0 0,-1 0 0 0 0,1 1 0 0 0,0-1-1 0 0,0 0 1 0 0,0 0 0 0 0,0 0 0 0 0,0 0 0 0 0,0 0 0 0 0,0 0 0 0 0,0 1-1 0 0,1-1 1 0 0,-1 0 0 0 0,0 0 0 0 0,0 0 0 0 0,1 0 0 0 0,-1 1-1 0 0,1-1 1 0 0,-1 0 0 0 0,0 0 0 0 0,2 0 0 0 0,3-7-1783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4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25 919 0 0,'0'0'1012'0'0,"15"-10"4456"0"0,0-5 7395 0 0,-22 20-12174 0 0,-3 6-532 0 0,0-1-1 0 0,0 1 1 0 0,-15 24-1 0 0,-20 40 102 0 0,26-41-147 0 0,2 2-4 0 0,14-25-41 0 0,2-10-58 0 0,1 0-1 0 0,-1 0 0 0 0,1 0 1 0 0,0 0-1 0 0,0 0 0 0 0,-1 0 1 0 0,1 0-1 0 0,0 1 1 0 0,0-1-1 0 0,0 0 0 0 0,0 0 1 0 0,0 0-1 0 0,1 0 1 0 0,-1 0-1 0 0,0 0 0 0 0,0 0 1 0 0,1 0-1 0 0,0 2 1 0 0,0 0 24 0 0,0-1-17 0 0,0 1-1 0 0,0-1 1 0 0,0 1-1 0 0,0-1 0 0 0,0 1 1 0 0,1-1-1 0 0,-1 0 0 0 0,1 1 1 0 0,-1-1-1 0 0,1 0 0 0 0,0 0 1 0 0,0 0-1 0 0,0 0 1 0 0,0-1-1 0 0,0 1 0 0 0,4 2 1 0 0,-2-2 26 0 0,-1-1 1 0 0,1 1 0 0 0,0-1 0 0 0,-1 0-1 0 0,1 0 1 0 0,0-1 0 0 0,0 1 0 0 0,0-1-1 0 0,0 0 1 0 0,5 0 0 0 0,2-1 38 0 0,-1 0 1 0 0,1-1-1 0 0,-1-1 0 0 0,0 0 1 0 0,0 0-1 0 0,0-1 1 0 0,15-7-1 0 0,-20 8-589 0 0,1 0 0 0 0,-1 0 0 0 0,1-1-1 0 0,-1 1 1 0 0,0-1 0 0 0,0-1 0 0 0,-1 1 0 0 0,1-1-1 0 0,-1 1 1 0 0,0-1 0 0 0,0-1 0 0 0,-1 1 0 0 0,1 0 0 0 0,-1-1-1 0 0,-1 0 1 0 0,1 1 0 0 0,-1-1 0 0 0,3-10 0 0 0,-4 13-1785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42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29 6911 0 0,'0'0'672'0'0,"-12"-20"12608"0"0,21 17-12976 0 0,0-1 80 0 0,-1 2-2520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4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 2303 0 0,'0'0'102'0'0,"-5"-26"17951"0"0,7 27-17950 0 0,0 0 1 0 0,0-1 0 0 0,0 1-1 0 0,0 0 1 0 0,0 0 0 0 0,0 0-1 0 0,0 0 1 0 0,-1 0 0 0 0,1 1-1 0 0,0-1 1 0 0,1 3 0 0 0,0-2 31 0 0,79 58 681 0 0,-38-29-690 0 0,19 21-84 0 0,91 93-1 0 0,-124-114-40 0 0,-22-23 35 0 0,-1 0 0 0 0,1 0-1 0 0,-2 1 1 0 0,1 1 0 0 0,-1-1 0 0 0,0 1-1 0 0,-1 0 1 0 0,0 0 0 0 0,-1 1-1 0 0,0-1 1 0 0,-1 1 0 0 0,0 0 0 0 0,-1 0-1 0 0,0 0 1 0 0,0 0 0 0 0,-1 0 0 0 0,-1 1-1 0 0,0-1 1 0 0,0 0 0 0 0,-1 0 0 0 0,-1 1-1 0 0,0-1 1 0 0,0 0 0 0 0,-1 0-1 0 0,0-1 1 0 0,-1 1 0 0 0,-1-1 0 0 0,1 1-1 0 0,-11 15 1 0 0,-6 1 360 0 0,-1 0 0 0 0,-1-1-1 0 0,-41 36 1 0 0,40-41-357 0 0,1 1 0 0 0,1 2 0 0 0,1 0 1 0 0,-26 39-1 0 0,44-59-147 0 0,1 0 1 0 0,0 0-1 0 0,0 1 1 0 0,0-1-1 0 0,-2 9 0 0 0,22-16-1581 0 0,-16 3 845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4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638 830 919 0 0,'-1'1'67'0'0,"-11"16"882"0"0,-10 10 8473 0 0,3-2-1689 0 0,20-27-7344 0 0,21-21-91 0 0,-2-1 1 0 0,-1-1-1 0 0,-1-1 0 0 0,26-48 0 0 0,46-122-908 0 0,-73 155 384 0 0,54-146-2107 0 0,-59 146 1778 0 0,-1-1 1 0 0,8-69 0 0 0,-18 101 444 0 0,0 1 0 0 0,-1-1 0 0 0,-2-20 0 0 0,1 27 100 0 0,1 0 0 0 0,-1 0-1 0 0,1 1 1 0 0,-1-1 0 0 0,0 0-1 0 0,0 0 1 0 0,-1 0 0 0 0,1 0 0 0 0,-1 1-1 0 0,1-1 1 0 0,-1 1 0 0 0,0-1-1 0 0,0 1 1 0 0,0 0 0 0 0,0 0 0 0 0,-4-4-1 0 0,5 6 28 0 0,0-1 0 0 0,1 1 0 0 0,-1 0-1 0 0,0 0 1 0 0,1 0 0 0 0,-1 0 0 0 0,1 0 0 0 0,-1 0-1 0 0,0 0 1 0 0,1 0 0 0 0,-1 0 0 0 0,0 1 0 0 0,1-1-1 0 0,-1 0 1 0 0,0 0 0 0 0,1 0 0 0 0,-1 1 0 0 0,1-1-1 0 0,-1 0 1 0 0,1 1 0 0 0,-1-1 0 0 0,1 1 0 0 0,-1-1-1 0 0,0 1 1 0 0,-11 11 167 0 0,5-3-148 0 0,0 0-1 0 0,1 1 1 0 0,0 0-1 0 0,-9 21 1 0 0,2-3 13 0 0,-48 99 182 0 0,6 3 1 0 0,6 1-1 0 0,-36 150 0 0 0,83-273-196 0 0,-50 180 384 0 0,35-138-286 0 0,-39 81 0 0 0,6-44 287 0 0,-4-1 0 0 0,-70 85 0 0 0,89-127-301 0 0,-3-1 0 0 0,-57 51-1 0 0,87-87-122 0 0,0-1 0 0 0,0 0-1 0 0,-13 8 1 0 0,20-14-95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4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7367 0 0,'22'-18'320'0'0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149 377 15951 0 0,'0'0'363'0'0,"-1"2"46"0"0,-1 2-309 0 0,0 0 0 0 0,-1 0-1 0 0,0 0 1 0 0,1 0-1 0 0,-1 0 1 0 0,-1 0 0 0 0,1-1-1 0 0,-1 0 1 0 0,1 1 0 0 0,-1-1-1 0 0,0-1 1 0 0,0 1-1 0 0,0 0 1 0 0,-7 2 0 0 0,6-3 137 0 0,0 1 0 0 0,0-1 1 0 0,0-1-1 0 0,-1 1 0 0 0,1-1 1 0 0,-1 0-1 0 0,1 0 0 0 0,-1 0 1 0 0,0-1-1 0 0,1 0 0 0 0,-1 0 1 0 0,-7-1-1 0 0,12 1-196 0 0,0-1 1 0 0,1 1-1 0 0,-1 0 0 0 0,0-1 0 0 0,1 1 1 0 0,-1 0-1 0 0,0-1 0 0 0,1 1 1 0 0,-1-1-1 0 0,0 1 0 0 0,1-1 0 0 0,-1 0 1 0 0,1 1-1 0 0,-1-1 0 0 0,1 1 0 0 0,-1-1 1 0 0,1 0-1 0 0,0 1 0 0 0,-1-1 0 0 0,1 0 1 0 0,0 0-1 0 0,-1 1 0 0 0,1-1 0 0 0,0 0 1 0 0,0 0-1 0 0,0 1 0 0 0,0-1 1 0 0,0 0-1 0 0,0 0 0 0 0,0-1 0 0 0,3-22 388 0 0,0 13-366 0 0,1 0 0 0 0,0 0 0 0 0,0 1 1 0 0,1 0-1 0 0,1 0 0 0 0,0 0 0 0 0,10-12 0 0 0,55-61 352 0 0,-65 77-411 0 0,20-21 1 0 0,1 2 1 0 0,0 1-1 0 0,49-32 0 0 0,-54 42 2 0 0,1 1-1 0 0,1 1 1 0 0,-1 1-1 0 0,2 1 1 0 0,45-11-1 0 0,-61 19 20 0 0,0 1 0 0 0,0 0 0 0 0,0 1 0 0 0,0 0 0 0 0,18 2 0 0 0,-25-1 49 0 0,-1 0-6 0 0,1-1-66 0 0,-1 1 0 0 0,1 0 0 0 0,-1 0 0 0 0,0 0 0 0 0,1 0 0 0 0,-1 0 0 0 0,0 0 0 0 0,0 0 0 0 0,0 0 0 0 0,0 1 0 0 0,0-1 0 0 0,0 0 0 0 0,0 1 0 0 0,0-1 0 0 0,-1 1 0 0 0,1-1 0 0 0,-1 0 0 0 0,2 4 0 0 0,-2-2-11 0 0,1 1 1 0 0,-1-1 0 0 0,0 0-1 0 0,0 0 1 0 0,0 1 0 0 0,0-1 0 0 0,-1 0-1 0 0,-1 6 1 0 0,-2 5-13 0 0,-1-1 0 0 0,0-1 1 0 0,-11 18-1 0 0,16-29 20 0 0,-46 71 92 0 0,23-40-64 0 0,-4 16 68 0 0,22-41-104 0 0,0 0-1 0 0,0 0 1 0 0,0 0-1 0 0,1 1 1 0 0,0 0-1 0 0,1-1 1 0 0,0 1 0 0 0,-4 15-1 0 0,6-19 7 0 0,1 0 0 0 0,-1 1 0 0 0,1-1 0 0 0,0 0 0 0 0,0 0 0 0 0,1 0-1 0 0,-1 0 1 0 0,1 0 0 0 0,0 0 0 0 0,0 0 0 0 0,0 0 0 0 0,0 0 0 0 0,1 0 0 0 0,0 0 0 0 0,-1-1 0 0 0,1 1 0 0 0,1 0-1 0 0,-1-1 1 0 0,1 0 0 0 0,3 4 0 0 0,-2-2 7 0 0,1-1 0 0 0,1 0-1 0 0,-1 0 1 0 0,1 0 0 0 0,0-1 0 0 0,-1 0-1 0 0,1 0 1 0 0,1 0 0 0 0,-1-1 0 0 0,0 0-1 0 0,1 0 1 0 0,-1-1 0 0 0,1 0 0 0 0,9 1-1 0 0,9 0 39 0 0,-1-2 0 0 0,38-3 0 0 0,78-11 69 0 0,-120 13-515 0 0,-18 1 166 0 0,3-1-432 0 0,-1 1-3103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1124 149 1375 0 0,'45'-19'-364'0'0,"25"-7"3965"0"0,25-12 1984 0 0,38-12-2377 0 0,-94 36-2046 0 0,-39 14-1104 0 0,0 0 0 0 0,0 0 0 0 0,0 0-1 0 0,1 0 1 0 0,-1-1 0 0 0,0 1 0 0 0,0 0 0 0 0,0 0-1 0 0,1 0 1 0 0,-1 0 0 0 0,0 0 0 0 0,0 0 0 0 0,1 0-1 0 0,-1 0 1 0 0,0 0 0 0 0,0 0 0 0 0,1 0-1 0 0,-1 0 1 0 0,0 0 0 0 0,0 0 0 0 0,0 0 0 0 0,1 0-1 0 0,-1 0 1 0 0,0 0 0 0 0,0 0 0 0 0,1 0 0 0 0,-1 0-1 0 0,0 0 1 0 0,0 0 0 0 0,0 0 0 0 0,1 0-1 0 0,-1 0 1 0 0,0 1 0 0 0,0-1 0 0 0,0 0 0 0 0,1 0-1 0 0,-1 0 1 0 0,0 0 0 0 0,0 1 0 0 0,0-1 0 0 0,1 0-1 0 0,-6 11 466 0 0,-18 14-367 0 0,-5-3 146 0 0,-1-2 0 0 0,0-1 0 0 0,-52 24 0 0 0,30-21-243 0 0,-85 25 0 0 0,-218 38-59 0 0,318-79 0 0 0,0-2 0 0 0,-65-2-1 0 0,76-3 4 0 0,0-1-1 0 0,1-2 0 0 0,-1 0 1 0 0,-45-16-1 0 0,62 17 7 0 0,-1-1 0 0 0,1 0 0 0 0,0 0-1 0 0,0-1 1 0 0,-12-9 0 0 0,12 7-29 0 0,6 5-80 0 0,2 0-59 0 0,0 2 149 0 0,-1-1-1 0 0,1 1 0 0 0,0 0 1 0 0,0 0-1 0 0,0-1 0 0 0,0 1 1 0 0,0 0-1 0 0,0-1 0 0 0,0 1 1 0 0,-1 0-1 0 0,1-1 0 0 0,0 1 1 0 0,0 0-1 0 0,0 0 0 0 0,0-1 1 0 0,1 1-1 0 0,-1 0 0 0 0,0-1 1 0 0,0 1-1 0 0,0 0 0 0 0,0-1 1 0 0,0 1-1 0 0,0 0 1 0 0,0 0-1 0 0,0-1 0 0 0,1 1 1 0 0,-1 0-1 0 0,0-1 0 0 0,0 1 1 0 0,0 0-1 0 0,1-1 0 0 0,11-3-1 0 0,4 3 12 0 0,-9 3 0 0 0,-1 0 0 0 0,0 1 0 0 0,0-1 0 0 0,0 1 0 0 0,0 0 0 0 0,0 1 0 0 0,10 7 0 0 0,-3 1 0 0 0,8 22 54 0 0,-19-30-48 0 0,0-1 1 0 0,0 1-1 0 0,0 0 1 0 0,0 0-1 0 0,0 0 1 0 0,-1 0-1 0 0,0 0 1 0 0,0 0-1 0 0,1 5 1 0 0,-1 2 2 0 0,1-2-9 0 0,-1 0 1 0 0,-1 0-1 0 0,0 0 0 0 0,0 0 0 0 0,-1 0 1 0 0,0 0-1 0 0,0 0 0 0 0,-1 0 0 0 0,0 0 1 0 0,-1-1-1 0 0,0 1 0 0 0,0-1 0 0 0,-1 1 1 0 0,0-1-1 0 0,-8 12 0 0 0,-7 7-6 0 0,-2 0 1 0 0,-43 44-1 0 0,57-65 3 0 0,-96 88-177 0 0,68-64 164 0 0,-16 14-54 0 0,-79 76-76 0 0,92-71-226 0 0,37-48 284 0 0,0 0 15 0 0,-1 7 58 0 0,2 2 15 0 0,1-8 3 0 0,0-1 0 0 0,0 0 0 0 0,0 0 0 0 0,0 1 0 0 0,0-1 0 0 0,0 0-1 0 0,0 0 1 0 0,0 0 0 0 0,0 0 0 0 0,0 0 0 0 0,1 0 0 0 0,-1 0 0 0 0,0-1 0 0 0,1 1-1 0 0,-1 0 1 0 0,1-1 0 0 0,-1 1 0 0 0,1-1 0 0 0,-1 1 0 0 0,1-1 0 0 0,-1 0 0 0 0,1 0 0 0 0,-1 0-1 0 0,1 0 1 0 0,0 0 0 0 0,-1 0 0 0 0,4 0 0 0 0,5-1 61 0 0,-1-1 0 0 0,1 0 0 0 0,10-3 0 0 0,-19 5-57 0 0,301-75 1467 0 0,-239 57-1168 0 0,72-19 511 0 0,-111 32-654 0 0,0 1 0 0 0,0 1-1 0 0,41 0 1 0 0,-57 4-152 0 0,0-1 0 0 0,0 1-1 0 0,0 0 1 0 0,-1 1 0 0 0,10 2-1 0 0,-6 2-10 0 0,-11-5-8 0 0,1 0 1 0 0,0 0-1 0 0,-1 0 0 0 0,1 0 0 0 0,-1 0 0 0 0,1 0 1 0 0,-1 0-1 0 0,1 0 0 0 0,-1 0 0 0 0,0 0 0 0 0,0 0 1 0 0,1 0-1 0 0,-1 0 0 0 0,0 0 0 0 0,0 1 1 0 0,0-1-1 0 0,0 0 0 0 0,0 0 0 0 0,0 0 0 0 0,-1 0 1 0 0,1 0-1 0 0,0 0 0 0 0,0 1 0 0 0,-1 0 0 0 0,-1 2-55 0 0,1-1-1 0 0,-1 1 1 0 0,1-1-1 0 0,-1 1 1 0 0,-3 4-1 0 0,4-7-124 0 0,-5 5-523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4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10 229 11055 0 0,'0'0'506'0'0,"-2"-1"-10"0"0,-5-2 5032 0 0,17-1-4199 0 0,3-2-880 0 0,-1 2-1 0 0,1-1 1 0 0,0 1 0 0 0,15-2-1 0 0,55-6 828 0 0,-34 6-742 0 0,91-17 603 0 0,230-70-1 0 0,-343 85-1247 0 0,126-43-1328 0 0,-152 51 1127 0 0,7-3-334 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4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54 9095 0 0,'85'-37'937'0'0,"-50"20"4790"0"0,-46 30-4613 0 0,4-3-774 0 0,-17 10 917 0 0,-35 23 1 0 0,36-27-763 0 0,1 0-1 0 0,-25 24 0 0 0,40-34-395 0 0,1 1 0 0 0,-1 0 1 0 0,2 0-1 0 0,-1 1 0 0 0,1 0 0 0 0,0 0 0 0 0,-6 13 0 0 0,10-17-74 0 0,0-1 0 0 0,0 1-1 0 0,0-1 1 0 0,0 1-1 0 0,1-1 1 0 0,-1 1-1 0 0,1-1 1 0 0,0 1 0 0 0,0-1-1 0 0,1 1 1 0 0,-1 0-1 0 0,1-1 1 0 0,-1 1 0 0 0,1-1-1 0 0,0 0 1 0 0,1 1-1 0 0,-1-1 1 0 0,0 0-1 0 0,1 1 1 0 0,0-1 0 0 0,0 0-1 0 0,4 5 1 0 0,4 3 37 0 0,0-1 0 0 0,1-1 0 0 0,0 0 0 0 0,0 0 1 0 0,1-1-1 0 0,18 9 0 0 0,-21-11-36 0 0,-6-4-18 0 0,0 0-1 0 0,0-1 1 0 0,0 1 0 0 0,0-1-1 0 0,1 0 1 0 0,-1 0 0 0 0,0 0-1 0 0,1 0 1 0 0,-1-1-1 0 0,0 1 1 0 0,1-1 0 0 0,-1 0-1 0 0,1 0 1 0 0,-1 0 0 0 0,1-1-1 0 0,-1 1 1 0 0,0-1-1 0 0,1 1 1 0 0,3-3 0 0 0,-2 1 0 0 0,-1 0-1 0 0,0 0 1 0 0,0 0 0 0 0,0-1 0 0 0,-1 0-1 0 0,1 0 1 0 0,-1 0 0 0 0,1 0 0 0 0,-1 0 0 0 0,0-1-1 0 0,0 0 1 0 0,-1 1 0 0 0,1-1 0 0 0,2-5-1 0 0,0-1 3 0 0,-1 0 0 0 0,1-1-1 0 0,-2 0 1 0 0,1 0-1 0 0,-1 0 1 0 0,-1-1 0 0 0,0 1-1 0 0,-1 0 1 0 0,0-15-1 0 0,-2-4-126 0 0,-1 0 0 0 0,-7-38-1 0 0,-2-20-1167 0 0,11 86 1085 0 0,13 2-6961 0 0,-1 0 5586 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4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0 428 11231 0 0,'0'0'1016'0'0,"1"2"-836"0"0,2 2 346 0 0,0 1-1 0 0,-1 0 1 0 0,0 0-1 0 0,0 0 1 0 0,0 1-1 0 0,0-1 1 0 0,1 10-1 0 0,0 2 542 0 0,3-3 541 0 0,-6-14-1566 0 0,0 0 0 0 0,0 0 0 0 0,0 0 0 0 0,0 0 0 0 0,0 0 0 0 0,1 0-1 0 0,-1 0 1 0 0,0 0 0 0 0,0 0 0 0 0,0 0 0 0 0,0 0 0 0 0,0 0 0 0 0,0 1 0 0 0,0-1-1 0 0,0 0 1 0 0,1 0 0 0 0,-1 0 0 0 0,0 0 0 0 0,0 0 0 0 0,0 0 0 0 0,0 0 0 0 0,0-1 0 0 0,0 1-1 0 0,0 0 1 0 0,0 0 0 0 0,1 0 0 0 0,-1 0 0 0 0,0 0 0 0 0,0 0 0 0 0,0 0 0 0 0,0 0 0 0 0,0 0-1 0 0,0 0 1 0 0,0 0 0 0 0,0 0 0 0 0,0 0 0 0 0,0 0 0 0 0,1 0 0 0 0,-1 0 0 0 0,0-1 0 0 0,0 1-1 0 0,0 0 1 0 0,0 0 0 0 0,0 0 0 0 0,0 0 0 0 0,0 0 0 0 0,0 0 0 0 0,0 0 0 0 0,0 0-1 0 0,0-1 1 0 0,0 1 0 0 0,0 0 0 0 0,0 0 0 0 0,0 0 0 0 0,0 0 0 0 0,4-28 2705 0 0,-3 24-2963 0 0,1-15 830 0 0,2-18 534 0 0,12-52 0 0 0,-13 78-1101 0 0,1-1 0 0 0,0 0 0 0 0,0 1 0 0 0,1 0 0 0 0,1 0 0 0 0,0 1 0 0 0,0-1 0 0 0,12-13 0 0 0,-3 9-41 0 0,0-1 0 0 0,2 2 0 0 0,-1 0 0 0 0,2 1 0 0 0,0 1 0 0 0,28-15-1 0 0,123-48-440 0 0,-167 74 417 0 0,13-4-428 0 0,1 0-1 0 0,23-3 0 0 0,0 0-1835 0 0,-21 3 967 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4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21 3223 0 0,'0'0'143'0'0,"2"-1"-3"0"0,0 0-110 0 0,18-18 15570 0 0,-35 31-9265 0 0,6-4-9010 0 0,-25 27 2756 0 0,-57 76 0 0 0,20-21-16 0 0,22-35-57 0 0,17-21 15 0 0,-46 67-1 0 0,76-98-21 0 0,0-1 0 0 0,0 1 0 0 0,1 0-1 0 0,-1 0 1 0 0,1 0 0 0 0,0 0-1 0 0,0 0 1 0 0,0 1 0 0 0,0-1 0 0 0,0 0-1 0 0,1 0 1 0 0,-1 7 0 0 0,2-8 0 0 0,-1-1 0 0 0,1 1 0 0 0,-1 0 1 0 0,1 0-1 0 0,0 0 0 0 0,-1 0 0 0 0,1-1 0 0 0,0 1 1 0 0,0-1-1 0 0,0 1 0 0 0,1 0 0 0 0,-1-1 1 0 0,0 0-1 0 0,1 1 0 0 0,-1-1 0 0 0,0 0 1 0 0,1 1-1 0 0,0-1 0 0 0,-1 0 0 0 0,1 0 0 0 0,0-1 1 0 0,-1 1-1 0 0,3 1 0 0 0,4 1 76 0 0,0 0 0 0 0,0-1 1 0 0,1 0-1 0 0,-1 0 0 0 0,0 0 0 0 0,9-1 0 0 0,52 0 379 0 0,-54-2-425 0 0,0-1-1 0 0,1 0 1 0 0,-1-1 0 0 0,-1-1-1 0 0,1-1 1 0 0,0 0 0 0 0,-1 0-1 0 0,0-2 1 0 0,-1 1 0 0 0,1-2-1 0 0,-1 0 1 0 0,0 0 0 0 0,14-14-1 0 0,-7-1-1879 0 0,-13 10 757 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4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33 7831 0 0,'-32'-13'683'0'0,"-1"0"1239"0"0,11 7 7096 0 0,23 6-8897 0 0,15 1-346 0 0,0 1 0 0 0,0 0 0 0 0,17 5 0 0 0,-11-1-347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4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13247 0 0,'0'0'1195'0'0,"3"0"-891"0"0,27 3 962 0 0,-1-1 0 0 0,57-6 0 0 0,60-18 548 0 0,-137 21-1789 0 0,0 0 0 0 0,0 1 1 0 0,0 0-1 0 0,0 0 0 0 0,14 2 0 0 0,5 1-1839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4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0 613 8287 0 0,'2'0'5428'0'0,"36"-9"70"0"0,20-7-2815 0 0,9-3-1628 0 0,-54 16-1109 0 0,0 1-1 0 0,0 0 1 0 0,0 0-1 0 0,0 1 1 0 0,1 1-1 0 0,-1 0 1 0 0,23 4-1 0 0,13 2-4197 0 0,-35-5 2316 0 0</inkml:trace>
  <inkml:trace contextRef="#ctx0" brushRef="#br0" timeOffset="1">1165 29 16495 0 0,'4'-5'255'0'0,"0"0"2"0"0,15-13 2323 0 0,-19 21-2483 0 0,-1 0-1 0 0,0 1 1 0 0,0-1 0 0 0,0 0-1 0 0,0 0 1 0 0,0 0 0 0 0,-3 5-1 0 0,0 1 55 0 0,-51 123 733 0 0,-112 199 0 0 0,161-321-890 0 0,-7 10-80 0 0,1 2 0 0 0,-18 42 0 0 0,26-50-894 0 0,2-2-4216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4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16207 0 0,'0'0'1812'0'0,"1"2"-1365"0"0,7 5 71 0 0,-1 1 1 0 0,0 0 0 0 0,-1 0-1 0 0,7 12 1 0 0,-10-15-409 0 0,-1 0 0 0 0,0-1 1 0 0,0 1-1 0 0,0 0 0 0 0,-1 0 0 0 0,1 0 1 0 0,-1 0-1 0 0,0 1 0 0 0,-1-1 0 0 0,1 0 1 0 0,-1 6-1 0 0,-2 8 11 0 0,0 1 0 0 0,-2-1 0 0 0,0 0 1 0 0,-1 0-1 0 0,0 0 0 0 0,-2-1 0 0 0,0 0 1 0 0,-2 0-1 0 0,1-1 0 0 0,-17 23 0 0 0,20-33-123 0 0,-1-1 1 0 0,0 0-1 0 0,0 0 1 0 0,0 0-1 0 0,-1-1 0 0 0,1 0 1 0 0,-14 7-1 0 0,9-6-131 0 0,0 0 0 0 0,0-1 0 0 0,-1-1 1 0 0,-20 6-1 0 0,1-6-612 0 0,29-4 571 0 0,0 0-1 0 0,0 0 0 0 0,0 0 0 0 0,0 0 0 0 0,1 0 0 0 0,-1-1 1 0 0,0 1-1 0 0,0-1 0 0 0,0 1 0 0 0,0-1 0 0 0,0 0 0 0 0,-2-1 1 0 0,3 1 43 0 0,1 1 0 0 0,0 0 0 0 0,0-1 0 0 0,0 1 1 0 0,-1-1-1 0 0,1 1 0 0 0,0 0 0 0 0,0-1 1 0 0,0 1-1 0 0,0 0 0 0 0,0-1 0 0 0,0 1 1 0 0,0-1-1 0 0,0 1 0 0 0,0 0 0 0 0,0-1 0 0 0,0 1 1 0 0,0-1-1 0 0,0 1 0 0 0,0 0 0 0 0,0-1 1 0 0,1 0-1 0 0,-1 0-615 0 0,3-11-5354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4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223 156 11631 0 0,'0'0'895'0'0,"-9"2"-550"0"0,-27 5 7757 0 0,44-19-7156 0 0,-4 8-889 0 0,0 0 0 0 0,1 0 0 0 0,-1 0 0 0 0,1 1 0 0 0,0-1 0 0 0,0 1 0 0 0,7-3 0 0 0,41-15 225 0 0,-46 18-276 0 0,66-23 454 0 0,1 3 0 0 0,131-23 0 0 0,-200 45-402 0 0,-1 1 0 0 0,1-1 0 0 0,0 1 0 0 0,-1 0 1 0 0,1 0-1 0 0,0 1 0 0 0,5 0 0 0 0,-9 0-46 0 0,0-1-1 0 0,0 0 1 0 0,-1 0 0 0 0,1 1 0 0 0,0-1 0 0 0,0 1 0 0 0,-1-1-1 0 0,1 1 1 0 0,0-1 0 0 0,0 1 0 0 0,-1-1 0 0 0,1 1 0 0 0,-1-1-1 0 0,1 1 1 0 0,-1 0 0 0 0,1-1 0 0 0,-1 1 0 0 0,2 1 0 0 0,-2 0-11 0 0,0-1 0 0 0,0 0 0 0 0,1 0 0 0 0,-1 1 0 0 0,0-1 0 0 0,0 0 0 0 0,0 1 0 0 0,0-1 0 0 0,-1 0 1 0 0,1 1-1 0 0,0-1 0 0 0,-1 0 0 0 0,1 1 0 0 0,0-1 0 0 0,-1 0 0 0 0,0 2 0 0 0,-6 9 8 0 0,-1 0 0 0 0,0-1 1 0 0,-1 0-1 0 0,0 0 0 0 0,0 0 0 0 0,-20 15 0 0 0,-222 177 46 0 0,243-196-57 0 0,-299 208-1810 0 0,263-186 1467 0 0,38-26 376 0 0,5-2 794 0 0,78-5-195 0 0,125-22 1 0 0,-179 22-596 0 0,113-14-1775 0 0,-100 14 784 0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4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9671 0 0,'0'0'1303'0'0,"-8"8"4508"0"0,7-4-5522 0 0,-1 0 1 0 0,1 0 0 0 0,-1 0 0 0 0,1 0 0 0 0,0 1 0 0 0,1-1 0 0 0,-1 0-1 0 0,1 0 1 0 0,0 1 0 0 0,0-1 0 0 0,0 0 0 0 0,0 0 0 0 0,1 1 0 0 0,0-1-1 0 0,-1 0 1 0 0,2 0 0 0 0,-1 0 0 0 0,3 7 0 0 0,5 9-61 0 0,1-1 0 0 0,17 27-1 0 0,-18-32 138 0 0,12 30 113 0 0,-14-31-275 0 0,10 20 0 0 0,-16-32-197 0 0,0 0 1 0 0,0 0-1 0 0,-1 0 0 0 0,1 0 0 0 0,-1 0 1 0 0,1 1-1 0 0,-1-1 0 0 0,1 0 0 0 0,-1 0 1 0 0,0 0-1 0 0,1 1 0 0 0,-1-1 0 0 0,0 0 1 0 0,0 0-1 0 0,0 0 0 0 0,0 1 0 0 0,0-1 1 0 0,0 0-1 0 0,0 0 0 0 0,-1 1 0 0 0,1 0 1 0 0,-1 0 7 0 0,-1 0 0 0 0,1 0 1 0 0,-1 0-1 0 0,1 0 0 0 0,-1 0 1 0 0,1-1-1 0 0,-1 1 1 0 0,0-1-1 0 0,0 1 0 0 0,0-1 1 0 0,-3 2-1 0 0,-12 7 118 0 0,0-1 1 0 0,-1 0-1 0 0,-34 10 0 0 0,-60 11-443 0 0,98-27-110 0 0,-16 3-78 0 0,11-4-2693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44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90 919 0 0,'0'-7'12175'0'0,"0"6"-11887"0"0,12 1 4339 0 0,22 10-5594 0 0,-19-5 2532 0 0,8 0-1223 0 0,1-1-1 0 0,0-2 0 0 0,0 0 1 0 0,-1-1-1 0 0,1-2 1 0 0,43-5-1 0 0,-27-2 180 0 0,1-1-1 0 0,-1-2 1 0 0,41-17-1 0 0,-49 16-1038 0 0,-15 6-349 0 0,-1 0 0 0 0,21-10-1 0 0,-26 8-788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4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8751 0 0,'0'0'674'0'0,"12"-13"5710"0"0,1 10 1304 0 0,-9 2-7478 0 0,-3 0 1110 0 0,1 1-813 0 0,15-1 299 0 0,-16 1-1002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4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5063 0 0,'18'-5'20775'0'0,"-16"5"-20487"0"0,39-5-1299 0 0,-12 5-7242 0 0,-15 0 982 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4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17823 0 0,'0'0'2022'0'0,"2"1"-1388"0"0,3 0-83 0 0,1 1-1 0 0,-1-1 1 0 0,0 0 0 0 0,1-1-1 0 0,-1 1 1 0 0,1-1-1 0 0,10-1 1 0 0,-8 0-421 0 0,0 0 0 0 0,-1-1-1 0 0,1-1 1 0 0,-1 1 0 0 0,1-1 0 0 0,-1 0 0 0 0,0-1 0 0 0,10-6-1 0 0,-3 3-89 0 0,-1 0 143 0 0,-12 6-889 0 0,-6 2-983 0 0,-7 4-780 0 0,-2 2-5399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5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11775 0 0,'0'0'6720'0'0,"1"2"-5882"0"0,13 19 126 0 0,-1 1 1 0 0,11 28 0 0 0,-18-38-877 0 0,-2 1 0 0 0,1 0 0 0 0,-2 0 0 0 0,0 0 0 0 0,0 0 0 0 0,0 14 0 0 0,-3-19-84 0 0,0 1-1 0 0,-1-1 1 0 0,0 0-1 0 0,0 0 1 0 0,-1 0-1 0 0,0 0 1 0 0,0 0-1 0 0,-1 0 1 0 0,0-1-1 0 0,-6 13 1 0 0,2-8 2 0 0,-1-1 0 0 0,0 0 0 0 0,0 0 1 0 0,-1-1-1 0 0,-16 15 0 0 0,-27 15-909 0 0,51-39-55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50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 11775 0 0,'0'0'8215'0'0,"0"2"-7759"0"0,-2 21 18 0 0,-1 0 0 0 0,-1-1 0 0 0,-1 1 0 0 0,-8 23 1 0 0,4-15-185 0 0,-117 337 810 0 0,122-357-1129 0 0,-1-1 1 0 0,-1 1-1 0 0,0-1 0 0 0,0 0 0 0 0,-13 15 0 0 0,14-19-510 0 0,-1 0 0 0 0,0-1 0 0 0,0 0 0 0 0,-1 0 1 0 0,-7 5-1 0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51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0 368 6911 0 0,'0'0'11754'0'0,"2"1"-10929"0"0,3 0-430 0 0,1 0 1 0 0,-1 0-1 0 0,1 0 0 0 0,0-1 1 0 0,-1 1-1 0 0,12-2 0 0 0,37-7 849 0 0,-30 4-806 0 0,17-4 162 0 0,73-23 0 0 0,37-25-376 0 0,-117 43-175 0 0,2-2-246 0 0,-2-2 0 0 0,0-1-1 0 0,-1-2 1 0 0,0-1 0 0 0,-2-2-1 0 0,-1-1 1 0 0,-1-1 0 0 0,30-34-1 0 0,-41 37-1671 0 0,-18 22 1772 0 0,0 0 0 0 0,0-1 0 0 0,0 1 0 0 0,0 0 0 0 0,1 0 0 0 0,-1 0 0 0 0,0-1 0 0 0,0 1 0 0 0,0 0 0 0 0,0 0 0 0 0,0-1 0 0 0,0 1 0 0 0,0 0 0 0 0,0 0 0 0 0,0-1 0 0 0,0 1-1 0 0,0 0 1 0 0,0 0 0 0 0,0-1 0 0 0,0 1 0 0 0,0 0 0 0 0,0 0 0 0 0,-1 0 0 0 0,1-1 0 0 0,0 1 0 0 0,0 0 0 0 0,0 0 0 0 0,0-1 0 0 0,0 1 0 0 0,0 0 0 0 0,-1 0 0 0 0,1 0 0 0 0,0 0 0 0 0,0-1 0 0 0,0 1 0 0 0,0 0 0 0 0,-1 0 0 0 0,1 0 0 0 0,0 0 0 0 0,-1-1 0 0 0,-8 3-1477 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5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9671 0 0,'0'0'748'0'0,"2"0"-282"0"0,4-1 433 0 0,-1 1-1 0 0,0-1 1 0 0,10-3 0 0 0,-9 2-273 0 0,-1 1 0 0 0,1 0 0 0 0,-1 0-1 0 0,1 0 1 0 0,8 1 0 0 0,-4 1-256 0 0,-1 0-1 0 0,0 1 0 0 0,0 1 1 0 0,0 0-1 0 0,0 0 1 0 0,-1 0-1 0 0,1 1 0 0 0,-1 1 1 0 0,0-1-1 0 0,10 8 1 0 0,10 9 650 0 0,34 34 1 0 0,-48-42-713 0 0,30 29 350 0 0,-12-11-202 0 0,47 36 0 0 0,-68-59-438 0 0,1 0 0 0 0,0-1-1 0 0,0 0 1 0 0,1-1 0 0 0,-1-1 0 0 0,2 0-1 0 0,-1 0 1 0 0,20 3 0 0 0,2-7-625 0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56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2303 0 0,'0'0'18272'0'0,"0"1"-17868"0"0,-1 3-318 0 0,0-1 0 0 0,-1 0 0 0 0,1 0-1 0 0,-1 0 1 0 0,0 0 0 0 0,0 0 0 0 0,0 0-1 0 0,0 0 1 0 0,-4 3 0 0 0,3-3 13 0 0,0 0-1 0 0,0 0 1 0 0,1 1 0 0 0,-1-1 0 0 0,1 1 0 0 0,0-1-1 0 0,0 1 1 0 0,-1 4 0 0 0,2-6 65 0 0,2-2-169 0 0,0 0 1 0 0,0 0-1 0 0,0 1 1 0 0,0-1-1 0 0,0 1 1 0 0,0-1 0 0 0,0 1-1 0 0,-1-1 1 0 0,1 1-1 0 0,0 0 1 0 0,0-1-1 0 0,0 2 1 0 0,11 6-704 0 0,-3-8-1191 0 0,0-1-5439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58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51 1375 0 0,'1'-1'66'0'0,"4"-1"210"0"0,-1-1 0 0 0,0 0 0 0 0,0 0 0 0 0,0 0 0 0 0,0 0 0 0 0,6-8 0 0 0,13-10 17389 0 0,-20 32-17209 0 0,-2-7-405 0 0,-1 0-1 0 0,1 0 1 0 0,-1 0 0 0 0,0 0 0 0 0,-1 0-1 0 0,1 0 1 0 0,-1 0 0 0 0,0 0 0 0 0,0 0-1 0 0,0-1 1 0 0,-3 8 0 0 0,-2 3 7 0 0,-15 23-1 0 0,7-14-17 0 0,-197 303-77 0 0,78-129-898 0 0,100-136-1865 0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5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20 220 6447 0 0,'-19'-4'12764'0'0,"19"3"-12716"0"0,21-2-1411 0 0,-11 1 2397 0 0,130-31 733 0 0,-37 4-984 0 0,106-14 0 0 0,-145 31-529 0 0,227-37 572 0 0,-236 45-684 0 0,1 2-1 0 0,70 6 0 0 0,18 0-734 0 0,-114-4-124 0 0,0-3 0 0 0,51-9 0 0 0,-69 9-33 0 0,0 0 1 0 0,18-9-1 0 0,-4 0-1041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4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11431 0 0,'0'0'2396'0'0,"0"2"-1760"0"0,5 16-90 0 0,0 0-1 0 0,2 0 1 0 0,0-1-1 0 0,1 0 1 0 0,19 30-1 0 0,-4-5 237 0 0,7 14 209 0 0,56 79 0 0 0,-73-117-931 0 0,1-1 0 0 0,1 0 1 0 0,0-1-1 0 0,1-1 0 0 0,1 0 0 0 0,1-2 0 0 0,0 0 1 0 0,20 12-1 0 0,-30-21-8 0 0,0-1 0 0 0,0 1 1 0 0,1-1-1 0 0,-1-1 0 0 0,0 0 0 0 0,1 0 1 0 0,0 0-1 0 0,-1-1 0 0 0,18 0 0 0 0,-21-1-233 0 0,0 0 0 0 0,0-1 0 0 0,0 0 0 0 0,0 0-1 0 0,0 0 1 0 0,0 0 0 0 0,0-1 0 0 0,-1 0 0 0 0,1 0 0 0 0,-1 0-1 0 0,1-1 1 0 0,-1 1 0 0 0,0-1 0 0 0,0 0 0 0 0,0 0-1 0 0,0 0 1 0 0,0-1 0 0 0,4-5 0 0 0,-1-2-6454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5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45 14511 0 0,'5'-10'700'0'0,"2"0"-1"0"0,11-15 1725 0 0,-22 37-1821 0 0,2-8-503 0 0,-148 336 1053 0 0,65-150-1128 0 0,69-152-38 0 0,-86 178 35 0 0,82-177-112 0 0,-3-2-1 0 0,-1 0 1 0 0,-40 46 0 0 0,49-66-20 0 0,-1-1 0 0 0,-1-1 0 0 0,-25 19 0 0 0,5-15-66 0 0,29-16 176 0 0,2-7 0 0 0,5 3 3 0 0,0-1-1 0 0,0 1 1 0 0,1-1-1 0 0,-1 0 1 0 0,0 1-1 0 0,1-1 1 0 0,0 0 0 0 0,-1 0-1 0 0,1 1 1 0 0,0-1-1 0 0,0 0 1 0 0,0 0-1 0 0,0 0 1 0 0,0 1-1 0 0,0-1 1 0 0,1 0-1 0 0,-1 0 1 0 0,0 1-1 0 0,1-1 1 0 0,0 0 0 0 0,-1 1-1 0 0,1-1 1 0 0,1-1-1 0 0,2-5 18 0 0,0 0 0 0 0,1 0-1 0 0,5-7 1 0 0,25-31 22 0 0,3 3 0 0 0,1 1 0 0 0,2 2 0 0 0,69-53 0 0 0,-85 75-38 0 0,40-23 0 0 0,-55 35-2 0 0,1 1 0 0 0,-1 0 0 0 0,1 1 0 0 0,0 0 0 0 0,1 1 0 0 0,-1 0 0 0 0,13-1 0 0 0,-21 4 25 0 0,0-1 0 0 0,0 1 1 0 0,-1 0-1 0 0,1 0 1 0 0,0 0-1 0 0,0 1 0 0 0,0-1 1 0 0,0 1-1 0 0,-1-1 1 0 0,1 1-1 0 0,0 0 0 0 0,0 0 1 0 0,-1 0-1 0 0,1 1 1 0 0,-1-1-1 0 0,1 0 0 0 0,-1 1 1 0 0,0 0-1 0 0,1 0 1 0 0,-1 0-1 0 0,0-1 0 0 0,0 2 1 0 0,0-1-1 0 0,-1 0 1 0 0,1 0-1 0 0,0 1 0 0 0,-1-1 1 0 0,1 1-1 0 0,0 2 1 0 0,0 2 79 0 0,1 0 0 0 0,-2 0 1 0 0,1-1-1 0 0,-1 1 0 0 0,0 1 1 0 0,-1-1-1 0 0,1 0 0 0 0,-1 0 1 0 0,-1 0-1 0 0,-1 12 0 0 0,-3 5 177 0 0,-1 1 0 0 0,-2-1 0 0 0,0 0 0 0 0,-12 25-1 0 0,-16 19-1580 0 0,-3-3-6662 0 0,33-55 1996 0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5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489 107 5527 0 0,'0'0'11007'0'0,"1"-2"-10367"0"0,17-15 536 0 0,-2-2 1 0 0,19-26-1 0 0,-34 44-1165 0 0,0 0 0 0 0,-1 0-1 0 0,1 0 1 0 0,-1 0 0 0 0,1 0 0 0 0,-1 0-1 0 0,1 0 1 0 0,-1 0 0 0 0,0 0 0 0 0,1-1-1 0 0,-1 1 1 0 0,0 0 0 0 0,0-2 0 0 0,0 3-13 0 0,0-1 1 0 0,0 1-1 0 0,0 0 1 0 0,0 0 0 0 0,0-1-1 0 0,0 1 1 0 0,-1 0-1 0 0,1-1 1 0 0,0 1 0 0 0,0 0-1 0 0,0 0 1 0 0,-1-1 0 0 0,1 1-1 0 0,0 0 1 0 0,0 0-1 0 0,-1-1 1 0 0,1 1 0 0 0,0 0-1 0 0,0 0 1 0 0,-1 0 0 0 0,1 0-1 0 0,0-1 1 0 0,-1 1-1 0 0,1 0 1 0 0,0 0 0 0 0,-1 0-1 0 0,1 0 1 0 0,-2 0-19 0 0,0 0-1 0 0,0 0 1 0 0,0 0 0 0 0,0 0 0 0 0,0 0-1 0 0,0 0 1 0 0,0 1 0 0 0,-3 0 0 0 0,-19 10-75 0 0,0 1 0 0 0,0 1 0 0 0,-42 31 0 0 0,31-20 81 0 0,-138 97-58 0 0,133-90 72 0 0,2 2 0 0 0,-41 43 0 0 0,75-71 0 0 0,-1 0 0 0 0,1 0 0 0 0,0 0 0 0 0,0 1 0 0 0,1-1 0 0 0,-6 13 0 0 0,8-8 0 0 0,1-9-2 0 0,1-1 0 0 0,-1 1 1 0 0,1-1-1 0 0,-1 1 0 0 0,1 0 0 0 0,-1-1 0 0 0,1 1 0 0 0,0-1 1 0 0,-1 0-1 0 0,1 1 0 0 0,0-1 0 0 0,-1 0 0 0 0,1 1 0 0 0,0-1 0 0 0,0 0 1 0 0,-1 0-1 0 0,1 1 0 0 0,0-1 0 0 0,0 0 0 0 0,0 0 0 0 0,-1 0 0 0 0,2 0 1 0 0,21-2-33 0 0,-20 2 38 0 0,30-5-4 0 0,0-2 0 0 0,0 0 0 0 0,-1-3 0 0 0,36-15 0 0 0,-13 1 0 0 0,75-47 0 0 0,-123 67 12 0 0,-6 3 320 0 0,-8 12-97 0 0,-1 0-302 0 0,1 0 1 0 0,0 0-1 0 0,1 0 0 0 0,1 1 1 0 0,-1 0-1 0 0,-3 17 0 0 0,18-21-2015 0 0,0-2 44 0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19:5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680 115 8287 0 0,'52'-47'561'0'0,"24"-21"5022"0"0,-105 99-4783 0 0,1 2-1 0 0,2 0 1 0 0,-34 56-1 0 0,-51 118 506 0 0,62-110-677 0 0,-34 62-30 0 0,-73 136-23 0 0,-12-10-719 0 0,153-261-358 0 0,-27 37 348 0 0,35-52-1922 0 0,-1 0-1 0 0,-9 9 1 0 0,8-11-3831 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00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25 143 11519 0 0,'-1'1'887'0'0,"-3"2"-1064"0"0,2-2 587 0 0,0 0 1 0 0,0 1-1 0 0,0-1 1 0 0,0 1-1 0 0,1-1 1 0 0,-1 1-1 0 0,1 0 1 0 0,-1-1 0 0 0,0 3-1 0 0,1-3-292 0 0,1 0 1 0 0,0 0-1 0 0,0-1 0 0 0,0 1 0 0 0,0 0 0 0 0,0 0 1 0 0,0 0-1 0 0,0 0 0 0 0,0-1 0 0 0,0 1 0 0 0,1 0 1 0 0,-1 0-1 0 0,0 0 0 0 0,0-1 0 0 0,1 1 1 0 0,-1 0-1 0 0,0 0 0 0 0,1-1 0 0 0,-1 1 0 0 0,1 0 1 0 0,-1-1-1 0 0,1 1 0 0 0,-1-1 0 0 0,1 1 0 0 0,0 0 1 0 0,-1-1-1 0 0,1 1 0 0 0,0-1 0 0 0,-1 0 1 0 0,1 1-1 0 0,0-1 0 0 0,0 1 0 0 0,3 1 45 0 0,0 0 1 0 0,0 0-1 0 0,0 0 0 0 0,0 0 0 0 0,0-1 0 0 0,1 0 1 0 0,-1 0-1 0 0,0 0 0 0 0,1 0 0 0 0,6 0 0 0 0,7-1 376 0 0,22-2 0 0 0,-26 1-304 0 0,32-4 296 0 0,-1-2 0 0 0,90-25-1 0 0,84-44-243 0 0,-65 20-782 0 0,-111 44-917 0 0,-15 5-5114 0 0,-10 3-712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0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8 13735 0 0,'0'0'1246'0'0,"0"-1"-1028"0"0,0-4-71 0 0,0 4 488 0 0,-4 17 3780 0 0,-11 28-3291 0 0,1 0-656 0 0,-24 72 196 0 0,24-79-732 0 0,-2 0-1 0 0,-2 0 0 0 0,-27 42 1 0 0,33-59-504 0 0,12-18 104 0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01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14511 0 0,'7'-18'640'0'0,"-1"11"136"0"0,1-4-616 0 0,4 2-160 0 0,3 2 0 0 0,1 1 0 0 0,-1-1 264 0 0,0 3 24 0 0,2 3 8 0 0,1 1 0 0 0,-3 0-296 0 0,0 1 0 0 0,2 3 0 0 0,1 3-6920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01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63 919 0 0,'0'-2'67'0'0,"11"-27"1336"0"0,-8 13 4409 0 0,-1 0 4066 0 0,-24 22-7530 0 0,14-2-2245 0 0,-1 0 0 0 0,2 1 0 0 0,-1 0-1 0 0,0 0 1 0 0,1 1 0 0 0,-7 6 0 0 0,-15 11 85 0 0,-94 57-157 0 0,-6 3 2 0 0,129-83-33 0 0,-1 0 0 0 0,1 0-1 0 0,0 1 1 0 0,0-1 0 0 0,-1 0 0 0 0,1 0-1 0 0,0 0 1 0 0,0 0 0 0 0,-1 0 0 0 0,1 1-1 0 0,0-1 1 0 0,0 0 0 0 0,0 0 0 0 0,-1 0-1 0 0,1 1 1 0 0,0-1 0 0 0,0 0 0 0 0,0 0-1 0 0,0 1 1 0 0,0-1 0 0 0,-1 0 0 0 0,1 0-1 0 0,0 1 1 0 0,0-1 0 0 0,0 0 0 0 0,0 1-1 0 0,0-1 1 0 0,0 0 0 0 0,0 0 0 0 0,0 1-1 0 0,0-1 1 0 0,0 0 0 0 0,0 0 0 0 0,0 1-1 0 0,0-1 1 0 0,0 0 0 0 0,0 1 0 0 0,1-1-1 0 0,-1 0 1 0 0,0 0 0 0 0,0 1 0 0 0,0-1-1 0 0,0 0 1 0 0,0 0 0 0 0,1 0-1 0 0,-1 1 1 0 0,0-1 0 0 0,0 0 0 0 0,0 0-1 0 0,1 0 1 0 0,-1 1 0 0 0,0-1 0 0 0,0 0-1 0 0,1 0 1 0 0,-1 0 0 0 0,0 0 0 0 0,0 0-1 0 0,1 0 1 0 0,-1 1 0 0 0,0-1 0 0 0,0 0-1 0 0,1 0 1 0 0,16 11-149 0 0,33 15 0 0 0,11 6 10 0 0,-5 6-65 0 0,-18-12 44 0 0,77 40 1 0 0,-93-55 159 0 0,-11 0 33 0 0,-11-8 0 0 0,0-2-19 0 0,-1-1 2 0 0,1 1-1 0 0,0 0 1 0 0,0-1 0 0 0,0 1-1 0 0,-1 0 1 0 0,1-1-1 0 0,0 1 1 0 0,-1 0 0 0 0,1-1-1 0 0,0 1 1 0 0,-1-1 0 0 0,1 1-1 0 0,-1-1 1 0 0,1 1-1 0 0,-1-1 1 0 0,1 1 0 0 0,-2 0-1 0 0,1 0 32 0 0,-5 5 48 0 0,0-1 0 0 0,0 0 0 0 0,-1 0 0 0 0,1-1 0 0 0,-1 0-1 0 0,-12 6 1 0 0,-47 16 228 0 0,35-15-255 0 0,1-1-34 0 0,1-1 1 0 0,-1-1 0 0 0,0-2-1 0 0,-54 5 1 0 0,24-8-48 0 0,-84-8 1 0 0,143 5-62 0 0,1 0 1 0 0,0 0-1 0 0,-1 0 1 0 0,1 1-1 0 0,0-1 0 0 0,-1 0 1 0 0,1-1-1 0 0,-1 1 1 0 0,1 0-1 0 0,0 0 1 0 0,-1 0-1 0 0,1 0 1 0 0,0 0-1 0 0,-1 0 0 0 0,1 0 1 0 0,0 0-1 0 0,0-1 1 0 0,-1 1-1 0 0,1 0 1 0 0,0 0-1 0 0,-1 0 1 0 0,1-1-1 0 0,0 1 0 0 0,0 0 1 0 0,-1 0-1 0 0,1-1 1 0 0,5-6-2599 0 0,-4 5 2842 0 0,10-11-1829 0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0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3679 0 0,'-1'1'9865'0'0,"-3"9"-6994"0"0,5-5-2727 0 0,1 0 0 0 0,0 0-1 0 0,0 0 1 0 0,0 0 0 0 0,1 0 0 0 0,-1-1-1 0 0,1 1 1 0 0,0-1 0 0 0,1 0 0 0 0,-1 1-1 0 0,1-1 1 0 0,-1-1 0 0 0,1 1 0 0 0,1-1-1 0 0,4 5 1 0 0,12 6 530 0 0,42 23-1 0 0,-59-35-617 0 0,10 5 84 0 0,-1 1 1 0 0,1 0 0 0 0,-2 2-1 0 0,1-1 1 0 0,-1 1-1 0 0,13 15 1 0 0,-22-22-142 0 0,0 1 1 0 0,0 0-1 0 0,0-1 0 0 0,0 1 1 0 0,-1 0-1 0 0,0 1 1 0 0,1-1-1 0 0,-2 0 1 0 0,1 1-1 0 0,0-1 0 0 0,-1 1 1 0 0,0-1-1 0 0,0 1 1 0 0,0-1-1 0 0,-1 1 0 0 0,1 0 1 0 0,-1 0-1 0 0,0-1 1 0 0,-1 1-1 0 0,1 0 1 0 0,-1-1-1 0 0,0 1 0 0 0,0 0 1 0 0,-3 7-1 0 0,1-6-15 0 0,-1 1 1 0 0,1-1-1 0 0,-1 0 0 0 0,-1 0 1 0 0,1-1-1 0 0,-1 1 0 0 0,0-1 1 0 0,0 0-1 0 0,-9 6 0 0 0,-7 5 30 0 0,-29 15 0 0 0,41-25 3 0 0,-6 2-4 0 0,1 0-1 0 0,-1-1 1 0 0,-31 10-1 0 0,39-15-188 0 0,0 0 0 0 0,-1 0 0 0 0,1-1 0 0 0,0 0-1 0 0,-1-1 1 0 0,1 0 0 0 0,-1 0 0 0 0,1 0 0 0 0,-1-1-1 0 0,-13-3 1 0 0,8-1-1368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3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 0 6447 0 0,'0'0'586'0'0,"-1"1"-486"0"0,-3 1 170 0 0,0-1 1 0 0,1 1-1 0 0,-1 0 1 0 0,1 0-1 0 0,0 1 1 0 0,0-1-1 0 0,0 1 1 0 0,0-1-1 0 0,0 1 0 0 0,0 0 1 0 0,-4 7-1 0 0,-2 5 1589 0 0,-12 22 0 0 0,11-18-1969 0 0,-13 24 717 0 0,-21 59 1 0 0,-9 51-58 0 0,20-55-491 0 0,-12 23-86 0 0,-86 166-1 0 0,118-262-73 0 0,-1 0 0 0 0,-2-1 0 0 0,0-1 0 0 0,-2-1 0 0 0,0-1 0 0 0,-2 0 0 0 0,-31 26 0 0 0,41-39-45 0 0,3-2-185 0 0,0 0 0 0 0,-1-1 1 0 0,0 1-1 0 0,-14 5 0 0 0,21-10-337 0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3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27 146 11255 0 0,'-8'0'1023'0'0,"-11"3"1516"0"0,27 6-1059 0 0,-6-8-1358 0 0,1 1 1 0 0,-1-1 0 0 0,1 0 0 0 0,-1 0 0 0 0,1 0-1 0 0,0 0 1 0 0,0 0 0 0 0,-1 0 0 0 0,1-1 0 0 0,0 1-1 0 0,3-1 1 0 0,33 0 631 0 0,-35 0-699 0 0,41-4 691 0 0,70-15 0 0 0,43-21 230 0 0,-63 13-456 0 0,-11 3 21 0 0,155-26 1 0 0,-176 45-2918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45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31 13735 0 0,'1'-1'630'0'0,"3"-6"-25"0"0,-2 5-554 0 0,0-1 1 0 0,0 0-1 0 0,0 0 1 0 0,0 1-1 0 0,0-1 0 0 0,5-3 3469 0 0,-8 8-3240 0 0,-10 20 100 0 0,0-1-1 0 0,-1 0 1 0 0,-28 35 0 0 0,18-26-90 0 0,-125 159 526 0 0,124-164-791 0 0,0-1 0 0 0,-2-2 0 0 0,-42 32 0 0 0,66-54-209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35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0 15119 0 0,'0'0'4006'0'0,"0"3"-3876"0"0,-1 25-95 0 0,-2 0 0 0 0,0 0 1 0 0,-2-1-1 0 0,-2 0 0 0 0,-16 47 0 0 0,-66 131-69 0 0,69-163 49 0 0,-21 39-13 0 0,-3-3 0 0 0,-4-1 1 0 0,-3-3-1 0 0,-78 89 0 0 0,-20 17 135 0 0,161-188-82 0 0,12-11-110 0 0,108-106-302 0 0,33-29-344 0 0,-112 110 439 0 0,-48 40 274 0 0,1 1-1 0 0,-1-1 1 0 0,1 1-1 0 0,0 0 1 0 0,0 0-1 0 0,1 0 1 0 0,10-2-1 0 0,-16 5 4 0 0,-1 0-1 0 0,1 0 0 0 0,-1 0 0 0 0,1 0 1 0 0,-1 0-1 0 0,1 0 0 0 0,-1 1 0 0 0,1-1 1 0 0,-1 0-1 0 0,1 0 0 0 0,-1 1 1 0 0,1-1-1 0 0,-1 0 0 0 0,0 0 0 0 0,1 1 1 0 0,-1-1-1 0 0,1 1 0 0 0,-1-1 0 0 0,0 0 1 0 0,1 1-1 0 0,-1-1 0 0 0,0 1 1 0 0,0-1-1 0 0,1 0 0 0 0,-1 1 0 0 0,0-1 1 0 0,0 2-1 0 0,5 11 258 0 0,-4-3-144 0 0,0-1 0 0 0,-1 1 0 0 0,0-1 1 0 0,0 1-1 0 0,-1-1 0 0 0,0 1 0 0 0,-1-1 0 0 0,-2 10 0 0 0,-28 73 502 0 0,31-88-613 0 0,-27 62 101 0 0,13-33-178 0 0,-15 51 0 0 0,28-75-2034 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35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155 120 3223 0 0,'1'1'143'0'0,"4"26"-916"0"0,-3-22 2051 0 0,-1-1 0 0 0,0 1 0 0 0,1-1 0 0 0,4 9 0 0 0,-5-11-683 0 0,0-1 0 0 0,0 1 0 0 0,1-1 0 0 0,-1 1 0 0 0,0-1-1 0 0,1 0 1 0 0,-1 0 0 0 0,1 1 0 0 0,-1-1 0 0 0,1 0 0 0 0,-1 0-1 0 0,4 1 1 0 0,18 3 1019 0 0,-10-5-1129 0 0,0-1 0 0 0,0 0 0 0 0,1 0 1 0 0,-1-2-1 0 0,25-7 0 0 0,63-28 368 0 0,-97 36-856 0 0,17-7 28 0 0,29-16 1 0 0,-43 20-100 0 0,0 0 1 0 0,0 0-1 0 0,0 0 1 0 0,-1-1-1 0 0,1 0 1 0 0,-1 0-1 0 0,5-7 1 0 0,-10 11 7 0 0,0 0 0 0 0,0 0 0 0 0,0 0 0 0 0,0 0 0 0 0,0 0 0 0 0,0-1 0 0 0,-1 1 0 0 0,1 0 0 0 0,-1 0 0 0 0,1 0-1 0 0,-1-1 1 0 0,0 1 0 0 0,0 0 0 0 0,0-1 0 0 0,-1-1 0 0 0,1 3 40 0 0,0 0-1 0 0,0 0 1 0 0,0-1-1 0 0,-1 1 1 0 0,1 0-1 0 0,0 0 0 0 0,-1 0 1 0 0,1 0-1 0 0,-1 0 1 0 0,1 0-1 0 0,-1 0 1 0 0,0 0-1 0 0,1 0 0 0 0,-1 1 1 0 0,0-1-1 0 0,0 0 1 0 0,1 0-1 0 0,-1 1 1 0 0,0-1-1 0 0,0 0 0 0 0,0 1 1 0 0,0-1-1 0 0,0 1 1 0 0,0-1-1 0 0,0 1 1 0 0,0-1-1 0 0,0 1 0 0 0,0 0 1 0 0,0 0-1 0 0,-1-1 1 0 0,0 1-1 0 0,-8 1-58 0 0,1 0 0 0 0,-1 0 0 0 0,1 1 0 0 0,-1 0-1 0 0,1 1 1 0 0,-18 7 0 0 0,11-4 13 0 0,-6 1 40 0 0,-45 17-42 0 0,-76 37 0 0 0,123-51 75 0 0,0 1 1 0 0,1 1 0 0 0,1 1-1 0 0,0 0 1 0 0,1 2 0 0 0,0 0-1 0 0,1 0 1 0 0,-16 21 0 0 0,29-31 29 0 0,-1 0-1 0 0,1 0 1 0 0,0 0 0 0 0,0 1 0 0 0,0-1 0 0 0,1 1-1 0 0,-1 0 1 0 0,-1 10 0 0 0,3-13 11 0 0,1 0 1 0 0,0 0-1 0 0,-1 1 1 0 0,1-1-1 0 0,0 0 0 0 0,1 0 1 0 0,-1 0-1 0 0,1 0 1 0 0,-1 0-1 0 0,1 1 0 0 0,0-1 1 0 0,0 0-1 0 0,0-1 1 0 0,1 1-1 0 0,-1 0 0 0 0,1 0 1 0 0,-1 0-1 0 0,4 3 1 0 0,1 1 79 0 0,1-1 0 0 0,0 0 1 0 0,0-1-1 0 0,0 1 0 0 0,0-1 1 0 0,1 0-1 0 0,0-1 1 0 0,0 0-1 0 0,0 0 0 0 0,1-1 1 0 0,-1 0-1 0 0,1-1 0 0 0,-1 1 1 0 0,14 0-1 0 0,3 1-25 0 0,1-2 0 0 0,0-1-1 0 0,47-5 1 0 0,-32-1-1172 0 0,0-2-3962 0 0,-2-1-1843 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36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173 201 11311 0 0,'0'0'522'0'0,"-2"1"-13"0"0,-3 3-330 0 0,0 0 1 0 0,0 0-1 0 0,0 0 0 0 0,0 0 1 0 0,0 1-1 0 0,1 0 0 0 0,0 0 1 0 0,0 0-1 0 0,-3 7 1 0 0,-4 8 1380 0 0,-12 29 0 0 0,-7 14-770 0 0,-13 2-533 0 0,36-57-257 0 0,1-3 11 0 0,4-4 277 0 0,3-4-193 0 0,5-12-27 0 0,0 1 1 0 0,0-1 0 0 0,2 1-1 0 0,-1 0 1 0 0,18-22 0 0 0,-8 14-58 0 0,2 1 1 0 0,30-29-1 0 0,-27 33-51 0 0,0 0 0 0 0,1 2-1 0 0,1 0 1 0 0,0 2 0 0 0,1 0-1 0 0,0 2 1 0 0,1 1 0 0 0,45-12 0 0 0,-63 20 149 0 0,1 0 1 0 0,-1 0-1 0 0,1 1 1 0 0,-1 0-1 0 0,1 1 1 0 0,0 0-1 0 0,13 1 1 0 0,-19 0-62 0 0,0-1 0 0 0,-1 1 0 0 0,1 0 0 0 0,-1 0 0 0 0,1 0 0 0 0,-1 0 0 0 0,1 0 1 0 0,-1 1-1 0 0,0-1 0 0 0,1 1 0 0 0,-1-1 0 0 0,0 1 0 0 0,0 0 0 0 0,0 0 1 0 0,-1 0-1 0 0,1 0 0 0 0,0 0 0 0 0,-1 0 0 0 0,1 1 0 0 0,-1-1 0 0 0,0 0 1 0 0,1 1-1 0 0,-1-1 0 0 0,0 1 0 0 0,-1-1 0 0 0,1 1 0 0 0,0 0 0 0 0,0 2 1 0 0,-1 2-4 0 0,1 0 0 0 0,-1-1 1 0 0,0 1-1 0 0,-1-1 1 0 0,0 1-1 0 0,0 0 1 0 0,0-1-1 0 0,-1 0 0 0 0,0 1 1 0 0,0-1-1 0 0,0 0 1 0 0,-1 0-1 0 0,-4 8 1 0 0,-3 1-4 0 0,1 0 1 0 0,-2-1 0 0 0,-21 23-1 0 0,23-28-88 0 0,0 0-1 0 0,-1-1 1 0 0,0 0-1 0 0,0 0 1 0 0,-1-1-1 0 0,0-1 1 0 0,-16 7-1 0 0,26-12-69 0 0,1-6-234 0 0,0 0 292 0 0,1 1 0 0 0,0-1 0 0 0,0 0 0 0 0,1 1 0 0 0,-1-1 0 0 0,1 0 0 0 0,0 1 0 0 0,0 0 0 0 0,1 0 0 0 0,3-5 0 0 0,5-7-51 0 0,20-21 1 0 0,-15 19 15 0 0,10-12 106 0 0,2 1 0 0 0,1 2 1 0 0,1 1-1 0 0,2 1 1 0 0,0 1-1 0 0,41-22 1 0 0,-49 33 168 0 0,1 1 1 0 0,1 0-1 0 0,0 2 1 0 0,0 1-1 0 0,1 2 0 0 0,1 0 1 0 0,-1 1-1 0 0,1 2 1 0 0,44-1-1 0 0,-54 4-78 0 0,-8 1-93 0 0,-1 0 1 0 0,1 0-1 0 0,9 2 1 0 0,-17-2-12 0 0,0 0-1 0 0,0 1 1 0 0,0-1 0 0 0,0 1-1 0 0,0 0 1 0 0,0-1 0 0 0,0 1-1 0 0,0 0 1 0 0,0 0 0 0 0,0 0 0 0 0,0 1-1 0 0,-1-1 1 0 0,1 0 0 0 0,0 1-1 0 0,-1-1 1 0 0,1 1 0 0 0,-1-1-1 0 0,3 5 1 0 0,-2 3 0 0 0,-2-4 0 0 0,-1 0 0 0 0,1-1 0 0 0,-1 1 0 0 0,-1 0 0 0 0,1-1 0 0 0,-1 1 0 0 0,1-1 0 0 0,-6 8 0 0 0,-22 34 0 0 0,24-39 0 0 0,-67 90 107 0 0,36-51-161 0 0,-53 89 0 0 0,87-132-438 0 0,-4 8 1036 0 0,5-4-6381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3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326 121 9215 0 0,'24'-11'139'0'0,"19"-6"4840"0"0,55-32-1 0 0,-96 48-4587 0 0,-1-8-258 0 0,-1 8-128 0 0,0 0-1 0 0,0 0 1 0 0,-1 0-1 0 0,1 0 0 0 0,0-1 1 0 0,0 1-1 0 0,-1 0 1 0 0,1 0-1 0 0,0 0 1 0 0,-1 0-1 0 0,0 0 1 0 0,1 0-1 0 0,-1 0 1 0 0,1 0-1 0 0,-1 0 1 0 0,0 0-1 0 0,0 0 0 0 0,1 0 1 0 0,-3-1-1 0 0,1 1-14 0 0,0 0 1 0 0,0-1-1 0 0,0 1 0 0 0,0 0 0 0 0,0 0 0 0 0,-1 1 0 0 0,1-1 0 0 0,0 0 0 0 0,-3 0 0 0 0,-2 0-29 0 0,0 1 1 0 0,0-1-1 0 0,0 1 0 0 0,0 0 0 0 0,-13 3 1 0 0,-2 2 9 0 0,-1 2 0 0 0,1 0 0 0 0,0 1 0 0 0,1 2 1 0 0,-32 18-1 0 0,-93 69 146 0 0,132-86-55 0 0,0 0 0 0 0,-15 16 1 0 0,25-23-20 0 0,0 0 0 0 0,1 0 0 0 0,-1 0 0 0 0,1 1 0 0 0,0 0 0 0 0,0-1-1 0 0,1 1 1 0 0,-1 0 0 0 0,1 0 0 0 0,0 0 0 0 0,-2 10 0 0 0,4-14-30 0 0,0 0-1 0 0,-1 1 0 0 0,1-1 1 0 0,0 1-1 0 0,0-1 1 0 0,0 1-1 0 0,0-1 1 0 0,1 1-1 0 0,-1-1 1 0 0,0 0-1 0 0,1 1 0 0 0,-1-1 1 0 0,1 1-1 0 0,-1-1 1 0 0,1 0-1 0 0,-1 1 1 0 0,1-1-1 0 0,0 0 0 0 0,0 0 1 0 0,0 0-1 0 0,1 2 1 0 0,-1-2 11 0 0,1 0 0 0 0,0 0 0 0 0,0 1 0 0 0,0-1 0 0 0,0-1 0 0 0,0 1 0 0 0,0 0 0 0 0,0 0 0 0 0,0-1 0 0 0,0 1 0 0 0,0-1 0 0 0,4 1 0 0 0,5-1 92 0 0,-1-1 0 0 0,1 0 0 0 0,-1 0 0 0 0,18-5 0 0 0,-8 2-166 0 0,1-2 0 0 0,-1 0 0 0 0,-1-2 1 0 0,1 0-1 0 0,-1-1 0 0 0,-1-1 1 0 0,0-1-1 0 0,0 0 0 0 0,-1-1 0 0 0,0-1 1 0 0,-1-1-1 0 0,-1 0 0 0 0,19-23 1 0 0,-16 11-5 0 0,-13 19 70 0 0,-4 6 176 0 0,9 19 96 0 0,-7-9-280 0 0,-1-1 1 0 0,1 1-1 0 0,-2-1 0 0 0,1 1 0 0 0,-1 0 0 0 0,0 10 1 0 0,-1-8-477 0 0,1 1 1 0 0,5 20 0 0 0,1-7-3197 0 0,-3-14 1928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3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0 490 3679 0 0,'11'4'10738'0'0,"-10"-3"-10297"0"0,1-1 1 0 0,-1 0 0 0 0,0 0 0 0 0,0 0 0 0 0,1 0 0 0 0,-1 0 0 0 0,0 0 0 0 0,0 0 0 0 0,1 0-1 0 0,-1 0 1 0 0,0-1 0 0 0,0 1 0 0 0,0 0 0 0 0,1-1 0 0 0,-1 1 0 0 0,1-1 0 0 0,-1 0-328 0 0,-1 0 0 0 0,1 0 0 0 0,0 0 0 0 0,-1 1 0 0 0,1-1 0 0 0,-1 0 0 0 0,1 0 0 0 0,-1 0 0 0 0,1 0 0 0 0,-1 0 0 0 0,0 0 0 0 0,1 0 0 0 0,-1 0 0 0 0,0 0 0 0 0,0 0 0 0 0,0 0 1 0 0,0 0-1 0 0,0 0 0 0 0,0 0 0 0 0,0 0 0 0 0,0-2 0 0 0,-1-5-79 0 0,2 1 0 0 0,-1-1 0 0 0,1 0-1 0 0,0 1 1 0 0,1-1 0 0 0,0 1 0 0 0,0-1 0 0 0,0 1 0 0 0,1 0 0 0 0,0 0 0 0 0,1 0 0 0 0,6-11 0 0 0,6-5 83 0 0,2 0 0 0 0,20-21 0 0 0,-27 31-109 0 0,14-16-129 0 0,1 2 0 0 0,1 0 0 0 0,2 2 0 0 0,0 1 0 0 0,1 2 0 0 0,48-27 0 0 0,-62 40-490 0 0,1 0 0 0 0,-1 2-1 0 0,1 0 1 0 0,1 1 0 0 0,-1 0-1 0 0,29-4 1 0 0,-24 8-1206 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37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697 128 7367 0 0,'6'0'258'0'0,"0"0"0"0"0,0-1 0 0 0,0 0 0 0 0,-1-1 0 0 0,1 1 0 0 0,0-1 0 0 0,9-5 0 0 0,37-22 6011 0 0,-29 15-3122 0 0,-20 12-3039 0 0,26-16 1315 0 0,-28 17-1338 0 0,1 0 0 0 0,-1-1 0 0 0,1 1 0 0 0,-1-1 0 0 0,0 1 1 0 0,0-1-1 0 0,0 1 0 0 0,1-1 0 0 0,-2 0 0 0 0,1 1 0 0 0,0-1 1 0 0,0 0-1 0 0,1-3 0 0 0,-2 3 76 0 0,-5-8 168 0 0,3 8-328 0 0,0 1 0 0 0,0 0-1 0 0,1-1 1 0 0,-1 1-1 0 0,0 0 1 0 0,-1 0 0 0 0,1 0-1 0 0,0 0 1 0 0,0 1-1 0 0,0-1 1 0 0,0 0-1 0 0,-1 1 1 0 0,1 0 0 0 0,0-1-1 0 0,-1 1 1 0 0,1 0-1 0 0,0 0 1 0 0,0 0-1 0 0,-1 1 1 0 0,1-1 0 0 0,-4 1-1 0 0,-5 2-32 0 0,0 1 0 0 0,0 0 0 0 0,-12 6 0 0 0,4-1-33 0 0,-10 2 15 0 0,-138 64-130 0 0,146-64 178 0 0,0 1 0 0 0,1 1 1 0 0,0 2-1 0 0,1-1 0 0 0,-26 28 0 0 0,27-17 2 0 0,17-24 0 0 0,1-1 0 0 0,0 0 0 0 0,0 0 0 0 0,0 1 0 0 0,-1-1 0 0 0,1 0 0 0 0,0 1 0 0 0,0-1 0 0 0,0 0 0 0 0,0 1 0 0 0,0-1 0 0 0,0 1 0 0 0,0-1 0 0 0,0 0 0 0 0,0 1 0 0 0,0-1 0 0 0,0 0 0 0 0,0 1 0 0 0,0-1 0 0 0,0 0 0 0 0,0 1 0 0 0,0 0 0 0 0,1-1 0 0 0,0 1 0 0 0,0 0 0 0 0,0-1 0 0 0,0 1 0 0 0,0-1 0 0 0,0 0 0 0 0,0 1 0 0 0,0-1 0 0 0,0 0 0 0 0,0 1 0 0 0,0-1 0 0 0,0 0 0 0 0,1 0 0 0 0,-1 0 0 0 0,0 0 0 0 0,0 0 0 0 0,0 0 0 0 0,2-1 0 0 0,23-3 0 0 0,12-7-29 0 0,0-2 0 0 0,59-30 0 0 0,-68 30-16 0 0,103-55-613 0 0,-131 68 502 0 0,-2 1-358 0 0,-25 35 321 0 0,-42 43-1 0 0,-9 10 268 0 0,41-38-51 0 0,2 2 1 0 0,2 1 0 0 0,3 2-1 0 0,2 0 1 0 0,3 2 0 0 0,-27 98-1 0 0,8 3-357 0 0,-21 74 220 0 0,56-212 401 0 0,0-1-1 0 0,-1-1 0 0 0,-1 0 1 0 0,0 0-1 0 0,-2 0 0 0 0,0-2 1 0 0,-1 1-1 0 0,-1-2 0 0 0,-1 0 1 0 0,0 0-1 0 0,-1-2 0 0 0,-30 23 1 0 0,44-36-259 0 0,0 0 0 0 0,0 1 1 0 0,0-1-1 0 0,0 0 0 0 0,0 0 0 0 0,0 0 1 0 0,0 0-1 0 0,0-1 0 0 0,-1 1 0 0 0,1 0 0 0 0,0-1 1 0 0,0 0-1 0 0,-1 1 0 0 0,1-1 0 0 0,0 0 1 0 0,-1 0-1 0 0,-3-1 0 0 0,5 0-27 0 0,-1 1 0 0 0,1-1 1 0 0,0 0-1 0 0,-1 1 0 0 0,1-1 0 0 0,0 0 0 0 0,0 0 0 0 0,0 0 0 0 0,0 0 1 0 0,-1 0-1 0 0,1 0 0 0 0,0 0 0 0 0,1 0 0 0 0,-1-1 0 0 0,0 1 0 0 0,0 0 0 0 0,0 0 1 0 0,1-1-1 0 0,-1 1 0 0 0,1-1 0 0 0,-1 1 0 0 0,1 0 0 0 0,0-1 0 0 0,-1 1 1 0 0,1-1-1 0 0,0 1 0 0 0,0-1 0 0 0,0-2 0 0 0,0-10-137 0 0,1 0 0 0 0,0 0 0 0 0,1 0 0 0 0,0 0 0 0 0,7-22 0 0 0,29-66-2094 0 0,-33 90 1822 0 0,16-40-1042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38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33 9671 0 0,'-1'-1'748'0'0,"-2"-2"-610"0"0,-1-1 0 0 0,0 1-1 0 0,0 1 1 0 0,-7-5-1 0 0,8 5 505 0 0,-1 0 0 0 0,1 1 1 0 0,-1-1-1 0 0,1 1 0 0 0,-1 0 0 0 0,0 0 0 0 0,0 0 0 0 0,1 1 0 0 0,-1-1 0 0 0,0 1 0 0 0,0 0 0 0 0,0 0 0 0 0,0 0 0 0 0,0 0 0 0 0,1 1 0 0 0,-1 0 0 0 0,-6 2 0 0 0,8-3-573 0 0,1 1 0 0 0,-1 0 0 0 0,1 0-1 0 0,0 0 1 0 0,0 0 0 0 0,-1 0 0 0 0,1 1-1 0 0,0-1 1 0 0,0 0 0 0 0,0 0 0 0 0,0 1-1 0 0,1-1 1 0 0,-1 1 0 0 0,0-1 0 0 0,0 2-1 0 0,-6 22 215 0 0,4-4-216 0 0,-12 37 0 0 0,12-50-54 0 0,0 0 0 0 0,-1-1 0 0 0,0 1 0 0 0,0-1-1 0 0,-1 0 1 0 0,-7 7 0 0 0,-51 53-337 0 0,51-54 227 0 0,10-12-186 0 0,3-10-2001 0 0,0 0 408 0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22 429 16783 0 0,'-8'4'1794'0'0,"7"-4"-1694"0"0,1 0 1 0 0,-1 1-1 0 0,1-1 1 0 0,-1 0 0 0 0,1 0-1 0 0,-1 0 1 0 0,1 0-1 0 0,-1 0 1 0 0,1 0 0 0 0,-1 0-1 0 0,0 0 1 0 0,1 0-1 0 0,-1 0 1 0 0,1 0 0 0 0,-1 0-1 0 0,1 0 1 0 0,-1-1-1 0 0,1 1 1 0 0,-1 0 0 0 0,1 0-1 0 0,-1 0 1 0 0,1-1-1 0 0,-1 0 1 0 0,1 1-56 0 0,0 0-1 0 0,0-1 1 0 0,-1 1 0 0 0,1-1 0 0 0,0 1-1 0 0,0-1 1 0 0,0 1 0 0 0,0-1 0 0 0,1 1-1 0 0,-1-1 1 0 0,0 1 0 0 0,0-1 0 0 0,0 1-1 0 0,0-1 1 0 0,0 1 0 0 0,1 0-1 0 0,-1-1 1 0 0,0 1 0 0 0,0-1 0 0 0,1 0-1 0 0,20-25 177 0 0,-17 22 75 0 0,19-21-263 0 0,35-30 0 0 0,-4 5-347 0 0,-44 40 276 0 0,135-126-1241 0 0,-124 119 1228 0 0,2 0-1 0 0,-1 1 0 0 0,2 2 1 0 0,0 0-1 0 0,31-12 1 0 0,-49 24 174 0 0,-1 0 0 0 0,0 1 0 0 0,0-1 0 0 0,1 1 0 0 0,-1 0 0 0 0,0 0 1 0 0,7 1-1 0 0,-10 0-76 0 0,-1 0-1 0 0,1 0 1 0 0,-1 0 0 0 0,1 1 0 0 0,-1-1 0 0 0,1 0-1 0 0,-1 1 1 0 0,1-1 0 0 0,-1 1 0 0 0,0-1-1 0 0,1 1 1 0 0,-1 0 0 0 0,0 0 0 0 0,0 0 0 0 0,1-1-1 0 0,-1 1 1 0 0,0 0 0 0 0,0 0 0 0 0,0 1 0 0 0,0-1-1 0 0,0 0 1 0 0,0 0 0 0 0,0 0 0 0 0,-1 1 0 0 0,1-1-1 0 0,0 0 1 0 0,-1 1 0 0 0,1-1 0 0 0,-1 1 0 0 0,1 2-1 0 0,0 3 24 0 0,0 0-1 0 0,0 0 1 0 0,-1 0-1 0 0,0 1 1 0 0,0-1-1 0 0,-1 0 1 0 0,0 0-1 0 0,-2 8 1 0 0,-19 58 229 0 0,13-45-201 0 0,-8 19 3 0 0,9-28-83 0 0,2 1 0 0 0,0-1-1 0 0,1 1 1 0 0,-4 32-1 0 0,1-10-2671 0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3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62 4143 0 0,'19'-11'1458'0'0,"27"-21"9324"0"0,-44 20-9754 0 0,0 5 300 0 0,-20 9-558 0 0,8-2-592 0 0,-2 2-90 0 0,0 1 1 0 0,0 0-1 0 0,0 0 0 0 0,0 1 0 0 0,0 1 0 0 0,-14 7 1 0 0,-63 44-26 0 0,7-5-40 0 0,62-41-22 0 0,6-3 1 0 0,1 0-1 0 0,-1 1 1 0 0,1 1 0 0 0,1 0-1 0 0,-23 20 1 0 0,49-24 62 0 0,-8-5-50 0 0,1 1 1 0 0,-1-1-1 0 0,1 0 0 0 0,-1-1 1 0 0,1 1-1 0 0,-1-1 0 0 0,10-3 1 0 0,45-16 33 0 0,-42 13-90 0 0,6-3-87 0 0,28-14 0 0 0,-50 35 229 0 0,-3-3 36 0 0,-1 0 0 0 0,1 1 0 0 0,-1-1 0 0 0,-1 0 1 0 0,-3 12-1 0 0,3-14-53 0 0,0 1 0 0 0,1 0-1 0 0,-1-1 1 0 0,1 1 0 0 0,1 0 0 0 0,-1 0-1 0 0,1 0 1 0 0,1-1 0 0 0,0 10 0 0 0,5 0-36 0 0,-2-13-102 0 0,-1-2-8 0 0,-2 0-141 0 0,1 0 0 0 0,0 0 0 0 0,0 0 0 0 0,-1 0 1 0 0,1 0-1 0 0,0-1 0 0 0,0 1 0 0 0,0 0 0 0 0,0-1 0 0 0,0 1 0 0 0,0-1 0 0 0,0 0 0 0 0,0 0 0 0 0,0 0 0 0 0,0 0 0 0 0,0 0 0 0 0,4-1 1 0 0,13-3-6539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3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0 19783 0 0,'0'0'1982'0'0,"-1"3"-1814"0"0,-18 34 555 0 0,-33 51 0 0 0,19-34-271 0 0,-203 419 460 0 0,225-448-1058 0 0,2-1 0 0 0,0 1-1 0 0,2 1 1 0 0,0-1 0 0 0,-4 44 0 0 0,12-57-80 0 0,-1-7-1513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4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36 5063 0 0,'0'0'232'0'0,"-1"-1"-13"0"0,-3-5-174 0 0,-1-4 5023 0 0,6 0 1176 0 0,-1 9-6360 0 0,1 0 0 0 0,-1 1-1 0 0,0 0 1 0 0,1-1 0 0 0,-1 1 0 0 0,1-1-1 0 0,-1 1 1 0 0,0-1 0 0 0,1 1 0 0 0,0 0-1 0 0,-1-1 1 0 0,1 1 0 0 0,-1 0 0 0 0,1 0-1 0 0,-1-1 1 0 0,1 1 0 0 0,-1 0 0 0 0,1 0-1 0 0,0 0 1 0 0,0 0 0 0 0,6-2-1011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4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338 383 6911 0 0,'0'0'528'0'0,"-16"11"6891"0"0,8-5-7125 0 0,-1-1 1 0 0,0 0-1 0 0,0 0 0 0 0,0-1 1 0 0,0 0-1 0 0,-1 0 0 0 0,0-1 1 0 0,-13 3-1 0 0,9-4-277 0 0,1 0-1 0 0,-1 0 1 0 0,0-1 0 0 0,0-1 0 0 0,-24-2-1 0 0,31 1 34 0 0,1 0 0 0 0,-1-1 0 0 0,1 0 0 0 0,-1 1 0 0 0,1-2-1 0 0,0 1 1 0 0,0-1 0 0 0,0 0 0 0 0,0 0 0 0 0,1-1 0 0 0,-1 0 0 0 0,1 0-1 0 0,-6-6 1 0 0,8 7 17 0 0,0-1 0 0 0,0 1 0 0 0,1-1 0 0 0,-1 1 0 0 0,1-1 0 0 0,0 0-1 0 0,0 0 1 0 0,1 0 0 0 0,-1 0 0 0 0,1 0 0 0 0,0-1 0 0 0,0 1 0 0 0,0 0 0 0 0,1-1-1 0 0,-1 1 1 0 0,1 0 0 0 0,0-1 0 0 0,0 1 0 0 0,1 0 0 0 0,-1-1 0 0 0,2-4 0 0 0,2-5-39 0 0,1 0 0 0 0,0 0 0 0 0,0 1 0 0 0,2-1 1 0 0,0 1-1 0 0,0 1 0 0 0,1 0 0 0 0,0 0 0 0 0,1 0 1 0 0,1 1-1 0 0,0 1 0 0 0,0-1 0 0 0,1 2 0 0 0,13-10 1 0 0,-3 4-61 0 0,0 1 0 0 0,2 1-1 0 0,-1 0 1 0 0,1 2 0 0 0,1 1 0 0 0,0 1 0 0 0,31-8 0 0 0,-44 14 85 0 0,1 1 0 0 0,0-1 0 0 0,0 2 0 0 0,0-1 0 0 0,0 2 0 0 0,0 0 0 0 0,0 0 0 0 0,0 1 0 0 0,0 1 0 0 0,0 0 0 0 0,0 0 0 0 0,-1 1 0 0 0,1 1 0 0 0,-1 0 0 0 0,0 0 0 0 0,0 1 0 0 0,12 7 0 0 0,-13-5-1 0 0,0-1 1 0 0,0 2 0 0 0,0-1 0 0 0,-1 1 0 0 0,0 1 0 0 0,9 11 0 0 0,-14-16-41 0 0,-1 0-1 0 0,0 1 0 0 0,0 0 0 0 0,-1-1 1 0 0,1 1-1 0 0,-1 0 0 0 0,0 0 1 0 0,-1 0-1 0 0,1 0 0 0 0,-1 0 0 0 0,0 1 1 0 0,0-1-1 0 0,-1 0 0 0 0,1 1 1 0 0,-1-1-1 0 0,-1 9 0 0 0,0-9-9 0 0,0-1 0 0 0,0 1 0 0 0,-1-1 0 0 0,1 0 0 0 0,-1 0 0 0 0,0 1 0 0 0,0-1 0 0 0,-1 0 0 0 0,1-1 0 0 0,-1 1 0 0 0,0 0 0 0 0,0-1 0 0 0,0 0 0 0 0,0 1 0 0 0,-7 3 0 0 0,-5 4-214 0 0,-1 0 0 0 0,-27 12 0 0 0,10-5-397 0 0,12-7 38 0 0,0-1 0 0 0,-1-1 0 0 0,0-1 0 0 0,0-1 0 0 0,-1-1 0 0 0,0-1 0 0 0,-45 5 0 0 0,-39-12-3119 0 0,101 2 3333 0 0,-10-1-3907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4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11 7831 0 0,'1'-1'603'0'0,"1"0"-411"0"0,1-2-86 0 0,2-2 4965 0 0,-15 18-4402 0 0,-11 20-1 0 0,-10 14-121 0 0,-19 16 98 0 0,-163 200 252 0 0,-31 52-679 0 0,234-299-341 0 0,0 0 1 0 0,1 1-1 0 0,1 0 0 0 0,1 1 0 0 0,0 0 0 0 0,1 0 1 0 0,1 0-1 0 0,-3 22 0 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4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15 8751 0 0,'7'-14'12896'0'0,"-29"54"-11445"0"0,-33 43-1 0 0,28-43-1308 0 0,-14 18-37 0 0,-14 21-4045 0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4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13 1839 0 0,'1'0'83'0'0,"1"0"-42"0"0,19-12 16305 0 0,-27 13-15793 0 0,3 0-101 0 0,-38 9 514 0 0,1 1-1 0 0,-67 30 1 0 0,7 11-743 0 0,86-44-237 0 0,-1 2 1 0 0,1 0 0 0 0,1 0-1 0 0,-19 20 1 0 0,20-11-163 0 0,11-18-63 0 0,12 8-1002 0 0,-4-6 1133 0 0,-1 1 0 0 0,0-2 0 0 0,1 1 0 0 0,-1-1 0 0 0,1 0-1 0 0,0 0 1 0 0,0-1 0 0 0,0 0 0 0 0,10 1 0 0 0,-5-1 42 0 0,-1 1 0 0 0,16 4 1 0 0,-9 0 35 0 0,0 1 0 0 0,-1 0 1 0 0,0 2-1 0 0,29 18 1 0 0,-40-23 74 0 0,0 0 0 0 0,0 1 0 0 0,0-1 0 0 0,-1 2 0 0 0,0-1 1 0 0,0 0-1 0 0,0 1 0 0 0,-1 0 0 0 0,1 0 0 0 0,-2 1 0 0 0,1-1 1 0 0,-1 1-1 0 0,0-1 0 0 0,0 1 0 0 0,2 9 0 0 0,-4-14 2 0 0,-1 1 0 0 0,1 0 0 0 0,-1 0 0 0 0,0 0 0 0 0,0 0 0 0 0,0-1 0 0 0,0 1 0 0 0,0 0 0 0 0,-1 0 0 0 0,0 0 0 0 0,1 0 0 0 0,-1-1 0 0 0,0 1 0 0 0,0 0 0 0 0,0-1 0 0 0,-3 5 0 0 0,2-4 14 0 0,-1 0-1 0 0,0 0 0 0 0,1 0 0 0 0,-1 0 0 0 0,0 0 1 0 0,-1-1-1 0 0,1 1 0 0 0,0-1 0 0 0,-1 0 1 0 0,-5 2-1 0 0,-6 2 57 0 0,1-1 0 0 0,-1-1 1 0 0,0 0-1 0 0,-30 3 0 0 0,-232 25-2327 0 0,248-29-249 0 0,20-3 1064 0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4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2 10799 0 0,'0'0'496'0'0,"1"0"-13"0"0,7-1-195 0 0,-8 1-223 0 0,0 0-1 0 0,1 0 1 0 0,-1 0 0 0 0,1 0 0 0 0,-1 0-1 0 0,1 1 1 0 0,-1-1 0 0 0,1 0 0 0 0,-1 0-1 0 0,0 0 1 0 0,1 1 0 0 0,-1-1 0 0 0,1 0-1 0 0,-1 0 1 0 0,0 1 0 0 0,1-1 0 0 0,-1 0-1 0 0,0 1 1 0 0,1-1 0 0 0,-1 0-1 0 0,0 1 1 0 0,0-1 0 0 0,1 0 0 0 0,-1 1-1 0 0,0-1 1 0 0,0 1 0 0 0,0-1 0 0 0,0 1-1 0 0,1-1 1 0 0,-1 1 0 0 0,0-1 0 0 0,0 0-1 0 0,0 1 1 0 0,0-1 0 0 0,0 1-1 0 0,0-1 1 0 0,0 1 0 0 0,0-1 0 0 0,0 1-1 0 0,-1-1 1 0 0,1 1 0 0 0,-3 20 992 0 0,-7 9-87 0 0,-1 0 0 0 0,-20 39 1 0 0,-38 54 972 0 0,31-57-1209 0 0,-126 239 985 0 0,76-141-1149 0 0,71-133-1197 0 0,-2-1-1 0 0,-2-1 1 0 0,0 0-1 0 0,-2-2 1 0 0,-1 0-1 0 0,-1-2 1 0 0,-32 26-1 0 0,40-38-6304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4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6 212 11975 0 0,'-6'-7'9218'0'0,"21"3"-7901"0"0,39-8-290 0 0,59-7-1 0 0,-11 4-534 0 0,262-67 34 0 0,-265 58-468 0 0,90-9-5034 0 0,-144 26 4055 0 0,-18 5-1266 0 0,1-2-3293 0 0,-10 1 244 0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4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1 423 7367 0 0,'0'-2'8460'0'0,"1"1"-8197"0"0,0 0-1 0 0,0 0 0 0 0,0 0 1 0 0,0-1-1 0 0,0 1 0 0 0,-1-1 0 0 0,1 1 1 0 0,-1 0-1 0 0,1-1 0 0 0,-1 1 1 0 0,1-1-1 0 0,-1 1 0 0 0,0-1 1 0 0,0 1-1 0 0,1-1 0 0 0,-1 1 1 0 0,-1-1-1 0 0,1 1 0 0 0,0-1 1 0 0,0 1-1 0 0,0-1 0 0 0,-1-2 1 0 0,1 2-138 0 0,0 0 1 0 0,0 0-1 0 0,1 0 1 0 0,-1-1-1 0 0,1 1 1 0 0,0 0 0 0 0,-1 0-1 0 0,1 0 1 0 0,0 0-1 0 0,0 0 1 0 0,1 0 0 0 0,-1 0-1 0 0,0 1 1 0 0,0-1-1 0 0,3-2 1 0 0,8-16 674 0 0,-6 7-756 0 0,42-92 528 0 0,-38 86-477 0 0,1 1-1 0 0,0 1 0 0 0,22-25 0 0 0,-26 34-97 0 0,-2 1-21 0 0,0 1-1 0 0,1 0 1 0 0,0 0-1 0 0,0 1 1 0 0,0 0-1 0 0,1 0 1 0 0,8-5-1 0 0,6 0-390 0 0,0 1-1 0 0,33-9 1 0 0,13 1-3798 0 0,-38 12-3193 0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43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202 745 8751 0 0,'-1'2'3336'0'0,"-14"31"4482"0"0,12-26-7312 0 0,-1-1 0 0 0,0 1 1 0 0,-5 5-1 0 0,-39 41 82 0 0,-19 24 704 0 0,59-66-1174 0 0,0 0 0 0 0,1 0 1 0 0,1 0-1 0 0,0 1 0 0 0,-7 19 0 0 0,12-30-246 0 0,1 0-1 0 0,0 0 0 0 0,-1 0 1 0 0,1 0-1 0 0,0 0 0 0 0,-1 1 1 0 0,1-1-1 0 0,0 0 1 0 0,0 0-1 0 0,0 0 0 0 0,0 0 1 0 0,0 1-1 0 0,0-1 1 0 0,1 0-1 0 0,-1 0 0 0 0,0 0 1 0 0,1 0-1 0 0,-1 0 0 0 0,1 2 1 0 0,0-2-181 0 0,0 0 0 0 0,0 0 1 0 0,0 0-1 0 0,0 0 0 0 0,0-1 0 0 0,0 1 1 0 0,1-1-1 0 0,-1 1 0 0 0,0-1 0 0 0,0 1 1 0 0,0-1-1 0 0,1 1 0 0 0,-1-1 0 0 0,0 0 1 0 0,0 0-1 0 0,1 0 0 0 0,-1 0 0 0 0,2 0 1 0 0,17-1-6630 0 0</inkml:trace>
  <inkml:trace contextRef="#ctx0" brushRef="#br0" timeOffset="1">1213 92 8287 0 0,'14'-20'1043'0'0,"25"-27"0"0"0,-12 22 9893 0 0,-25 40-10658 0 0,-3-8-270 0 0,1 0 0 0 0,-1 0 0 0 0,-1-1 0 0 0,1 1-1 0 0,-1 0 1 0 0,-4 9 0 0 0,-20 39 103 0 0,11-27-65 0 0,-210 366 214 0 0,145-265-253 0 0,-38 52-1501 0 0,98-151-105 0 0,2-3-5319 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4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14 280 8287 0 0,'1'-2'382'0'0,"5"-14"505"0"0,1 1 1 0 0,0-1-1 0 0,1 1 1 0 0,1 0-1 0 0,1 1 1 0 0,0 0-1 0 0,0 0 1 0 0,2 1-1 0 0,18-17 1 0 0,-14 16 131 0 0,1 1 0 0 0,32-20 0 0 0,-32 23-1223 0 0,0 1-1 0 0,1 1 1 0 0,20-6-1 0 0,-28 11 168 0 0,1 0-1 0 0,0 0 0 0 0,0 1 0 0 0,0 0 1 0 0,0 1-1 0 0,23 1 0 0 0,-30 0 52 0 0,0 0 0 0 0,0 1 0 0 0,-1 0-1 0 0,1 0 1 0 0,0 0 0 0 0,0 0 0 0 0,-1 0 0 0 0,1 1-1 0 0,0-1 1 0 0,-1 1 0 0 0,1 0 0 0 0,-1 1-1 0 0,0-1 1 0 0,0 0 0 0 0,0 1 0 0 0,0 0-1 0 0,0-1 1 0 0,-1 1 0 0 0,1 0 0 0 0,-1 1 0 0 0,0-1-1 0 0,1 0 1 0 0,0 5 0 0 0,0-1 112 0 0,0 1 0 0 0,0 0 0 0 0,-1 0 0 0 0,-1 1 0 0 0,1-1 1 0 0,-2 0-1 0 0,1 1 0 0 0,-1-1 0 0 0,-1 16 0 0 0,-2-4 236 0 0,0-1 0 0 0,-1 1 0 0 0,-7 19 0 0 0,6-23-42 0 0,-2 0-1 0 0,0 0 1 0 0,0-1-1 0 0,-18 26 0 0 0,22-37-280 0 0,-1 0-1 0 0,0 0 0 0 0,0 0 0 0 0,0-1 1 0 0,0 0-1 0 0,-1 0 0 0 0,1 0 0 0 0,-1 0 1 0 0,-8 3-1 0 0,-48 16 219 0 0,60-22-254 0 0,-27 8 112 0 0,-1-1 0 0 0,-54 7 0 0 0,64-13-354 0 0,0 0 0 0 0,-1-1 0 0 0,1-1 0 0 0,0-1 0 0 0,-26-6 0 0 0,43 8-64 0 0,0-1 0 0 0,0 1 0 0 0,1-1 0 0 0,-1 1 0 0 0,0-1 0 0 0,0 0 0 0 0,1 0 0 0 0,-1 0 0 0 0,0 0 0 0 0,-1-1 0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43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 17215 0 0,'0'0'1566'0'0,"1"0"-1290"0"0,5-3 2548 0 0,-3 17-1854 0 0,-2-13-921 0 0,0 1 0 0 0,-1 0 1 0 0,1 0-1 0 0,-1 0 1 0 0,0 0-1 0 0,1 0 0 0 0,-1 4 1 0 0,-3 11 105 0 0,0 0-1 0 0,-1 0 1 0 0,-1-1 0 0 0,-10 25 0 0 0,-5 17 224 0 0,16-46-281 0 0,1 0-1 0 0,1 1 1 0 0,0 0 0 0 0,0 14-1 0 0,2-25-18 0 0,24 8 138 0 0,-16-8-192 0 0,0-2 0 0 0,0 1 0 0 0,0-1 0 0 0,0-1 1 0 0,0 1-1 0 0,0-1 0 0 0,0-1 0 0 0,0 1 0 0 0,10-5 0 0 0,11-4 115 0 0,30-17-1 0 0,-42 19-125 0 0,13-6-386 0 0,34-22 0 0 0,-53 29 245 0 0,0-1 0 0 0,-1 0 1 0 0,0-1-1 0 0,-1 0 0 0 0,0 0 0 0 0,9-12 0 0 0,-17 20-161 0 0,-4 2-295 0 0,1-1 600 0 0,0 1 0 0 0,0 0 0 0 0,-1 0 0 0 0,1 0 0 0 0,0 1 0 0 0,0-1 0 0 0,0 1 0 0 0,0-1 0 0 0,1 1 0 0 0,-1-1 0 0 0,0 1 0 0 0,1 0 0 0 0,-1 0 0 0 0,1 0 0 0 0,-1 0 0 0 0,1 0 0 0 0,0 0 0 0 0,0 0 0 0 0,0 0 0 0 0,0 1 0 0 0,0-1 0 0 0,0 3 0 0 0,0-2-1 0 0,1-1 1 0 0,-1 1 0 0 0,1 0 0 0 0,0 0-1 0 0,0 0 1 0 0,0 0 0 0 0,0-1 0 0 0,0 1-1 0 0,0 0 1 0 0,1 0 0 0 0,0-1 0 0 0,-1 1-1 0 0,1 0 1 0 0,0 0 0 0 0,0-1 0 0 0,1 1 0 0 0,-1-1-1 0 0,0 1 1 0 0,3 2 0 0 0,2 2 13 0 0,1 0 0 0 0,0-1 0 0 0,0 0 0 0 0,0 0 0 0 0,1 0 0 0 0,0-1 0 0 0,0 0 0 0 0,1-1 0 0 0,-1 0 1 0 0,1 0-1 0 0,18 5 0 0 0,-20-7-902 0 0,1-1 0 0 0,0 1 1 0 0,0-2-1 0 0,0 1 0 0 0,9-1 1 0 0,-3-2-6227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90 10135 0 0,'0'0'1327'0'0,"-19"5"7617"0"0,19-5-8875 0 0,-1 0 0 0 0,0 0 0 0 0,1 0 1 0 0,-1 0-1 0 0,1 0 0 0 0,-1-1 0 0 0,1 1 1 0 0,-1 0-1 0 0,0 0 0 0 0,1-1 0 0 0,-1 1 0 0 0,1 0 1 0 0,-1-1-1 0 0,1 1 0 0 0,0 0 0 0 0,-1-1 0 0 0,1 1 1 0 0,-1-1-1 0 0,1 1 0 0 0,0-1 0 0 0,-1 1 0 0 0,1-1 1 0 0,0 1-1 0 0,-1-1 0 0 0,1 1 0 0 0,0-1 1 0 0,0 1-1 0 0,-1-1 0 0 0,1 1 0 0 0,0-1 0 0 0,0 0 1 0 0,0 1-1 0 0,0-1 0 0 0,0 1 0 0 0,0-1 0 0 0,0 0 1 0 0,0 1-1 0 0,0-1 0 0 0,0 1 0 0 0,0-1 1 0 0,0 1-1 0 0,1-1 0 0 0,-1 0 0 0 0,0 1 0 0 0,0-1 1 0 0,1 1-1 0 0,-1-1 0 0 0,0 1 0 0 0,1-1 0 0 0,-1 1 1 0 0,1-1-1 0 0,3-5-652 0 0,1 0-1 0 0,0 0 1 0 0,8-8 0 0 0,-4 6-1019 0 0,8-10-255 0 0,-2 4-21 0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4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17 6911 0 0,'0'0'315'0'0,"-1"-2"-7"0"0,-2-4-199 0 0,-3-2 6279 0 0,-2 8-4312 0 0,5 1-1735 0 0,1 0 0 0 0,-1 0 0 0 0,1 0 0 0 0,0 1 0 0 0,0-1 0 0 0,0 1 0 0 0,0-1 0 0 0,0 1 0 0 0,0 0 0 0 0,0-1 0 0 0,0 1 0 0 0,-3 4 0 0 0,-17 30-207 0 0,17-27 223 0 0,-6 10-171 0 0,-113 212 1164 0 0,49-91-832 0 0,13-26-325 0 0,33-57-201 0 0,-143 257-671 0 0,164-303 414 0 0,6-10 59 0 0,1 1 0 0 0,-1 0 0 0 0,1 0 0 0 0,-1 0 0 0 0,1 0 0 0 0,0 0-1 0 0,0 0 1 0 0,0 0 0 0 0,0 0 0 0 0,0 1 0 0 0,0-1 0 0 0,1 0 0 0 0,-1 5 0 0 0,4 4-1348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44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48 13823 0 0,'-1'-1'1062'0'0,"0"0"-889"0"0,-2-1-68 0 0,-10 1 250 0 0,12 1-165 0 0,1 0 1 0 0,-1-1 0 0 0,1 1-1 0 0,-1 0 1 0 0,0 0-1 0 0,1 0 1 0 0,-1 0-1 0 0,0 0 1 0 0,1 0-1 0 0,-1 1 1 0 0,1-1 0 0 0,-1 0-1 0 0,0 0 1 0 0,1 0-1 0 0,-1 0 1 0 0,1 1-1 0 0,-1-1 1 0 0,1 0-1 0 0,-1 1 1 0 0,1-1 0 0 0,-1 0-1 0 0,1 1 1 0 0,-1-1-1 0 0,1 1 1 0 0,-1-1-1 0 0,1 1 1 0 0,0-1-1 0 0,-1 1 1 0 0,1-1 0 0 0,0 1-1 0 0,-1-1 1 0 0,1 1-1 0 0,0-1 1 0 0,0 1-1 0 0,-1-1 1 0 0,1 1-1 0 0,0 0 1 0 0,0 0 51 0 0,0 0 0 0 0,0 0 0 0 0,1 0 0 0 0,-1-1 1 0 0,0 1-1 0 0,0 0 0 0 0,1 0 0 0 0,-1 0 0 0 0,1-1 0 0 0,-1 1 0 0 0,0 0 0 0 0,1-1 1 0 0,-1 1-1 0 0,2 1 0 0 0,8 5-1227 0 0,-4-4 1075 0 0,-1-1 0 0 0,1 1 1 0 0,0-1-1 0 0,0-1 0 0 0,0 1 0 0 0,0-1 1 0 0,1 0-1 0 0,6 0 0 0 0,55-2 208 0 0,-43-1-168 0 0,331-37 224 0 0,-112 7-603 0 0,-205 28-331 0 0,55-5-1089 0 0,-31 7-5946 0 0,-34 2 327 0 0</inkml:trace>
  <inkml:trace contextRef="#ctx0" brushRef="#br0" timeOffset="1">1012 238 16959 0 0,'-1'1'778'0'0,"-9"7"-248"0"0,0 1 0 0 0,1 1 0 0 0,0 0 0 0 0,1 0 0 0 0,0 0 0 0 0,-8 15 0 0 0,7-10 297 0 0,0 1-1 0 0,1 0 1 0 0,1 1 0 0 0,-5 17-1 0 0,9-24-584 0 0,2-4-251 0 0,-1 0 0 0 0,-1-1 0 0 0,1 1-1 0 0,-5 6 1 0 0,5-8-1141 0 0,0 5-2065 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4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7831 0 0,'0'0'2928'0'0,"9"-3"2104"0"0,4 3-2464 0 0,-2 3-2392 0 0,1 5-480 0 0,-3 2-96 0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4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6 17135 0 0,'0'0'1875'0'0,"-9"0"-1276"0"0,7 1-464 0 0,0-1 0 0 0,-1 1 0 0 0,1 0 0 0 0,-1 0 0 0 0,1 0 0 0 0,0 0 0 0 0,0 0 0 0 0,0 1 0 0 0,-1-1 0 0 0,1 1 0 0 0,-2 2 0 0 0,-22 23 821 0 0,19-20-798 0 0,-27 29 83 0 0,-51 72-1 0 0,59-61-397 0 0,26-46 155 0 0,0-1-1 0 0,1 1 0 0 0,-1-1 1 0 0,0 1-1 0 0,1-1 1 0 0,-1 1-1 0 0,1-1 1 0 0,-1 0-1 0 0,0 1 1 0 0,1-1-1 0 0,-1 1 0 0 0,1-1 1 0 0,-1 0-1 0 0,1 1 1 0 0,0-1-1 0 0,-1 0 1 0 0,2 1-1 0 0,-2-1 3 0 0,4 1 16 0 0,-1 0 0 0 0,1 0 0 0 0,0 0 0 0 0,0 0 0 0 0,0 0 0 0 0,0-1 0 0 0,0 0 0 0 0,0 0 0 0 0,0 0 0 0 0,0 0 0 0 0,3-2 0 0 0,45-9 135 0 0,13-11 444 0 0,76-36 0 0 0,-86 34-483 0 0,-36 16-248 0 0,-18 7-79 0 0,1 1-38 0 0,31-17-1888 0 0,-32 17 2124 0 0,-1 0 1 0 0,0-1 0 0 0,0 1 0 0 0,0-1 0 0 0,0 1 0 0 0,0-1 0 0 0,0 1 0 0 0,0 0 0 0 0,0-1 0 0 0,0 1 0 0 0,0-1 0 0 0,0 1 0 0 0,0-1 0 0 0,0 1-1 0 0,0 0 1 0 0,0-1 0 0 0,-1 1 0 0 0,1-1 0 0 0,0 1 0 0 0,0 0 0 0 0,0-1 0 0 0,-1 1 0 0 0,1 0 0 0 0,0-1 0 0 0,0 1 0 0 0,-1 0 0 0 0,1-1 0 0 0,-1 1 0 0 0,1 0-8 0 0,-7-9-95 0 0,0 1-1 0 0,-1 0 1 0 0,1 0-1 0 0,-2 1 1 0 0,1 0-1 0 0,-1 0 1 0 0,-18-9-1 0 0,23 13 149 0 0,-1 0-1 0 0,1-1 1 0 0,0 1 0 0 0,-5-6-1 0 0,-7-5 229 0 0,15 13-69 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45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0 298 3679 0 0,'0'-2'7332'0'0,"1"-1"-6313"0"0,0 0 0 0 0,0 0 0 0 0,0 0-1 0 0,0 1 1 0 0,0-1 0 0 0,0 0 0 0 0,3-3 0 0 0,16-18 2329 0 0,-4 9-2795 0 0,18-12-1 0 0,-22 17 301 0 0,20-14-337 0 0,0 2 0 0 0,1 1 0 0 0,41-18 0 0 0,-57 30-506 0 0,86-38 23 0 0,-85 41-50 0 0,1-1 0 0 0,-1 2 0 0 0,36-5 0 0 0,-50 9 15 0 0,1 0-8 0 0,0 1-1 0 0,-1-1 1 0 0,1 1-1 0 0,0 0 1 0 0,0 0-1 0 0,0 0 1 0 0,0 1 0 0 0,9 2-1 0 0,-13 0-37 0 0,-2 9 67 0 0,-1-1 0 0 0,-1 1 0 0 0,1 0 0 0 0,-2-1 0 0 0,0 0 0 0 0,0 0 0 0 0,-7 12 0 0 0,-8 22 157 0 0,15-34-145 0 0,1-1 0 0 0,0 1-1 0 0,0 0 1 0 0,1 1 0 0 0,1-1-1 0 0,0 0 1 0 0,1 0 0 0 0,0 16-1 0 0,1-22-29 0 0,0-1-1 0 0,0 1 0 0 0,0 0 0 0 0,0 0 0 0 0,1 0 0 0 0,0-1 0 0 0,0 1 0 0 0,0-1 0 0 0,0 1 0 0 0,1-1 0 0 0,-1 0 0 0 0,1 0 0 0 0,0 0 0 0 0,1 0 0 0 0,-1-1 0 0 0,1 1 0 0 0,-1-1 0 0 0,1 0 0 0 0,0 0 0 0 0,0 0 0 0 0,6 3 0 0 0,-4-3-327 0 0,0-1-1 0 0,0 1 0 0 0,12 3 1 0 0,1-2-1060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4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75 8375 0 0,'4'-9'1058'0'0,"6"-13"8676"0"0,-15 21-9663 0 0,0 1 0 0 0,-1 0 0 0 0,1 0 0 0 0,0 0-1 0 0,-1 1 1 0 0,1-1 0 0 0,0 1 0 0 0,0 1 0 0 0,-1-1 0 0 0,1 1 0 0 0,0 0-1 0 0,-6 3 1 0 0,-9 5-128 0 0,-30 22 0 0 0,29-19 160 0 0,8-5-65 0 0,0 1 1 0 0,1 1-1 0 0,0-1 1 0 0,-14 16-1 0 0,24-22-4 0 0,-1 0 1 0 0,0 0-1 0 0,1 0 0 0 0,0 0 0 0 0,-1 1 0 0 0,1-1 0 0 0,1 1 1 0 0,-1-1-1 0 0,0 1 0 0 0,1 0 0 0 0,0-1 0 0 0,0 1 1 0 0,0 0-1 0 0,0 0 0 0 0,0 0 0 0 0,1 0 0 0 0,0 0 0 0 0,0 0 1 0 0,0 0-1 0 0,0 0 0 0 0,1 0 0 0 0,1 4 0 0 0,-1-4 10 0 0,1-1 1 0 0,-1 1-1 0 0,1-1 0 0 0,0 0 1 0 0,0 0-1 0 0,1 0 0 0 0,-1 0 1 0 0,1 0-1 0 0,-1 0 0 0 0,1-1 1 0 0,0 1-1 0 0,0-1 0 0 0,0 0 1 0 0,0 0-1 0 0,1 0 0 0 0,-1 0 1 0 0,1 0-1 0 0,-1-1 0 0 0,6 2 0 0 0,2 1 96 0 0,0-2-1 0 0,0 1 0 0 0,0-2 0 0 0,0 1 0 0 0,17-1 0 0 0,0-1-16 0 0,0-2 0 0 0,-1 0 0 0 0,1-2 0 0 0,-1-1 0 0 0,0-1-1 0 0,0-2 1 0 0,-1 0 0 0 0,31-16 0 0 0,-53 22-160 0 0,1 0 1 0 0,-2 0 0 0 0,1 0-1 0 0,0-1 1 0 0,0 0-1 0 0,-1 0 1 0 0,1 0 0 0 0,-1 0-1 0 0,0 0 1 0 0,0-1 0 0 0,0 0-1 0 0,-1 1 1 0 0,5-9-1 0 0,-6 10-10 0 0,0-1 0 0 0,-1 0 0 0 0,1 0 0 0 0,-1 1-1 0 0,1-1 1 0 0,-1 0 0 0 0,0 0 0 0 0,0 0-1 0 0,0 0 1 0 0,0 1 0 0 0,0-1 0 0 0,-1 0 0 0 0,1 0-1 0 0,-1 0 1 0 0,0 1 0 0 0,0-1 0 0 0,0 0-1 0 0,0 1 1 0 0,0-1 0 0 0,-1 1 0 0 0,1-1 0 0 0,-1 1-1 0 0,-2-4 1 0 0,-4-3-126 0 0,0 1 0 0 0,-1-1 0 0 0,0 1 1 0 0,0 0-1 0 0,-13-7 0 0 0,-54-29-1019 0 0,53 32 633 0 0,14 9 33 0 0,0-1-1 0 0,1-1 1 0 0,0 1 0 0 0,0-2-1 0 0,-10-8 1 0 0,16 13-640 0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46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638 687 12895 0 0,'0'0'7224'0'0,"2"-1"-6373"0"0,0-2-613 0 0,91-95 3157 0 0,-78 80-3333 0 0,-1-1 1 0 0,0 0-1 0 0,18-37 0 0 0,-14 17-146 0 0,-2-1 0 0 0,-1 0 0 0 0,-2-1 0 0 0,-2-1 0 0 0,-2 0 0 0 0,-2 0 0 0 0,3-64 0 0 0,-10 103 58 0 0,-1-37-354 0 0,1 38 339 0 0,0 0 0 0 0,-1 0-1 0 0,1-1 1 0 0,-1 1-1 0 0,1 0 1 0 0,-1 0 0 0 0,0 0-1 0 0,0 0 1 0 0,0 0 0 0 0,0 0-1 0 0,-1 0 1 0 0,1 0 0 0 0,0 0-1 0 0,-3-2 1 0 0,3 4 25 0 0,1-1 0 0 0,-1 1 0 0 0,0-1 0 0 0,0 1 1 0 0,1-1-1 0 0,-1 1 0 0 0,0 0 0 0 0,0-1 0 0 0,0 1 0 0 0,1 0 1 0 0,-1 0-1 0 0,0 0 0 0 0,0 0 0 0 0,0-1 0 0 0,0 1 0 0 0,1 0 0 0 0,-1 1 1 0 0,0-1-1 0 0,0 0 0 0 0,0 0 0 0 0,-1 0 0 0 0,0 1-6 0 0,0 0-1 0 0,-1 0 1 0 0,1 0-1 0 0,0 0 1 0 0,0 1-1 0 0,0-1 1 0 0,-3 2-1 0 0,-1 3-17 0 0,0-1-1 0 0,0 1 1 0 0,-7 10-1 0 0,-7 16 24 0 0,1 0 0 0 0,1 1-1 0 0,-24 65 1 0 0,25-56 22 0 0,-265 615 695 0 0,205-491-629 0 0,58-130-53 0 0,-2-1-1 0 0,-37 46 1 0 0,40-60-134 0 0,-1 0 0 0 0,0-2 0 0 0,-2 0 0 0 0,0-2-1 0 0,-2 0 1 0 0,1-1 0 0 0,-2-2 0 0 0,0 0 0 0 0,-33 13 0 0 0,56-26-147 0 0,5-10-2881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4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16583 0 0,'0'0'1276'0'0,"1"-8"-730"0"0,-1 7-439 0 0,1-1 0 0 0,0 0 0 0 0,0 1 0 0 0,1-1 0 0 0,-1 1 0 0 0,0-1 1 0 0,0 1-1 0 0,1 0 0 0 0,-1 0 0 0 0,0-1 0 0 0,1 1 0 0 0,0 0 0 0 0,2-1 1 0 0,27-11 1571 0 0,-20 8-1232 0 0,24-8 146 0 0,-1 1 0 0 0,1 1 0 0 0,1 2 0 0 0,67-8 0 0 0,255-22 114 0 0,-280 31-2152 0 0,-48 8 554 0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4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335 262 6447 0 0,'0'0'11806'0'0,"-1"1"-11553"0"0,0 0-249 0 0,0-1 0 0 0,0 1 0 0 0,1 0 0 0 0,-1-1 0 0 0,0 1 0 0 0,1 0 0 0 0,-1 0 0 0 0,0-1 0 0 0,1 1 0 0 0,-1 0 0 0 0,1 0 0 0 0,-1 0 0 0 0,1 0 0 0 0,-1-1 0 0 0,1 1 0 0 0,0 0 0 0 0,0 0 0 0 0,-1 0 0 0 0,1 0 0 0 0,0 0 0 0 0,0 0 0 0 0,0 0 0 0 0,0 2 0 0 0,0-1 12 0 0,0 0-1 0 0,0-1 0 0 0,0 1 0 0 0,0 0-1 0 0,0-1 1 0 0,0 1 0 0 0,0-1 0 0 0,0 1 0 0 0,1-1 0 0 0,-1 1 0 0 0,0-1 0 0 0,1 1-1 0 0,0-1 1 0 0,-1 1 0 0 0,1-1 0 0 0,0 0 0 0 0,0 1 0 0 0,-1-1 0 0 0,1 0 0 0 0,0 0-1 0 0,0 1 1 0 0,1-1 0 0 0,1 2 0 0 0,0-1 9 0 0,-1 0 1 0 0,1 0-1 0 0,0 0 1 0 0,0-1-1 0 0,0 1 0 0 0,1-1 1 0 0,-1 1-1 0 0,6 1 0 0 0,-1-2 8 0 0,0 0 1 0 0,1 0-1 0 0,-1-1 0 0 0,0 0 1 0 0,1-1-1 0 0,-1 0 0 0 0,0 0 0 0 0,1 0 1 0 0,-1-1-1 0 0,11-4 0 0 0,1-2 73 0 0,-1 0-1 0 0,37-21 0 0 0,-20 6-216 0 0,-2-2 0 0 0,39-34 0 0 0,-68 55 32 0 0,-1 0-1 0 0,0 0 1 0 0,-1 0-1 0 0,1 0 1 0 0,-1-1-1 0 0,0 0 0 0 0,5-8 1 0 0,-7 11 27 0 0,-1 0 1 0 0,1 0 0 0 0,0 0-1 0 0,-1 0 1 0 0,0 1-1 0 0,1-1 1 0 0,-1 0-1 0 0,0 0 1 0 0,0 0-1 0 0,0 0 1 0 0,0 0 0 0 0,0 0-1 0 0,0 0 1 0 0,-1 0-1 0 0,1 0 1 0 0,-1 0-1 0 0,1 0 1 0 0,-1 1-1 0 0,0-1 1 0 0,0 0-1 0 0,0 0 1 0 0,0 1 0 0 0,0-1-1 0 0,0 0 1 0 0,-3-2-1 0 0,-7-8-119 0 0,-1 0-1 0 0,-24-18 0 0 0,31 26 143 0 0,1 1 0 0 0,-1 0 0 0 0,0 0 0 0 0,0 0-1 0 0,0 0 1 0 0,-1 1 0 0 0,1 0 0 0 0,-1 0 0 0 0,1 1 0 0 0,-1 0-1 0 0,-10-2 1 0 0,11 4 28 0 0,1-1-1 0 0,0 1 1 0 0,-1 0-1 0 0,1 0 1 0 0,0 0-1 0 0,0 1 1 0 0,0-1-1 0 0,0 1 0 0 0,-4 2 1 0 0,-35 24-33 0 0,31-19 31 0 0,-51 36 151 0 0,2 3-1 0 0,3 2 1 0 0,1 3-1 0 0,3 3 0 0 0,-54 71 1 0 0,93-107 110 0 0,1 0 0 0 0,0 1 0 0 0,2 0 0 0 0,0 1 1 0 0,2 0-1 0 0,-10 29 0 0 0,19-48-204 0 0,0-1-1 0 0,1 1 1 0 0,-1 0-1 0 0,1-1 1 0 0,-1 1 0 0 0,1-1-1 0 0,0 1 1 0 0,0 0 0 0 0,1 0-1 0 0,-1-1 1 0 0,0 1 0 0 0,1-1-1 0 0,-1 1 1 0 0,1 0 0 0 0,0-1-1 0 0,0 1 1 0 0,0-1 0 0 0,0 0-1 0 0,3 4 1 0 0,-2-3 24 0 0,1 0 1 0 0,0 0 0 0 0,0-1-1 0 0,0 1 1 0 0,0-1 0 0 0,0 0-1 0 0,0 0 1 0 0,0 0 0 0 0,1 0-1 0 0,-1-1 1 0 0,1 1 0 0 0,-1-1-1 0 0,6 1 1 0 0,8 2 168 0 0,1-2-1 0 0,0-1 1 0 0,0 0 0 0 0,0-1 0 0 0,29-4 0 0 0,-24 2-133 0 0,38-3-223 0 0,1-3 1 0 0,76-20 0 0 0,-121 23-1056 0 0,24-11 1 0 0,-28 10-466 0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49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664 1 12607 0 0,'0'0'579'0'0,"-1"0"-15"0"0,-17 0-339 0 0,2 2 130 0 0,4-1 868 0 0,-1 0 0 0 0,-22-1 0 0 0,24-1-1006 0 0,0 1 0 0 0,0 1 0 0 0,0 0 0 0 0,0 0 1 0 0,0 1-1 0 0,0 1 0 0 0,0 0 0 0 0,-15 6 0 0 0,-82 43-492 0 0,86-41 404 0 0,-15 9-126 0 0,0 1 1 0 0,2 2-1 0 0,0 1 0 0 0,2 2 0 0 0,1 1 1 0 0,-40 44-1 0 0,64-63 71 0 0,1 2 0 0 0,-9 13 0 0 0,14-21-52 0 0,1 1 0 0 0,-1 0 0 0 0,1-1 0 0 0,0 1 0 0 0,0 0 0 0 0,0 0 0 0 0,0 0 0 0 0,0 0 0 0 0,0 0 0 0 0,1 0 0 0 0,0 0 0 0 0,0 0 0 0 0,-1 0 0 0 0,2 5 0 0 0,0-6-12 0 0,-1 0 0 0 0,1-1 1 0 0,0 1-1 0 0,0-1 0 0 0,-1 1 0 0 0,1-1 1 0 0,0 0-1 0 0,1 1 0 0 0,-1-1 0 0 0,0 0 1 0 0,0 0-1 0 0,0 0 0 0 0,1 0 0 0 0,-1 0 1 0 0,1 0-1 0 0,-1 0 0 0 0,1 0 0 0 0,-1 0 1 0 0,1-1-1 0 0,-1 1 0 0 0,1 0 0 0 0,-1-1 1 0 0,1 0-1 0 0,0 1 0 0 0,0-1 0 0 0,-1 0 1 0 0,1 0-1 0 0,0 0 0 0 0,2 0 0 0 0,7 0 30 0 0,-1-1 0 0 0,1 0-1 0 0,14-3 1 0 0,-20 3-25 0 0,24-6-93 0 0,-1-1 1 0 0,0-1-1 0 0,0-1 0 0 0,38-20 1 0 0,97-68-1079 0 0,-157 93 1209 0 0,0 0 0 0 0,0 0 1 0 0,9-11-1 0 0,-1 1 1718 0 0,-11 26-1643 0 0,-2-4-134 0 0,0 1-1 0 0,-1-1 0 0 0,1 0 1 0 0,-2 0-1 0 0,-1 13 0 0 0,1-14-43 0 0,0 0-1 0 0,1 0 0 0 0,0 0 0 0 0,0 0 0 0 0,0 0 0 0 0,1 0 0 0 0,2 11 1 0 0,-2-14-1130 0 0,4 5-386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46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1 6447 0 0,'0'0'9482'0'0,"1"0"-9436"0"0,0 0 1 0 0,0 0 0 0 0,-1 0 0 0 0,1 1 0 0 0,0-1 0 0 0,-1 0 0 0 0,1 1-1 0 0,0-1 1 0 0,-1 0 0 0 0,1 1 0 0 0,-1-1 0 0 0,1 1 0 0 0,0 0 0 0 0,2 5 57 0 0,-1 0 0 0 0,0-1 1 0 0,0 1-1 0 0,0 0 1 0 0,-1 0-1 0 0,0 0 0 0 0,0 0 1 0 0,-1 0-1 0 0,1 1 1 0 0,-1-1-1 0 0,-1 0 0 0 0,1 0 1 0 0,-1 0-1 0 0,0 0 1 0 0,-4 11-1 0 0,-2 7 41 0 0,-2 0 1 0 0,-17 33-1 0 0,1-8-57 0 0,-1-1 0 0 0,-42 56 0 0 0,49-79-66 0 0,-1-1 0 0 0,-1-1 0 0 0,-1 0 0 0 0,-1-2 0 0 0,-38 27 0 0 0,56-45-26 0 0,-61 41 18 0 0,56-38-36 0 0,-1 0 0 0 0,0-1 0 0 0,0 0 0 0 0,-17 4 0 0 0,13-7-391 0 0,13-5-491 0 0,5-6-29 0 0,7-6-229 0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4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47 5983 0 0,'4'-7'120'0'0,"1"1"-1"0"0,-1-1 1 0 0,23-20 16414 0 0,-31 36-15692 0 0,-1 0-626 0 0,-1-2-1 0 0,1 1 1 0 0,-1-1 0 0 0,-1 0-1 0 0,1 0 1 0 0,-10 7 0 0 0,-50 36-47 0 0,29-24-127 0 0,-17 12-19 0 0,-32 26-256 0 0,70-50 130 0 0,-1 1-1 0 0,-25 30 1 0 0,38-39 97 0 0,0-1 0 0 0,0 1 1 0 0,0 0-1 0 0,1 0 0 0 0,0 0 0 0 0,0 0 0 0 0,0 1 0 0 0,1-1 1 0 0,0 1-1 0 0,0 0 0 0 0,1 0 0 0 0,-1 9 0 0 0,2-12 3 0 0,0 0 0 0 0,0 0-1 0 0,0 0 1 0 0,1 0 0 0 0,0 0-1 0 0,0 0 1 0 0,0 0 0 0 0,0 0-1 0 0,1-1 1 0 0,-1 1 0 0 0,1 0-1 0 0,0-1 1 0 0,0 1 0 0 0,0-1 0 0 0,1 0-1 0 0,-1 0 1 0 0,1 0 0 0 0,0 0-1 0 0,0 0 1 0 0,0 0 0 0 0,0-1-1 0 0,5 4 1 0 0,-1-2-34 0 0,0 0 0 0 0,1-1 0 0 0,-1 0 0 0 0,1 0 1 0 0,0-1-1 0 0,-1 0 0 0 0,1 0 0 0 0,0-1 0 0 0,0 1 0 0 0,0-2 0 0 0,1 1 0 0 0,-1-1 0 0 0,14-2 0 0 0,0-1-291 0 0,1-2 0 0 0,-1 0 0 0 0,36-13 0 0 0,-40 10-884 0 0,1 0 0 0 0,33-21 0 0 0,-40 22 357 0 0,43-27-6081 0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5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26 1839 0 0,'1'-2'83'0'0,"16"-21"11510"0"0,-19 33-6462 0 0,-7 7-4796 0 0,5-11 183 0 0,-135 261 1897 0 0,-43 72-2066 0 0,106-216-284 0 0,-108 187 126 0 0,135-213-43 0 0,48-96 243 0 0,2-2-238 0 0,34-45 57 0 0,-19 26-54 0 0,0-1-1 0 0,37-34 0 0 0,-17 25-159 0 0,0 2 0 0 0,2 1 0 0 0,1 3 0 0 0,1 1 0 0 0,66-28 0 0 0,-101 49 7 0 0,0 0-1 0 0,1 0 1 0 0,-1 1 0 0 0,1 0-1 0 0,-1 0 1 0 0,8-1 0 0 0,-11 2-2 0 0,-1 0 0 0 0,1 0 0 0 0,-1 1 0 0 0,1-1 1 0 0,-1 0-1 0 0,0 0 0 0 0,1 1 0 0 0,-1-1 0 0 0,0 1 0 0 0,1-1 1 0 0,-1 1-1 0 0,0 0 0 0 0,1-1 0 0 0,-1 1 0 0 0,0 0 0 0 0,0 0 0 0 0,0 0 1 0 0,0 0-1 0 0,0 0 0 0 0,0 0 0 0 0,0 0 0 0 0,0 0 0 0 0,0 0 1 0 0,-1 1-1 0 0,1-1 0 0 0,0 0 0 0 0,-1 0 0 0 0,1 1 0 0 0,0 2 0 0 0,1 6 50 0 0,-1 0-1 0 0,0 0 1 0 0,0 1 0 0 0,-1-1-1 0 0,-1 0 1 0 0,1 1-1 0 0,-2-1 1 0 0,-3 15-1 0 0,-2 30 63 0 0,7-45-187 0 0,0-1 0 0 0,1 0 0 0 0,0 1-1 0 0,1-1 1 0 0,0 0 0 0 0,0 0 0 0 0,1 0-1 0 0,0 0 1 0 0,7 12 0 0 0,-9-19-167 0 0,0 0 1 0 0,0 0-1 0 0,1 0 1 0 0,-1 0-1 0 0,0-1 1 0 0,1 1 0 0 0,0-1-1 0 0,-1 1 1 0 0,1-1-1 0 0,2 2 1 0 0,10 4-6750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5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39 14255 0 0,'0'-15'654'0'0,"0"12"-17"0"0,-2-7-316 0 0,0 9-237 0 0,1 0-1 0 0,-1-1 0 0 0,0 1 0 0 0,1 1 1 0 0,-1-1-1 0 0,0 0 0 0 0,1 0 1 0 0,-1 0-1 0 0,0 1 0 0 0,0-1 0 0 0,0 1 1 0 0,1 0-1 0 0,-1-1 0 0 0,0 1 1 0 0,0 0-1 0 0,0 0 0 0 0,0 0 0 0 0,-3 1 1 0 0,-35 5 568 0 0,38-6-628 0 0,-12 4 48 0 0,0 0 0 0 0,1 1 0 0 0,0 1 0 0 0,0 0 0 0 0,0 1 0 0 0,-16 11 0 0 0,-66 56-111 0 0,70-51 45 0 0,1 0 0 0 0,0 2 0 0 0,-35 51 0 0 0,53-67 105 0 0,0-1-1 0 0,1 1 0 0 0,0 0 1 0 0,1 1-1 0 0,0-1 0 0 0,-4 16 1 0 0,8-22-57 0 0,-1-1 1 0 0,1 0-1 0 0,-1 1 0 0 0,1-1 1 0 0,0 1-1 0 0,0-1 1 0 0,0 1-1 0 0,0-1 0 0 0,0 0 1 0 0,1 1-1 0 0,-1-1 1 0 0,1 1-1 0 0,-1-1 0 0 0,1 0 1 0 0,0 1-1 0 0,0-1 1 0 0,0 0-1 0 0,0 0 0 0 0,1 0 1 0 0,-1 0-1 0 0,0 0 1 0 0,1 0-1 0 0,0 0 1 0 0,-1 0-1 0 0,1 0 0 0 0,0-1 1 0 0,0 1-1 0 0,0-1 1 0 0,0 1-1 0 0,0-1 0 0 0,0 0 1 0 0,4 2-1 0 0,0-1 46 0 0,1 0-1 0 0,0 0 0 0 0,0-1 1 0 0,0 1-1 0 0,0-1 1 0 0,0-1-1 0 0,0 0 1 0 0,0 0-1 0 0,0 0 1 0 0,1-1-1 0 0,12-2 0 0 0,-1-2 48 0 0,-1 0 0 0 0,1-1 0 0 0,19-10 0 0 0,-18 7-132 0 0,-1-1-1 0 0,0-2 0 0 0,-1 1 0 0 0,0-2 0 0 0,-1-1 0 0 0,0 0 1 0 0,28-32-1 0 0,-40 40-81 0 0,0 0-1 0 0,-1-1 1 0 0,1 0 0 0 0,-1 1-1 0 0,-1-2 1 0 0,0 1 0 0 0,0 0 0 0 0,0-1-1 0 0,-1 0 1 0 0,0 1 0 0 0,2-13 0 0 0,-4 14-51 0 0,0 0 0 0 0,0 0 0 0 0,0 0 0 0 0,-1 1 0 0 0,1-1 0 0 0,-2 0 0 0 0,1 0 0 0 0,-1 0 0 0 0,1 1 0 0 0,-2-1 0 0 0,1 1 0 0 0,-1-1 0 0 0,1 1 0 0 0,-1 0 0 0 0,-1 0 0 0 0,-3-4 0 0 0,0 0-444 0 0,-10-12-173 0 0,5 8-4628 0 0,5 7-499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5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559 564 11975 0 0,'7'-8'8759'0'0,"15"-16"-8000"0"0,-1-1 0 0 0,-1-1 1 0 0,28-49-1 0 0,39-92-919 0 0,-73 136-9 0 0,0 0 1 0 0,-2-1-1 0 0,-1 0 0 0 0,7-40 0 0 0,-17 69 109 0 0,-1 1 0 0 0,0-1 0 0 0,0 1 1 0 0,1-1-1 0 0,-1 1 0 0 0,-1-1 0 0 0,1 1 0 0 0,0-1 0 0 0,-1 1 0 0 0,0-4 0 0 0,0 5 31 0 0,1 1 0 0 0,0-1-1 0 0,-1 0 1 0 0,1 1 0 0 0,-1-1-1 0 0,1 1 1 0 0,-1-1-1 0 0,0 1 1 0 0,1-1 0 0 0,-1 1-1 0 0,1-1 1 0 0,-1 1 0 0 0,0 0-1 0 0,1-1 1 0 0,-1 1 0 0 0,0 0-1 0 0,0 0 1 0 0,1-1-1 0 0,-1 1 1 0 0,0 0 0 0 0,1 0-1 0 0,-1 0 1 0 0,0 0 0 0 0,0 0-1 0 0,1 0 1 0 0,-1 0 0 0 0,0 0-1 0 0,0 0 1 0 0,1 0-1 0 0,-1 1 1 0 0,0-1 0 0 0,0 0-1 0 0,1 0 1 0 0,-1 1 0 0 0,0-1-1 0 0,1 0 1 0 0,-2 2 0 0 0,-6 1-46 0 0,0 2 1 0 0,1-1 0 0 0,0 1 0 0 0,0 0 0 0 0,0 0-1 0 0,1 1 1 0 0,-11 11 0 0 0,-36 51 58 0 0,50-64 34 0 0,-64 95 545 0 0,5 3 0 0 0,-55 122 0 0 0,83-145-169 0 0,3 1 1 0 0,4 2 0 0 0,-21 103-1 0 0,43-163-392 0 0,-2 0 0 0 0,0 0 0 0 0,-1-1 0 0 0,-1 0-1 0 0,-1-1 1 0 0,0 0 0 0 0,-2 0 0 0 0,-15 19-1 0 0,-9 10-405 0 0,9-11-1089 0 0,-53 57 1 0 0,78-94 1269 0 0,1 1 1 0 0,-1-1-1 0 0,0 0 0 0 0,0 0 0 0 0,0 0 1 0 0,0 0-1 0 0,0 0 0 0 0,0 0 0 0 0,-1-1 1 0 0,1 1-1 0 0,0-1 0 0 0,0 1 0 0 0,0-1 1 0 0,-1 0-1 0 0,-1 0 0 0 0,3 0 114 0 0,0 0 0 0 0,0 0 0 0 0,1-1 0 0 0,-1 1 0 0 0,0 0 0 0 0,0 0 0 0 0,1-1 0 0 0,-1 1 0 0 0,0-1 0 0 0,1 1 0 0 0,-1 0 0 0 0,0-1 0 0 0,1 1 0 0 0,-1-1 0 0 0,1 0 0 0 0,-1 1 0 0 0,0-1 0 0 0,1 1 0 0 0,0-1 0 0 0,-1 0 0 0 0,1 1 0 0 0,-1-1 0 0 0,1 0 0 0 0,-1-1 0 0 0,-4-18-1002 0 0,3 5 415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5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78 919 0 0,'-4'-6'19304'0'0,"24"12"-18755"0"0,0-1 1 0 0,0 0-1 0 0,1-2 0 0 0,-1 0 0 0 0,1-1 0 0 0,0-1 0 0 0,27-3 1 0 0,8-3 121 0 0,81-18 0 0 0,-85 12-1339 0 0,98-34 0 0 0,-123 35-1132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5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19 15231 0 0,'0'0'696'0'0,"1"-1"-13"0"0,1-1-658 0 0,0 0 0 0 0,0 1 0 0 0,1-1 0 0 0,-1 1 0 0 0,0-1 0 0 0,1 1 0 0 0,-1 0 0 0 0,1 0 1 0 0,-1 0-1 0 0,1 0 0 0 0,0 1 0 0 0,-1-1 0 0 0,1 1 0 0 0,5-1 2007 0 0,-7 3-1335 0 0,0 2-558 0 0,0 1 0 0 0,0-1 0 0 0,-1 1 1 0 0,1 0-1 0 0,-1-1 0 0 0,0 1 0 0 0,-1-1 0 0 0,1 1 0 0 0,-1 0 1 0 0,1-1-1 0 0,-2 1 0 0 0,-2 7 0 0 0,-3 6 188 0 0,-17 31-1 0 0,13-28-110 0 0,-85 162 308 0 0,-124 175-1 0 0,87-194-525 0 0,83-107-69 0 0,38-42-164 0 0,-2-1 0 0 0,0-1 1 0 0,0 0-1 0 0,-1-1 0 0 0,-20 12 1 0 0,34-23 137 0 0,0 0-1 0 0,-1 0 1 0 0,1-1 0 0 0,-1 1-1 0 0,1-1 1 0 0,-1 1 0 0 0,1-1-1 0 0,-1 1 1 0 0,0-1 0 0 0,-1 0-1 0 0,1 0-568 0 0,2-2-518 0 0,0-1 650 0 0,-1 1 1 0 0,1-1 0 0 0,0 0-1 0 0,1 0 1 0 0,-1 0 0 0 0,1-4-1 0 0,4-10-5210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5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12439 0 0,'0'0'2338'0'0,"1"1"-1222"0"0,2 1-919 0 0,0 0 1 0 0,0 0-1 0 0,0-1 1 0 0,-1 1-1 0 0,1-1 1 0 0,1 1 0 0 0,-1-1-1 0 0,0 0 1 0 0,0-1-1 0 0,0 1 1 0 0,1 0-1 0 0,-1-1 1 0 0,0 0-1 0 0,1 1 1 0 0,-1-1 0 0 0,0-1-1 0 0,5 0 1 0 0,10-1 144 0 0,35-9 1 0 0,-36 7 105 0 0,586-168 2748 0 0,-567 160-5697 0 0,51-26-1 0 0,-55 20-4498 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5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702 1 12439 0 0,'0'0'2404'0'0,"0"2"-1210"0"0,-8 26 126 0 0,-2-1 1 0 0,-24 51 0 0 0,-37 50-541 0 0,33-62 22 0 0,6-10-716 0 0,-258 429 838 0 0,244-421-1047 0 0,-2-2 1 0 0,-73 71-1 0 0,117-131 123 0 0,5-7 0 0 0,4-7 0 0 0,15-18-128 0 0,1 0-1 0 0,39-41 0 0 0,-41 48 118 0 0,12-12-68 0 0,52-48 0 0 0,-71 73 72 0 0,0 1 0 0 0,0 0 0 0 0,1 0 0 0 0,0 1 0 0 0,0 1 0 0 0,1 0 0 0 0,0 1 0 0 0,25-7 0 0 0,-36 12 31 0 0,0 0 0 0 0,0 0 0 0 0,0 1 0 0 0,0 0 0 0 0,1-1 0 0 0,-1 1 0 0 0,0 1 0 0 0,0-1 0 0 0,0 0 0 0 0,0 1 1 0 0,0-1-1 0 0,0 1 0 0 0,0 0 0 0 0,5 2 0 0 0,-6-2 18 0 0,0 1 0 0 0,0-1 1 0 0,0 1-1 0 0,-1-1 0 0 0,1 1 1 0 0,0 0-1 0 0,-1-1 0 0 0,1 1 0 0 0,-1 0 1 0 0,0 0-1 0 0,0 0 0 0 0,0 0 1 0 0,0 1-1 0 0,0-1 0 0 0,0 0 0 0 0,0 0 1 0 0,-1 0-1 0 0,1 1 0 0 0,-1-1 1 0 0,1 3-1 0 0,0 4 86 0 0,-1 1 0 0 0,0-1 0 0 0,-1 0 0 0 0,0 0 0 0 0,-3 15 0 0 0,-16 43 353 0 0,-20 33-88 0 0,39-99-477 0 0,14 3-2397 0 0,1-2 229 0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5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261 104 11055 0 0,'-1'2'852'0'0,"-5"13"-1265"0"0,2-6 1481 0 0,0 1 0 0 0,1 0 0 0 0,0 0 0 0 0,-3 19 0 0 0,6-27-886 0 0,0 0 0 0 0,-1 0-1 0 0,1 0 1 0 0,0 0 0 0 0,1 1 0 0 0,-1-1-1 0 0,0 0 1 0 0,1 0 0 0 0,-1 0-1 0 0,1 0 1 0 0,0 0 0 0 0,-1 0 0 0 0,1 0-1 0 0,0 0 1 0 0,0 0 0 0 0,0 0-1 0 0,1 0 1 0 0,-1 0 0 0 0,0-1 0 0 0,1 1-1 0 0,-1 0 1 0 0,1-1 0 0 0,0 1-1 0 0,-1-1 1 0 0,1 0 0 0 0,0 0 0 0 0,0 1-1 0 0,0-1 1 0 0,2 1 0 0 0,3 0-9 0 0,-1 0 0 0 0,1-1 1 0 0,0 1-1 0 0,0-1 0 0 0,0 0 1 0 0,0-1-1 0 0,0 0 0 0 0,0 0 1 0 0,13-2-1 0 0,-1-1 26 0 0,-1-1-1 0 0,28-9 1 0 0,-30 7-139 0 0,1 0 1 0 0,-1-1-1 0 0,-1-1 0 0 0,1 0 0 0 0,22-16 1 0 0,-34 20-81 0 0,1 0 1 0 0,0 0 0 0 0,-1 0-1 0 0,0-1 1 0 0,0 1 0 0 0,0-1-1 0 0,0 0 1 0 0,-1 0 0 0 0,0 0-1 0 0,0-1 1 0 0,0 1-1 0 0,-1-1 1 0 0,1 0 0 0 0,-2 0-1 0 0,1 1 1 0 0,0-1 0 0 0,-1 0-1 0 0,0-1 1 0 0,0-8 0 0 0,-1 13-28 0 0,0-1 0 0 0,0 1 1 0 0,0 0-1 0 0,-1-1 0 0 0,1 1 1 0 0,-1 0-1 0 0,1-1 0 0 0,-1 1 1 0 0,0 0-1 0 0,0 0 0 0 0,0 0 1 0 0,0 0-1 0 0,0 0 0 0 0,0 0 1 0 0,0 0-1 0 0,-1 0 0 0 0,1 0 0 0 0,-1 0 1 0 0,0 1-1 0 0,1-1 0 0 0,-1 0 1 0 0,0 1-1 0 0,0 0 0 0 0,0-1 1 0 0,0 1-1 0 0,0 0 0 0 0,0 0 1 0 0,0 0-1 0 0,0 0 0 0 0,-1 1 1 0 0,1-1-1 0 0,0 0 0 0 0,0 1 0 0 0,-1 0 1 0 0,-2-1-1 0 0,-4 1-90 0 0,0 0-1 0 0,0 0 1 0 0,0 1-1 0 0,0 0 1 0 0,0 0 0 0 0,0 1-1 0 0,0 0 1 0 0,-8 4 0 0 0,-7 3-51 0 0,1 1 0 0 0,0 2 0 0 0,-22 14 1 0 0,-60 48 198 0 0,73-48 240 0 0,1 1 1 0 0,1 1 0 0 0,1 2 0 0 0,2 1-1 0 0,-35 51 1 0 0,57-74-177 0 0,0 0-1 0 0,1 0 1 0 0,0 0 0 0 0,0 1-1 0 0,1-1 1 0 0,-4 17 0 0 0,6-22-69 0 0,1-1 1 0 0,0 0-1 0 0,-1 0 1 0 0,1 0-1 0 0,0 0 1 0 0,0 1-1 0 0,0-1 0 0 0,0 0 1 0 0,1 0-1 0 0,-1 0 1 0 0,1 0-1 0 0,-1 1 1 0 0,1-1-1 0 0,0 0 1 0 0,-1 0-1 0 0,1 0 1 0 0,0 0-1 0 0,0 0 1 0 0,1-1-1 0 0,-1 1 1 0 0,0 0-1 0 0,1 0 1 0 0,-1-1-1 0 0,1 1 1 0 0,-1-1-1 0 0,1 1 0 0 0,0-1 1 0 0,0 0-1 0 0,-1 1 1 0 0,1-1-1 0 0,0 0 1 0 0,0 0-1 0 0,3 0 1 0 0,4 2 6 0 0,1 0 1 0 0,-1-1 0 0 0,1-1-1 0 0,0 0 1 0 0,0 0 0 0 0,-1-1-1 0 0,1 0 1 0 0,10-2 0 0 0,80-16-2194 0 0,-86 15 1282 0 0,19-6-6462 0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5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 13247 0 0,'0'0'604'0'0,"-2"-1"-13"0"0,-4-1-320 0 0,5 1 46 0 0,1 4-183 0 0,1 0 0 0 0,0 0 0 0 0,0 0 0 0 0,0 0 0 0 0,1 0-1 0 0,-1 0 1 0 0,1 0 0 0 0,2 3 0 0 0,3 6 214 0 0,38 63 1253 0 0,0-1-138 0 0,-14-12-457 0 0,53 99 1122 0 0,-54-109-1429 0 0,38 49 0 0 0,-63-94-650 0 0,47 63 469 0 0,74 75-1 0 0,-87-110-418 0 0,-29-27-57 0 0,1-1-38 0 0,-7-7-64 0 0,-3-1-28 0 0,1 1-705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46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204 271 7367 0 0,'0'0'568'0'0,"-2"2"-373"0"0,-20 12 583 0 0,-19 6 4707 0 0,41-20-5376 0 0,-1 0 1 0 0,1 1 0 0 0,-1-1-1 0 0,0 0 1 0 0,1 1-1 0 0,-1-1 1 0 0,0 0 0 0 0,1 0-1 0 0,-1 0 1 0 0,0 0 0 0 0,1 0-1 0 0,-1 0 1 0 0,0 0 0 0 0,1 0-1 0 0,-1 0 1 0 0,0 0 0 0 0,1 0-1 0 0,-1 0 1 0 0,0 0 0 0 0,1 0-1 0 0,-1-1 1 0 0,0 1-1 0 0,1 0 1 0 0,-1 0 0 0 0,0-1-1 0 0,1 1 1 0 0,-1-1 0 0 0,1 1-1 0 0,-1 0 1 0 0,1-1 0 0 0,-1 1-1 0 0,1-1 1 0 0,-1 1 0 0 0,1-1-1 0 0,-1 0 1 0 0,1 1 0 0 0,0-1-1 0 0,-1 1 1 0 0,1-1-1 0 0,0 0 1 0 0,0 1 0 0 0,-1-1-1 0 0,1 0 1 0 0,0 0 0 0 0,-1-2 45 0 0,1 1 0 0 0,0-1 0 0 0,0 1-1 0 0,0-1 1 0 0,1 1 0 0 0,-1-1 0 0 0,0 1 0 0 0,1 0 0 0 0,0-1 0 0 0,-1 1 0 0 0,3-5 0 0 0,1 0-6 0 0,1 0-1 0 0,-1 1 1 0 0,1-1 0 0 0,0 1 0 0 0,10-10-1 0 0,33-24-67 0 0,-15 16-79 0 0,1 1 0 0 0,2 2 0 0 0,0 2-1 0 0,1 1 1 0 0,1 2 0 0 0,0 1 0 0 0,70-16 0 0 0,-100 29 10 0 0,0 1 0 0 0,1 0 0 0 0,-1 0 0 0 0,0 0 0 0 0,1 1 0 0 0,-1 1 0 0 0,0-1 0 0 0,1 1 0 0 0,-1 1 0 0 0,0-1 0 0 0,13 5-1 0 0,-18-4-6 0 0,1 0 0 0 0,0-1 0 0 0,-1 1-1 0 0,1 0 1 0 0,-1 1 0 0 0,0-1-1 0 0,0 1 1 0 0,0-1 0 0 0,0 1-1 0 0,0 0 1 0 0,0 0 0 0 0,-1 0-1 0 0,1 0 1 0 0,-1 1 0 0 0,0-1-1 0 0,0 1 1 0 0,0-1 0 0 0,-1 1-1 0 0,1 0 1 0 0,-1 0 0 0 0,0 0-1 0 0,0 0 1 0 0,0 0 0 0 0,0-1-1 0 0,0 9 1 0 0,-1-6-11 0 0,0 0 0 0 0,-1 0-1 0 0,1 0 1 0 0,-1 0 0 0 0,-1 0 0 0 0,1 0-1 0 0,-1 0 1 0 0,0 0 0 0 0,0 0-1 0 0,-4 6 1 0 0,2-3-21 0 0,-2-1 0 0 0,1 0 1 0 0,-1 0-1 0 0,0 0 0 0 0,-14 12 0 0 0,4-6-26 0 0,-1-1-1 0 0,-1 0 0 0 0,0-1 1 0 0,0-1-1 0 0,-24 9 0 0 0,-7 2-420 0 0,-2-3 0 0 0,-1-2 0 0 0,0-2 0 0 0,-93 15 0 0 0,88-25 393 0 0,-64-1 0 0 0,112-5 69 0 0,1 0 28 0 0,7 1 215 0 0,2 10-102 0 0,-1-7-109 0 0,1 0 0 0 0,0-1 0 0 0,0 0-1 0 0,0 1 1 0 0,1-1 0 0 0,-1 0 0 0 0,0 1 0 0 0,1-1 0 0 0,0 0-1 0 0,3 3 1 0 0,24 21 208 0 0,-17-16-128 0 0,53 44 574 0 0,37 36 419 0 0,-26-26-695 0 0,-2-1 155 0 0,-65-54-506 0 0,0 1-1 0 0,-1 0 1 0 0,0 0 0 0 0,-1 0-1 0 0,10 19 1 0 0,-14-25-39 0 0,-2-3-6 0 0,-1 0 1 0 0,1 0 0 0 0,0 1-1 0 0,-1-1 1 0 0,1 0 0 0 0,-1 0 0 0 0,1 1-1 0 0,-1-1 1 0 0,0 1 0 0 0,1-1-1 0 0,-1 0 1 0 0,0 1 0 0 0,0-1-1 0 0,0 1 1 0 0,0-1 0 0 0,0 0-1 0 0,0 1 1 0 0,-1-1 0 0 0,1 0-1 0 0,-1 3 1 0 0,-1 5-60 0 0,1-7-231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54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1070 36 12439 0 0,'0'0'958'0'0,"-7"-14"2202"0"0,7 13-3057 0 0,-1-1 0 0 0,1 1 1 0 0,-1 0-1 0 0,1 0 1 0 0,-1 0-1 0 0,0 0 0 0 0,1 0 1 0 0,-1 0-1 0 0,0 0 1 0 0,0 0-1 0 0,0 0 1 0 0,0 0-1 0 0,0 0 0 0 0,0 0 1 0 0,0 0-1 0 0,0 1 1 0 0,0-1-1 0 0,0 0 0 0 0,0 1 1 0 0,0-1-1 0 0,0 1 1 0 0,-1 0-1 0 0,1-1 1 0 0,0 1-1 0 0,0 0 0 0 0,-1-1 1 0 0,1 1-1 0 0,0 0 1 0 0,0 0-1 0 0,-1 0 0 0 0,1 0 1 0 0,-2 1-1 0 0,-2 1 347 0 0,0 0 0 0 0,1 0-1 0 0,-1 0 1 0 0,1 1-1 0 0,-1 0 1 0 0,-6 6 0 0 0,6-5-392 0 0,-313 271 8 0 0,16-11-4 0 0,210-196 50 0 0,-139 78 0 0 0,191-122 167 0 0,38-23-166 0 0,21 0 11 0 0,-8-1-483 0 0,0 0 0 0 0,0-1-1 0 0,-1 0 1 0 0,1 0 0 0 0,0-1 0 0 0,14-5 0 0 0,23-8-1053 0 0,0-2-18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54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0 16527 0 0,'0'0'7560'0'0,"0"2"-7453"0"0,-2 6-101 0 0,0 0-1 0 0,0 0 1 0 0,-1 0 0 0 0,1 0-1 0 0,-2 0 1 0 0,1-1 0 0 0,-10 14 0 0 0,2-6 31 0 0,-25 27 0 0 0,21-26-4 0 0,-26 27 39 0 0,18-21 76 0 0,-35 47 0 0 0,42-39 112 0 0,16-29-173 0 0,1 2-65 0 0,1-1 0 0 0,-1 0 0 0 0,1 0-1 0 0,0 0 1 0 0,0 0 0 0 0,0 0 0 0 0,0 0 0 0 0,0-1 0 0 0,1 1 0 0 0,-1-1 0 0 0,0 1 0 0 0,1-1 0 0 0,-1 0 0 0 0,1 0 0 0 0,0 0 0 0 0,-1 0 0 0 0,1 0-1 0 0,4 0 1 0 0,5 1 39 0 0,0-1-1 0 0,22 0 0 0 0,67-5 142 0 0,-90 3-205 0 0,1-1-1 0 0,-1-1 1 0 0,1 1 0 0 0,-1-2-1 0 0,0 0 1 0 0,17-8 0 0 0,-26 11-199 0 0,0-1 0 0 0,0 1 0 0 0,0-1 1 0 0,0 1-1 0 0,0-1 0 0 0,0 0 0 0 0,0 0 0 0 0,0 0 0 0 0,-1 0 1 0 0,3-4-1 0 0,2-5-977 0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54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26 13823 0 0,'-13'-6'1224'0'0,"-7"-3"-976"0"0,3 2-248 0 0,6 3 8648 0 0,25 4-8648 0 0,6 0 0 0 0,3 2-856 0 0,4-2-136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57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10911 0 0,'0'0'8328'0'0,"2"9"-7420"0"0,-2-4-774 0 0,0 1 0 0 0,-1 0-1 0 0,1-1 1 0 0,-1 1 0 0 0,0-1-1 0 0,0 1 1 0 0,-1-1 0 0 0,0 1 0 0 0,0-1-1 0 0,-3 5 1 0 0,-4 15-57 0 0,-13 73-83 0 0,16-66-80 0 0,5-29-156 0 0,1-2 76 0 0,0 0 0 0 0,-1 0-1 0 0,1 1 1 0 0,0-1 0 0 0,0 0-1 0 0,0 0 1 0 0,0 1 0 0 0,0-1-1 0 0,0 0 1 0 0,0 0 0 0 0,0 0-1 0 0,0 1 1 0 0,1-1 0 0 0,-1 0 0 0 0,0 0-1 0 0,2 2 1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5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65 15951 0 0,'10'-11'480'0'0,"1"0"0"0"0,0 1 0 0 0,1 0 0 0 0,19-13 4311 0 0,-42 26-4427 0 0,1 1-346 0 0,-1 1 1 0 0,1 1 0 0 0,0-1-1 0 0,1 2 1 0 0,0-1 0 0 0,-13 13-1 0 0,-16 9 1 0 0,-144 88-786 0 0,174-110 694 0 0,-15 6-184 0 0,22-11 179 0 0,20 0-589 0 0,28 5 296 0 0,-20-2 251 0 0,-13-2 112 0 0,1 1 1 0 0,-1 1-1 0 0,0 0 0 0 0,-1 1 1 0 0,1 0-1 0 0,-1 1 1 0 0,0 0-1 0 0,-1 1 0 0 0,1 1 1 0 0,-1 0-1 0 0,-1 1 0 0 0,1 0 1 0 0,10 12-1 0 0,-18-17 16 0 0,-2-3-3 0 0,0 1 0 0 0,-1 0 0 0 0,1 0 0 0 0,-1-1-1 0 0,1 1 1 0 0,-1 0 0 0 0,0 0 0 0 0,0 0 0 0 0,0 1 0 0 0,0-1 0 0 0,0 0 0 0 0,0 0-1 0 0,-1 0 1 0 0,1 1 0 0 0,-1-1 0 0 0,1 5 0 0 0,-1-6 28 0 0,0 0 0 0 0,0 0 1 0 0,0 0-1 0 0,0 0 0 0 0,0 0 1 0 0,0 0-1 0 0,0 0 0 0 0,-1 0 0 0 0,1 0 1 0 0,0 0-1 0 0,-1 0 0 0 0,1 0 0 0 0,-1 0 1 0 0,1 0-1 0 0,-1 0 0 0 0,1-1 1 0 0,-1 1-1 0 0,1 0 0 0 0,-1 0 0 0 0,0 0 1 0 0,0-1-1 0 0,1 1 0 0 0,-1 0 1 0 0,0-1-1 0 0,0 1 0 0 0,0 0 0 0 0,0-1 1 0 0,0 0-1 0 0,-1 1 0 0 0,-4 2 48 0 0,0-1-1 0 0,0 0 0 0 0,-11 2 0 0 0,5-1 65 0 0,-45 12-1144 0 0,-101 13-1 0 0,145-26 20 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58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48 12895 0 0,'0'0'595'0'0,"1"-2"-18"0"0,9-8-57 0 0,1 1 0 0 0,24-17 1428 0 0,-34 28-1420 0 0,0 0-446 0 0,1 1-1 0 0,-1-1 0 0 0,0 1 1 0 0,0 0-1 0 0,-1 0 1 0 0,1-1-1 0 0,0 1 1 0 0,-1 0-1 0 0,0 0 0 0 0,0 0 1 0 0,0 0-1 0 0,0-1 1 0 0,0 1-1 0 0,0 0 1 0 0,-1 0-1 0 0,-1 4 0 0 0,-2 7 47 0 0,0-1-1 0 0,-8 15 1 0 0,9-21-71 0 0,-24 57 236 0 0,-141 296 174 0 0,-159 241-820 0 0,310-568 144 0 0,-1 1-38 0 0,-2-1 0 0 0,-38 52 1 0 0,57-95 191 0 0,6-13 65 0 0,2 0 0 0 0,0 1 0 0 0,2 0 0 0 0,16-32 0 0 0,-12 26-7 0 0,6-12-69 0 0,2 1 0 0 0,1 1 0 0 0,33-42 0 0 0,45-35-133 0 0,-81 97 207 0 0,2 0 0 0 0,0 1-1 0 0,38-23 1 0 0,-45 32 178 0 0,-1 0 0 0 0,1 2-1 0 0,0-1 1 0 0,1 2 0 0 0,16-5-1 0 0,-25 9-87 0 0,0 0 0 0 0,0 0-1 0 0,1 0 1 0 0,-1 1-1 0 0,0 0 1 0 0,1 0 0 0 0,-1 1-1 0 0,0 0 1 0 0,1 0-1 0 0,-1 0 1 0 0,0 1 0 0 0,0-1-1 0 0,0 2 1 0 0,0-1 0 0 0,6 4-1 0 0,-8-4-27 0 0,-1 0 1 0 0,1 1-1 0 0,-1-1 0 0 0,1 1 0 0 0,-1 0 1 0 0,0 0-1 0 0,0 0 0 0 0,0 0 0 0 0,-1 1 0 0 0,1-1 1 0 0,-1 1-1 0 0,0-1 0 0 0,0 1 0 0 0,2 4 1 0 0,-2-1-4 0 0,0-1 1 0 0,0 1 0 0 0,-1 0 0 0 0,0 0-1 0 0,0 0 1 0 0,0 0 0 0 0,-1 0 0 0 0,-1 6-1 0 0,-1 9 31 0 0,-2-1 0 0 0,0-1 0 0 0,-1 1 0 0 0,-14 32 0 0 0,7-26-50 0 0,-1 0-1 0 0,-27 41 0 0 0,-4 5-42 0 0,35-57-83 0 0,1-1-403 0 0,1 0 0 0 0,-10 27 0 0 0,14-32-666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58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495 174 16703 0 0,'11'-15'793'0'0,"-3"3"-135"0"0,1-1 1 0 0,-2 0-1 0 0,9-18 1 0 0,-14 28-567 0 0,-1 0 0 0 0,0 0 0 0 0,0 0 0 0 0,0 0 0 0 0,-1 0 0 0 0,1 0 0 0 0,-1 0 0 0 0,1 0 0 0 0,-1 0 0 0 0,0 0 0 0 0,0 0 0 0 0,-1 0 0 0 0,1 0 0 0 0,0 0 0 0 0,-1 0 0 0 0,0 0 0 0 0,0 0 0 0 0,0 1 0 0 0,0-1 0 0 0,0 0 0 0 0,0 0 0 0 0,-4-4 0 0 0,4 6-86 0 0,-1-1 1 0 0,0 0-1 0 0,0 1 1 0 0,0-1 0 0 0,0 1-1 0 0,0 0 1 0 0,0-1-1 0 0,0 1 1 0 0,-1 0-1 0 0,1 0 1 0 0,0 1-1 0 0,-1-1 1 0 0,1 0 0 0 0,0 1-1 0 0,-1 0 1 0 0,1-1-1 0 0,-1 1 1 0 0,1 0-1 0 0,0 0 1 0 0,-1 0-1 0 0,1 1 1 0 0,-1-1 0 0 0,1 0-1 0 0,-4 2 1 0 0,-7 2-123 0 0,0 0 0 0 0,1 0 1 0 0,-15 9-1 0 0,20-10 88 0 0,-60 32-124 0 0,3 3 0 0 0,-74 56 0 0 0,123-83 144 0 0,0 0 0 0 0,0 2 0 0 0,1 0 0 0 0,0 0 0 0 0,1 2 0 0 0,1-1 0 0 0,0 2 0 0 0,-10 17 0 0 0,21-31 11 0 0,0 0-1 0 0,0-1 1 0 0,0 1 0 0 0,0 0-1 0 0,0 0 1 0 0,1 0-1 0 0,-1 1 1 0 0,1-1 0 0 0,-1 0-1 0 0,1 0 1 0 0,0 0-1 0 0,-1 0 1 0 0,1 0 0 0 0,0 0-1 0 0,1 1 1 0 0,-1-1-1 0 0,0 0 1 0 0,1 0 0 0 0,-1 0-1 0 0,1 0 1 0 0,-1 0 0 0 0,1 0-1 0 0,0 0 1 0 0,0 0-1 0 0,0 0 1 0 0,0 0 0 0 0,0 0-1 0 0,1-1 1 0 0,-1 1-1 0 0,0 0 1 0 0,1-1 0 0 0,0 1-1 0 0,-1-1 1 0 0,1 0-1 0 0,0 1 1 0 0,-1-1 0 0 0,1 0-1 0 0,0 0 1 0 0,0 0-1 0 0,0 0 1 0 0,0 0 0 0 0,0-1-1 0 0,0 1 1 0 0,4 0 0 0 0,11 3 25 0 0,0-2 1 0 0,1 0 0 0 0,-1-1 0 0 0,0 0 0 0 0,0-2 0 0 0,1 0 0 0 0,-1-1 0 0 0,0 0 0 0 0,0-2 0 0 0,0 0 0 0 0,20-8 0 0 0,-19 5-96 0 0,0-1 1 0 0,-1 0 0 0 0,0-1 0 0 0,-1-1 0 0 0,0 0 0 0 0,-1-2 0 0 0,0 1 0 0 0,0-2 0 0 0,-1 0 0 0 0,13-16 0 0 0,-24 26 35 0 0,0-1 0 0 0,0 1 1 0 0,-1-1-1 0 0,1 0 0 0 0,-1 0 1 0 0,0 0-1 0 0,0 0 0 0 0,0 0 1 0 0,0 0-1 0 0,1-7 0 0 0,-3 11 35 0 0,0 0 0 0 0,0-1-1 0 0,0 1 1 0 0,1-1 0 0 0,-1 1-1 0 0,0-1 1 0 0,0 1 0 0 0,0 0 0 0 0,0-1-1 0 0,0 1 1 0 0,0-1 0 0 0,0 1-1 0 0,0-1 1 0 0,0 1 0 0 0,0 0-1 0 0,-1-1 1 0 0,1 1 0 0 0,0-1 0 0 0,0 1-1 0 0,0-1 1 0 0,0 1 0 0 0,-1 0-1 0 0,1-1 1 0 0,0 1 0 0 0,0 0 0 0 0,-1-1-1 0 0,1 1 1 0 0,0 0 0 0 0,-1-1-1 0 0,1 1 1 0 0,0 0 0 0 0,-1 0-1 0 0,1-1 1 0 0,0 1 0 0 0,-1 0 0 0 0,1 0-1 0 0,-1 0 1 0 0,1-1 0 0 0,0 1-1 0 0,-1 0 1 0 0,1 0 0 0 0,-1 0-1 0 0,1 0 1 0 0,-1 0 0 0 0,1 0 0 0 0,-1 0-1 0 0,-15 5 235 0 0,15-4-228 0 0,-3 1 17 0 0,0 1 1 0 0,0 0-1 0 0,0 0 1 0 0,0 1-1 0 0,0-1 1 0 0,1 1-1 0 0,0 0 1 0 0,0 0-1 0 0,0 0 1 0 0,-4 7-1 0 0,-3 7 25 0 0,-9 23 1 0 0,14-30-36 0 0,-5 11-48 0 0,-16 39 216 0 0,23-53-348 0 0,1 0 0 0 0,0 0 0 0 0,0 0 0 0 0,1 1 0 0 0,-1 13 0 0 0,4-9-1559 0 0,0-6-2742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5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61 5063 0 0,'12'-12'956'0'0,"38"-37"18400"0"0,-52 50-19209 0 0,-15 7-124 0 0,1 2 0 0 0,0 0 0 0 0,-21 17 0 0 0,29-21-22 0 0,-15 12-57 0 0,-43 43 0 0 0,56-51 40 0 0,1 1 0 0 0,0 0 0 0 0,1 0 0 0 0,0 1 0 0 0,1 0 0 0 0,-8 19 0 0 0,14-29 7 0 0,0 1 0 0 0,0-1 0 0 0,0 0 0 0 0,1 1 1 0 0,-1 0-1 0 0,1-1 0 0 0,0 1 0 0 0,0-1 0 0 0,0 1 0 0 0,0-1 0 0 0,0 1 0 0 0,0-1 0 0 0,1 1 0 0 0,-1-1 1 0 0,1 1-1 0 0,0-1 0 0 0,0 1 0 0 0,0-1 0 0 0,0 0 0 0 0,0 1 0 0 0,0-1 0 0 0,1 0 0 0 0,2 4 0 0 0,3 1-56 0 0,0 0 0 0 0,0 0 0 0 0,1 0 1 0 0,15 9-1 0 0,-2-1 10 0 0,2 2 27 0 0,-8-7-11 0 0,0 2 0 0 0,13 13 0 0 0,-24-21 33 0 0,0 0 1 0 0,0 0-1 0 0,-1 0 0 0 0,0 1 0 0 0,0-1 0 0 0,0 1 0 0 0,-1 0 0 0 0,1 0 1 0 0,-1 0-1 0 0,0 0 0 0 0,1 8 0 0 0,-2-9 14 0 0,0-1-1 0 0,-1 0 1 0 0,0 1-1 0 0,0-1 0 0 0,0 1 1 0 0,0-1-1 0 0,-1 1 1 0 0,1-1-1 0 0,-1 0 1 0 0,0 1-1 0 0,0-1 1 0 0,0 0-1 0 0,0 1 1 0 0,-2 2-1 0 0,0-1 21 0 0,0 0 0 0 0,0-1-1 0 0,-1 0 1 0 0,1 0 0 0 0,-1 0 0 0 0,0 0 0 0 0,0 0-1 0 0,-6 3 1 0 0,-2 1 38 0 0,-1 0 1 0 0,-1-1-1 0 0,1-1 0 0 0,-1 0 1 0 0,-23 6-1 0 0,13-6-25 0 0,0-1 0 0 0,-1 0 0 0 0,-35 1 0 0 0,45-6-98 0 0,0 0 0 0 0,0-1 0 0 0,0 0 0 0 0,1-1 0 0 0,-1-1 0 0 0,0 0 0 0 0,-15-6 0 0 0,0-7-1664 0 0,20 9 702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0:5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404 376 8143 0 0,'2'0'374'0'0,"8"-2"-51"0"0,-1 0 0 0 0,0 0 0 0 0,0-1 0 0 0,0-1 0 0 0,-1 1 0 0 0,1-1 0 0 0,-1-1 0 0 0,0 0 0 0 0,0 0 0 0 0,8-6 0 0 0,-7 3 461 0 0,0 0 0 0 0,-1 0-1 0 0,0-1 1 0 0,0 0 0 0 0,-1 0 0 0 0,0-1 0 0 0,10-19 0 0 0,-13 19-619 0 0,0 0 0 0 0,0 0 1 0 0,-1 0-1 0 0,0-1 1 0 0,-1 1-1 0 0,0-1 0 0 0,-1 1 1 0 0,0-1-1 0 0,-1 0 1 0 0,0 0-1 0 0,-1 1 0 0 0,0-1 1 0 0,0 0-1 0 0,-1 1 1 0 0,-1-1-1 0 0,0 1 0 0 0,-8-20 1 0 0,10 28-166 0 0,-1 0 0 0 0,1 0 0 0 0,0 0 0 0 0,-1 0 0 0 0,1 0 0 0 0,-1 0 0 0 0,0 0 0 0 0,1 1 0 0 0,-1-1 0 0 0,0 1 0 0 0,0-1 0 0 0,0 1 0 0 0,0 0 0 0 0,0 0 0 0 0,0-1 0 0 0,-1 2 0 0 0,1-1 0 0 0,0 0 0 0 0,-1 0 0 0 0,1 1 0 0 0,0-1 0 0 0,-1 1 0 0 0,1 0 0 0 0,-1 0 0 0 0,1 0 0 0 0,0 0 0 0 0,-1 0 0 0 0,1 0 0 0 0,-4 1 0 0 0,-6 2-59 0 0,1 1 1 0 0,-1 0 0 0 0,1 0-1 0 0,-19 11 1 0 0,23-11 47 0 0,-48 27-63 0 0,0 3 0 0 0,2 2 0 0 0,2 2 0 0 0,-92 90 0 0 0,129-114 56 0 0,-20 27 1 0 0,29-35 15 0 0,1 0 0 0 0,1 0 0 0 0,-1 0 0 0 0,1 1-1 0 0,0-1 1 0 0,1 1 0 0 0,-1 0 0 0 0,-1 8 0 0 0,4-13 1 0 0,0-1 0 0 0,-1 1 0 0 0,1-1 0 0 0,0 0 0 0 0,0 1 0 0 0,0-1 0 0 0,0 1 0 0 0,0-1 0 0 0,1 1 0 0 0,-1-1 0 0 0,0 0 0 0 0,1 1 0 0 0,-1-1 0 0 0,1 0 1 0 0,-1 1-1 0 0,1-1 0 0 0,0 0 0 0 0,-1 1 0 0 0,1-1 0 0 0,0 0 0 0 0,2 2 0 0 0,-1-1-3 0 0,0-1-1 0 0,0 0 1 0 0,0 0 0 0 0,0 1 0 0 0,0-1 0 0 0,1 0 0 0 0,-1-1 0 0 0,0 1 0 0 0,1 0-1 0 0,-1-1 1 0 0,5 1 0 0 0,5 0-14 0 0,0-1 0 0 0,1 0-1 0 0,-1-1 1 0 0,12-3 0 0 0,-22 4 16 0 0,32-7-9 0 0,0 0 0 0 0,-1-3 1 0 0,46-18-1 0 0,90-52 128 0 0,-130 60-69 0 0,-10 7 730 0 0,-31 26-410 0 0,-2-1-176 0 0,-1 1 0 0 0,0-1 1 0 0,-9 14-1 0 0,10-18-130 0 0,-1-1 0 0 0,1 1 1 0 0,1 0-1 0 0,0 1 0 0 0,0-1 1 0 0,0 0-1 0 0,1 1 0 0 0,0 0 1 0 0,-1 13-1 0 0,3-20-64 0 0,1 1 0 0 0,-1-1 0 0 0,0 0 0 0 0,1 0 0 0 0,0 0-1 0 0,-1 0 1 0 0,1 0 0 0 0,0 0 0 0 0,0 0 0 0 0,0 0 0 0 0,0 0 0 0 0,1 0 0 0 0,-1 0-1 0 0,0-1 1 0 0,1 1 0 0 0,-1-1 0 0 0,1 1 0 0 0,0-1 0 0 0,-1 1 0 0 0,1-1-1 0 0,0 0 1 0 0,0 0 0 0 0,0 0 0 0 0,0 0 0 0 0,0 0 0 0 0,0 0 0 0 0,0 0 0 0 0,4 0-1 0 0,4 2-710 0 0,0-1 0 0 0,0-1 1 0 0,0 1-1 0 0,19-1 0 0 0,-4-3-6413 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0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 6447 0 0,'-1'2'2998'0'0,"-31"53"6002"0"0,-24 25-7664 0 0,17-26-398 0 0,-107 128 320 0 0,32-44-1103 0 0,38-46-304 0 0,75-90-173 0 0,3-3-751 0 0,-1 1 806 0 0,1-1 1 0 0,0 0-1 0 0,0 0 0 0 0,0 0 0 0 0,-1 0 0 0 0,1 0 0 0 0,0 0 1 0 0,-1-1-1 0 0,4-2 0 0 0,-2 1-252 0 0,15-12-1139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46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0 919 0 0,'0'0'16335'0'0,"-8"4"-15003"0"0,-3 1-1064 0 0,1 0-1 0 0,-1 1 1 0 0,1 0 0 0 0,1 1 0 0 0,-12 9 0 0 0,-41 45 385 0 0,47-44-528 0 0,1 1 0 0 0,0 0 0 0 0,1 1 1 0 0,1 0-1 0 0,0 1 0 0 0,2 0 0 0 0,-13 35 0 0 0,23-53-97 0 0,-1 0-1 0 0,0-1 1 0 0,1 1-1 0 0,-1 0 1 0 0,1 0-1 0 0,0 0 1 0 0,0 0-1 0 0,0 0 1 0 0,0 0-1 0 0,0 0 1 0 0,0 0-1 0 0,0 0 1 0 0,1 0-1 0 0,-1 0 1 0 0,1-1-1 0 0,-1 1 1 0 0,1 0-1 0 0,0 0 1 0 0,-1 0-1 0 0,1-1 1 0 0,0 1-1 0 0,0 0 1 0 0,0-1-1 0 0,1 1 1 0 0,1 2-1 0 0,0-3 12 0 0,-1 1-1 0 0,0 0 1 0 0,1-1-1 0 0,0 0 0 0 0,-1 0 1 0 0,1 0-1 0 0,0 0 1 0 0,0 0-1 0 0,-1 0 0 0 0,1 0 1 0 0,0-1-1 0 0,0 0 1 0 0,0 1-1 0 0,0-1 0 0 0,0 0 1 0 0,5-1-1 0 0,5-2-4 0 0,0 0 1 0 0,0-1-1 0 0,0 0 0 0 0,0-1 0 0 0,-1 0 0 0 0,1-1 0 0 0,-1-1 1 0 0,-1 0-1 0 0,1 0 0 0 0,12-12 0 0 0,-20 16-36 0 0,0-1 1 0 0,0 0-1 0 0,0 0 0 0 0,-1 0 0 0 0,1 0 1 0 0,-1-1-1 0 0,0 1 0 0 0,-1-1 0 0 0,1 0 1 0 0,-1 0-1 0 0,0 0 0 0 0,0 0 0 0 0,0 0 1 0 0,1-10-1 0 0,-2 11-17 0 0,-1 0-1 0 0,0-1 1 0 0,0 1 0 0 0,-1 0 0 0 0,1-1-1 0 0,-1 1 1 0 0,0 0 0 0 0,0 0 0 0 0,0-1-1 0 0,0 1 1 0 0,-1 0 0 0 0,0 0 0 0 0,0 0-1 0 0,0 0 1 0 0,0 1 0 0 0,-1-1 0 0 0,1 1-1 0 0,-6-6 1 0 0,1 2-259 0 0,1 1-1 0 0,-1 0 1 0 0,0 0 0 0 0,0 0-1 0 0,-1 1 1 0 0,0 1 0 0 0,0-1 0 0 0,0 1-1 0 0,0 0 1 0 0,-1 1 0 0 0,1 0-1 0 0,-1 0 1 0 0,0 1 0 0 0,0 0-1 0 0,-17-1 1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0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157 313 10735 0 0,'-1'2'496'0'0,"-3"1"-301"0"0,0 0 0 0 0,1 1-1 0 0,0 0 1 0 0,0-1 0 0 0,0 1-1 0 0,0 1 1 0 0,0-1 0 0 0,1 0-1 0 0,0 1 1 0 0,0-1 0 0 0,0 1-1 0 0,0-1 1 0 0,1 1 0 0 0,0 0-1 0 0,0 0 1 0 0,0 7 3092 0 0,3-12-3159 0 0,1 0 1 0 0,0-1 0 0 0,-1 1 0 0 0,1-1 0 0 0,0 0 0 0 0,-1 0 0 0 0,1 0-1 0 0,-1 0 1 0 0,1 0 0 0 0,-1-1 0 0 0,0 1 0 0 0,3-3 0 0 0,27-24 493 0 0,-22 17-359 0 0,30-24 106 0 0,1 2 0 0 0,2 1 1 0 0,1 3-1 0 0,74-38 0 0 0,-57 36-82 0 0,2 3 1 0 0,1 3-1 0 0,91-23 0 0 0,-141 44-153 0 0,0 1 0 0 0,0 1 0 0 0,0 0 0 0 0,24 1 0 0 0,-33 1-89 0 0,0 1-1 0 0,-1-1 1 0 0,1 1-1 0 0,0 0 1 0 0,-1 1 0 0 0,1-1-1 0 0,7 4 1 0 0,-9-3-35 0 0,-1-1 0 0 0,0 1 0 0 0,1 0 0 0 0,-1-1 0 0 0,0 1 1 0 0,0 0-1 0 0,0 0 0 0 0,0 0 0 0 0,-1 1 0 0 0,1-1 0 0 0,0 0 1 0 0,-1 1-1 0 0,0-1 0 0 0,2 4 0 0 0,-2-2-4 0 0,0 0 0 0 0,0 0-1 0 0,0 0 1 0 0,-1 0 0 0 0,0 1 0 0 0,1-1-1 0 0,-2 0 1 0 0,1 0 0 0 0,0 0 0 0 0,-1 0-1 0 0,0 0 1 0 0,0 0 0 0 0,0 0 0 0 0,0 0-1 0 0,-1 0 1 0 0,1 0 0 0 0,-5 6 0 0 0,-3 6 21 0 0,-1 0 0 0 0,-19 22 0 0 0,24-32-15 0 0,-8 8-25 0 0,0 0 0 0 0,-1-1 0 0 0,-1-1 0 0 0,0 0-1 0 0,0 0 1 0 0,-2-2 0 0 0,-32 17 0 0 0,-130 44-473 0 0,171-68 456 0 0,-167 51-535 0 0,23-8-270 0 0,152-46 822 0 0,1 0-1 0 0,-1 0 1 0 0,0 0-1 0 0,0 1 1 0 0,0-1-1 0 0,0 0 1 0 0,0 0 0 0 0,0 0-1 0 0,0 0 1 0 0,0 0-1 0 0,0 0 1 0 0,0 0-1 0 0,0 0 1 0 0,0 0-1 0 0,0 0 1 0 0,0 0 0 0 0,0 0-1 0 0,0 0 1 0 0,0 0-1 0 0,0 1 1 0 0,0-1-1 0 0,0 0 1 0 0,0 0-1 0 0,0 0 1 0 0,0 0-1 0 0,0 0 1 0 0,0 0 0 0 0,0 0-1 0 0,0 0 1 0 0,0 0-1 0 0,0 0 1 0 0,0 0-1 0 0,0 0 1 0 0,0 0-1 0 0,0 1 1 0 0,0-1 0 0 0,0 0-1 0 0,0 0 1 0 0,0 0-1 0 0,16 1-196 0 0,23-3 26 0 0,27-5 158 0 0,-41 3 40 0 0,1 1 0 0 0,-1 1 0 0 0,1 1 0 0 0,49 6 0 0 0,-54-2-16 0 0,-1 2 0 0 0,35 11 0 0 0,-49-14 2 0 0,-1 1 0 0 0,1-1 1 0 0,-1 1-1 0 0,0 0 0 0 0,1 0 1 0 0,-1 1-1 0 0,-1 0 0 0 0,1-1 1 0 0,0 2-1 0 0,-1-1 0 0 0,0 0 1 0 0,0 1-1 0 0,0 0 0 0 0,3 5 1 0 0,-5-6 47 0 0,0 1 0 0 0,0-1 0 0 0,-1 1 0 0 0,1-1 0 0 0,-1 1 0 0 0,0 0 1 0 0,0 0-1 0 0,0-1 0 0 0,-1 1 0 0 0,0 0 0 0 0,1 0 0 0 0,-2 0 0 0 0,1 0 0 0 0,-1-1 0 0 0,0 1 1 0 0,-1 6-1 0 0,0-4 47 0 0,-1-1 1 0 0,0 0 0 0 0,0 0-1 0 0,0 0 1 0 0,-1 0 0 0 0,0 0 0 0 0,0 0-1 0 0,0-1 1 0 0,-1 0 0 0 0,-8 8-1 0 0,-7 4 87 0 0,3-1-71 0 0,-1 0 0 0 0,-23 14 0 0 0,0-7-65 0 0,-1-2 0 0 0,-1-1 0 0 0,0-2 0 0 0,-2-2 0 0 0,0-2 0 0 0,-1-3 0 0 0,-61 9 0 0 0,94-18-40 0 0,-1 0 0 0 0,1-1 0 0 0,-1-1-1 0 0,1 0 1 0 0,-1-1 0 0 0,1 0 0 0 0,0-1 0 0 0,-1-1-1 0 0,1 0 1 0 0,-13-5 0 0 0,25 8-18 0 0,-1-1 0 0 0,1 1 0 0 0,-1-1 0 0 0,1 0 0 0 0,-1 1 0 0 0,1-1 1 0 0,0 0-1 0 0,0 0 0 0 0,-1 0 0 0 0,1 0 0 0 0,0 0 0 0 0,0 0 0 0 0,0-1 0 0 0,0 1 0 0 0,0 0 0 0 0,0 0 0 0 0,0-1 0 0 0,1 1 0 0 0,-1-1 0 0 0,0 1 0 0 0,0-3 0 0 0,1 2-31 0 0,0 0 0 0 0,0-1 0 0 0,0 1-1 0 0,0 0 1 0 0,0-1 0 0 0,0 1 0 0 0,1 0 0 0 0,-1-1-1 0 0,1 1 1 0 0,0 0 0 0 0,0 0 0 0 0,0 0-1 0 0,1-2 1 0 0,3-5-147 0 0,1 0 0 0 0,0 1 0 0 0,0 0 0 0 0,1 0 0 0 0,10-9 0 0 0,15-10-1991 0 0,-14 16 394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01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27 1375 0 0,'-2'-7'128'0'0,"1"5"-100"0"0,0 1 0 0 0,0 0 0 0 0,0-1 0 0 0,0 1 0 0 0,0 0 0 0 0,0 0 0 0 0,0 0-1 0 0,0 0 1 0 0,-1 0 0 0 0,0-1 0 0 0,0 1 658 0 0,0 0-1 0 0,1 1 1 0 0,-1-1-1 0 0,0 0 1 0 0,0 1-1 0 0,0-1 1 0 0,1 1 0 0 0,-1 0-1 0 0,0 0 1 0 0,0-1-1 0 0,0 1 1 0 0,-2 1-1 0 0,0-1 709 0 0,1 1-1 0 0,0-1 1 0 0,-1 1 0 0 0,1 0-1 0 0,0 0 1 0 0,-5 3-1 0 0,-7 6 412 0 0,-2 6-1399 0 0,1 1 1 0 0,0 0-1 0 0,2 1 1 0 0,0 1-1 0 0,1 1 1 0 0,-12 22-1 0 0,10-15-389 0 0,1 1-1 0 0,1 0 0 0 0,1 1 1 0 0,2 0-1 0 0,-10 44 1 0 0,18-49-2616 0 0,14-26-1261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01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107 239 14855 0 0,'-9'7'537'0'0,"1"-1"-1"0"0,-15 15 1 0 0,0 1-435 0 0,-13 5 3769 0 0,33-28-3287 0 0,3 1-572 0 0,0 0 0 0 0,0 0-1 0 0,0 0 1 0 0,-1 0 0 0 0,1 0 0 0 0,0-1-1 0 0,0 1 1 0 0,0 0 0 0 0,-1 0 0 0 0,1 0-1 0 0,0 0 1 0 0,0 0 0 0 0,0 0 0 0 0,0 0-1 0 0,-1 0 1 0 0,1 0 0 0 0,0 0 0 0 0,0-1-1 0 0,0 1 1 0 0,0 0 0 0 0,0 0 0 0 0,-1 0-1 0 0,1 0 1 0 0,0 0 0 0 0,0-1 0 0 0,0 1 0 0 0,0 0-1 0 0,0 0 1 0 0,0 0 0 0 0,0 0 0 0 0,0-1-1 0 0,0 1 1 0 0,-1 0 0 0 0,1-6 70 0 0,1-1 0 0 0,-1 1 0 0 0,1 0 1 0 0,0 0-1 0 0,1 0 0 0 0,-1 0 0 0 0,4-9 0 0 0,-1 6-66 0 0,-1 2-16 0 0,0 1 0 0 0,1 0 0 0 0,0 0 0 0 0,0 0 0 0 0,1 1 0 0 0,-1-1 0 0 0,1 1 0 0 0,1 0 0 0 0,5-4 0 0 0,9-11-64 0 0,-17 17 62 0 0,86-84-131 0 0,-76 76 163 0 0,1 0 1 0 0,0 1 0 0 0,1 0 0 0 0,0 1 0 0 0,17-7-1 0 0,-27 14 50 0 0,0 0-1 0 0,0 0 0 0 0,0 0 1 0 0,0 1-1 0 0,1 0 0 0 0,-1 0 1 0 0,1 0-1 0 0,-1 1 0 0 0,9 0 1 0 0,-11 1-13 0 0,0-1 0 0 0,0 1 0 0 0,-1-1 1 0 0,1 1-1 0 0,0 0 0 0 0,0 0 0 0 0,-1 0 1 0 0,1 1-1 0 0,0-1 0 0 0,-1 1 0 0 0,0-1 1 0 0,1 1-1 0 0,-1 0 0 0 0,0 0 0 0 0,0 0 0 0 0,0 0 1 0 0,0 0-1 0 0,3 5 0 0 0,-1-1-2 0 0,0 1-1 0 0,-1-1 1 0 0,0 1-1 0 0,0-1 0 0 0,-1 1 1 0 0,0 0-1 0 0,0 0 1 0 0,0 0-1 0 0,0 8 1 0 0,-1-4-8 0 0,-1 1 0 0 0,0-1 1 0 0,-1 1-1 0 0,0-1 0 0 0,-3 13 0 0 0,-5 9-90 0 0,-1 0-1 0 0,-26 56 0 0 0,28-72-45 0 0,-17 55-5147 0 0,21-62 3164 0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0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94 3223 0 0,'20'-13'50'0'0,"64"-36"1194"0"0,-40 30 2928 0 0,-33 15-1249 0 0,0 1 0 0 0,15-2 2708 0 0,-26 7-5282 0 0,-1 2-297 0 0,1 0 0 0 0,-1 0 0 0 0,0 0 0 0 0,0 0 0 0 0,-1 0 0 0 0,1 0 0 0 0,-1 0 0 0 0,1-1 0 0 0,-1 1-1 0 0,-1 0 1 0 0,1-1 0 0 0,0 0 0 0 0,-6 7 0 0 0,-6 4 29 0 0,-25 21-1 0 0,22-19-60 0 0,-39 33 58 0 0,10-9-45 0 0,-69 75 0 0 0,106-104-5 0 0,1 1 1 0 0,-10 15-1 0 0,16-23 5 0 0,-1 1-1 0 0,1 0 1 0 0,0-1-1 0 0,0 1 1 0 0,1 0-1 0 0,-1 0 1 0 0,1 0 0 0 0,0 1-1 0 0,0 6 1 0 0,1-11-13 0 0,0 0 0 0 0,0 0 0 0 0,0 1 0 0 0,0-1 1 0 0,1 0-1 0 0,-1 0 0 0 0,0 0 0 0 0,0 1 0 0 0,1-1 0 0 0,-1 0 0 0 0,1 0 0 0 0,-1 0 1 0 0,1 0-1 0 0,0 0 0 0 0,-1 0 0 0 0,1 0 0 0 0,0 0 0 0 0,0 0 0 0 0,1 1 1 0 0,0-1 13 0 0,0 0 0 0 0,0 0 0 0 0,0 0 0 0 0,0 0 0 0 0,0 0 0 0 0,0 0 0 0 0,1-1 0 0 0,-1 1 0 0 0,0-1 0 0 0,3 1 0 0 0,4-1 73 0 0,0 0 1 0 0,1 0 0 0 0,-1-1 0 0 0,10-1 0 0 0,0-2-60 0 0,0-1 0 0 0,0-1 0 0 0,-1 0 0 0 0,0-1 0 0 0,0-1 0 0 0,-1-1 0 0 0,0 0 0 0 0,0-1 0 0 0,-1-1 0 0 0,0-1 1 0 0,-1 0-1 0 0,0-1 0 0 0,-1-1 0 0 0,-1 0 0 0 0,0-1 0 0 0,-1 0 0 0 0,-1-1 0 0 0,0 0 0 0 0,16-33 0 0 0,-24 43-62 0 0,-1-1 0 0 0,0 1 0 0 0,0-1 0 0 0,0 1 0 0 0,-1-1 0 0 0,0 0 0 0 0,0 1 0 0 0,0-1 0 0 0,-1-7 0 0 0,-1 11-43 0 0,1 0 1 0 0,0 0 0 0 0,-1 0 0 0 0,0 0-1 0 0,0 1 1 0 0,0-1 0 0 0,0 0-1 0 0,0 0 1 0 0,0 1 0 0 0,-1-1 0 0 0,1 0-1 0 0,-1 1 1 0 0,0 0 0 0 0,0-1 0 0 0,0 1-1 0 0,0 0 1 0 0,0 0 0 0 0,0 0 0 0 0,0 0-1 0 0,-1 0 1 0 0,1 1 0 0 0,-5-3-1 0 0,-3 0-375 0 0,1 0-1 0 0,0 1 0 0 0,-1 0 0 0 0,0 0 1 0 0,-14-1-1 0 0,-53-1-2595 0 0,48 4 1853 0 0,-25 1-1000 0 0,52 0 1923 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0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40 435 14655 0 0,'0'0'2347'0'0,"-11"4"850"0"0,10-4-3065 0 0,0 0 0 0 0,0 0 1 0 0,0 0-1 0 0,0 0 0 0 0,0-1 0 0 0,0 1 0 0 0,0 0 0 0 0,0 0 1 0 0,0-1-1 0 0,0 1 0 0 0,0-1 0 0 0,1 1 0 0 0,-1-1 0 0 0,0 1 0 0 0,0-1 1 0 0,0 0-1 0 0,1 1 0 0 0,-1-1 0 0 0,0 0 0 0 0,0 1 0 0 0,0-2 0 0 0,0-1-23 0 0,0 1-1 0 0,0 0 0 0 0,0 0 0 0 0,0 0 0 0 0,0-1 0 0 0,0 1 0 0 0,1 0 1 0 0,-1-5-1 0 0,0 0-40 0 0,1 0 0 0 0,0 0 0 0 0,1 1 0 0 0,0-1 0 0 0,-1 1 0 0 0,4-9 0 0 0,0 2-38 0 0,1 1 0 0 0,0-1 0 0 0,1 1 0 0 0,1 1-1 0 0,0-1 1 0 0,0 1 0 0 0,1 0 0 0 0,13-14-1 0 0,-8 12-62 0 0,1 0-1 0 0,1 0 1 0 0,0 1-1 0 0,0 1 1 0 0,24-13-1 0 0,-33 20 16 0 0,0 1 0 0 0,1 0-1 0 0,0 0 1 0 0,-1 0 0 0 0,1 1 0 0 0,0 0 0 0 0,0 0-1 0 0,12-1 1 0 0,-9 5-30 0 0,-8-1 48 0 0,-1 0 0 0 0,1 0 1 0 0,0 0-1 0 0,-1 1 0 0 0,1-1 0 0 0,-1 0 0 0 0,1 1 1 0 0,-1-1-1 0 0,0 1 0 0 0,1-1 0 0 0,-1 1 0 0 0,0-1 0 0 0,0 1 1 0 0,0 0-1 0 0,-1 0 0 0 0,1-1 0 0 0,0 1 0 0 0,0 0 1 0 0,-1 0-1 0 0,0 0 0 0 0,1 0 0 0 0,-1 0 0 0 0,0 0 0 0 0,0 2 1 0 0,0 3 15 0 0,0 0 1 0 0,-1 1 0 0 0,0-1 0 0 0,0 0 0 0 0,-3 8-1 0 0,-2 2 30 0 0,0 0 0 0 0,-2 0 0 0 0,0-1 0 0 0,-1-1 0 0 0,-11 16 0 0 0,-19 35 177 0 0,35-58-147 0 0,4-7 84 0 0,1-2-92 0 0,14-18 0 0 0,24-21 0 0 0,-3 3-171 0 0,82-80-457 0 0,-51 51 295 0 0,-47 46 217 0 0,1 1 0 0 0,31-24 1 0 0,-44 38 53 0 0,-1 1 0 0 0,1-1 1 0 0,0 1-1 0 0,0 1 0 0 0,0-1 0 0 0,0 1 1 0 0,1 1-1 0 0,-1-1 0 0 0,1 2 1 0 0,0-1-1 0 0,16 0 0 0 0,-20 2 27 0 0,0 0 0 0 0,0 0 0 0 0,-1 0-1 0 0,1 1 1 0 0,-1-1 0 0 0,1 1 0 0 0,0 0 0 0 0,-1 1-1 0 0,0-1 1 0 0,1 1 0 0 0,-1 0 0 0 0,0 0 0 0 0,0 0-1 0 0,5 4 1 0 0,-7-5-9 0 0,0 1 0 0 0,0 0 0 0 0,0-1 0 0 0,0 1 0 0 0,-1 0 0 0 0,1 0 0 0 0,-1 0 0 0 0,1 0-1 0 0,-1 0 1 0 0,0 0 0 0 0,0 0 0 0 0,0 1 0 0 0,0-1 0 0 0,0 0 0 0 0,0 4 0 0 0,0-1-8 0 0,0 0-1 0 0,-1-1 1 0 0,0 1 0 0 0,0 0 0 0 0,0-1-1 0 0,-1 1 1 0 0,-1 7 0 0 0,-1 2 40 0 0,-2-1 0 0 0,0 1-1 0 0,0-1 1 0 0,-11 18 0 0 0,-42 59 571 0 0,37-60-491 0 0,-33 63 0 0 0,47-74-320 0 0,7-18 57 0 0,12 1-4894 0 0,1 0-2846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0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213 245 7831 0 0,'10'-4'12336'0'0,"-9"6"-12174"0"0,1 1 0 0 0,-1-1 0 0 0,0 1 0 0 0,0-1 0 0 0,0 1 0 0 0,0-1 0 0 0,-1 1 0 0 0,1-1 0 0 0,-1 1 0 0 0,1 0-1 0 0,-1-1 1 0 0,0 1 0 0 0,-1 4 0 0 0,1-2 24 0 0,-1 1 0 0 0,0-1 0 0 0,-1 1 0 0 0,1-1 1 0 0,-1 0-1 0 0,-3 6 0 0 0,-3 4 113 0 0,0 0 0 0 0,-2-1 0 0 0,-15 19-1 0 0,-77 87 153 0 0,79-93-451 0 0,17-21-68 0 0,-1 1 0 0 0,2 1-1 0 0,-1-1 1 0 0,1 1 0 0 0,-9 16 0 0 0,14-23-264 0 0</inkml:trace>
  <inkml:trace contextRef="#ctx0" brushRef="#br0" timeOffset="1">477 17 12439 0 0,'0'0'1344'0'0,"1"-8"-1344"0"0,3 0 4360 0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03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317 170 15575 0 0,'0'0'712'0'0,"1"-7"236"0"0,1-5-509 0 0,1 0-1 0 0,0 1 0 0 0,1-1 1 0 0,0 1-1 0 0,1 0 1 0 0,9-15-1 0 0,-6 10 637 0 0,10-26 0 0 0,-17 41-874 0 0,-2-2 50 0 0,1 3-247 0 0,0 0 0 0 0,0-1 0 0 0,0 1 0 0 0,-1 0 0 0 0,1 0-1 0 0,0 0 1 0 0,0-1 0 0 0,0 1 0 0 0,0 0 0 0 0,0 0 0 0 0,0 0 0 0 0,0-1-1 0 0,0 1 1 0 0,0 0 0 0 0,0 0 0 0 0,0 0 0 0 0,-1 0 0 0 0,1-1 0 0 0,0 1-1 0 0,0 0 1 0 0,0 0 0 0 0,0 0 0 0 0,0 0 0 0 0,-1 0 0 0 0,1 0 0 0 0,0-1 0 0 0,0 1-1 0 0,0 0 1 0 0,0 0 0 0 0,-1 0 0 0 0,1 0 0 0 0,-4 0 2 0 0,0 0 1 0 0,-1 0-1 0 0,1 0 0 0 0,0 1 1 0 0,0-1-1 0 0,-1 1 1 0 0,1 0-1 0 0,0 0 0 0 0,0 1 1 0 0,0-1-1 0 0,0 1 1 0 0,-3 2-1 0 0,-11 6-79 0 0,-18 12 1 0 0,35-21 74 0 0,-130 95-80 0 0,113-81 68 0 0,1 1 0 0 0,1 0 0 0 0,1 1 0 0 0,0 1-1 0 0,-12 20 1 0 0,23-32 8 0 0,1 0 0 0 0,0 0 0 0 0,0 0 0 0 0,1 0 0 0 0,0 1 0 0 0,-3 11 0 0 0,5-17 2 0 0,-1 0 1 0 0,1 1-1 0 0,0-1 1 0 0,0 0-1 0 0,0 0 1 0 0,0 0-1 0 0,0 1 1 0 0,0-1 0 0 0,0 0-1 0 0,0 0 1 0 0,0 1-1 0 0,1-1 1 0 0,-1 0-1 0 0,0 0 1 0 0,1 0-1 0 0,-1 0 1 0 0,1 0-1 0 0,-1 0 1 0 0,1 0-1 0 0,-1 0 1 0 0,1 0-1 0 0,0 0 1 0 0,0 0-1 0 0,0 0 1 0 0,-1 0-1 0 0,1 0 1 0 0,0 0 0 0 0,0-1-1 0 0,0 1 1 0 0,0 0-1 0 0,0-1 1 0 0,0 1-1 0 0,0-1 1 0 0,1 1-1 0 0,-1-1 1 0 0,0 1-1 0 0,0-1 1 0 0,0 0-1 0 0,0 0 1 0 0,1 1-1 0 0,-1-1 1 0 0,0 0-1 0 0,0 0 1 0 0,2-1-1 0 0,11 1 61 0 0,0-2 0 0 0,0 1 0 0 0,0-2 0 0 0,17-5-1 0 0,52-22 151 0 0,-65 23-209 0 0,0-1-1 0 0,0-1 1 0 0,-1-1-1 0 0,-1-1 1 0 0,1 0-1 0 0,-2-1 1 0 0,26-24-1 0 0,-40 33-1 0 0,-7 3 0 0 0,-7 5 0 0 0,7-2 5 0 0,0 0 1 0 0,-1 1-1 0 0,2 0 0 0 0,-1 0 0 0 0,0 0 1 0 0,1 0-1 0 0,0 1 0 0 0,0 0 0 0 0,0 0 1 0 0,0 1-1 0 0,1-1 0 0 0,0 1 0 0 0,0 0 1 0 0,-3 7-1 0 0,7-12-136 0 0,0 0 0 0 0,0 0 1 0 0,0 1-1 0 0,0-1 0 0 0,0 0 1 0 0,0 0-1 0 0,0 0 0 0 0,0 0 1 0 0,1 0-1 0 0,-1 0 1 0 0,0 0-1 0 0,1 0 0 0 0,-1 0 1 0 0,1 0-1 0 0,-1 0 0 0 0,1 0 1 0 0,-1-1-1 0 0,1 1 0 0 0,1 2 1 0 0,7 6-7408 0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0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23 3679 0 0,'25'-22'14319'0'0,"-26"34"-11754"0"0,-2 2-1895 0 0,-1 0 0 0 0,-1-1 0 0 0,-1 1 0 0 0,-7 13 0 0 0,-1 5-155 0 0,-225 465 1043 0 0,228-476-1539 0 0,-34 71 120 0 0,41-81-143 0 0,0 0 0 0 0,1 0-1 0 0,0 0 1 0 0,0 0 0 0 0,1 0-1 0 0,0 20 1 0 0,4-14-1420 0 0,2-8-5408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0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159 310 5527 0 0,'0'0'775'0'0,"2"0"312"0"0,34-7 4975 0 0,-34 7-5339 0 0,-1-1-427 0 0,1 1 1 0 0,-1 0-1 0 0,0-1 1 0 0,1 1-1 0 0,-1 0 1 0 0,0 0-1 0 0,1 0 1 0 0,-1 0-1 0 0,1 0 1 0 0,-1 0-1 0 0,0 0 1 0 0,1 1-1 0 0,1 0 1 0 0,-1 1-221 0 0,-1 0 0 0 0,1 0 0 0 0,-1 0 0 0 0,0 0 1 0 0,0 1-1 0 0,0-1 0 0 0,0 1 0 0 0,0-1 0 0 0,0 1 1 0 0,0-1-1 0 0,-1 1 0 0 0,1-1 0 0 0,-1 1 0 0 0,0-1 1 0 0,0 1-1 0 0,0 0 0 0 0,0-1 0 0 0,0 1 0 0 0,-1-1 1 0 0,1 1-1 0 0,-1-1 0 0 0,-1 5 0 0 0,-1 0 42 0 0,0-1 1 0 0,0 0-1 0 0,0-1 0 0 0,-1 1 0 0 0,0-1 1 0 0,0 1-1 0 0,-9 8 0 0 0,11-12-80 0 0,0-1-1 0 0,0 0 1 0 0,-1 0 0 0 0,1 0-1 0 0,0 0 1 0 0,-1-1 0 0 0,1 1-1 0 0,0 0 1 0 0,-1-1 0 0 0,1 0-1 0 0,-1 1 1 0 0,1-1 0 0 0,0 0-1 0 0,-1 0 1 0 0,1-1 0 0 0,-5 0-1 0 0,0-1 2 0 0,0 0 0 0 0,0-1 0 0 0,1 0-1 0 0,0 0 1 0 0,-1-1 0 0 0,1 0 0 0 0,1 0 0 0 0,-1 0 0 0 0,0-1-1 0 0,1 0 1 0 0,0 0 0 0 0,0 0 0 0 0,1-1 0 0 0,-1 1 0 0 0,-3-8-1 0 0,-1-1-40 0 0,1-1 0 0 0,1 0 0 0 0,0 0 0 0 0,1-1-1 0 0,-5-20 1 0 0,9 30-47 0 0,1 1-1 0 0,0-1 1 0 0,0 1-1 0 0,1-1 1 0 0,-1 0-1 0 0,1 1 1 0 0,0-1-1 0 0,1 0 1 0 0,0 1-1 0 0,0-1 1 0 0,0 1-1 0 0,0-1 1 0 0,1 1-1 0 0,0 0 1 0 0,0-1-1 0 0,0 1 1 0 0,1 0 0 0 0,0 0-1 0 0,0 0 1 0 0,0 1-1 0 0,0-1 1 0 0,5-4-1 0 0,0 1-36 0 0,1 1-1 0 0,-1 0 1 0 0,2 0-1 0 0,-1 0 1 0 0,1 1-1 0 0,-1 1 1 0 0,2 0-1 0 0,-1 0 1 0 0,0 1-1 0 0,14-4 1 0 0,12-2 88 0 0,0 3-1 0 0,0 0 1 0 0,40-1 0 0 0,-29 4 107 0 0,114-5 509 0 0,-118 8-149 0 0,74 10 1 0 0,-106-8-362 0 0,0 1 0 0 0,0 0 0 0 0,-1 1-1 0 0,1 1 1 0 0,18 8 0 0 0,-27-11-94 0 0,0 0 1 0 0,0 0-1 0 0,-1 0 0 0 0,1 1 1 0 0,0-1-1 0 0,-1 1 0 0 0,1-1 1 0 0,-1 1-1 0 0,1-1 0 0 0,-1 1 1 0 0,1 0-1 0 0,-1 0 0 0 0,0-1 1 0 0,0 1-1 0 0,1 3 0 0 0,-2-3-10 0 0,0 0 0 0 0,1 0 0 0 0,-1 0 0 0 0,0 0 0 0 0,0 0 0 0 0,-1 0 0 0 0,1-1 0 0 0,0 1 0 0 0,-1 0 0 0 0,1 0 0 0 0,-1 0 0 0 0,1 0 0 0 0,-1 0 0 0 0,0-1 0 0 0,0 1 0 0 0,0 0 0 0 0,0-1 0 0 0,0 1 0 0 0,0-1 0 0 0,-2 3 0 0 0,-5 5 4 0 0,0-1 0 0 0,0 0 0 0 0,-1-1-1 0 0,1 0 1 0 0,-12 7 0 0 0,-51 27 4 0 0,40-24-60 0 0,-104 48-447 0 0,86-42 218 0 0,28-15-17 0 0,-41 11 0 0 0,22-8-326 0 0,26-7 272 0 0,1-1-1 0 0,-1 0 1 0 0,-24 2 0 0 0,32-5 62 0 0,0 0 0 0 0,1 0 0 0 0,-1 0 0 0 0,0-1 0 0 0,1 0 0 0 0,-1 0 0 0 0,0 0 0 0 0,1-1 1 0 0,0 0-1 0 0,-1 0 0 0 0,-9-5 0 0 0,6 0-3709 0 0,3-2-1185 0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06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674 37 5983 0 0,'4'-7'474'0'0,"-2"5"-242"0"0,-1-1 0 0 0,1 1 0 0 0,-1-1 1 0 0,0 1-1 0 0,0-1 0 0 0,0 1 0 0 0,0-1 0 0 0,1-6 6497 0 0,-3 10-5735 0 0,-36 37-618 0 0,3 2 1 0 0,1 1 0 0 0,2 2 0 0 0,2 1 0 0 0,-36 72 0 0 0,1 22 243 0 0,-57 181 0 0 0,113-296-677 0 0,-2-1-1 0 0,0-1 1 0 0,-1 0 0 0 0,-1 0-1 0 0,-1-1 1 0 0,-1 0 0 0 0,-1-2-1 0 0,0 1 1 0 0,-1-2 0 0 0,-1 0-1 0 0,-1-1 1 0 0,0-1 0 0 0,-32 21-1 0 0,37-28-47 0 0,-20 15-11 0 0,31-22 52 0 0,13 3-1421 0 0,2-2 719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4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0 7831 0 0,'-1'2'4386'0'0,"-15"12"-2681"0"0,0 1 0 0 0,1 0 0 0 0,-15 21 1 0 0,-37 57-368 0 0,48-65-659 0 0,-14 22-479 0 0,3 0 0 0 0,2 2 0 0 0,2 1 0 0 0,3 1 0 0 0,-21 73 0 0 0,29-86-172 0 0,9-27-211 0 0,2-1 1 0 0,-5 16-1 0 0,9-27-102 0 0,15-5-2911 0 0,2-7-3467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06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3679 0 0,'0'0'16528'0'0,"1"2"-14882"0"0,-1 3-1500 0 0,0-1 1 0 0,0 1 0 0 0,-1-1 0 0 0,1 1 0 0 0,-1-1 0 0 0,0 0 0 0 0,0 1 0 0 0,-1-1-1 0 0,1 0 1 0 0,-1 0 0 0 0,-3 7 0 0 0,-5 6 132 0 0,-17 22-1 0 0,6-7-39 0 0,18-29-347 0 0,-43 80 675 0 0,29-39-1299 0 0,15-37-76 0 0,1 0 0 0 0,-1 1 1 0 0,1-1-1 0 0,1 9 0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0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10 5527 0 0,'16'-9'14436'0'0,"-18"13"-14153"0"0,1 0-1 0 0,0 0 1 0 0,-1 0-1 0 0,0 0 1 0 0,0 0 0 0 0,0 0-1 0 0,0 0 1 0 0,-1-1-1 0 0,-5 7 1 0 0,-32 30 178 0 0,28-28-176 0 0,-28 24-298 0 0,-1-1 1 0 0,-2-2-1 0 0,-1-2 0 0 0,-65 35 0 0 0,65-49-434 0 0,18-8-154 0 0,24-8 321 0 0,12 6-520 0 0,35 19 746 0 0,-29-18 41 0 0,26 19 0 0 0,-27-14 103 0 0,0 1 1 0 0,-2 0-1 0 0,1 1 0 0 0,-2 1 1 0 0,0 0-1 0 0,10 18 0 0 0,-20-30-41 0 0,1 0-1 0 0,-1 1 1 0 0,0-1-1 0 0,0 1 1 0 0,0-1-1 0 0,0 1 1 0 0,-1 0 0 0 0,0-1-1 0 0,0 1 1 0 0,1 9-1 0 0,-2-11-32 0 0,0-1 0 0 0,-1 0 0 0 0,1 0 0 0 0,0 0 1 0 0,-1 0-1 0 0,1 0 0 0 0,-1 0 0 0 0,0 0 0 0 0,0 0 0 0 0,0 0 0 0 0,0-1 0 0 0,0 1 0 0 0,0 0 0 0 0,0 0 0 0 0,0-1 0 0 0,-1 1 0 0 0,1-1 0 0 0,-1 1 1 0 0,1-1-1 0 0,-1 0 0 0 0,0 1 0 0 0,1-1 0 0 0,-1 0 0 0 0,0 0 0 0 0,0 0 0 0 0,0 0 0 0 0,-3 1 0 0 0,-12 3-5 0 0,1-1-1 0 0,0 0 1 0 0,-1-1 0 0 0,0-1-1 0 0,-30 1 1 0 0,12-4 21 0 0,-61-9 0 0 0,93 10-32 0 0,-20-3-131 0 0,-1-1-1 0 0,1-1 1 0 0,-41-15 0 0 0,52 13-1092 0 0,2-2-397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07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41 17647 0 0,'18'-41'2498'0'0,"-49"101"-1294"0"0,-26 55-554 0 0,-5 62-59 0 0,-23 53-179 0 0,4-55-288 0 0,-41 96 442 0 0,105-228-542 0 0,-15 34 40 0 0,26-66-44 0 0,0 0 0 0 0,-1 0 0 0 0,1-1-1 0 0,-15 16 1 0 0,16-21-179 0 0,-1 0 0 0 0,1 0 0 0 0,-1 0 0 0 0,-1-1 0 0 0,1 1 0 0 0,-1-1 0 0 0,-7 3 0 0 0,9-5-419 0 0,1 0 0 0 0,-1-1 0 0 0,0 1-1 0 0,1-1 1 0 0,-1 0 0 0 0,0-1 0 0 0,-6 1 0 0 0,-9-2-6149 0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0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19783 0 0,'0'0'1982'0'0,"1"1"-1814"0"0,22 5 293 0 0,-16-4-255 0 0,1 1 0 0 0,0-2 0 0 0,-1 1-1 0 0,1-1 1 0 0,0 0 0 0 0,13 0 0 0 0,29-7 315 0 0,61-14 1 0 0,-66 10-338 0 0,372-81 701 0 0,-135 27-2394 0 0,-248 60-98 0 0,-31 4 491 0 0,-4 12-5814 0 0,-4 2 544 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0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2 408 17479 0 0,'0'0'8384'0'0,"0"-2"-8113"0"0,-1-6-158 0 0,1 1 1 0 0,0-1 0 0 0,0 0-1 0 0,1 1 1 0 0,0-1 0 0 0,0 1 0 0 0,1-1-1 0 0,0 1 1 0 0,0 0 0 0 0,1-1-1 0 0,5-9 1 0 0,2-2 25 0 0,0 0-1 0 0,27-33 1 0 0,-29 42-155 0 0,17-23 41 0 0,1 1 0 0 0,31-28 0 0 0,-48 51-185 0 0,0 1 0 0 0,1 1-1 0 0,-1 0 1 0 0,2 0-1 0 0,-1 1 1 0 0,1 0 0 0 0,0 1-1 0 0,0 0 1 0 0,0 1-1 0 0,1 0 1 0 0,17-3-1 0 0,-18 5-433 0 0,9-1-1852 0 0,-5 2-3227 0 0,-1 1-1807 0 0</inkml:trace>
  <inkml:trace contextRef="#ctx0" brushRef="#br0" timeOffset="1">684 40 5063 0 0,'0'2'9460'0'0,"-2"6"-8486"0"0,0 0 0 0 0,-1 0 0 0 0,1 0 0 0 0,-1-1 0 0 0,-1 1 0 0 0,0-1 0 0 0,-5 8 0 0 0,-39 50 1019 0 0,33-47-1549 0 0,-23 38 0 0 0,25-32-441 0 0,2 0-1 0 0,0 1 1 0 0,2 0-1 0 0,-8 33 0 0 0,16-56-158 0 0,1 0 1 0 0,-1 0-1 0 0,1 0 0 0 0,0 0 0 0 0,0 0 0 0 0,0 0 0 0 0,0 0 0 0 0,0 0 0 0 0,1 3 0 0 0,0-4-362 0 0,-1 0 0 0 0,0 0 0 0 0,1 0 0 0 0,-1 0 0 0 0,1 0 0 0 0,-1 0 0 0 0,1 0 0 0 0,0 0 0 0 0,-1-1 0 0 0,1 1 0 0 0,1 1 0 0 0,8 4-6996 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08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41 11975 0 0,'0'-1'547'0'0,"7"-39"8906"0"0,-5 67-8979 0 0,-1-21-462 0 0,0 1-1 0 0,-1-1 1 0 0,-1 13-1 0 0,-3 7-37 0 0,-1 1 0 0 0,-13 34 1 0 0,-23 51 95 0 0,13-40 45 0 0,-186 405 364 0 0,211-470-479 0 0,-103 187 218 0 0,8-16-1511 0 0,97-176 863 0 0,3-9-3927 0 0,-1 4 4052 0 0,0-1 0 0 0,0 1-1 0 0,1 0 1 0 0,0 0-1 0 0,3-6 1 0 0,-1 3-228 0 0,31-61-3871 0 0,-5-3 3669 0 0,17-75 8418 0 0,-46 141-7411 0 0,0 0 0 0 0,0 0 0 0 0,1 0-1 0 0,-1 0 1 0 0,1 1 0 0 0,0-1 0 0 0,0 0-1 0 0,1 1 1 0 0,-1-1 0 0 0,1 1 0 0 0,-1 0-1 0 0,1 0 1 0 0,0 0 0 0 0,5-3 0 0 0,-1 1-140 0 0,0 1 1 0 0,0 0-1 0 0,1 1 1 0 0,-1-1-1 0 0,1 1 1 0 0,11-2-1 0 0,10-3-228 0 0,58-9 0 0 0,-76 16 70 0 0,0 0 0 0 0,0 1 0 0 0,0 0 0 0 0,0 0 0 0 0,0 1 1 0 0,0 1-1 0 0,0 0 0 0 0,17 6 0 0 0,-25-7 46 0 0,1 1 0 0 0,-1 0 0 0 0,0 0 0 0 0,0 0 0 0 0,0 0 0 0 0,0 1 0 0 0,-1-1 0 0 0,1 1 0 0 0,0 0 0 0 0,-1 0 1 0 0,0 0-1 0 0,0 0 0 0 0,0 0 0 0 0,0 0 0 0 0,0 0 0 0 0,-1 1 0 0 0,1-1 0 0 0,-1 1 0 0 0,1 5 0 0 0,2 6 218 0 0,-1 0 0 0 0,-1 0 0 0 0,0 21 0 0 0,-1-22-117 0 0,-1-1-1 0 0,-1 1 0 0 0,-1-1 1 0 0,0 0-1 0 0,0 1 0 0 0,-2-1 1 0 0,1 0-1 0 0,-2 0 1 0 0,1-1-1 0 0,-2 0 0 0 0,0 1 1 0 0,0-2-1 0 0,-13 19 0 0 0,10-20-84 0 0,0-1 0 0 0,-1 1-1 0 0,0-1 1 0 0,-1-1-1 0 0,0 0 1 0 0,0-1-1 0 0,-1 0 1 0 0,1 0-1 0 0,-24 8 1 0 0,19-9-74 0 0,1-1 1 0 0,-1 0-1 0 0,-1-2 1 0 0,1 0-1 0 0,-1 0 0 0 0,1-2 1 0 0,-26 0-1 0 0,39-1-124 0 0,1 0 0 0 0,-1 0-1 0 0,1 0 1 0 0,-1-1 0 0 0,1 1 0 0 0,-1-1-1 0 0,1 1 1 0 0,0-1 0 0 0,-1 0 0 0 0,1 0-1 0 0,0 0 1 0 0,-3-2 0 0 0,4 0-2217 0 0,1-7-5189 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0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10591 0 0,'-1'1'4682'0'0,"-5"18"-1904"0"0,-14 42 2216 0 0,3 2-3650 0 0,12-45-1282 0 0,2 1 1 0 0,0 0-1 0 0,1-1 0 0 0,2 37 0 0 0,3-34 13 0 0,-3-20-57 0 0,0 1-1 0 0,1-1 0 0 0,-1 0 1 0 0,0 0-1 0 0,1 1 1 0 0,-1-1-1 0 0,1 0 1 0 0,-1 0-1 0 0,1 0 0 0 0,0 0 1 0 0,-1 0-1 0 0,1 0 1 0 0,0 0-1 0 0,0 0 1 0 0,0 0-1 0 0,0 0 1 0 0,0 0-1 0 0,0 0 0 0 0,0 0 1 0 0,0-1-1 0 0,0 1 1 0 0,0-1-1 0 0,2 2 1 0 0,-1-2 13 0 0,1 1 0 0 0,-1-1 0 0 0,1 0 0 0 0,-1 1 0 0 0,1-1 0 0 0,-1 0 0 0 0,1 0 0 0 0,-1-1 0 0 0,1 1 0 0 0,-1-1 1 0 0,3 0-1 0 0,5-2 63 0 0,0-1 1 0 0,0 0-1 0 0,-1 0 1 0 0,16-10-1 0 0,-1-1-39 0 0,-1-1-1 0 0,0 0 0 0 0,-1-2 1 0 0,26-27-1 0 0,-38 35-201 0 0,1 0 1 0 0,11-8-1 0 0,-20 17 26 0 0,-1 0-381 0 0,4-3 422 0 0,-3 3 26 0 0,9-5 43 0 0,-3 5 8 0 0,-3 1-5 0 0,-4 1 2 0 0,0 0-1 0 0,1 0 0 0 0,-1 0 1 0 0,0-1-1 0 0,-1 1 0 0 0,1 1 1 0 0,0-1-1 0 0,0 0 0 0 0,0 0 1 0 0,-1 0-1 0 0,1 0 0 0 0,0 1 1 0 0,-1-1-1 0 0,1 0 0 0 0,-1 0 1 0 0,1 2-1 0 0,0 1 6 0 0,-1-1 0 0 0,1 0 0 0 0,-1 1 0 0 0,0-1 0 0 0,0 1 0 0 0,0-1 0 0 0,0 1 0 0 0,-1-1 0 0 0,1 1 0 0 0,-1-1-1 0 0,0 0 1 0 0,-2 5 0 0 0,-2 6 29 0 0,-13 22-1 0 0,3-6 37 0 0,2-2-42 0 0,3-5 5 0 0,-12 37-1 0 0,20-52-38 0 0,2-7-57 0 0,11 2-434 0 0,-8-2 322 0 0,1-1 0 0 0,-1 0-1 0 0,1-1 1 0 0,0 1 0 0 0,-1-1-1 0 0,1 1 1 0 0,-1-1 0 0 0,1 0 0 0 0,-1 0-1 0 0,0-1 1 0 0,1 1 0 0 0,3-3-1 0 0,5-4-895 0 0,20-14-1 0 0,-9 2-318 0 0,0-2-32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0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23 16959 0 0,'7'-8'1810'0'0,"3"-4"-1696"0"0,-9 12-73 0 0,-1-1-1 0 0,0 1 1 0 0,0 0 0 0 0,1 0-1 0 0,-1 0 1 0 0,0-1-1 0 0,0 1 1 0 0,0 0 0 0 0,1 0-1 0 0,-1 0 1 0 0,0 0-1 0 0,1 0 1 0 0,-1 0 0 0 0,0 0-1 0 0,0-1 1 0 0,1 1-1 0 0,-1 0 1 0 0,0 0 0 0 0,1 0-1 0 0,-1 0 1 0 0,0 0-1 0 0,1 0 1 0 0,-1 0-1 0 0,0 0 1 0 0,0 0 0 0 0,1 1-1 0 0,-1-1 1 0 0,0 0-1 0 0,1 0 1 0 0,-1 0 0 0 0,0 0-1 0 0,0 0 1 0 0,1 0-1 0 0,-1 1 1 0 0,0-1 0 0 0,0 0-1 0 0,0 0 1 0 0,1 0-1 0 0,-1 1 1 0 0,0-1 0 0 0,0 0-1 0 0,0 0 1 0 0,1 1-1 0 0,-1-1 1 0 0,0 0 0 0 0,0 0-1 0 0,0 1 1 0 0,0-1-1 0 0,0 0 1 0 0,0 0 0 0 0,0 1-1 0 0,1 0 1 0 0,4 14 802 0 0,-5-8-731 0 0,-1 1 0 0 0,-1-1 1 0 0,1 0-1 0 0,-1 1 0 0 0,-1-1 0 0 0,1 0 0 0 0,-1 0 1 0 0,-7 11-1 0 0,6-10-73 0 0,-23 48 110 0 0,-57 111 414 0 0,-160 232-134 0 0,42-116-450 0 0,161-222-4077 0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09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10135 0 0,'0'0'11102'0'0,"2"0"-9688"0"0,39-2 702 0 0,50-9 1 0 0,15-1-1347 0 0,283-26 204 0 0,-287 26-963 0 0,88-12-668 0 0,-145 17 405 0 0,-21 4-816 0 0,-1-1-3420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1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15431 0 0,'0'0'5708'0'0,"-1"2"-4781"0"0,-1 10-236 0 0,0 0 0 0 0,0 0 0 0 0,1 0 1 0 0,1 0-1 0 0,1 24 0 0 0,0 15-477 0 0,-1-28-337 0 0,-5 42 397 0 0,4-60-452 0 0,0 1 1 0 0,0-1 0 0 0,0 0-1 0 0,-1 0 1 0 0,0 1 0 0 0,0-1-1 0 0,0 0 1 0 0,-1-1 0 0 0,-2 6-1 0 0,3-7-1020 0 0,-1 0 1004 0 0,-8-1-5419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0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824 51 10135 0 0,'10'-14'434'0'0,"11"-22"6919"0"0,-32 42-5929 0 0,-8 6-1309 0 0,1 2-1 0 0,1 0 1 0 0,0 1 0 0 0,0 1 0 0 0,2 0 0 0 0,-19 25-1 0 0,-71 119 712 0 0,70-102-738 0 0,-225 406 73 0 0,174-302-130 0 0,84-158-47 0 0,-83 141 182 0 0,71-126-421 0 0,0 0 0 0 0,-1-1 1 0 0,-1 0-1 0 0,0-2 0 0 0,-23 18 1 0 0,20-15-1322 0 0,18-18 818 0 0,17-3-6030 0 0,4-2 2848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4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7 8287 0 0,'0'-7'12806'0'0,"0"10"-12678"0"0,-1 0 1 0 0,1 0 0 0 0,-1 0 0 0 0,0 0 0 0 0,0 0-1 0 0,0-1 1 0 0,0 1 0 0 0,-2 3 0 0 0,-4 7 89 0 0,-72 220 648 0 0,40-133-546 0 0,-83 152-1 0 0,69-162-2 0 0,-25 46 158 0 0,75-131-513 0 0,1 0 0 0 0,-1 0 1 0 0,1 1-1 0 0,-3 9 0 0 0,5-13-209 0 0,2 0-1176 0 0,-2-1 1073 0 0,1 0 1 0 0,0 0-1 0 0,0 0 0 0 0,0 0 1 0 0,0 0-1 0 0,0 0 1 0 0,0 0-1 0 0,0 0 0 0 0,0 0 1 0 0,0-1-1 0 0,2 2 1 0 0,6-1-4430 0 0,1-5-1260 0 0</inkml:trace>
  <inkml:trace contextRef="#ctx0" brushRef="#br0" timeOffset="1">480 485 6447 0 0,'0'2'5134'0'0,"0"13"-1372"0"0,1-10-3299 0 0,-1 0-1 0 0,0 0 1 0 0,0 0-1 0 0,-1 0 1 0 0,1 0-1 0 0,-2 5 1 0 0,-1 2 207 0 0,1 0 1 0 0,1-1 0 0 0,-1 14 0 0 0,-3 25 623 0 0,0-25-858 0 0,-17 48 1 0 0,15-59-374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1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13 10135 0 0,'0'0'1096'0'0,"-5"-5"-1096"0"0,-4-1 0 0 0,0 5 0 0 0,0 2 1936 0 0,0 3 368 0 0,0-2 64 0 0,0 5 24 0 0,0 4-2392 0 0,0 3-408 0 0,-2 4-112 0 0,2 2-7256 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1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47 10103 0 0,'0'0'2027'0'0,"0"2"-1518"0"0,3 14 449 0 0,-3-14-524 0 0,0 0-2 0 0,0 6-17 0 0,-1-1 0 0 0,0 1 0 0 0,0 0 0 0 0,-1 0 0 0 0,0-1 0 0 0,-6 14 0 0 0,-26 47 2153 0 0,12-25-1362 0 0,-17 46 675 0 0,39-88-1840 0 0,-1 0 0 0 0,1 0 0 0 0,0-1 0 0 0,0 1 0 0 0,0 0 0 0 0,0 0 0 0 0,0 0 0 0 0,0-1 0 0 0,0 1 0 0 0,0 0 0 0 0,1 0 0 0 0,-1-1 0 0 0,0 1 0 0 0,0 0 0 0 0,1 0 0 0 0,-1-1 0 0 0,0 1 0 0 0,1 0 0 0 0,-1-1 0 0 0,1 1 0 0 0,-1-1 0 0 0,1 1 0 0 0,-1 0 0 0 0,1-1 0 0 0,-1 1 0 0 0,1-1 0 0 0,-1 1 0 0 0,1-1 0 0 0,1 1 0 0 0,21 12 131 0 0,-20-12-54 0 0,7 4-59 0 0,0-2 0 0 0,0 0 1 0 0,0 0-1 0 0,1-1 0 0 0,-1 0 0 0 0,13 0 0 0 0,5 0-42 0 0,30-3 0 0 0,-54 0-17 0 0,0 1 0 0 0,0 0-1 0 0,0-1 1 0 0,0 0 0 0 0,0 0-1 0 0,0 0 1 0 0,0 0 0 0 0,0-1 0 0 0,-1 0-1 0 0,1 1 1 0 0,0-1 0 0 0,-1 0 0 0 0,0-1-1 0 0,1 1 1 0 0,-1-1 0 0 0,4-4-1 0 0,-4 3 6 0 0,1 0 0 0 0,-1-1 0 0 0,-1 1 0 0 0,1-1 0 0 0,-1 0-1 0 0,1 0 1 0 0,-1 0 0 0 0,-1 0 0 0 0,1-1 0 0 0,-1 1 0 0 0,1-9-1 0 0,0 3-4 0 0,-2 0-1 0 0,1 0 0 0 0,-2 1 1 0 0,1-1-1 0 0,-2 0 1 0 0,1 1-1 0 0,-1-1 0 0 0,-1 1 1 0 0,-6-19-1 0 0,-5-1-153 0 0,-31-53-1 0 0,34 64 65 0 0,0-5-510 0 0,11 23 217 0 0,14-9-9127 0 0,-5 7 3379 0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2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63 159 3679 0 0,'0'0'17834'0'0,"2"1"-17732"0"0,17 15 201 0 0,-18-15-214 0 0,0 0-78 0 0,0-1-1 0 0,-1 1 1 0 0,1-1 0 0 0,0 1-1 0 0,0 0 1 0 0,-1 0 0 0 0,1-1-1 0 0,-1 1 1 0 0,1 0 0 0 0,-1 0-1 0 0,1 0 1 0 0,-1 0 0 0 0,1 0-1 0 0,-1-1 1 0 0,0 1 0 0 0,1 0-1 0 0,-1 0 1 0 0,0 0 0 0 0,0 0-1 0 0,0 0 1 0 0,0 0 0 0 0,0 0-1 0 0,0 2 1 0 0,0-2-1 0 0,1 1 0 0 0,-1-1-1 0 0,0 1 1 0 0,0-1 0 0 0,0 0-1 0 0,0 1 1 0 0,0-1 0 0 0,-1 1-1 0 0,1-1 1 0 0,0 1 0 0 0,-1-1 0 0 0,1 0-1 0 0,-2 3 1 0 0,-5 11 68 0 0,-3 12 120 0 0,5-7-138 0 0,1-4-49 0 0,3-14 42 0 0,1-1 0 0 0,0 5-31 0 0,0-4-17 0 0,0-1 1 0 0,0 0 0 0 0,0 1-1 0 0,0-1 1 0 0,0 0-1 0 0,-1 0 1 0 0,1 1-1 0 0,-1-1 1 0 0,1 0 0 0 0,-1 0-1 0 0,1 0 1 0 0,-1 0-1 0 0,1 1 1 0 0,-1-1-1 0 0,-1 1 1 0 0,-20 16 84 0 0,17-14-88 0 0,-24 19 10 0 0,28-23 432 0 0,15-14-31 0 0,-9 8-399 0 0,0 1 0 0 0,0-1-1 0 0,-1-1 1 0 0,1 1-1 0 0,-2-1 1 0 0,1 0-1 0 0,3-8 1 0 0,14-52 141 0 0,-17 50-126 0 0,1-1 0 0 0,1 1-1 0 0,10-19 1 0 0,-9 22-64 0 0,2-1 0 0 0,0 2 0 0 0,0-1 0 0 0,1 1 0 0 0,18-17-1 0 0,-24 25 22 0 0,2 1 0 0 0,-1-1 0 0 0,1 1 0 0 0,-1 1 0 0 0,1-1-1 0 0,0 1 1 0 0,0 0 0 0 0,1 0 0 0 0,-1 0 0 0 0,1 1 0 0 0,-1 0-1 0 0,1 1 1 0 0,0-1 0 0 0,-1 1 0 0 0,13 0 0 0 0,-13 1 6 0 0,0 0-1 0 0,0 0 1 0 0,0 1 0 0 0,-1 0 0 0 0,1 0 0 0 0,0 1 0 0 0,0-1 0 0 0,-1 1-1 0 0,1 0 1 0 0,-1 1 0 0 0,1-1 0 0 0,-1 1 0 0 0,0 0 0 0 0,0 1-1 0 0,0-1 1 0 0,5 5 0 0 0,-10-7 7 0 0,1 0 1 0 0,-1-1-1 0 0,1 1 0 0 0,-1 0 0 0 0,1 0 0 0 0,-1 0 1 0 0,1 0-1 0 0,-1-1 0 0 0,0 1 0 0 0,1 0 0 0 0,-1 0 1 0 0,0 0-1 0 0,0 0 0 0 0,0 0 0 0 0,0 0 0 0 0,0 0 1 0 0,0 0-1 0 0,0 0 0 0 0,0 0 0 0 0,0 0 0 0 0,0-1 1 0 0,0 1-1 0 0,0 0 0 0 0,-1 0 0 0 0,1 0 0 0 0,0 0 1 0 0,-1 0-1 0 0,1 0 0 0 0,-1-1 0 0 0,1 1 0 0 0,-1 0 1 0 0,1 0-1 0 0,-2 0 0 0 0,-3 6-11 0 0,0 0 1 0 0,-11 11-1 0 0,12-14 10 0 0,-4 4 45 0 0,1 1-1 0 0,0 0 1 0 0,1 0 0 0 0,0 0-1 0 0,-9 18 1 0 0,13-24-31 0 0,1 1 0 0 0,0-1 1 0 0,0 0-1 0 0,0 1 0 0 0,0-1 0 0 0,1 1 1 0 0,-1-1-1 0 0,1 1 0 0 0,0-1 0 0 0,0 1 1 0 0,0-1-1 0 0,0 1 0 0 0,1-1 0 0 0,0 1 0 0 0,-1-1 1 0 0,1 1-1 0 0,0-1 0 0 0,1 0 0 0 0,-1 1 1 0 0,1-1-1 0 0,-1 0 0 0 0,4 4 0 0 0,13 19 56 0 0,-7-13 5 0 0,-1 2 0 0 0,-1-1-1 0 0,14 29 1 0 0,-21-37-73 0 0,1 3-2 0 0,-1 4 15 0 0,-2-13-11 0 0,0 0 0 0 0,0 1 1 0 0,0-1-1 0 0,0 0 0 0 0,1 1 0 0 0,-1-1 1 0 0,0 0-1 0 0,0 1 0 0 0,0-1 0 0 0,0 0 0 0 0,0 1 1 0 0,0-1-1 0 0,0 0 0 0 0,-1 1 0 0 0,1-1 1 0 0,0 0-1 0 0,0 1 0 0 0,0-1 0 0 0,0 0 1 0 0,0 1-1 0 0,0-1 0 0 0,-1 1 0 0 0,-4 10 64 0 0,3-6 3 0 0,2-5-86 0 0,-10 11 245 0 0,10-10-223 0 0,0-1 0 0 0,0 1-1 0 0,0 0 1 0 0,0-1 0 0 0,0 1-1 0 0,0-1 1 0 0,0 1 0 0 0,0-1 0 0 0,0 1-1 0 0,0-1 1 0 0,0 1 0 0 0,0-1-1 0 0,1 1 1 0 0,-1-1 0 0 0,0 1-1 0 0,0-1 1 0 0,1 1 0 0 0,-1-1 0 0 0,0 0-1 0 0,1 1 1 0 0,-1-1 0 0 0,1 1-1 0 0,-1-1 5 0 0,3 3-6 0 0,-1-1 0 0 0,0 0 0 0 0,0 0 0 0 0,1 0 0 0 0,-1 0 1 0 0,1 0-1 0 0,-1-1 0 0 0,1 1 0 0 0,0-1 0 0 0,0 0 0 0 0,5 2 0 0 0,37 8 84 0 0,-22-6-43 0 0,71 16 166 0 0,-93-21-106 0 0,-14 1-887 0 0,7 0-2925 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22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11 150 2303 0 0,'0'0'102'0'0,"-1"2"-1"0"0,-9 18 15543 0 0,14-19-14355 0 0,-3-1-1035 0 0,1 2-20 0 0,1 2-159 0 0,0 1 0 0 0,-1 0 0 0 0,1-1 0 0 0,-1 1 0 0 0,0 0 0 0 0,0 0 0 0 0,-1 1 0 0 0,1-1 0 0 0,-1 0 0 0 0,0 6 0 0 0,2 11 80 0 0,-2 26 0 0 0,0-11 30 0 0,0-20-105 0 0,1 15-17 0 0,0-1 0 0 0,9 36 1 0 0,-8-52-53 0 0,8 26 52 0 0,-10-39 7 0 0,1-4 20 0 0,2 0-71 0 0,-1-1 1 0 0,1 0-1 0 0,0 0 0 0 0,-1-1 1 0 0,0 1-1 0 0,0 0 0 0 0,0-1 1 0 0,0 0-1 0 0,-1 0 0 0 0,1 0 1 0 0,-1 0-1 0 0,0 0 0 0 0,0 0 1 0 0,2-9-1 0 0,1 1-21 0 0,14-37 42 0 0,37-67 0 0 0,-46 102 69 0 0,20-24 0 0 0,-14 19-7 0 0,-13 13-57 0 0,1 1-26 0 0,16-11 170 0 0,-13 28-122 0 0,-4 3-67 0 0,1 1 0 0 0,-2-1 0 0 0,2 31 0 0 0,3 20 0 0 0,-6-60 0 0 0,0 7 0 0 0,2-1 0 0 0,0 1 0 0 0,0-1 0 0 0,1 0 0 0 0,1 0 0 0 0,0 0 0 0 0,11 20 0 0 0,-1-12 21 0 0,-8-15 14 0 0,-2-2-27 0 0,-3-2 6 0 0,0-1 0 0 0,1 1 0 0 0,-1 0-1 0 0,0-1 1 0 0,0 1 0 0 0,1-1 0 0 0,-1 1 0 0 0,0-1-1 0 0,1 0 1 0 0,-1 0 0 0 0,0 0 0 0 0,1 0 0 0 0,-1-1-1 0 0,0 1 1 0 0,1-1 0 0 0,-1 1 0 0 0,0-1 0 0 0,0 0 0 0 0,1 0-1 0 0,-1 0 1 0 0,3-2 0 0 0,3-2 96 0 0,1 0 0 0 0,-1 0 0 0 0,13-11 0 0 0,-13 7-50 0 0,0 0 0 0 0,0 0-1 0 0,0-1 1 0 0,-1 0 0 0 0,-1 0-1 0 0,0-1 1 0 0,0 1 0 0 0,6-19 0 0 0,5-6-30 0 0,12-24-52 0 0,108-233 303 0 0,-136 291-397 0 0,-3 19-3859 0 0,-2 2-3449 0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22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20 13359 0 0,'0'0'1027'0'0,"-1"-2"-670"0"0,-2-4 3533 0 0,3 6-3786 0 0,0 0 1 0 0,0-1 0 0 0,0 1-1 0 0,0 0 1 0 0,0-1 0 0 0,0 1-1 0 0,0 0 1 0 0,0-1 0 0 0,0 1-1 0 0,0 0 1 0 0,0-1 0 0 0,0 1-1 0 0,1 0 1 0 0,-1-1 0 0 0,0 1-1 0 0,0 0 1 0 0,0-1 0 0 0,1 1-1 0 0,-1 0 1 0 0,0 0 0 0 0,0-1-1 0 0,1 1 1 0 0,-1 0 0 0 0,0 0-1 0 0,0-1 1 0 0,1 1 0 0 0,-1 0-1 0 0,0 0 1 0 0,1 0 0 0 0,-1 0 0 0 0,0 0-1 0 0,1-1 1 0 0,-1 1 0 0 0,1 0-32 0 0,1-1 0 0 0,-1 1 0 0 0,0-1 1 0 0,0 1-1 0 0,0 0 0 0 0,0-1 1 0 0,1 1-1 0 0,-1 0 0 0 0,0 0 1 0 0,2 0-1 0 0,0 0-15 0 0,11 5 136 0 0,-13-4-188 0 0,1 0 0 0 0,-1 0 1 0 0,1 1-1 0 0,-1-1 0 0 0,0 1 0 0 0,0-1 1 0 0,0 1-1 0 0,0-1 0 0 0,0 1 1 0 0,0 0-1 0 0,0 0 0 0 0,-1-1 0 0 0,1 1 1 0 0,-1 0-1 0 0,1 0 0 0 0,0 2 1 0 0,0 0 16 0 0,0 1 0 0 0,0 0 0 0 0,-1 0-1 0 0,1 0 1 0 0,-1 0 0 0 0,0 0-1 0 0,0 0 1 0 0,-1 0 0 0 0,0 0-1 0 0,0 0 1 0 0,0 0 0 0 0,0 0-1 0 0,-1 0 1 0 0,1 0 0 0 0,-5 7-1 0 0,-4 6 83 0 0,0-1 0 0 0,-18 23 0 0 0,13-19-101 0 0,-29 51-1801 0 0,18-21-3203 0 0,21-42 3157 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2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16 11055 0 0,'1'-1'852'0'0,"13"-14"6154"0"0,-10 19-4163 0 0,2 13-2380 0 0,-6-11-381 0 0,0 0-1 0 0,0 0 1 0 0,0 0-1 0 0,-1 0 1 0 0,0 0-1 0 0,-3 12 1 0 0,-16 36 359 0 0,10-29-265 0 0,-50 121 320 0 0,-84 148 0 0 0,-77 135-423 0 0,155-300-82 0 0,57-112-54 0 0,-49 91-135 0 0,44-85-216 0 0,-1 0 1 0 0,-26 29 0 0 0,34-44-1924 0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2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7 192 19007 0 0,'0'0'1450'0'0,"-1"0"-994"0"0,1 0-447 0 0,0 0 0 0 0,-1 0 0 0 0,1 0 0 0 0,0 0 1 0 0,0 1-1 0 0,-1-1 0 0 0,1 0 0 0 0,0 0 0 0 0,0 0 1 0 0,-1 0-1 0 0,1 0 0 0 0,0 0 0 0 0,0 1 0 0 0,0-1 1 0 0,-1 0-1 0 0,1 0 0 0 0,0 0 0 0 0,0 1 0 0 0,0-1 1 0 0,0 0-1 0 0,-1 0 0 0 0,1 0 0 0 0,0 1 0 0 0,0-1 1 0 0,0 0-1 0 0,0 0 0 0 0,0 1 0 0 0,0-1 0 0 0,0 0 1 0 0,0 0-1 0 0,0 1 0 0 0,0-1 0 0 0,0 0 0 0 0,0 1 1 0 0,0-1-1 0 0,0 0 0 0 0,0 0 0 0 0,0 1 0 0 0,0-1 1 0 0,0 0-1 0 0,0 0 0 0 0,0 1 0 0 0,0-1 0 0 0,0 0 1 0 0,1 0-1 0 0,-1 0 0 0 0,0 1 0 0 0,0-1 0 0 0,0 0 1 0 0,1 2 41 0 0,0-1 0 0 0,0 0 1 0 0,0 1-1 0 0,0-1 1 0 0,1 0-1 0 0,-1 0 0 0 0,0 0 1 0 0,0 0-1 0 0,1 0 1 0 0,-1 0-1 0 0,1 0 0 0 0,-1 0 1 0 0,1 0-1 0 0,-1-1 1 0 0,1 1-1 0 0,-1-1 1 0 0,1 1-1 0 0,0-1 0 0 0,2 1 1 0 0,33 2 715 0 0,-10-5-375 0 0,-1-2-1 0 0,1 0 1 0 0,-1-2-1 0 0,43-14 1 0 0,-18 4-46 0 0,409-128-336 0 0,-428 134-737 0 0,-9 3-1755 0 0,-8 2-2588 0 0,0-1-2350 0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2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753 0 8751 0 0,'0'0'674'0'0,"-1"2"-438"0"0,-55 78 9631 0 0,7 6-8477 0 0,-213 355 458 0 0,-67 117-1759 0 0,319-540-89 0 0,-34 65 12 0 0,43-81 1204 0 0,3-3-965 0 0,36-27-34 0 0,39-38 0 0 0,-49 41-99 0 0,1 1-1 0 0,1 1 1 0 0,37-22 0 0 0,-60 41-118 0 0,60-30-39 0 0,-59 31 35 0 0,0 0-1 0 0,0 1 0 0 0,0 0 0 0 0,0 0 1 0 0,1 0-1 0 0,15 0 0 0 0,-23 2 5 0 0,1 0 0 0 0,-1 0 0 0 0,1 0 0 0 0,0 1 0 0 0,-1-1 0 0 0,1 0 0 0 0,0 1 0 0 0,-1-1 0 0 0,1 1-1 0 0,-1 0 1 0 0,1-1 0 0 0,-1 1 0 0 0,1 0 0 0 0,-1 0 0 0 0,0 0 0 0 0,1 0 0 0 0,-1 0 0 0 0,0 0 0 0 0,1 2 0 0 0,0-1 0 0 0,0 1 0 0 0,-1-1-1 0 0,1 1 1 0 0,-1 0 0 0 0,0-1 0 0 0,0 1 0 0 0,0 0 0 0 0,0 0 0 0 0,1 5-1 0 0,-1 4 4 0 0,0 0 0 0 0,-1 0-1 0 0,-1 0 1 0 0,-1 13 0 0 0,0-7 19 0 0,0 1 0 0 0,1-1 0 0 0,1 1-1 0 0,1 0 1 0 0,0-1 0 0 0,2 1 0 0 0,0-1 0 0 0,7 22 0 0 0,-10-39-43 0 0,0 1-1 0 0,1-1 1 0 0,-1 1 0 0 0,0-1-1 0 0,1 1 1 0 0,-1-1 0 0 0,1 0-1 0 0,0 1 1 0 0,-1-1 0 0 0,1 0-1 0 0,0 0 1 0 0,0 0 0 0 0,0 0-1 0 0,0 1 1 0 0,0-1 0 0 0,0 0-1 0 0,1 0 1 0 0,2 2-264 0 0,-3-2-140 0 0,0-1 0 0 0,0 1-1 0 0,0 0 1 0 0,0-1 0 0 0,1 1 0 0 0,-1-1 0 0 0,0 1 0 0 0,1-1 0 0 0,-1 0 0 0 0,0 1-1 0 0,1-1 1 0 0,-1 0 0 0 0,3 0 0 0 0,-2 0-1578 0 0,9 0-5221 0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2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0 7831 0 0,'0'0'706'0'0,"1"2"-578"0"0,2 5 710 0 0,0 0-1 0 0,0 0 1 0 0,-1 0 0 0 0,0 0 0 0 0,-1 1 0 0 0,1-1 0 0 0,-1 11 0 0 0,0-6-74 0 0,-2 0 0 0 0,1 1 1 0 0,-5 22-1 0 0,-4-1-146 0 0,-2 1-1 0 0,-15 35 0 0 0,25-67-552 0 0,-104 220 1428 0 0,-16-8-1185 0 0,73-133-308 0 0,43-72-66 0 0,4-9-272 0 0,2-3-514 0 0,14-34-1128 0 0,-4 10 288 0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24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51 487 11775 0 0,'-10'15'462'0'0,"1"1"-1"0"0,-9 21 0 0 0,5-8 3945 0 0,21-39-3495 0 0,-5 7-732 0 0,71-86 789 0 0,4 4 0 0 0,116-98 0 0 0,-144 139-776 0 0,77-59 220 0 0,-113 94-285 0 0,0 0 1 0 0,1 1-1 0 0,0 0 1 0 0,0 1-1 0 0,1 1 1 0 0,0 0 0 0 0,25-5-1 0 0,-37 10-88 0 0,0 1 0 0 0,-1-1-1 0 0,1 1 1 0 0,0 0 0 0 0,0 0-1 0 0,0 0 1 0 0,0 0 0 0 0,-1 1 0 0 0,1 0-1 0 0,0 0 1 0 0,0 0 0 0 0,-1 0 0 0 0,1 0-1 0 0,-1 1 1 0 0,1-1 0 0 0,4 4-1 0 0,-4-2-23 0 0,-1 0 0 0 0,0 0 0 0 0,0 0 0 0 0,0 0 0 0 0,0 0 0 0 0,-1 1 0 0 0,1-1 0 0 0,-1 1 0 0 0,0 0 0 0 0,0-1 0 0 0,0 1 0 0 0,-1 0 0 0 0,1 0 0 0 0,1 7 0 0 0,-1 1-10 0 0,0 1 1 0 0,-1-1-1 0 0,0 0 1 0 0,-1 1-1 0 0,0-1 1 0 0,-1 1-1 0 0,0-1 1 0 0,-1 1-1 0 0,0-1 0 0 0,-1 0 1 0 0,-1 0-1 0 0,0 0 1 0 0,-9 17-1 0 0,2-7-39 0 0,0-1 0 0 0,-2 0 0 0 0,-1-1 0 0 0,0-1 0 0 0,-2 0 0 0 0,-17 17 0 0 0,-12 8-172 0 0,-66 50-1 0 0,86-76 162 0 0,-1-1 1 0 0,0-1-1 0 0,-2-1 1 0 0,-48 19-1 0 0,58-27 4 0 0,-67 22-4 0 0,71-26-45 0 0,0 0-1 0 0,1 0 1 0 0,-1-1-1 0 0,-17 0 1 0 0,29-2-193 0 0,3-2-465 0 0,9-17-1845 0 0,0 6 1094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4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22 253 6911 0 0,'-1'2'528'0'0,"-6"16"-264"0"0,-4 9 2247 0 0,8-7 8930 0 0,14-26-10870 0 0,6-8-418 0 0,-1-1-1 0 0,0 0 1 0 0,-1-1 0 0 0,13-18 0 0 0,2-1-33 0 0,55-56 43 0 0,-68 74-131 0 0,2 1-1 0 0,0 1 1 0 0,22-14-1 0 0,-14 16-19 0 0,-27 12-5 0 0,1 1 0 0 0,0-1-1 0 0,0 1 1 0 0,0 0 0 0 0,0-1 0 0 0,0 1 0 0 0,0 0-1 0 0,0 0 1 0 0,0 0 0 0 0,-1-1 0 0 0,1 1-1 0 0,0 0 1 0 0,2 0 0 0 0,2 4 6 0 0,-4-2-1 0 0,4 2-4 0 0,0 0 0 0 0,-1 1 0 0 0,1-1 0 0 0,-1 1 0 0 0,0 1 0 0 0,0-1 0 0 0,0 0 0 0 0,-1 1 0 0 0,0 0-1 0 0,0 0 1 0 0,0 0 0 0 0,-1 0 0 0 0,0 0 0 0 0,2 11 0 0 0,-2-7 3 0 0,0 1 1 0 0,-1-1-1 0 0,-1 1 0 0 0,1-1 0 0 0,-2 1 0 0 0,1-1 1 0 0,-2 1-1 0 0,-2 13 0 0 0,-2-6-207 0 0,0-1-1 0 0,-16 31 1 0 0,1-2-127 0 0,20-35-2163 0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2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454 261 1839 0 0,'-1'2'134'0'0,"-7"16"953"0"0,-2 5 16915 0 0,20-32-17361 0 0,-5 3-547 0 0,0 1 0 0 0,-1 0 0 0 0,0-1 0 0 0,0 0 0 0 0,-1 0 0 0 0,1 0 0 0 0,3-9 0 0 0,-1-1 10 0 0,8-32 0 0 0,-11 34-64 0 0,-1 0 0 0 0,0 0-1 0 0,0-23 1 0 0,-2 31-35 0 0,0 0 1 0 0,-1 0-1 0 0,0 0 1 0 0,0 0-1 0 0,0 0 1 0 0,-1 1-1 0 0,0-1 0 0 0,0 0 1 0 0,0 1-1 0 0,-1-1 1 0 0,-4-6-1 0 0,6 10-8 0 0,-1 0 0 0 0,1 1 0 0 0,-1-1 0 0 0,0 0 0 0 0,0 1-1 0 0,0 0 1 0 0,1-1 0 0 0,-1 1 0 0 0,0 0 0 0 0,-1 0 0 0 0,1 0 0 0 0,0 0-1 0 0,0 0 1 0 0,0 1 0 0 0,-1-1 0 0 0,1 1 0 0 0,0-1 0 0 0,0 1 0 0 0,-1 0 0 0 0,1 0-1 0 0,0 0 1 0 0,-1 0 0 0 0,1 1 0 0 0,0-1 0 0 0,-3 1 0 0 0,-5 1-13 0 0,0 1-1 0 0,1 0 1 0 0,0 1 0 0 0,-14 6-1 0 0,5 0 1 0 0,1 1-1 0 0,0 0 0 0 0,-30 27 1 0 0,-40 48-35 0 0,58-55 38 0 0,1 2 1 0 0,2 1-1 0 0,1 0 0 0 0,-21 40 0 0 0,40-63-10 0 0,1 1-1 0 0,0 0 0 0 0,-5 18 1 0 0,9-27 16 0 0,0-1 0 0 0,0 1 0 0 0,1 0 0 0 0,-1 0 0 0 0,1 0 0 0 0,-1 0 0 0 0,1-1 0 0 0,0 1 1 0 0,1 0-1 0 0,-1 0 0 0 0,0 0 0 0 0,1 0 0 0 0,-1 0 0 0 0,1-1 0 0 0,0 1 0 0 0,0 0 0 0 0,0-1 0 0 0,0 1 0 0 0,1 0 0 0 0,-1-1 0 0 0,4 4 0 0 0,-4-5-3 0 0,0 0 0 0 0,0 0 0 0 0,1 0 0 0 0,-1-1 0 0 0,0 1 0 0 0,1 0 0 0 0,-1-1 0 0 0,0 1 0 0 0,1-1-1 0 0,-1 0 1 0 0,1 1 0 0 0,-1-1 0 0 0,1 0 0 0 0,-1 0 0 0 0,1 0 0 0 0,-1 0 0 0 0,1 0 0 0 0,-1 0-1 0 0,1 0 1 0 0,-1-1 0 0 0,1 1 0 0 0,1-1 0 0 0,6-2 18 0 0,-1 0 0 0 0,14-8-1 0 0,-14 7-9 0 0,27-15 29 0 0,-1-1 1 0 0,-1-1 0 0 0,-1-2 0 0 0,-1-2 0 0 0,-1 0-1 0 0,34-39 1 0 0,-64 64-29 0 0,0 0-1 0 0,0 0 1 0 0,0 0 0 0 0,0 0-1 0 0,0 0 1 0 0,0 1-1 0 0,0-1 1 0 0,0 0 0 0 0,1 0-1 0 0,-1 0 1 0 0,0 0-1 0 0,0 0 1 0 0,0 0 0 0 0,0 0-1 0 0,0 1 1 0 0,0-1-1 0 0,0 0 1 0 0,0 0 0 0 0,0 0-1 0 0,0 0 1 0 0,1 0-1 0 0,-1 0 1 0 0,0 0 0 0 0,0 0-1 0 0,0 0 1 0 0,0 0-1 0 0,0 0 1 0 0,0 0-1 0 0,0 1 1 0 0,1-1 0 0 0,-1 0-1 0 0,0 0 1 0 0,0 0-1 0 0,0 0 1 0 0,0 0 0 0 0,0 0-1 0 0,1 0 1 0 0,-1 0-1 0 0,0 0 1 0 0,0 0 0 0 0,0-1-1 0 0,0 1 1 0 0,0 0-1 0 0,0 0 1 0 0,1 0 0 0 0,-1 0-1 0 0,0 0 1 0 0,0 0-1 0 0,0 0 1 0 0,0 0 0 0 0,0 0-1 0 0,-3 13-21 0 0,3-13 20 0 0,-7 29 43 0 0,-6 37-1 0 0,12-58-217 0 0,1 0 1 0 0,-1 0-1 0 0,1 1 0 0 0,0-1 0 0 0,1 0 1 0 0,0 1-1 0 0,1-1 0 0 0,0 0 1 0 0,3 10-1 0 0,-3-15-1209 0 0,4 3-69 0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25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25 744 12439 0 0,'0'0'1126'0'0,"-1"-1"-929"0"0,-1 1 92 0 0,0-1-1 0 0,1 0 1 0 0,0 0 0 0 0,-1 0 0 0 0,1 0-1 0 0,-1 0 1 0 0,1 0 0 0 0,0-1 0 0 0,0 1-1 0 0,0 0 1 0 0,0-1 0 0 0,0 1 0 0 0,0-1-1 0 0,0 1 1 0 0,0-1 0 0 0,1 1-1 0 0,-1-1 1 0 0,0 1 0 0 0,1-1 0 0 0,-1 0-1 0 0,1 1 1 0 0,0-1 0 0 0,0 0 0 0 0,-1-2-1 0 0,2-1 181 0 0,-1-1 0 0 0,1 1 0 0 0,0-1 0 0 0,0 1 0 0 0,3-8 0 0 0,-3 9-448 0 0,14-42 519 0 0,2 1 0 0 0,2 1 0 0 0,3 0 0 0 0,0 2 0 0 0,52-71 0 0 0,-44 76-759 0 0,1 2 0 0 0,2 0 0 0 0,1 2 0 0 0,2 2 0 0 0,1 1 0 0 0,1 2 0 0 0,63-35 0 0 0,-90 57-168 0 0,1 0 0 0 0,0 0 0 0 0,0 1 0 0 0,20-6 0 0 0,-29 11 98 0 0,0-1 1 0 0,0 0 0 0 0,1 1-1 0 0,-1 0 1 0 0,0-1-1 0 0,1 1 1 0 0,-1 1-1 0 0,0-1 1 0 0,0 0-1 0 0,1 1 1 0 0,-1 0-1 0 0,0-1 1 0 0,0 1-1 0 0,0 1 1 0 0,0-1-1 0 0,0 0 1 0 0,0 1-1 0 0,0-1 1 0 0,0 1-1 0 0,0 0 1 0 0,-1 0 0 0 0,1 0-1 0 0,2 3 1 0 0,7 9-5878 0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2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326 175 2759 0 0,'2'-1'126'0'0,"7"-4"193"0"0,0-1 1 0 0,-1 0 0 0 0,0-1-1 0 0,0 0 1 0 0,-1 0-1 0 0,7-8 1 0 0,11-10 6328 0 0,-7 8-3815 0 0,0-1 1 0 0,17-23-1 0 0,-34 40-2216 0 0,0-9 684 0 0,-3 9-1261 0 0,0 0 0 0 0,0 0 0 0 0,1 0-1 0 0,-1 0 1 0 0,0 0 0 0 0,0 1-1 0 0,0-1 1 0 0,0 1 0 0 0,0 0 0 0 0,0-1-1 0 0,0 1 1 0 0,0 0 0 0 0,0 0-1 0 0,0 0 1 0 0,0 0 0 0 0,0 0 0 0 0,0 1-1 0 0,0-1 1 0 0,1 1 0 0 0,-1-1-1 0 0,0 1 1 0 0,0 0 0 0 0,-2 1 0 0 0,-8 3 31 0 0,0 0 0 0 0,-13 9 0 0 0,25-13-66 0 0,-41 26-62 0 0,-39 34-1 0 0,40-29 28 0 0,7-7 30 0 0,2 2 0 0 0,1 1 0 0 0,1 1 0 0 0,2 1 0 0 0,-31 44 0 0 0,57-72 0 0 0,-2 2-7 0 0,0 0 1 0 0,0 0-1 0 0,1 1 0 0 0,0-1 1 0 0,0 0-1 0 0,0 1 0 0 0,-1 6 1 0 0,2-11 6 0 0,1 1-1 0 0,0-1 1 0 0,0 0 0 0 0,0 1 0 0 0,0-1-1 0 0,0 0 1 0 0,-1 1 0 0 0,1-1 0 0 0,0 1 0 0 0,0-1-1 0 0,0 0 1 0 0,0 1 0 0 0,0-1 0 0 0,0 1-1 0 0,0-1 1 0 0,0 0 0 0 0,0 1 0 0 0,0-1-1 0 0,1 1 1 0 0,-1-1 0 0 0,0 0 0 0 0,0 1-1 0 0,0-1 1 0 0,0 0 0 0 0,0 1 0 0 0,1-1 0 0 0,-1 0-1 0 0,0 1 1 0 0,0-1 0 0 0,1 0 0 0 0,-1 1-1 0 0,0-1 1 0 0,1 0 0 0 0,-1 0 0 0 0,0 1-1 0 0,1-1 1 0 0,-1 0 0 0 0,0 0 0 0 0,1 0 0 0 0,-1 1-1 0 0,0-1 1 0 0,1 0 0 0 0,-1 0 0 0 0,1 0-1 0 0,-1 0 1 0 0,1 0 0 0 0,-1 0 0 0 0,3 1 2 0 0,-1 0 0 0 0,0-1-1 0 0,1 1 1 0 0,-1-1 0 0 0,1 0 0 0 0,0 0-1 0 0,-1 0 1 0 0,1 0 0 0 0,-1 0 0 0 0,1 0 0 0 0,-1-1-1 0 0,1 1 1 0 0,-1-1 0 0 0,4-1 0 0 0,35-16 33 0 0,-32 14-33 0 0,36-20-176 0 0,0-1-1 0 0,-2-2 1 0 0,-1-2 0 0 0,39-36-1 0 0,-74 60 172 0 0,-1-1 1 0 0,0 0-1 0 0,-1 0 0 0 0,1-1 1 0 0,-1 0-1 0 0,7-11 0 0 0,-12 17 629 0 0,-7 12-481 0 0,4-7-126 0 0,-69 109 369 0 0,66-100-391 0 0,0-1 0 0 0,0 1-1 0 0,1 0 1 0 0,1 0 0 0 0,0 0 0 0 0,1 1 0 0 0,-3 21-1 0 0,6-33-152 0 0,0-1-1 0 0,0 0 0 0 0,0 1 0 0 0,0-1 0 0 0,0 0 0 0 0,0 1 1 0 0,0-1-1 0 0,0 0 0 0 0,0 0 0 0 0,0 1 0 0 0,1-1 0 0 0,-1 0 1 0 0,1 1-1 0 0,-1-1 0 0 0,1 0 0 0 0,-1 0 0 0 0,1 0 0 0 0,0 0 0 0 0,-1 0 1 0 0,1 0-1 0 0,0 1 0 0 0,0-2 0 0 0,0 1 0 0 0,0 0 0 0 0,0 0 1 0 0,0 0-1 0 0,0 0 0 0 0,0-1 0 0 0,2 2 0 0 0,7 2-6799 0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2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38 331 1375 0 0,'0'0'66'0'0,"0"2"-8"0"0,-7 16-212 0 0,-7 10 7765 0 0,-1 4 1531 0 0,13-24-5174 0 0,202-227-3251 0 0,-135 159-1122 0 0,-55 52 397 0 0,1 0 0 0 0,0 1-1 0 0,0 0 1 0 0,20-9 0 0 0,-9 12 281 0 0,-20 4-48 0 0,0 1 36 0 0,0 1-213 0 0,0 0-1 0 0,0 1 0 0 0,0-1 0 0 0,0 1 0 0 0,-1-1 0 0 0,1 1 0 0 0,0-1 0 0 0,-1 1 0 0 0,0 0 0 0 0,0 0 0 0 0,0-1 0 0 0,0 1 0 0 0,0 0 0 0 0,0 0 0 0 0,-1 0 0 0 0,1 0 0 0 0,-1 0 0 0 0,0 0 0 0 0,0 0 0 0 0,-1 6 0 0 0,-1 6 55 0 0,0-1 1 0 0,-2 1-1 0 0,-4 15 0 0 0,2-10 77 0 0,-19 53-107 0 0,28-80-159 0 0,1 0 0 0 0,0 0 0 0 0,8-12 0 0 0,1 0-6 0 0,4-13-19 0 0,-8 17 105 0 0,-1 0 0 0 0,2 0-1 0 0,21-26 1 0 0,-7 15-17 0 0,-7 7-34 0 0,0 1 0 0 0,31-25 0 0 0,-42 39 50 0 0,0-1 0 0 0,0 1-1 0 0,1 1 1 0 0,-1-1-1 0 0,1 1 1 0 0,0 0 0 0 0,0 0-1 0 0,1 1 1 0 0,-1 0 0 0 0,0 1-1 0 0,1-1 1 0 0,-1 1-1 0 0,8 0 1 0 0,-7 1 37 0 0,-1 1-1 0 0,0-1 1 0 0,0 1-1 0 0,0 0 1 0 0,0 1-1 0 0,0 0 1 0 0,0 0-1 0 0,0 0 0 0 0,-1 1 1 0 0,11 5-1 0 0,-14-6-13 0 0,0 0-1 0 0,-1 0 0 0 0,1 0 0 0 0,-1 0 0 0 0,1 1 0 0 0,-1-1 0 0 0,0 1 1 0 0,0-1-1 0 0,0 1 0 0 0,0 0 0 0 0,0 0 0 0 0,-1 0 0 0 0,1 0 0 0 0,-1 0 0 0 0,0 0 1 0 0,0 0-1 0 0,0 1 0 0 0,0-1 0 0 0,-1 0 0 0 0,1 0 0 0 0,-1 1 0 0 0,0-1 1 0 0,0 0-1 0 0,-1 7 0 0 0,-2 9 63 0 0,-2 1 0 0 0,0-1 0 0 0,-1-1 0 0 0,-1 1 0 0 0,-13 24 0 0 0,-3 9-10 0 0,-21 53-560 0 0,43-104 190 0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2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75 1375 0 0,'-1'2'7486'0'0,"-4"12"3387"0"0,6-9-9598 0 0,-1-2-653 0 0,2-2 2 0 0,2 1-488 0 0,0 0-1 0 0,0 0 1 0 0,0-1 0 0 0,0 1-1 0 0,0-1 1 0 0,1 0 0 0 0,-1 0-1 0 0,1 0 1 0 0,-1-1-1 0 0,1 1 1 0 0,-1-1 0 0 0,6-1-1 0 0,10-1 186 0 0,30-5-1 0 0,-9 0-196 0 0,-23 4-389 0 0,-1 0-1 0 0,29-10 1 0 0,-44 12 70 0 0,-2 1-198 0 0,0 0 382 0 0,1 0-1 0 0,-1-1 0 0 0,0 1 0 0 0,0 0 0 0 0,1 0 0 0 0,-1 0 0 0 0,0-1 0 0 0,0 1 1 0 0,0 0-1 0 0,1 0 0 0 0,-1 0 0 0 0,0-1 0 0 0,0 1 0 0 0,0 0 0 0 0,0 0 0 0 0,1-1 1 0 0,-1 1-1 0 0,0 0 0 0 0,0-1 0 0 0,0 1 0 0 0,0 0 0 0 0,0 0 0 0 0,0-1 1 0 0,0 1-1 0 0,0 0 0 0 0,0-1 0 0 0,0 1 0 0 0,0 0 0 0 0,0 0 0 0 0,0-1 0 0 0,0 1 1 0 0,0 0-1 0 0,0-1 0 0 0,-1 1 0 0 0,1 0 0 0 0,0 0 0 0 0,0-1 0 0 0,-4-13-229 0 0,3 13 197 0 0,1-1-57 0 0,0 0 18 0 0,0 0 73 0 0,0 0-1 0 0,0 0 0 0 0,-1 0 1 0 0,1 0-1 0 0,0 0 1 0 0,-1 0-1 0 0,1 1 1 0 0,-1-1-1 0 0,0 0 1 0 0,1 0-1 0 0,-1 0 0 0 0,0 1 1 0 0,0-1-1 0 0,0 0 1 0 0,0 1-1 0 0,-1-1 1 0 0,1 1-1 0 0,0-1 1 0 0,-1 1-1 0 0,1 0 0 0 0,-1 0 1 0 0,1-1-1 0 0,-1 1 1 0 0,0 0-1 0 0,1 0 1 0 0,-1 1-1 0 0,0-1 1 0 0,0 0-1 0 0,1 0 0 0 0,-1 1 1 0 0,0-1-1 0 0,0 1 1 0 0,0 0-1 0 0,-2-1 1 0 0,-2 1-3 0 0,1 0 0 0 0,0 0 1 0 0,0 0-1 0 0,0 0 1 0 0,-1 1-1 0 0,1 0 0 0 0,0 0 1 0 0,0 0-1 0 0,0 1 1 0 0,0 0-1 0 0,0 0 0 0 0,-5 3 1 0 0,-4 4 14 0 0,1 0 0 0 0,0 1-1 0 0,1 1 1 0 0,0 0 0 0 0,1 1 0 0 0,0 0 0 0 0,-9 14 0 0 0,-59 99 502 0 0,78-122-489 0 0,-5 7 33 0 0,-7 12 94 0 0,-19 45 0 0 0,29-60-104 0 0,0 0 0 0 0,1 0-1 0 0,1 0 1 0 0,-1 0 0 0 0,1 0-1 0 0,0 0 1 0 0,1 1 0 0 0,-1-1-1 0 0,2 0 1 0 0,-1 1 0 0 0,2 9-1 0 0,-1-14 0 0 0,0 0-1 0 0,1-1 0 0 0,-1 1 1 0 0,0-1-1 0 0,1 1 1 0 0,-1-1-1 0 0,1 1 0 0 0,0-1 1 0 0,0 0-1 0 0,0 0 0 0 0,0 0 1 0 0,0 0-1 0 0,0 0 0 0 0,1-1 1 0 0,-1 1-1 0 0,1-1 0 0 0,-1 1 1 0 0,1-1-1 0 0,-1 0 0 0 0,1 0 1 0 0,0 0-1 0 0,-1 0 0 0 0,1-1 1 0 0,0 1-1 0 0,3 0 0 0 0,2 0-20 0 0,1 0 0 0 0,-1 0 0 0 0,0-1-1 0 0,1 0 1 0 0,-1-1 0 0 0,1 0-1 0 0,11-2 1 0 0,16-8-1844 0 0,-13-1-4545 0 0,-7-1-586 0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2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1 16439 0 0,'0'0'2332'0'0,"-1"1"-1734"0"0,-12 28 327 0 0,-2-1 0 0 0,-36 50 0 0 0,30-48-599 0 0,-135 219 1158 0 0,88-137-1011 0 0,-161 334 8 0 0,203-387-431 0 0,18-37-292 0 0,0-1-1 0 0,-2-1 1 0 0,-1 1 0 0 0,0-2 0 0 0,-25 33-1 0 0,35-51-476 0 0,-3 2 795 0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2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81 114 5063 0 0,'-20'6'429'0'0,"-18"7"1735"0"0,15 1 12632 0 0,26-14-14236 0 0,22 0-56 0 0,0 0 0 0 0,0-2 0 0 0,0-1-1 0 0,30-7 1 0 0,18-3 11 0 0,304-44 1149 0 0,-273 38-1320 0 0,139-19-935 0 0,-230 36 374 0 0,-9 1-183 0 0,0 1 0 0 0,0-1 0 0 0,0 1 0 0 0,1 0 0 0 0,-1 0 0 0 0,0 0 0 0 0,0 0 0 0 0,1 1 0 0 0,-1 0 0 0 0,0 0 0 0 0,8 2 0 0 0,-12-2 143 0 0,1 0 0 0 0,-1 0 0 0 0,1 0 0 0 0,0 0 0 0 0,-1 0-1 0 0,0 0 1 0 0,1 0 0 0 0,-1 0 0 0 0,0 0 0 0 0,1 0 0 0 0,-1 0 0 0 0,0 0 0 0 0,0 1 0 0 0,0-1 0 0 0,0 0 0 0 0,0 0 0 0 0,0 0 0 0 0,0 0 0 0 0,-1 1 0 0 0,1-1-309 0 0,-1 11-5734 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139 133 5063 0 0,'0'0'15572'0'0,"0"3"-14788"0"0,1 0-660 0 0,0 1-1 0 0,0-1 1 0 0,0 1-1 0 0,0-1 1 0 0,0 0 0 0 0,1 0-1 0 0,0 1 1 0 0,0-1-1 0 0,0 0 1 0 0,0 0-1 0 0,0-1 1 0 0,1 1 0 0 0,-1 0-1 0 0,1-1 1 0 0,-1 1-1 0 0,1-1 1 0 0,0 0-1 0 0,0 0 1 0 0,0 0-1 0 0,0 0 1 0 0,1-1 0 0 0,-1 1-1 0 0,0-1 1 0 0,4 1-1 0 0,-1 0-51 0 0,0 0 1 0 0,0-1-1 0 0,0 0 0 0 0,0 0 0 0 0,0-1 0 0 0,0 0 1 0 0,0 0-1 0 0,-1 0 0 0 0,1-1 0 0 0,0 1 0 0 0,0-1 1 0 0,0-1-1 0 0,0 1 0 0 0,7-4 0 0 0,-1-1-56 0 0,0 0 0 0 0,0-1 0 0 0,0-1 0 0 0,-1 0 0 0 0,0 0 0 0 0,0-1 0 0 0,-1 0 0 0 0,-1-1 0 0 0,1 0 0 0 0,-1-1 0 0 0,-1 0 0 0 0,12-20 0 0 0,-19 28-47 0 0,0 0 1 0 0,1 0-1 0 0,-2-1 0 0 0,1 1 1 0 0,0 0-1 0 0,0 0 0 0 0,-1-1 1 0 0,0 1-1 0 0,0 0 0 0 0,0-4 1 0 0,-1 6-21 0 0,1-1 1 0 0,-1 1-1 0 0,0 0 0 0 0,0 0 1 0 0,0 0-1 0 0,-1-1 1 0 0,1 1-1 0 0,0 0 1 0 0,0 0-1 0 0,-1 0 0 0 0,1 1 1 0 0,0-1-1 0 0,-1 0 1 0 0,-2-1-1 0 0,-1 1-80 0 0,0-1 0 0 0,-1 1 0 0 0,1 0 0 0 0,0 0 0 0 0,-1 0 0 0 0,1 1 0 0 0,-1 0 0 0 0,1 0 0 0 0,0 0 0 0 0,-1 1 0 0 0,-8 2-1 0 0,-7 2-225 0 0,-32 13-1 0 0,39-13 215 0 0,-5 2 194 0 0,1 2-1 0 0,1 0 0 0 0,-1 1 0 0 0,2 0 0 0 0,-1 2 0 0 0,2 0 0 0 0,-1 1 0 0 0,2 0 0 0 0,0 1 0 0 0,0 1 0 0 0,1 0 0 0 0,1 0 0 0 0,1 2 0 0 0,-14 24 0 0 0,20-31 75 0 0,0 1 1 0 0,1 0-1 0 0,0 0 0 0 0,1 0 0 0 0,-3 16 1 0 0,6-23-110 0 0,-1 0 1 0 0,1 0 0 0 0,-1 0-1 0 0,1 0 1 0 0,1-1 0 0 0,-1 1-1 0 0,0 0 1 0 0,1 0 0 0 0,0 0 0 0 0,0 0-1 0 0,0-1 1 0 0,0 1 0 0 0,1 0-1 0 0,-1-1 1 0 0,1 1 0 0 0,0-1-1 0 0,0 0 1 0 0,0 1 0 0 0,5 4-1 0 0,-4-5-104 0 0,1 0 0 0 0,0-1-1 0 0,-1 1 1 0 0,1-1-1 0 0,0 0 1 0 0,0 1-1 0 0,1-2 1 0 0,-1 1-1 0 0,0 0 1 0 0,1-1-1 0 0,-1 0 1 0 0,1 0-1 0 0,-1 0 1 0 0,1-1 0 0 0,0 0-1 0 0,-1 1 1 0 0,1-2-1 0 0,-1 1 1 0 0,1 0-1 0 0,0-1 1 0 0,-1 0-1 0 0,6-2 1 0 0,11-3-1043 0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28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0 516 5527 0 0,'0'0'498'0'0,"0"2"-406"0"0,2 24-311 0 0,0-4 18408 0 0,-2-21-17695 0 0,6-5 2592 0 0,4-14-4662 0 0,-8 16 2739 0 0,10-21-392 0 0,1 1 0 0 0,30-38 0 0 0,149-148-204 0 0,-144 163-790 0 0,2 3-1 0 0,73-50 0 0 0,-107 82 39 0 0,29-14 0 0 0,-38 21 48 0 0,0 0 0 0 0,0 1 0 0 0,0 0 0 0 0,0 0 0 0 0,0 0 1 0 0,1 1-1 0 0,8 0 0 0 0,-14 1-43 0 0,-1 0 0 0 0,0 0 0 0 0,0 1 0 0 0,1-1 0 0 0,-1 0-1 0 0,0 1 1 0 0,1-1 0 0 0,-1 1 0 0 0,0 0 0 0 0,0-1 0 0 0,0 1 0 0 0,0 0 0 0 0,0 0 0 0 0,0 0 0 0 0,0 0 0 0 0,0-1 0 0 0,0 1 0 0 0,0 1 0 0 0,1 0 0 0 0,3 6-4986 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2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0 4143 0 0,'-1'2'15042'0'0,"-60"37"-11558"0"0,-90 51-1409 0 0,105-68-1819 0 0,0-1 0 0 0,-1-3-1 0 0,-54 13 1 0 0,87-26-260 0 0,-24 10 1 0 0,23-9-13 0 0,13-5-101 0 0,17 4-370 0 0,0-3 216 0 0,1-1 0 0 0,-1 0 0 0 0,0 0-1 0 0,31-5 1 0 0,-28 2-23 0 0,-1 1 0 0 0,1 1-1 0 0,24 3 1 0 0,-33-2 239 0 0,-1 0 1 0 0,1 1-1 0 0,-1 1 0 0 0,0-1 1 0 0,12 7-1 0 0,-15-7 32 0 0,0 1 0 0 0,-1 0 0 0 0,1 0-1 0 0,-1 1 1 0 0,0 0 0 0 0,0-1 0 0 0,0 1 0 0 0,0 1-1 0 0,4 6 1 0 0,-3-5 154 0 0,-2 0 0 0 0,1 1 0 0 0,-1-1 0 0 0,0 1-1 0 0,0 0 1 0 0,-1 0 0 0 0,0 0 0 0 0,0 0 0 0 0,0 0 0 0 0,-1 0-1 0 0,0 0 1 0 0,-1 1 0 0 0,0-1 0 0 0,0 0 0 0 0,0 1 0 0 0,-1-1 0 0 0,0 0-1 0 0,0 0 1 0 0,-1 0 0 0 0,0 0 0 0 0,-4 9 0 0 0,3-11 23 0 0,0 1 0 0 0,-1 0 0 0 0,0-1 0 0 0,0 0 0 0 0,-1 0 0 0 0,1 0 0 0 0,-1-1 0 0 0,0 1 0 0 0,0-1 0 0 0,-11 7 0 0 0,2-3-77 0 0,1-1-1 0 0,-1 0 1 0 0,-23 7 0 0 0,14-6-37 0 0,-1-1 0 0 0,-49 7-1 0 0,62-13-48 0 0,0 0 0 0 0,-1-1 0 0 0,1 0-1 0 0,0-1 1 0 0,0-1 0 0 0,0 0 0 0 0,0 0-1 0 0,0-1 1 0 0,-11-4 0 0 0,4 0-1234 0 0,0-1 0 0 0,-30-18-1 0 0,39 19-213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4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740 60 4607 0 0,'0'0'354'0'0,"2"-9"-220"0"0,1-4 3252 0 0,1-13 5242 0 0,-4 25-8562 0 0,0 1 1 0 0,0-1 0 0 0,0 1 0 0 0,0-1 0 0 0,-1 1 0 0 0,1-1 0 0 0,0 1 0 0 0,0-1 0 0 0,0 1 0 0 0,-1-1 0 0 0,1 1 0 0 0,0 0 0 0 0,0-1-1 0 0,-1 1 1 0 0,1-1 0 0 0,0 1 0 0 0,-1 0 0 0 0,1-1 0 0 0,-1 1 0 0 0,1 0 0 0 0,0-1 0 0 0,-1 1 0 0 0,1 0 0 0 0,-1 0 0 0 0,1-1 0 0 0,-1 1-1 0 0,1 0 1 0 0,-1 0 0 0 0,1 0 0 0 0,-1 0 0 0 0,1-1 0 0 0,-1 1 0 0 0,1 0 0 0 0,-1 0 0 0 0,1 0 0 0 0,-1 0 0 0 0,1 0 0 0 0,-1 0 0 0 0,1 1-1 0 0,-1-1 1 0 0,1 0 0 0 0,-1 0 0 0 0,1 0 0 0 0,-1 1 0 0 0,-3-1-8 0 0,0 1 0 0 0,1 1 0 0 0,-1-1 0 0 0,1 0 0 0 0,-4 3 0 0 0,-23 15-57 0 0,0 2 0 0 0,2 1 1 0 0,1 1-1 0 0,0 1 0 0 0,-29 37 0 0 0,47-53-2 0 0,2 1 0 0 0,-1 0 0 0 0,2 1 0 0 0,-1 0 0 0 0,1 0 0 0 0,-9 20 0 0 0,14-20 0 0 0,1-9 0 0 0,1 0 0 0 0,-1 0 0 0 0,0 0 0 0 0,1 0 0 0 0,-1 0 0 0 0,1 0 0 0 0,-1 0 0 0 0,1 0 0 0 0,0 0 0 0 0,-1 0 0 0 0,1 0 0 0 0,0 0 0 0 0,0-1 0 0 0,-1 1 0 0 0,1 0 0 0 0,0-1 0 0 0,0 1 0 0 0,0 0 0 0 0,0-1 0 0 0,0 1 0 0 0,0-1 0 0 0,0 1 0 0 0,0-1 0 0 0,0 0 0 0 0,0 1 0 0 0,0-1 0 0 0,0 0 0 0 0,0 0 0 0 0,0 0 0 0 0,1 0 0 0 0,-1 0 0 0 0,0 0 0 0 0,0 0 0 0 0,0 0 0 0 0,0 0 0 0 0,1-1 0 0 0,4 0 0 0 0,0 0 0 0 0,-1-1 0 0 0,1 1 0 0 0,-1-1 0 0 0,8-4 0 0 0,-6 2 1 0 0,0 0 0 0 0,0-1 0 0 0,0 0 0 0 0,0 0 0 0 0,-1 0 0 0 0,0-1 0 0 0,0 0 0 0 0,0 0 0 0 0,-1-1 0 0 0,0 1 0 0 0,0-1 0 0 0,-1-1 0 0 0,7-12 0 0 0,-11 19 225 0 0,-2 2-216 0 0,1 0 0 0 0,-1 0 0 0 0,0 0 0 0 0,0 0 0 0 0,0 1 0 0 0,1-1 0 0 0,-3 2 0 0 0,-1 4-19 0 0,0 1 1 0 0,0-1-1 0 0,1 1 0 0 0,0 0 0 0 0,0 0 0 0 0,1 0 0 0 0,0 0 1 0 0,-3 14-1 0 0,2-9-80 0 0,-52 203-3183 0 0,40-148 1650 0 0,-25 108-5155 0 0,-1 0 3964 0 0,26-107 4649 0 0,-4-2-1 0 0,-33 78 1 0 0,42-121-1112 0 0,0-1 0 0 0,-1-1 0 0 0,-1 0 0 0 0,-2 0 1 0 0,0-2-1 0 0,-1 0 0 0 0,0-1 0 0 0,-2 0 0 0 0,-29 23 0 0 0,26-24-61 0 0,13-12-374 0 0,1 0 0 0 0,0 0 0 0 0,-1-1 0 0 0,0 1 1 0 0,-1-2-1 0 0,1 1 0 0 0,-13 4 0 0 0,20-9-277 0 0,0 0-1 0 0,0 0 1 0 0,0 0-1 0 0,0 1 1 0 0,0-1 0 0 0,0 0-1 0 0,0 0 1 0 0,0-1-1 0 0,0 1 1 0 0,0 0 0 0 0,0 0-1 0 0,0 0 1 0 0,0-1-1 0 0,0 1 1 0 0,0 0-1 0 0,1-1 1 0 0,-1 1 0 0 0,0-1-1 0 0,0 1 1 0 0,0-1-1 0 0,0 0 1 0 0,1 1-1 0 0,-1-1 1 0 0,0 0 0 0 0,0 1-1 0 0,1-1 1 0 0,-1 0-1 0 0,1 0 1 0 0,-1 0 0 0 0,1 0-1 0 0,-1 0 1 0 0,1 1-1 0 0,-1-1 1 0 0,1 0-1 0 0,0 0 1 0 0,-1-2 0 0 0,-1-4-257 0 0,1 0 1 0 0,-1 0 0 0 0,0-15 0 0 0,2 17 20 0 0,-2-49-6188 0 0,2 22 76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3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145 259 4607 0 0,'10'-3'12520'0'0,"-9"6"-12357"0"0,1-1-1 0 0,-1 1 0 0 0,0-1 1 0 0,0 1-1 0 0,0-1 1 0 0,-1 1-1 0 0,1-1 1 0 0,-1 1-1 0 0,1 0 0 0 0,-1-1 1 0 0,0 1-1 0 0,0 0 1 0 0,0-1-1 0 0,0 1 0 0 0,0 0 1 0 0,-1-1-1 0 0,1 1 1 0 0,-1 0-1 0 0,-1 3 0 0 0,-3 9 212 0 0,-1-1-1 0 0,-8 17 1 0 0,8-17-117 0 0,-16 33-37 0 0,-2-2 1 0 0,-49 69 0 0 0,67-106-210 0 0,5-7 109 0 0,0-3-106 0 0,1 0 0 0 0,-1 0 0 0 0,1 0-1 0 0,0 0 1 0 0,-1 0 0 0 0,1 0 0 0 0,0-1 0 0 0,0 1 0 0 0,1 0 0 0 0,-1 0 0 0 0,0 0 0 0 0,1 0 0 0 0,-1 0 0 0 0,1 0 0 0 0,0-3-1 0 0,15-29 75 0 0,-16 34-88 0 0,24-42-20 0 0,2 0-1 0 0,2 2 0 0 0,2 1 0 0 0,1 2 1 0 0,2 1-1 0 0,47-40 0 0 0,-45 46-53 0 0,0 1 1 0 0,2 2-1 0 0,1 2 0 0 0,1 1 0 0 0,82-36 0 0 0,-109 56 173 0 0,0 1-1 0 0,17-3 0 0 0,4-1 170 0 0,-29 6-229 0 0,0 0 0 0 0,-1 0 0 0 0,1 1-1 0 0,-1 0 1 0 0,1 0 0 0 0,0 0 0 0 0,5 0 0 0 0,-7 1 26 0 0,-1 0-1 0 0,1 0-47 0 0,0-1 1 0 0,0 1-1 0 0,-1 0 0 0 0,1 1 0 0 0,-1-1 1 0 0,1 0-1 0 0,-1 0 0 0 0,0 1 0 0 0,1-1 1 0 0,-1 1-1 0 0,0-1 0 0 0,0 1 0 0 0,0-1 1 0 0,0 1-1 0 0,0 0 0 0 0,0-1 0 0 0,0 1 0 0 0,0 3 1 0 0,0-2-3 0 0,-1 1 0 0 0,0-1-1 0 0,1 0 1 0 0,-1 1 0 0 0,-1-1 0 0 0,1 0 0 0 0,0 0 0 0 0,-1 1 0 0 0,0-1 0 0 0,-1 4-1 0 0,-1 2 7 0 0,-1 1 0 0 0,-1-1-1 0 0,1 0 1 0 0,-1 0 0 0 0,-1-1-1 0 0,-9 11 1 0 0,-36 38-7 0 0,28-32-15 0 0,-37 49 0 0 0,30-30 1 0 0,12-20 0 0 0,2 0 0 0 0,1 1 0 0 0,-19 42 0 0 0,33-64 12 0 0,0 0 0 0 0,0 1 1 0 0,0-1-1 0 0,0 0 0 0 0,0 1 0 0 0,1-1 0 0 0,-1 1 0 0 0,1-1 0 0 0,0 1 0 0 0,0-1 1 0 0,1 1-1 0 0,-1-1 0 0 0,1 1 0 0 0,-1-1 0 0 0,3 6 0 0 0,-2-6 2 0 0,1-1 1 0 0,-1 1-1 0 0,1 0 0 0 0,0-1 0 0 0,0 0 0 0 0,0 1 1 0 0,0-1-1 0 0,0 0 0 0 0,0 0 0 0 0,1 0 0 0 0,-1 0 1 0 0,1 0-1 0 0,-1-1 0 0 0,1 1 0 0 0,0-1 1 0 0,0 0-1 0 0,-1 1 0 0 0,5-1 0 0 0,12 5 221 0 0,1-1 0 0 0,0-1 0 0 0,26 2 0 0 0,62-2 304 0 0,-68-3-480 0 0,0 1 0 0 0,46 8 0 0 0,-81-10-59 0 0,23 7 0 0 0,-25-6-30 0 0,0 0-1 0 0,0 0 1 0 0,1-1 0 0 0,-1 1 0 0 0,0-1-1 0 0,0 0 1 0 0,0 0 0 0 0,0 0-1 0 0,1 0 1 0 0,-1-1 0 0 0,0 1-1 0 0,0-1 1 0 0,3-1 0 0 0,3 0-178 0 0,-1 0-445 0 0,1-1 0 0 0,13-7-1 0 0,-17 8-202 0 0,4-2-968 0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3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361 199 5527 0 0,'0'0'498'0'0,"2"0"-406"0"0,7 2 5105 0 0,-2-19-1622 0 0,1 3-3088 0 0,1 1 1 0 0,0 0 0 0 0,1 0 0 0 0,1 1-1 0 0,17-16 1 0 0,-21 21-406 0 0,-1 0 0 0 0,0-1 0 0 0,0 1 0 0 0,-1-1 0 0 0,6-12 0 0 0,-10 19-75 0 0,-1 1 0 0 0,1-1 0 0 0,-1 0 0 0 0,1 1 0 0 0,-1-1 0 0 0,0 0 0 0 0,1 1 0 0 0,-1-1 0 0 0,0 0 0 0 0,1 0 0 0 0,-1 1 1 0 0,0-1-1 0 0,0 0 0 0 0,0 0 0 0 0,0 1 0 0 0,0-1 0 0 0,0 0 0 0 0,0 0 0 0 0,0 0 0 0 0,0 1 0 0 0,0-1 0 0 0,-1 0 0 0 0,1 0 0 0 0,0 1 0 0 0,0-1 0 0 0,-1 0 0 0 0,1 1 0 0 0,0-1 0 0 0,-1 0 0 0 0,0 0 0 0 0,0 0-7 0 0,0 0 0 0 0,0 0 0 0 0,-1 1 1 0 0,1-1-1 0 0,0 0 0 0 0,-1 1 0 0 0,1-1 0 0 0,0 1 0 0 0,-1 0 1 0 0,-1-1-1 0 0,0 1-6 0 0,-3-1-21 0 0,0 0-1 0 0,-1 0 1 0 0,1 1 0 0 0,-1 0 0 0 0,1 0 0 0 0,-1 1 0 0 0,-10 2 0 0 0,-46 15-82 0 0,47-12 105 0 0,-14 3 2 0 0,0 2 0 0 0,1 1 0 0 0,0 2 0 0 0,1 1 0 0 0,1 0 0 0 0,0 3 0 0 0,2 0 0 0 0,-42 38 0 0 0,62-51 51 0 0,0 0 0 0 0,0 1 1 0 0,0 0-1 0 0,1 0 1 0 0,0 1-1 0 0,0-1 1 0 0,-4 12-1 0 0,7-16-25 0 0,0 0-1 0 0,1-1 1 0 0,0 1-1 0 0,-1 0 1 0 0,1-1 0 0 0,0 1-1 0 0,0 0 1 0 0,0-1-1 0 0,0 1 1 0 0,0 0 0 0 0,0-1-1 0 0,0 1 1 0 0,1 0-1 0 0,-1-1 1 0 0,1 1 0 0 0,0 2-1 0 0,0-3-3 0 0,0 1 0 0 0,0-1 0 0 0,0 0 0 0 0,1 1 0 0 0,-1-1 0 0 0,0 0 0 0 0,1 0 0 0 0,-1 0 0 0 0,1 1 0 0 0,-1-2 0 0 0,1 1 0 0 0,0 0 0 0 0,-1 0 0 0 0,1 0 0 0 0,0-1 0 0 0,-1 1 0 0 0,1-1 0 0 0,3 1 0 0 0,5 0 39 0 0,0 1 0 0 0,0-2 0 0 0,0 1 0 0 0,0-2 0 0 0,0 1 1 0 0,0-1-1 0 0,0-1 0 0 0,15-4 0 0 0,5-2 98 0 0,40-19 0 0 0,-37 11-73 0 0,-1-1 1 0 0,34-24-1 0 0,-32 18-34 0 0,-22 15-17 0 0,-9 5-32 0 0,1 0 0 0 0,-1 1 0 0 0,1 0 0 0 0,-1 0 0 0 0,1 0 0 0 0,0 0 0 0 0,0 1 0 0 0,4-2 1 0 0,-6 3-58 0 0,-6 12-32 0 0,-4 5 126 0 0,0-2 1 0 0,-16 24 0 0 0,17-29-258 0 0,0 0-1 0 0,1 1 1 0 0,0 0 0 0 0,1 0-1 0 0,0 1 1 0 0,-6 21 0 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3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55 228 13503 0 0,'0'0'620'0'0,"-2"1"-16"0"0,-32 34-70 0 0,16-17 2832 0 0,31-22-2946 0 0,-4 0-335 0 0,0-1 0 0 0,-1 0 1 0 0,1 0-1 0 0,14-12 0 0 0,30-32-106 0 0,-26 23-21 0 0,4-3-118 0 0,51-45-62 0 0,-68 63 214 0 0,1 0-1 0 0,0 1 1 0 0,32-16-1 0 0,-46 25 33 0 0,1 1-1 0 0,-1-1 1 0 0,1 0 0 0 0,0 1 0 0 0,-1-1-1 0 0,1 1 1 0 0,0-1 0 0 0,-1 1-1 0 0,1 0 1 0 0,0-1 0 0 0,0 1 0 0 0,-1 0-1 0 0,1 0 1 0 0,0 1 0 0 0,0-1 0 0 0,-1 0-1 0 0,1 1 1 0 0,0-1 0 0 0,2 1 0 0 0,-3 0 34 0 0,0 1 0 0 0,1-1 0 0 0,-1 0 0 0 0,0 0 0 0 0,0 1 0 0 0,0-1 0 0 0,0 1 0 0 0,0-1 0 0 0,0 1 0 0 0,0-1 0 0 0,0 1 0 0 0,0 0 0 0 0,-1-1 0 0 0,1 1 0 0 0,-1 0 0 0 0,0-1 0 0 0,1 1 0 0 0,-1 3 0 0 0,1 6 176 0 0,0 0-1 0 0,-1 0 1 0 0,0 0-1 0 0,-1 0 1 0 0,0 0 0 0 0,-3 13-1 0 0,-22 66 696 0 0,17-60-654 0 0,-5 12-125 0 0,-11 44 41 0 0,24-71-998 0 0,1-14 714 0 0,0-1-1 0 0,1 0 1 0 0,-1 1-1 0 0,0-1 0 0 0,0 0 1 0 0,1 1-1 0 0,-1-1 1 0 0,0 0-1 0 0,0 0 0 0 0,1 1 1 0 0,-1-1-1 0 0,0 0 1 0 0,1 0-1 0 0,-1 1 0 0 0,0-1 1 0 0,1 0-1 0 0,-1 0 1 0 0,0 0-1 0 0,1 0 0 0 0,-1 0 1 0 0,1 0-1 0 0,-1 0 1 0 0,0 0-1 0 0,1 1 0 0 0,-1-1 1 0 0,1 0-1 0 0,-1-1 0 0 0,0 1 1 0 0,1 0-1 0 0,-1 0 1 0 0,0 0-1 0 0,1 0 0 0 0,0 0 1 0 0,11-3-7166 0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32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148 386 7367 0 0,'0'0'568'0'0,"-1"2"-373"0"0,-1 0 3 0 0,1 0-1 0 0,0 0 1 0 0,0 0-1 0 0,0 0 1 0 0,0 1 0 0 0,0-1-1 0 0,1 0 1 0 0,-1 1-1 0 0,-1 11 12607 0 0,-30-43-12868 0 0,16 14-96 0 0,0 0-1 0 0,-25-32 1 0 0,37 42 140 0 0,1 0-1 0 0,-1 0 1 0 0,1 0-1 0 0,1-1 1 0 0,-1 1-1 0 0,1-1 1 0 0,0 0-1 0 0,0 0 1 0 0,1 0-1 0 0,-1 1 1 0 0,1-1-1 0 0,1 0 1 0 0,-1-1-1 0 0,1 1 1 0 0,0-6-1 0 0,2 6 15 0 0,-1-1-1 0 0,1 1 1 0 0,0 0 0 0 0,0 0-1 0 0,0 0 1 0 0,1 0 0 0 0,0 1-1 0 0,0-1 1 0 0,1 1 0 0 0,-1 0-1 0 0,1 0 1 0 0,0 0 0 0 0,1 0-1 0 0,6-5 1 0 0,3-2-23 0 0,0 1 0 0 0,1 0 0 0 0,29-15 1 0 0,-15 11-30 0 0,50-18 1 0 0,-64 28 42 0 0,1 1 1 0 0,-1 0-1 0 0,1 1 0 0 0,0 0 1 0 0,22 1-1 0 0,-32 2 51 0 0,-1 0 0 0 0,1 0 0 0 0,0 1 1 0 0,-1 0-1 0 0,1 0 0 0 0,-1 0 0 0 0,1 1 0 0 0,-1 0 1 0 0,1 0-1 0 0,-1 0 0 0 0,0 0 0 0 0,0 1 0 0 0,5 4 0 0 0,-7-5 24 0 0,0 1 0 0 0,0 0 0 0 0,0 0 0 0 0,0 1 0 0 0,-1-1 0 0 0,1 0 0 0 0,-1 1 0 0 0,0 0 0 0 0,0-1 0 0 0,0 1 0 0 0,-1 0 0 0 0,1 0 0 0 0,-1 0-1 0 0,0 0 1 0 0,0 0 0 0 0,0 0 0 0 0,-1 0 0 0 0,1 6 0 0 0,-1 0-12 0 0,0 0 0 0 0,-1 1-1 0 0,0-1 1 0 0,-1 0 0 0 0,0 0-1 0 0,-1 0 1 0 0,0 0 0 0 0,0 0 0 0 0,-1-1-1 0 0,0 0 1 0 0,-1 1 0 0 0,0-1-1 0 0,-10 13 1 0 0,5-10 13 0 0,0 1 0 0 0,-1-2 0 0 0,0 0 0 0 0,0 0 0 0 0,-2-1-1 0 0,1 0 1 0 0,-1-1 0 0 0,-17 9 0 0 0,-67 30-542 0 0,79-41 326 0 0,0-1 1 0 0,0 0-1 0 0,-31 5 0 0 0,46-10-11 0 0,-1 0 1 0 0,1-1-1 0 0,0 0 0 0 0,-1 0 0 0 0,1 0 0 0 0,-1 0 1 0 0,1 0-1 0 0,0-1 0 0 0,-1 1 0 0 0,1-1 1 0 0,-4-1-1 0 0,7 1 34 0 0,-1 0-1 0 0,1 1 1 0 0,0-1 0 0 0,0 0 0 0 0,1 1-1 0 0,-1-1 1 0 0,0 0 0 0 0,0 1-1 0 0,0-1 1 0 0,0 0 0 0 0,1 1 0 0 0,-1-1-1 0 0,0 1 1 0 0,0-1 0 0 0,1 0 0 0 0,0 0-1 0 0,-1 0-106 0 0,3-4-562 0 0,0-1 0 0 0,1 1 0 0 0,7-11 0 0 0,7-3-1210 0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3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1 9215 0 0,'0'0'4763'0'0,"-6"3"-787"0"0,-2 4-3569 0 0,1-1-1 0 0,-1 1 1 0 0,1 0 0 0 0,0 1 0 0 0,-7 10-1 0 0,1-2-170 0 0,-18 24 178 0 0,-43 71 1 0 0,-17 51-63 0 0,74-129-278 0 0,-17 32-698 0 0,-63 106 2414 0 0,83-150-2779 0 0,-33 34 0 0 0,35-43-819 0 0,-1 0 1 0 0,0-1 0 0 0,-23 15-1 0 0,22-18-4172 0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3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5063 0 0,'0'0'390'0'0,"-1"2"159"0"0,-43 68 10943 0 0,-48 103-7523 0 0,41-74-2920 0 0,25-51-665 0 0,-24 62-1 0 0,33-70-361 0 0,-1-1 0 0 0,-2-1 0 0 0,-33 47 0 0 0,49-79-166 0 0,0 0 0 0 0,-1 1-1 0 0,0-1 1 0 0,0-1 0 0 0,0 1 0 0 0,-1-1-1 0 0,0 0 1 0 0,0 0 0 0 0,0 0 0 0 0,-1-1-1 0 0,1 0 1 0 0,-1-1 0 0 0,0 1 0 0 0,0-1-1 0 0,-13 3 1 0 0,18-5-328 0 0,-10-16-1228 0 0,12 14 1491 0 0,-1-1 0 0 0,1 1 0 0 0,-1-1-1 0 0,1 1 1 0 0,0-1 0 0 0,-1 1 0 0 0,1-1 0 0 0,0 1 0 0 0,0-1-1 0 0,0 1 1 0 0,0-1 0 0 0,0 1 0 0 0,1-1 0 0 0,-1 1-1 0 0,0 0 1 0 0,2-3 0 0 0,10-24-4492 0 0,-11 27 4294 0 0,11-20-4041 0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33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208 435 9759 0 0,'-9'6'201'0'0,"0"0"-1"0"0,-1-1 1 0 0,0 0 0 0 0,-14 5-1 0 0,11-4 637 0 0,-23 11-1 0 0,36-16-797 0 0,-7 3 589 0 0,1 0-1 0 0,-1 0 1 0 0,-1-1-1 0 0,1 1 1 0 0,-9 1-1 0 0,3-1 734 0 0,-5 1-408 0 0,18-5-929 0 0,-1-1 1 0 0,0 1 0 0 0,1 0-1 0 0,-1 0 1 0 0,1 0 0 0 0,-1 0-1 0 0,1 0 1 0 0,-1-1-1 0 0,0 1 1 0 0,1 0 0 0 0,-1-1-1 0 0,1 1 1 0 0,-1 0 0 0 0,1-1-1 0 0,-1 1 1 0 0,1 0 0 0 0,-1-1-1 0 0,1 1 1 0 0,0-1-1 0 0,-1 1 1 0 0,1-1 0 0 0,0 1-1 0 0,-1-1 1 0 0,1 1 0 0 0,0-1-1 0 0,-1-1 1 0 0,1 1 24 0 0,-1-1 0 0 0,1 1 0 0 0,0-1 0 0 0,0 1 0 0 0,0-1 0 0 0,0 1 0 0 0,0-1 0 0 0,0 1 0 0 0,0-1 0 0 0,0 1 0 0 0,1-1 0 0 0,-1 1 0 0 0,1-1 0 0 0,-1 1 0 0 0,1-1 0 0 0,0-1 0 0 0,15-23 300 0 0,-13 21-294 0 0,20-27 171 0 0,1 1-1 0 0,36-35 1 0 0,-15 16-156 0 0,78-78 57 0 0,-97 104-87 0 0,1 2-1 0 0,60-38 0 0 0,-76 53-52 0 0,0 1 0 0 0,0 1 0 0 0,1 0 0 0 0,0 0-1 0 0,0 2 1 0 0,21-5 0 0 0,-26 7 7 0 0,0 0-1 0 0,0 1 0 0 0,-1-1 1 0 0,1 2-1 0 0,0-1 1 0 0,0 1-1 0 0,0 0 1 0 0,-1 0-1 0 0,1 1 0 0 0,0 0 1 0 0,-1 0-1 0 0,1 1 1 0 0,8 4-1 0 0,-8-3 16 0 0,0 1 0 0 0,0-1 0 0 0,-1 1 0 0 0,0 1 0 0 0,0-1 0 0 0,0 1 0 0 0,-1 0-1 0 0,0 0 1 0 0,0 1 0 0 0,0-1 0 0 0,-1 1 0 0 0,0 0 0 0 0,5 11 0 0 0,-6-8 19 0 0,1-1 0 0 0,-2 1 0 0 0,1 0 0 0 0,-2 0 0 0 0,1 1-1 0 0,-1-1 1 0 0,-1 0 0 0 0,0 0 0 0 0,-2 20 0 0 0,1-18-5 0 0,-2-1-1 0 0,1 1 1 0 0,-1-1 0 0 0,-1 1-1 0 0,0-1 1 0 0,0 0-1 0 0,-1-1 1 0 0,-1 1 0 0 0,0-1-1 0 0,0 0 1 0 0,-1 0-1 0 0,0-1 1 0 0,-1 0 0 0 0,0 0-1 0 0,0-1 1 0 0,-1 0-1 0 0,0 0 1 0 0,-1-1 0 0 0,-10 6-1 0 0,-8 1 24 0 0,0-1-1 0 0,-1-2 1 0 0,-1-1 0 0 0,-41 8-1 0 0,-127 14 264 0 0,77-15-230 0 0,42-4-915 0 0,78-13 326 0 0,14-5-2329 0 0,3-2 904 0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34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12959 0 0,'0'0'8150'0'0,"2"1"-7669"0"0,-1 0-390 0 0,0 0 1 0 0,1 1-1 0 0,-1-1 0 0 0,0 0 1 0 0,0 0-1 0 0,0 1 1 0 0,0-1-1 0 0,0 1 1 0 0,0-1-1 0 0,0 1 0 0 0,0-1 1 0 0,-1 1-1 0 0,1 0 1 0 0,-1-1-1 0 0,1 1 0 0 0,-1 0 1 0 0,1-1-1 0 0,-1 1 1 0 0,0 0-1 0 0,0 0 1 0 0,0-1-1 0 0,0 1 0 0 0,0 0 1 0 0,0-1-1 0 0,-1 1 1 0 0,1 0-1 0 0,-1 0 0 0 0,1-1 1 0 0,-1 1-1 0 0,-1 2 1 0 0,-3 7-101 0 0,0 0 0 0 0,0-1 0 0 0,-12 16 0 0 0,9-14 204 0 0,-9 12-77 0 0,-32 35-1 0 0,32-41-68 0 0,2 1-1 0 0,0 0 0 0 0,-15 27 0 0 0,29-45-30 0 0,0 1-1 0 0,0 0 1 0 0,0-1 0 0 0,0 1-1 0 0,0 0 1 0 0,0 0 0 0 0,1 0-1 0 0,-1-1 1 0 0,1 1 0 0 0,-1 0-1 0 0,1 0 1 0 0,0 0 0 0 0,0 0-1 0 0,0 0 1 0 0,0 0 0 0 0,0 0-1 0 0,0 0 1 0 0,1 0 0 0 0,-1 0-1 0 0,1-1 1 0 0,-1 1 0 0 0,1 0-1 0 0,0 0 1 0 0,-1 0 0 0 0,1-1-1 0 0,0 1 1 0 0,0 0 0 0 0,0-1-1 0 0,0 1 1 0 0,1-1 0 0 0,-1 1-1 0 0,0-1 1 0 0,1 1-1 0 0,-1-1 1 0 0,1 0 0 0 0,-1 0-1 0 0,1 0 1 0 0,0 0 0 0 0,-1 0-1 0 0,4 1 1 0 0,5 2 46 0 0,0 0-1 0 0,0 0 0 0 0,1-2 1 0 0,-1 1-1 0 0,1-1 1 0 0,12 1-1 0 0,6-1 123 0 0,32-3 0 0 0,-42 0-619 0 0,0-1-1 0 0,31-7 1 0 0,-42 8 233 0 0,-1-2 1 0 0,0 1-1 0 0,0-1 1 0 0,0 1 0 0 0,-1-2-1 0 0,1 1 1 0 0,-1-1-1 0 0,1 0 1 0 0,10-10-1 0 0,-8 4-1201 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34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11 13359 0 0,'0'0'1184'0'0,"-14"-10"5704"0"0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1:3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18311 0 0,'0'0'2496'0'0,"7"-5"-1928"0"0,4 1 592 0 0,-2 4-960 0 0,0 4-72 0 0,0 1-24 0 0,-1 4 0 0 0,0 0-1392 0 0,-1 2-280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3: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373 196 3679 0 0,'0'0'1498'0'0,"1"2"-253"0"0,38 56 8468 0 0,-38-57-9225 0 0,1 2 174 0 0,-2-3-588 0 0,0 0 1 0 0,0 0 0 0 0,0 0-1 0 0,0 1 1 0 0,0-1 0 0 0,0 0-1 0 0,0 0 1 0 0,0 0 0 0 0,1 0-1 0 0,-1 1 1 0 0,0-1 0 0 0,0 0-1 0 0,0 0 1 0 0,0 0 0 0 0,0 0-1 0 0,0 0 1 0 0,1 1 0 0 0,-1-1-1 0 0,0 0 1 0 0,0 0 0 0 0,0 0-1 0 0,0 0 1 0 0,1 0 0 0 0,-1 0-1 0 0,0 0 1 0 0,0 0 0 0 0,0 0-1 0 0,0 0 1 0 0,1 0 0 0 0,-1 0-1 0 0,0 0 1 0 0,0 0 0 0 0,1 0-1 0 0,3-5 3 0 0,1-1-1 0 0,-1 0 1 0 0,0 0-1 0 0,0 0 1 0 0,-1-1 0 0 0,0 1-1 0 0,4-13 1 0 0,13-51 65 0 0,-18 59-176 0 0,0 0 1 0 0,-1 0-1 0 0,0 0 1 0 0,-1 0-1 0 0,0 0 1 0 0,0 0-1 0 0,-1 0 1 0 0,-4-16 0 0 0,5 26-8 0 0,-1 0 1 0 0,1 0-1 0 0,-1 1 1 0 0,1-1-1 0 0,-1 0 1 0 0,1 0-1 0 0,-1 0 1 0 0,0 0-1 0 0,1 0 1 0 0,-1 0 0 0 0,0 1-1 0 0,1-1 1 0 0,-1 0-1 0 0,0 1 1 0 0,0-1-1 0 0,0 1 1 0 0,0-1-1 0 0,0 1 1 0 0,0-1 0 0 0,0 1-1 0 0,0-1 1 0 0,0 1-1 0 0,0 0 1 0 0,0-1-1 0 0,0 1 1 0 0,0 0-1 0 0,0 0 1 0 0,0 0-1 0 0,0 0 1 0 0,0 0 0 0 0,0 0-1 0 0,0 0 1 0 0,0 0-1 0 0,0 1 1 0 0,0-1-1 0 0,-2 1 1 0 0,-4 1-127 0 0,0 0 0 0 0,0 1-1 0 0,-13 6 1 0 0,-4 4 50 0 0,2 0 1 0 0,-1 2-1 0 0,-20 19 0 0 0,-60 58 80 0 0,87-77 21 0 0,-15 14 242 0 0,-34 43-1 0 0,54-58-91 0 0,1 0 0 0 0,0 1-1 0 0,1-1 1 0 0,1 2 0 0 0,0-1-1 0 0,-5 18 1 0 0,12-31-118 0 0,0 1 0 0 0,1-1 0 0 0,-1 0 0 0 0,1 1-1 0 0,-1-1 1 0 0,1 0 0 0 0,0 1 0 0 0,0-1 0 0 0,0 0 0 0 0,0 1 0 0 0,0-1 0 0 0,0 0 0 0 0,1 1 0 0 0,-1-1 0 0 0,1 0 0 0 0,0 0-1 0 0,1 5 1 0 0,-1-6 2 0 0,1 0-1 0 0,-1 1 0 0 0,0-1 0 0 0,0 0 1 0 0,1 0-1 0 0,-1 0 0 0 0,1 0 0 0 0,-1 0 0 0 0,1 0 1 0 0,-1 0-1 0 0,1 0 0 0 0,0-1 0 0 0,-1 1 1 0 0,1 0-1 0 0,0-1 0 0 0,0 0 0 0 0,-1 1 1 0 0,1-1-1 0 0,0 0 0 0 0,0 0 0 0 0,-1 0 1 0 0,1 0-1 0 0,0 0 0 0 0,2-1 0 0 0,7 0 35 0 0,-1-1-1 0 0,0-1 1 0 0,0 0 0 0 0,0 0-1 0 0,12-6 1 0 0,47-28 71 0 0,-48 25-81 0 0,2 0-115 0 0,-1-2 0 0 0,0-1 0 0 0,-1 0 1 0 0,25-24-1 0 0,-45 38-46 0 0,8 20-617 0 0,-8-9 845 0 0,0-1 0 0 0,0 0 0 0 0,0 1 0 0 0,-2 15 0 0 0,0-15 19 0 0,1 0 0 0 0,0 0 0 0 0,1 0-1 0 0,1 11 1 0 0,-1-19-117 0 0,-1 0 1 0 0,1 0-1 0 0,0 1 0 0 0,-1-1 0 0 0,1 0 0 0 0,0 0 1 0 0,0 0-1 0 0,1 0 0 0 0,-1 0 0 0 0,0 0 0 0 0,1 0 1 0 0,-1-1-1 0 0,1 1 0 0 0,-1 0 0 0 0,1-1 0 0 0,0 1 0 0 0,0-1 1 0 0,0 0-1 0 0,0 1 0 0 0,0-1 0 0 0,0 0 0 0 0,3 1 1 0 0,0-1-377 0 0,0 1 0 0 0,1-1 0 0 0,-1-1-1 0 0,1 1 1 0 0,0-1 0 0 0,-1 0 0 0 0,1 0 0 0 0,5-1 0 0 0,9-1-5903 0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7:3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1253 96 9991 0 0,'20'-12'305'0'0,"-1"0"-1"0"0,1 2 0 0 0,39-15 0 0 0,-28 13 282 0 0,50-12 5401 0 0,-103 32-5596 0 0,-1 0 0 0 0,-30 18 0 0 0,34-16-314 0 0,-147 83 76 0 0,-50 24-74 0 0,191-106-74 0 0,-32 15 13 0 0,-2-3 1 0 0,-85 24-1 0 0,127-44-9 0 0,1-1 0 0 0,-1 0-1 0 0,0-1 1 0 0,0-1 0 0 0,1 0 0 0 0,-1-2-1 0 0,0 0 1 0 0,1 0 0 0 0,-31-10 0 0 0,33 7-150 0 0,0 0 0 0 0,0 0 1 0 0,1-2-1 0 0,0 1 1 0 0,0-2-1 0 0,1 0 0 0 0,0 0 1 0 0,0-1-1 0 0,1-1 0 0 0,0 0 1 0 0,-13-15-1 0 0,24 24 133 0 0,-1 1 0 0 0,1 0 0 0 0,0-1 0 0 0,-1 1-1 0 0,1 0 1 0 0,0-1 0 0 0,0 1 0 0 0,0-1 0 0 0,-1 1 0 0 0,1 0-1 0 0,0-1 1 0 0,0 1 0 0 0,0-1 0 0 0,0 1 0 0 0,0-1 0 0 0,0 1-1 0 0,-1 0 1 0 0,1-1 0 0 0,0 1 0 0 0,0-1 0 0 0,1 1 0 0 0,-1-1-1 0 0,0-8-124 0 0,1 9 123 0 0,-1-1 0 0 0,1 1 0 0 0,0-1 0 0 0,-1 1 0 0 0,1 0 0 0 0,0-1 0 0 0,-1 1 1 0 0,1 0-1 0 0,0 0 0 0 0,0 0 0 0 0,0-1 0 0 0,-1 1 0 0 0,1 0 0 0 0,1 0 0 0 0,-1 0 2 0 0,4 0 3 0 0,1 0 0 0 0,-1 0 0 0 0,1 0 0 0 0,-1 1 0 0 0,0 0 1 0 0,1 0-1 0 0,-1 0 0 0 0,0 0 0 0 0,1 1 0 0 0,-1 0 0 0 0,0 0 1 0 0,0 1-1 0 0,0 0 0 0 0,-1-1 0 0 0,1 1 0 0 0,5 5 0 0 0,-4-3 0 0 0,0 0 0 0 0,-1 1-1 0 0,1-1 1 0 0,-1 1-1 0 0,0 0 1 0 0,0 1 0 0 0,-1-1-1 0 0,0 1 1 0 0,0 0 0 0 0,5 12-1 0 0,-6-10 6 0 0,-1 1 0 0 0,0-1 0 0 0,0 1 0 0 0,-1-1-1 0 0,0 1 1 0 0,-1-1 0 0 0,0 1 0 0 0,0 0 0 0 0,-1-1 0 0 0,-1 1-1 0 0,1-1 1 0 0,-1 1 0 0 0,-1-1 0 0 0,0 0 0 0 0,-5 12 0 0 0,-7 10 3 0 0,-2-1 1 0 0,0-1 0 0 0,-23 28 0 0 0,-4 7 47 0 0,19-27-51 0 0,-57 63 0 0 0,-39 24-1 0 0,5-6 30 0 0,102-102 279 0 0,13-15 364 0 0,4-2-504 0 0,218-71 795 0 0,-175 60-716 0 0,0 2 0 0 0,94-6 0 0 0,-57 14-105 0 0,-40 2 259 0 0,-41 0-328 0 0,0 0-1 0 0,0 1-75 0 0,0-1-1 0 0,0 0 1 0 0,0 0-1 0 0,0 1 1 0 0,0-1-1 0 0,-1 1 1 0 0,1 0-1 0 0,0-1 1 0 0,0 1-1 0 0,3 2 1 0 0,-2-1-47 0 0,-2-1-271 0 0,1 0-71 0 0,27 31-3756 0 0,-27-31 3304 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7:32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4 160 3679 0 0,'-4'8'14487'0'0,"11"-7"-14263"0"0,-1 0 0 0 0,0 0-1 0 0,1-1 1 0 0,-1 0 0 0 0,0 0 0 0 0,1-1 0 0 0,-1 1-1 0 0,0-2 1 0 0,1 1 0 0 0,-1 0 0 0 0,9-4 0 0 0,14-3 197 0 0,39-10 171 0 0,77-31 0 0 0,-77 24-1397 0 0,72-16 0 0 0,-63 23-4656 0 0,-64 16-318 0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7:3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2759 0 0,'1'-18'5547'0'0,"-1"18"-5363"0"0,0-1 0 0 0,0 0 0 0 0,0 1 0 0 0,0-1 1 0 0,0 0-1 0 0,0 1 0 0 0,0-1 0 0 0,1 1 0 0 0,-1-1 0 0 0,0 0 0 0 0,0 1 0 0 0,1-1 0 0 0,-1 1 1 0 0,0-1-1 0 0,1 1 0 0 0,-1-1 0 0 0,1 1 0 0 0,-1-1 0 0 0,1 1 0 0 0,-1-1 0 0 0,1 1 0 0 0,-1 0 0 0 0,1-1 1 0 0,-1 1-1 0 0,1 0 0 0 0,-1-1 0 0 0,1 1 0 0 0,0 0 0 0 0,-1 0 0 0 0,1-1 0 0 0,-1 1 0 0 0,1 0 1 0 0,0 0-1 0 0,0 0 0 0 0,1 0-55 0 0,1 1 0 0 0,-1 0 1 0 0,0-1-1 0 0,0 1 0 0 0,0 0 1 0 0,0 0-1 0 0,0 0 1 0 0,0 0-1 0 0,-1 0 0 0 0,4 3 1 0 0,2 1 203 0 0,-1 1 1 0 0,0 0 0 0 0,0 1-1 0 0,0 0 1 0 0,8 13-1 0 0,21 41 585 0 0,-14-23-523 0 0,-5-11-128 0 0,2 0-1 0 0,0-2 0 0 0,39 42 0 0 0,-45-55-232 0 0,1-1 0 0 0,0-1-1 0 0,0 1 1 0 0,1-2 0 0 0,0 0-1 0 0,1-1 1 0 0,0 0 0 0 0,27 9-1 0 0,57 11 408 0 0,-48-21-2061 0 0,-38-6-1802 0 0,25-2 1 0 0,-27 0-2125 0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7:3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1 6911 0 0,'0'0'623'0'0,"-2"1"-514"0"0,-8 5 624 0 0,-1 1 0 0 0,2 1 0 0 0,-1 0 0 0 0,1 0 0 0 0,-9 11 0 0 0,-15 12 1513 0 0,-194 161 298 0 0,1 0-166 0 0,175-145-2205 0 0,29-26-222 0 0,-34 25 1 0 0,51-43-94 0 0,13-10-3674 0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7:33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11 7367 0 0,'-8'-2'763'0'0,"-2"0"-2248"0"0,-3-3 11297 0 0,20 4-12468 0 0,4 1-3274 0 0</inkml:trace>
  <inkml:trace contextRef="#ctx0" brushRef="#br0" timeOffset="1">1 489 10591 0 0,'0'0'964'0'0,"0"-16"-461"0"0,6 1 6484 0 0,4 2-5575 0 0,-4 6-2854 0 0,-5 6 520 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7:3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34 5983 0 0,'3'-8'623'0'0,"-2"7"-471"0"0,-1 0 0 0 0,1-1 0 0 0,0 1 0 0 0,0 0 0 0 0,-1 0 1 0 0,1-1-1 0 0,0 1 0 0 0,0 0 0 0 0,0 0 0 0 0,1 0 0 0 0,-1 0 0 0 0,0 0 0 0 0,0 0 0 0 0,0 1 0 0 0,1-1 0 0 0,-1 0 0 0 0,0 1 0 0 0,1-1 0 0 0,-1 0 1 0 0,1 1-1 0 0,2-1 0 0 0,3-1 623 0 0,3 0 3140 0 0,-11 12-2528 0 0,-3 2-1155 0 0,-1-1 1 0 0,0 1-1 0 0,-1-1 1 0 0,-11 17-1 0 0,-3 7 32 0 0,-115 238 603 0 0,95-179-773 0 0,0-3-927 0 0,39-90 520 0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7:34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85 3679 0 0,'32'-41'383'0'0,"-14"19"1493"0"0,-3 0 9515 0 0,-17 37-11220 0 0,2-13-145 0 0,-8 26 31 0 0,-1-1 0 0 0,-1 0 0 0 0,-1 0 0 0 0,-26 43 0 0 0,8-15 11 0 0,-179 346 87 0 0,193-372-177 0 0,1 0-174 0 0,-1-1 1 0 0,-1 0-1 0 0,-39 50 1 0 0,53-76-58 0 0,-2 1-76 0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7:34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103 147 12463 0 0,'-13'0'293'0'0,"0"0"0"0"0,1 0 0 0 0,-1 1 0 0 0,1 1 0 0 0,-1 1 0 0 0,-14 4 3267 0 0,52-10-3183 0 0,-1 0 1 0 0,1-1 0 0 0,-1-1 0 0 0,28-11 0 0 0,-36 12-190 0 0,51-16 328 0 0,203-51 965 0 0,-40 40-644 0 0,-182 29-1646 0 0,0 1-1 0 0,85 11 0 0 0,-122-7-440 0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7:35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10679 0 0,'0'0'1860'0'0,"2"1"-1077"0"0,2 0-535 0 0,0 1 0 0 0,1-1 0 0 0,-1 0 1 0 0,1 0-1 0 0,-1 0 0 0 0,1-1 0 0 0,0 0 0 0 0,-1 0 0 0 0,10 0 0 0 0,45-10 585 0 0,-48 8-594 0 0,182-46 2099 0 0,-33 8-859 0 0,-113 30-957 0 0,69-5 1 0 0,-45 13-1527 0 0,70 6 0 0 0,-115-2-174 0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7:35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18 3679 0 0,'0'0'167'0'0,"0"-1"-7"0"0,3-16 11952 0 0,-6 32-11383 0 0,-10 25-160 0 0,-1-1 0 0 0,-27 52 0 0 0,-48 70-369 0 0,61-112-131 0 0,-5 8-39 0 0,-3-1 0 0 0,-3-2-1 0 0,-70 77 1 0 0,38-66-469 0 0,41-41-5190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0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245 307 4143 0 0,'0'0'623'0'0,"8"8"3180"0"0,-7-6-3544 0 0,0 0 1 0 0,0 0-1 0 0,0-1 1 0 0,0 1-1 0 0,0 0 0 0 0,0 0 1 0 0,-1 0-1 0 0,1 0 1 0 0,-1 0-1 0 0,0 0 1 0 0,1 0-1 0 0,-1 0 1 0 0,0 0-1 0 0,0 1 1 0 0,0-1-1 0 0,-1 0 1 0 0,1 0-1 0 0,0 0 0 0 0,-2 2 1 0 0,2-2 92 0 0,-4 5 633 0 0,3-5-830 0 0,1-1 1 0 0,-1 0-1 0 0,1 0 0 0 0,-1 1 1 0 0,1-1-1 0 0,-1 0 0 0 0,0 0 1 0 0,0 0-1 0 0,0 0 1 0 0,0 0-1 0 0,-1 1 0 0 0,-7 1-11 0 0,1 0 0 0 0,-1-1 0 0 0,0-1 0 0 0,0 1 0 0 0,0-1-1 0 0,0-1 1 0 0,0 0 0 0 0,0 0 0 0 0,-10-1 0 0 0,5-1-99 0 0,1-1 0 0 0,-1 0-1 0 0,1 0 1 0 0,-1-2 0 0 0,-16-7 0 0 0,27 11-30 0 0,0-1 0 0 0,0 1 0 0 0,0-1 0 0 0,0 1 0 0 0,1-1 0 0 0,-1 0 0 0 0,1 0 0 0 0,-1 0 0 0 0,1-1 0 0 0,0 1 0 0 0,0-1 0 0 0,0 1 0 0 0,0-1 0 0 0,0 1 0 0 0,1-1-1 0 0,-1 0 1 0 0,1 0 0 0 0,0 0 0 0 0,0 0 0 0 0,0 0 0 0 0,0 0 0 0 0,0 0 0 0 0,1 0 0 0 0,-1-1 0 0 0,1 1 0 0 0,0 0 0 0 0,0 0 0 0 0,0 0 0 0 0,0-1 0 0 0,1 1 0 0 0,0-5 0 0 0,2-2-28 0 0,0 0 0 0 0,1-1 0 0 0,0 1 0 0 0,1 0 0 0 0,0 1 0 0 0,0-1 0 0 0,1 1 0 0 0,7-9 0 0 0,6-7-160 0 0,2 1 1 0 0,43-41 0 0 0,-56 58 223 0 0,0 0 0 0 0,1 1 0 0 0,0-1 1 0 0,0 2-1 0 0,1-1 0 0 0,-1 2 0 0 0,1-1 1 0 0,0 1-1 0 0,1 0 0 0 0,-1 1 0 0 0,1 1 1 0 0,11-2-1 0 0,-8 3 52 0 0,0 2 1 0 0,0 0-1 0 0,-1 1 1 0 0,1 0-1 0 0,0 1 1 0 0,20 8 0 0 0,-17-6-79 0 0,1 0 1 0 0,-1-1-1 0 0,21 1 1 0 0,-25-5-16 0 0,-7 0-1 0 0,0 0 0 0 0,0 0 0 0 0,0 1 0 0 0,0 0 0 0 0,9 2 0 0 0,-15-2-13 0 0,0-1 0 0 0,1 1 1 0 0,-1-1-1 0 0,0 1 1 0 0,1-1-1 0 0,-1 0 1 0 0,0 1-1 0 0,0-1 0 0 0,1 1 1 0 0,-1-1-1 0 0,0 1 1 0 0,0 0-1 0 0,0-1 1 0 0,0 1-1 0 0,0-1 1 0 0,0 1-1 0 0,0-1 0 0 0,0 1 1 0 0,0-1-1 0 0,0 1 1 0 0,0 0-1 0 0,-1 11-51 0 0,0-5 48 0 0,-1-1-1 0 0,1 0 0 0 0,-2 0 1 0 0,1 0-1 0 0,-1 0 0 0 0,0 0 1 0 0,0 0-1 0 0,0-1 0 0 0,-1 0 1 0 0,-5 6-1 0 0,-6 7-22 0 0,-25 22 0 0 0,15-19-157 0 0,-2-1-1 0 0,0-1 1 0 0,-32 16-1 0 0,-13 10-143 0 0,41-27 46 0 0,16-10 187 0 0,-22 17 0 0 0,36-24-16 0 0,6-11-2456 0 0,-1 0 1312 0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7:35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83 144 11631 0 0,'20'-30'924'0'0,"38"-43"1"0"0,-19 33 4482 0 0,-39 41-5381 0 0,1 1-1 0 0,0 0 1 0 0,-1 0 0 0 0,0 0-1 0 0,1 0 1 0 0,-1 0-1 0 0,0 0 1 0 0,0 0 0 0 0,0 2-1 0 0,-2 8 44 0 0,0-1 0 0 0,-1 0 1 0 0,-1-1-1 0 0,1 1 0 0 0,-2-1 0 0 0,-7 15 0 0 0,-5 13 47 0 0,-89 195 108 0 0,96-216-192 0 0,-21 25-1 0 0,24-32-19 0 0,6-9 41 0 0,12-5 11 0 0,59-34-277 0 0,-48 29 189 0 0,1 0-1 0 0,0 1 1 0 0,0 1 0 0 0,1 2-1 0 0,0 0 1 0 0,0 1 0 0 0,32 0-1 0 0,-33 2 25 0 0,-7 0 0 0 0,0 1 0 0 0,-1 1 0 0 0,1 0 0 0 0,29 5 0 0 0,-9 2-36 0 0,-17-4-1293 0 0,23 8 0 0 0,-40-11 23 0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7:3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19 7367 0 0,'0'0'568'0'0,"1"-2"-373"0"0,7-14 6833 0 0,-8 18-6664 0 0,-5 23 129 0 0,-1 0-1 0 0,-2-1 1 0 0,0 0 0 0 0,-17 33-1 0 0,7-16-60 0 0,-31 63 167 0 0,-69 108 0 0 0,61-117-535 0 0,-59 139 0 0 0,81-160-10 0 0,33-70-69 0 0,1 0 0 0 0,-1 0 0 0 0,1 0 1 0 0,0 0-1 0 0,1 1 0 0 0,-1-1 0 0 0,1 0 1 0 0,0 0-1 0 0,0 1 0 0 0,0-1 1 0 0,0 0-1 0 0,1 1 0 0 0,1 6 0 0 0,-1-7-114 0 0,0-2-117 0 0,0 7-3040 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7:4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0 8031 0 0,'0'0'1698'0'0,"-8"7"-530"0"0,-15 28-616 0 0,2 1 0 0 0,-30 66 0 0 0,-14 27-278 0 0,31-69-206 0 0,17-30 52 0 0,-1 0 0 0 0,-32 42 0 0 0,-30 29 211 0 0,79-100-379 0 0,3-2-333 0 0,-1-1 312 0 0,1 0 0 0 0,0 0-1 0 0,0 1 1 0 0,0-1 0 0 0,3-1 0 0 0,3-3-544 0 0,4-5-2367 0 0,1 2-962 0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7:4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48 497 6703 0 0,'0'0'608'0'0,"-1"0"-500"0"0,-1 0 22 0 0,0-1 0 0 0,0 0 0 0 0,-1 1 0 0 0,1-1 0 0 0,0 0 0 0 0,0 0 0 0 0,0 0-1 0 0,0 0 1 0 0,-3-3 0 0 0,-4-2 1149 0 0,8 5-846 0 0,-7-13 731 0 0,7 11-1076 0 0,0 0 0 0 0,1 0 1 0 0,-1 0-1 0 0,0-1 0 0 0,1 1 0 0 0,0 0 0 0 0,0 0 1 0 0,0 0-1 0 0,0-1 0 0 0,0 1 0 0 0,1 0 0 0 0,-1 0 1 0 0,1 0-1 0 0,0-1 0 0 0,0 1 0 0 0,0 0 1 0 0,0 0-1 0 0,3-3 0 0 0,3-8 125 0 0,1 1-1 0 0,13-18 1 0 0,-19 28-160 0 0,21-27 36 0 0,1 0 0 0 0,2 2-1 0 0,1 1 1 0 0,1 1 0 0 0,1 1 0 0 0,47-30 0 0 0,-68 50-75 0 0,32-21-37 0 0,57-28 1 0 0,-84 48 84 0 0,1 0 1 0 0,-1 1-1 0 0,1 1 0 0 0,0 0 1 0 0,0 1-1 0 0,1 0 0 0 0,-1 1 0 0 0,28 0 1 0 0,-38 2-39 0 0,0 1 1 0 0,0-1 0 0 0,0 1-1 0 0,0-1 1 0 0,0 1 0 0 0,0 1 0 0 0,0-1-1 0 0,0 0 1 0 0,0 1 0 0 0,0 0 0 0 0,-1 0-1 0 0,1 0 1 0 0,-1 0 0 0 0,1 1-1 0 0,-1-1 1 0 0,0 1 0 0 0,0 0 0 0 0,4 5-1 0 0,-4-4-22 0 0,-1 0 0 0 0,1 0 0 0 0,-1 0 0 0 0,-1 0-1 0 0,1 0 1 0 0,-1 0 0 0 0,1 1 0 0 0,-1-1 0 0 0,0 1 0 0 0,-1-1-1 0 0,1 1 1 0 0,-1-1 0 0 0,0 1 0 0 0,0-1 0 0 0,0 1 0 0 0,0-1-1 0 0,-2 5 1 0 0,-1 4 5 0 0,-1-1 1 0 0,0 0-1 0 0,0 0 0 0 0,-2-1 0 0 0,1 1 1 0 0,-1-1-1 0 0,-1-1 0 0 0,0 1 0 0 0,-1-1 0 0 0,0 0 1 0 0,0 0-1 0 0,-18 15 0 0 0,-7 2 26 0 0,-1-1 0 0 0,-54 31-1 0 0,63-43-32 0 0,0-1 0 0 0,-1-2 0 0 0,0 0 0 0 0,-1-2 0 0 0,0-1 0 0 0,0-1 0 0 0,-42 5 0 0 0,60-11-2 0 0,0-1 0 0 0,1 1 1 0 0,-1-2-1 0 0,0 1 0 0 0,1-1 0 0 0,-16-4 0 0 0,22 5-105 0 0,8-9-550 0 0,3 0-644 0 0,3 0-3677 0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7:4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611 193 1839 0 0,'0'0'10767'0'0,"1"-1"-10270"0"0,4-7-291 0 0,1 1 0 0 0,-1-1 0 0 0,-1 0-1 0 0,1 0 1 0 0,-1-1 0 0 0,-1 1 0 0 0,4-12 0 0 0,-6 16-218 0 0,0 0 0 0 0,-1 0 0 0 0,0 1 0 0 0,1-1 0 0 0,-1 0 0 0 0,0 1 0 0 0,-1-1 0 0 0,1 0 0 0 0,-1 0 0 0 0,1 1 0 0 0,-1-1 1 0 0,0 0-1 0 0,-1 1 0 0 0,1-1 0 0 0,0 1 0 0 0,-1 0 0 0 0,0-1 0 0 0,0 1 0 0 0,0 0 0 0 0,0 0 0 0 0,-4-3 0 0 0,3 3-40 0 0,0-1 0 0 0,0 1 0 0 0,-1 1 0 0 0,1-1 0 0 0,-1 0 0 0 0,0 1 0 0 0,1 0 0 0 0,-1 0 0 0 0,-1 0 0 0 0,1 0-1 0 0,0 1 1 0 0,0 0 0 0 0,-7-2 0 0 0,4 2 3 0 0,1 1-1 0 0,0-1 0 0 0,-1 1 1 0 0,1 1-1 0 0,-1-1 0 0 0,1 1 1 0 0,0 0-1 0 0,-13 4 0 0 0,-3 2-10 0 0,1 1 0 0 0,0 0 0 0 0,-30 17 0 0 0,-20 12 336 0 0,51-28-114 0 0,1 1 1 0 0,1 0 0 0 0,0 1 0 0 0,-29 24 0 0 0,45-34-84 0 0,1 0-12 0 0,-1 1 1 0 0,1-1-1 0 0,-1 0 0 0 0,1 1 0 0 0,-1-1 0 0 0,1 1 0 0 0,0-1 0 0 0,0 1 1 0 0,0 0-1 0 0,0 0 0 0 0,-1 3 0 0 0,3-4 206 0 0,0 2-211 0 0,1-1 1 0 0,-1 1-1 0 0,1-1 0 0 0,0 0 0 0 0,0 0 0 0 0,0 0 1 0 0,0 0-1 0 0,1 0 0 0 0,-1 0 0 0 0,1-1 0 0 0,-1 1 1 0 0,1-1-1 0 0,-1 1 0 0 0,5 0 0 0 0,-2 0-12 0 0,1-1 0 0 0,-1 0 0 0 0,0 0 0 0 0,1-1 0 0 0,-1 1-1 0 0,0-1 1 0 0,9-1 0 0 0,14-1-53 0 0,1-2 0 0 0,-1-1-1 0 0,0 0 1 0 0,-1-3 0 0 0,30-10-1 0 0,-55 17-168 0 0,-4-2-1947 0 0,2 2 2089 0 0,-1 0 0 0 0,1 0-1 0 0,0 0 1 0 0,-1 0 0 0 0,1 0-1 0 0,0 0 1 0 0,0 0 0 0 0,0-1-1 0 0,2 4 25 0 0,-1 1 0 0 0,1-1 0 0 0,0 1-1 0 0,-1 0 1 0 0,0 0 0 0 0,1 0-1 0 0,-1 0 1 0 0,-1 0 0 0 0,1 0 0 0 0,0 0-1 0 0,-1 0 1 0 0,1 0 0 0 0,-1 0 0 0 0,0 1-1 0 0,0-1 1 0 0,-1 6 0 0 0,0 6-14 0 0,-8 31 0 0 0,8-44 18 0 0,-28 101 2 0 0,-45 105 0 0 0,-21 73 0 0 0,41-47 0 0 0,28-116 0 0 0,22-96 1 0 0,2-12 1 0 0,0 0-1 0 0,0 1 0 0 0,-1-1 1 0 0,0 0-1 0 0,-1-1 1 0 0,0 1-1 0 0,-6 10 0 0 0,9-19 66 0 0,-2-1-38 0 0,0-1 0 0 0,0 1 1 0 0,0-1-1 0 0,0 1 0 0 0,0-1 0 0 0,1 0 0 0 0,-1-1 0 0 0,0 1 1 0 0,1 0-1 0 0,-1-1 0 0 0,1 1 0 0 0,-1-1 0 0 0,1 0 1 0 0,0 0-1 0 0,0 0 0 0 0,0 0 0 0 0,0 0 0 0 0,0 0 1 0 0,-2-4-1 0 0,-4-5-51 0 0,0-2 1 0 0,-10-21-1 0 0,12 21-30 0 0,-11-22-793 0 0,-12-38 0 0 0,19 44-259 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7:4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14191 0 0,'0'0'1996'0'0,"-1"9"-1824"0"0,1-8-151 0 0,0 0-1 0 0,0-1 1 0 0,0 1-1 0 0,-1 0 1 0 0,1-1-1 0 0,0 1 1 0 0,0 0 0 0 0,-1-1-1 0 0,1 1 1 0 0,0 0-1 0 0,-1-1 1 0 0,1 1-1 0 0,0-1 1 0 0,-1 1-1 0 0,1 0 1 0 0,-1-1-1 0 0,1 1 1 0 0,-2 0 0 0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7:4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335 335 1839 0 0,'0'0'83'0'0,"-2"0"-6"0"0,1 1-62 0 0,-3 0-10 0 0,-9-7-9 0 0,12 6 155 0 0,1 0-1 0 0,-1-1 0 0 0,0 1 0 0 0,0-1 1 0 0,0 1-1 0 0,0-1 0 0 0,0 0 0 0 0,1 1 1 0 0,-1-1-1 0 0,0 0 0 0 0,0 1 0 0 0,1-1 1 0 0,-1 0-1 0 0,1 0 0 0 0,-1 0 0 0 0,1 0 0 0 0,-1 1 1 0 0,1-1-1 0 0,-1 0 0 0 0,1 0 0 0 0,0 0 1 0 0,-1 0-1 0 0,1 0 0 0 0,0 0 0 0 0,0 0 1 0 0,0 0-1 0 0,0 0 0 0 0,0 0 0 0 0,0 0 1 0 0,0 0-1 0 0,0 0 0 0 0,0 0 0 0 0,0 0 0 0 0,1 0 1 0 0,-1 0-1 0 0,0 0 0 0 0,1-1 0 0 0,2-3 882 0 0,0 0 1 0 0,0 1-1 0 0,1 0 0 0 0,-1-1 0 0 0,8-5 0 0 0,-10 9-1007 0 0,28-29 407 0 0,2 2 0 0 0,1 1 1 0 0,2 2-1 0 0,0 1 0 0 0,45-23 0 0 0,-70 42-371 0 0,37-18 409 0 0,58-22-1 0 0,-98 43-426 0 0,1-1 0 0 0,0 2 0 0 0,-1-1-1 0 0,14 0 1 0 0,-17 2-35 0 0,0 0 1 0 0,0 0-1 0 0,0 0 0 0 0,-1 1 0 0 0,1-1 0 0 0,0 1 0 0 0,0 0 0 0 0,0 0 1 0 0,0 0-1 0 0,0 0 0 0 0,-1 0 0 0 0,1 1 0 0 0,4 2 0 0 0,0 4-8 0 0,-6-6-1 0 0,-1 0-1 0 0,1 1 0 0 0,-1-1 1 0 0,0 0-1 0 0,1 1 1 0 0,-1-1-1 0 0,0 0 0 0 0,-1 0 1 0 0,1 1-1 0 0,0-1 0 0 0,-1 0 1 0 0,0 4-1 0 0,-12 26-37 0 0,-2-7 18 0 0,0-1-1 0 0,-2 0 1 0 0,0-2-1 0 0,-2 0 1 0 0,0-1-1 0 0,-2 0 1 0 0,0-2 0 0 0,-1-1-1 0 0,-27 18 1 0 0,-1-2-10 0 0,18-12 2 0 0,0-1 0 0 0,-41 19 0 0 0,-53 28 29 0 0,26-13 0 0 0,-76 46-177 0 0,170-96 248 0 0,5-4 187 0 0,14 1-178 0 0,6 0-39 0 0,0-1 1 0 0,0 0-1 0 0,1-1 0 0 0,31-4 0 0 0,-7 0 97 0 0,35-2 426 0 0,102-22 0 0 0,-76 12 49 0 0,-32 7-662 0 0,-63 8 86 0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7:43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16 6911 0 0,'0'0'528'0'0,"1"-2"-341"0"0,4-10 1557 0 0,-5 12-1672 0 0,0 0 0 0 0,0 0 0 0 0,0-1 0 0 0,0 1 0 0 0,0 0-1 0 0,0 0 1 0 0,0 0 0 0 0,0 0 0 0 0,0 0 0 0 0,-1 0 0 0 0,1 0 0 0 0,0 0 0 0 0,0 0 0 0 0,0 0 0 0 0,0 0 0 0 0,0 0 0 0 0,0 0-1 0 0,0 0 1 0 0,-1 0 0 0 0,1 0 0 0 0,0 0 0 0 0,0 0 0 0 0,0 0 0 0 0,0 0 0 0 0,0 0 0 0 0,0 0 0 0 0,0 0 0 0 0,-1 0-1 0 0,1 0 1 0 0,0 0 0 0 0,0 0 0 0 0,0 0 0 0 0,0 0 0 0 0,0 0 0 0 0,0 0 0 0 0,0 0 0 0 0,0 0 0 0 0,-1 1 0 0 0,1-1 0 0 0,0 0-1 0 0,0 0 1 0 0,0 0 0 0 0,0 0 0 0 0,0 0 0 0 0,-13 11 1761 0 0,2 2-1314 0 0,1 0 0 0 0,0 1-1 0 0,-14 25 1 0 0,16-25-307 0 0,-59 86 695 0 0,56-84-719 0 0,9-12-135 0 0,-1-1 0 0 0,1 1 0 0 0,-1-1 0 0 0,-5 7 0 0 0,7-10-24 0 0,-10 11 21 0 0,11-11-39 0 0,0 0 0 0 0,0 0-1 0 0,-1 1 1 0 0,1-1 0 0 0,0 0-1 0 0,0 0 1 0 0,0 0 0 0 0,0 0-1 0 0,-1 0 1 0 0,1 1 0 0 0,0-1-1 0 0,0 0 1 0 0,0 0 0 0 0,0 0-1 0 0,0 1 1 0 0,0-1 0 0 0,-1 0-1 0 0,1 0 1 0 0,0 0 0 0 0,0 1-1 0 0,0-1 1 0 0,0 0-1 0 0,0 0 1 0 0,0 0 0 0 0,0 1-1 0 0,0-1 1 0 0,0 0 0 0 0,0 0-1 0 0,0 1 1 0 0,0-1 0 0 0,0 0-1 0 0,0 0 1 0 0,0 0 0 0 0,0 1-1 0 0,1-1 1 0 0,-1 0 0 0 0,0 0-1 0 0,0 0 1 0 0,0 1 0 0 0,0-1-1 0 0,0 0 1 0 0,0 0 0 0 0,1 0-1 0 0,-1 0 1 0 0,0 1-1 0 0,0-1 1 0 0,0 0 0 0 0,0 0-1 0 0,1 0 1 0 0,-1 0 0 0 0,0 0-1 0 0,0 0 1 0 0,0 0 0 0 0,1 1-1 0 0,-1-1 1 0 0,0 0 0 0 0,0 0-1 0 0,0 0 1 0 0,1 0 0 0 0,-1 0-1 0 0,0 0 1 0 0,0 0 0 0 0,1 0-1 0 0,25 0 20 0 0,1-1 1 0 0,-1-2-1 0 0,1 0 0 0 0,42-12 0 0 0,24-2 747 0 0,-69 13-571 0 0,-23 4-537 0 0,5-1 900 0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7:43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33 9935 0 0,'8'-4'898'0'0,"-2"0"-871"0"0,0 0 1 0 0,0 1 0 0 0,0 0 0 0 0,0 0-1 0 0,1 0 1 0 0,8-1 0 0 0,-3 0 5464 0 0,-21 10-5332 0 0,-19 17 123 0 0,1 1-1 0 0,1 1 1 0 0,1 1-1 0 0,1 1 0 0 0,-38 59 1 0 0,-144 286 1286 0 0,189-338-1315 0 0,-16 45-1 0 0,32-77-210 0 0,11 1-5959 0 0,0-3-350 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7:44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 10679 0 0,'0'0'3599'0'0,"0"2"-3043"0"0,-9 22 281 0 0,-1 0-1 0 0,-1-1 1 0 0,-26 39 0 0 0,2-2-75 0 0,-10 26 13 0 0,-28 53 146 0 0,35-66-474 0 0,-55 153 0 0 0,90-218-438 0 0,2-6-3 0 0,0 1 0 0 0,0 0 0 0 0,0-1 0 0 0,1 1 0 0 0,-1 0 0 0 0,1 0 0 0 0,0-1 0 0 0,-1 1 0 0 0,1 0 0 0 0,1 0 0 0 0,-1 0 0 0 0,0-1 0 0 0,2 6 0 0 0,-1-5 37 0 0,0 0-135 0 0,0-1 1 0 0,1 0-1 0 0,-1 0 1 0 0,0 0-1 0 0,1 0 1 0 0,-1 0-1 0 0,1 0 1 0 0,0 0-1 0 0,0-1 1 0 0,0 1 0 0 0,0-1-1 0 0,3 3 1 0 0,-3-3-752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0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0 1375 0 0,'0'0'11130'0'0,"0"2"-10886"0"0,-1 4-84 0 0,0 0 1 0 0,0 0 0 0 0,0 0 0 0 0,0 0 0 0 0,-1 0-1 0 0,0 0 1 0 0,-5 8 0 0 0,-24 42 743 0 0,20-36-648 0 0,-29 42 425 0 0,-87 105 0 0 0,-9 10 87 0 0,103-125-692 0 0,9-12-22 0 0,-3-1 0 0 0,-1-2 1 0 0,-34 36-1 0 0,38-47 9 0 0,13-14-38 0 0,-1 0-1 0 0,-14 11 0 0 0,25-22-1 0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3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1463 0 5063 0 0,'0'0'4127'0'0,"-1"1"-3824"0"0,-139 87 869 0 0,50-29 180 0 0,-128 61 0 0 0,133-83-1093 0 0,-115 34 1 0 0,145-56-192 0 0,-1-2 1 0 0,-1-3-1 0 0,-74 5 1 0 0,119-14-58 0 0,1-1-1 0 0,-1 0 1 0 0,0-1 0 0 0,1 0-1 0 0,-1-1 1 0 0,1 0 0 0 0,-1-1-1 0 0,1-1 1 0 0,0 1 0 0 0,-19-11-1 0 0,27 13-21 0 0,0-1-1 0 0,1 0 0 0 0,-1 0 1 0 0,1 0-1 0 0,0-1 1 0 0,0 1-1 0 0,0-1 1 0 0,0 1-1 0 0,0-1 0 0 0,0 1 1 0 0,1-1-1 0 0,-1 0 1 0 0,1 0-1 0 0,0 0 0 0 0,0 0 1 0 0,0 0-1 0 0,0 0 1 0 0,0 0-1 0 0,1 0 0 0 0,-1-1 1 0 0,1 1-1 0 0,0 0 1 0 0,0 0-1 0 0,0 0 0 0 0,1 0 1 0 0,-1-1-1 0 0,1 1 1 0 0,0-4-1 0 0,2-2-34 0 0,0 0 0 0 0,0-1 0 0 0,1 2 0 0 0,0-1 1 0 0,0 0-1 0 0,1 1 0 0 0,0-1 0 0 0,7-8 0 0 0,-11 17 52 0 0,0-1-1 0 0,-1 0 1 0 0,1 0 0 0 0,-1 1 0 0 0,1-1-1 0 0,0 0 1 0 0,0 1 0 0 0,-1-1-1 0 0,1 0 1 0 0,0 1 0 0 0,0-1 0 0 0,0 1-1 0 0,1-1 1 0 0,-2 1 0 0 0,1 0 0 0 0,-1 0 1 0 0,0 0-1 0 0,1 0 0 0 0,-1 0 0 0 0,0 0 0 0 0,0 0 0 0 0,1 0 0 0 0,-1 0 1 0 0,0 1-1 0 0,1-1 0 0 0,-1 0 0 0 0,0 0 0 0 0,0 0 0 0 0,1 0 0 0 0,-1 0 1 0 0,0 1-1 0 0,0-1 0 0 0,1 0 0 0 0,-1 0 0 0 0,0 0 0 0 0,0 1 0 0 0,1-1 1 0 0,-1 0-1 0 0,0 0 0 0 0,0 1 0 0 0,0-1 0 0 0,2 3 8 0 0,-1 0 0 0 0,0 0 1 0 0,-1 0-1 0 0,1 1 0 0 0,-1-1 0 0 0,1 0 0 0 0,-1 4 0 0 0,0 2-3 0 0,0 0 1 0 0,-1 1-1 0 0,-1-1 0 0 0,0 0 0 0 0,0 0 0 0 0,0 0 0 0 0,-7 15 1 0 0,-7 27 26 0 0,-83 348 484 0 0,82-349-319 0 0,-2-1 0 0 0,-30 54 1 0 0,13-27 24 0 0,23-48-139 0 0,4-6-54 0 0,-2 0 1 0 0,-22 34-1 0 0,32-54-139 0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3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6911 0 0,'0'0'6678'0'0,"3"0"-6202"0"0,4-1-239 0 0,1 0 0 0 0,-1-1 0 0 0,0 0 1 0 0,0 0-1 0 0,1-1 0 0 0,-1 0 0 0 0,11-7 1 0 0,16-6 414 0 0,116-36 925 0 0,-126 46-1498 0 0,1 0-1 0 0,0 2 1 0 0,0 0-1 0 0,32 0 1 0 0,-45 5-361 0 0,0 0 0 0 0,0 1 1 0 0,0 0-1 0 0,0 1 1 0 0,14 5-1 0 0,-16-4-998 0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3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6447 0 0,'0'2'6595'0'0,"-8"16"-5557"0"0,0-1 1 0 0,-1 1-1 0 0,-22 30 1 0 0,19-30-775 0 0,0 1 0 0 0,1 0-1 0 0,-9 23 1 0 0,-10 31 21 0 0,-8 23-374 0 0,38-95-95 0 0,9-7-2628 0 0,3-4-2808 0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38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100 503 3679 0 0,'-6'3'323'0'0,"-1"0"-1"0"0,0-1 1 0 0,0 1 0 0 0,1-1-1 0 0,-15 2 1 0 0,3 0 4584 0 0,17-4-4764 0 0,0 0 1 0 0,0 0-1 0 0,1 0 1 0 0,-1 0-1 0 0,0 0 1 0 0,0 0-1 0 0,1-1 1 0 0,-1 1-1 0 0,0 0 0 0 0,0 0 1 0 0,1 0-1 0 0,-1-1 1 0 0,0 1-1 0 0,1 0 1 0 0,-1-1-1 0 0,0 1 1 0 0,1-1-1 0 0,-1 1 0 0 0,1-1 1 0 0,-1 1-1 0 0,1-1 1 0 0,-1 1-1 0 0,1-1 1 0 0,-1 0-1 0 0,1 1 1 0 0,-1-1-1 0 0,1 0 0 0 0,-1-1 1 0 0,-6-19 575 0 0,6 15-561 0 0,0 0 0 0 0,1 0 0 0 0,0-1 0 0 0,1 1 1 0 0,-1 0-1 0 0,1-1 0 0 0,1 1 0 0 0,-1 0 0 0 0,4-8 0 0 0,2-7 214 0 0,13-24 0 0 0,-8 23-227 0 0,0 1 1 0 0,1 1-1 0 0,2 0 0 0 0,16-18 1 0 0,71-67-148 0 0,-59 63 76 0 0,-28 26 79 0 0,0 2 0 0 0,22-15 0 0 0,-30 24-394 0 0,-1 1 0 0 0,1 0 0 0 0,13-4 0 0 0,-16 6-439 0 0,0 1 1 0 0,1 0-1 0 0,-1 0 1 0 0,1 0-1 0 0,-1 0 0 0 0,0 1 1 0 0,8 0-1 0 0,1 2-4736 0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38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332 107 9415 0 0,'37'-32'888'0'0,"-27"24"-578"0"0,0-1 1 0 0,17-17-1 0 0,-14 12 420 0 0,3-3 3848 0 0,-27 18-4018 0 0,-9 2-455 0 0,1 2 0 0 0,-1 0 1 0 0,1 1-1 0 0,1 1 0 0 0,-27 14 0 0 0,-83 57 153 0 0,109-66-202 0 0,1 2 0 0 0,0 0 0 0 0,-27 30 0 0 0,45-44-56 0 0,-1 0 0 0 0,1 0 0 0 0,0 1 0 0 0,-1-1 0 0 0,1 0 0 0 0,0 0 0 0 0,-1 1 0 0 0,1-1 0 0 0,0 0 0 0 0,0 0 0 0 0,-1 1 0 0 0,1-1 0 0 0,0 0 0 0 0,0 1 0 0 0,0-1 0 0 0,-1 1 0 0 0,1-1 0 0 0,0 0 0 0 0,0 1 0 0 0,0-1 0 0 0,0 0 0 0 0,0 1 0 0 0,0-1 0 0 0,0 1 0 0 0,0-1 0 0 0,0 0 0 0 0,0 1 0 0 0,0-1 0 0 0,0 1 0 0 0,0-1 0 0 0,0 0 0 0 0,0 1 0 0 0,0-1 0 0 0,1 1 0 0 0,-1-1 0 0 0,0 0 0 0 0,0 1 0 0 0,0-1 0 0 0,0 0 0 0 0,1 1 0 0 0,-1-1 0 0 0,0 0 0 0 0,1 0 0 0 0,-1 1 0 0 0,0-1 0 0 0,0 0 0 0 0,1 0 0 0 0,0 1 0 0 0,-1-1 0 0 0,3 3 0 0 0,-1 0 0 0 0,1-1 0 0 0,0 1 0 0 0,0-1 0 0 0,1 0 0 0 0,-1 0 0 0 0,0 0 0 0 0,1 0 0 0 0,-1-1 0 0 0,1 1 0 0 0,4 0 0 0 0,46 10 0 0 0,-34-9 0 0 0,-6 0-1 0 0,35 7-34 0 0,69 22-1 0 0,-104-27 29 0 0,-1 1 1 0 0,1 0 0 0 0,-1 1-1 0 0,0 0 1 0 0,-1 1 0 0 0,1 0-1 0 0,-2 1 1 0 0,1 0 0 0 0,15 18-1 0 0,-24-25 49 0 0,-1 1-1 0 0,0 0 1 0 0,0 0 0 0 0,0 0-1 0 0,0 0 1 0 0,0 0-1 0 0,-1 0 1 0 0,1 0 0 0 0,-1 1-1 0 0,0-1 1 0 0,0 0-1 0 0,0 1 1 0 0,-1-1 0 0 0,1 1-1 0 0,-1-1 1 0 0,0 1-1 0 0,0-1 1 0 0,0 1-1 0 0,0-1 1 0 0,0 1 0 0 0,-1-1-1 0 0,0 1 1 0 0,0-1-1 0 0,0 1 1 0 0,0-1 0 0 0,0 0-1 0 0,0 0 1 0 0,-1 1-1 0 0,0-1 1 0 0,0 0 0 0 0,0 0-1 0 0,0-1 1 0 0,0 1-1 0 0,0 0 1 0 0,-1-1 0 0 0,1 1-1 0 0,-1-1 1 0 0,0 0-1 0 0,0 0 1 0 0,-3 2 0 0 0,-12 4 227 0 0,0 0 1 0 0,-1-1-1 0 0,0-1 1 0 0,-25 4-1 0 0,27-6-203 0 0,-23 5 28 0 0,-1-1-1 0 0,0-3 1 0 0,-63 0 0 0 0,92-5-159 0 0,2 1 27 0 0,0-1 1 0 0,0 0-1 0 0,-1-1 0 0 0,1-1 0 0 0,-17-3 0 0 0,25 4-72 0 0,0 0 1 0 0,0 0 0 0 0,0 0-1 0 0,0 0 1 0 0,0 0-1 0 0,0 0 1 0 0,0 0-1 0 0,1-1 1 0 0,-1 1 0 0 0,0-1-1 0 0,1 1 1 0 0,-1-1-1 0 0,1 0 1 0 0,0 1 0 0 0,-1-1-1 0 0,1 0 1 0 0,0 0-1 0 0,0 0 1 0 0,0 0-1 0 0,1 0 1 0 0,-1 0 0 0 0,0 0-1 0 0,1 0 1 0 0,-1-1-1 0 0,1 1 1 0 0,0 0-1 0 0,0 0 1 0 0,-1 0 0 0 0,2 0-1 0 0,-1-1 1 0 0,0 1-1 0 0,1-4 1 0 0,3-8-1834 0 0,2-1-73 0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3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10 9215 0 0,'0'-2'707'0'0,"-2"-5"4693"0"0,1 9-3799 0 0,-15 36-1315 0 0,2 1 0 0 0,-18 78 0 0 0,21-59-61 0 0,-50 224 786 0 0,45-225-862 0 0,-2-1 0 0 0,-48 101 1 0 0,-47 56-45 0 0,101-192-215 0 0,-1-1 1 0 0,-1-1-1 0 0,-17 18 0 0 0,17-24-3591 0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3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50 159 8751 0 0,'-4'-1'133'0'0,"0"1"-1"0"0,0 0 1 0 0,0 0-1 0 0,0 0 1 0 0,-1 1-1 0 0,1 0 0 0 0,0-1 1 0 0,-13 10 7943 0 0,36-10-7716 0 0,1 0-1 0 0,-1-1 1 0 0,0 0-1 0 0,0-2 0 0 0,21-5 1 0 0,-19 4-182 0 0,235-63 1348 0 0,-145 35-1158 0 0,-80 24-424 0 0,13-5-337 0 0,2 1 1 0 0,82-8-1 0 0,-115 20-1138 0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40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 2303 0 0,'0'0'102'0'0,"-4"-2"20"0"0,3 2-11 0 0,1-1-1 0 0,-1 1 0 0 0,0-1 0 0 0,1 1 0 0 0,-1 0 0 0 0,0 0 1 0 0,0-1-1 0 0,0 1 0 0 0,1 0 0 0 0,-1 0 0 0 0,0 0 0 0 0,0 0 1 0 0,0 0-1 0 0,1 0 0 0 0,-1 0 0 0 0,0 0 0 0 0,-1 0 1 0 0,2 1 87 0 0,0-1 1 0 0,-1 0 0 0 0,1 0-1 0 0,-1 1 1 0 0,1-1 0 0 0,0 0 0 0 0,-1 1-1 0 0,1-1 1 0 0,0 0 0 0 0,0 1 0 0 0,-1-1-1 0 0,1 0 1 0 0,0 1 0 0 0,0-1 0 0 0,0 1-1 0 0,-1-1 1 0 0,1 0 0 0 0,0 1-1 0 0,0-1 1 0 0,0 1 0 0 0,0-1 0 0 0,0 1-1 0 0,0 4 1530 0 0,0 0-1 0 0,0-1 0 0 0,1 1 0 0 0,2 8 0 0 0,-2-7-1185 0 0,11 45 703 0 0,37 92-1 0 0,-20-66-718 0 0,38 96-114 0 0,-51-139-382 0 0,1 0 1 0 0,42 58 0 0 0,-43-69 51 0 0,2-2-1 0 0,29 28 1 0 0,-34-41-82 0 0,-11-7 6 0 0,1 0-1 0 0,-1 1 0 0 0,1-1 1 0 0,-1 1-1 0 0,0 0 0 0 0,1-1 1 0 0,-1 1-1 0 0,2 3 0 0 0,5 1-291 0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4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846 6 5983 0 0,'2'-6'8878'0'0,"-29"37"-8257"0"0,1 1 0 0 0,-31 50 1 0 0,17-24-268 0 0,-149 174 221 0 0,-20-14-195 0 0,98-104-164 0 0,82-85 65 0 0,-2-1 1 0 0,0-2-1 0 0,-65 42 0 0 0,95-68-276 0 0,1 0-1 0 0,0 0 1 0 0,0 0-1 0 0,0 0 1 0 0,0 0-1 0 0,0 0 1 0 0,0 0-1 0 0,0 0 1 0 0,0 0-1 0 0,0 0 1 0 0,0 0-1 0 0,0 1 1 0 0,0-1-1 0 0,-1 0 1 0 0,1 0-1 0 0,0 0 1 0 0,0 0-1 0 0,0 0 1 0 0,0 0-1 0 0,0 0 1 0 0,0 1-1 0 0,0-1 1 0 0,0 0-1 0 0,0 0 1 0 0,0 0-1 0 0,0 0 1 0 0,0 0-1 0 0,0 0 1 0 0,0 0-1 0 0,0 1 1 0 0,0-1-1 0 0,1 0 1 0 0,-1 0-1 0 0,0 0 1 0 0,0 0-1 0 0,0 0 1 0 0,0 0-1 0 0,0 0 1 0 0,0 0-1 0 0,0 1 1 0 0,0-1-1 0 0,0 0 1 0 0,0 0-1 0 0,0 0 1 0 0,0 0-1 0 0,1 0 1 0 0,-1 0-1 0 0,0 0 1 0 0,0 0-1 0 0,0 0 1 0 0,0 0 0 0 0,0 0-1 0 0,0 0 1 0 0,0 0-1 0 0,0 0 1 0 0,1 0-1 0 0,-1 0 1 0 0,0 0-1 0 0,0 0 1 0 0,0 0-1 0 0,0 0 1 0 0,0 0-1 0 0,0 0 1 0 0,0 0-1 0 0,1 0 1 0 0,15 4 91 0 0,22 1-1299 0 0,-17-5-3317 0 0,1 0-1519 0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40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6447 0 0,'0'0'5002'0'0,"1"0"-4000"0"0,0 1-729 0 0,1-1-1 0 0,-1 1 0 0 0,0-1 1 0 0,0 1-1 0 0,0-1 0 0 0,-1 1 1 0 0,1 0-1 0 0,0-1 0 0 0,0 1 1 0 0,0 0-1 0 0,0 0 0 0 0,0-1 0 0 0,-1 1 1 0 0,1 0-1 0 0,0 0 0 0 0,-1 0 1 0 0,1 0-1 0 0,-1 0 0 0 0,1 2 1 0 0,0-1-87 0 0,0 1 1 0 0,-1-1 0 0 0,0 1-1 0 0,1-1 1 0 0,-1 1 0 0 0,0-1-1 0 0,0 1 1 0 0,-1 3 0 0 0,-1 5-71 0 0,0 0 0 0 0,-1-1 0 0 0,-5 13 0 0 0,8-22-32 0 0,-8 20 129 0 0,-48 153 394 0 0,54-165-554 0 0,2-7-15 0 0,0 0-113 0 0,3 16-1078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01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26 8751 0 0,'10'-5'936'0'0,"3"-8"-682"0"0,-2 6 4147 0 0,-10 7-4272 0 0,-1 0 1 0 0,0 0 0 0 0,0 0 0 0 0,1 0-1 0 0,-1 0 1 0 0,0 0 0 0 0,0 0 0 0 0,0 0-1 0 0,1 0 1 0 0,-1 0 0 0 0,0 0 0 0 0,0 0-1 0 0,1 0 1 0 0,-1 0 0 0 0,0 0-1 0 0,0 0 1 0 0,0 0 0 0 0,1 1 0 0 0,-1-1-1 0 0,0 0 1 0 0,0 0 0 0 0,0 0 0 0 0,0 0-1 0 0,1 0 1 0 0,-1 1 0 0 0,0-1-1 0 0,0 0 1 0 0,0 0 0 0 0,0 0 0 0 0,1 1-1 0 0,-1 1 15 0 0,1-1-1 0 0,-1 1 0 0 0,0 0 0 0 0,0 0 0 0 0,0 0 1 0 0,0 0-1 0 0,0 0 0 0 0,0 0 0 0 0,0 0 0 0 0,0-1 1 0 0,-1 3-1 0 0,-3 11-28 0 0,0 0 0 0 0,0-1 0 0 0,-2 0 0 0 0,0 0 0 0 0,-8 14 0 0 0,-43 63 277 0 0,30-49-322 0 0,6-9-6 0 0,20-32-53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4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10103 0 0,'0'0'919'0'0,"-2"1"-759"0"0,1-1-81 0 0,-1 1 1 0 0,1 0-1 0 0,-1 0 0 0 0,1 0 0 0 0,0 0 1 0 0,-1 0-1 0 0,1 0 0 0 0,0 1 0 0 0,0-1 1 0 0,0 0-1 0 0,0 1 0 0 0,0-1 1 0 0,0 1-1 0 0,0-1 0 0 0,0 1 0 0 0,1-1 1 0 0,-1 1-1 0 0,0-1 0 0 0,1 1 0 0 0,0 0 1 0 0,-1-1-1 0 0,1 1 0 0 0,0 0 1 0 0,0-1-1 0 0,0 1 0 0 0,0 0 0 0 0,0 0 1 0 0,0-1-1 0 0,0 1 0 0 0,1 0 0 0 0,-1-1 1 0 0,1 3-1 0 0,3 7 180 0 0,0-1 0 0 0,1 0 0 0 0,0 0 0 0 0,0 0 0 0 0,12 16 0 0 0,40 40 1394 0 0,-40-49-982 0 0,-1 2 0 0 0,24 35 0 0 0,-36-47-562 0 0,0 0 0 0 0,0 1 0 0 0,-1 0 0 0 0,0 0 0 0 0,0 0 0 0 0,-1 0 0 0 0,0 1 0 0 0,0-1 0 0 0,-1 0 0 0 0,0 1 0 0 0,-1 15 0 0 0,0-15-73 0 0,-2-1 1 0 0,1 1-1 0 0,-1-1 1 0 0,0 1-1 0 0,0-1 1 0 0,-1 0-1 0 0,0 0 1 0 0,-5 9-1 0 0,-1-2 58 0 0,-1 0 0 0 0,-21 27-1 0 0,18-30-202 0 0,0 1 0 0 0,0-2 0 0 0,-26 18 0 0 0,16-12-1783 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41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 9383 0 0,'0'0'852'0'0,"-3"-9"-688"0"0,3 9-134 0 0,0-1 0 0 0,0 1 0 0 0,0 0 0 0 0,0-1 0 0 0,0 1 0 0 0,0 0 0 0 0,-1-1 0 0 0,1 1 0 0 0,0-1 0 0 0,0 1-1 0 0,0 0 1 0 0,0 0 0 0 0,0-1 0 0 0,-1 1 0 0 0,1 0 0 0 0,0-1 0 0 0,0 1 0 0 0,0 0 0 0 0,-1 0 0 0 0,1-1 0 0 0,0 1 0 0 0,0 0-1 0 0,-1 0 1 0 0,1-1 0 0 0,0 1 0 0 0,-1 0 0 0 0,1 0 0 0 0,0 0 0 0 0,-1 0 0 0 0,1 0 0 0 0,0-1 0 0 0,-1 1 0 0 0,1 0 0 0 0,-1 0-1 0 0,0 1 137 0 0,1-1 0 0 0,-1 1-1 0 0,0-1 1 0 0,1 1-1 0 0,-1 0 1 0 0,1-1 0 0 0,-1 1-1 0 0,1 0 1 0 0,-1 0-1 0 0,1-1 1 0 0,-1 1-1 0 0,1 0 1 0 0,-1 1 0 0 0,-6 28 3343 0 0,7-23-3397 0 0,1 1 0 0 0,0-1 0 0 0,0 0 0 0 0,1 0 0 0 0,0 0 0 0 0,0 0 0 0 0,4 8 0 0 0,26 47 410 0 0,-22-45-375 0 0,98 158 1121 0 0,-85-144-1117 0 0,2-1 0 0 0,1 0 0 0 0,37 32 0 0 0,-21-27-76 0 0,-2 3 0 0 0,47 56-1 0 0,-84-90-63 0 0,-1-1 1 0 0,1 1-1 0 0,-1 0 0 0 0,1 0 0 0 0,-1 0 1 0 0,0 0-1 0 0,-1 0 0 0 0,1 0 0 0 0,-1 1 1 0 0,0-1-1 0 0,0 1 0 0 0,1 7 0 0 0,-2-9-24 0 0,-1 0 0 0 0,1 1 0 0 0,0-1 0 0 0,-1 1 0 0 0,0-1 0 0 0,0 0 0 0 0,0 0 0 0 0,0 1 0 0 0,-1-1 0 0 0,1 0 0 0 0,-1 0 0 0 0,0 0 0 0 0,0 0 0 0 0,0-1 0 0 0,0 1 0 0 0,0 0 0 0 0,-3 2 0 0 0,-32 26-1435 0 0,37-31 1339 0 0,-1 1-1 0 0,1-1 1 0 0,-1 0-1 0 0,1 0 1 0 0,0 1-1 0 0,-1-1 1 0 0,1 0-1 0 0,-1 0 1 0 0,1 0-1 0 0,-1 1 1 0 0,1-1-1 0 0,-1 0 1 0 0,1 0-1 0 0,-1 0 1 0 0,1 0-1 0 0,-1 0 1 0 0,1 0-1 0 0,-1 0 1 0 0,1 0-1 0 0,-1 0 1 0 0,1 0-1 0 0,0 0 1 0 0,-2-1-1 0 0,-5-2-1038 0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4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736 1 8287 0 0,'0'0'984'0'0,"-2"1"-333"0"0,-11 6 171 0 0,1 0 0 0 0,0 2 0 0 0,-15 12 0 0 0,-33 35 254 0 0,55-51-941 0 0,-419 436 3403 0 0,385-399-3096 0 0,-2-1-1 0 0,-49 36 0 0 0,80-70-402 0 0,47-21-2306 0 0,-16 5-3909 0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42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82 5983 0 0,'0'0'5942'0'0,"2"0"-5228"0"0,1 1-380 0 0,0-1 0 0 0,1 0 0 0 0,-1 0 0 0 0,0 0 0 0 0,1 0 0 0 0,-1-1 0 0 0,0 1 0 0 0,0-1 0 0 0,1 0 0 0 0,-1 0 0 0 0,0 0 0 0 0,0 0 0 0 0,0-1 0 0 0,0 1 0 0 0,3-3 0 0 0,-5 3 89 0 0,1 0-139 0 0,52-39 953 0 0,-48 35-1238 0 0,-3 3 2 0 0,-1 0 1 0 0,1 1-1 0 0,-1-1 1 0 0,1 1-1 0 0,0 0 1 0 0,0 0-1 0 0,5-2 1 0 0,-3 0 24 0 0,-4 2-19 0 0,1 1 1 0 0,0-1 0 0 0,-1 0 0 0 0,1 0-1 0 0,0 1 1 0 0,0-1 0 0 0,0 1 0 0 0,-1 0-1 0 0,1 0 1 0 0,0-1 0 0 0,2 1 0 0 0,-1 0 9 0 0,-1 0 0 0 0,0 0 0 0 0,1 0 0 0 0,-1 0 0 0 0,1 0 0 0 0,-1 0 0 0 0,0 1 0 0 0,1-1 0 0 0,-1 1 0 0 0,0-1 1 0 0,5 3-1 0 0,-6-2-11 0 0,1 0 1 0 0,-1 0-1 0 0,1 0 1 0 0,-1 0-1 0 0,0 1 1 0 0,0-1-1 0 0,0 0 1 0 0,1 1-1 0 0,0 1 1 0 0,-1 0 7 0 0,1-2-12 0 0,-1 1 0 0 0,0-1 0 0 0,0 1 0 0 0,0 0 0 0 0,0-1 0 0 0,0 1 0 0 0,0 0 0 0 0,-1 0 0 0 0,1 0 0 0 0,0 0 0 0 0,-1 0 0 0 0,1 0 0 0 0,-1 0 1 0 0,0 0-1 0 0,0 0 0 0 0,0 0 0 0 0,0 0 0 0 0,0 3 0 0 0,-1 0 23 0 0,0 1-18 0 0,0-1 0 0 0,0 1 0 0 0,-1 0 0 0 0,0 0 1 0 0,0-1-1 0 0,0 1 0 0 0,-1-1 0 0 0,0 1 0 0 0,0-1 1 0 0,0 0-1 0 0,-7 8 0 0 0,-5 4 47 0 0,-31 26 0 0 0,20-19-38 0 0,-171 150-228 0 0,121-125 214 0 0,74-48 144 0 0,17-1 1 0 0,9-3-69 0 0,35-8 1 0 0,-9 1-63 0 0,-1 2 58 0 0,169-19 1052 0 0,-203 27-1023 0 0,-1 1 0 0 0,18 2-1 0 0,17 2-18 0 0,-39-3-95 0 0,-1 1-186 0 0,-7-3-608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4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5063 0 0,'1'-7'9682'0'0,"2"18"-9537"0"0,1 0 0 0 0,1 0 1 0 0,0 0-1 0 0,0-1 0 0 0,1 0 1 0 0,0 0-1 0 0,1-1 0 0 0,0 0 1 0 0,0 0-1 0 0,16 14 0 0 0,2 1 66 0 0,36 45 0 0 0,-59-66-207 0 0,0 0 0 0 0,0 0 1 0 0,0 0-1 0 0,-1 1 0 0 0,1-1 1 0 0,-1 1-1 0 0,1-1 0 0 0,-1 1 1 0 0,0-1-1 0 0,-1 1 1 0 0,1 0-1 0 0,-1-1 0 0 0,1 7 1 0 0,-2-4-1 0 0,1 0 0 0 0,-1 0 0 0 0,0 0 1 0 0,-1 0-1 0 0,1 0 0 0 0,-1 0 0 0 0,-4 9 0 0 0,-2-2-33 0 0,1 1 0 0 0,-2-1-1 0 0,1-1 1 0 0,-2 0 0 0 0,-18 19-1 0 0,25-28 17 0 0,0 0-2 0 0,0 0 0 0 0,0-1-1 0 0,0 1 1 0 0,-1 0-1 0 0,1-1 1 0 0,-1 0 0 0 0,0 0-1 0 0,1 0 1 0 0,-9 2 0 0 0,9-2-200 0 0,-1-1 1 0 0,1 0-1 0 0,-1 0 0 0 0,1 0 1 0 0,-1 0-1 0 0,1 0 1 0 0,-1-1-1 0 0,1 0 1 0 0,-8 0-1 0 0,10 0-559 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47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3223 0 0,'0'0'143'0'0,"0"2"-3"0"0,1 12 1160 0 0,0 0-1 0 0,0 0 0 0 0,2-1 1 0 0,0 1-1 0 0,5 16 1 0 0,-1-11-614 0 0,1 1 1 0 0,0-1 0 0 0,12 18 0 0 0,-1-8-432 0 0,1-1 0 0 0,1-1 0 0 0,1 0 1 0 0,27 23-1 0 0,18 12 56 0 0,39 40 287 0 0,-87-82-460 0 0,-1 2 1 0 0,-1 0-1 0 0,18 30 1 0 0,-23-31-95 0 0,-1-3 61 0 0,-1-1 1 0 0,0 2 0 0 0,13 37-1 0 0,-21-48-117 0 0,-2-7-168 0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47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1 10711 0 0,'0'0'971'0'0,"-2"1"-752"0"0,-6 7 104 0 0,-2 2 247 0 0,-14 17 1 0 0,-35 46 575 0 0,-88 153 1266 0 0,109-165-2096 0 0,-10 8 247 0 0,-3-2-1 0 0,-65 65 1 0 0,109-124-517 0 0,-70 76 244 0 0,72-78-303 0 0,4-4-51 0 0,15-11-11227 0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48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57 9183 0 0,'0'0'7832'0'0,"2"-1"-7625"0"0,29-12 165 0 0,-2 1-53 0 0,32-9 0 0 0,-52 18-252 0 0,0 1 0 0 0,0 0 1 0 0,1 1-1 0 0,-1 0 0 0 0,0 1 0 0 0,1 0 1 0 0,18 2-1 0 0,-27-1-78 0 0,1 0 0 0 0,-1 0 0 0 0,1 0 1 0 0,-1 0-1 0 0,0 1 0 0 0,1-1 0 0 0,-1 1 0 0 0,0-1 0 0 0,0 1 1 0 0,0-1-1 0 0,0 1 0 0 0,0-1 0 0 0,0 1 0 0 0,-1 0 0 0 0,2 2 1 0 0,-1-1 25 0 0,-1 0 1 0 0,1 1 0 0 0,-1-1 0 0 0,0 0 0 0 0,0 0 0 0 0,0 0 0 0 0,0 0 0 0 0,0 0-1 0 0,-1 0 1 0 0,1 0 0 0 0,-1 0 0 0 0,0 0 0 0 0,0 0 0 0 0,0 0 0 0 0,0 0 0 0 0,0 0-1 0 0,-1 0 1 0 0,1-1 0 0 0,-1 1 0 0 0,0-1 0 0 0,0 1 0 0 0,0-1 0 0 0,-4 4 0 0 0,-4 4-3 0 0,0 0 0 0 0,-1-1 1 0 0,-20 12-1 0 0,15-11-65 0 0,0-2 1 0 0,-1 0-1 0 0,0-1 0 0 0,0-1 0 0 0,-1 0 1 0 0,-24 4-1 0 0,-25 8 270 0 0,63-16-221 0 0,9 0-15 0 0,6-1-49 0 0,7-2-81 0 0,93-4 139 0 0,-96 5 29 0 0,1 1-1 0 0,-1 1 1 0 0,0 0-1 0 0,0 1 1 0 0,17 6-1 0 0,-26-7-26 0 0,0 1 1 0 0,0-1-1 0 0,0 1 0 0 0,-1 0 0 0 0,1 1 1 0 0,-1-1-1 0 0,0 1 0 0 0,0 0 0 0 0,0 0 1 0 0,-1 0-1 0 0,1 1 0 0 0,4 7 0 0 0,-7-9 8 0 0,0 0 0 0 0,0 0 0 0 0,-1 0 0 0 0,1 0 0 0 0,-1 0 0 0 0,0 1 0 0 0,0-1 0 0 0,0 1 0 0 0,-1-1 0 0 0,1 1 0 0 0,-1-1 0 0 0,0 1 0 0 0,1-1 0 0 0,-2 1 0 0 0,1-1 0 0 0,0 1 0 0 0,-1-1 0 0 0,1 1 0 0 0,-1-1 0 0 0,0 1 0 0 0,0-1 0 0 0,-1 0 0 0 0,-2 5 0 0 0,0 0 19 0 0,-2 0 0 0 0,1 0 0 0 0,-1 0 0 0 0,0-1 0 0 0,-1 0 0 0 0,1-1 0 0 0,-1 1 0 0 0,-1-1 0 0 0,1 0 0 0 0,-1-1 0 0 0,0 0 0 0 0,0 0 0 0 0,-1-1 0 0 0,-17 7 0 0 0,-6 0 72 0 0,-2-2 0 0 0,-56 10 0 0 0,70-17-128 0 0,-33 2 0 0 0,52-4-36 0 0,-2-8-1105 0 0,3 7 1104 0 0,0 1 0 0 0,-1-1 0 0 0,1 1 1 0 0,0-1-1 0 0,0 0 0 0 0,0 0 0 0 0,-1 1 0 0 0,1-1 1 0 0,0 0-1 0 0,0 1 0 0 0,0-1 0 0 0,0 0 1 0 0,0 1-1 0 0,0-1 0 0 0,0 0 0 0 0,0 0 1 0 0,0 1-1 0 0,1-2 0 0 0,8-18-1312 0 0,7-1-14 0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48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9671 0 0,'0'0'748'0'0,"-4"10"415"0"0,4-6-929 0 0,-1-1 0 0 0,1 1-1 0 0,0 0 1 0 0,1-1 0 0 0,-1 1 0 0 0,1 0 0 0 0,-1-1 0 0 0,1 1 0 0 0,0-1-1 0 0,1 1 1 0 0,-1-1 0 0 0,0 0 0 0 0,1 1 0 0 0,0-1 0 0 0,0 0-1 0 0,3 5 1 0 0,6 6-175 0 0,1-1 0 0 0,16 15 0 0 0,-9-9 438 0 0,-4-3-282 0 0,-1-1-1 0 0,-1 2 1 0 0,0 0 0 0 0,-1 0-1 0 0,-1 1 1 0 0,-1 0-1 0 0,10 25 1 0 0,-17-36-168 0 0,-1 0-1 0 0,1 0 1 0 0,-2 0-1 0 0,1 0 1 0 0,-1 0-1 0 0,0 0 1 0 0,-1 1-1 0 0,1-1 1 0 0,-1 0-1 0 0,-1 1 1 0 0,0-1-1 0 0,0 0 1 0 0,0 1-1 0 0,-1-1 1 0 0,0 0-1 0 0,0 0 1 0 0,-1 0-1 0 0,1-1 1 0 0,-2 1 0 0 0,1-1-1 0 0,-1 1 1 0 0,0-1-1 0 0,0 0 1 0 0,-7 6-1 0 0,-2 2 41 0 0,-1-1 1 0 0,-1-1-1 0 0,0 0 0 0 0,0-1 0 0 0,-1 0 0 0 0,-1-1 0 0 0,-32 13 1 0 0,6-4-1858 0 0,30-15-4718 0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4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28 9095 0 0,'0'0'415'0'0,"3"-7"138"0"0,-3 6-553 0 0,0 1-1 0 0,0-1 0 0 0,0 1 0 0 0,0-1 0 0 0,0 1 0 0 0,0-1 1 0 0,-1 1-1 0 0,1-1 0 0 0,0 1 0 0 0,0-1 0 0 0,0 1 1 0 0,0-1-1 0 0,-1 1 0 0 0,1-1 0 0 0,0 1 0 0 0,-1 0 1 0 0,1-1-1 0 0,0 1 0 0 0,0-1 0 0 0,-1 1 0 0 0,1 0 0 0 0,-1-1 1 0 0,1 1-1 0 0,-1-1 0 0 0,-15-4 332 0 0,-19 2 1128 0 0,33 3-1299 0 0,-1 0 8 0 0,0 0 0 0 0,0 0 0 0 0,0 0 0 0 0,-1 0 0 0 0,1 1 0 0 0,0 0 0 0 0,0-1 0 0 0,0 1 1 0 0,0 0-1 0 0,0 0 0 0 0,1 0 0 0 0,-5 3 0 0 0,6-3-122 0 0,0 0-1 0 0,1-1 1 0 0,-1 1 0 0 0,1 0 0 0 0,-1 0-1 0 0,1 0 1 0 0,-1 0 0 0 0,1 0 0 0 0,0 0-1 0 0,0 0 1 0 0,-1 0 0 0 0,1 0-1 0 0,0 0 1 0 0,0 0 0 0 0,0 0 0 0 0,0 0-1 0 0,0 0 1 0 0,0 1 0 0 0,3 18 305 0 0,1-10-213 0 0,0-1-1 0 0,0 1 1 0 0,1-1 0 0 0,1 1 0 0 0,-1-2-1 0 0,2 1 1 0 0,-1 0 0 0 0,8 7 0 0 0,7 9 159 0 0,25 32 247 0 0,3-1 0 0 0,2-3 0 0 0,80 64 0 0 0,-106-96-491 0 0,173 152 630 0 0,-189-164-663 0 0,1 0 0 0 0,0 0 0 0 0,0-1 0 0 0,0-1 0 0 0,1 0 0 0 0,24 12 0 0 0,-26-17 42 0 0,-7-2-18 0 0,-2-1-538 0 0,0-1 305 0 0,0 1 0 0 0,0-1 0 0 0,0 1 0 0 0,0-1-1 0 0,0 1 1 0 0,0-1 0 0 0,-1 1 0 0 0,0-4 0 0 0,-3-4-1413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0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214 179 14223 0 0,'0'0'1571'0'0,"0"2"-1280"0"0,0 0-160 0 0,0 0 0 0 0,1 0 0 0 0,-1 0 0 0 0,0 0 0 0 0,0-1 1 0 0,1 1-1 0 0,-1 0 0 0 0,1 0 0 0 0,0 0 0 0 0,0-1 1 0 0,-1 1-1 0 0,1 0 0 0 0,0-1 0 0 0,0 1 0 0 0,1-1 0 0 0,-1 1 1 0 0,0-1-1 0 0,0 0 0 0 0,1 1 0 0 0,-1-1 0 0 0,1 0 0 0 0,-1 0 1 0 0,1 0-1 0 0,-1 0 0 0 0,4 1 0 0 0,-1 0-19 0 0,1 0-1 0 0,-1 0 0 0 0,1-1 0 0 0,0 1 1 0 0,-1-1-1 0 0,1-1 0 0 0,0 1 1 0 0,0-1-1 0 0,0 0 0 0 0,6 0 0 0 0,-2-1-11 0 0,0 0 0 0 0,0-1 0 0 0,0 0 0 0 0,17-7-1 0 0,-2-3-33 0 0,0 0 0 0 0,37-26-1 0 0,-51 32-69 0 0,-6 4 10 0 0,0-1-1 0 0,0 1 1 0 0,0-1 0 0 0,-1 0-1 0 0,1 0 1 0 0,-1 0 0 0 0,0-1-1 0 0,0 1 1 0 0,0-1 0 0 0,-1 1-1 0 0,4-6 1 0 0,-4 5-60 0 0,0 1-1 0 0,-1 0 0 0 0,1-1 1 0 0,-1 1-1 0 0,1-1 1 0 0,-1 1-1 0 0,0-1 0 0 0,-1 1 1 0 0,1-1-1 0 0,-1 0 0 0 0,1 0 1 0 0,-1 1-1 0 0,0-1 1 0 0,0 0-1 0 0,-1 0 0 0 0,1 1 1 0 0,-1-1-1 0 0,0 0 1 0 0,0 1-1 0 0,0-1 0 0 0,0 1 1 0 0,-3-5-1 0 0,2 6 28 0 0,0 0-1 0 0,0 0 0 0 0,-1 0 0 0 0,1 0 1 0 0,-1 1-1 0 0,1-1 0 0 0,-1 1 1 0 0,0-1-1 0 0,1 1 0 0 0,-1 0 1 0 0,0 0-1 0 0,-5-1 0 0 0,1 2-16 0 0,1 1 0 0 0,0-1 0 0 0,-1 1 0 0 0,1 1 0 0 0,0-1-1 0 0,0 1 1 0 0,-1 0 0 0 0,2 0 0 0 0,-12 6 0 0 0,-2 0-43 0 0,-24 9 9 0 0,-60 34 1 0 0,85-41 76 0 0,1 1 0 0 0,0 1 0 0 0,1 1 1 0 0,0 0-1 0 0,-25 29 0 0 0,23-21 75 0 0,1 2 0 0 0,1 0 1 0 0,-23 42-1 0 0,33-53-35 0 0,1 0 1 0 0,0 1 0 0 0,0 0-1 0 0,2 0 1 0 0,-1 0 0 0 0,2 0-1 0 0,-1 0 1 0 0,2 0 0 0 0,0 26 0 0 0,1-36-11 0 0,0-1 1 0 0,0 0-1 0 0,0 0 1 0 0,1 0-1 0 0,-1 0 1 0 0,1 0-1 0 0,0 0 1 0 0,-1 0-1 0 0,1 0 1 0 0,0 0-1 0 0,0 0 1 0 0,0 0-1 0 0,1-1 1 0 0,-1 1-1 0 0,0 0 1 0 0,0-1-1 0 0,1 1 1 0 0,-1-1-1 0 0,1 1 1 0 0,0-1 0 0 0,-1 0-1 0 0,3 2 1 0 0,1-1 88 0 0,0 0 0 0 0,-1 0 1 0 0,1-1-1 0 0,0 0 0 0 0,0 0 1 0 0,0 0-1 0 0,0 0 0 0 0,7-1 1 0 0,44 0 646 0 0,0-2 1 0 0,60-12 0 0 0,-96 11-806 0 0,38-11 0 0 0,-27 2-6615 0 0,-13 4-729 0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4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736 0 7367 0 0,'0'0'4532'0'0,"-8"9"-3474"0"0,-40 56 2286 0 0,32-41-2966 0 0,-118 173 865 0 0,-12-11-950 0 0,107-144-209 0 0,-3-2 0 0 0,-79 59 0 0 0,82-70-6 0 0,-80 45 0 0 0,96-65-18 0 0,104-30-1586 0 0,-44 13 688 0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4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26 7367 0 0,'1'-2'568'0'0,"1"0"-422"0"0,-1 0 0 0 0,1 0-1 0 0,0 1 1 0 0,-1-1 0 0 0,1 0-1 0 0,0 1 1 0 0,0-1 0 0 0,0 1 0 0 0,0-1-1 0 0,1 1 1 0 0,8-5 7082 0 0,-12 10-7045 0 0,0-1 1 0 0,-1 0-1 0 0,1 0 1 0 0,-1 0-1 0 0,1 0 1 0 0,-1 0 0 0 0,0 0-1 0 0,-3 2 1 0 0,4-2-32 0 0,-41 60 440 0 0,24-35-186 0 0,-31 39 1 0 0,48-67-407 0 0,1 0 1 0 0,0 0-1 0 0,0 0 0 0 0,0 0 1 0 0,0 0-1 0 0,-1 0 0 0 0,1 0 1 0 0,0 0-1 0 0,0 0 0 0 0,0 1 1 0 0,0-1-1 0 0,0 0 0 0 0,0 0 0 0 0,0 0 1 0 0,-1 0-1 0 0,1 0 0 0 0,0 0 1 0 0,0 1-1 0 0,0-1 0 0 0,0 0 1 0 0,0 0-1 0 0,0 0 0 0 0,0 0 0 0 0,0 0 1 0 0,0 1-1 0 0,0-1 0 0 0,0 0 1 0 0,0 0-1 0 0,0 0 0 0 0,0 0 1 0 0,0 1-1 0 0,0-1 0 0 0,0 0 0 0 0,0 0 1 0 0,0 0-1 0 0,0 0 0 0 0,0 1 1 0 0,0-1-1 0 0,0 0 0 0 0,0 0 1 0 0,0 0-1 0 0,0 0 0 0 0,0 0 0 0 0,0 1 1 0 0,0-1-1 0 0,1 0 0 0 0,-1 0 1 0 0,0 0-1 0 0,0 0 0 0 0,0 0 1 0 0,0 0-1 0 0,0 0 0 0 0,0 0 0 0 0,1 1 1 0 0,-1-1-1 0 0,0 0 0 0 0,0 0 1 0 0,0 0-1 0 0,0 0 0 0 0,0 0 1 0 0,1 0-1 0 0,5 0 35 0 0,14-1-27 0 0,35-7 1 0 0,-4 1 144 0 0,-21 4-44 0 0,-1 1-1 0 0,1 2 0 0 0,46 5 1 0 0,-62-1-145 0 0,-2-1-1254 0 0,-2-3-4207 0 0,-1-2-458 0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50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0 12439 0 0,'0'0'958'0'0,"-1"2"-625"0"0,-73 136 3401 0 0,38-68-3237 0 0,-51 124 808 0 0,15 6-439 0 0,72-197-857 0 0,-41 135 217 0 0,40-136-1172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5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1 319 10623 0 0,'0'0'3074'0'0,"2"-1"-2390"0"0,3 0-439 0 0,1 0 0 0 0,0-1 0 0 0,-1 0 0 0 0,1 0 1 0 0,-1-1-1 0 0,0 1 0 0 0,0-1 0 0 0,0 0 1 0 0,0-1-1 0 0,0 1 0 0 0,0-1 0 0 0,-1 0 0 0 0,4-4 1 0 0,9-11 69 0 0,25-38 0 0 0,-8 11-106 0 0,39-32-44 0 0,-17 19-160 0 0,-54 57-5 0 0,-2 1 0 0 0,1 0 0 0 0,0 0 0 0 0,-1 1 0 0 0,1-1 0 0 0,0 0 0 0 0,-1 1 0 0 0,1-1 0 0 0,0 0 0 0 0,0 1 0 0 0,0-1 0 0 0,-1 1 0 0 0,1 0 0 0 0,0-1 0 0 0,0 1 0 0 0,0 0 0 0 0,2-1 0 0 0,4-2-10 0 0,-4 2-33 0 0,6 2 32 0 0,-1 4 11 0 0,-7-3-2 0 0,0 0 0 0 0,0-1 1 0 0,0 1-1 0 0,0 0 0 0 0,-1 0 0 0 0,1 0 0 0 0,-1 0 0 0 0,1-1 0 0 0,-1 1 0 0 0,0 0 0 0 0,0 0 1 0 0,0 4-1 0 0,-4 27-37 0 0,2-17 30 0 0,-2 21 9 0 0,1-19 0 0 0,1 0 0 0 0,1 1 0 0 0,0-1 0 0 0,4 30 0 0 0,-1-39 2 0 0,0 0-1 0 0,1-1 1 0 0,9 18-1 0 0,-10-21 4 0 0,-1-2 6 0 0,1 0 0 0 0,-1-1 0 0 0,1 1-1 0 0,-1 0 1 0 0,1-1 0 0 0,3 4 0 0 0,7 1 43 0 0,-4-3-13 0 0,-4-2 11 0 0,0-1 0 0 0,1 1 1 0 0,-1-1-1 0 0,1 0 0 0 0,-1 0 1 0 0,1 0-1 0 0,-1 0 0 0 0,1-1 1 0 0,0 0-1 0 0,-1 0 0 0 0,1 0 0 0 0,-1-1 1 0 0,1 1-1 0 0,8-3 0 0 0,4-2 176 0 0,0 0-1 0 0,24-12 0 0 0,-19 7-81 0 0,0-2 0 0 0,-1-1 0 0 0,29-22 0 0 0,53-53 110 0 0,-97 84-248 0 0,5-7-15 0 0,1 1 0 0 0,-2-1-1 0 0,0-1 1 0 0,0 1 0 0 0,-1-2-1 0 0,0 1 1 0 0,9-21 0 0 0,-17 32-255 0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52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0 602 8263 0 0,'0'0'10276'0'0,"2"-2"-9984"0"0,7-8-5 0 0,0-2-1 0 0,0 0 1 0 0,9-17 0 0 0,-8 12-133 0 0,16-20 1 0 0,5-2-74 0 0,35-61-1 0 0,17-48 95 0 0,-50 86-151 0 0,-6 5-125 0 0,-26 56 32 0 0,22 27-337 0 0,-21-21 394 0 0,1-1 0 0 0,-1 1 0 0 0,0 0 0 0 0,0 0 0 0 0,0 0 0 0 0,-1 0 0 0 0,0 0 0 0 0,0 0 0 0 0,0 1 0 0 0,0 8 0 0 0,-1 8-93 0 0,-4 28 1 0 0,2-29 195 0 0,-1 16 2 0 0,-3 66 121 0 0,6-89-132 0 0,1 0-1 0 0,0 0 0 0 0,1 0 1 0 0,1 0-1 0 0,5 16 1 0 0,-6-18 1 0 0,-1-7-45 0 0,-1-1-1 0 0,1 1 0 0 0,0-1 1 0 0,1 0-1 0 0,-1 0 0 0 0,1 1 1 0 0,2 3-1 0 0,-4-7 189 0 0,0 0-101 0 0,0 0 0 0 0,0-1 0 0 0,0 1 0 0 0,0 0 1 0 0,0-1-1 0 0,1 1 0 0 0,-1 0 0 0 0,0-1 1 0 0,0 1-1 0 0,0 0 0 0 0,1-1 0 0 0,-1 1 1 0 0,0-1-1 0 0,1 2 0 0 0,1-2-118 0 0,-1-1 1 0 0,0 1-1 0 0,1 0 0 0 0,-1-1 0 0 0,0 1 0 0 0,0-1 1 0 0,1 1-1 0 0,-1-1 0 0 0,0 0 0 0 0,0 1 0 0 0,0-1 1 0 0,0 0-1 0 0,0 0 0 0 0,0 0 0 0 0,0 0 0 0 0,0 0 1 0 0,0 0-1 0 0,-1 0 0 0 0,2-2 0 0 0,1-1 9 0 0,85-110 63 0 0,-25 27-30 0 0,-60 84-47 0 0,147-172-145 0 0,-124 148 83 0 0,1 1 0 0 0,2 1-1 0 0,1 2 1 0 0,35-22-1 0 0,-59 41 38 0 0,19-8-71 0 0,-24 11 27 0 0,3 12-218 0 0,-4-3 260 0 0,1-1-1 0 0,-2 1 1 0 0,1-1 0 0 0,-1 1-1 0 0,0-1 1 0 0,0 0-1 0 0,-1 0 1 0 0,0 1 0 0 0,-5 11-1 0 0,-1 4 12 0 0,-2 12 4 0 0,1 0 0 0 0,2 0 1 0 0,1 0-1 0 0,-2 54 0 0 0,8-72 28 0 0,-3 121 417 0 0,1-116-353 0 0,-1 34 143 0 0,4-53-183 0 0,2 3-19 0 0,-2-5-57 0 0,0-1 0 0 0,-1 1 0 0 0,1 0 0 0 0,0-1 0 0 0,-1 1 0 0 0,1-1-1 0 0,0 0 1 0 0,0 1 0 0 0,-1-1 0 0 0,1 0 0 0 0,0 1 0 0 0,0-1 0 0 0,0 0 0 0 0,-1 0 0 0 0,1 1 0 0 0,0-1 0 0 0,0 0-1 0 0,0 0 1 0 0,1 0 0 0 0,15-2-1860 0 0,-7 0-3183 0 0,1-1-1530 0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53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0 647 10103 0 0,'0'0'6226'0'0,"2"1"-5662"0"0,-1 0-441 0 0,1 0 1 0 0,-1 0-1 0 0,0 0 1 0 0,1 0-1 0 0,-1-1 1 0 0,1 1 0 0 0,-1 0-1 0 0,1-1 1 0 0,-1 1-1 0 0,1-1 1 0 0,0 0-1 0 0,-1 0 1 0 0,1 1-1 0 0,0-1 1 0 0,-1 0 0 0 0,1 0-1 0 0,0 0 1 0 0,2-1-1 0 0,-1 0-20 0 0,1 0 0 0 0,-1 0 0 0 0,0-1 0 0 0,1 1-1 0 0,-1-1 1 0 0,0 1 0 0 0,0-1 0 0 0,4-3 0 0 0,1-2 27 0 0,1-1-1 0 0,-1 0 1 0 0,0 0 0 0 0,11-16 0 0 0,57-92 542 0 0,-65 99-641 0 0,0 1 0 0 0,23-24 0 0 0,-3 4 24 0 0,-2 1-44 0 0,83-115 1 0 0,-111 148 16 0 0,2 13-91 0 0,3 6 62 0 0,17 48-62 0 0,10 61-9 0 0,-22-92 72 0 0,7 31 0 0 0,-16-62 9 0 0,-1 0 1 0 0,1 1-1 0 0,0-1 0 0 0,0 0 1 0 0,0 1-1 0 0,0-1 0 0 0,0 0 1 0 0,1-1-1 0 0,3 5 0 0 0,5 6 50 0 0,-2-1 113 0 0,-1 0-1 0 0,2-1 0 0 0,-1-1 1 0 0,2 0-1 0 0,-1 0 1 0 0,24 16-1 0 0,-33-25-104 0 0,1-1-1 0 0,0 1 0 0 0,0-1 1 0 0,0 1-1 0 0,0-1 0 0 0,0 0 1 0 0,0 0-1 0 0,0 0 0 0 0,0 0 1 0 0,-1 0-1 0 0,1 0 0 0 0,0 0 1 0 0,0-1-1 0 0,0 1 1 0 0,0 0-1 0 0,0-1 0 0 0,3-1 1 0 0,29-16 474 0 0,-17 5-473 0 0,0-1 0 0 0,-1-1 0 0 0,0 0 0 0 0,-1-1 0 0 0,-1 0 0 0 0,17-27 0 0 0,-23 31-40 0 0,-1 0 0 0 0,0-1 0 0 0,-1 0 0 0 0,-1-1 0 0 0,0 1 0 0 0,0-1 0 0 0,-2 0 0 0 0,1-1 0 0 0,0-14 0 0 0,0-18 35 0 0,-2-68 0 0 0,-3 63-65 0 0,0 22 8 0 0,0 20-74 0 0,1 0-1 0 0,0 0 1 0 0,0 0-1 0 0,3-16 1 0 0,-2 25-20 0 0,5-5-300 0 0,-6 5 355 0 0,1 1 1 0 0,-1-1-1 0 0,0 0 0 0 0,1 1 0 0 0,0-1 0 0 0,-1 0 0 0 0,1 1 1 0 0,-1-1-1 0 0,1 1 0 0 0,0-1 0 0 0,-1 1 0 0 0,1-1 0 0 0,0 1 0 0 0,-1 0 1 0 0,2-1-1 0 0,0 1-39 0 0,22-3-1405 0 0,-7 5-3445 0 0,-8 1-1654 0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5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7 14223 0 0,'2'0'323'0'0,"5"-2"16"0"0,-5 1-123 0 0,1 0 1 0 0,0 0-1 0 0,-1 1 1 0 0,1-1-1 0 0,0 1 0 0 0,-1-1 1 0 0,1 1-1 0 0,5 0 1 0 0,-11 11 365 0 0,-1-3-421 0 0,-1-1 0 0 0,0 0 0 0 0,0 0-1 0 0,-1 0 1 0 0,0 0 0 0 0,0-1 0 0 0,-12 9 0 0 0,-2 4 123 0 0,-63 60 131 0 0,-73 79-321 0 0,141-140-85 0 0,0 1-1 0 0,1 0 0 0 0,2 1 1 0 0,0 1-1 0 0,1 0 0 0 0,0 0 1 0 0,-7 28-1 0 0,14-36 58 0 0,1 0 1 0 0,1 0-1 0 0,0 0 1 0 0,1 0-1 0 0,0 0 0 0 0,1 1 1 0 0,0-1-1 0 0,1 0 1 0 0,1 0-1 0 0,5 24 1 0 0,-4-30 77 0 0,0-1 1 0 0,0 0-1 0 0,0 0 1 0 0,1-1 0 0 0,0 1-1 0 0,0-1 1 0 0,0 1 0 0 0,1-1-1 0 0,-1-1 1 0 0,1 1-1 0 0,7 5 1 0 0,9 4 1036 0 0,36 21 1 0 0,-45-29-863 0 0,83 38 1130 0 0,-84-39-1396 0 0,-6-3-139 0 0,-4-1-52 0 0,1 0 1 0 0,0 0-1 0 0,-1-1 1 0 0,1 1-1 0 0,0-1 1 0 0,0 1 0 0 0,-1-1-1 0 0,1 0 1 0 0,0 1-1 0 0,0-1 1 0 0,0 0 0 0 0,-1 0-1 0 0,4-1 1 0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5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252 196 7055 0 0,'0'0'4544'0'0,"-9"6"-2160"0"0,-16-1 1880 0 0,25-7-3990 0 0,1-2-233 0 0,0 0 1 0 0,1 1-1 0 0,0-1 1 0 0,0 1-1 0 0,0-1 1 0 0,0 1-1 0 0,0-1 1 0 0,0 1-1 0 0,1 0 1 0 0,0 0-1 0 0,0 0 1 0 0,0 1-1 0 0,3-4 1 0 0,9-5-53 0 0,24-14 0 0 0,-32 20 26 0 0,31-17-15 0 0,0 2 0 0 0,2 2 0 0 0,56-18 0 0 0,-81 31 90 0 0,1 1 0 0 0,30-4-1 0 0,-41 7-45 0 0,1 1 0 0 0,0 0 0 0 0,0 0 0 0 0,0 0 0 0 0,0 1 0 0 0,0-1 0 0 0,0 2-1 0 0,0-1 1 0 0,0 1 0 0 0,8 3 0 0 0,-13-5-39 0 0,0 1-1 0 0,0 0 0 0 0,0 0 1 0 0,-1-1-1 0 0,1 1 1 0 0,-1 0-1 0 0,1 0 1 0 0,0 0-1 0 0,-1-1 0 0 0,1 1 1 0 0,-1 0-1 0 0,0 0 1 0 0,1 0-1 0 0,-1 0 1 0 0,0 0-1 0 0,1 0 0 0 0,-1 0 1 0 0,0 2-1 0 0,0 16 56 0 0,-1-15-50 0 0,0 0 0 0 0,-1 0-1 0 0,0 0 1 0 0,0 0 0 0 0,0 0-1 0 0,0 0 1 0 0,-1-1 0 0 0,1 1-1 0 0,-1-1 1 0 0,-5 6 0 0 0,-5 3 68 0 0,-18 14 0 0 0,18-16-58 0 0,-148 107-9 0 0,53-40-530 0 0,74-52 338 0 0,-22 17-29 0 0,-100 58 0 0 0,132-88 220 0 0,-29 17-10 0 0,47-25 16 0 0,4-3 216 0 0,20-2-118 0 0,-1-2 1 0 0,0 0-1 0 0,0-1 0 0 0,0 0 0 0 0,29-13 0 0 0,-36 13-63 0 0,4-1 75 0 0,1 1 0 0 0,-1 0 0 0 0,27-3 0 0 0,-33 6-70 0 0,1 1-1 0 0,-1 0 1 0 0,0 0 0 0 0,0 1 0 0 0,1 0-1 0 0,-1 0 1 0 0,0 1 0 0 0,11 4 0 0 0,8 3-46 0 0,-24-8-9 0 0,14 3 82 0 0,-9-3-462 0 0,0-1-1 0 0,0 0 0 0 0,-1-1 1 0 0,1 1-1 0 0,15-5 1 0 0,-8 3-4349 0 0,-4 0-1415 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8:5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49 12095 0 0,'0'0'1091'0'0,"0"-2"-899"0"0,-2-4-85 0 0,2 6 17 0 0,0-1 1 0 0,-1 0-1 0 0,1 0 0 0 0,0 0 1 0 0,-1 1-1 0 0,1-1 1 0 0,-1 0-1 0 0,1 1 1 0 0,-1-1-1 0 0,0 1 1 0 0,1-1-1 0 0,-1 0 0 0 0,0 1 1 0 0,1-1-1 0 0,-1 1 1 0 0,0 0-1 0 0,0-1 1 0 0,1 1-1 0 0,-1 0 1 0 0,-1-1-1 0 0,-14-2 1329 0 0,12 3-1435 0 0,0 0-1 0 0,0 1 1 0 0,0 0-1 0 0,0 0 1 0 0,0 0-1 0 0,0 0 1 0 0,0 1-1 0 0,0 0 1 0 0,0-1-1 0 0,1 1 1 0 0,-1 1-1 0 0,-6 4 1 0 0,-3 4 96 0 0,-22 24 0 0 0,17-16-82 0 0,-3 4 8 0 0,1 0 0 0 0,2 0 0 0 0,0 2 0 0 0,-22 41 0 0 0,37-59 102 0 0,-1 0 0 0 0,1 1 0 0 0,0-1 0 0 0,1 1 0 0 0,0-1 0 0 0,0 1 0 0 0,1 0 0 0 0,-1 9 0 0 0,2-15 166 0 0,8 7 330 0 0,-5-6-552 0 0,0-1 0 0 0,1 1-1 0 0,-1-1 1 0 0,1 1 0 0 0,0-1-1 0 0,0 0 1 0 0,-1-1 0 0 0,1 1-1 0 0,0-1 1 0 0,1 1 0 0 0,-1-1-1 0 0,0-1 1 0 0,0 1 0 0 0,0 0-1 0 0,1-1 1 0 0,-1 0 0 0 0,0 0-1 0 0,5-1 1 0 0,9-1 34 0 0,-1-1 1 0 0,1-1-1 0 0,17-6 0 0 0,-14 4 20 0 0,-12 3-161 0 0,0 0 0 0 0,0-1 0 0 0,0 0 0 0 0,0-1 0 0 0,-1 0-1 0 0,0 0 1 0 0,0 0 0 0 0,0-1 0 0 0,-1-1 0 0 0,0 1 0 0 0,0-1-1 0 0,-1 0 1 0 0,1-1 0 0 0,-2 1 0 0 0,1-1 0 0 0,-1 0-1 0 0,0-1 1 0 0,-1 1 0 0 0,0-1 0 0 0,0 0 0 0 0,-1 0 0 0 0,0 0-1 0 0,0-1 1 0 0,-1 1 0 0 0,1-14 0 0 0,-1 7-37 0 0,0 3-88 0 0,-1 0-1 0 0,0 0 1 0 0,-1 0-1 0 0,0 0 1 0 0,-3-18 0 0 0,2 28 116 0 0,1 0 1 0 0,-1 0-1 0 0,0 1 1 0 0,0-1-1 0 0,0 0 1 0 0,-1 1-1 0 0,1-1 1 0 0,0 1-1 0 0,-1-1 1 0 0,0 1-1 0 0,1 0 1 0 0,-1-1-1 0 0,0 1 1 0 0,0 0-1 0 0,-1 0 1 0 0,1 1-1 0 0,0-1 1 0 0,-1 0-1 0 0,1 1 1 0 0,-1-1-1 0 0,1 1 1 0 0,-1 0-1 0 0,1 0 1 0 0,-1 0-1 0 0,0 0 1 0 0,0 0-1 0 0,0 1 1 0 0,1-1-1 0 0,-1 1 1 0 0,-4 0-1 0 0,-1 0-218 0 0,0 0-1 0 0,0 1 1 0 0,0 0-1 0 0,0 1 1 0 0,0 0-1 0 0,0 0 1 0 0,1 1-1 0 0,-1 0 1 0 0,1 0 0 0 0,-14 8-1 0 0,12-6-580 0 0,8-5-67 0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9:0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 2303 0 0,'0'0'102'0'0,"-2"0"-1"0"0,-21 5 808 0 0,2-2 1785 0 0,7-4 6796 0 0,13 2-9412 0 0,0 0 0 0 0,0 0 0 0 0,0-1 0 0 0,-1 1 0 0 0,1 0 0 0 0,0 0 1 0 0,0 1-1 0 0,1-1 0 0 0,-1 0 0 0 0,0 0 0 0 0,0 0 0 0 0,0 1 0 0 0,1-1 0 0 0,-1 0 0 0 0,0 3 0 0 0,0-2-23 0 0,-1 1-10 0 0,1 1-1 0 0,-1 0 1 0 0,1-1-1 0 0,0 1 0 0 0,0 0 1 0 0,0 0-1 0 0,0 0 1 0 0,1 0-1 0 0,-1 0 1 0 0,1 0-1 0 0,0 0 1 0 0,1 0-1 0 0,-1 0 0 0 0,1 0 1 0 0,-1-1-1 0 0,1 1 1 0 0,0 0-1 0 0,1 0 1 0 0,-1 0-1 0 0,1-1 1 0 0,-1 1-1 0 0,1-1 0 0 0,4 7 1 0 0,8 7-89 0 0,1 0 0 0 0,18 16-1 0 0,-12-12 217 0 0,-17-18-105 0 0,-1 1 0 0 0,0-1 1 0 0,0 1-1 0 0,0 0 1 0 0,0 1-1 0 0,0-1 0 0 0,-1 0 1 0 0,4 10-1 0 0,-5-11-56 0 0,0 0 0 0 0,-1 0-1 0 0,1 0 1 0 0,-1 0 0 0 0,0 0-1 0 0,0 0 1 0 0,0 0 0 0 0,0 0-1 0 0,0 0 1 0 0,-1 0 0 0 0,0 0-1 0 0,1 0 1 0 0,-1 0 0 0 0,0-1-1 0 0,0 1 1 0 0,-2 3 0 0 0,-3 6 3 0 0,-1-1 0 0 0,0-1 0 0 0,-1 1 0 0 0,0-1 0 0 0,-1-1 0 0 0,0 1 0 0 0,0-2 0 0 0,-1 1 0 0 0,0-1 0 0 0,0-1 0 0 0,-21 12 0 0 0,10-8 17 0 0,-1-1 0 0 0,1-1 0 0 0,-2-2 0 0 0,1 0 0 0 0,-37 6 0 0 0,46-9-31 0 0,11-3 5 0 0,-1 0 1 0 0,1 0 0 0 0,-1 0 0 0 0,0-1 0 0 0,1 1 0 0 0,-1-1 0 0 0,0 1-1 0 0,-5-1 1 0 0,6 0-70 0 0,3-2-29 0 0,2-1-21 0 0,0 1 0 0 0,0-1 1 0 0,0 0-1 0 0,0 1 0 0 0,0-1 0 0 0,1 1 1 0 0,-1 0-1 0 0,1 0 0 0 0,4-1 1 0 0,5-3-397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02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15175 0 0,'0'0'1686'0'0,"-2"0"-1292"0"0,-2 1-199 0 0,1 1 0 0 0,-1 0-1 0 0,0-1 1 0 0,0 1-1 0 0,0 0 1 0 0,1 1 0 0 0,-1-1-1 0 0,1 1 1 0 0,0-1 0 0 0,0 1-1 0 0,-6 6 1 0 0,-4 7 264 0 0,-13 20 1 0 0,18-25-243 0 0,-37 65 303 0 0,10-15-404 0 0,34-60-92 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9:0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27 2303 0 0,'0'0'15040'0'0,"-9"4"-14824"0"0,-31 13 455 0 0,39-16-390 0 0,13-19-150 0 0,16-12-130 0 0,-27 29 130 0 0,-2 2-51 0 0,-5 5-25 0 0,0 0-34 0 0,4-3 22 0 0,-2 2-21 0 0,-41 59-186 0 0,44-63 26 0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9:0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6 9215 0 0,'0'0'6103'0'0,"2"0"-5550"0"0,26-5 3446 0 0,-29 7-3886 0 0,-91 163 367 0 0,70-132-608 0 0,0-1-1 0 0,-33 35 1 0 0,35-48-377 0 0,19-18 435 0 0,3-1-127 0 0,1-1 191 0 0,-1 0 0 0 0,1-1 1 0 0,-1 1-1 0 0,0 0 0 0 0,1-1 1 0 0,-1 1-1 0 0,0-1 0 0 0,0 0 1 0 0,3-2-1 0 0,-1 0 4 0 0,7-5 71 0 0,0 0-1 0 0,0 1 1 0 0,1 1 0 0 0,0 0-1 0 0,1 0 1 0 0,15-5-1 0 0,-19 9-13 0 0,0 1-1 0 0,0 0 0 0 0,1 0 1 0 0,-1 0-1 0 0,1 1 1 0 0,0 1-1 0 0,-1 0 0 0 0,1 0 1 0 0,17 3-1 0 0,-10 0 68 0 0,-1 1-1 0 0,0 1 0 0 0,21 8 1 0 0,-36-12-190 0 0,0 0 0 0 0,0-1 1 0 0,0 1-1 0 0,0-1 1 0 0,0 1-1 0 0,0-1 1 0 0,0 0-1 0 0,1 1 1 0 0,-1-1-1 0 0,0 0 0 0 0,0 0 1 0 0,0 0-1 0 0,0 0 1 0 0,1 0-1 0 0,-1 0 1 0 0,2-1-1 0 0,0 1-673 0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9:0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0 10999 0 0,'0'0'4843'0'0,"1"2"-4628"0"0,0 3-127 0 0,0 0 1 0 0,0-1 0 0 0,-1 1 0 0 0,0 0 0 0 0,0 0 0 0 0,0 0-1 0 0,-1 0 1 0 0,1 0 0 0 0,-1-1 0 0 0,0 1 0 0 0,-1 0 0 0 0,-2 7-1 0 0,-4 9 370 0 0,-16 27 0 0 0,22-43-426 0 0,-51 87 696 0 0,-67 87 0 0 0,29-47 304 0 0,85-123-942 0 0,0 1 1 0 0,0 0-1 0 0,1 0 0 0 0,0 1 1 0 0,1-1-1 0 0,-5 19 0 0 0,9-28-85 0 0,0 0 0 0 0,-1 0-1 0 0,1 0 1 0 0,0 0 0 0 0,0 0 0 0 0,0-1-1 0 0,0 1 1 0 0,0 0 0 0 0,0 0 0 0 0,0 0-1 0 0,0 0 1 0 0,0 0 0 0 0,1 0-1 0 0,-1-1 1 0 0,1 2 0 0 0,3 0-14 0 0,-3-2 14 0 0,20 4-1082 0 0,-9-4-150 0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9:0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5983 0 0,'0'0'11062'0'0,"0"2"-10637"0"0,-1 1-290 0 0,1 0 1 0 0,-1 0-1 0 0,1 1 0 0 0,0-1 1 0 0,0 0-1 0 0,0 1 0 0 0,0-1 1 0 0,1 0-1 0 0,-1 0 0 0 0,1 1 1 0 0,0-1-1 0 0,0 0 0 0 0,0 0 1 0 0,0 0-1 0 0,1 0 0 0 0,-1 0 1 0 0,1 0-1 0 0,0 0 1 0 0,2 3-1 0 0,8 8 43 0 0,-1 0 1 0 0,20 18-1 0 0,-10-11 181 0 0,-16-15-318 0 0,0-1-1 0 0,0 1 0 0 0,-1 0 1 0 0,0 1-1 0 0,-1-1 1 0 0,1 1-1 0 0,-1 0 1 0 0,0 0-1 0 0,-1 0 0 0 0,1 0 1 0 0,-2 0-1 0 0,3 10 1 0 0,-4-11-6 0 0,1 0 0 0 0,-1-1 0 0 0,-1 1 0 0 0,1 0 1 0 0,-1 0-1 0 0,0-1 0 0 0,0 1 0 0 0,0-1 0 0 0,-1 1 1 0 0,0-1-1 0 0,0 1 0 0 0,0-1 0 0 0,-1 0 1 0 0,0 0-1 0 0,0 0 0 0 0,-6 8 0 0 0,-2-2 33 0 0,0 1 1 0 0,0-2-1 0 0,-1 0 0 0 0,0 0 1 0 0,-1-1-1 0 0,-25 14 0 0 0,19-13-85 0 0,-1-2 0 0 0,0 0 0 0 0,0-1 0 0 0,-31 7 0 0 0,47-13-35 0 0,0 0 0 0 0,0-1-1 0 0,0 1 1 0 0,0-1-1 0 0,0 0 1 0 0,0 0-1 0 0,0 0 1 0 0,-1 0-1 0 0,1-1 1 0 0,0 0 0 0 0,-4-1-1 0 0,8 2 7 0 0,0 0-1 0 0,-1 0 1 0 0,1-1 0 0 0,0 1-1 0 0,-1 0 1 0 0,1 0 0 0 0,0-1-1 0 0,0 1 1 0 0,-1 0 0 0 0,1 0-1 0 0,0-1 1 0 0,0 1 0 0 0,0 0-1 0 0,0-1 1 0 0,-1 1-1 0 0,1 0 1 0 0,0-1 0 0 0,0 1-1 0 0,0 0 1 0 0,0-1 0 0 0,0 1-1 0 0,0 0 1 0 0,0-1 0 0 0,0 1-1 0 0,0 0 1 0 0,0-1 0 0 0,0 1-1 0 0,0 0 1 0 0,0-1-1 0 0,0 0 1 0 0,3-9-866 0 0,-3 9 808 0 0,7-13-1139 0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9:08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 6247 0 0,'0'0'15298'0'0,"1"-1"-15240"0"0,5-4-46 0 0,2-6-11 0 0,-7 8 2 0 0,-1 1 4 0 0,0 0 46 0 0,-9 7 65 0 0,2-2-108 0 0,1 1 1 0 0,5-3 474 0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9:09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 10303 0 0,'0'0'7640'0'0,"-1"1"-7198"0"0,-5 4-179 0 0,2 1 0 0 0,-1 0 0 0 0,1 1 1 0 0,0-1-1 0 0,-6 13 0 0 0,-14 41 297 0 0,6-12-233 0 0,-5 3-74 0 0,-45 115 298 0 0,36-73-295 0 0,26-80-194 0 0,0 5-22 0 0,-2-1 0 0 0,0-1 0 0 0,-1 1 0 0 0,-20 27-1 0 0,28-43-137 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9:09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10047 0 0,'0'0'4866'0'0,"1"2"-4188"0"0,16 14 293 0 0,1 1-193 0 0,-1 1 0 0 0,-1 0 0 0 0,16 24 0 0 0,-28-36-641 0 0,0 1-1 0 0,-1 0 0 0 0,1 0 1 0 0,-1 0-1 0 0,0 0 0 0 0,-1 1 1 0 0,0-1-1 0 0,0 1 0 0 0,-1 0 1 0 0,0-1-1 0 0,0 1 0 0 0,0 0 1 0 0,-1 0-1 0 0,-1 9 0 0 0,0-6 24 0 0,-1 0 0 0 0,0 0-1 0 0,0 0 1 0 0,-1-1 0 0 0,-1 1-1 0 0,0-1 1 0 0,0 0 0 0 0,-7 12-1 0 0,8-16-130 0 0,-1-1-1 0 0,0 1 1 0 0,-1-1-1 0 0,1 1 0 0 0,-11 8 1 0 0,13-12-29 0 0,-27 25-80 0 0,28-25 68 0 0,-1-1 1 0 0,1 0-1 0 0,-1 1 0 0 0,1-1 1 0 0,-1 0-1 0 0,1 0 0 0 0,-1 0 0 0 0,0 0 1 0 0,0 0-1 0 0,1 0 0 0 0,-1-1 1 0 0,-2 1-1 0 0,-15 6-60 0 0,17-6 32 0 0,-1 2 16 0 0,-3 5 24 0 0,2-1 0 0 0,4 2 0 0 0,-1-7 0 0 0,1 2 0 0 0,6 9 0 0 0,-1-5 0 0 0,-3-6-31 0 0,-1-1-1 0 0,1 1 1 0 0,-1 0-1 0 0,1-1 1 0 0,-1 1 0 0 0,1-1-1 0 0,0 0 1 0 0,0 1-1 0 0,0-1 1 0 0,-1 0 0 0 0,1 0-1 0 0,0 0 1 0 0,3 0-1 0 0,-1 1-9 0 0,-3-2-277 0 0,12 2-1149 0 0,-4-2-275 0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9:1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 2303 0 0,'0'0'16768'0'0,"-2"0"-16676"0"0,-4 1-17 0 0,5 0 61 0 0,0 0-81 0 0,-3 2-33 0 0,3-2 80 0 0,1-2-152 0 0,0-5 1 0 0,0 4 1021 0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9:16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10 6911 0 0,'0'0'528'0'0,"2"-9"6951"0"0,-3 11-7402 0 0,-1-1-1 0 0,1 1 1 0 0,0 0 0 0 0,-1-1 0 0 0,1 1-1 0 0,-1-1 1 0 0,-2 2 0 0 0,0 1 53 0 0,-17 19 271 0 0,2 0 0 0 0,1 2 1 0 0,-16 28-1 0 0,18-28-229 0 0,6-8-50 0 0,3-4-19 0 0,-1-1 0 0 0,-12 14 0 0 0,13-19-35 0 0,0 0 7 0 0,0-1-19 0 0,-5 5-35 0 0,11-10 32 0 0,-8 7 75 0 0,2-7-62 0 0,5-1 242 0 0,13-1-172 0 0,-9 0-128 0 0,274-47 810 0 0,-265 46-754 0 0,-2 1-62 0 0,-7 0-98 0 0,2 1-197 0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9:1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8287 0 0,'0'0'6008'0'0,"-1"1"-5322"0"0,-8 9-325 0 0,1 0 0 0 0,0 1 0 0 0,0 0 1 0 0,1 0-1 0 0,0 1 0 0 0,-5 14 0 0 0,-28 81 750 0 0,21-53-740 0 0,-104 231 5 0 0,118-274-356 0 0,-1-3 46 0 0,1 2 1 0 0,1-1 0 0 0,0 0 0 0 0,0 1-1 0 0,1 0 1 0 0,-4 17 0 0 0,7-17 5 0 0,0-6-4 0 0,0 2-263 0 0,0-5-887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0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4 13591 0 0,'0'0'4076'0'0,"-7"-3"-2562"0"0,-2 5-1477 0 0,1 1 1 0 0,0 0-1 0 0,0 1 1 0 0,0 0 0 0 0,0 0-1 0 0,1 1 1 0 0,-13 10 0 0 0,-7 4 18 0 0,-136 91 673 0 0,155-105-670 0 0,6-2-4 0 0,2-3-55 0 0,0 1 0 0 0,0-1 0 0 0,-1 1 1 0 0,1-1-1 0 0,0 1 0 0 0,0-1 0 0 0,0 1 1 0 0,-1-1-1 0 0,1 1 0 0 0,0-1 0 0 0,0 1 1 0 0,0-1-1 0 0,0 1 0 0 0,0-1 1 0 0,0 1-1 0 0,0-1 0 0 0,0 1 0 0 0,1-1 1 0 0,-1 1-1 0 0,0-1 0 0 0,0 1 0 0 0,0-1 1 0 0,0 1-1 0 0,1-1 0 0 0,-1 1 1 0 0,0-1-1 0 0,0 1 0 0 0,1-1 0 0 0,-1 0 1 0 0,0 1-1 0 0,1-1 0 0 0,-1 0 0 0 0,1 1 1 0 0,-1-1-1 0 0,1 1 0 0 0,0 0 1 0 0,3 2 1 0 0,-1 0 0 0 0,1 0 0 0 0,-1 0 1 0 0,1 0-1 0 0,0 0 0 0 0,1-1 0 0 0,-1 0 0 0 0,7 3 0 0 0,40 10 33 0 0,-3-1-17 0 0,-27-6 97 0 0,-1 1 1 0 0,25 15-1 0 0,-38-19-65 0 0,0 0-1 0 0,0 0 1 0 0,0 1 0 0 0,-1 0 0 0 0,1 0-1 0 0,-2 0 1 0 0,1 1 0 0 0,9 13 0 0 0,-14-18 4 0 0,0 0 0 0 0,0 0 1 0 0,0 0-1 0 0,0 1 1 0 0,0-1-1 0 0,0 0 0 0 0,0 0 1 0 0,-1 1-1 0 0,1-1 1 0 0,-1 0-1 0 0,0 1 1 0 0,0-1-1 0 0,1 0 0 0 0,-2 1 1 0 0,1-1-1 0 0,0 0 1 0 0,0 1-1 0 0,-1-1 1 0 0,1 0-1 0 0,-1 1 0 0 0,0-1 1 0 0,0 0-1 0 0,0 0 1 0 0,0 0-1 0 0,0 0 1 0 0,0 0-1 0 0,0 0 0 0 0,-1 0 1 0 0,1 0-1 0 0,-1 0 1 0 0,1 0-1 0 0,-1-1 1 0 0,0 1-1 0 0,0-1 0 0 0,1 1 1 0 0,-4 1-1 0 0,-5 2 71 0 0,1 0 0 0 0,-1 0-1 0 0,1 0 1 0 0,-1-2 0 0 0,0 1-1 0 0,-19 3 1 0 0,-24 3-13 0 0,-104 7 0 0 0,149-17-135 0 0,-1 1-171 0 0,0-1 0 0 0,0 0 0 0 0,-13-2 0 0 0,20 2 135 0 0,0-1 0 0 0,1 1 0 0 0,-1 0 0 0 0,0-1 0 0 0,1 1 0 0 0,-1-1 0 0 0,0 0 0 0 0,1 1 0 0 0,-1-1 0 0 0,1 0 0 0 0,-1 0 0 0 0,1 0 0 0 0,-1 0 0 0 0,1 0 0 0 0,0-1 0 0 0,0 1 1 0 0,-1 0-1 0 0,1 0 0 0 0,0-1 0 0 0,0 1 0 0 0,0-1 0 0 0,0 1 0 0 0,1-1 0 0 0,-2-2 0 0 0,0-11-1828 0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9:1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6 4607 0 0,'2'0'354'0'0,"0"0"-195"0"0,0 0 1 0 0,1 0-1 0 0,-1 0 1 0 0,0-1 0 0 0,0 1-1 0 0,1 0 1 0 0,-1-1-1 0 0,3-1 1 0 0,2 0 5248 0 0,1 4 1202 0 0,-14 4-6540 0 0,0 0-1 0 0,0 0 1 0 0,-1 0-1 0 0,0-1 0 0 0,0 0 1 0 0,-8 4-1 0 0,-50 23 301 0 0,28-18-451 0 0,0-2-1 0 0,-1-2 0 0 0,0-1 1 0 0,-42 4-1 0 0,69-12-37 0 0,0 0 0 0 0,-1 0-1 0 0,1-1 1 0 0,-20-2 0 0 0,24 1 0 0 0,0-1 1 0 0,1 1-1 0 0,0-1 1 0 0,-1 0-1 0 0,1 0 1 0 0,0-1-1 0 0,0 0 1 0 0,0 0-1 0 0,-7-5 1 0 0,12 7-50 0 0,1-2-248 0 0,0 2 404 0 0,0 0-1 0 0,0 0 0 0 0,0 0 1 0 0,0 0-1 0 0,0 0 0 0 0,1-1 1 0 0,-1 1-1 0 0,0 0 0 0 0,1 0 0 0 0,-1 0 1 0 0,1 0-1 0 0,-1 0 0 0 0,1 0 1 0 0,-1 0-1 0 0,1 0 0 0 0,0 0 1 0 0,-1 1-1 0 0,1-1 0 0 0,0 0 1 0 0,0 0-1 0 0,1-1 0 0 0,0 1 297 0 0,-2 1-276 0 0,0 0 1 0 0,1 0-1 0 0,-1 1 0 0 0,0-1 0 0 0,1 0 0 0 0,-1 0 0 0 0,0 1 0 0 0,0-1 0 0 0,1 0 1 0 0,-1 0-1 0 0,0 1 0 0 0,0-1 0 0 0,0 0 0 0 0,1 0 0 0 0,-1 1 0 0 0,0-1 1 0 0,0 0-1 0 0,0 1 0 0 0,0-1 0 0 0,0 0 0 0 0,1 1 0 0 0,-1-1 0 0 0,0 1 0 0 0,0-1 1 0 0,0 0-1 0 0,0 1 0 0 0,0-1 0 0 0,0 0 0 0 0,0 1 0 0 0,-1 10 108 0 0,-1-1-11 0 0,-1-1-1 0 0,0 1 1 0 0,0-1-1 0 0,-1 0 1 0 0,-8 14-1 0 0,-5 11 239 0 0,9-14-102 0 0,-1-1 0 0 0,0 0 0 0 0,-2-1 0 0 0,0 0 0 0 0,-20 23 0 0 0,28-39 525 0 0,8-10-585 0 0,11-12-208 0 0,-2 9-14 0 0,1 0 0 0 0,17-9 0 0 0,-26 16-9 0 0,0 1 0 0 0,1 0 0 0 0,-1 1 0 0 0,1 0-1 0 0,0 0 1 0 0,0 0 0 0 0,0 1 0 0 0,10-1 0 0 0,-6 2 39 0 0,-1 0 0 0 0,1 0 0 0 0,0 1 0 0 0,-1 1 0 0 0,1 0 1 0 0,-1 0-1 0 0,0 1 0 0 0,14 5 0 0 0,-1 1-13 0 0,62 26 251 0 0,-71-28-36 0 0,0 0 0 0 0,0 2 1 0 0,21 15-1 0 0,-31-21-143 0 0,-2-1-29 0 0,0 0 1 0 0,0 0-1 0 0,0 0 0 0 0,0 0 1 0 0,0 0-1 0 0,0 1 1 0 0,-1-1-1 0 0,1 0 1 0 0,-1 1-1 0 0,0 0 0 0 0,0-1 1 0 0,1 5-1 0 0,1-4-6 0 0,-3-2-10 0 0,1 0-1 0 0,-1 0 1 0 0,0 1-1 0 0,1-1 1 0 0,-1 0 0 0 0,0 0-1 0 0,1 0 1 0 0,-1 0 0 0 0,0 0-1 0 0,0 1 1 0 0,0-1 0 0 0,0 0-1 0 0,0 0 1 0 0,0 0-1 0 0,0 0 1 0 0,-1 1 0 0 0,1-1-1 0 0,0 0 1 0 0,-1 1 0 0 0,0 2 7 0 0,-1 0 0 0 0,1 0 0 0 0,-1-1 1 0 0,0 1-1 0 0,0 0 0 0 0,0-1 1 0 0,0 1-1 0 0,-1-1 0 0 0,1 0 0 0 0,-1 0 1 0 0,0 0-1 0 0,0 0 0 0 0,-3 2 1 0 0,-8 6 22 0 0,-24 15 0 0 0,7-8-13 0 0,-1-1-1 0 0,0-2 1 0 0,-1 0-1 0 0,0-3 1 0 0,-57 14 0 0 0,-83 12-163 0 0,172-38-17 0 0,14-5-1280 0 0,1 1 203 0 0,2 0-349 0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9:18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 2759 0 0,'0'0'3768'0'0,"-1"2"-2597"0"0,-7 14 1049 0 0,8-15-1564 0 0,-1 1-39 0 0,-2 7 99 0 0,0 1-1 0 0,1-1 0 0 0,1 1 0 0 0,-1-1 0 0 0,1 1 1 0 0,1 12-1 0 0,0-19-575 0 0,1 1 1 0 0,0-1-1 0 0,-1 0 0 0 0,1 0 0 0 0,0 0 1 0 0,1 0-1 0 0,-1-1 0 0 0,0 1 1 0 0,4 4-1 0 0,0 2 146 0 0,17 30 676 0 0,-13-26-309 0 0,10 25 0 0 0,-16-33-576 0 0,-2 0 0 0 0,1 0 0 0 0,-1 1 0 0 0,1-1 1 0 0,-2 0-1 0 0,1 0 0 0 0,0 1 0 0 0,-1-1 0 0 0,0 6 0 0 0,-1-4-42 0 0,0-1 0 0 0,0 1 0 0 0,-1-1 0 0 0,0 1 0 0 0,0-1 0 0 0,0 1 0 0 0,-1-1 0 0 0,0 0 0 0 0,-6 10 0 0 0,1-5-6 0 0,0-1 1 0 0,0 0-1 0 0,-1-1 1 0 0,-13 11-1 0 0,-9 7-40 0 0,0-2 0 0 0,-40 23 0 0 0,32-27-284 0 0,37-20 201 0 0,10 1-2709 0 0,-2 0 2289 0 0,-1-1 1 0 0,1-1-1 0 0,0 1 0 0 0,8-1 1 0 0,-5 0-838 0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9:2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 5527 0 0,'0'0'13304'0'0,"-6"11"-13008"0"0,5-11-259 0 0,-2 2-57 0 0,-1 11 483 0 0,9-34-939 0 0,-4 19 406 0 0,2-4 56 0 0,1-1 1348 0 0,-3 8-1245 0 0,5 5-10 0 0,-4-4-34 0 0,1 2-64 0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9:25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38 7543 0 0,'0'0'1852'0'0,"-1"1"-1280"0"0,-11 4-244 0 0,0 0-1 0 0,0 1 0 0 0,1 0 0 0 0,0 1 1 0 0,1 0-1 0 0,-1 1 0 0 0,1 0 0 0 0,1 1 1 0 0,0 0-1 0 0,-10 12 0 0 0,-24 31 555 0 0,-27 37-76 0 0,64-79-580 0 0,-1 0 1 0 0,1 1-1 0 0,1 0 0 0 0,0 1 1 0 0,1-1-1 0 0,-6 23 0 0 0,9-31-163 0 0,1-1 1 0 0,-1 1-1 0 0,1 0 0 0 0,0-1 0 0 0,0 1 1 0 0,0-1-1 0 0,0 1 0 0 0,1-1 0 0 0,-1 1 1 0 0,1-1-1 0 0,-1 1 0 0 0,1-1 0 0 0,0 1 0 0 0,0-1 1 0 0,0 1-1 0 0,3 3 0 0 0,-2-3 19 0 0,1 0 1 0 0,0 0-1 0 0,-1 0 1 0 0,1-1-1 0 0,0 1 0 0 0,1-1 1 0 0,-1 1-1 0 0,0-1 0 0 0,7 3 1 0 0,2 0 82 0 0,-1-1 1 0 0,1 0 0 0 0,0-1 0 0 0,0 0 0 0 0,24 1 0 0 0,-17-2-87 0 0,0-2 0 0 0,-1 0 1 0 0,1-1-1 0 0,0-1 1 0 0,31-7-1 0 0,-41 7-52 0 0,-1-1-1 0 0,1 0 1 0 0,-1 0-1 0 0,1-1 1 0 0,-1 0-1 0 0,-1 0 1 0 0,1-1-1 0 0,0 0 1 0 0,-1 0-1 0 0,0-1 1 0 0,0 0-1 0 0,-1 0 1 0 0,11-14 0 0 0,-7 6 5 0 0,-1 0 0 0 0,0-1 0 0 0,-1 0 0 0 0,-1 0 1 0 0,0-1-1 0 0,5-21 0 0 0,-9 27-86 0 0,-1-1-1 0 0,0 0 0 0 0,-1 1 1 0 0,0-1-1 0 0,0 0 1 0 0,-1 0-1 0 0,-1 0 1 0 0,0 0-1 0 0,0 1 0 0 0,-1-1 1 0 0,-4-11-1 0 0,4 17 1 0 0,0 0 0 0 0,0 0 0 0 0,0 0-1 0 0,-1 1 1 0 0,0-1 0 0 0,0 0 0 0 0,-1 1-1 0 0,1 0 1 0 0,-1 0 0 0 0,0 0 0 0 0,0 0-1 0 0,0 0 1 0 0,0 1 0 0 0,-10-6 0 0 0,0 2-5 0 0,0 0 0 0 0,-1 1 1 0 0,-29-9-1 0 0,30 12 2 0 0,1 0 0 0 0,-1 1 0 0 0,1 0 0 0 0,-19 1 0 0 0,29 2-10 0 0,3-1 64 0 0,-1 0-1 0 0,1 0 1 0 0,-1 1-1 0 0,1-1 1 0 0,-1 0-1 0 0,1 1 1 0 0,0-1-1 0 0,-1 1 1 0 0,1-1-1 0 0,0 0 0 0 0,0 1 1 0 0,-1-1-1 0 0,1 1 1 0 0,0-1-1 0 0,0 1 1 0 0,0-1-1 0 0,-1 0 1 0 0,1 1-1 0 0,0-1 1 0 0,0 1-1 0 0,0-1 1 0 0,0 1-1 0 0,0-1 1 0 0,0 1-1 0 0,0-1 1 0 0,0 1-1 0 0,0-1 1 0 0,0 1-1 0 0,0-1 1 0 0,0 1-1 0 0,0-1 1 0 0,1 1-1 0 0,-1-1 0 0 0,0 1 1 0 0,1 0-1 0 0,-1 0-9 0 0,2 8-480 0 0,0 0 0 0 0,7 16 1 0 0,-2-11-306 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9:26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1 5527 0 0,'0'0'13880'0'0,"-2"0"-13686"0"0,-6 1-166 0 0,0 1 1 0 0,0 0 0 0 0,0 0 0 0 0,0 1 0 0 0,1 0 0 0 0,-1 0 0 0 0,1 1 0 0 0,-14 8-1 0 0,-2 1-25 0 0,-24 14-3 0 0,29-16 0 0 0,0-1 0 0 0,-1-1 0 0 0,-30 11 0 0 0,4-7-197 0 0,-61 10 1 0 0,82-20 58 0 0,0-1 0 0 0,-1 0 0 0 0,1-2 0 0 0,-34-4 1 0 0,51 3 95 0 0,-1 0 0 0 0,1 0 1 0 0,-1-1-1 0 0,1 0 1 0 0,0 0-1 0 0,0-1 1 0 0,0 0-1 0 0,0 0 1 0 0,1-1-1 0 0,-1 0 0 0 0,-8-6 1 0 0,14 9-82 0 0,0 0 184 0 0,-6-2-850 0 0,7 3 764 0 0,-1 0-1 0 0,1 0 1 0 0,-1 1 0 0 0,1-1-1 0 0,-1 0 1 0 0,1 0-1 0 0,-1 1 1 0 0,1-1-1 0 0,-1 0 1 0 0,1 0-1 0 0,0 1 1 0 0,-1-1 0 0 0,1 1-1 0 0,0-1 1 0 0,-1 0-1 0 0,1 1 1 0 0,0-1-1 0 0,-1 1 1 0 0,1-1-1 0 0,0 1 1 0 0,0-1 0 0 0,0 1-1 0 0,-1-1 1 0 0,1 2-1 0 0,0-2 32 0 0,-1 1-1 0 0,1-1 0 0 0,0 1 0 0 0,0-1 1 0 0,0 1-1 0 0,0-1 0 0 0,0 1 0 0 0,-1-1 1 0 0,1 1-1 0 0,0-1 0 0 0,0 1 1 0 0,0 0-1 0 0,0-1 0 0 0,0 1 0 0 0,1-1 1 0 0,-1 1-1 0 0,0-1 0 0 0,0 1 1 0 0,0 0-1 0 0,0-1 0 0 0,1 1 0 0 0,-1-1 1 0 0,1 1-1 0 0,9 10 38 0 0,-3 3-16 0 0,-5-10-20 0 0,-1 0 8 0 0,0-1-1 0 0,0 0 1 0 0,-1 0 0 0 0,1 1-1 0 0,-1-1 1 0 0,0 0-1 0 0,0 1 1 0 0,0-1-1 0 0,-1 0 1 0 0,1 1 0 0 0,-1-1-1 0 0,0 0 1 0 0,1 1-1 0 0,-3 4 1 0 0,-3 5 221 0 0,-14 26 0 0 0,17-33-165 0 0,-4 6 60 0 0,-11 21 199 0 0,-23 31-1 0 0,40-63 279 0 0,14-5-476 0 0,6-3-192 0 0,21-12 0 0 0,-28 12-4 0 0,0 2-1 0 0,0-1 0 0 0,1 1 1 0 0,-1 1-1 0 0,19-3 0 0 0,-22 5 38 0 0,1 1 0 0 0,0 0 0 0 0,0 1 0 0 0,-1 0 0 0 0,1 1 0 0 0,13 2 0 0 0,-16-1 17 0 0,0 0 0 0 0,0 0 1 0 0,0 1-1 0 0,0 0 0 0 0,-1 0 0 0 0,1 1 0 0 0,-1-1 0 0 0,0 2 0 0 0,7 5 0 0 0,13 14 10 0 0,-18-16 0 0 0,-1-1 0 0 0,2 0 0 0 0,-1 0 0 0 0,1-1 0 0 0,0 0 0 0 0,0 0 0 0 0,10 3 0 0 0,-15-7 0 0 0,14 4 0 0 0,-9-5 14 0 0,-8 0 52 0 0,9 6 88 0 0,-8-5-134 0 0,0 1 0 0 0,-1 0 1 0 0,0 0-1 0 0,0 0 1 0 0,0 0-1 0 0,1 3 0 0 0,-2-4-11 0 0,1-1-1 0 0,-1 0 1 0 0,0 0-1 0 0,0 0 1 0 0,0 0-1 0 0,0 1 1 0 0,0-1-1 0 0,0 0 1 0 0,-1 0-1 0 0,1 0 1 0 0,0 1-1 0 0,-1-1 1 0 0,1 0-1 0 0,-1 0 1 0 0,1 0-1 0 0,-1 0 1 0 0,1 0-1 0 0,-1 0 1 0 0,0 0-1 0 0,0 1 1 0 0,-35 38 296 0 0,30-34-289 0 0,1-1-1 0 0,-2 1 1 0 0,1-1 0 0 0,0-1-1 0 0,-1 1 1 0 0,0-1-1 0 0,0 0 1 0 0,0-1 0 0 0,-1 0-1 0 0,1 0 1 0 0,-1 0-1 0 0,-11 1 1 0 0,-12 3-15 0 0,-54 3-1 0 0,-25-7-1416 0 0,115-2 1280 0 0,0-1 0 0 0,0 1-1 0 0,0 0 1 0 0,7 3 0 0 0,15 2-5279 0 0,-14-6 231 0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29:2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9007 0 0,'0'0'5712'0'0,"2"2"-5042"0"0,17 13 475 0 0,31 31 0 0 0,97 107 405 0 0,-128-134-1454 0 0,0 2 0 0 0,-1 0 0 0 0,-1 0 1 0 0,22 38-1 0 0,-30-43-87 0 0,-1 0 0 0 0,-1 0 1 0 0,0 1-1 0 0,-2 0 1 0 0,1 0-1 0 0,-2 0 0 0 0,-1 1 1 0 0,2 19-1 0 0,-3-15 65 0 0,-1 1-1 0 0,-1 0 1 0 0,-1-1 0 0 0,-1 1-1 0 0,-2-1 1 0 0,0 0 0 0 0,-1 0-1 0 0,-1 0 1 0 0,-1 0 0 0 0,-1-1 0 0 0,0 0-1 0 0,-2-1 1 0 0,-1 0 0 0 0,0 0-1 0 0,-1-1 1 0 0,-1-1 0 0 0,-24 26 0 0 0,21-27 47 0 0,4-4 14 0 0,-1 0 0 0 0,0 0 0 0 0,-28 19 0 0 0,-68 25 264 0 0,10-6-285 0 0,77-38-126 0 0,20-12-59 0 0,4 0-181 0 0,4 4 131 0 0,-5-4 0 0 0,1 1-6 0 0,11 11-129 0 0,-11-12 118 0 0,-2 1-260 0 0,0-1 122 0 0,1 4 528 0 0,3-1-3324 0 0,3 2-3360 0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4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74 3223 0 0,'0'0'143'0'0,"-1"1"-3"0"0,-46 23 12036 0 0,55-20-8812 0 0,-2-2-4293 0 0,12 3 1163 0 0,0-1 0 0 0,1 0 0 0 0,-1-1 0 0 0,1-1 0 0 0,-1-1 0 0 0,1-1 1 0 0,0 0-1 0 0,27-5 0 0 0,12-5-87 0 0,76-24 0 0 0,-107 26-84 0 0,56-20 26 0 0,-55 17-105 0 0,2 1-1 0 0,37-7 1 0 0,-56 17-333 0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5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1132 23 919 0 0,'21'-8'28'0'0,"13"-5"8591"0"0,-28 12-4909 0 0,-16 4-2531 0 0,-236 95-345 0 0,51-24-1233 0 0,126-47-26 0 0,-127 33 1 0 0,161-52 396 0 0,0-2-1 0 0,0-2 1 0 0,-1-1 0 0 0,1-1 0 0 0,-70-7-1 0 0,90 3 31 0 0,-11-1-4 0 0,-31-8 1 0 0,51 10 2 0 0,0-1 1 0 0,0 0 0 0 0,0 0-1 0 0,0 0 1 0 0,0-1-1 0 0,1 0 1 0 0,-1 0 0 0 0,1-1-1 0 0,-1 1 1 0 0,-8-9-1 0 0,14 11 1 0 0,-1 1 0 0 0,0-1 0 0 0,0 0 0 0 0,1 0 0 0 0,-1 0 0 0 0,0 0 0 0 0,1 0 0 0 0,-1 0 0 0 0,1 0-1 0 0,-1 0 1 0 0,1 0 0 0 0,0 0 0 0 0,-1 0 0 0 0,1 0 0 0 0,0 0 0 0 0,0 0 0 0 0,-1 0 0 0 0,1 0 0 0 0,0 0 0 0 0,0-1 0 0 0,0 1-1 0 0,1 0 1 0 0,-1-2 0 0 0,1 2 3 0 0,0-1 0 0 0,0 1 0 0 0,-1-1 0 0 0,1 1 0 0 0,0 0 0 0 0,1-1 0 0 0,-1 1 0 0 0,0 0 0 0 0,0 0 0 0 0,0 0 0 0 0,1 0 0 0 0,-1 0 0 0 0,3-2 0 0 0,3 0 11 0 0,0 0-1 0 0,0 0 0 0 0,0 1 1 0 0,1 0-1 0 0,13-3 0 0 0,-12 4-24 0 0,1 1-1 0 0,0 0 0 0 0,-1 0 1 0 0,1 1-1 0 0,0 0 1 0 0,-1 1-1 0 0,1 0 0 0 0,-1 1 1 0 0,13 4-1 0 0,0 2-22 0 0,-1 1 0 0 0,35 23 0 0 0,-53-31 32 0 0,1 0 0 0 0,-1 0 0 0 0,0 1 0 0 0,0 0 0 0 0,-1-1 0 0 0,5 7 0 0 0,-6-9 4 0 0,0 1-1 0 0,-1 0 0 0 0,1-1 0 0 0,0 1 1 0 0,-1 0-1 0 0,1 0 0 0 0,-1-1 0 0 0,1 1 1 0 0,-1 0-1 0 0,1 0 0 0 0,-1 0 0 0 0,0 0 1 0 0,1 0-1 0 0,-1 0 0 0 0,0-1 0 0 0,0 1 1 0 0,0 0-1 0 0,0 0 0 0 0,0 0 0 0 0,0 0 1 0 0,0 1-1 0 0,0 2 32 0 0,0 6 106 0 0,0 1 1 0 0,0-1-1 0 0,-1 0 1 0 0,0 0-1 0 0,-1 0 1 0 0,0 0-1 0 0,-6 19 1 0 0,-34 67 554 0 0,28-66-545 0 0,-46 85 469 0 0,-4 8-368 0 0,39-64-177 0 0,-45 98 138 0 0,28-83-1203 0 0,41-72 676 0 0,3-30-5505 0 0,1 2 2000 0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52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6911 0 0,'0'0'9658'0'0,"2"0"-9253"0"0,16-6 64 0 0,1 1 0 0 0,-1 1-1 0 0,22-1 1 0 0,-18 2-297 0 0,165-36 834 0 0,-96 9-2102 0 0,-5-11-5057 0 0,-69 32 646 0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52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164 162 6447 0 0,'-1'1'6379'0'0,"-16"46"-4380"0"0,7-18-942 0 0,-18 34-1 0 0,28-61-1034 0 0,-98 200 1095 0 0,96-196-1121 0 0,0-3-9 0 0,1 0 1 0 0,0 0-1 0 0,0 0 0 0 0,0 0 1 0 0,1 0-1 0 0,-1 0 1 0 0,1 0-1 0 0,0 0 1 0 0,0 5-1 0 0,0-7-723 0 0,1-2-289 0 0,8-3-58 0 0</inkml:trace>
  <inkml:trace contextRef="#ctx0" brushRef="#br0" timeOffset="1">250 8 10135 0 0,'0'0'1096'0'0,"7"-4"-1096"0"0,6 2 832 0 0,-2 0 152 0 0,-1 2 24 0 0,1 2 160 0 0,2 2-1168 0 0,-1-1-72 0 0,1 3-6000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05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18 181 13103 0 0,'0'0'1186'0'0,"-9"2"-956"0"0,0-2 4193 0 0,11 1-3726 0 0,0 1-534 0 0,1 0-1 0 0,0-1 0 0 0,0 1 0 0 0,0-1 1 0 0,0 0-1 0 0,0 0 0 0 0,0 0 1 0 0,0 0-1 0 0,1-1 0 0 0,2 1 1 0 0,39 1 742 0 0,-30-2-609 0 0,74-2 653 0 0,162-26 1 0 0,-222 24-844 0 0,421-85 916 0 0,-372 71-972 0 0,19-7 3 0 0,36-8-867 0 0,-132 33 376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0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472 210 1839 0 0,'0'0'3098'0'0,"7"10"2183"0"0,-6-10-4908 0 0,-1 1 0 0 0,1-1 0 0 0,0 1-1 0 0,0-1 1 0 0,0 1 0 0 0,0-1 0 0 0,0 0 0 0 0,0 0 0 0 0,0 1 0 0 0,0-1-1 0 0,0 0 1 0 0,1 0 0 0 0,-1 0 0 0 0,0 0 0 0 0,0 0 0 0 0,0 0 0 0 0,0-1 0 0 0,0 1-1 0 0,0 0 1 0 0,0 0 0 0 0,0-1 0 0 0,1 0 0 0 0,0 0-220 0 0,0-1 0 0 0,0 1 0 0 0,0 0 0 0 0,0-1 0 0 0,0 0 1 0 0,-1 1-1 0 0,1-1 0 0 0,-1 0 0 0 0,3-4 0 0 0,0 0-244 0 0,-1 0 0 0 0,0-1 0 0 0,-1 1 0 0 0,1-1-1 0 0,-1 1 1 0 0,2-12 0 0 0,2-19 104 0 0,-3 26-57 0 0,-1 0 0 0 0,0 0 1 0 0,-1 0-1 0 0,0 0 0 0 0,-1 0 1 0 0,-1-13-1 0 0,1 23 31 0 0,0 0 0 0 0,0 0 0 0 0,-1 0 0 0 0,1 0 0 0 0,-1 0 0 0 0,1 1 0 0 0,0-1 0 0 0,-1 0-1 0 0,1 0 1 0 0,-1 0 0 0 0,0 1 0 0 0,1-1 0 0 0,-1 0 0 0 0,0 1 0 0 0,1-1 0 0 0,-1 1 0 0 0,0-1 0 0 0,0 1 0 0 0,1-1 0 0 0,-1 1 0 0 0,0-1 0 0 0,0 1 0 0 0,0 0 0 0 0,0-1 0 0 0,0 1 0 0 0,1 0 0 0 0,-1 0 0 0 0,0-1 0 0 0,0 1 0 0 0,0 0-1 0 0,0 0 1 0 0,0 0 0 0 0,0 0 0 0 0,0 1 0 0 0,0-1 0 0 0,0 0 0 0 0,-1 1 0 0 0,-4 0-53 0 0,0 0-1 0 0,0 1 0 0 0,-11 5 1 0 0,17-7 65 0 0,-25 12-130 0 0,1 2 0 0 0,-44 31 0 0 0,18-10 76 0 0,-109 75-33 0 0,134-90 72 0 0,1 2 0 0 0,0 0 0 0 0,-40 50 0 0 0,60-66 16 0 0,0 0 0 0 0,0 0 0 0 0,1 0 0 0 0,-1 0 0 0 0,1 1 0 0 0,1-1 0 0 0,-4 12 0 0 0,6-17 0 0 0,-1 1 0 0 0,1 0 0 0 0,0 0 0 0 0,0 0 0 0 0,-1-1 0 0 0,1 1 0 0 0,1 0 0 0 0,-1 0 0 0 0,0 0 0 0 0,0-1 0 0 0,1 1 0 0 0,-1 0 0 0 0,1 0 0 0 0,-1-1 0 0 0,1 1 0 0 0,0 0 0 0 0,0-1 0 0 0,0 1 0 0 0,0-1 0 0 0,0 1 0 0 0,0-1 0 0 0,0 1 0 0 0,0-1 0 0 0,0 0 0 0 0,1 0 0 0 0,-1 1 0 0 0,1-1 0 0 0,-1 0 0 0 0,1 0 0 0 0,-1 0 0 0 0,1-1 0 0 0,-1 1 0 0 0,1 0 0 0 0,2 0 0 0 0,3 1 13 0 0,1 0-1 0 0,0 0 0 0 0,-1-1 1 0 0,1 0-1 0 0,0-1 0 0 0,0 0 1 0 0,0 0-1 0 0,0 0 0 0 0,-1-1 1 0 0,13-3-1 0 0,7-2 88 0 0,42-16 0 0 0,-39 8-32 0 0,-1 0-1 0 0,-1-2 1 0 0,0-1-1 0 0,-1-1 1 0 0,42-37 0 0 0,-62 49-67 0 0,3-2 21 0 0,-1 0 0 0 0,0-1 1 0 0,0 0-1 0 0,-1 0 0 0 0,0-1 1 0 0,11-18-1 0 0,-18 27 141 0 0,-3 1-66 0 0,-2 3-84 0 0,-1 0 0 0 0,1 0-1 0 0,0 0 1 0 0,0 0 0 0 0,0 1 0 0 0,0 0 0 0 0,1-1 0 0 0,-1 1-1 0 0,1 1 1 0 0,0-1 0 0 0,0 0 0 0 0,1 1 0 0 0,-5 8 0 0 0,5-7-3 0 0,0 0 0 0 0,0-1 0 0 0,1 1 1 0 0,-1 0-1 0 0,1 0 0 0 0,1 0 1 0 0,-1 0-1 0 0,1 0 0 0 0,0 0 0 0 0,0 0 1 0 0,1 0-1 0 0,1 7 0 0 0,-2-11-10 0 0,1 1 0 0 0,0-1 0 0 0,0 1 0 0 0,0-1 0 0 0,0 1 0 0 0,1-1 0 0 0,-1 0 0 0 0,3 4 0 0 0,7 4 11 0 0,-9-7 1 0 0,17 5 40 0 0,-12-6-207 0 0,-1 0-1 0 0,1-1 1 0 0,-1 0 0 0 0,1 0-1 0 0,0 0 1 0 0,-1-1 0 0 0,1 0 0 0 0,0 0-1 0 0,-1-1 1 0 0,1 0 0 0 0,-1 0-1 0 0,1-1 1 0 0,-1 0 0 0 0,12-4 0 0 0,-8 1-6071 0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5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 3679 0 0,'0'0'167'0'0,"-2"-1"-7"0"0,-21-9 9348 0 0,22 11-9399 0 0,0 0 1 0 0,1-1-1 0 0,-1 1 1 0 0,1 0-1 0 0,-1 0 0 0 0,1 0 1 0 0,-1 0-1 0 0,1-1 1 0 0,-1 1-1 0 0,1 0 0 0 0,0 0 1 0 0,0 0-1 0 0,-1 0 1 0 0,1 0-1 0 0,0 0 1 0 0,0 2-1 0 0,1 2-3 0 0,1 0-1 0 0,-1 0 1 0 0,1-1-1 0 0,0 1 1 0 0,0 0 0 0 0,0-1-1 0 0,1 1 1 0 0,-1-1-1 0 0,1 0 1 0 0,5 5 0 0 0,-2 0 61 0 0,22 27 386 0 0,2-1 0 0 0,46 42 0 0 0,16 17 151 0 0,-85-85-655 0 0,-1 0 1 0 0,0 0-1 0 0,0 0 0 0 0,-1 0 1 0 0,-1 1-1 0 0,1 0 0 0 0,-1 0 1 0 0,-1 1-1 0 0,3 10 0 0 0,-3-7-512 0 0,-1 0 0 0 0,0 0 0 0 0,-1 0 0 0 0,-1 0 0 0 0,0 0 0 0 0,-2 19 0 0 0,1-23-2033 0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5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0 10591 0 0,'0'0'964'0'0,"-1"1"-794"0"0,-25 28 2981 0 0,-25 31 1 0 0,-18 37-1274 0 0,34-46-1621 0 0,-72 79 1 0 0,50-73-420 0 0,-104 81 1 0 0,140-121-370 0 0,20-15 138 0 0,2-3-511 0 0,5-4-223 0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5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274 102 10135 0 0,'-1'1'778'0'0,"-50"32"6947"0"0,66-31-6964 0 0,4-2-538 0 0,-1-1 0 0 0,1 0 0 0 0,0-1 0 0 0,-1-1 0 0 0,28-8 0 0 0,-14 1-193 0 0,-1-2 0 0 0,37-18 0 0 0,-55 24-80 0 0,29-17-256 0 0,-38 21 228 0 0,-1 0-1 0 0,0 0 1 0 0,-1 0 0 0 0,1 0 0 0 0,0-1-1 0 0,0 1 1 0 0,-1-1 0 0 0,0 0 0 0 0,4-5 0 0 0,-5 7-84 0 0,-2 0-22 0 0,0 0 159 0 0,0 0 1 0 0,0 1 0 0 0,0-1-1 0 0,0 1 1 0 0,0-1-1 0 0,0 1 1 0 0,0-1 0 0 0,-1 1-1 0 0,1-1 1 0 0,0 1-1 0 0,0 0 1 0 0,0 0 0 0 0,-2-1-1 0 0,3 1 23 0 0,-8 0-53 0 0,1-1 0 0 0,0 1 0 0 0,0 1 0 0 0,0-1-1 0 0,-13 3 1 0 0,-37 12-165 0 0,44-11 165 0 0,-35 11-153 0 0,-78 34 0 0 0,101-36 231 0 0,0 0 0 0 0,0 2 0 0 0,2 1 0 0 0,-34 28 1 0 0,51-38 10 0 0,-15 13 119 0 0,-32 35 0 0 0,49-49-159 0 0,-1 0 1 0 0,1 1-1 0 0,0 0 1 0 0,1 0-1 0 0,-1 0 0 0 0,1 0 1 0 0,1 0-1 0 0,-1 1 1 0 0,1 0-1 0 0,0-1 1 0 0,0 1-1 0 0,-1 10 1 0 0,3-15 23 0 0,0 1 1 0 0,0 0 0 0 0,0-1-1 0 0,1 1 1 0 0,-1 0 0 0 0,1-1 0 0 0,-1 1-1 0 0,1 0 1 0 0,0-1 0 0 0,0 1-1 0 0,0-1 1 0 0,0 1 0 0 0,1-1 0 0 0,-1 0-1 0 0,0 1 1 0 0,1-1 0 0 0,3 3-1 0 0,-2-2 10 0 0,1 0-1 0 0,-1 0 0 0 0,1-1 0 0 0,0 1 1 0 0,-1-1-1 0 0,1 0 0 0 0,0-1 0 0 0,0 1 1 0 0,1-1-1 0 0,3 2 0 0 0,7 0-176 0 0,-1-1 0 0 0,0-1 0 0 0,1 0 0 0 0,-1 0 0 0 0,24-4 0 0 0,39-9-2004 0 0,-38 5 1034 0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54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209 339 10911 0 0,'0'0'987'0'0,"0"2"-810"0"0,0 1-50 0 0,-1 0 0 0 0,0 1 0 0 0,0-1 0 0 0,0 0 0 0 0,0 0 0 0 0,0 0-1 0 0,-1 1 1 0 0,1-2 0 0 0,-1 1 0 0 0,-2 3 0 0 0,2-4 62 0 0,1 0-1 0 0,-1-1 1 0 0,0 1 0 0 0,0-1 0 0 0,1 0-1 0 0,-1 1 1 0 0,0-1 0 0 0,-1 0-1 0 0,1 0 1 0 0,0 0 0 0 0,0-1 0 0 0,0 1-1 0 0,0 0 1 0 0,-1-1 0 0 0,1 1 0 0 0,-5-1-1 0 0,0 0 3 0 0,1 0-1 0 0,-1 0 1 0 0,0-1 0 0 0,1 0-1 0 0,-1 0 1 0 0,1 0 0 0 0,-1-1-1 0 0,1 0 1 0 0,-1-1-1 0 0,1 1 1 0 0,0-1 0 0 0,0 0-1 0 0,1-1 1 0 0,-1 1 0 0 0,-10-10-1 0 0,12 10-184 0 0,0-1-1 0 0,1 1 0 0 0,-1-1 1 0 0,1 0-1 0 0,0-1 0 0 0,0 1 1 0 0,0 0-1 0 0,1-1 0 0 0,-1 0 1 0 0,1 1-1 0 0,0-1 1 0 0,0 0-1 0 0,1 0 0 0 0,0 0 1 0 0,0 0-1 0 0,0-1 0 0 0,0 1 1 0 0,1 0-1 0 0,0 0 0 0 0,0-10 1 0 0,3 3-112 0 0,-1 0 0 0 0,1 1-1 0 0,1-1 1 0 0,0 1 0 0 0,1-1 0 0 0,0 1 0 0 0,13-19 0 0 0,-8 16-165 0 0,0 0 0 0 0,1 1 0 0 0,0 0 0 0 0,1 1 0 0 0,14-11 0 0 0,-18 17 214 0 0,0 0 0 0 0,0 1-1 0 0,0 0 1 0 0,1 0 0 0 0,0 1-1 0 0,0 0 1 0 0,0 1-1 0 0,0 0 1 0 0,0 0 0 0 0,1 1-1 0 0,0 1 1 0 0,-1-1 0 0 0,1 1-1 0 0,0 1 1 0 0,12 1 0 0 0,-14-1 144 0 0,-1 1-1 0 0,0 0 1 0 0,0 1 0 0 0,0-1 0 0 0,-1 2 0 0 0,1-1-1 0 0,0 1 1 0 0,-1 0 0 0 0,0 0 0 0 0,1 0-1 0 0,-1 1 1 0 0,0 0 0 0 0,-1 0 0 0 0,1 1 0 0 0,-1 0-1 0 0,0 0 1 0 0,0 0 0 0 0,0 0 0 0 0,-1 1 0 0 0,0 0-1 0 0,5 9 1 0 0,-5-9-9 0 0,-1 0-1 0 0,-1 0 0 0 0,1 0 1 0 0,-1 1-1 0 0,0-1 0 0 0,0 1 1 0 0,-1-1-1 0 0,1 11 0 0 0,-2-13-55 0 0,0 1 0 0 0,0-1 0 0 0,-1 1 0 0 0,0-1 0 0 0,0 0 0 0 0,0 0 1 0 0,0 1-1 0 0,-1-1 0 0 0,0 0 0 0 0,0 0 0 0 0,0 0 0 0 0,0 0 0 0 0,0-1 0 0 0,-4 5 0 0 0,-2 1 5 0 0,-1-1 0 0 0,0 1 0 0 0,-1-1 0 0 0,0-1 0 0 0,0 0 0 0 0,0 0 0 0 0,-15 6 0 0 0,-21 16 32 0 0,4 2-279 0 0,-17 12-2352 0 0,57-42 1742 0 0,-8-4-2702 0 0,1-14 1410 0 0,5 8-1736 0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5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 9671 0 0,'0'0'1150'0'0,"-1"1"-372"0"0,-43 28 2246 0 0,29-18-2941 0 0,1 0-1 0 0,-18 20 1 0 0,-8 17-45 0 0,-52 79 0 0 0,39-49 456 0 0,-27 29 297 0 0,-81 124 19 0 0,157-224-782 0 0,0 1-1 0 0,0 0 1 0 0,1-1-1 0 0,0 1 1 0 0,1 0 0 0 0,-2 10-1 0 0,3-16-94 0 0,1 0 1 0 0,-1 0-1 0 0,1 0 0 0 0,0 1 0 0 0,0-1 0 0 0,0 0 0 0 0,0 0 0 0 0,0 1 0 0 0,0-1 0 0 0,1 0 0 0 0,-1 0 0 0 0,1 1 0 0 0,-1-1 1 0 0,1 0-1 0 0,0 0 0 0 0,0 0 0 0 0,0 0 0 0 0,0 0 0 0 0,0 0 0 0 0,1 0 0 0 0,-1-1 0 0 0,1 1 0 0 0,-1 0 0 0 0,1-1 0 0 0,-1 1 1 0 0,4 1-1 0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54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6 4143 0 0,'7'-6'11747'0'0,"-26"39"-10762"0"0,-29 40 1 0 0,-8 12-248 0 0,27-33-664 0 0,3 2 0 0 0,2 1 0 0 0,-26 87 0 0 0,49-140-370 0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5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9 2303 0 0,'3'-9'12987'0'0,"-3"11"-12391"0"0,-8 44 745 0 0,-2 0 0 0 0,-18 48 0 0 0,-42 86-931 0 0,61-161-485 0 0,-1 0 0 0 0,-24 33 0 0 0,-9 2-3516 0 0,33-42 2007 0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5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6911 0 0,'0'0'623'0'0,"0"-1"-514"0"0,0 0 122 0 0,0 0-1 0 0,0 0 0 0 0,1 0 1 0 0,-1 0-1 0 0,0 0 0 0 0,0 0 1 0 0,1 0-1 0 0,-1 0 1 0 0,1 0-1 0 0,-1 1 0 0 0,0-1 1 0 0,1 0-1 0 0,0 0 0 0 0,-1 0 1 0 0,1 0-1 0 0,0 1 0 0 0,-1-1 1 0 0,1 0-1 0 0,0 1 0 0 0,0-1 1 0 0,-1 1-1 0 0,1-1 0 0 0,0 0 1 0 0,0 1-1 0 0,0 0 0 0 0,0-1 1 0 0,0 1-1 0 0,0 0 0 0 0,2-1 1 0 0,1-1 354 0 0,25-10 2086 0 0,42-13 1 0 0,35 1-634 0 0,109-4-1091 0 0,-192 26-652 0 0,246-18-11 0 0,-234 21-654 0 0,-21 2-6565 0 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5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97 108 10799 0 0,'-11'-2'250'0'0,"0"1"0"0"0,0 1 0 0 0,-21 1 0 0 0,1-1 5297 0 0,46-6-4052 0 0,-7 1-1057 0 0,11 0 92 0 0,0 0-1 0 0,1 2 0 0 0,-1 0 1 0 0,29-1-1 0 0,-11 1-75 0 0,166-3 1102 0 0,1-1-1129 0 0,-172 4-1251 0 0,-1-2 1 0 0,0-1 0 0 0,0-1-1 0 0,43-17 1 0 0,-40 10-1008 0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5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52 12815 0 0,'21'-30'1236'0'0,"-4"8"1170"0"0,-20 23-2226 0 0,1 1 1 0 0,0-1-1 0 0,0 0 1 0 0,0 1 0 0 0,0-1-1 0 0,-3 4 1 0 0,4-5-97 0 0,-12 13 69 0 0,1 1 1 0 0,1 0 0 0 0,0 0 0 0 0,1 1-1 0 0,-10 19 1 0 0,1-3 46 0 0,-40 68 162 0 0,5 3 0 0 0,-66 175 0 0 0,110-252-346 0 0,-86 219-338 0 0,-17-10-1835 0 0,101-213 1430 0 0,11-20-331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05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162 176 6447 0 0,'0'0'586'0'0,"-1"1"-206"0"0,-11 9 625 0 0,1 0 1 0 0,1 1 0 0 0,0 0 0 0 0,-9 13-1 0 0,-31 53 3825 0 0,48-74-4822 0 0,-25 32 75 0 0,10-15-27 0 0,16-19 155 0 0,0-10-133 0 0,1 5-74 0 0,0 1 0 0 0,0-1 1 0 0,1 1-1 0 0,-1-1 0 0 0,1 1 0 0 0,0-1 0 0 0,0 1 0 0 0,0 0 0 0 0,1-1 0 0 0,-1 1 0 0 0,1 0 1 0 0,-1 0-1 0 0,1 0 0 0 0,0 0 0 0 0,4-4 0 0 0,4-4-7 0 0,1 0-1 0 0,14-12 1 0 0,-19 17 7 0 0,17-13 6 0 0,0 1 0 0 0,2 1 0 0 0,-1 1 0 0 0,38-17 0 0 0,-41 24 310 0 0,1 0 1 0 0,-1 1 0 0 0,1 1 0 0 0,1 1-1 0 0,-1 2 1 0 0,27-4 0 0 0,-42 8-209 0 0,-1 0 1 0 0,1 0-1 0 0,-1 0 1 0 0,1 1-1 0 0,-1-1 1 0 0,0 2-1 0 0,1-1 0 0 0,-1 1 1 0 0,6 2-1 0 0,-9-3-97 0 0,0 0 0 0 0,-1 1 0 0 0,1-1-1 0 0,-1 1 1 0 0,1 0 0 0 0,-1-1 0 0 0,0 1-1 0 0,0 0 1 0 0,0 0 0 0 0,0 1 0 0 0,0-1 0 0 0,0 0-1 0 0,0 1 1 0 0,-1-1 0 0 0,1 1 0 0 0,-1-1-1 0 0,0 1 1 0 0,0 0 0 0 0,0 0 0 0 0,0-1-1 0 0,1 7 1 0 0,-1-5-4 0 0,-1 0 1 0 0,1 0-1 0 0,-1 0 0 0 0,0 0 0 0 0,0 0 0 0 0,0 0 0 0 0,-2 7 1 0 0,0-5 10 0 0,0 0 0 0 0,0 0 0 0 0,-1-1 1 0 0,0 1-1 0 0,0-1 0 0 0,-6 8 1 0 0,2-5-2 0 0,1-3 34 0 0,5-4 15 0 0,1-3-62 0 0,-1 0 0 0 0,1 0 0 0 0,0-1 0 0 0,0 1 0 0 0,-1 0 0 0 0,2 0 0 0 0,-1-1 0 0 0,0-2 0 0 0,2-2-42 0 0,1 1-1 0 0,-1-1 0 0 0,1 1 1 0 0,1 0-1 0 0,-1 0 0 0 0,1 0 1 0 0,0 0-1 0 0,0 0 1 0 0,7-6-1 0 0,7-6-124 0 0,22-18 1 0 0,-40 35 157 0 0,25-20-90 0 0,2 1-1 0 0,31-20 1 0 0,-47 34 132 0 0,1 0 0 0 0,0 0-1 0 0,0 1 1 0 0,0 1 0 0 0,1 0 0 0 0,-1 1 0 0 0,1 0 0 0 0,19-2 0 0 0,-25 5 16 0 0,-3-1-29 0 0,0 1 1 0 0,0 0 0 0 0,0 0-1 0 0,-1 0 1 0 0,1 0 0 0 0,0 1-1 0 0,0 0 1 0 0,-1-1 0 0 0,1 1-1 0 0,0 1 1 0 0,-1-1 0 0 0,1 0 0 0 0,5 4-1 0 0,-8-5-20 0 0,0 1-1 0 0,0-1 1 0 0,0 1-1 0 0,0-1 1 0 0,1 1-1 0 0,-1-1 0 0 0,0 1 1 0 0,0 0-1 0 0,0-1 1 0 0,0 1-1 0 0,0 0 1 0 0,-1 0-1 0 0,1 0 1 0 0,0 0-1 0 0,0 0 1 0 0,0 0-1 0 0,-1 0 1 0 0,1 0-1 0 0,-1 0 1 0 0,2 2-1 0 0,-1 0 4 0 0,-1-2-9 0 0,1-1-1 0 0,-1 1 1 0 0,1 0-1 0 0,-1 0 1 0 0,1-1 0 0 0,-1 1-1 0 0,1 0 1 0 0,-1 0-1 0 0,0-1 1 0 0,0 1-1 0 0,1 0 1 0 0,-1 0-1 0 0,0 0 1 0 0,0-1 0 0 0,0 1-1 0 0,0 0 1 0 0,0 0-1 0 0,0 0 1 0 0,0 0-1 0 0,0-1 1 0 0,0 1-1 0 0,-1 1 1 0 0,0 1 15 0 0,1 4-13 0 0,-2 1 0 0 0,1-1 0 0 0,-1 0-1 0 0,0 0 1 0 0,-1 0 0 0 0,-3 8 0 0 0,-23 39 90 0 0,17-33-65 0 0,-6 9 31 0 0,9-16-31 0 0,-14 28-1 0 0,22-41-69 0 0,1 1 0 0 0,-1-1 0 0 0,0 1 0 0 0,0 0 1 0 0,1-1-1 0 0,-1 1 0 0 0,1 0 0 0 0,0 0 0 0 0,-1-1 0 0 0,1 1 0 0 0,0 0 0 0 0,0 0 0 0 0,0 2 0 0 0,1 0-252 0 0,-1-2-185 0 0,6 4-1880 0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5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28 199 11519 0 0,'-27'0'6351'0'0,"29"0"-5714"0"0,3 1-522 0 0,-1 0 1 0 0,1-1-1 0 0,-1 1 0 0 0,1-1 0 0 0,-1 0 0 0 0,1-1 0 0 0,7 0 0 0 0,35-10 473 0 0,-26 6-293 0 0,187-57 1267 0 0,4-1-716 0 0,-201 61-797 0 0,267-52 458 0 0,-268 53-820 0 0,1 0 1 0 0,-1 1-1 0 0,0 0 0 0 0,11 2 0 0 0,-19-2-957 0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81 489 13703 0 0,'0'0'1246'0'0,"-2"1"-1028"0"0,-2 1-14 0 0,0 1 0 0 0,0-1 0 0 0,0 0-1 0 0,-1-1 1 0 0,1 1 0 0 0,0-1 0 0 0,-1 0-1 0 0,-5 1 1 0 0,8-2-140 0 0,1 0 1 0 0,0 0-1 0 0,0 0 0 0 0,-1 0 0 0 0,1 0 0 0 0,0 0 0 0 0,0 0 1 0 0,-1-1-1 0 0,1 1 0 0 0,0 0 0 0 0,0-1 0 0 0,0 1 0 0 0,-1-1 1 0 0,1 0-1 0 0,0 1 0 0 0,0-1 0 0 0,0 0 0 0 0,0 0 0 0 0,0 1 1 0 0,0-1-1 0 0,0 0 0 0 0,1 0 0 0 0,-1 0 0 0 0,0 0 0 0 0,0 0 1 0 0,1-1-1 0 0,-1 1 0 0 0,0 0 0 0 0,1 0 0 0 0,0 0 1 0 0,-1 0-1 0 0,1-1 0 0 0,-1 1 0 0 0,1-3 0 0 0,-1-1 61 0 0,1-1 0 0 0,-1 0 0 0 0,1 0-1 0 0,0 0 1 0 0,1 1 0 0 0,-1-1 0 0 0,1 0 0 0 0,0 0 0 0 0,4-10-1 0 0,3-5 228 0 0,13-24 1 0 0,-15 33-218 0 0,73-129 905 0 0,-65 121-969 0 0,1 1 1 0 0,28-29-1 0 0,-20 23-53 0 0,-15 16-411 0 0,1-1-1 0 0,0 2 0 0 0,1-1 1 0 0,0 2-1 0 0,0-1 0 0 0,14-6 1 0 0,-20 11 109 0 0,0 1 1 0 0,1 0-1 0 0,-1 1 1 0 0,1-1-1 0 0,-1 1 0 0 0,1 0 1 0 0,-1 0-1 0 0,1 0 1 0 0,0 1-1 0 0,-1-1 1 0 0,1 1-1 0 0,0 1 1 0 0,0-1-1 0 0,-1 0 0 0 0,1 1 1 0 0,0 0-1 0 0,-1 0 1 0 0,1 1-1 0 0,6 2 1 0 0,0 1-5843 0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57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227 262 15775 0 0,'0'0'727'0'0,"2"-1"-22"0"0,2-1-511 0 0,16-9-1 0 0,-19 11 1080 0 0,10 22 441 0 0,-11-18-1685 0 0,0 1 0 0 0,-1-1 1 0 0,1 1-1 0 0,-1-1 0 0 0,1 0 1 0 0,-1 1-1 0 0,-1-1 0 0 0,1 0 1 0 0,-1 0-1 0 0,1 0 1 0 0,-1 0-1 0 0,0 0 0 0 0,-4 5 1 0 0,-4 7 216 0 0,-22 24 0 0 0,30-38-219 0 0,-32 35 228 0 0,18-21-191 0 0,1 1 1 0 0,-13 20-1 0 0,-25 33 56 0 0,1-2-778 0 0,51-67 572 0 0,1-1 1 0 0,0 0 0 0 0,-1 1-1 0 0,1-1 1 0 0,0 0 0 0 0,0 0 0 0 0,0 1-1 0 0,-1-1 1 0 0,1 0 0 0 0,0 1 0 0 0,0-1-1 0 0,0 0 1 0 0,0 1 0 0 0,-1-1 0 0 0,1 1-1 0 0,0-1 1 0 0,0 0 0 0 0,0 1 0 0 0,0-1-1 0 0,0 0 1 0 0,0 1 0 0 0,0-1 0 0 0,0 1-1 0 0,0 0 1 0 0,11-5-2578 0 0,6-5-3492 0 0</inkml:trace>
  <inkml:trace contextRef="#ctx0" brushRef="#br0" timeOffset="1">477 4 12495 0 0,'0'0'1352'0'0,"9"-4"-1352"0"0,2 4 0 0 0,0 0 304 0 0,-1 2 32 0 0,3 2 8 0 0,-1 1-4256 0 0,1 0-856 0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5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199 114 9503 0 0,'39'-3'859'0'0,"-36"1"-581"0"0,-1 0-1 0 0,1 0 1 0 0,-1 0 0 0 0,1 0-1 0 0,-1 0 1 0 0,0-1 0 0 0,0 1 0 0 0,0-1-1 0 0,0 1 1 0 0,2-6 0 0 0,10-23 2184 0 0,-13 28-2218 0 0,0 1 0 0 0,0-1 0 0 0,0 0 0 0 0,0 0 0 0 0,-1 0 0 0 0,0 0 0 0 0,1 0 0 0 0,-1 0 0 0 0,-1-4 0 0 0,1 6-203 0 0,0 0 0 0 0,-1 0 0 0 0,1 1 0 0 0,-1-1 0 0 0,1 0 0 0 0,-1 1 0 0 0,1-1 0 0 0,-1 0 0 0 0,1 1 0 0 0,-1-1 0 0 0,0 1-1 0 0,1-1 1 0 0,-1 1 0 0 0,0-1 0 0 0,0 1 0 0 0,1-1 0 0 0,-2 0 0 0 0,1 1-24 0 0,0-1 477 0 0,-1 1-477 0 0,1-1 0 0 0,0 1 1 0 0,0-1-1 0 0,0 1 0 0 0,0 0 0 0 0,0-1 0 0 0,-1 1 0 0 0,1 0 0 0 0,0 0 1 0 0,0 0-1 0 0,0 0 0 0 0,-1 0 0 0 0,-1 0 0 0 0,-1 1-17 0 0,-1 0 1 0 0,0 0-1 0 0,1 0 0 0 0,-1 0 0 0 0,1 1 1 0 0,0 0-1 0 0,-1 0 0 0 0,-6 5 0 0 0,-32 25-31 0 0,31-23-6 0 0,-7 7 43 0 0,0 0 1 0 0,2 2 0 0 0,-20 23 0 0 0,29-32 49 0 0,2 0 0 0 0,-1 0 0 0 0,1 1 0 0 0,1 0 0 0 0,0 0 0 0 0,0 1 0 0 0,1-1 0 0 0,0 1 1 0 0,-2 15-1 0 0,5-22-23 0 0,1 0 1 0 0,-1 0 0 0 0,1-1 0 0 0,0 1 0 0 0,1 0 0 0 0,-1-1 0 0 0,0 1 0 0 0,1 0 0 0 0,0-1 0 0 0,0 1 0 0 0,3 5 0 0 0,-4-7-21 0 0,1-1 1 0 0,0 0-1 0 0,0 1 0 0 0,-1-1 1 0 0,1 0-1 0 0,0 1 0 0 0,0-1 1 0 0,1 0-1 0 0,-1 0 0 0 0,0 0 0 0 0,0 0 1 0 0,1 0-1 0 0,-1 0 0 0 0,0 0 1 0 0,1-1-1 0 0,-1 1 0 0 0,1 0 1 0 0,-1-1-1 0 0,0 1 0 0 0,1-1 1 0 0,0 1-1 0 0,-1-1 0 0 0,1 0 0 0 0,-1 0 1 0 0,1 0-1 0 0,-1 0 0 0 0,1 0 1 0 0,0 0-1 0 0,1 0 0 0 0,6-2 46 0 0,1-1-1 0 0,-1 1 1 0 0,0-2-1 0 0,1 1 1 0 0,-2-1 0 0 0,1 0-1 0 0,0-1 1 0 0,12-9-1 0 0,-7 4-117 0 0,-2-1 0 0 0,1 0-1 0 0,-1 0 1 0 0,13-18 0 0 0,-22 24-447 0 0,-4 4 218 0 0,-8 6 162 0 0,6-2 141 0 0,-1-1-1 0 0,1 1 1 0 0,0 0 0 0 0,-5 5-1 0 0,6-5-14 0 0,-3 10 0 0 0,5-10 0 0 0,-4 8 0 0 0,3-11-1 0 0,1 1 1 0 0,0-1-1 0 0,0 1 0 0 0,-1-1 0 0 0,1 1 0 0 0,0-1 1 0 0,0 1-1 0 0,0-1 0 0 0,0 1 0 0 0,0 0 0 0 0,0-1 1 0 0,0 1-1 0 0,0-1 0 0 0,0 1 0 0 0,0-1 1 0 0,0 1-1 0 0,0-1 0 0 0,0 1 0 0 0,0 0 0 0 0,1-1 1 0 0,-1 1-1 0 0,0-1 0 0 0,0 1 0 0 0,1-1 0 0 0,-1 1 1 0 0,0-1-1 0 0,1 0 0 0 0,-1 1 0 0 0,0-1 0 0 0,1 1 1 0 0,-1-1-1 0 0,1 0 0 0 0,-1 1 0 0 0,1-1 0 0 0,-1 1 1 0 0,17 4-737 0 0,-16-4 486 0 0,11 0-865 0 0,1 0-40 0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58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20 9215 0 0,'1'-4'422'0'0,"0"2"-336"0"0,0 1-1 0 0,0 0 1 0 0,0-1-1 0 0,0 1 1 0 0,0-1-1 0 0,6-5 6102 0 0,-13 17-3435 0 0,-54 77-1699 0 0,-52 82 28 0 0,-16 72-745 0 0,93-166-216 0 0,-31 104 0 0 0,56-149-380 0 0,-14 56-1661 0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5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0 13359 0 0,'0'0'2830'0'0,"-7"2"359"0"0,-6 4-2890 0 0,0 0-1 0 0,0 1 1 0 0,1 1 0 0 0,1 0-1 0 0,-1 1 1 0 0,-16 15 0 0 0,-13 10 31 0 0,-109 78-1420 0 0,149-111 883 0 0,2 1-712 0 0,25 27 833 0 0,2 0-1 0 0,2-2 1 0 0,0-1 0 0 0,43 28-1 0 0,-67-50 243 0 0,0 1-1 0 0,0-1 1 0 0,-1 1 0 0 0,0 0-1 0 0,8 9 1 0 0,-11-10-48 0 0,0-1 0 0 0,0 1-1 0 0,0-1 1 0 0,0 1 0 0 0,0 0-1 0 0,-1 0 1 0 0,0 0 0 0 0,0 0 0 0 0,0 0-1 0 0,0 0 1 0 0,0 5 0 0 0,-1-5-94 0 0,0 0-1 0 0,0 0 1 0 0,0 0 0 0 0,0 0 0 0 0,-1 0-1 0 0,0 0 1 0 0,0 0 0 0 0,0 0 0 0 0,0 0 0 0 0,-1 0-1 0 0,-2 4 1 0 0,3-6-10 0 0,0 0-1 0 0,0-1 1 0 0,0 1-1 0 0,0-1 1 0 0,0 1-1 0 0,-1-1 0 0 0,1 1 1 0 0,-1-1-1 0 0,1 0 1 0 0,-1 0-1 0 0,1 0 1 0 0,-1 0-1 0 0,0 0 1 0 0,0 0-1 0 0,1 0 1 0 0,-1 0-1 0 0,-3 0 1 0 0,-2 1-3 0 0,-1 1 14 0 0,-1 0 0 0 0,1 0-1 0 0,-1-1 1 0 0,0-1 0 0 0,0 0-1 0 0,-11 1 1 0 0,-55-5 109 0 0,56 2-63 0 0,-178-17 515 0 0,194 18-828 0 0,0 0-1 0 0,1-1 1 0 0,-1 1 0 0 0,0-1-1 0 0,0 0 1 0 0,-3-1 0 0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0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1839 0 0,'0'0'8903'0'0,"1"0"-7783"0"0,16-3-51 0 0,-3 2-281 0 0,0-2 0 0 0,14-4 0 0 0,263-75 2044 0 0,-280 80-3722 0 0,0 0-1 0 0,22 0 0 0 0,-31 2-605 0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0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4607 0 0,'0'0'8810'0'0,"2"0"-7962"0"0,7-1-228 0 0,1 0 1 0 0,-1 0 0 0 0,0-2 0 0 0,17-4 0 0 0,-14 2 5 0 0,26-3 1 0 0,-27 6-527 0 0,-1 1 1 0 0,1 1-1 0 0,0 0 1 0 0,0 0 0 0 0,0 1-1 0 0,-1 1 1 0 0,1 0-1 0 0,-1 0 1 0 0,21 8-1 0 0,-18-5-526 0 0,1 0 0 0 0,-1-1 0 0 0,1-1-1 0 0,0 0 1 0 0,16 2 0 0 0,-11-5-5757 0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0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90 4143 0 0,'0'0'319'0'0,"-7"1"-198"0"0,-6-7 10317 0 0,13 5-10239 0 0,11-9 5901 0 0,-2 4-8302 0 0,13-6 2321 0 0,0 1 0 0 0,0 1 0 0 0,1 2-1 0 0,0 0 1 0 0,42-9 0 0 0,-52 16-119 0 0,-3 3 0 0 0,-9-1 0 0 0,0 1 0 0 0,0-1 0 0 0,-1 0 0 0 0,1 0 0 0 0,0 1 0 0 0,-1-1 0 0 0,1 1 0 0 0,0-1 0 0 0,-1 0 0 0 0,0 1-1 0 0,1-1 1 0 0,-1 1 0 0 0,0-1 0 0 0,0 1 0 0 0,0-1 0 0 0,0 1 0 0 0,0-1 0 0 0,0 3 0 0 0,-1 1 16 0 0,1 0 1 0 0,-1 0-1 0 0,0-1 1 0 0,-3 9 0 0 0,-5 6 45 0 0,0 0 1 0 0,-2 0-1 0 0,0-1 1 0 0,0-1-1 0 0,-26 29 1 0 0,6-13-251 0 0,-58 48-1 0 0,43-47 17 0 0,-1-2 1 0 0,-78 39-1 0 0,4-3-170 0 0,58-23 247 0 0,57-39 111 0 0,6-6-9 0 0,0 0 0 0 0,0 1 0 0 0,0-1 0 0 0,1 1 0 0 0,-1-1 0 0 0,0 0 0 0 0,0 1 0 0 0,0-1 0 0 0,1 0 0 0 0,-1 0 0 0 0,0 1 0 0 0,0-1 0 0 0,1 0 0 0 0,-1 1-1 0 0,0-1 1 0 0,1 0 0 0 0,-1 0 0 0 0,0 0 0 0 0,1 1 0 0 0,-1-1 0 0 0,0 0 0 0 0,1 0 0 0 0,-1 0 0 0 0,1 0 0 0 0,9 5 61 0 0,2-2 36 0 0,-1-1-1 0 0,1 0 1 0 0,0-1 0 0 0,22-1 0 0 0,-9-1 24 0 0,32-7-1 0 0,187-32 679 0 0,-154 34-891 0 0,-31 5-2811 0 0,-48 1 1714 0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0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52 6911 0 0,'0'0'528'0'0,"-9"-1"1067"0"0,4 0-1090 0 0,0 0 0 0 0,0 1 0 0 0,0 0 0 0 0,0 0 0 0 0,0 1 0 0 0,0 0 0 0 0,0 0 0 0 0,0 0 0 0 0,0 0 0 0 0,0 0 0 0 0,0 1 0 0 0,-7 4 1 0 0,-5 3 35 0 0,-30 22 0 0 0,46-31-501 0 0,-21 17 43 0 0,1 1 1 0 0,0 0-1 0 0,1 2 0 0 0,1 0 1 0 0,1 1-1 0 0,1 1 0 0 0,-18 32 1 0 0,32-50-47 0 0,1 1 0 0 0,-1 0 0 0 0,1-1 0 0 0,1 1 0 0 0,-1 0 0 0 0,0 0 1 0 0,1 1-1 0 0,0-1 0 0 0,1 0 0 0 0,-1 0 0 0 0,1 0 0 0 0,0 1 0 0 0,1 7 0 0 0,-1-10 2 0 0,1 0-1 0 0,0 0 0 0 0,0 0 0 0 0,0-1 0 0 0,0 1 0 0 0,0 0 0 0 0,1-1 0 0 0,-1 1 0 0 0,1-1 0 0 0,0 0 0 0 0,-1 1 0 0 0,1-1 0 0 0,0 0 0 0 0,1 0 0 0 0,-1 0 0 0 0,0 0 0 0 0,0-1 0 0 0,1 1 0 0 0,-1 0 1 0 0,1-1-1 0 0,0 0 0 0 0,-1 0 0 0 0,1 0 0 0 0,0 0 0 0 0,4 1 0 0 0,2 0 81 0 0,-1-1 0 0 0,1 0 0 0 0,0 0 1 0 0,0-1-1 0 0,0 0 0 0 0,0 0 0 0 0,0-1 0 0 0,9-2 0 0 0,69-20 472 0 0,-84 22-577 0 0,21-7 35 0 0,-1-1 1 0 0,1-2-1 0 0,-2 0 0 0 0,0-1 0 0 0,0-1 0 0 0,34-28 1 0 0,-42 30-48 0 0,0-1 0 0 0,-1-1 0 0 0,-1-1 0 0 0,0 0 0 0 0,-1 0 0 0 0,0-1 1 0 0,-1 0-1 0 0,-1-1 0 0 0,-1 0 0 0 0,8-18 0 0 0,-15 29-51 0 0,1 0 1 0 0,0-1-1 0 0,-1 1 0 0 0,0 0 1 0 0,-1 0-1 0 0,1-1 0 0 0,-1 1 0 0 0,0 0 1 0 0,0-1-1 0 0,0 1 0 0 0,-2-8 1 0 0,1 11 12 0 0,0-1 1 0 0,0 1 0 0 0,1 0 0 0 0,-2-1-1 0 0,1 1 1 0 0,0 0 0 0 0,0 0 0 0 0,-1-1-1 0 0,1 1 1 0 0,-1 0 0 0 0,0 1 0 0 0,1-1-1 0 0,-1 0 1 0 0,0 0 0 0 0,0 1-1 0 0,0-1 1 0 0,0 1 0 0 0,0 0 0 0 0,-1-1-1 0 0,1 1 1 0 0,0 0 0 0 0,-1 0 0 0 0,1 1-1 0 0,-1-1 1 0 0,-3 0 0 0 0,-10-1-29 0 0,0 1 0 0 0,1 0 0 0 0,-1 1 0 0 0,-25 4 1 0 0,7-1-166 0 0,17-6 53 0 0,26-5-3455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0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1839 0 0,'0'0'17280'0'0,"-4"11"-16780"0"0,0 32-360 0 0,3-29-102 0 0,0 0 0 0 0,-1 0 1 0 0,0-1-1 0 0,-6 20 0 0 0,-8 7 97 0 0,9-26 119 0 0,2 0 0 0 0,-8 26 0 0 0,13-38 562 0 0,1-1-756 0 0,1 0 0 0 0,-1 1 0 0 0,1-1 0 0 0,0 0 0 0 0,0 0 0 0 0,-1 0 0 0 0,1 0 0 0 0,0 0 0 0 0,3 1 0 0 0,0 0 10 0 0,0-1-1 0 0,0 0 1 0 0,1 0 0 0 0,-1 0-1 0 0,1-1 1 0 0,-1 1-1 0 0,0-1 1 0 0,1-1 0 0 0,6 0-1 0 0,0-1-14 0 0,0 0 0 0 0,0-1-1 0 0,12-4 1 0 0,-17 4-43 0 0,0-1-1 0 0,-1 1 1 0 0,1-1 0 0 0,-1 0 0 0 0,0-1-1 0 0,0 0 1 0 0,0 0 0 0 0,-1 0 0 0 0,1-1-1 0 0,-1 1 1 0 0,7-11 0 0 0,3-7-588 0 0,22-45 0 0 0,-29 50-34 0 0,-7 16 268 0 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0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51 448 12207 0 0,'0'0'4698'0'0,"1"2"-4517"0"0,1 6-71 0 0,-1 0-1 0 0,0 1 1 0 0,-1-1-1 0 0,0 1 1 0 0,0-1 0 0 0,-1 0-1 0 0,-1 12 1 0 0,-19 61 391 0 0,5-17-230 0 0,10-39-138 0 0,4-16-34 0 0,-1 0 0 0 0,1 1 1 0 0,1-1-1 0 0,0 0 0 0 0,0 1 1 0 0,2 12-1 0 0,-1-20 489 0 0,0-2-536 0 0,0 1-1 0 0,1 0 1 0 0,-1-1-1 0 0,0 1 1 0 0,0-1-1 0 0,1 0 0 0 0,-1 1 1 0 0,0-1-1 0 0,1 1 1 0 0,-1-1-1 0 0,1 1 1 0 0,-1-1-1 0 0,1 0 1 0 0,-1 1-1 0 0,0-1 1 0 0,1 0-1 0 0,-1 1 1 0 0,1-1-1 0 0,-1 0 1 0 0,1 0-1 0 0,0 1 1 0 0,-1-1-1 0 0,1 0 1 0 0,0 0-1 0 0,15 3 531 0 0,-13-3-557 0 0,0 0 0 0 0,1 0-1 0 0,-1 0 1 0 0,0-1-1 0 0,0 1 1 0 0,0-1-1 0 0,1 0 1 0 0,-1 0-1 0 0,0 0 1 0 0,0-1 0 0 0,0 1-1 0 0,-1-1 1 0 0,1 1-1 0 0,0-1 1 0 0,-1 0-1 0 0,1 0 1 0 0,-1 0-1 0 0,4-4 1 0 0,3-4 101 0 0,0 0 0 0 0,-1-1 0 0 0,8-14 0 0 0,-4 5-70 0 0,37-49-24 0 0,2 2 0 0 0,4 3 0 0 0,94-89 0 0 0,-107 119-115 0 0,1 1 0 0 0,1 3 0 0 0,2 1-1 0 0,70-33 1 0 0,-11 16-145 0 0,113-33 0 0 0,-194 72-682 0 0,25-3-1 0 0,-41 8 414 0 0,9-1-745 0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03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92 1839 0 0,'-60'18'16304'0'0,"63"-17"-16050"0"0,0-1 0 0 0,0 1 0 0 0,0-1 0 0 0,0 1 0 0 0,5 3 0 0 0,7 1 398 0 0,-1-2-255 0 0,0-1-1 0 0,0-1 0 0 0,0-1 0 0 0,27-1 1 0 0,56-14-181 0 0,-68 9-137 0 0,35-11-5 0 0,-27 6-21 0 0,76-27 14 0 0,-37 11-194 0 0,-68 25 6 0 0,-1-1-124 0 0,0 1 1 0 0,-1 0-1 0 0,1 1 1 0 0,9-1-1 0 0,-14 2-1057 0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0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214 106 1375 0 0,'0'0'66'0'0,"1"-2"-8"0"0,1-4 447 0 0,0-1-1 0 0,0 1 0 0 0,0 0 0 0 0,1 0 0 0 0,7-11 0 0 0,-1 3 1262 0 0,-4 4-382 0 0,1 1 0 0 0,11-14 5905 0 0,-17 35-6941 0 0,0-1-1 0 0,-2 0 0 0 0,1 0 1 0 0,-1 1-1 0 0,-5 13 0 0 0,-42 118 208 0 0,37-116-529 0 0,0 0-1 0 0,-2-1 0 0 0,-20 28 0 0 0,-3 1 18 0 0,8-11-4 0 0,-43 49-1 0 0,71-91-114 0 0,10-9-1871 0 0,-7 4 1589 0 0,33-35-2757 0 0,-11 14 1515 0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0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98 305 4143 0 0,'-7'-1'187'0'0,"0"-1"0"0"0,-1 1 0 0 0,1 0 0 0 0,-1 1 0 0 0,1 0 0 0 0,0 0 0 0 0,-1 0-1 0 0,1 1 1 0 0,0 0 0 0 0,-17 5 8816 0 0,34 5-7595 0 0,-1-6-1132 0 0,1-1 0 0 0,0 0-1 0 0,1 0 1 0 0,-1-1 0 0 0,1 0-1 0 0,10 1 1 0 0,71 3 844 0 0,-39-7-578 0 0,-1-2 1 0 0,1-2-1 0 0,96-21 1 0 0,152-58 131 0 0,-286 78-660 0 0,348-123 128 0 0,-354 124-144 0 0,282-94-2927 0 0,-288 97 2497 0 0,0 0-1 0 0,1 0 1 0 0,-1 1 0 0 0,1 0-1 0 0,-1-1 1 0 0,1 1 0 0 0,-1 0 0 0 0,5 1-1 0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09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136 360 5983 0 0,'-97'77'1679'0'0,"69"-53"380"0"0,28-24-1927 0 0,0 0 1 0 0,-1 0-1 0 0,1 1 1 0 0,0-1 0 0 0,0 0-1 0 0,0 0 1 0 0,0 0-1 0 0,-1 1 1 0 0,1-1 0 0 0,0 0-1 0 0,0 0 1 0 0,0 0-1 0 0,-1 0 1 0 0,1 1-1 0 0,0-1 1 0 0,0 0 0 0 0,-1 0-1 0 0,1 0 1 0 0,0 0-1 0 0,0 0 1 0 0,-1 0 0 0 0,1 0-1 0 0,0 0 1 0 0,0 0-1 0 0,-1 0 1 0 0,1 0 0 0 0,0 0-1 0 0,0 0 1 0 0,-1 0-1 0 0,1 0 1 0 0,0 0-1 0 0,0 0 1 0 0,-1 0 0 0 0,1 0-1 0 0,0 0 1 0 0,0 0-1 0 0,-1 0 1 0 0,1-1 0 0 0,0 1-1 0 0,-1 0 1 0 0,1-13 1382 0 0,8-18-758 0 0,5 4-342 0 0,0 1 0 0 0,2 1 0 0 0,1 0 0 0 0,31-36 0 0 0,89-81 1328 0 0,-128 134-1746 0 0,11-11-92 0 0,33-24 0 0 0,-44 37 60 0 0,0 1-1 0 0,1 0 1 0 0,-1 1-1 0 0,1 0 0 0 0,0 0 1 0 0,0 1-1 0 0,20-4 1 0 0,-13 5-891 0 0,2 0 0 0 0,24 2 0 0 0,-23 0-784 0 0,-7 0 107 0 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0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182 286 6447 0 0,'0'0'896'0'0,"2"11"3528"0"0,-3 0-3773 0 0,0 1-1 0 0,0-1 0 0 0,-1 0 1 0 0,0 0-1 0 0,-1 0 0 0 0,-1 0 1 0 0,1-1-1 0 0,-2 1 0 0 0,-5 10 1 0 0,-8 10-264 0 0,-34 44 1 0 0,-9 17-307 0 0,41-55-739 0 0,20-35-866 0 0</inkml:trace>
  <inkml:trace contextRef="#ctx0" brushRef="#br0" timeOffset="1">491 72 5983 0 0,'5'-23'536'0'0,"-3"14"-432"0"0,0-3-104 0 0,-1 1 0 0 0,5-5 11720 0 0,3 25-13240 0 0,0 1 112 0 0,0 1-32 0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1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275 108 3679 0 0,'0'0'284'0'0,"7"-6"114"0"0,-2 1 1099 0 0,-1 0 1 0 0,0-1 0 0 0,0 0-1 0 0,4-6 1 0 0,4-13 485 0 0,-11 24-2018 0 0,1-3 345 0 0,-1 1 0 0 0,1-1 0 0 0,-1 1 1 0 0,0-1-1 0 0,0 0 0 0 0,0-5 1 0 0,-1 8-295 0 0,0 1 0 0 0,0-1 0 0 0,0 1 1 0 0,-1-1-1 0 0,1 1 0 0 0,0-1 1 0 0,0 1-1 0 0,-1-1 0 0 0,1 1 0 0 0,0 0 1 0 0,-1-1-1 0 0,1 1 0 0 0,-1-1 0 0 0,1 1 1 0 0,0 0-1 0 0,-1-1 0 0 0,1 1 1 0 0,-1 0-1 0 0,1-1 0 0 0,-1 1 0 0 0,1 0 1 0 0,-1 0-1 0 0,1 0 0 0 0,-1-1 0 0 0,1 1 1 0 0,-1 0-1 0 0,0 0 0 0 0,1 0 1 0 0,-1 0-1 0 0,1 0 0 0 0,-1 0 0 0 0,0 0 1 0 0,-24 1-100 0 0,19-1 123 0 0,-3 2-27 0 0,-1-1 0 0 0,0 1 0 0 0,1 1 1 0 0,0 0-1 0 0,0 0 0 0 0,0 1 0 0 0,0 0 0 0 0,-16 10 0 0 0,8-3 140 0 0,0 1-1 0 0,2 0 1 0 0,-20 19-1 0 0,19-14 168 0 0,1 0 0 0 0,-21 28 0 0 0,32-39-254 0 0,0 1 1 0 0,0-1-1 0 0,1 1 1 0 0,-1 0 0 0 0,1 0-1 0 0,1 0 1 0 0,0 1-1 0 0,0-1 1 0 0,0 1 0 0 0,1-1-1 0 0,-1 12 1 0 0,2-18-63 0 0,0 0-1 0 0,1 0 1 0 0,-1 0 0 0 0,1 0 0 0 0,-1 1-1 0 0,1-1 1 0 0,0 0 0 0 0,-1 0 0 0 0,1 0-1 0 0,0 0 1 0 0,0 0 0 0 0,-1 0-1 0 0,1 0 1 0 0,0-1 0 0 0,0 1 0 0 0,0 0-1 0 0,0 0 1 0 0,2 0 0 0 0,-1 1-5 0 0,0-1 0 0 0,1 0 0 0 0,-1 1 1 0 0,1-1-1 0 0,0 0 0 0 0,5 1 0 0 0,-4-1-22 0 0,1-1-1 0 0,-1 0 1 0 0,0-1-1 0 0,1 1 1 0 0,-1-1-1 0 0,0 0 1 0 0,1 0-1 0 0,-1-1 1 0 0,0 1-1 0 0,0-1 1 0 0,0 0-1 0 0,0 0 1 0 0,3-2-1 0 0,5-4-77 0 0,0 0 0 0 0,18-16 0 0 0,1-9 101 0 0,-31 33 0 0 0,0 0 0 0 0,0 0 0 0 0,0 0 0 0 0,0 0 0 0 0,0 0 0 0 0,0 0 0 0 0,0 0 0 0 0,0 0 0 0 0,0 0 0 0 0,0 1 0 0 0,0-1 0 0 0,0 0 0 0 0,0 0 0 0 0,0 0 0 0 0,0 0 0 0 0,0 0 0 0 0,0 0 0 0 0,0 0 0 0 0,0 0 0 0 0,0 0 0 0 0,0 0 0 0 0,0 0 0 0 0,0 0 1 0 0,0 0-1 0 0,0 0 0 0 0,0 0 0 0 0,0 0 0 0 0,0 0 0 0 0,1 0 0 0 0,-1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0,-1 8 28 0 0,-5 22 68 0 0,-3 19-18 0 0,8-26-507 0 0,1-21-602 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1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75 10591 0 0,'9'-12'554'0'0,"-3"4"255"0"0,1 0 0 0 0,0 0-1 0 0,0 0 1 0 0,0 1 0 0 0,1 0 0 0 0,14-10 1998 0 0,-26 33-2216 0 0,2-6-453 0 0,-7 15 85 0 0,-16 28 1 0 0,0-2-115 0 0,-180 424-96 0 0,188-437-17 0 0,-76 164 84 0 0,89-195-63 0 0,-3 7-27 0 0,-10 28-1 0 0,16-40-53 0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10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25 15087 0 0,'1'-1'694'0'0,"18"-23"4112"0"0,-22 35-4236 0 0,0-6-476 0 0,0 0 0 0 0,-1 1 1 0 0,1-1-1 0 0,-1-1 1 0 0,-1 1-1 0 0,1-1 1 0 0,0 1-1 0 0,-10 5 1 0 0,3 0-44 0 0,-15 10 34 0 0,-44 28 0 0 0,30-21-71 0 0,30-20 11 0 0,-9 6-16 0 0,0 0 1 0 0,-25 24-1 0 0,37-29-12 0 0,6-6-20 0 0,-1 0-1 0 0,0 0 1 0 0,0 0 0 0 0,0 0-1 0 0,0 0 1 0 0,-3 2-1 0 0,5-3-13 0 0,0 0-1 0 0,0 1 1 0 0,0-1-1 0 0,0 1 1 0 0,0-1-1 0 0,0 0 1 0 0,1 1-1 0 0,-1-1 0 0 0,1 0 1 0 0,-1 1-1 0 0,2 1 1 0 0,-1-1-43 0 0,0 0 1 0 0,1 0-1 0 0,-1 0 0 0 0,1 0 1 0 0,-1 0-1 0 0,1 0 1 0 0,0-1-1 0 0,0 1 0 0 0,0 0 1 0 0,0-1-1 0 0,4 2 1 0 0,27 13-994 0 0,-21-10 902 0 0,94 32-1087 0 0,-34-14 1568 0 0,-36-14 790 0 0,-34-9-508 0 0,6 24 187 0 0,-8-21-755 0 0,-1 0 0 0 0,1-1 0 0 0,-1 1 0 0 0,0 0-1 0 0,-1-1 1 0 0,1 1 0 0 0,0-1 0 0 0,-1 0 0 0 0,0 1 0 0 0,0-1 0 0 0,0 0 0 0 0,0 0 0 0 0,0 0 0 0 0,-1 0 0 0 0,1-1 0 0 0,-6 5 0 0 0,0 0 39 0 0,-1 0 1 0 0,0-1 0 0 0,0 0-1 0 0,-15 7 1 0 0,2-4-50 0 0,-1-1 1 0 0,1-1-1 0 0,-1-1 0 0 0,-1-1 0 0 0,1-1 0 0 0,-1-1 1 0 0,0-1-1 0 0,-40-1 0 0 0,59-2-143 0 0,0 1-1 0 0,-1 0 1 0 0,1-1-1 0 0,0 0 1 0 0,0-1-1 0 0,-7-2 1 0 0,11 4 76 0 0,-1-1 0 0 0,1 1 0 0 0,0-1 0 0 0,0 0 0 0 0,-1 0 0 0 0,1 0 0 0 0,0 1 0 0 0,0-1 1 0 0,0 0-1 0 0,0-1 0 0 0,0 1 0 0 0,0 0 0 0 0,0 0 0 0 0,0 0 0 0 0,1 0 0 0 0,-1-1 0 0 0,0 1 1 0 0,1 0-1 0 0,-1-1 0 0 0,1 1 0 0 0,-1-1 0 0 0,1 1 0 0 0,0 0 0 0 0,0-1 0 0 0,-1 1 0 0 0,1-1 1 0 0,0 1-1 0 0,0-1 0 0 0,1-1 0 0 0,2-23-1320 0 0,4 0-17 0 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1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316 188 1375 0 0,'-2'0'107'0'0,"-15"13"-335"0"0,-22 24 9370 0 0,30-28-6979 0 0,10-7-1579 0 0,5 16 567 0 0,-6-17 266 0 0,9 7 409 0 0,-7-9-1756 0 0,0 1 0 0 0,0 0 0 0 0,0 0 0 0 0,0-1 0 0 0,-1 1 1 0 0,1-1-1 0 0,0 0 0 0 0,0 1 0 0 0,-1-1 0 0 0,1 0 1 0 0,0 0-1 0 0,-1 0 0 0 0,1 0 0 0 0,1-2 0 0 0,1-1 43 0 0,-1 1 0 0 0,1-1-1 0 0,-1 0 1 0 0,0 0 0 0 0,3-5 0 0 0,1-5 115 0 0,0 0 1 0 0,7-24-1 0 0,-14 37-223 0 0,20-65 238 0 0,-18 56-225 0 0,0 1-1 0 0,0-1 1 0 0,-1 0 0 0 0,-1-19-1 0 0,0 28-15 0 0,0 0-1 0 0,0-1 1 0 0,0 1-1 0 0,0-1 1 0 0,0 1-1 0 0,0 0 0 0 0,-1-1 1 0 0,1 1-1 0 0,-1 0 1 0 0,1-1-1 0 0,-1 1 1 0 0,1 0-1 0 0,-1 0 1 0 0,0-1-1 0 0,1 1 1 0 0,-1 0-1 0 0,0 0 1 0 0,0 0-1 0 0,0 0 0 0 0,0 0 1 0 0,0 0-1 0 0,0 0 1 0 0,0 0-1 0 0,0 0 1 0 0,0 1-1 0 0,0-1 1 0 0,-1 0-1 0 0,1 1 1 0 0,0-1-1 0 0,-1 1 1 0 0,1-1-1 0 0,0 1 1 0 0,-1 0-1 0 0,1-1 0 0 0,0 1 1 0 0,-1 0-1 0 0,1 0 1 0 0,0 0-1 0 0,-1 0 1 0 0,1 0-1 0 0,-1 0 1 0 0,1 1-1 0 0,0-1 1 0 0,-1 0-1 0 0,-1 2 1 0 0,-8 1-3 0 0,1 1 1 0 0,-1 0-1 0 0,1 1 1 0 0,-15 9-1 0 0,19-10-50 0 0,-21 12 11 0 0,0 2 1 0 0,2 0-1 0 0,-47 44 1 0 0,61-51 41 0 0,0 0 0 0 0,1 1 0 0 0,1 1 0 0 0,-1 0 1 0 0,2 0-1 0 0,0 0 0 0 0,1 1 0 0 0,0 0 0 0 0,-9 30 1 0 0,14-38-8 0 0,1 0 0 0 0,0 0 0 0 0,0 0 0 0 0,1 0 0 0 0,-1 0 0 0 0,1 0 1 0 0,1 0-1 0 0,1 12 0 0 0,1-7-39 0 0,1-1 0 0 0,0 1 0 0 0,9 19 0 0 0,-12-30 40 0 0,-1 1 1 0 0,0-1 0 0 0,0 0 0 0 0,0 0 0 0 0,0 1 0 0 0,0-1 0 0 0,1 0 0 0 0,-1 0 0 0 0,0 0 0 0 0,0 1 0 0 0,0-1 0 0 0,0 0 0 0 0,1 0 0 0 0,-1 0 0 0 0,0 0 0 0 0,0 0 0 0 0,1 1 0 0 0,-1-1 0 0 0,0 0 0 0 0,0 0 0 0 0,1 0 0 0 0,-1 0 0 0 0,0 0 0 0 0,0 0-1 0 0,1 0 1 0 0,-1 0 0 0 0,0 0 0 0 0,0 0 0 0 0,1 0 0 0 0,9-5 60 0 0,11-17 249 0 0,-11 11-179 0 0,17-12-73 0 0,0 1 0 0 0,1 2-1 0 0,57-31 1 0 0,-61 38-120 0 0,0 1-1 0 0,0 2 1 0 0,35-11 0 0 0,-57 21 11 0 0,-2 1-4 0 0,-2 7 75 0 0,1 0-1 0 0,-1-1 1 0 0,-1 1-1 0 0,1-1 0 0 0,-1 0 1 0 0,-1 1-1 0 0,-5 9 1 0 0,-1 1-24 0 0,8-15 8 0 0,-3 13 0 0 0,3-11 0 0 0,1-3 0 0 0,1 1 0 0 0,-1-1 0 0 0,0 0 0 0 0,1 1 0 0 0,0-1 0 0 0,0 1 0 0 0,0-1 0 0 0,0 0 0 0 0,0 4 0 0 0,0-3-107 0 0,0-1 0 0 0,1 1 0 0 0,-1 0 0 0 0,1 0 0 0 0,0-1 0 0 0,1 6 0 0 0,5 2-5584 0 0,0-3-277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0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0 11975 0 0,'0'0'7739'0'0,"-1"2"-7244"0"0,-15 26-9 0 0,1 2 0 0 0,1 0 0 0 0,-15 51 1 0 0,0-1-410 0 0,-3-3-28 0 0,-3-2 0 0 0,-4-1 0 0 0,-60 88 0 0 0,19-59 54 0 0,79-102-235 0 0,7-1-886 0 0,-1 0 698 0 0,0-1-1 0 0,0 1 1 0 0,0-1-1 0 0,0-1 1 0 0,0 1-1 0 0,0-1 1 0 0,0 0 0 0 0,-1 0-1 0 0,1 0 1 0 0,7-5-1 0 0,9-7-1631 0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12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1 442 5063 0 0,'0'0'13223'0'0,"1"-1"-12771"0"0,3-7-133 0 0,-1-1 1 0 0,0 1-1 0 0,0-1 0 0 0,2-10 1 0 0,8-21 174 0 0,-3 18-461 0 0,1 0 0 0 0,1 1 0 0 0,1 1 0 0 0,1 0 1 0 0,1 1-1 0 0,0 0 0 0 0,2 2 0 0 0,0-1 0 0 0,32-23 1 0 0,-18 19-1548 0 0,1 2 0 0 0,2 1 0 0 0,37-16 0 0 0,-35 18-866 0 0,-4 2 206 0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12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70 3679 0 0,'0'0'284'0'0,"1"2"-186"0"0,1 8 1286 0 0,0 0 1 0 0,-1 0 0 0 0,0 1 0 0 0,0-1-1 0 0,-2 12 1 0 0,1-9 1021 0 0,10-5-720 0 0,-6-7-1562 0 0,0 0 1 0 0,-1 0 0 0 0,1 0-1 0 0,0-1 1 0 0,0 1 0 0 0,0-1 0 0 0,0 0-1 0 0,0 0 1 0 0,0-1 0 0 0,0 1 0 0 0,0-1-1 0 0,0 0 1 0 0,0 0 0 0 0,3-2-1 0 0,10-2 256 0 0,29-16 0 0 0,-23 10-250 0 0,2-1-182 0 0,-1 0 1 0 0,-1-2 0 0 0,22-16-1 0 0,-44 29 26 0 0,0 0-1 0 0,0 1 1 0 0,0-1-1 0 0,-1 1 1 0 0,1-1-1 0 0,0 0 1 0 0,-1 1-1 0 0,1-1 1 0 0,0 0-1 0 0,-1 0 1 0 0,1 0-1 0 0,-1 1 1 0 0,1-1-1 0 0,-1 0 1 0 0,1 0-1 0 0,-1 0 1 0 0,0 0-1 0 0,0 0 1 0 0,1 0-1 0 0,-1 0 1 0 0,0 0-1 0 0,0 0 1 0 0,0 0 0 0 0,0 0-1 0 0,0 0 1 0 0,0 0-1 0 0,0 0 1 0 0,0 0-1 0 0,-1 0 1 0 0,1 0-1 0 0,0 1 1 0 0,-1-1-1 0 0,1 0 1 0 0,0 0-1 0 0,-1 0 1 0 0,1 0-1 0 0,-1 0 1 0 0,1 0-1 0 0,-1 1 1 0 0,0-1-1 0 0,1 0 1 0 0,-1 1-1 0 0,0-1 1 0 0,1 0-1 0 0,-1 1 1 0 0,0-1-1 0 0,-1 0 1 0 0,-1-1-24 0 0,-1-1 0 0 0,1 1 0 0 0,-1 0 0 0 0,1 0 0 0 0,-1 1-1 0 0,0-1 1 0 0,1 1 0 0 0,-1-1 0 0 0,-7 0 0 0 0,3 2 18 0 0,1 1 0 0 0,-1-1 0 0 0,1 1 0 0 0,-1 1-1 0 0,1-1 1 0 0,0 1 0 0 0,-1 1 0 0 0,1-1 0 0 0,0 1 0 0 0,0 0 0 0 0,1 1-1 0 0,-12 7 1 0 0,-3 4 133 0 0,1 0 0 0 0,-26 27 1 0 0,7-3 121 0 0,2 3 1 0 0,-43 62-1 0 0,76-98-219 0 0,1-1-1 0 0,-1 1 1 0 0,1 0 0 0 0,0 0-1 0 0,0 0 1 0 0,1 0-1 0 0,0 1 1 0 0,-3 10-1 0 0,5-14 8 0 0,0 0-1 0 0,0-1 0 0 0,0 1 1 0 0,0 0-1 0 0,0 0 0 0 0,0-1 1 0 0,1 1-1 0 0,-1-1 0 0 0,1 1 1 0 0,0 0-1 0 0,0-1 0 0 0,0 1 1 0 0,0-1-1 0 0,0 0 0 0 0,1 1 1 0 0,-1-1-1 0 0,1 0 0 0 0,-1 0 1 0 0,1 0-1 0 0,0 0 0 0 0,0 0 1 0 0,0 0-1 0 0,4 3 0 0 0,0-2 63 0 0,-1 1 0 0 0,1-1 1 0 0,0 0-1 0 0,1 0 0 0 0,-1-1 0 0 0,0 0 0 0 0,1 0 0 0 0,-1-1 0 0 0,1 1 1 0 0,0-2-1 0 0,-1 1 0 0 0,14-1 0 0 0,3-1 37 0 0,-1-1-1 0 0,33-8 1 0 0,-42 7-832 0 0,23-9-1 0 0,-20 5-72 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1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6911 0 0,'0'0'12248'0'0,"0"2"-12057"0"0,-9 19 391 0 0,-1 0-1 0 0,-13 21 1 0 0,9-17-407 0 0,2-4-175 0 0,-1 0 0 0 0,-1 0 0 0 0,-1-2 0 0 0,-1 1 0 0 0,0-2 0 0 0,-1 0 0 0 0,-1-2 0 0 0,-35 26 0 0 0,35-33-1696 0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1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96 354 8287 0 0,'-6'7'863'0'0,"-4"1"-160"0"0,-1-1-1 0 0,0-1 1 0 0,-1 0 0 0 0,1 0 0 0 0,-13 3-1 0 0,21-8-674 0 0,2 0 395 0 0,0-1-407 0 0,1-1 0 0 0,-1 1 0 0 0,1 0 0 0 0,0 0 1 0 0,-1-1-1 0 0,1 1 0 0 0,0 0 0 0 0,0 0 0 0 0,-1-1 1 0 0,1 1-1 0 0,0 0 0 0 0,0-1 0 0 0,-1 1 0 0 0,1 0 1 0 0,0-1-1 0 0,0 1 0 0 0,0-1 0 0 0,-1 1 0 0 0,1 0 0 0 0,0-1 1 0 0,0 1-1 0 0,0-1 0 0 0,0 1 0 0 0,0 0 0 0 0,0-1 1 0 0,0 1-1 0 0,0-1 0 0 0,0 1 0 0 0,0-1 0 0 0,0 1 1 0 0,0 0-1 0 0,0-1 0 0 0,3-14 347 0 0,3 4-211 0 0,0 0 0 0 0,0 1-1 0 0,1 0 1 0 0,1 1 0 0 0,-1 0 0 0 0,11-9 0 0 0,-8 8-170 0 0,99-102-104 0 0,-82 87 77 0 0,2 1 1 0 0,37-23-1 0 0,-59 42 43 0 0,76-44 133 0 0,-74 45 5 0 0,0-1 1 0 0,1 1 0 0 0,0 1-1 0 0,0 0 1 0 0,0 0-1 0 0,0 1 1 0 0,11-1 0 0 0,-20 3-81 0 0,1 0 1 0 0,-1 0 0 0 0,1 0 0 0 0,-1 0-1 0 0,0 0 1 0 0,1 0 0 0 0,-1 0 0 0 0,0 1-1 0 0,1-1 1 0 0,-1 0 0 0 0,0 1 0 0 0,1-1 0 0 0,-1 1-1 0 0,0 0 1 0 0,0-1 0 0 0,1 1 0 0 0,-1 0-1 0 0,0 0 1 0 0,0 0 0 0 0,0 0 0 0 0,0 0-1 0 0,2 2 1 0 0,-2-1-15 0 0,0 1-1 0 0,0 0 1 0 0,0-1-1 0 0,0 1 1 0 0,0 0 0 0 0,0-1-1 0 0,0 1 1 0 0,-1 0-1 0 0,0 0 1 0 0,1 4-1 0 0,-2 5 24 0 0,1-1-1 0 0,-1 0 1 0 0,-1 1 0 0 0,0-1-1 0 0,0 0 1 0 0,-9 21-1 0 0,-32 63 231 0 0,40-88-274 0 0,-10 16 64 0 0,-30 40 0 0 0,28-43-139 0 0,1 0 0 0 0,-15 32 0 0 0,20-30-1494 0 0,8-21 632 0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14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1 428 6911 0 0,'2'1'5324'0'0,"0"-1"-4541"0"0,1 0-1 0 0,0 0 0 0 0,0 0 0 0 0,0-1 0 0 0,0 1 0 0 0,4-2 1 0 0,15-1 1285 0 0,-21 1-2123 0 0,0 0 0 0 0,0 0-1 0 0,-1 0 1 0 0,1 0 0 0 0,-1 0-1 0 0,0 0 1 0 0,1-3 0 0 0,-14-20-123 0 0,5 10 169 0 0,-12-28 0 0 0,19 37 30 0 0,-1 0 0 0 0,0 0 1 0 0,1 0-1 0 0,0 0 0 0 0,1 0 1 0 0,-1 0-1 0 0,1 0 0 0 0,1-11 1 0 0,3 0-30 0 0,-1 1 1 0 0,2-1 0 0 0,0 1 0 0 0,1 0 0 0 0,1 0 0 0 0,0 1 0 0 0,1 0 0 0 0,1 0 0 0 0,0 1-1 0 0,1 0 1 0 0,21-23 0 0 0,-25 32 25 0 0,-1 0-1 0 0,1 1 1 0 0,0 0-1 0 0,0 0 1 0 0,0 0-1 0 0,0 1 1 0 0,1 0-1 0 0,-1 0 0 0 0,1 0 1 0 0,0 1-1 0 0,0 0 1 0 0,0 0-1 0 0,0 1 1 0 0,0 0-1 0 0,1 0 1 0 0,-1 1-1 0 0,0 0 1 0 0,9 1-1 0 0,-5 0 13 0 0,0 0 1 0 0,0 1-1 0 0,0 0 0 0 0,0 1 0 0 0,0 0 0 0 0,-1 1 0 0 0,1 0 1 0 0,-1 1-1 0 0,0 0 0 0 0,19 12 0 0 0,-18-8-22 0 0,0-1 0 0 0,0 1 0 0 0,0 1 0 0 0,-1 0 0 0 0,-1 0 0 0 0,1 1 0 0 0,10 17 0 0 0,-19-25-3 0 0,0 1-1 0 0,0-1 1 0 0,-1 0-1 0 0,1 0 1 0 0,0 0-1 0 0,-1 1 1 0 0,0-1 0 0 0,0 0-1 0 0,0 1 1 0 0,0-1-1 0 0,-1 0 1 0 0,1 0-1 0 0,-1 1 1 0 0,0-1-1 0 0,0 0 1 0 0,0 0-1 0 0,0 0 1 0 0,0 0 0 0 0,-1 0-1 0 0,1 0 1 0 0,-4 4-1 0 0,-2 4 27 0 0,-1 1 0 0 0,-1-1 0 0 0,-17 17 0 0 0,2-6 2 0 0,-2 0 0 0 0,0-2 0 0 0,-1-1 0 0 0,-1-1 0 0 0,-57 27 0 0 0,79-42-74 0 0,-1 0 1 0 0,1-1-1 0 0,0 1 1 0 0,-1-2-1 0 0,1 1 1 0 0,-1-1-1 0 0,0 0 1 0 0,0 0 0 0 0,1 0-1 0 0,-1-1 1 0 0,-8-1-1 0 0,15 1-18 0 0,-1 0-1 0 0,1 0 0 0 0,0-1 1 0 0,-1 1-1 0 0,1 0 1 0 0,0 0-1 0 0,-1 0 1 0 0,1-1-1 0 0,0 1 0 0 0,-1 0 1 0 0,1-1-1 0 0,0 1 1 0 0,0 0-1 0 0,-1 0 0 0 0,1-1 1 0 0,0 1-1 0 0,0 0 1 0 0,0-1-1 0 0,-1 1 1 0 0,1-1-1 0 0,0 1 0 0 0,0-1 1 0 0,0 0-213 0 0,-3-8-1350 0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14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26 9671 0 0,'11'-4'571'0'0,"33"-13"-369"0"0,-40 16 147 0 0,0 0 0 0 0,1 0 0 0 0,-1 0 0 0 0,0 1 0 0 0,1-1 0 0 0,-1 1 0 0 0,0 0 0 0 0,8 1 2993 0 0,-10 14-2567 0 0,-1-9-737 0 0,-1 1 1 0 0,-1 0 0 0 0,1-1 0 0 0,-1 1-1 0 0,0-1 1 0 0,-1 0 0 0 0,1 1 0 0 0,-1-1-1 0 0,-1 0 1 0 0,-4 10 0 0 0,-5 7 65 0 0,-21 28 0 0 0,24-36-60 0 0,-23 34 63 0 0,-83 120 194 0 0,-11 23 515 0 0,83-126-280 0 0,10-18-154 0 0,-14 25-76 0 0,28-45-436 0 0,18-27-558 0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1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6447 0 0,'0'0'499'0'0,"-1"2"-328"0"0,-5 12 260 0 0,-5 22 7590 0 0,11-35-7920 0 0,0 0-1 0 0,0 0 1 0 0,0-1 0 0 0,0 1 0 0 0,0 0 0 0 0,0-1 0 0 0,1 1 0 0 0,-1 0 0 0 0,0-1 0 0 0,0 1 0 0 0,1 0 0 0 0,-1-1-1 0 0,0 1 1 0 0,1-1 0 0 0,-1 1 0 0 0,1 0 0 0 0,-1-1 0 0 0,1 1 0 0 0,-1-1 0 0 0,1 0 0 0 0,-1 1 0 0 0,1-1 0 0 0,0 1-1 0 0,15 7 1196 0 0,-5-6-1034 0 0,0 0 1 0 0,0-1-1 0 0,0 0 0 0 0,0-1 1 0 0,1 0-1 0 0,-1-1 0 0 0,0 0 1 0 0,17-5-1 0 0,23 0 17 0 0,-33 4-250 0 0,1-1 0 0 0,0-1 0 0 0,27-8 0 0 0,-44 11-101 0 0,1-4-139 0 0,-3 5 199 0 0,0 0 0 0 0,0 0-1 0 0,1 0 1 0 0,-1-1-1 0 0,0 1 1 0 0,0 0-1 0 0,0 0 1 0 0,0 0 0 0 0,1-1-1 0 0,-1 1 1 0 0,0 0-1 0 0,0 0 1 0 0,0 0-1 0 0,0-1 1 0 0,0 1 0 0 0,0 0-1 0 0,0 0 1 0 0,0 0-1 0 0,1-1 1 0 0,-1 1-1 0 0,0 0 1 0 0,0 0-1 0 0,0-1 1 0 0,0 1 0 0 0,0 0-1 0 0,0 0 1 0 0,0-1-1 0 0,-1 1 1 0 0,1 0-1 0 0,0 0 1 0 0,0 0 0 0 0,0-1-1 0 0,0 1 1 0 0,0 0-1 0 0,0 0 1 0 0,0-1-1 0 0,0 1 1 0 0,-1 0 0 0 0,1 0-1 0 0,0 0 1 0 0,0 0-1 0 0,0-1 1 0 0,0 1-1 0 0,-1 0 1 0 0,1 0 0 0 0,0 0-1 0 0,-2-2-38 0 0,0 0 1 0 0,0 1-1 0 0,0-1 0 0 0,0 1 0 0 0,0-1 0 0 0,0 1 1 0 0,0 0-1 0 0,0 0 0 0 0,0 0 0 0 0,-1 0 0 0 0,1 1 1 0 0,-1-1-1 0 0,1 0 0 0 0,0 1 0 0 0,-1 0 0 0 0,1-1 1 0 0,-1 1-1 0 0,-3 1 0 0 0,-5-1-116 0 0,1 1-1 0 0,0 0 1 0 0,-11 3 0 0 0,1 1 31 0 0,1 1 1 0 0,0 1 0 0 0,0 1 0 0 0,-25 13 0 0 0,32-14 166 0 0,2-1 0 0 0,-1 2-1 0 0,1-1 1 0 0,0 1 0 0 0,0 1 0 0 0,1 0-1 0 0,0 0 1 0 0,-8 12 0 0 0,15-18-4 0 0,0 0-1 0 0,0 1 1 0 0,0-1 0 0 0,0 1-1 0 0,0 0 1 0 0,1 0 0 0 0,0-1-1 0 0,0 1 1 0 0,0 0 0 0 0,0 0-1 0 0,0 0 1 0 0,1 0 0 0 0,0 0-1 0 0,0 0 1 0 0,0 0 0 0 0,0 0-1 0 0,0 0 1 0 0,1 0 0 0 0,0 0-1 0 0,0 0 1 0 0,0 0 0 0 0,0-1-1 0 0,1 1 1 0 0,-1 0 0 0 0,1-1-1 0 0,0 1 1 0 0,0-1 0 0 0,0 1-1 0 0,1-1 1 0 0,-1 0 0 0 0,1 0-1 0 0,0 0 1 0 0,0 0 0 0 0,0-1-1 0 0,5 4 1 0 0,0-1 3 0 0,0 0 0 0 0,1-1 0 0 0,0 0-1 0 0,-1 0 1 0 0,1-1 0 0 0,1 0 0 0 0,-1-1 0 0 0,15 2 0 0 0,18 0-5864 0 0,-25-4-416 0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15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8 11519 0 0,'1'-1'887'0'0,"2"-5"2604"0"0,5 28-1826 0 0,-8-11-1482 0 0,0-1 1 0 0,-1 1-1 0 0,-1-1 0 0 0,0 1 0 0 0,0-1 1 0 0,-1 0-1 0 0,-6 16 0 0 0,4-12 68 0 0,-27 72 643 0 0,-80 149-1 0 0,-33 21-768 0 0,57-109-1166 0 0,87-146 703 0 0,-3 6 521 0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15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18 125 1839 0 0,'1'-1'134'0'0,"10"-9"1931"0"0,-1 1 0 0 0,2 0-1 0 0,-1 0 1 0 0,19-9 0 0 0,-12 9-154 0 0,0 0 1 0 0,33-9-1 0 0,-17 8-1106 0 0,0 3 1 0 0,1 1-1 0 0,48-3 1 0 0,-67 8-765 0 0,0 1 0 0 0,0 1 0 0 0,20 2 0 0 0,-30-2-25 0 0,0 1 0 0 0,1-1-1 0 0,-1 1 1 0 0,0 0-1 0 0,0 0 1 0 0,-1 1 0 0 0,1-1-1 0 0,0 1 1 0 0,-1 1-1 0 0,0-1 1 0 0,6 6 0 0 0,-8-6 11 0 0,-1 0 0 0 0,1 0 1 0 0,-1 0-1 0 0,0 1 0 0 0,0-1 1 0 0,0 1-1 0 0,0 0 0 0 0,-1 0 1 0 0,0-1-1 0 0,1 1 1 0 0,-1 0-1 0 0,-1 0 0 0 0,1 0 1 0 0,-1 0-1 0 0,1 0 0 0 0,-1 0 1 0 0,0 0-1 0 0,-1 0 1 0 0,1 0-1 0 0,-2 8 0 0 0,0-1 36 0 0,-1-1-1 0 0,0 1 0 0 0,-1-1 0 0 0,0 0 1 0 0,0 0-1 0 0,-10 15 0 0 0,6-14-8 0 0,0 0-1 0 0,-1-1 1 0 0,0 0 0 0 0,0 0-1 0 0,-18 13 1 0 0,-59 37 192 0 0,54-40-245 0 0,-1-1 0 0 0,0-1 1 0 0,-2-2-1 0 0,0-1 0 0 0,-1-2 0 0 0,-41 9 0 0 0,69-20-78 0 0,0-1 0 0 0,1 0-1 0 0,-12 0 1 0 0,18-1-17 0 0,0 0 1 0 0,-1 1-1 0 0,1-2 0 0 0,-1 1 0 0 0,1 0 1 0 0,0 0-1 0 0,-1 0 0 0 0,1-1 0 0 0,-1 1 1 0 0,1 0-1 0 0,0-1 0 0 0,-1 1 1 0 0,1-1-1 0 0,0 0 0 0 0,0 1 0 0 0,0-1 1 0 0,-1 0-1 0 0,1 0 0 0 0,0 0 0 0 0,0 0 1 0 0,0 0-1 0 0,0 0 0 0 0,0 0 0 0 0,0 0 1 0 0,1 0-1 0 0,-2-2 0 0 0,1-6-1642 0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1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122 130 11975 0 0,'0'0'923'0'0,"0"2"-602"0"0,-3 22 988 0 0,2-5 3561 0 0,3-18-4728 0 0,-1 0 0 0 0,0 0 0 0 0,0 0 1 0 0,1 0-1 0 0,-1 0 0 0 0,1-1 0 0 0,-1 1 0 0 0,1 0 0 0 0,-1-1 1 0 0,4 1-1 0 0,1 0 59 0 0,0-1 0 0 0,0 0 0 0 0,0-1 1 0 0,0 1-1 0 0,0-1 0 0 0,0-1 0 0 0,0 1 0 0 0,0-1 1 0 0,7-3-1 0 0,6-1 31 0 0,9-2-74 0 0,-1-2 0 0 0,37-17-1 0 0,-50 20-233 0 0,-1-1 0 0 0,0 0 0 0 0,0-1 0 0 0,-1 0-1 0 0,0-1 1 0 0,14-14 0 0 0,-14 4-549 0 0,-10 16 423 0 0,-2 4 183 0 0,0-1-1 0 0,0 1 1 0 0,0-1-1 0 0,0 1 1 0 0,0-1-1 0 0,0 1 1 0 0,0-1-1 0 0,0 1 1 0 0,-1-1-1 0 0,1 1 0 0 0,0-1 1 0 0,0 1-1 0 0,0 0 1 0 0,-1-1-1 0 0,1 1 1 0 0,0-1-1 0 0,0 1 1 0 0,-1-1-1 0 0,1 1 1 0 0,0 0-1 0 0,-1-1 1 0 0,1 1-1 0 0,0 0 1 0 0,-1-1-1 0 0,1 1 1 0 0,-1 0-1 0 0,1 0 1 0 0,-1 0-1 0 0,0-1 1 0 0,-12-6-204 0 0,4 6 169 0 0,1 0 0 0 0,0 0 0 0 0,0 0 0 0 0,-1 1 0 0 0,1 0-1 0 0,0 1 1 0 0,-1 0 0 0 0,1 0 0 0 0,0 1 0 0 0,0 0 0 0 0,0 0 0 0 0,-10 5-1 0 0,-6 3 12 0 0,1 1-1 0 0,-35 23 1 0 0,35-20 147 0 0,2 1 1 0 0,0 1 0 0 0,1 1 0 0 0,0 0 0 0 0,2 2 0 0 0,0 0-1 0 0,-24 34 1 0 0,37-45-78 0 0,1 0 0 0 0,-1 0-1 0 0,2 0 1 0 0,-1 1 0 0 0,1-1-1 0 0,-3 14 1 0 0,6-18-27 0 0,-1 1 1 0 0,0-1-1 0 0,1 1 0 0 0,0 0 0 0 0,0-1 1 0 0,0 1-1 0 0,0-1 0 0 0,1 1 0 0 0,0-1 1 0 0,0 1-1 0 0,0-1 0 0 0,0 1 0 0 0,1-1 1 0 0,3 7-1 0 0,-4-9-77 0 0,0-1 0 0 0,0 1 1 0 0,1 0-1 0 0,-1-1 0 0 0,1 1 0 0 0,-1-1 1 0 0,1 1-1 0 0,0-1 0 0 0,-1 0 0 0 0,1 1 1 0 0,3 0-1 0 0,14 4-5699 0 0,-4-4-682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0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0 10591 0 0,'-1'2'5210'0'0,"-6"4"-4506"0"0,1 0 1 0 0,-1 1-1 0 0,1 0 1 0 0,1 0 0 0 0,0 0-1 0 0,-7 13 1 0 0,-24 54 797 0 0,23-44-1157 0 0,-54 120 261 0 0,-38 78-425 0 0,62-144-90 0 0,-85 125-1 0 0,104-175-93 0 0,10-13-98 0 0,-1-1 0 0 0,-22 24 0 0 0,33-40-225 0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1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0 334 8751 0 0,'0'0'794'0'0,"2"-1"-652"0"0,7-4 2132 0 0,0 0-1 0 0,-1-1 1 0 0,1 0-1 0 0,13-14 0 0 0,11-8-1456 0 0,134-109-491 0 0,-88 68-889 0 0,-65 58 310 0 0,22-15 1 0 0,-32 23 215 0 0,0 1 1 0 0,1-1-1 0 0,-1 1 1 0 0,1 0-1 0 0,-1 1 1 0 0,1-1-1 0 0,0 1 1 0 0,0-1-1 0 0,0 2 1 0 0,6-2-1 0 0,0 4 37 0 0,-10-2 3 0 0,0 0 0 0 0,-1 0 0 0 0,1 0 0 0 0,0 0 0 0 0,0 0 0 0 0,-1 0 0 0 0,1 1 0 0 0,0-1 0 0 0,0 0 0 0 0,-1 0 0 0 0,1 1 0 0 0,0-1 0 0 0,-1 1 0 0 0,1-1 0 0 0,0 0 0 0 0,-1 1 0 0 0,1-1 0 0 0,-1 1 0 0 0,1 0 0 0 0,-1-1 0 0 0,1 1 0 0 0,-1-1 0 0 0,1 1 0 0 0,-1 0 0 0 0,1 1 0 0 0,0 0 43 0 0,2 3 15 0 0,0 0 1 0 0,-1 0-1 0 0,1 1 0 0 0,-1-1 0 0 0,0 1 0 0 0,-1 0 1 0 0,1-1-1 0 0,-1 1 0 0 0,1 9 0 0 0,-1 8 287 0 0,-2 26-1 0 0,0-15-50 0 0,-1 8-602 0 0,-12 74 1 0 0,14-115-449 0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1:1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107 366 4607 0 0,'0'0'17448'0'0,"-2"0"-17184"0"0,-7-2-52 0 0,2 2-155 0 0,0-2 1 0 0,-1 1 0 0 0,1-1-1 0 0,0 0 1 0 0,-11-5-1 0 0,15 4-56 0 0,0 0 0 0 0,0 0 0 0 0,1 0 0 0 0,-1-1-1 0 0,1 1 1 0 0,0-1 0 0 0,0 0 0 0 0,0 1-1 0 0,0-1 1 0 0,1 0 0 0 0,-1 0 0 0 0,0-4-1 0 0,1 4 1 0 0,-1-3-33 0 0,-1 0-1 0 0,1 0 1 0 0,1 0-1 0 0,0-1 1 0 0,0 1-1 0 0,0 0 1 0 0,1-1-1 0 0,0 1 1 0 0,0 0-1 0 0,1-1 1 0 0,0 1-1 0 0,0 0 1 0 0,1 0-1 0 0,0-1 1 0 0,0 1-1 0 0,0 1 1 0 0,1-1-1 0 0,0 0 1 0 0,1 1-1 0 0,0-1 1 0 0,-1 1-1 0 0,2 0 1 0 0,9-10-1 0 0,-9 9-179 0 0,1 0-1 0 0,1 1 1 0 0,-1 0 0 0 0,1 0-1 0 0,0 1 1 0 0,1 0-1 0 0,-1 0 1 0 0,1 0 0 0 0,8-3-1 0 0,46-11-99 0 0,84-14 0 0 0,-136 31 386 0 0,1 0 0 0 0,0 1 0 0 0,0 0 0 0 0,0 0 0 0 0,20 3 0 0 0,-27-1-13 0 0,-1-1 0 0 0,0 1 0 0 0,1 0 0 0 0,-1 0 0 0 0,0 0-1 0 0,0 0 1 0 0,0 1 0 0 0,0-1 0 0 0,0 1 0 0 0,0 0-1 0 0,-1 0 1 0 0,1 0 0 0 0,0 0 0 0 0,-1 0 0 0 0,0 1 0 0 0,1-1-1 0 0,-1 1 1 0 0,0-1 0 0 0,0 1 0 0 0,0 0 0 0 0,-1 0 0 0 0,1 0-1 0 0,1 4 1 0 0,-1 0 2 0 0,0 1 1 0 0,0-1-1 0 0,-1 0 0 0 0,0 1 0 0 0,0-1 0 0 0,-1 1 0 0 0,0-1 1 0 0,0 1-1 0 0,0-1 0 0 0,-1 1 0 0 0,-1-1 0 0 0,1 1 1 0 0,-1-1-1 0 0,0 0 0 0 0,-1 0 0 0 0,0 0 0 0 0,0 0 1 0 0,0 0-1 0 0,-8 10 0 0 0,1-2 22 0 0,-1 0 0 0 0,-1-1 0 0 0,0 0 1 0 0,-1-1-1 0 0,0 0 0 0 0,-31 21 0 0 0,19-18-477 0 0,-1-1 1 0 0,0-1-1 0 0,-40 15 1 0 0,64-29-185 0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2:11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56 5295 0 0,'0'0'242'0'0,"-1"1"-128"0"0,-1 0 0 0 0,1 0 0 0 0,0 0 0 0 0,0-1 1 0 0,0 1-1 0 0,-1-1 0 0 0,1 1 0 0 0,0-1 0 0 0,-1 1 1 0 0,-1 0-1 0 0,3-54-1688 0 0,0 43-670 0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2:11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259 329 919 0 0,'32'-56'2318'0'0,"2"1"0"0"0,76-92 0 0 0,-94 130-852 0 0,0 0 0 0 0,28-20 1518 0 0,-46 40-2923 0 0,1 1-1 0 0,0-1 1 0 0,1 0 0 0 0,-1 1 0 0 0,0 4 0 0 0,-3 13 67 0 0,-12 25 150 0 0,-2-1 1 0 0,-26 46-1 0 0,-57 83-275 0 0,31-57 36 0 0,57-94-55 0 0,-31 55-97 0 0,-37 88 0 0 0,54-99 128 0 0,-58 134 1379 0 0,84-199-1313 0 0,2-1-14 0 0,0 0-75 0 0,0 0 0 0 0,0 0-1 0 0,1 0 1 0 0,-1 0 0 0 0,0-1 0 0 0,0 1 0 0 0,1 0-1 0 0,-1-1 1 0 0,0 1 0 0 0,1-1 0 0 0,-1 0 0 0 0,1 1-1 0 0,-1-1 1 0 0,1 0 0 0 0,-1 0 0 0 0,1 0 0 0 0,-1 0-1 0 0,0 0 1 0 0,1 0 0 0 0,-1 0 0 0 0,1-1 0 0 0,-1 1 0 0 0,1-1-1 0 0,-1 1 1 0 0,0-1 0 0 0,3 0 0 0 0,3-2-427 0 0,0-1 0 0 0,0 1 0 0 0,13-10 0 0 0,3-4-4823 0 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2:1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216 130 7831 0 0,'0'0'603'0'0,"-6"11"513"0"0,5-10-707 0 0,0 1 0 0 0,1 0 0 0 0,-1-1 0 0 0,1 1 0 0 0,-1 0 0 0 0,1-1 0 0 0,0 1 0 0 0,0 0 0 0 0,0-1 0 0 0,0 1 0 0 0,0 0 0 0 0,0 2 0 0 0,1-3 106 0 0,1 0-10 0 0,4 0-276 0 0,1 0 0 0 0,0 0 0 0 0,0-1 0 0 0,0 0 0 0 0,-1 0-1 0 0,1 0 1 0 0,0-1 0 0 0,6-2 0 0 0,5-1 224 0 0,33-11 1 0 0,-40 11-404 0 0,0 0 0 0 0,0-1 0 0 0,0 0 0 0 0,0-1 1 0 0,-1 0-1 0 0,0-1 0 0 0,0 0 0 0 0,-1 0 0 0 0,0-1 0 0 0,0 0 1 0 0,0-1-1 0 0,10-14 0 0 0,-14 15 5 0 0,-3 0 3 0 0,-2 7-69 0 0,0-1 0 0 0,0 1 1 0 0,0 0-1 0 0,0 0 0 0 0,0 0 0 0 0,0 0 0 0 0,-1 0 0 0 0,1-1 0 0 0,0 1 1 0 0,-1 0-1 0 0,1 0 0 0 0,-1 0 0 0 0,1 0 0 0 0,-1 0 0 0 0,1 0 0 0 0,-1 0 1 0 0,0 0-1 0 0,1 0 0 0 0,-1 1 0 0 0,0-1 0 0 0,0 0 0 0 0,0 0 0 0 0,1 1 1 0 0,-1-1-1 0 0,0 0 0 0 0,0 1 0 0 0,0-1 0 0 0,0 1 0 0 0,0-1 0 0 0,0 1 1 0 0,-1-1-1 0 0,1 1 0 0 0,0 0 0 0 0,-1-1 0 0 0,0 1-37 0 0,-2-1-9 0 0,1 1 0 0 0,-1 0 0 0 0,1 0 0 0 0,-1 0-1 0 0,1 0 1 0 0,-1 1 0 0 0,1-1 0 0 0,-1 1 0 0 0,1 0 0 0 0,-1 0 0 0 0,1 0-1 0 0,-6 3 1 0 0,4-2-14 0 0,-16 8-70 0 0,1 1 0 0 0,1 0 0 0 0,0 1 0 0 0,-19 16 0 0 0,-4 3 44 0 0,21-17 104 0 0,1 2 0 0 0,1 1 0 0 0,1 0-1 0 0,-30 37 1 0 0,25-24 256 0 0,1 2-1 0 0,-26 51 1 0 0,43-73-245 0 0,0 0 1 0 0,0 0 0 0 0,2 1-1 0 0,-1-1 1 0 0,1 1 0 0 0,0 0-1 0 0,-1 20 1 0 0,4-29-6 0 0,0 0 0 0 0,0 0 0 0 0,0 1-1 0 0,0-1 1 0 0,0 0 0 0 0,1 0 0 0 0,-1 0 0 0 0,1 0 0 0 0,0 0 0 0 0,-1 0 0 0 0,1 0 0 0 0,0 0-1 0 0,0 0 1 0 0,0 0 0 0 0,1 0 0 0 0,-1-1 0 0 0,0 1 0 0 0,1 0 0 0 0,-1-1 0 0 0,1 1-1 0 0,-1-1 1 0 0,1 0 0 0 0,0 1 0 0 0,0-1 0 0 0,-1 0 0 0 0,1 0 0 0 0,0 0 0 0 0,0 0 0 0 0,0 0-1 0 0,0-1 1 0 0,0 1 0 0 0,0-1 0 0 0,0 1 0 0 0,1-1 0 0 0,2 1 0 0 0,3-1 22 0 0,0 0 1 0 0,1 0-1 0 0,-1-1 1 0 0,0 0 0 0 0,0 0-1 0 0,0-1 1 0 0,0 0-1 0 0,10-4 1 0 0,48-19-494 0 0,-22 8-4808 0 0,-18 6-589 0 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2:1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11 292 9671 0 0,'0'0'748'0'0,"-1"3"-305"0"0,-2 3 275 0 0,-3 5 5225 0 0,13-19-4539 0 0,20-26-1307 0 0,1-4-62 0 0,3 2-1 0 0,36-35 0 0 0,-65 69-30 0 0,80-68-25 0 0,-71 62 75 0 0,1 0-1 0 0,-1 0 1 0 0,2 2-1 0 0,-1-1 1 0 0,23-7-1 0 0,-34 14-31 0 0,0 0 0 0 0,0-1 0 0 0,-1 1 0 0 0,1 0 0 0 0,0 0 0 0 0,0 0 0 0 0,0 0 0 0 0,0 0 0 0 0,-1 0 0 0 0,1 0-1 0 0,0 0 1 0 0,0 0 0 0 0,0 0 0 0 0,0 0 0 0 0,-1 0 0 0 0,1 1 0 0 0,0-1 0 0 0,0 0 0 0 0,0 1 0 0 0,-1-1 0 0 0,1 1 0 0 0,0-1 0 0 0,0 0 0 0 0,0 2-1 0 0,1 0 10 0 0,-1-1-1 0 0,0 1 1 0 0,0-1 0 0 0,-1 1-1 0 0,1-1 1 0 0,0 1-1 0 0,0 0 1 0 0,-1-1-1 0 0,1 1 1 0 0,-1 0-1 0 0,1 2 1 0 0,0 6 48 0 0,-1-1 0 0 0,1 1 1 0 0,-3 13-1 0 0,1 1-4 0 0,-2 0 1 0 0,0 0-1 0 0,-2-1 0 0 0,-13 42 0 0 0,11-50-60 0 0,2 0-1 0 0,0 1 0 0 0,0 0 1 0 0,-2 17-1 0 0,7-25-34 0 0,0-7-73 0 0,0 0-201 0 0,1 0 0 0 0,-1 0-1 0 0,0 0 1 0 0,0 0 0 0 0,1 0 0 0 0,-1 0 0 0 0,1 0 0 0 0,-1 0 0 0 0,1 0 0 0 0,-1-1-1 0 0,1 1 1 0 0,0 0 0 0 0,-1 0 0 0 0,1-1 0 0 0,0 1 0 0 0,0 0 0 0 0,-1-1 0 0 0,1 1-1 0 0,1 0 1 0 0,6 2-1478 0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2:1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 6447 0 0,'0'0'9939'0'0,"0"1"-8895"0"0,-13 53-47 0 0,-1 0-1 0 0,-22 51 1 0 0,18-55-732 0 0,-108 272 545 0 0,100-257-759 0 0,-97 180 143 0 0,85-176-124 0 0,23-42-30 0 0,-10 18-12 0 0,23-41-30 0 0,0 1-1 0 0,1-1 1 0 0,-1 1-1 0 0,1 0 1 0 0,0 0-1 0 0,0-1 0 0 0,0 10 1 0 0,1-13-90 0 0,4-1-379 0 0,0 0 104 0 0,0-1-1 0 0,1 0 0 0 0,-1 0 1 0 0,0 0-1 0 0,0 0 0 0 0,5-2 1 0 0,13-9-4938 0 0,-5 0-489 0 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2:1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47 212 4607 0 0,'-28'17'-113'0'0,"11"-9"8861"0"0,17-8-8648 0 0,0 0 1 0 0,-1 1-1 0 0,1-1 0 0 0,0 0 1 0 0,0 0-1 0 0,0 0 0 0 0,0 1 1 0 0,0-1-1 0 0,0 0 0 0 0,0 0 1 0 0,0 1-1 0 0,-1-1 0 0 0,1 0 1 0 0,0 0-1 0 0,0 1 0 0 0,0-1 1 0 0,0 0-1 0 0,0 0 0 0 0,0 1 1 0 0,0-1-1 0 0,0 0 1 0 0,1 0-1 0 0,-1 0 0 0 0,0 1 1 0 0,0-1-1 0 0,0 0 0 0 0,0 0 1 0 0,0 1-1 0 0,0-1 0 0 0,0 0 1 0 0,0 0-1 0 0,1 0 0 0 0,-1 1 1 0 0,0-1-1 0 0,0 0 0 0 0,0 0 1 0 0,0 0-1 0 0,1 0 0 0 0,-1 0 1 0 0,0 1-1 0 0,0-1 0 0 0,1 0 1 0 0,6 7 92 0 0,-4-6-133 0 0,-1 0 0 0 0,1-1 0 0 0,-1 1 0 0 0,1-1 0 0 0,-1 1 0 0 0,1-1 0 0 0,-1 0 0 0 0,1 0 0 0 0,-1 0 0 0 0,1 0 0 0 0,3 0 0 0 0,29-9 420 0 0,-26 7-367 0 0,173-65 1757 0 0,-54 16-780 0 0,-72 32-720 0 0,217-82-165 0 0,-268 99-502 0 0,6-3 6 0 0,-4 4-2649 0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29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65 381 7343 0 0,'0'0'3092'0'0,"0"3"-2930"0"0,-13 63 440 0 0,-1 9-170 0 0,11-12 643 0 0,6 109 0 0 0,-2-162-867 0 0,-1 1 1 0 0,-1-1 0 0 0,1 1 0 0 0,-2-1-1 0 0,0 0 1 0 0,0 1 0 0 0,0-1 0 0 0,-1 0 0 0 0,-1 0-1 0 0,0-1 1 0 0,-8 16 0 0 0,11-24-40 0 0,-5 7 2159 0 0,13-24-2167 0 0,1 1 0 0 0,0 0 0 0 0,1 0 0 0 0,1 1 0 0 0,19-22 0 0 0,68-61 21 0 0,-62 65-130 0 0,53-46-45 0 0,106-70-1 0 0,-116 91-15 0 0,280-200-396 0 0,-201 151-5882 0 0,-127 86 559 0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3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144 181 1375 0 0,'0'0'8543'0'0,"-2"1"-8096"0"0,-1 2-180 0 0,-1 0-1 0 0,1 1 1 0 0,-1-1 0 0 0,1 1 0 0 0,0 0 0 0 0,0 0-1 0 0,-3 7 1 0 0,-15 34 1004 0 0,10-19-794 0 0,-22 52 138 0 0,-14 29-426 0 0,46-106 93 0 0,6-8-192 0 0,47-74 4 0 0,-10 11 11 0 0,1 15 15 0 0,60-61 1 0 0,-84 95-137 0 0,-3 4 16 0 0,1 1 0 0 0,1 0 0 0 0,22-16 0 0 0,-31 27 0 0 0,-1-1 0 0 0,1 1 0 0 0,0 1 0 0 0,0-1 0 0 0,1 2 0 0 0,-1-1 0 0 0,1 1 0 0 0,0 1 0 0 0,0 0 0 0 0,10-1 0 0 0,-14 2 0 0 0,-3 1 0 0 0,0 0 0 0 0,-1 0 0 0 0,1 0 0 0 0,0 0 0 0 0,-1 1 0 0 0,1-1 0 0 0,0 1 0 0 0,4 1 0 0 0,4 2 0 0 0,-1 1 0 0 0,7 6-80 0 0,-15-9 47 0 0,-1-1-52 0 0,7 8-545 0 0,4 3-470 0 0,-10-11 532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0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16527 0 0,'0'0'2582'0'0,"2"0"-1705"0"0,84-5 3343 0 0,47-16-2032 0 0,118-25-1542 0 0,-206 44-3839 0 0,-33 0 1465 0 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3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345 139 3223 0 0,'2'-1'240'0'0,"59"-30"3866"0"0,64-43-1 0 0,-99 53-3433 0 0,-25 20 353 0 0,-9-4-459 0 0,8 4-540 0 0,-1 1 0 0 0,0-1 0 0 0,0 1 0 0 0,0-1 0 0 0,1 1 0 0 0,-1-1 0 0 0,0 1 0 0 0,0 0 0 0 0,0-1 0 0 0,0 1 0 0 0,0 0 0 0 0,0 0 0 0 0,0 0 0 0 0,0-1 0 0 0,0 1 0 0 0,0 0 0 0 0,-1 1 0 0 0,-12 1 50 0 0,0 1 0 0 0,1 1 0 0 0,-1 0 0 0 0,1 1 0 0 0,-21 10 0 0 0,5-2-66 0 0,-39 15-28 0 0,-64 37 0 0 0,111-53 14 0 0,0 1-1 0 0,2 1 1 0 0,0 1-1 0 0,0 0 1 0 0,2 2-1 0 0,0 0 1 0 0,-17 22-1 0 0,29-32 25 0 0,0-1-1 0 0,0 2 0 0 0,1-1 0 0 0,1 0 1 0 0,-1 1-1 0 0,1 0 0 0 0,0 0 0 0 0,-2 10 1 0 0,5-17-13 0 0,0 0 1 0 0,0 0-1 0 0,1 0 0 0 0,-1 0 1 0 0,0 0-1 0 0,0 0 1 0 0,1 0-1 0 0,-1 0 1 0 0,0 0-1 0 0,1-1 1 0 0,-1 1-1 0 0,1 0 0 0 0,-1 0 1 0 0,1 0-1 0 0,-1-1 1 0 0,1 1-1 0 0,0 0 1 0 0,-1-1-1 0 0,2 2 1 0 0,13 8 164 0 0,-12-8-145 0 0,1-1 1 0 0,-1 0-1 0 0,1-1 1 0 0,-1 1-1 0 0,1-1 1 0 0,0 1-1 0 0,-1-1 1 0 0,1 0-1 0 0,0-1 1 0 0,-1 1-1 0 0,1 0 1 0 0,6-3-1 0 0,5-1 76 0 0,23-10 0 0 0,-30 11-73 0 0,18-8-191 0 0,-1-1-1 0 0,0-1 0 0 0,45-31 0 0 0,-56 33 60 0 0,0 0 0 0 0,0-1 0 0 0,-1-1 0 0 0,-1 0 0 0 0,0-1 0 0 0,-1 0-1 0 0,12-19 1 0 0,-19 24 140 0 0,-3 7 984 0 0,-3 4-947 0 0,-2 3-61 0 0,-1 0 0 0 0,1 0 0 0 0,0 1 0 0 0,0-1 0 0 0,0 1 0 0 0,1 0 0 0 0,0 0 0 0 0,0 0 0 0 0,-2 9 0 0 0,0-3-16 0 0,2 0 0 0 0,0 1 0 0 0,0 0-1 0 0,-1 14 1 0 0,4-23-191 0 0,0-1 0 0 0,0 1 0 0 0,0 0 0 0 0,1-1 0 0 0,-1 1 0 0 0,1-1 0 0 0,0 1 0 0 0,0-1 0 0 0,0 1 0 0 0,0-1 0 0 0,4 7 0 0 0,2 0-4683 0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3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86 256 12207 0 0,'-1'0'562'0'0,"-31"9"127"0"0,0-1-83 0 0,11-5 3441 0 0,29-17-3636 0 0,3-1-487 0 0,1 1 0 0 0,0 0 0 0 0,1 0 0 0 0,23-18 0 0 0,-7 7-164 0 0,-8 5-26 0 0,2 1 0 0 0,0 2 0 0 0,1 0 1 0 0,1 1-1 0 0,0 2 0 0 0,1 0 0 0 0,31-10 0 0 0,-34 18 102 0 0,-21 6 472 0 0,-2 2-130 0 0,-2 11 22 0 0,0 1 0 0 0,-1-1 0 0 0,-1 1 0 0 0,0-1 0 0 0,-9 19 0 0 0,6-12-84 0 0,0-2-33 0 0,1 1 1 0 0,-4 20 0 0 0,7-8-5385 0 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3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132 343 6447 0 0,'0'0'499'0'0,"-1"1"-328"0"0,-12 9 992 0 0,9-6-68 0 0,-1 0 0 0 0,1 0-1 0 0,-1-1 1 0 0,-9 5 0 0 0,12-7-948 0 0,0 0 1 0 0,0 0-1 0 0,-1 0 0 0 0,1-1 0 0 0,0 1 1 0 0,0-1-1 0 0,-1 1 0 0 0,1-1 1 0 0,0 0-1 0 0,0 0 0 0 0,-1 0 1 0 0,1 0-1 0 0,0-1 0 0 0,-1 1 0 0 0,1 0 1 0 0,0-1-1 0 0,0 1 0 0 0,-3-2 1 0 0,2 1-122 0 0,1 0 0 0 0,0 1 0 0 0,0-1 1 0 0,0 0-1 0 0,0 0 0 0 0,0 0 1 0 0,0-1-1 0 0,0 1 0 0 0,0 0 0 0 0,0-1 1 0 0,1 1-1 0 0,-1-1 0 0 0,0 0 1 0 0,1 1-1 0 0,0-1 0 0 0,-1 0 1 0 0,-1-4-1 0 0,2 3-45 0 0,0 0 0 0 0,0 0 0 0 0,0 0 0 0 0,0 0 0 0 0,1 0 1 0 0,-1-1-1 0 0,1 1 0 0 0,0 0 0 0 0,0 0 0 0 0,0-1 0 0 0,1-3 0 0 0,2-4-155 0 0,0-1-1 0 0,0 1 0 0 0,1 0 1 0 0,1 0-1 0 0,9-18 0 0 0,-3 11-69 0 0,0 0 0 0 0,2 0-1 0 0,0 1 1 0 0,0 0-1 0 0,2 1 1 0 0,0 1 0 0 0,0 0-1 0 0,2 1 1 0 0,0 1 0 0 0,34-21-1 0 0,-41 29 248 0 0,0 0-1 0 0,1 1 1 0 0,-1 0 0 0 0,13-2-1 0 0,-17 4 188 0 0,0 1 0 0 0,0 0 0 0 0,0 1 0 0 0,-1-1 0 0 0,1 1 0 0 0,0 0 0 0 0,0 1 1 0 0,0-1-1 0 0,9 3 0 0 0,-11-1-86 0 0,0-1 1 0 0,0 1-1 0 0,-1 0 1 0 0,1 0-1 0 0,-1 0 1 0 0,1 1 0 0 0,-1-1-1 0 0,0 1 1 0 0,0 0-1 0 0,0 0 1 0 0,0 0-1 0 0,-1 0 1 0 0,1 0-1 0 0,-1 1 1 0 0,0-1 0 0 0,0 1-1 0 0,0-1 1 0 0,0 1-1 0 0,-1 0 1 0 0,1 0-1 0 0,-1 0 1 0 0,1 4-1 0 0,0 0-53 0 0,-1-1 0 0 0,0 1-1 0 0,0-1 1 0 0,-1 1-1 0 0,0 0 1 0 0,0-1 0 0 0,-1 1-1 0 0,0 0 1 0 0,0-1-1 0 0,-5 15 1 0 0,2-13-45 0 0,0 0 0 0 0,0 0 0 0 0,-1 0-1 0 0,0-1 1 0 0,-1 0 0 0 0,0 0 0 0 0,0 0 0 0 0,-1-1 0 0 0,-9 9 0 0 0,-7 4-641 0 0,-44 26 0 0 0,32-22-283 0 0,6-5-1158 0 0,-41 21 0 0 0,54-32 1386 0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3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1 8751 0 0,'-8'2'230'0'0,"0"1"-1"0"0,0 0 0 0 0,0 0 0 0 0,0 0 1 0 0,1 1-1 0 0,-1 0 0 0 0,1 1 0 0 0,0 0 1 0 0,0 0-1 0 0,-6 6 0 0 0,-7 9 781 0 0,-29 36 0 0 0,-5 17-510 0 0,-49 86 1 0 0,-1 4-516 0 0,5 0 26 0 0,14-21-128 0 0,80-136-35 0 0,4-5-22 0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32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7367 0 0,'0'0'6303'0'0,"-2"1"-5919"0"0,-102 87 1081 0 0,102-87-1457 0 0,-11 12 67 0 0,-1 0 0 0 0,2 0 1 0 0,-20 28-1 0 0,28-35 17 0 0,0 1 0 0 0,0 0 0 0 0,0 0 0 0 0,1 0 1 0 0,0 0-1 0 0,0 1 0 0 0,0-1 0 0 0,1 1 0 0 0,1 0 1 0 0,-1 0-1 0 0,1 10 0 0 0,1-14-49 0 0,0 0 1 0 0,1 0-1 0 0,-1 1 0 0 0,1-1 0 0 0,0 0 1 0 0,1 0-1 0 0,-1 0 0 0 0,1 0 1 0 0,0 0-1 0 0,0 0 0 0 0,4 6 1 0 0,-5-8-20 0 0,0 0 0 0 0,1 0 1 0 0,0 0-1 0 0,0 0 1 0 0,0 0-1 0 0,0-1 1 0 0,0 1-1 0 0,0-1 1 0 0,0 1-1 0 0,0-1 1 0 0,0 1-1 0 0,1-1 1 0 0,-1 0-1 0 0,1 0 0 0 0,-1 0 1 0 0,1-1-1 0 0,-1 1 1 0 0,1-1-1 0 0,-1 1 1 0 0,4-1-1 0 0,4 0 7 0 0,0-1-1 0 0,0-1 0 0 0,1 0 1 0 0,-1 0-1 0 0,-1-1 0 0 0,1 0 1 0 0,0-1-1 0 0,-1 0 0 0 0,0 0 1 0 0,0-1-1 0 0,0 0 0 0 0,0-1 1 0 0,-1 0-1 0 0,0 0 0 0 0,0-1 1 0 0,-1 0-1 0 0,0-1 0 0 0,0 1 1 0 0,0-1-1 0 0,-1 0 0 0 0,-1-1 1 0 0,1 0-1 0 0,4-9 0 0 0,-8 14-72 0 0,0-1 1 0 0,-1 1-1 0 0,1 0 0 0 0,-1-1 0 0 0,0 1 0 0 0,0-1 0 0 0,-1 1 1 0 0,1-1-1 0 0,-1 1 0 0 0,0-1 0 0 0,0 0 0 0 0,0 1 0 0 0,-1-1 1 0 0,0 1-1 0 0,1-1 0 0 0,-2 1 0 0 0,1-1 0 0 0,0 1 0 0 0,-4-6 1 0 0,1 3-45 0 0,0 0 1 0 0,0 1 0 0 0,0-1 0 0 0,-1 1 0 0 0,0 0 0 0 0,-1 1 0 0 0,1-1-1 0 0,-1 1 1 0 0,0 0 0 0 0,-11-7 0 0 0,4 3-2310 0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67 314 8751 0 0,'0'0'674'0'0,"-2"0"-260"0"0,-50 5 7737 0 0,52-5-8150 0 0,0 0 0 0 0,0 0 1 0 0,0 0-1 0 0,0 0 0 0 0,0 0 0 0 0,0 0 0 0 0,0 0 1 0 0,0 0-1 0 0,0 0 0 0 0,0 0 0 0 0,0 0 0 0 0,0 0 1 0 0,0 0-1 0 0,0-1 0 0 0,0 1 0 0 0,0 0 0 0 0,0 0 1 0 0,0 0-1 0 0,0 0 0 0 0,0 0 0 0 0,0 0 0 0 0,0 0 1 0 0,0 0-1 0 0,0 0 0 0 0,0 0 0 0 0,0 0 1 0 0,0 0-1 0 0,0 0 0 0 0,0 0 0 0 0,0 0 0 0 0,-1 0 1 0 0,1 0-1 0 0,0 0 0 0 0,0 0 0 0 0,0 0 0 0 0,0 0 1 0 0,0 0-1 0 0,0 0 0 0 0,0 0 0 0 0,0 0 0 0 0,0 0 1 0 0,0 0-1 0 0,0 0 0 0 0,0 0 0 0 0,0 0 1 0 0,0 0-1 0 0,0 0 0 0 0,-1 0 0 0 0,1 0 0 0 0,0 0 1 0 0,0 0-1 0 0,0 0 0 0 0,0 0 0 0 0,0 0 0 0 0,0 0 1 0 0,0 0-1 0 0,0 0 0 0 0,0 0 0 0 0,0 0 0 0 0,0 0 1 0 0,0 0-1 0 0,-5 1-3 0 0,5-1 7 0 0,-1-1 0 0 0,1 1 0 0 0,-1-1 0 0 0,1 1 0 0 0,0 0-1 0 0,-1-1 1 0 0,1 1 0 0 0,0-1 0 0 0,0 1 0 0 0,-1-1 0 0 0,1 1 0 0 0,0-1 0 0 0,0 1 0 0 0,0-1 0 0 0,0 1-1 0 0,0-1 1 0 0,-1 0 0 0 0,1-1-16 0 0,0 0 0 0 0,-1 0 0 0 0,1 0 0 0 0,0 0 0 0 0,0 0 0 0 0,0 0 0 0 0,0 0 0 0 0,1 1 0 0 0,-1-1 0 0 0,0 0 0 0 0,1 0 0 0 0,-1 0 0 0 0,1 0 0 0 0,0 0 0 0 0,-1 1 0 0 0,1-1 0 0 0,0 0 0 0 0,0 1 0 0 0,2-3 0 0 0,1 0-24 0 0,0 0 1 0 0,1 0 0 0 0,0 0-1 0 0,9-6 1 0 0,-1 2-6 0 0,22-18-77 0 0,60-38-137 0 0,-83 58 294 0 0,0-1 1 0 0,0 2-1 0 0,1-1 1 0 0,0 2-1 0 0,0 0 1 0 0,15-3-1 0 0,-26 6 164 0 0,7 18 536 0 0,-8-14-693 0 0,0 0 0 0 0,0 1-1 0 0,-1-1 1 0 0,1 1 0 0 0,-1-1-1 0 0,0 1 1 0 0,0-1 0 0 0,0 1-1 0 0,0-1 1 0 0,-1 1 0 0 0,1-1-1 0 0,-1 1 1 0 0,0-1 0 0 0,0 0-1 0 0,-2 4 1 0 0,-3 7 90 0 0,-1 1 1 0 0,-10 15-1 0 0,-4 9-12 0 0,18-34-115 0 0,2-1 3 0 0,0-1 0 0 0,-1 0 0 0 0,0 0 0 0 0,0 0 0 0 0,-4 5 0 0 0,5-7 143 0 0,3-1-133 0 0,1-1 1 0 0,-1 0-1 0 0,0 0 0 0 0,0-1 0 0 0,1 1 0 0 0,-1 0 0 0 0,0-1 1 0 0,0 1-1 0 0,2-3 0 0 0,1 0 17 0 0,126-108 124 0 0,-99 83-288 0 0,70-50 0 0 0,-85 68 74 0 0,1 1 1 0 0,0 0-1 0 0,0 2 0 0 0,1 0 1 0 0,0 1-1 0 0,30-7 0 0 0,-44 13 44 0 0,-1 0 6 0 0,0 0 1 0 0,1 1 0 0 0,-1-1-1 0 0,0 1 1 0 0,0 0 0 0 0,1 0-1 0 0,-1 1 1 0 0,0-1 0 0 0,6 2-1 0 0,-9-2 13 0 0,0 1 0 0 0,0-1 0 0 0,0 1 0 0 0,0-1 0 0 0,0 1 0 0 0,0-1 0 0 0,0 1 0 0 0,0 0 0 0 0,0 0 0 0 0,0-1 0 0 0,0 1 0 0 0,0 0 0 0 0,-1 0 0 0 0,1 0 0 0 0,0 0 0 0 0,0 0 0 0 0,-1 0 0 0 0,1 0 0 0 0,-1 0-1 0 0,1 0 1 0 0,-1 0 0 0 0,1 0 0 0 0,-1 1 0 0 0,0-1 0 0 0,1 1 0 0 0,2 29 192 0 0,-5-8-32 0 0,0 0 1 0 0,-7 30-1 0 0,4-31 23 0 0,1 0 0 0 0,-1 43-1 0 0,5-59-183 0 0,0 1-1 0 0,1 0 1 0 0,-1-1 0 0 0,2 1-1 0 0,-1 0 1 0 0,1-1 0 0 0,0 0-1 0 0,0 1 1 0 0,1-1 0 0 0,0 0-1 0 0,0 0 1 0 0,0 0 0 0 0,1-1-1 0 0,4 6 1 0 0,32 42-109 0 0,-36-45-50 0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3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16 187 12495 0 0,'-8'-3'1134'0'0,"8"3"-1065"0"0,0 0 1 0 0,-1 0 0 0 0,1 0 0 0 0,0 0 0 0 0,-1-1 0 0 0,1 1 0 0 0,0 0 0 0 0,-1 0-1 0 0,1 0 1 0 0,0 0 0 0 0,0 0 0 0 0,-1-1 0 0 0,1 1 0 0 0,0 0 0 0 0,0 0-1 0 0,-1 0 1 0 0,1-1 0 0 0,0 1 0 0 0,0 0 0 0 0,-1 0 0 0 0,1-1 0 0 0,0 1-1 0 0,0 0 1 0 0,0 0 0 0 0,0-1 0 0 0,-1 1 0 0 0,1 0 0 0 0,0-1 0 0 0,0 1 0 0 0,0 0-1 0 0,0-1 1 0 0,0 1 0 0 0,0 0 0 0 0,0-1 0 0 0,0 1 0 0 0,0 0 0 0 0,0-1-1 0 0,0 1 1 0 0,0 0 0 0 0,0-1 0 0 0,0 1 0 0 0,0 0 0 0 0,0-1 0 0 0,1 1-1 0 0,-1 0 1 0 0,0-1 0 0 0,0 1 0 0 0,0 0 0 0 0,0 0 0 0 0,1-1 0 0 0,-1 1 0 0 0,0 0-1 0 0,0 0 1 0 0,1-1 0 0 0,-1 1 0 0 0,0 0 0 0 0,0 0 0 0 0,1 0 0 0 0,-1-1-1 0 0,0 1 1 0 0,1 0 0 0 0,-1 0 0 0 0,0 0 0 0 0,0 0 0 0 0,1 0 0 0 0,26-11 52 0 0,-22 10 307 0 0,189-53 1724 0 0,-104 31-1594 0 0,168-35 643 0 0,-200 49-963 0 0,1 2 1 0 0,87 2-1 0 0,-130 6-500 0 0,27 4 0 0 0,-38-4-130 0 0,1 0 1 0 0,-1 1-1 0 0,0-1 0 0 0,0 1 1 0 0,0 0-1 0 0,0 0 1 0 0,-1 1-1 0 0,8 4 1 0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4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28 1375 0 0,'0'0'66'0'0,"0"-2"-8"0"0,-14-24 12850 0 0,14 37-12762 0 0,1-1 0 0 0,1 1 0 0 0,0-1 0 0 0,0 1 0 0 0,5 11 1 0 0,24 55 826 0 0,-9-23-455 0 0,-2-6-329 0 0,2-1 0 0 0,2-1 0 0 0,2-1 0 0 0,2-1 0 0 0,2-2 0 0 0,37 41 0 0 0,-26-42-124 0 0,-29-29-38 0 0,1 1 0 0 0,-1 0 0 0 0,-1 0 0 0 0,15 24 0 0 0,-25-35-4 0 0,-2 5-1587 0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4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 4143 0 0,'0'0'7632'0'0,"-2"1"-7456"0"0,-57 52 504 0 0,46-42-567 0 0,1 0 0 0 0,1 1 0 0 0,0 1 0 0 0,0-1 0 0 0,-13 24 0 0 0,-6 5 275 0 0,-53 72 306 0 0,-58 68-456 0 0,10-29-30 0 0,115-135-156 0 0,-1-1 1 0 0,-36 27 0 0 0,42-37 6 0 0,7-3 6 0 0,-3 0 7 0 0,5-2 286 0 0,5 0-448 0 0,7 0-525 0 0,0 0 0 0 0,1 0 0 0 0,16-1 0 0 0,-12 0-4097 0 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41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5527 0 0,'0'0'7179'0'0,"-1"2"-6822"0"0,-8 55 823 0 0,-26 88 0 0 0,26-118-1136 0 0,5-17-16 0 0,0 0 0 0 0,1 1 0 0 0,1-1-1 0 0,0 1 1 0 0,-1 14 0 0 0,1-8 15 0 0,2-4-22 0 0,0-7 22 0 0,-1 4-102 0 0,0-7-297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07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171 309 13823 0 0,'-1'2'3142'0'0,"-4"2"-1705"0"0,-37 40 5189 0 0,32-33-6257 0 0,0 1-1 0 0,1 0 1 0 0,1 0-1 0 0,-9 17 1 0 0,-30 68-313 0 0,37-72-140 0 0,4-7-1981 0 0,1-7-4702 0 0</inkml:trace>
  <inkml:trace contextRef="#ctx0" brushRef="#br0" timeOffset="1">372 20 8751 0 0,'0'0'776'0'0,"4"-14"6552"0"0,1 9-6896 0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42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4143 0 0,'0'0'5435'0'0,"2"0"-4576"0"0,134-32 3571 0 0,-18 3-2827 0 0,-97 24-1565 0 0,-13 3-432 0 0,0 0-1 0 0,0 1 1 0 0,14-2-1 0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4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9215 0 0,'2'-3'707'0'0,"3"-2"-247"0"0,0-1-1 0 0,0 1 1 0 0,1-1-1 0 0,0 2 1 0 0,0-1-1 0 0,0 0 1 0 0,1 1-1 0 0,12-6 1 0 0,-2 3 1372 0 0,0 0 1 0 0,28-6-1 0 0,-37 11-2081 0 0,0 1-1 0 0,1 0 0 0 0,-1 1 0 0 0,0-1 0 0 0,0 2 0 0 0,0-1 0 0 0,1 1 0 0 0,9 2 0 0 0,-7-1-738 0 0,0 0-11 0 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4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5983 0 0,'0'0'775'0'0,"-1"2"29"0"0,-18 26 1929 0 0,2-4-2061 0 0,1 1 0 0 0,1 0 0 0 0,-12 29 0 0 0,3 10-595 0 0,3 0 0 0 0,-18 95 0 0 0,37-139-1456 0 0,2-18 119 0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43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10535 0 0,'0'0'3242'0'0,"0"2"-2542"0"0,-10 34 424 0 0,-10 50 98 0 0,13-35-1064 0 0,-15 86 172 0 0,17-116-416 0 0,0-1 0 0 0,-2 1 0 0 0,0-1-1 0 0,-1-1 1 0 0,-2 1 0 0 0,1-1 0 0 0,-2-1-1 0 0,-24 32 1 0 0,29-44-521 0 0,-1 0 0 0 0,-13 11-1 0 0,19-16 436 0 0,-1 0-546 0 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4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95 6911 0 0,'-9'2'715'0'0,"0"0"6305"0"0,10-1-6156 0 0,2 2-748 0 0,0 0 0 0 0,0-1 0 0 0,0 1 0 0 0,0-1 0 0 0,1 0 0 0 0,-1 0 0 0 0,1 0 0 0 0,-1 0 0 0 0,1-1 0 0 0,-1 0 0 0 0,1 1 0 0 0,0-1 0 0 0,0 0 0 0 0,0-1 0 0 0,0 1 0 0 0,0-1 0 0 0,0 0 0 0 0,4 0 0 0 0,11-1 280 0 0,0 0 0 0 0,27-6 0 0 0,-42 6-339 0 0,205-52 1641 0 0,-60 13-1272 0 0,-108 31-401 0 0,69-6 1 0 0,-102 14-314 0 0,-1 1 1 0 0,0 0-1 0 0,1 1 0 0 0,-1 0 1 0 0,0 0-1 0 0,13 4 1 0 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4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12263 0 0,'0'0'1418'0'0,"2"0"-826"0"0,20 1 294 0 0,-1-1 1 0 0,0-1 0 0 0,24-4 0 0 0,-12 1-308 0 0,464-58 3365 0 0,-423 47-4565 0 0,116-37 0 0 0,-172 46 86 0 0,7-2-1016 0 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4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0 9935 0 0,'0'0'1594'0'0,"-1"1"-1316"0"0,-6 3-85 0 0,1 1-1 0 0,0 0 0 0 0,0 0 0 0 0,1 1 1 0 0,0-1-1 0 0,0 1 0 0 0,0 0 0 0 0,0 1 1 0 0,-5 10-1 0 0,-4 9 415 0 0,-11 33 0 0 0,14-31-238 0 0,-86 246 1492 0 0,30-76-1072 0 0,37-117-686 0 0,-4 0 0 0 0,-47 78-1 0 0,72-146-263 0 0,-1 0 0 0 0,-11 12 0 0 0,3-4-742 0 0,17-19 319 0 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45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6911 0 0,'0'0'5466'0'0,"3"0"-4877"0"0,18 0 376 0 0,1-2 0 0 0,-1-1 1 0 0,42-11-1 0 0,64-27 867 0 0,-23 6-724 0 0,307-52-1414 0 0,-366 83-3061 0 0,-34 4 2136 0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4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56 428 8031 0 0,'-1'1'366'0'0,"0"2"-301"0"0,0-1-1 0 0,0 1 1 0 0,0-1 0 0 0,-1 0 0 0 0,1 0 0 0 0,-1 1-1 0 0,-3 2 1 0 0,-1 3 1 0 0,5-7 334 0 0,0 0-98 0 0,-1-1 1 0 0,1 1-1 0 0,-1-1 1 0 0,1 1-1 0 0,-1-1 1 0 0,1 1-1 0 0,-1-1 1 0 0,-2 0-1 0 0,3-1-191 0 0,-1-1-1 0 0,0 0 1 0 0,1 0-1 0 0,-1 0 1 0 0,1 0-1 0 0,0 0 1 0 0,0 0-1 0 0,0 0 1 0 0,0-1-1 0 0,0 1 1 0 0,0 0-1 0 0,0-1 1 0 0,1 1-1 0 0,-1 0 1 0 0,1-1-1 0 0,0 1 1 0 0,-1-1-1 0 0,1 1 1 0 0,0 0-1 0 0,1-1 0 0 0,-1-2 1 0 0,2-8 318 0 0,0-1 0 0 0,7-20 0 0 0,-7 25-188 0 0,9-24 235 0 0,1 0 0 0 0,2 1 1 0 0,1 1-1 0 0,1 0 0 0 0,28-38 0 0 0,-36 57-425 0 0,1 0 0 0 0,0 1-1 0 0,1 0 1 0 0,0 0 0 0 0,16-11-1 0 0,-20 18-58 0 0,-1 0 0 0 0,0 0-1 0 0,1 1 1 0 0,0 0 0 0 0,0 0-1 0 0,0 0 1 0 0,0 1-1 0 0,0 0 1 0 0,0 0 0 0 0,1 1-1 0 0,-1 0 1 0 0,1 0 0 0 0,-1 0-1 0 0,10 1 1 0 0,-11 0-181 0 0,0 1 0 0 0,1 0 1 0 0,-1 1-1 0 0,8 3 0 0 0,-8-4-363 0 0,8 4-867 0 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45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185 316 16095 0 0,'0'0'1460'0'0,"-1"2"-1204"0"0,-7 18-7 0 0,-1-1-1 0 0,-17 28 1 0 0,3-7-55 0 0,-19 34-76 0 0,22-41-682 0 0,-30 68 1 0 0,44-84-994 0 0</inkml:trace>
  <inkml:trace contextRef="#ctx0" brushRef="#br0" timeOffset="1">517 0 7831 0 0,'0'0'1880'0'0,"-4"11"-1512"0"0,3 0-456 0 0,1 0-88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0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159 186 1839 0 0,'0'0'83'0'0,"1"1"-6"0"0,6 5 1539 0 0,-7-3-796 0 0,-1 0 0 0 0,-1 1-1 0 0,1-1 1 0 0,0 0 0 0 0,-1 0-1 0 0,0 0 1 0 0,1-1-1 0 0,-1 1 1 0 0,0 0 0 0 0,-4 3-1 0 0,-2 5 264 0 0,-6 8 415 0 0,-1 1-1 0 0,0-2 1 0 0,-31 29 0 0 0,1-6 332 0 0,42-50-1624 0 0,3 7-198 0 0,0-1 1 0 0,0 1 0 0 0,0 0 0 0 0,0-1 0 0 0,1 1 0 0 0,-1 0-1 0 0,1-1 1 0 0,-1 1 0 0 0,1 0 0 0 0,0 0 0 0 0,0 0 0 0 0,1-3-1 0 0,18-26 11 0 0,-13 21-77 0 0,19-25-237 0 0,1 0 0 0 0,42-38 0 0 0,-48 51 187 0 0,-3 4 46 0 0,0 1 1 0 0,1 1-1 0 0,0 0 0 0 0,1 2 0 0 0,43-24 1 0 0,-56 35 159 0 0,1 0 1 0 0,-1 0-1 0 0,1 1 1 0 0,0 0-1 0 0,0 0 1 0 0,14-1 0 0 0,-19 2-39 0 0,0 1 1 0 0,0 0 0 0 0,0 0-1 0 0,-1 1 1 0 0,1-1 0 0 0,0 0-1 0 0,0 1 1 0 0,-1 0 0 0 0,1-1-1 0 0,0 1 1 0 0,-1 0 0 0 0,1 1 0 0 0,-1-1-1 0 0,1 0 1 0 0,-1 1 0 0 0,0-1-1 0 0,1 1 1 0 0,-1 0 0 0 0,0-1-1 0 0,0 1 1 0 0,0 0 0 0 0,0 1-1 0 0,1 1 1 0 0,-1 0-20 0 0,1 1 0 0 0,-1-1 0 0 0,0 0 1 0 0,-1 1-1 0 0,1 0 0 0 0,-1-1 0 0 0,0 1 0 0 0,0 0 0 0 0,0 0 0 0 0,-1-1 0 0 0,1 1 0 0 0,-1 0 0 0 0,-1 8 0 0 0,-2 3 30 0 0,0 0 0 0 0,-9 27 0 0 0,1-6-27 0 0,7-23-104 0 0,-2-1-1 0 0,1 1 0 0 0,-2-1 1 0 0,0 0-1 0 0,0 0 1 0 0,-17 20-1 0 0,23-31-292 0 0,-6 5-4562 0 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4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259 109 6447 0 0,'1'-1'298'0'0,"9"-5"-96"0"0,15-9 732 0 0,27-21 0 0 0,-50 34-697 0 0,0 1-170 0 0,0-1-1 0 0,0 0 0 0 0,0 1 0 0 0,0-1 1 0 0,-1 0-1 0 0,1 0 0 0 0,-1 0 0 0 0,1 0 1 0 0,-1 0-1 0 0,0-1 0 0 0,0 1 0 0 0,0 0 1 0 0,0 0-1 0 0,1-5 881 0 0,-18-4 621 0 0,11 10-1427 0 0,0 0-1 0 0,1 0 1 0 0,-1 1 0 0 0,0-1-1 0 0,1 1 1 0 0,-1 0-1 0 0,0 0 1 0 0,1 1 0 0 0,-1-1-1 0 0,0 1 1 0 0,1 0-1 0 0,-1 1 1 0 0,1-1-1 0 0,-1 1 1 0 0,1-1 0 0 0,-5 4-1 0 0,-8 4 5 0 0,-1 1 0 0 0,-21 17-1 0 0,32-22-104 0 0,-93 74 550 0 0,88-68-423 0 0,1 0 1 0 0,0 1-1 0 0,0 0 1 0 0,2 1-1 0 0,-17 28 1 0 0,24-38-127 0 0,0 1 1 0 0,1 0-1 0 0,-1-1 1 0 0,1 1-1 0 0,0 0 1 0 0,0 0-1 0 0,0 0 1 0 0,0 5-1 0 0,2-9-26 0 0,-1 1 0 0 0,0 0 0 0 0,0-1 0 0 0,0 1-1 0 0,1-1 1 0 0,-1 1 0 0 0,0-1 0 0 0,1 1 0 0 0,-1-1 0 0 0,0 1-1 0 0,1-1 1 0 0,-1 1 0 0 0,1-1 0 0 0,-1 1 0 0 0,1-1 0 0 0,-1 1 0 0 0,1-1-1 0 0,-1 0 1 0 0,1 1 0 0 0,-1-1 0 0 0,1 0 0 0 0,0 0 0 0 0,-1 0-1 0 0,1 1 1 0 0,-1-1 0 0 0,1 0 0 0 0,1 0 0 0 0,16 2 241 0 0,-7-4-164 0 0,1-1 0 0 0,0 0-1 0 0,-1-1 1 0 0,0-1 0 0 0,0 0-1 0 0,19-11 1 0 0,-25 13-66 0 0,29-18-19 0 0,-1-1 0 0 0,43-38-1 0 0,-60 45-26 0 0,-15 14-86 0 0,-2 3-712 0 0,-23 54 546 0 0,-7 17 458 0 0,28-63-348 0 0,0 1 0 0 0,0-1 1 0 0,1 0-1 0 0,1 1 1 0 0,-1 16-1 0 0,4-8-3643 0 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4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0 9615 0 0,'-1'1'439'0'0,"-18"10"-72"0"0,2-1-74 0 0,0 0 0 0 0,2 0 0 0 0,-1 2 0 0 0,1 0 0 0 0,-18 18 0 0 0,7 2 866 0 0,1 0-1 0 0,-37 67 0 0 0,-29 79 408 0 0,65-127-1317 0 0,-101 222 1 0 0,116-247-500 0 0,1 0 0 0 0,1 0-1 0 0,-9 42 1 0 0,18-66-706 0 0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4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 13303 0 0,'0'0'1202'0'0,"1"-1"-988"0"0,5-3 2986 0 0,-12 9-3084 0 0,-1 0-1 0 0,-12 8 1 0 0,8-6-76 0 0,-143 90 13 0 0,147-91-53 0 0,5 3 0 0 0,3-6-2 0 0,0 0 0 0 0,0-1 0 0 0,0 1 0 0 0,0 0 0 0 0,0 0 0 0 0,1-1 0 0 0,-1 1 0 0 0,1-1 0 0 0,-1 1 0 0 0,1-1 0 0 0,0 0 0 0 0,0 0 0 0 0,0 0 0 0 0,3 2 1 0 0,7 6-24 0 0,17 12 0 0 0,-22-18 32 0 0,32 22-1 0 0,89 67 79 0 0,-125-91-70 0 0,0 1 0 0 0,0 0 0 0 0,-1 0 0 0 0,1 0 0 0 0,-1 0 0 0 0,1 1 0 0 0,-1-1 0 0 0,0 1 0 0 0,0-1 0 0 0,-1 1 0 0 0,1 0 0 0 0,-1-1 0 0 0,0 1 0 0 0,0 0 0 0 0,0 0 1 0 0,0 0-1 0 0,-1 0 0 0 0,1 0 0 0 0,-1 0 0 0 0,0 0 0 0 0,-1 0 0 0 0,1 0 0 0 0,-1 0 0 0 0,1 0 0 0 0,-1 0 0 0 0,0 0 0 0 0,-1 0 0 0 0,1 0 0 0 0,-1-1 0 0 0,1 1 0 0 0,-1 0 0 0 0,0-1 0 0 0,0 0 0 0 0,-1 1 0 0 0,1-1 0 0 0,-1 0 0 0 0,0 0 0 0 0,0 0 0 0 0,0-1 0 0 0,0 1 0 0 0,0-1 1 0 0,-5 3-1 0 0,0 0 70 0 0,-1-1 1 0 0,1-1-1 0 0,-1 0 1 0 0,0 0-1 0 0,0 0 1 0 0,-1-1-1 0 0,1-1 1 0 0,0 0-1 0 0,-18 1 1 0 0,-4-3 409 0 0,-49-8 0 0 0,68 7-397 0 0,1-1 0 0 0,-23-7 0 0 0,14 0-6141 0 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4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56 401 1839 0 0,'0'0'14424'0'0,"-1"1"-14041"0"0,-5 7-255 0 0,1 0 0 0 0,0 0 0 0 0,1 0 0 0 0,0 1 0 0 0,-6 16 0 0 0,-9 50 449 0 0,19-72-576 0 0,-2 19 51 0 0,2-15-39 0 0,0-5 141 0 0,11-15-3 0 0,-4 4-100 0 0,5-13 87 0 0,-1-1 1 0 0,-1 0-1 0 0,7-26 1 0 0,3-6-7 0 0,-12 33-121 0 0,2 0 0 0 0,0 1 0 0 0,1 0 0 0 0,0 0-1 0 0,2 1 1 0 0,21-25 0 0 0,-1 13-23 0 0,0 1 0 0 0,3 2 0 0 0,0 1 0 0 0,1 2 0 0 0,47-23 0 0 0,-80 46 9 0 0,0 1-1 0 0,0 0 1 0 0,0 0-1 0 0,0 0 1 0 0,1 1-1 0 0,7-2 0 0 0,-10 3 2 0 0,-1-1-1 0 0,1 1 0 0 0,-1 0 1 0 0,1 0-1 0 0,-1 0 0 0 0,0 1 1 0 0,1-1-1 0 0,-1 0 0 0 0,1 1 1 0 0,-1-1-1 0 0,0 0 0 0 0,1 1 1 0 0,-1 0-1 0 0,0-1 0 0 0,1 1 0 0 0,-1 0 1 0 0,0 0-1 0 0,0-1 0 0 0,0 1 1 0 0,0 0-1 0 0,0 0 0 0 0,0 0 1 0 0,0 0-1 0 0,0 1 0 0 0,1 1 1 0 0,3 7-259 0 0,0-1 0 0 0,-1 1 0 0 0,0 0 0 0 0,3 13 1 0 0,-4-13-484 0 0,2 8-826 0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49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32 9671 0 0,'-3'7'8007'0'0,"5"-4"-7934"0"0,1-1 1 0 0,1 0-1 0 0,-1 0 1 0 0,0 0-1 0 0,0 0 1 0 0,1-1-1 0 0,-1 1 0 0 0,1-1 1 0 0,-1 0-1 0 0,1 0 1 0 0,0 0-1 0 0,-1 0 1 0 0,8 0-1 0 0,6 0 68 0 0,32-3 1 0 0,-20 0-108 0 0,-5 0-12 0 0,-1 0 1 0 0,1-1-1 0 0,0-1 0 0 0,-1-2 0 0 0,33-11 1 0 0,-54 16-78 0 0,-3 0-88 0 0,0-1 127 0 0,0 1 0 0 0,0-1 0 0 0,0 1 0 0 0,0-1 0 0 0,0 1 0 0 0,-1 0 0 0 0,1 0 0 0 0,0-1 0 0 0,-1 1 0 0 0,1 0 0 0 0,-1 0 0 0 0,1 0 0 0 0,-1 1 0 0 0,0-1 0 0 0,1 0-1 0 0,-1 1 1 0 0,0-1 0 0 0,1 1 0 0 0,-1-1 0 0 0,0 1 0 0 0,0 0 0 0 0,0-1 0 0 0,1 1 0 0 0,-1 0 0 0 0,-3 1 0 0 0,-7-1-100 0 0,0 1 1 0 0,-20 5-1 0 0,26-5 98 0 0,-13 4-18 0 0,-1 1 0 0 0,1 1 0 0 0,0 0 0 0 0,1 2 0 0 0,0 0 0 0 0,0 1 0 0 0,-23 17 0 0 0,-3 7-63 0 0,-58 56-1 0 0,99-87 86 0 0,-9 8-13 0 0,-18 22 1 0 0,28-30 22 0 0,0 0-1 0 0,0 0 1 0 0,0 0 0 0 0,0 0 0 0 0,1 1-1 0 0,-1-1 1 0 0,1 0 0 0 0,0 1 0 0 0,-1-1-1 0 0,2 1 1 0 0,-1-1 0 0 0,0 1 0 0 0,1-1-1 0 0,-1 5 1 0 0,2-6 6 0 0,-1 0 0 0 0,1 0 0 0 0,0 0-1 0 0,-1 1 1 0 0,1-1 0 0 0,0 0 0 0 0,0 0-1 0 0,0 0 1 0 0,0 0 0 0 0,1-1 0 0 0,-1 1-1 0 0,1 0 1 0 0,-1 0 0 0 0,1-1 0 0 0,-1 1 0 0 0,1-1-1 0 0,0 1 1 0 0,3 1 0 0 0,3 2 235 0 0,1 0 0 0 0,17 7 0 0 0,-22-10-60 0 0,11 4 27 0 0,-1-1 0 0 0,1-1 0 0 0,26 5 0 0 0,-24-7-3310 0 0,25 0 0 0 0,-19-3-2540 0 0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49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15 9671 0 0,'0'0'748'0'0,"-12"-9"2319"0"0,7 8-2846 0 0,0 0 1 0 0,1 0-1 0 0,-1 0 0 0 0,0 0 1 0 0,0 1-1 0 0,0-1 0 0 0,0 1 0 0 0,1 1 1 0 0,-1-1-1 0 0,0 0 0 0 0,0 1 1 0 0,0 0-1 0 0,1 1 0 0 0,-9 2 1 0 0,-4 2 631 0 0,0 2 1 0 0,-23 13 0 0 0,33-17-854 0 0,-1 0 0 0 0,2 1 0 0 0,-1-1 0 0 0,0 1 0 0 0,1 0 0 0 0,0 1 0 0 0,0-1 0 0 0,1 1 0 0 0,-1 1 0 0 0,-7 12 0 0 0,11-17-8 0 0,2 0 1 0 0,-1 0-1 0 0,0 0 0 0 0,0 0 0 0 0,0 0 0 0 0,1 0 1 0 0,-1 0-1 0 0,1 1 0 0 0,0-1 0 0 0,0 0 1 0 0,0 0-1 0 0,0 0 0 0 0,0 1 0 0 0,0-1 0 0 0,0 0 1 0 0,1 0-1 0 0,-1 0 0 0 0,1 0 0 0 0,0 0 0 0 0,-1 0 1 0 0,3 4-1 0 0,-1 0-19 0 0,3 1-8 0 0,-1 1 1 0 0,1 0-1 0 0,1-1 1 0 0,-1 0 0 0 0,1 0-1 0 0,0-1 1 0 0,11 9-1 0 0,-1 1 5 0 0,-3-3 30 0 0,33 34 0 0 0,-40-40 0 0 0,-1 0 0 0 0,0 0 0 0 0,0 1 0 0 0,0-1 0 0 0,3 10 0 0 0,-4-6 0 0 0,-2 4 0 0 0,-5-11 0 0 0,2-2 0 0 0,-1 3 9 0 0,-1-1-1 0 0,0 1 1 0 0,0-1-1 0 0,0 0 1 0 0,-1 0-1 0 0,1 0 1 0 0,-1 0-1 0 0,0-1 1 0 0,0 1 0 0 0,0-1-1 0 0,0 0 1 0 0,-1 0-1 0 0,1-1 1 0 0,-9 4-1 0 0,-5 2 43 0 0,-1-1 0 0 0,-28 6-1 0 0,20-6-111 0 0,-32 3 0 0 0,48-9-125 0 0,0 0 1 0 0,0-1 0 0 0,0 0-1 0 0,0-1 1 0 0,0 0 0 0 0,-11-3-1 0 0,12 0-1190 0 0,4-3-396 0 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5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4607 0 0,'0'0'208'0'0,"-1"2"-9"0"0,-41 43 5905 0 0,1 1 235 0 0,17-13-5839 0 0,18-23-231 0 0,-5 7 146 0 0,2 0 1 0 0,-10 21 0 0 0,17-32-384 0 0,0 0 0 0 0,0 0 0 0 0,1 0 0 0 0,0 0 0 0 0,0 0 0 0 0,0 0 1 0 0,0 1-1 0 0,1-1 0 0 0,0 0 0 0 0,1 0 0 0 0,0 7 0 0 0,0-10 9 0 0,0 1 0 0 0,0-1-1 0 0,0 0 1 0 0,0 1 0 0 0,1-1 0 0 0,-1 0 0 0 0,1 0 0 0 0,0 0-1 0 0,0 0 1 0 0,0 0 0 0 0,0-1 0 0 0,0 1 0 0 0,1-1 0 0 0,-1 1-1 0 0,1-1 1 0 0,0 0 0 0 0,-1 0 0 0 0,1 0 0 0 0,0 0 0 0 0,0 0-1 0 0,0-1 1 0 0,1 1 0 0 0,-1-1 0 0 0,0 0 0 0 0,0 0 0 0 0,1 0-1 0 0,-1 0 1 0 0,1-1 0 0 0,-1 0 0 0 0,1 1 0 0 0,-1-1 0 0 0,1 0-1 0 0,-1-1 1 0 0,7 0 0 0 0,-4 0 56 0 0,0-1 0 0 0,0 1 0 0 0,0-1 0 0 0,0 0 0 0 0,-1-1 0 0 0,1 1-1 0 0,0-1 1 0 0,-1-1 0 0 0,0 1 0 0 0,0-1 0 0 0,0 1 0 0 0,0-1 0 0 0,0-1 0 0 0,5-6-1 0 0,4-4-40 0 0,-1-1 0 0 0,0 0-1 0 0,-2-1 1 0 0,0 0-1 0 0,10-22 1 0 0,-9 18-611 0 0,15-22-1 0 0,4 4-3918 0 0,-22 28 2528 0 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5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0 9215 0 0,'0'0'4610'0'0,"0"3"-3418"0"0,-8 23 24 0 0,-15 32 1 0 0,2-5-274 0 0,-91 213 1458 0 0,36-94-2100 0 0,51-110-259 0 0,-22 79-1 0 0,35-101-107 0 0,-4 19-190 0 0,12-21-3557 0 0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5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18 9671 0 0,'4'-18'8543'0'0,"-4"20"-8116"0"0,-7 30 367 0 0,-20 88 629 0 0,-1-31-1184 0 0,-4-1 0 0 0,-52 100 0 0 0,-97 169-15 0 0,120-226-4621 0 0,55-120-2022 0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51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81 9671 0 0,'0'0'1228'0'0,"0"2"-40"0"0,-1-1-981 0 0,1 1 1 0 0,0-1-1 0 0,0 0 0 0 0,0 1 0 0 0,0-1 0 0 0,0 0 0 0 0,0 1 0 0 0,0-1 1 0 0,0 0-1 0 0,0 1 0 0 0,1-1 0 0 0,-1 0 0 0 0,0 1 0 0 0,1-1 0 0 0,-1 0 1 0 0,1 0-1 0 0,0 0 0 0 0,-1 0 0 0 0,1 1 0 0 0,0-1 0 0 0,0 0 0 0 0,1 1 1 0 0,0-1-58 0 0,0 1 1 0 0,0-1 0 0 0,0 0 0 0 0,0 0 0 0 0,0 0-1 0 0,1 0 1 0 0,-1 0 0 0 0,0-1 0 0 0,0 1 0 0 0,1-1-1 0 0,3 1 1 0 0,7 0 80 0 0,-1-1 0 0 0,1-1 0 0 0,22-4 0 0 0,-33 5-130 0 0,106-20 592 0 0,157-51-1 0 0,-253 67-729 0 0,54-15 184 0 0,-60 17-325 0 0,1 1 0 0 0,-1 0 0 0 0,1 1 0 0 0,0-1 0 0 0,-1 1 1 0 0,1 1-1 0 0,11 1 0 0 0,-16-2-458 0 0,10 4 15 0 0,-5 2-5526 0 0,-1 1 792 0 0</inkml:trace>
  <inkml:trace contextRef="#ctx0" brushRef="#br0" timeOffset="1">722 105 6911 0 0,'0'1'4747'0'0,"2"4"-4146"0"0,0 0 1 0 0,-1 0 0 0 0,0 0-1 0 0,0 1 1 0 0,-1-1-1 0 0,1 0 1 0 0,-1 0-1 0 0,0 1 1 0 0,-1-1-1 0 0,1 0 1 0 0,-1 0-1 0 0,0 0 1 0 0,-2 6-1 0 0,-3 8-25 0 0,-1-1-1 0 0,-11 22 1 0 0,-5 10 194 0 0,23-48-830 0 0,-16 43 246 0 0,10-25-2595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0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40 1375 0 0,'68'-40'17526'0'0,"-86"42"-16250"0"0,7 2-1152 0 0,1 0 0 0 0,0 0 0 0 0,0 1 1 0 0,1 1-1 0 0,-1-1 0 0 0,1 1 1 0 0,0 1-1 0 0,-15 13 0 0 0,7-3-116 0 0,1 1 0 0 0,-28 38 0 0 0,38-46-6 0 0,1 0 0 0 0,0 0 0 0 0,0 0-1 0 0,1 1 1 0 0,-4 14 0 0 0,8-24 9 0 0,-1 0 0 0 0,1 1-1 0 0,-1-1 1 0 0,1 0 0 0 0,-1 1 0 0 0,1-1 0 0 0,0 0 0 0 0,0 1-1 0 0,0-1 1 0 0,0 1 0 0 0,0-1 0 0 0,0 0 0 0 0,0 1 0 0 0,0-1 0 0 0,0 1-1 0 0,1-1 1 0 0,-1 0 0 0 0,1 1 0 0 0,-1-1 0 0 0,1 0 0 0 0,-1 0-1 0 0,1 1 1 0 0,0-1 0 0 0,-1 0 0 0 0,1 0 0 0 0,0 0 0 0 0,0 0 0 0 0,0 0-1 0 0,0 0 1 0 0,0 0 0 0 0,0 0 0 0 0,0 0 0 0 0,0 0 0 0 0,1 0-1 0 0,-1-1 1 0 0,0 1 0 0 0,0-1 0 0 0,1 1 0 0 0,-1-1 0 0 0,2 1 0 0 0,1 0 33 0 0,1 0 0 0 0,-1 0 0 0 0,1-1 0 0 0,0 0 1 0 0,-1 0-1 0 0,1 0 0 0 0,-1 0 0 0 0,1-1 0 0 0,4-1 1 0 0,2-1 39 0 0,0-1 1 0 0,-1-1 0 0 0,1 0-1 0 0,-1 0 1 0 0,0-1 0 0 0,10-8-1 0 0,1-2 55 0 0,29-29 0 0 0,-45 39-115 0 0,0 0 0 0 0,-1 0 1 0 0,0 0-1 0 0,0 0 0 0 0,0 0 0 0 0,-1-1 0 0 0,0 0 0 0 0,3-11 1 0 0,-2 7-229 0 0,-2 0 0 0 0,1 0 0 0 0,-2 0 1 0 0,2-23-1 0 0,-3 34 167 0 0,-1-1 1 0 0,1 1-1 0 0,-1-1 1 0 0,1 1-1 0 0,-1-1 1 0 0,1 1-1 0 0,-1-1 1 0 0,1 1 0 0 0,-1-1-1 0 0,1 1 1 0 0,-1 0-1 0 0,1-1 1 0 0,-1 1-1 0 0,1 0 1 0 0,-1 0-1 0 0,0-1 1 0 0,1 1-1 0 0,-1 0 1 0 0,0 0-1 0 0,0 0 1 0 0,-14-3-373 0 0,8 3 167 0 0,0 1 0 0 0,-1 0-1 0 0,1 0 1 0 0,0 0 0 0 0,0 1 0 0 0,1 0-1 0 0,-1 1 1 0 0,0 0 0 0 0,-10 5 0 0 0,16-7 40 0 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5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3 217 8751 0 0,'0'0'674'0'0,"0"3"-438"0"0,-2 32 9318 0 0,6-36-9292 0 0,1 0 1 0 0,-1-1-1 0 0,0 1 0 0 0,1-1 0 0 0,-1 0 1 0 0,0 0-1 0 0,0 0 0 0 0,-1-1 0 0 0,1 0 1 0 0,0 1-1 0 0,4-6 0 0 0,-2 3-148 0 0,92-83 217 0 0,-63 55-376 0 0,45-34 1 0 0,-38 35-267 0 0,-40 31 226 0 0,-1 3 85 0 0,0 0 1 0 0,0 0 0 0 0,0 0-1 0 0,0 0 1 0 0,0 0 0 0 0,-1 0-1 0 0,1 1 1 0 0,-1-1 0 0 0,1 5-1 0 0,-1-6 12 0 0,2 15 92 0 0,0 0-1 0 0,-3 26 0 0 0,1-28-61 0 0,0 1 1 0 0,0-1-1 0 0,5 25 0 0 0,-4-34-152 0 0,0 0 0 0 0,0 0 1 0 0,0 0-1 0 0,1-1 0 0 0,0 1 0 0 0,0 0 0 0 0,0-1 0 0 0,1 1 1 0 0,-1-1-1 0 0,1 0 0 0 0,0 0 0 0 0,0 0 0 0 0,1 0 0 0 0,-1-1 1 0 0,6 5-1 0 0,3-1-1697 0 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51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284 191 5527 0 0,'27'-47'2158'0'0,"9"-15"4634"0"0,-29 54-6212 0 0,-1 0 0 0 0,14-13 1 0 0,32-24 2775 0 0,-62 49-3068 0 0,0 3-184 0 0,0 0 0 0 0,0 0 1 0 0,1 1-1 0 0,-1 0 0 0 0,-14 18 1 0 0,-36 52 187 0 0,58-74-273 0 0,-6 6 32 0 0,1-1 23 0 0,1 0 0 0 0,0 0 0 0 0,0 0 0 0 0,1 1 0 0 0,0 0 0 0 0,0 0 0 0 0,-3 13 0 0 0,8-21 123 0 0,1-2-127 0 0,2 0-61 0 0,-1 0 1 0 0,0 0 0 0 0,0 0-1 0 0,1 0 1 0 0,-1 0 0 0 0,0-1 0 0 0,1 1-1 0 0,-1-1 1 0 0,0 1 0 0 0,0-1 0 0 0,0 0-1 0 0,0 0 1 0 0,0 0 0 0 0,0 0 0 0 0,0 0-1 0 0,0-1 1 0 0,0 1 0 0 0,2-3-1 0 0,3-3-112 0 0,0 0 0 0 0,11-16-1 0 0,-15 19 10 0 0,-2 2-44 0 0,-2 4-1110 0 0,-21 46 1141 0 0,2 1-1 0 0,2 1 1 0 0,-15 68-1 0 0,18-44 375 0 0,-10 133 0 0 0,24-22 1006 0 0,-2 30 355 0 0,2-207-1607 0 0,0 0-1 0 0,0 0 0 0 0,-1 0 0 0 0,0 0 1 0 0,0 0-1 0 0,-5 11 0 0 0,6-17-6 0 0,0 0 1 0 0,-1 0-1 0 0,1-1 0 0 0,0 1 0 0 0,0 0 1 0 0,-1 0-1 0 0,1-1 0 0 0,-1 1 0 0 0,1 0 1 0 0,-1-1-1 0 0,0 0 0 0 0,0 1 0 0 0,0-1 1 0 0,1 0-1 0 0,-1 0 0 0 0,0 0 0 0 0,-1 0 1 0 0,1 0-1 0 0,0-1 0 0 0,0 1 0 0 0,0-1 0 0 0,0 1 1 0 0,0-1-1 0 0,-1 0 0 0 0,1 0 0 0 0,0 0 1 0 0,0 0-1 0 0,-4 0 0 0 0,1-1-7 0 0,0 0 0 0 0,0 0 0 0 0,0-1 0 0 0,0 1 0 0 0,1-1 0 0 0,-1 0 0 0 0,0 0 0 0 0,1-1 0 0 0,0 1 0 0 0,-1-1 0 0 0,1 0 0 0 0,0 0 0 0 0,0-1 0 0 0,1 1 0 0 0,-1-1 1 0 0,1 0-1 0 0,0 0 0 0 0,0 0 0 0 0,0 0 0 0 0,0 0 0 0 0,1-1 0 0 0,-3-5 0 0 0,3 6-261 0 0,1 0 1 0 0,0-1-1 0 0,0 1 0 0 0,0 0 1 0 0,0-1-1 0 0,1 1 1 0 0,0-1-1 0 0,0 1 0 0 0,0-1 1 0 0,0 1-1 0 0,1-1 1 0 0,0 1-1 0 0,-1 0 1 0 0,2-1-1 0 0,-1 1 0 0 0,3-6 1 0 0,3-3-1291 0 0,1 0 1 0 0,0 1-1 0 0,1 0 1 0 0,0 1-1 0 0,18-18 0 0 0,-27 29 1525 0 0,18-18-1415 0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5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3679 0 0,'0'0'13903'0'0,"-1"2"-13315"0"0,-30 58 1205 0 0,-67 97 1 0 0,81-131-1866 0 0,16-25-366 0 0,0 6-813 0 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3:5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1 318 10591 0 0,'0'0'5034'0'0,"0"-9"-3012"0"0,0 4-1837 0 0,1 0 1 0 0,-1 0-1 0 0,1-1 0 0 0,1 1 0 0 0,-1 0 0 0 0,1 0 0 0 0,0 0 0 0 0,0 0 0 0 0,0 0 1 0 0,0 1-1 0 0,1-1 0 0 0,0 0 0 0 0,0 1 0 0 0,0 0 0 0 0,5-4 0 0 0,6-7-84 0 0,2 1 0 0 0,26-19-1 0 0,-13 11-65 0 0,-1 2-6 0 0,1 2 0 0 0,0 1-1 0 0,47-21 1 0 0,-60 31-27 0 0,10-7-4 0 0,-19 10 4 0 0,0 0 1 0 0,0 0-1 0 0,1 1 1 0 0,-1 0-1 0 0,1 0 1 0 0,0 1-1 0 0,0 0 1 0 0,14-2-1 0 0,-20 4 226 0 0,6 7 32 0 0,-6-5-221 0 0,-1 1 1 0 0,1-1-1 0 0,-1 1 0 0 0,0-1 0 0 0,0 1 1 0 0,0-1-1 0 0,0 1 0 0 0,0 0 0 0 0,0-1 1 0 0,-1 1-1 0 0,1 0 0 0 0,-1 0 0 0 0,0 0 1 0 0,0-1-1 0 0,0 5 0 0 0,-1 6 102 0 0,-1-1 1 0 0,-3 15-1 0 0,2-14-33 0 0,-4 24 4 0 0,0-6-43 0 0,2 0 1 0 0,-3 48-1 0 0,8-65 20 0 0,2-3-44 0 0,2 4 28 0 0,0-5-49 0 0,1-1 18 0 0,-4-7-51 0 0,-1 0 0 0 0,1-1 0 0 0,0 1 0 0 0,1-1 0 0 0,-1 1 0 0 0,0-1 0 0 0,0 1 0 0 0,1-1-1 0 0,-1 0 1 0 0,0 1 0 0 0,1-1 0 0 0,-1 0 0 0 0,1 0 0 0 0,0 0 0 0 0,-1 0 0 0 0,1 0 0 0 0,0-1-1 0 0,2 2 1 0 0,2 0-15 0 0,-1 0-49 0 0,0-1-1 0 0,0 1 1 0 0,0-1-1 0 0,0 0 0 0 0,8 1 1 0 0,3-4-3892 0 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0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59 10679 0 0,'6'-7'320'0'0,"1"-1"0"0"0,0 1-1 0 0,11-8 1 0 0,-17 14 293 0 0,3-2 755 0 0,-3 3-1213 0 0,-1 0-1 0 0,1 0 0 0 0,-1 0 0 0 0,1 0 0 0 0,-1-1 1 0 0,1 1-1 0 0,-1 0 0 0 0,1-1 0 0 0,-1 1 1 0 0,1 0-1 0 0,-1-1 0 0 0,1 1 0 0 0,-1 0 0 0 0,0-1 1 0 0,1 1-1 0 0,-1-1 0 0 0,0 1 0 0 0,1-1 0 0 0,-1 1 1 0 0,0-1-1 0 0,0 1 0 0 0,0-1 0 0 0,1 1 1 0 0,-1-1-1 0 0,0 1 0 0 0,0-1 0 0 0,0 0-126 0 0,0 1 0 0 0,0-1 0 0 0,0 1 0 0 0,-1 0 0 0 0,1-1 0 0 0,0 1-1 0 0,0-1 1 0 0,-1 1 0 0 0,1 0 0 0 0,0-1 0 0 0,-1 1 0 0 0,1 0 0 0 0,0-1 0 0 0,-1 1-1 0 0,1 0 1 0 0,0 0 0 0 0,-1-1 0 0 0,1 1 0 0 0,0 0 0 0 0,-1 0 0 0 0,1 0 0 0 0,-1 0-1 0 0,1-1 1 0 0,-1 1 0 0 0,1 0 0 0 0,0 0 0 0 0,-1 0 0 0 0,-17 2 182 0 0,-16 11-113 0 0,-49 35-432 0 0,-84 65 0 0 0,100-65 45 0 0,-31 10 43 0 0,69-42 228 0 0,-1 1 0 0 0,-39 32 0 0 0,64-45 22 0 0,1 0-1 0 0,0 0 1 0 0,0 1 0 0 0,0-1-1 0 0,0 1 1 0 0,1 0-1 0 0,-1 0 1 0 0,1 0 0 0 0,1 0-1 0 0,-4 9 1 0 0,5-11 21 0 0,0-1 1 0 0,0 1 0 0 0,1-1-1 0 0,0 1 1 0 0,-1 0 0 0 0,1-1-1 0 0,0 1 1 0 0,0 0-1 0 0,1-1 1 0 0,-1 1 0 0 0,1-1-1 0 0,-1 1 1 0 0,1-1 0 0 0,0 1-1 0 0,-1-1 1 0 0,1 1-1 0 0,1-1 1 0 0,-1 1 0 0 0,0-1-1 0 0,1 0 1 0 0,-1 0-1 0 0,1 0 1 0 0,-1 0 0 0 0,1 0-1 0 0,0 0 1 0 0,3 2 0 0 0,2 2 83 0 0,0-1 1 0 0,1 0-1 0 0,-1 0 1 0 0,1-1-1 0 0,0 0 1 0 0,0-1-1 0 0,1 0 1 0 0,-1 0-1 0 0,1 0 0 0 0,-1-1 1 0 0,1-1-1 0 0,0 1 1 0 0,14-1-1 0 0,8-1 38 0 0,0-2 0 0 0,48-8 0 0 0,-26 3-214 0 0,-31 5-364 0 0,-6 2-2899 0 0,-7 0-2840 0 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0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2 11055 0 0,'0'0'852'0'0,"-2"0"-560"0"0,-4-1-47 0 0,-1 0-1 0 0,1 1 1 0 0,-1 0-1 0 0,0 0 1 0 0,1 1-1 0 0,-1 0 0 0 0,1 0 1 0 0,-1 1-1 0 0,-11 3 1 0 0,1 2-58 0 0,-1 1 0 0 0,-21 12 0 0 0,-164 112-138 0 0,182-118-90 0 0,-48 37-96 0 0,62-45 122 0 0,1 0 1 0 0,0 0-1 0 0,0 1 1 0 0,0-1-1 0 0,1 1 0 0 0,0 0 1 0 0,-7 14-1 0 0,7-8 47 0 0,5-12-7 0 0,0 0-1 0 0,1 0 1 0 0,-1 1-1 0 0,0-1 1 0 0,1 0 0 0 0,-1 0-1 0 0,0 0 1 0 0,1 0-1 0 0,-1 0 1 0 0,1 0-1 0 0,0 0 1 0 0,-1 0-1 0 0,1 0 1 0 0,0 0-1 0 0,-1 0 1 0 0,1-1-1 0 0,0 1 1 0 0,0 0 0 0 0,0 0-1 0 0,0-1 1 0 0,1 2-1 0 0,-2-2-20 0 0,5 3 81 0 0,-1-1 0 0 0,1 1 0 0 0,0-1 0 0 0,0 0 0 0 0,0 0-1 0 0,0-1 1 0 0,0 1 0 0 0,0-1 0 0 0,1 0 0 0 0,-1-1 0 0 0,0 1 0 0 0,0-1 0 0 0,1 0-1 0 0,7-1 1 0 0,4-2 91 0 0,1 0 0 0 0,-1 0 0 0 0,18-7-1 0 0,-20 5-205 0 0,0 0 0 0 0,1-1-1 0 0,-2-1 1 0 0,1 0 0 0 0,-1-1 0 0 0,0 0-1 0 0,-1-1 1 0 0,0-1 0 0 0,0 0-1 0 0,-1-1 1 0 0,0 0 0 0 0,-1-1 0 0 0,16-22-1 0 0,-21 21 87 0 0,-6 13-50 0 0,0 0 0 0 0,0-1 0 0 0,0 1 0 0 0,0 0 0 0 0,0 0-1 0 0,0 0 1 0 0,0 0 0 0 0,0 0 0 0 0,-1 0 0 0 0,1-1 0 0 0,0 1-1 0 0,0 0 1 0 0,0 0 0 0 0,0 0 0 0 0,0 0 0 0 0,0 0 0 0 0,0 0-1 0 0,0 0 1 0 0,-1 0 0 0 0,1 0 0 0 0,0-1 0 0 0,0 1 0 0 0,0 0-1 0 0,0 0 1 0 0,0 0 0 0 0,0 0 0 0 0,-1 0 0 0 0,1 0 0 0 0,0 0-1 0 0,0 0 1 0 0,0 0 0 0 0,0 0 0 0 0,0 0 0 0 0,0 0 0 0 0,-1 0 0 0 0,1 0-1 0 0,0 0 1 0 0,0 0 0 0 0,0 0 0 0 0,0 0 0 0 0,-1 0 0 0 0,-13 7 188 0 0,11-3-193 0 0,-1 0 0 0 0,1 0 0 0 0,0 1 0 0 0,0-1-1 0 0,0 1 1 0 0,1-1 0 0 0,-1 1 0 0 0,1 0 0 0 0,0 0 0 0 0,1 0-1 0 0,-1 1 1 0 0,1-1 0 0 0,0 0 0 0 0,1 0 0 0 0,-1 1 0 0 0,1-1 0 0 0,0 0-1 0 0,1 8 1 0 0,-2-12-11 0 0,1 1-1 0 0,0-1 0 0 0,0 0 0 0 0,0 1 1 0 0,1-1-1 0 0,-1 0 0 0 0,0 1 1 0 0,0-1-1 0 0,1 0 0 0 0,-1 1 0 0 0,1-1 1 0 0,-1 0-1 0 0,1 0 0 0 0,0 0 1 0 0,-1 0-1 0 0,1 1 0 0 0,0-1 1 0 0,0 0-1 0 0,0 0 0 0 0,-1 0 0 0 0,3 1 1 0 0,0 0-148 0 0,6 5-274 0 0,1-3-15 0 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02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34 11631 0 0,'0'0'531'0'0,"1"-1"-8"0"0,1-1-419 0 0,12-19 118 0 0,-13 20 377 0 0,-1-2 50 0 0,-1-3 2936 0 0,-8 7-2001 0 0,6-1-1973 0 0,-14 5 415 0 0,0 0 1 0 0,0 1-1 0 0,1 1 0 0 0,-1 0 0 0 0,2 1 0 0 0,-1 1 0 0 0,1 1 1 0 0,0 0-1 0 0,1 0 0 0 0,-22 23 0 0 0,32-30-44 0 0,1 1 0 0 0,0 0 0 0 0,0 0 0 0 0,0 0 0 0 0,0 0 0 0 0,1 1 0 0 0,-1-1 0 0 0,-2 9 0 0 0,4-11 17 0 0,0 0 0 0 0,1-1 0 0 0,-1 1 1 0 0,0 0-1 0 0,1 0 0 0 0,0 0 0 0 0,-1-1 1 0 0,1 1-1 0 0,0 0 0 0 0,0 0 0 0 0,0 0 1 0 0,0 0-1 0 0,0 0 0 0 0,1 0 1 0 0,-1-1-1 0 0,0 1 0 0 0,1 0 0 0 0,0 2 1 0 0,1 2-10 0 0,0-2-8 0 0,-1 1 0 0 0,1-1 1 0 0,0 0-1 0 0,0 0 1 0 0,0 0-1 0 0,0 0 1 0 0,1 0-1 0 0,0 0 0 0 0,6 6 1 0 0,2 1-87 0 0,20 14-1 0 0,3 4 138 0 0,-32-28-29 0 0,0 1 1 0 0,0 0 0 0 0,0 1 0 0 0,-1-1 0 0 0,1 0 0 0 0,-1 0 0 0 0,1 1 0 0 0,-1-1 0 0 0,0 1 0 0 0,0-1 0 0 0,0 1 0 0 0,0-1-1 0 0,0 1 1 0 0,-1-1 0 0 0,1 1 0 0 0,-1 0 0 0 0,0 0 0 0 0,0 2 0 0 0,0-1 9 0 0,-1 0-1 0 0,0 0 1 0 0,0-1 0 0 0,0 1-1 0 0,0 0 1 0 0,-1-1 0 0 0,1 1-1 0 0,-1-1 1 0 0,0 0 0 0 0,0 0-1 0 0,-4 5 1 0 0,-1 1 14 0 0,0-2 0 0 0,-1 1 0 0 0,-1-1 1 0 0,1 0-1 0 0,-1 0 0 0 0,0-1 0 0 0,-18 9 0 0 0,13-9-83 0 0,0 0 1 0 0,0-2-1 0 0,-1 1 0 0 0,1-2 0 0 0,-1 0 0 0 0,0 0 0 0 0,0-2 0 0 0,0 0 1 0 0,0 0-1 0 0,0-2 0 0 0,0 1 0 0 0,0-2 0 0 0,-16-3 0 0 0,29 4-30 0 0,-1 1 0 0 0,0-1-1 0 0,1 0 1 0 0,-1 0 0 0 0,1 0-1 0 0,-1 0 1 0 0,1-1 0 0 0,-1 1-1 0 0,1-1 1 0 0,0 1 0 0 0,0-1-1 0 0,-1 0 1 0 0,-2-4 0 0 0,-1-4-521 0 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03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162 180 7831 0 0,'0'0'603'0'0,"-2"1"-396"0"0,-4 2-1546 0 0,-5 5 7486 0 0,10-8-6047 0 0,1 1 0 0 0,0-1 0 0 0,0 0 0 0 0,0 0 0 0 0,0 1 0 0 0,0-1 0 0 0,-1 0 0 0 0,1 1 0 0 0,0-1 0 0 0,0 0 0 0 0,0 1 0 0 0,0-1 0 0 0,0 0-1 0 0,0 1 1 0 0,0-1 0 0 0,0 0 0 0 0,0 0 0 0 0,0 1 0 0 0,1-1 0 0 0,-1 0 0 0 0,0 1 0 0 0,0-1 0 0 0,0 0 0 0 0,0 1 0 0 0,0-1 0 0 0,0 0 0 0 0,1 0 0 0 0,-1 1 0 0 0,0-1 0 0 0,0 0 0 0 0,0 0 0 0 0,1 1 0 0 0,-1-1 0 0 0,0 0-1 0 0,0 0 1 0 0,1 0 0 0 0,-1 1 0 0 0,0-1 0 0 0,1 0 0 0 0,2 2-21 0 0,0 0 0 0 0,1-1-1 0 0,-1 1 1 0 0,0-1 0 0 0,1 0-1 0 0,-1 0 1 0 0,1 0 0 0 0,-1 0 0 0 0,1 0-1 0 0,0-1 1 0 0,-1 0 0 0 0,1 0-1 0 0,5 0 1 0 0,7-1 194 0 0,25-5 0 0 0,-22 2-179 0 0,-1-1-1 0 0,22-7 0 0 0,-31 8-84 0 0,0 0 1 0 0,-1 0-1 0 0,1-1 0 0 0,0 0 0 0 0,-1-1 0 0 0,8-6 0 0 0,-11 7-69 0 0,0 1 0 0 0,0-1 0 0 0,0-1 0 0 0,-1 1 0 0 0,0-1 0 0 0,0 0 0 0 0,0 1 0 0 0,4-11 0 0 0,5-9-394 0 0,-11 22 357 0 0,0-1 0 0 0,0 1 1 0 0,-1-1-1 0 0,1 0 1 0 0,-1 0-1 0 0,0 0 1 0 0,0 0-1 0 0,-1 0 1 0 0,1-7-1 0 0,-1 10 91 0 0,0 1 0 0 0,0-1 0 0 0,-1 0 0 0 0,1 1 0 0 0,0-1 0 0 0,0 0 0 0 0,-1 1-1 0 0,1-1 1 0 0,-1 0 0 0 0,1 1 0 0 0,0-1 0 0 0,-1 1 0 0 0,1-1 0 0 0,-1 0 0 0 0,1 1 0 0 0,-1-1 0 0 0,0 1-1 0 0,1 0 1 0 0,-1-1 0 0 0,1 1 0 0 0,-2-1 0 0 0,-14-5-41 0 0,10 6 4 0 0,0 0 0 0 0,-1 0 0 0 0,1 0 0 0 0,-1 1 0 0 0,1-1 0 0 0,0 2 0 0 0,-1-1 0 0 0,1 1 0 0 0,-6 2 0 0 0,-11 5-29 0 0,-22 13 1 0 0,9-4-7 0 0,15-8 106 0 0,1 1 0 0 0,1 0 0 0 0,0 2-1 0 0,0 0 1 0 0,1 1 0 0 0,1 1 0 0 0,-28 32 0 0 0,34-35 97 0 0,1 1 0 0 0,1 0 1 0 0,0 1-1 0 0,0 0 0 0 0,1 1 1 0 0,1-1-1 0 0,1 1 0 0 0,0 1 1 0 0,1-1-1 0 0,0 1 1 0 0,-3 27-1 0 0,7-36-89 0 0,1 0 0 0 0,0 0 0 0 0,0 0 0 0 0,0 0 0 0 0,1 0 1 0 0,0 0-1 0 0,0 0 0 0 0,5 12 0 0 0,-5-15 9 0 0,0-1 0 0 0,1 0-1 0 0,-1 0 1 0 0,1 0 0 0 0,0 0 0 0 0,0-1 0 0 0,0 1 0 0 0,0 0-1 0 0,1-1 1 0 0,-1 1 0 0 0,1-1 0 0 0,-1 0 0 0 0,1 0 0 0 0,0 0-1 0 0,0 0 1 0 0,0-1 0 0 0,0 1 0 0 0,0-1 0 0 0,0 1 0 0 0,4 0 0 0 0,5 1 115 0 0,0-1 1 0 0,0-1 0 0 0,0 0 0 0 0,0 0 0 0 0,0-1-1 0 0,-1-1 1 0 0,20-3 0 0 0,-14 1-265 0 0,0-1 0 0 0,-1 0 0 0 0,0-1 0 0 0,28-14 0 0 0,-31 12-1089 0 0,-2 0-366 0 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03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810 1 8751 0 0,'-1'1'3970'0'0,"-13"13"-3704"0"0,1 0 0 0 0,0 1 0 0 0,1 1 0 0 0,1 0 0 0 0,-15 26 0 0 0,11-11-207 0 0,-183 335 636 0 0,-15 11-441 0 0,164-287-190 0 0,-155 254-878 0 0,165-286 686 0 0,38-56-101 0 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04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145 210 10423 0 0,'-1'2'474'0'0,"-24"28"838"0"0,-36 59 0 0 0,51-70-565 0 0,0 0 0 0 0,1 0 0 0 0,1 1-1 0 0,-11 40 1 0 0,17-51-616 0 0,11-11-54 0 0,-3-3-80 0 0,0 1 0 0 0,0-1 0 0 0,0 0-1 0 0,-1-1 1 0 0,0 0 0 0 0,5-6 0 0 0,26-43-35 0 0,-14 19 26 0 0,80-105-145 0 0,-78 113 97 0 0,1 0 0 0 0,47-40 0 0 0,-60 58 121 0 0,2 0 1 0 0,-1 1-1 0 0,1 0 0 0 0,1 1 1 0 0,-1 1-1 0 0,1 0 0 0 0,18-5 1 0 0,-31 11-27 0 0,0 1 0 0 0,-1-1 1 0 0,1 1-1 0 0,0-1 1 0 0,0 1-1 0 0,-1 0 1 0 0,1-1-1 0 0,0 1 0 0 0,0 0 1 0 0,0 0-1 0 0,-1 1 1 0 0,1-1-1 0 0,0 0 1 0 0,0 1-1 0 0,-1-1 0 0 0,1 1 1 0 0,0-1-1 0 0,-1 1 1 0 0,1 0-1 0 0,0 0 0 0 0,-1-1 1 0 0,1 1-1 0 0,-1 0 1 0 0,1 1-1 0 0,-1-1 1 0 0,0 0-1 0 0,1 0 0 0 0,-1 0 1 0 0,0 1-1 0 0,0-1 1 0 0,0 1-1 0 0,1 1 1 0 0,0 1 49 0 0,-1 0 0 0 0,1 1 0 0 0,-1-1 0 0 0,0 0 0 0 0,0 1 0 0 0,0-1 1 0 0,-1 1-1 0 0,1-1 0 0 0,-1 0 0 0 0,0 1 0 0 0,-2 8 0 0 0,-2 10 113 0 0,-2-1-1 0 0,-1 0 0 0 0,-1-1 1 0 0,0 1-1 0 0,-18 30 0 0 0,-18 46-45 0 0,19-39-1864 0 0,25-57 216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0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8 233 9871 0 0,'0'0'898'0'0,"0"2"-741"0"0,0 5 129 0 0,-1-1 0 0 0,1 1 0 0 0,-1 0 0 0 0,-2 6 0 0 0,1-1 3317 0 0,2 2 4846 0 0,0-17-8445 0 0,1 0-1 0 0,0 0 0 0 0,0 0 0 0 0,1 0 1 0 0,-1 0-1 0 0,1 1 0 0 0,-1-1 0 0 0,1 0 1 0 0,0 1-1 0 0,0-1 0 0 0,4-3 0 0 0,0 0-24 0 0,18-26-34 0 0,31-35-197 0 0,-48 59 229 0 0,0 1 0 0 0,1 0 0 0 0,0 1 1 0 0,1-1-1 0 0,-1 1 0 0 0,11-4 0 0 0,-15 7 23 0 0,-3 3 0 0 0,0-1 0 0 0,0 0 0 0 0,1 1 0 0 0,-1-1 0 0 0,0 1 0 0 0,1 0 0 0 0,-1-1 0 0 0,0 1 0 0 0,1 0 0 0 0,-1 0 0 0 0,1 0 0 0 0,-1 0 0 0 0,0 0 0 0 0,1 0 0 0 0,-1 0 0 0 0,3 1 0 0 0,0 0 0 0 0,1 0 0 0 0,-1 0 0 0 0,0 0 0 0 0,0 1 0 0 0,0-1 0 0 0,0 1 0 0 0,0 0 0 0 0,0 0 0 0 0,0 1 0 0 0,0-1 0 0 0,-1 1 0 0 0,6 4 0 0 0,3 6 0 0 0,20 24 0 0 0,-26-29 0 0 0,1 1 0 0 0,-1 2 0 0 0,-1 4 12 0 0,-5-10 15 0 0,-2-2-13 0 0,0 4 8 0 0,0-3 20 0 0,-2 3-18 0 0,3-3 18 0 0,-1-1 102 0 0,3-4-39 0 0,4-3-190 0 0,93-80-719 0 0,21-17-27 0 0,-108 92 735 0 0,0 0 0 0 0,1 1 0 0 0,0 0 0 0 0,0 1 0 0 0,1 1 0 0 0,22-10 0 0 0,-32 15 107 0 0,1 1 0 0 0,-1-1 0 0 0,1 1 0 0 0,-1-1 0 0 0,0 1 0 0 0,1 0 0 0 0,-1 0 0 0 0,1 0 0 0 0,-1 1-1 0 0,1-1 1 0 0,-1 1 0 0 0,6 2 0 0 0,4 0 218 0 0,-9-2-133 0 0,0 0 0 0 0,0 0 0 0 0,0 0-1 0 0,0 0 1 0 0,-1 1 0 0 0,1-1 0 0 0,-1 1 0 0 0,1 0 0 0 0,-1 0 0 0 0,0 0 0 0 0,1 1 0 0 0,2 2-1 0 0,-6-5-89 0 0,1 0-1 0 0,0 1 0 0 0,-1-1 0 0 0,1 1 0 0 0,-1-1 0 0 0,1 0 0 0 0,-1 1 0 0 0,0-1 0 0 0,1 1 0 0 0,-1-1 0 0 0,1 1 1 0 0,-1-1-1 0 0,0 1 0 0 0,1 0 0 0 0,-1-1 0 0 0,0 1 0 0 0,0-1 0 0 0,0 1 0 0 0,1 0 0 0 0,-1-1 0 0 0,0 1 0 0 0,0-1 1 0 0,0 1-1 0 0,0 0 0 0 0,0-1 0 0 0,0 1 0 0 0,0 0 0 0 0,0 0 0 0 0,-1 1 14 0 0,1 5 10 0 0,0-1-1 0 0,-1 1 1 0 0,0 0-1 0 0,0-1 0 0 0,0 1 1 0 0,-1-1-1 0 0,0 1 1 0 0,-5 8-1 0 0,-1 3 188 0 0,-17 26 0 0 0,16-30-149 0 0,2-2-26 0 0,-1 1 1 0 0,2-1-1 0 0,-7 17 0 0 0,10-20-68 0 0,3-8-149 0 0,-1-1 0 0 0,1 1 0 0 0,0 0-1 0 0,-1 0 1 0 0,1 0 0 0 0,0 0-1 0 0,0 0 1 0 0,0 0 0 0 0,0 0-1 0 0,0 0 1 0 0,0 0 0 0 0,0 0-1 0 0,0 0 1 0 0,0-1 0 0 0,0 1-1 0 0,0 0 1 0 0,1 0 0 0 0,-1 0 0 0 0,0 0-1 0 0,1 0 1 0 0,-1 0 0 0 0,0 0-1 0 0,1-1 1 0 0,-1 1 0 0 0,1 0-1 0 0,0 0 1 0 0,-1-1 0 0 0,1 1-1 0 0,0 0 1 0 0,-1-1 0 0 0,1 1 0 0 0,0-1-1 0 0,0 2 1 0 0,8 3-1395 0 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0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14 3223 0 0,'0'0'8778'0'0,"-1"1"-8324"0"0,-8 8-113 0 0,1 1-1 0 0,0 0 0 0 0,1 0 1 0 0,-9 18-1 0 0,-21 50 18 0 0,28-55-386 0 0,3-10 158 0 0,0 1-1 0 0,1 1 1 0 0,1-1-1 0 0,1 0 1 0 0,0 1-1 0 0,1 0 0 0 0,0 0 1 0 0,1 0-1 0 0,1 0 1 0 0,3 26-1 0 0,-3-40-69 0 0,0 0-1 0 0,0 0 1 0 0,0 0-1 0 0,1 0 1 0 0,-1 0-1 0 0,0 0 1 0 0,1 0-1 0 0,-1 0 1 0 0,1 0-1 0 0,-1 0 1 0 0,1 0-1 0 0,0-1 1 0 0,-1 1-1 0 0,1 0 1 0 0,0 0-1 0 0,-1-1 1 0 0,1 1-1 0 0,0 0 0 0 0,0-1 1 0 0,0 1-1 0 0,0-1 1 0 0,-1 1-1 0 0,1-1 1 0 0,0 1-1 0 0,0-1 1 0 0,0 0-1 0 0,0 0 1 0 0,0 1-1 0 0,0-1 1 0 0,0 0-1 0 0,0 0 1 0 0,0 0-1 0 0,0 0 1 0 0,0 0-1 0 0,2 0 1 0 0,1-1 116 0 0,1 1 0 0 0,-1-1 1 0 0,1 0-1 0 0,-1-1 1 0 0,0 1-1 0 0,6-3 0 0 0,3-3-13 0 0,1-1 0 0 0,-2 0 0 0 0,1-1-1 0 0,17-17 1 0 0,-7 5 122 0 0,24-31 0 0 0,-39 43-331 0 0,-1-1 0 0 0,-1 0 0 0 0,1 0 0 0 0,-2-1 0 0 0,1 1 0 0 0,-1-1 0 0 0,-1-1 0 0 0,6-22 0 0 0,-9 30 27 0 0,0-1-1 0 0,0 0 0 0 0,-1 0 1 0 0,1 1-1 0 0,-1-1 1 0 0,0 0-1 0 0,-1 0 0 0 0,1 0 1 0 0,-1 1-1 0 0,0-1 1 0 0,0 0-1 0 0,0 0 0 0 0,-1 1 1 0 0,1-1-1 0 0,-1 1 1 0 0,0 0-1 0 0,-1-1 0 0 0,1 1 1 0 0,-1 0-1 0 0,0 0 1 0 0,0 0-1 0 0,0 1 0 0 0,0-1 1 0 0,-7-5-1 0 0,7 7-39 0 0,0 0 0 0 0,-1 0 0 0 0,1 1-1 0 0,0-1 1 0 0,-1 1 0 0 0,1 0 0 0 0,-1 0 0 0 0,1 0-1 0 0,-1 0 1 0 0,0 0 0 0 0,1 1 0 0 0,-1 0 0 0 0,0 0-1 0 0,0 0 1 0 0,1 0 0 0 0,-8 1 0 0 0,-23 8-1658 0 0,3 5-3526 0 0,21-9 153 0 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0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11 2759 0 0,'0'0'126'0'0,"3"-1"-5"0"0,0-1-93 0 0,20-5 10399 0 0,-31 15-8581 0 0,-20 14-1452 0 0,0-3 0 0 0,-45 24 0 0 0,-66 25 585 0 0,132-65-976 0 0,-30 13-34 0 0,16-7-11 0 0,0 0 0 0 0,1 1 1 0 0,1 1-1 0 0,-23 17 0 0 0,39-26 35 0 0,-10 14-39 0 0,11-15 39 0 0,1 0 7 0 0,1 0 0 0 0,-1-1 0 0 0,0 1 0 0 0,1-1-1 0 0,-1 1 1 0 0,1 0 0 0 0,0-1 0 0 0,-1 1 0 0 0,1 0-1 0 0,0 0 1 0 0,-1-1 0 0 0,1 1 0 0 0,0 0 0 0 0,0 0-1 0 0,-1-1 1 0 0,1 1 0 0 0,0 0 0 0 0,0 0 0 0 0,0 0-1 0 0,0 1 1 0 0,0 8 0 0 0,3 1 0 0 0,-2-9 11 0 0,1 0 0 0 0,0 1 0 0 0,-1-1 0 0 0,1 0 0 0 0,0 0 0 0 0,1-1 0 0 0,-1 1 0 0 0,0 0 0 0 0,0-1 0 0 0,1 1 0 0 0,-1-1 0 0 0,1 0 0 0 0,3 2 0 0 0,40 10 149 0 0,-28-9-127 0 0,-1 1-8 0 0,0 1-1 0 0,-1 0 1 0 0,25 13 0 0 0,-33-14-24 0 0,0-1 0 0 0,0 2 0 0 0,-1-1 0 0 0,0 1 1 0 0,0 1-1 0 0,0-1 0 0 0,0 1 0 0 0,6 10 0 0 0,-11-14 50 0 0,-1 0 0 0 0,0 0 0 0 0,0 0 0 0 0,0 0 1 0 0,0 0-1 0 0,0 0 0 0 0,0 4 0 0 0,-1-6-26 0 0,1 0 143 0 0,-2 2 6 0 0,1-1-125 0 0,-1 1 0 0 0,0 0-1 0 0,0 0 1 0 0,0-1 0 0 0,0 1 0 0 0,-1-1-1 0 0,1 1 1 0 0,-1-1 0 0 0,0 1 0 0 0,1-1-1 0 0,-1 0 1 0 0,0 0 0 0 0,0 0-1 0 0,0 0 1 0 0,-1 0 0 0 0,1 0 0 0 0,0 0-1 0 0,-1-1 1 0 0,1 0 0 0 0,-1 1 0 0 0,1-1-1 0 0,-1 0 1 0 0,-3 1 0 0 0,-9 3 44 0 0,0-1 1 0 0,-1-1-1 0 0,-18 3 0 0 0,12-3-86 0 0,-1 1-192 0 0,-1 0 0 0 0,1-2 0 0 0,-1-1 0 0 0,0 0 1 0 0,1-2-1 0 0,-40-6 0 0 0,62 7 130 0 0,1 0 0 0 0,-1-1 0 0 0,0 1 0 0 0,0 0 0 0 0,1 0 0 0 0,-1 0-1 0 0,0-1 1 0 0,1 1 0 0 0,-1 0 0 0 0,0-1 0 0 0,1 1 0 0 0,-1-1 0 0 0,0 1 0 0 0,1-1 0 0 0,-1 1-1 0 0,1-1 1 0 0,-1 1 0 0 0,1-1 0 0 0,-1 1 0 0 0,1-1 0 0 0,-1 0 0 0 0,1 1 0 0 0,0-1-1 0 0,-1-1 1 0 0,2-12-4889 0 0,2 4-374 0 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0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47 11775 0 0,'9'-8'1259'0'0,"2"2"-917"0"0,-1-1-1 0 0,9-8 1 0 0,-5 4 4965 0 0,-15 13-5242 0 0,-16 12-8 0 0,0 0 0 0 0,-1-2 1 0 0,-32 19-1 0 0,11-8-30 0 0,6-3-27 0 0,-21 13 0 0 0,1 2 0 0 0,-70 61 0 0 0,118-92 2 0 0,0 1-1 0 0,1-1 0 0 0,-1 1 1 0 0,1 0-1 0 0,0 0 0 0 0,1 1 1 0 0,-5 7-1 0 0,3 2 95 0 0,7-10-72 0 0,-1-3 0 0 0,1 1 11 0 0,-1 1 0 0 0,1-1 0 0 0,0 1 1 0 0,0-1-1 0 0,0 0 0 0 0,0 0 0 0 0,1 0 1 0 0,-1 0-1 0 0,1 0 0 0 0,0-1 0 0 0,0 1 0 0 0,0-1 1 0 0,0 0-1 0 0,0 1 0 0 0,1-2 0 0 0,-1 1 0 0 0,6 2 1 0 0,-1 0-21 0 0,1-1 1 0 0,0 1 0 0 0,0-2 0 0 0,0 1-1 0 0,0-2 1 0 0,11 2 0 0 0,-13-2-423 0 0,1-1 1 0 0,-1 0-1 0 0,13-3 0 0 0,-4 0-1313 0 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0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13 463 7367 0 0,'0'0'11760'0'0,"-1"-1"-11008"0"0,-1-4-655 0 0,0 1-1 0 0,1-1 0 0 0,-1 0 1 0 0,1 0-1 0 0,0 0 0 0 0,0 0 1 0 0,0 0-1 0 0,1 0 1 0 0,0 0-1 0 0,0 0 0 0 0,0 0 1 0 0,0 0-1 0 0,1 0 0 0 0,0 0 1 0 0,3-9-1 0 0,2-8 341 0 0,2 0-1 0 0,11-22 1 0 0,-17 40-433 0 0,9-18-70 0 0,1 1 0 0 0,1 0 0 0 0,1 0 0 0 0,0 2 0 0 0,2-1 0 0 0,0 2 0 0 0,35-30 0 0 0,-37 38-167 0 0,0 0 0 0 0,0 1 0 0 0,1 0 0 0 0,0 1 0 0 0,0 1 0 0 0,1 1 0 0 0,18-5 0 0 0,-12 4-1995 0 0,0 2-1 0 0,34-3 1 0 0,-38 6-2975 0 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06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73 11255 0 0,'0'0'515'0'0,"-5"8"174"0"0,4-6-464 0 0,-1 0 0 0 0,1 1 0 0 0,-1-1 0 0 0,1 1 0 0 0,0-1 0 0 0,0 1 0 0 0,0-1 0 0 0,1 1 0 0 0,-1-1 0 0 0,0 1 0 0 0,1 0 0 0 0,0 0 0 0 0,-1 4 0 0 0,1-2 395 0 0,0-4 677 0 0,13 6-59 0 0,-4-1-829 0 0,-1-4-142 0 0,0 0 0 0 0,0 0 1 0 0,0 0-1 0 0,0-1 1 0 0,1-1-1 0 0,-1 1 0 0 0,13-2 1 0 0,3-1 123 0 0,30-7 1 0 0,-43 7-355 0 0,0-1 0 0 0,0 0 0 0 0,0-1 0 0 0,-1 0 0 0 0,18-10-1 0 0,-23 12-84 0 0,-1-1 0 0 0,0 0-1 0 0,0 0 1 0 0,0 0-1 0 0,0-1 1 0 0,-1 1 0 0 0,1-1-1 0 0,-1 0 1 0 0,0 0-1 0 0,0 0 1 0 0,-1 0-1 0 0,1-1 1 0 0,-1 1 0 0 0,0-1-1 0 0,2-5 1 0 0,-3 9 26 0 0,-1 0 0 0 0,0 0 0 0 0,0 0 1 0 0,0 0-1 0 0,0 0 0 0 0,-1 1 0 0 0,1-1 0 0 0,0 0 1 0 0,0 0-1 0 0,0 0 0 0 0,-1 0 0 0 0,1 0 1 0 0,0 0-1 0 0,-1 1 0 0 0,1-1 0 0 0,-1 0 0 0 0,1 0 1 0 0,-1 1-1 0 0,1-1 0 0 0,-1 0 0 0 0,0 1 0 0 0,1-1 1 0 0,-1 0-1 0 0,0 1 0 0 0,0-1 0 0 0,1 1 0 0 0,-1-1 1 0 0,0 1-1 0 0,0-1 0 0 0,0 1 0 0 0,-1-1 0 0 0,-4-3-167 0 0,4 3-19 0 0,1 0 157 0 0,0 0 0 0 0,0 0 0 0 0,0 0 0 0 0,-1 1 0 0 0,1-1 0 0 0,0 0 0 0 0,0 1 0 0 0,-1-1 0 0 0,1 0 0 0 0,-3 0 0 0 0,4 1 20 0 0,-4-1-39 0 0,-1 0 0 0 0,1 0-1 0 0,-1 0 1 0 0,1 1 0 0 0,-1 0 0 0 0,1 0-1 0 0,-1 0 1 0 0,0 0 0 0 0,-7 2 0 0 0,-42 12-273 0 0,39-9 310 0 0,0 0 7 0 0,0 1 1 0 0,1 1 0 0 0,-1 0 0 0 0,-22 16 0 0 0,9-3-8 0 0,-28 26 1 0 0,42-34 36 0 0,2 1 0 0 0,-1 1 1 0 0,2 0-1 0 0,0 0 0 0 0,1 1 0 0 0,-13 24 0 0 0,19-31 14 0 0,0 0-1 0 0,0 0 0 0 0,1 1 0 0 0,0-1 1 0 0,1 1-1 0 0,0 0 0 0 0,0 0 0 0 0,1 0 0 0 0,0 0 1 0 0,0 0-1 0 0,1 0 0 0 0,1 0 0 0 0,-1 0 1 0 0,4 15-1 0 0,-3-21-2 0 0,0 0 1 0 0,0 0 0 0 0,0 0-1 0 0,1 0 1 0 0,-1 0-1 0 0,1 0 1 0 0,0 0 0 0 0,0-1-1 0 0,0 1 1 0 0,0 0-1 0 0,0-1 1 0 0,0 0 0 0 0,1 0-1 0 0,-1 0 1 0 0,1 0 0 0 0,0 0-1 0 0,-1 0 1 0 0,1 0-1 0 0,0-1 1 0 0,0 0 0 0 0,0 1-1 0 0,0-1 1 0 0,0 0-1 0 0,1-1 1 0 0,-1 1 0 0 0,0 0-1 0 0,0-1 1 0 0,0 0-1 0 0,7 0 1 0 0,-1 0-258 0 0,1 0-1 0 0,-1-1 1 0 0,17-4-1 0 0,23-11-4760 0 0,-20 4-743 0 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0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160 113 4143 0 0,'0'0'319'0'0,"-1"1"-210"0"0,-3 4 197 0 0,1 0 1894 0 0,-1 1-1 0 0,1-1 1 0 0,1 1 0 0 0,-4 10 0 0 0,2-8-1141 0 0,4-6-492 0 0,1-1-429 0 0,1 0 0 0 0,-1 0 0 0 0,1 0 0 0 0,-1 0 0 0 0,1-1 0 0 0,0 1-1 0 0,-1 0 1 0 0,1-1 0 0 0,0 0 0 0 0,2 1 0 0 0,6-1 68 0 0,1 0 0 0 0,-1-1 0 0 0,0 0 0 0 0,1-1 0 0 0,-1 0 0 0 0,11-4 0 0 0,-9 2-134 0 0,19-3-48 0 0,-1-2 1 0 0,0-1-1 0 0,-1-2 1 0 0,42-21-1 0 0,-69 32-44 0 0,-1 0 0 0 0,1 0 0 0 0,-1 0 0 0 0,1 0 0 0 0,-1 0 0 0 0,0 0 0 0 0,1 0 0 0 0,-1 0 0 0 0,0 0 0 0 0,0 0-1 0 0,1-1 1 0 0,-1 1 0 0 0,0-1 0 0 0,0 1 0 0 0,-1-1 0 0 0,1 1 0 0 0,0-1 0 0 0,0 1 0 0 0,-1-1 0 0 0,1-2 0 0 0,5-12-454 0 0,-6 14 428 0 0,1 1 0 0 0,0 0 0 0 0,-1-1 0 0 0,1 1 0 0 0,-1 0 0 0 0,0-1 0 0 0,1 1-1 0 0,-1-1 1 0 0,0 1 0 0 0,0-2 0 0 0,0 2 30 0 0,0 0 0 0 0,-1 0-1 0 0,1 0 1 0 0,0 0 0 0 0,-1 1 0 0 0,1-1-1 0 0,-1 0 1 0 0,1 0 0 0 0,-1 1 0 0 0,1-1-1 0 0,-1 0 1 0 0,0 0 0 0 0,1 1 0 0 0,-1-1-1 0 0,0 1 1 0 0,0-1 0 0 0,1 1-1 0 0,-1-1 1 0 0,0 1 0 0 0,0 0 0 0 0,0-1-1 0 0,-1 1 1 0 0,-4-3-58 0 0,0 1 0 0 0,-1 1 0 0 0,1-1 0 0 0,-1 1 0 0 0,0 0-1 0 0,1 0 1 0 0,-1 1 0 0 0,0 0 0 0 0,-11 2 0 0 0,-2 0-52 0 0,1 2 0 0 0,-22 6 1 0 0,9 1 124 0 0,0 2 0 0 0,1 1 1 0 0,0 1-1 0 0,1 1 1 0 0,1 2-1 0 0,-47 38 1 0 0,72-53 62 0 0,0 0 1 0 0,0 1-1 0 0,1-1 1 0 0,0 1 0 0 0,0 0-1 0 0,0 0 1 0 0,0 1 0 0 0,0-1-1 0 0,1 0 1 0 0,-3 6-1 0 0,5-9-42 0 0,-1 1 0 0 0,1 0-1 0 0,-1-1 1 0 0,1 1-1 0 0,0 0 1 0 0,-1 0-1 0 0,1 0 1 0 0,0-1-1 0 0,0 1 1 0 0,0 0-1 0 0,0 0 1 0 0,1-1-1 0 0,-1 1 1 0 0,0 0 0 0 0,1 0-1 0 0,-1-1 1 0 0,1 1-1 0 0,0 0 1 0 0,-1-1-1 0 0,1 1 1 0 0,0-1-1 0 0,0 1 1 0 0,0-1-1 0 0,0 1 1 0 0,0-1 0 0 0,1 0-1 0 0,-1 1 1 0 0,0-1-1 0 0,1 0 1 0 0,2 2-1 0 0,1 0-93 0 0,1 0-1 0 0,0 0 0 0 0,0-1 1 0 0,0 1-1 0 0,0-1 0 0 0,0-1 1 0 0,1 1-1 0 0,-1-1 0 0 0,0 0 1 0 0,1-1-1 0 0,8 1 0 0 0,5-1-1121 0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0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12207 0 0,'0'0'3055'0'0,"1"0"-2648"0"0,5-2-153 0 0,1 0 1 0 0,-1 0-1 0 0,0 0 0 0 0,0-1 1 0 0,-1 0-1 0 0,9-6 1 0 0,34-27 401 0 0,-27 20-475 0 0,104-90 228 0 0,-6 4-490 0 0,-105 91 72 0 0,0 2 0 0 0,0-1-1 0 0,1 2 1 0 0,0 0 0 0 0,21-7-1 0 0,-35 15 59 0 0,1-1-1 0 0,0 1 1 0 0,-1 0-1 0 0,1 0 1 0 0,-1-1-1 0 0,1 1 1 0 0,0 0-1 0 0,-1 1 1 0 0,1-1-1 0 0,0 0 1 0 0,-1 0-1 0 0,1 1 1 0 0,0-1 0 0 0,-1 1-1 0 0,1-1 1 0 0,-1 1-1 0 0,1 0 1 0 0,-1 0-1 0 0,1 0 1 0 0,-1 0-1 0 0,0 0 1 0 0,3 2-1 0 0,-2-1 8 0 0,1 0 0 0 0,-1 1 0 0 0,0-1 0 0 0,0 1 0 0 0,0 0 0 0 0,-1 0 0 0 0,1 0 0 0 0,-1 0 0 0 0,3 5 0 0 0,0 2-35 0 0,-3-8-21 0 0,0 0 1 0 0,0 1 0 0 0,0 0 0 0 0,0-1 0 0 0,-1 1 0 0 0,1-1 0 0 0,-1 1-1 0 0,0 0 1 0 0,0-1 0 0 0,0 1 0 0 0,0 3 0 0 0,-1 11 94 0 0,-2 0 0 0 0,1 0 0 0 0,-2 0 0 0 0,-11 31 0 0 0,4-12 583 0 0,9-31-526 0 0,1 0 1 0 0,0 0-1 0 0,0 0 0 0 0,0 0 0 0 0,1 0 1 0 0,-1 0-1 0 0,1 0 0 0 0,1 0 0 0 0,0 8 1 0 0,0-10-157 0 0,0-1 1 0 0,0 1 0 0 0,-1-1-1 0 0,1 0 1 0 0,1 0 0 0 0,-1 0 0 0 0,0 1-1 0 0,1-1 1 0 0,-1 0 0 0 0,1-1-1 0 0,-1 1 1 0 0,1 0 0 0 0,0 0 0 0 0,0-1-1 0 0,0 1 1 0 0,0-1 0 0 0,0 1-1 0 0,0-1 1 0 0,0 0 0 0 0,4 2-1 0 0,16 2-1882 0 0,-11-5 771 0 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08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 12263 0 0,'0'0'1836'0'0,"-9"0"-702"0"0,7 1-1047 0 0,0 0 0 0 0,1 0 0 0 0,-1 0 0 0 0,0 0 0 0 0,1 0 0 0 0,-1 1 0 0 0,1-1 0 0 0,-1 0 1 0 0,1 1-1 0 0,0-1 0 0 0,0 1 0 0 0,-1-1 0 0 0,1 1 0 0 0,-1 3 0 0 0,-13 26 481 0 0,-12 76 799 0 0,20-76-1234 0 0,-20 61-1 0 0,-88 160 265 0 0,85-191-299 0 0,-14 43 171 0 0,34-80-165 0 0,10-22-62 0 0,-3 3-171 0 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0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1 434 9503 0 0,'0'0'6800'0'0,"0"-2"-6306"0"0,0-10-76 0 0,1-1 0 0 0,1 0 0 0 0,1 0 0 0 0,-1 1 0 0 0,2-1 0 0 0,0 1 0 0 0,0 0 0 0 0,8-15 0 0 0,-1 7-252 0 0,0 1 1 0 0,1 0-1 0 0,1 0 1 0 0,16-16-1 0 0,-10 15-162 0 0,1 0-1 0 0,1 0 1 0 0,1 2 0 0 0,29-19-1 0 0,-32 25-11 0 0,1 0 0 0 0,0 2-1 0 0,1 0 1 0 0,0 2 0 0 0,38-11-1 0 0,-52 17 74 0 0,0 1-1 0 0,0-1 1 0 0,-1 2-1 0 0,1-1 1 0 0,0 1-1 0 0,0 0 1 0 0,12 2-1 0 0,-16-2-40 0 0,0 1 0 0 0,-1 0 1 0 0,1-1-1 0 0,-1 1 0 0 0,1 0 0 0 0,-1 1 0 0 0,0-1 1 0 0,1 0-1 0 0,-1 1 0 0 0,0-1 0 0 0,0 1 0 0 0,0 0 0 0 0,0 0 1 0 0,0 0-1 0 0,0 0 0 0 0,-1 0 0 0 0,1 0 0 0 0,-1 0 0 0 0,1 0 1 0 0,-1 1-1 0 0,0-1 0 0 0,0 1 0 0 0,1 2 0 0 0,0 2 30 0 0,0 1 1 0 0,-1 0-1 0 0,1 0 0 0 0,-2-1 0 0 0,1 1 1 0 0,-1 0-1 0 0,-1 14 0 0 0,-13 56 199 0 0,12-71-220 0 0,-20 66 238 0 0,1-4-126 0 0,18-43-125 0 0,3-23-16 0 0,0 0 0 0 0,0 0 0 0 0,-1 1 0 0 0,1-1 0 0 0,-1 0 0 0 0,1 0 0 0 0,-1 0 0 0 0,0 0 0 0 0,0 0 0 0 0,-1 0 0 0 0,1 0 0 0 0,-4 5 0 0 0,0 0 0 0 0,-1-1-1 0 0,0-1 1 0 0,0 1-1 0 0,-1-1 1 0 0,0 0-1 0 0,0 0 1 0 0,0-1 0 0 0,-1 0-1 0 0,0 0 1 0 0,0-1-1 0 0,0 0 1 0 0,0-1-1 0 0,0 1 1 0 0,-1-1-1 0 0,0-1 1 0 0,0 0 0 0 0,-12 2-1 0 0,5-2-3 0 0,-1 0 0 0 0,1-1 0 0 0,-1 0 0 0 0,0-2 0 0 0,1 0 0 0 0,-1 0 0 0 0,-19-6 0 0 0,35 7-13 0 0,1 0 0 0 0,-1 0 0 0 0,1 0-1 0 0,-1 0 1 0 0,1 0 0 0 0,-1 0 0 0 0,1-1 0 0 0,-1 1-1 0 0,1 0 1 0 0,-1 0 0 0 0,1 0 0 0 0,-1-1 0 0 0,1 1-1 0 0,-1 0 1 0 0,1-1 0 0 0,0 1 0 0 0,-1 0 0 0 0,1-1-1 0 0,-1 1 1 0 0,1-1 0 0 0,0 1 0 0 0,0-1 0 0 0,-1 1-1 0 0,1 0 1 0 0,0-1 0 0 0,0 1 0 0 0,-1-1 0 0 0,1 1-1 0 0,0-1 1 0 0,0 1 0 0 0,0-1 0 0 0,0 0 0 0 0,0 1-1 0 0,0-1 1 0 0,0 1 0 0 0,0-1 0 0 0,0 0-1 0 0,8-13-925 0 0,-7 13 860 0 0,1-1-394 0 0,1-1 0 0 0,0 0-1 0 0,0 0 1 0 0,1 1 0 0 0,5-4-1 0 0,7-3-1174 0 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0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44 273 7167 0 0,'0'0'652'0'0,"-1"2"-540"0"0,-9 27 2250 0 0,2-1 1 0 0,0 1-1 0 0,-5 56 0 0 0,11-71-1737 0 0,0 8 2745 0 0,5-23-3280 0 0,0 0-1 0 0,-1 0 1 0 0,0-1 0 0 0,1 1-1 0 0,-1 0 1 0 0,0-1 0 0 0,0 0-1 0 0,0 1 1 0 0,0-1-1 0 0,0 0 1 0 0,3-3 0 0 0,-4 4-22 0 0,4-4-45 0 0,-1-1 0 0 0,0 1 0 0 0,0-1 0 0 0,0 0 0 0 0,-1 0 0 0 0,0 0 0 0 0,5-11 1 0 0,11-51 169 0 0,-1 5-107 0 0,-12 45-83 0 0,38-87 101 0 0,-37 91-90 0 0,1 1 0 0 0,0 0 1 0 0,1 0-1 0 0,0 1 0 0 0,15-16 0 0 0,-18 23-35 0 0,1-1-1 0 0,0 1 1 0 0,0 0-1 0 0,0 1 1 0 0,0 0 0 0 0,1 0-1 0 0,0 1 1 0 0,0-1-1 0 0,0 2 1 0 0,0-1 0 0 0,14-2-1 0 0,-6 3-24 0 0,1 0 0 0 0,-1 1 1 0 0,0 1-1 0 0,1 0 0 0 0,17 3 0 0 0,-31-2 42 0 0,21 2-75 0 0,0 0 0 0 0,25 9 0 0 0,-47-11-67 0 0,-2-1-106 0 0,1 0 137 0 0,-1 1 0 0 0,1-1 0 0 0,-1 1 0 0 0,0-1 0 0 0,1 0 0 0 0,-1 1 0 0 0,0-1 0 0 0,0 1 0 0 0,1-1 0 0 0,-1 1 0 0 0,0-1 0 0 0,0 1 0 0 0,0-1 0 0 0,0 1 0 0 0,0-1 0 0 0,1 1 0 0 0,-1-1 0 0 0,0 1 1 0 0,0 0-1 0 0,-5 8-1143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0:57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963 83 5527 0 0,'42'-16'471'0'0,"58"-24"3929"0"0,-82 31-1425 0 0,-8 3-121 0 0,-10 6-2781 0 0,0 0-1 0 0,0 0 1 0 0,1-1-1 0 0,-1 1 1 0 0,0 0-1 0 0,0 0 1 0 0,0 0-1 0 0,1 0 1 0 0,-1-1-1 0 0,0 1 1 0 0,0 0-1 0 0,0 0 1 0 0,0 0 0 0 0,0-1-1 0 0,1 1 1 0 0,-1 0-1 0 0,0 0 1 0 0,0-1-1 0 0,0 1 1 0 0,0 0-1 0 0,0 0 1 0 0,0-1-1 0 0,0 1 1 0 0,0 0-1 0 0,0 0 1 0 0,0-1-1 0 0,0 1 1 0 0,0 0-1 0 0,0 0 1 0 0,0-1-1 0 0,0 1 1 0 0,0 0-1 0 0,0 0 1 0 0,0 0-1 0 0,0-1 1 0 0,0 1-1 0 0,-1 0 1 0 0,1 0 0 0 0,0-1-1 0 0,-12-2 710 0 0,-18 5-597 0 0,-16 9-107 0 0,1 2 0 0 0,-86 36 0 0 0,-79 56 113 0 0,169-83-184 0 0,-127 54 27 0 0,111-53-6 0 0,0 3 0 0 0,-83 52 0 0 0,133-73-22 0 0,-1 1 0 0 0,0 0 0 0 0,-7 8 0 0 0,13-12-12 0 0,1-1-1 0 0,0 0 0 0 0,0 0 0 0 0,0 1 0 0 0,0-1 0 0 0,0 1 0 0 0,0-1 0 0 0,0 1 0 0 0,0-1 0 0 0,0 1 0 0 0,1 0 0 0 0,-1-1 0 0 0,1 1 0 0 0,-1 0 0 0 0,1-1 0 0 0,0 1 0 0 0,0 0 0 0 0,-1 0 0 0 0,1-1 0 0 0,0 1 0 0 0,1 0 0 0 0,-1 0 0 0 0,0-1 0 0 0,1 3 0 0 0,0-2-11 0 0,0-1 0 0 0,1 0 0 0 0,-1 1 0 0 0,0-1 0 0 0,1 0 0 0 0,-1 0 0 0 0,1 0 0 0 0,-1 0 0 0 0,1 0 0 0 0,0-1 0 0 0,-1 1 0 0 0,1 0 0 0 0,3 0 0 0 0,-2 0-10 0 0,5 1-7 0 0,0 1-1 0 0,0-2 1 0 0,0 1 0 0 0,0-1-1 0 0,1 0 1 0 0,13-1-1 0 0,51-7-53 0 0,-53 4 69 0 0,30-6-85 0 0,68-21 0 0 0,-77 18 25 0 0,2 2 0 0 0,69-9-1 0 0,-89 17 87 0 0,1 1 0 0 0,-1 2 0 0 0,0 0 0 0 0,30 6 0 0 0,-44-6-3 0 0,0 2 0 0 0,0-1 0 0 0,0 1 0 0 0,0 1 1 0 0,0-1-1 0 0,-1 1 0 0 0,1 1 0 0 0,-1 0 1 0 0,0 0-1 0 0,-1 1 0 0 0,1-1 0 0 0,-1 2 1 0 0,9 9-1 0 0,-14-14 13 0 0,0 0 1 0 0,-1 0 0 0 0,0 0-1 0 0,1 1 1 0 0,-1-1-1 0 0,0 0 1 0 0,0 0-1 0 0,0 1 1 0 0,0-1-1 0 0,0 1 1 0 0,-1-1 0 0 0,1 1-1 0 0,-1-1 1 0 0,1 1-1 0 0,-1 0 1 0 0,0-1-1 0 0,0 1 1 0 0,0-1-1 0 0,-1 1 1 0 0,1-1 0 0 0,-1 1-1 0 0,1 0 1 0 0,-1-1-1 0 0,0 0 1 0 0,0 1-1 0 0,0-1 1 0 0,0 1 0 0 0,-3 3-1 0 0,-3 4 107 0 0,-1 1 0 0 0,0-2-1 0 0,0 1 1 0 0,-18 13 0 0 0,11-9-97 0 0,-20 18 59 0 0,-3-1 0 0 0,0-2 0 0 0,-2-2 0 0 0,-59 31 0 0 0,33-26-6 0 0,0-3 1 0 0,-87 25 0 0 0,107-39-44 0 0,-80 22 66 0 0,99-31-64 0 0,-1 0 1 0 0,-45 2-1 0 0,68-8-36 0 0,0 0-1 0 0,0 0 1 0 0,0 0-1 0 0,0 0 0 0 0,1-1 1 0 0,-1 0-1 0 0,-8-2 1 0 0,12 2-13 0 0,-1 0 0 0 0,1 0 1 0 0,-1 1-1 0 0,1-1 0 0 0,0 0 1 0 0,-1 0-1 0 0,1 0 0 0 0,0-1 0 0 0,0 1 1 0 0,0 0-1 0 0,0 0 0 0 0,0-1 1 0 0,0 1-1 0 0,0 0 0 0 0,0-1 1 0 0,0 1-1 0 0,1-1 0 0 0,-1 1 0 0 0,1-1 1 0 0,-1 1-1 0 0,1-1 0 0 0,-1 0 1 0 0,1 1-1 0 0,0-1 0 0 0,0-2 1 0 0,0-5-138 0 0,1 1 1 0 0,0 0 0 0 0,1 0 0 0 0,-1 0-1 0 0,2 0 1 0 0,-1 0 0 0 0,1 0 0 0 0,0 0-1 0 0,1 1 1 0 0,0 0 0 0 0,0-1 0 0 0,1 1-1 0 0,5-6 1 0 0,-9 11-149 0 0,10 7-7865 0 0,-2 3 3506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05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 7831 0 0,'-1'1'2968'0'0,"-16"24"3943"0"0,-2 0-4388 0 0,-13 19-1230 0 0,16-22-777 0 0,-1-2 0 0 0,-1 0 1 0 0,-38 33-1 0 0,21-21-295 0 0,22-20-211 0 0,8-9-19 0 0,1 1 1 0 0,-1 0 0 0 0,1 1-1 0 0,0-1 1 0 0,1 1 0 0 0,-1 0-1 0 0,1 0 1 0 0,0 0 0 0 0,0 0-1 0 0,-4 10 1 0 0,7-13-808 0 0,15 2-2632 0 0,4-3-3731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0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12495 0 0,'0'0'2955'0'0,"1"1"-2076"0"0,0 4-499 0 0,0 0 0 0 0,0 0 0 0 0,-1 0 0 0 0,0 0 0 0 0,0 0 0 0 0,0 0 0 0 0,0 0 0 0 0,-1 0 0 0 0,0 0 0 0 0,0 0 0 0 0,-2 7 0 0 0,-2 1 171 0 0,0 0 1 0 0,-14 25-1 0 0,3-10-10 0 0,4-8-153 0 0,-14 33 0 0 0,24-46-228 0 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1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4607 0 0,'0'0'7664'0'0,"-1"2"-6960"0"0,-4 6 31 0 0,-1 0-1 0 0,0-1 0 0 0,0 1 1 0 0,-12 9-1 0 0,-7 10 296 0 0,18-18-729 0 0,-40 48 682 0 0,-54 84-1 0 0,100-140-774 0 0,1 0-171 0 0,-1 0-1 0 0,1 0 1 0 0,0 0-1 0 0,-1-1 1 0 0,1 1-1 0 0,0 0 1 0 0,-1 0 0 0 0,1 0-1 0 0,0 0 1 0 0,0 0-1 0 0,0 0 1 0 0,0 0-1 0 0,0 0 1 0 0,0 0-1 0 0,0 0 1 0 0,0 0-1 0 0,0 0 1 0 0,1-1-1 0 0,-1 1 1 0 0,0 0 0 0 0,1 0-1 0 0,0 1 1 0 0,0 0-10 0 0,0-1 1 0 0,0 0 0 0 0,0 0 0 0 0,0 0 0 0 0,0 0 0 0 0,1 0 0 0 0,-1 0-1 0 0,0 0 1 0 0,1 0 0 0 0,-1 0 0 0 0,0-1 0 0 0,3 2 0 0 0,4 0 69 0 0,0 0 0 0 0,0 0-1 0 0,17 1 1 0 0,-23-3-55 0 0,32 2 103 0 0,-1-1 1 0 0,1-1-1 0 0,51-8 0 0 0,-83 7-137 0 0,0 1 0 0 0,0 0 0 0 0,0-1 0 0 0,0 0-1 0 0,1 0 1 0 0,-1 1 0 0 0,-1-1 0 0 0,1 0 0 0 0,0 0-1 0 0,0-1 1 0 0,0 1 0 0 0,0 0 0 0 0,-1-1 0 0 0,1 1-1 0 0,-1-1 1 0 0,1 1 0 0 0,-1-1 0 0 0,0 0 0 0 0,1 0-1 0 0,-1 1 1 0 0,0-1 0 0 0,0 0 0 0 0,0 0-1 0 0,-1 0 1 0 0,1 0 0 0 0,0 0 0 0 0,-1-1 0 0 0,1 1-1 0 0,-1 0 1 0 0,0 0 0 0 0,1 0 0 0 0,-2-5 0 0 0,1-6 39 0 0,-1 0 0 0 0,0 0 0 0 0,-1 0 0 0 0,-6-17 1 0 0,4 12 0 0 0,-1-6-324 0 0,2 14 341 0 0,1 0 0 0 0,0 0 0 0 0,0-1 1 0 0,1-18-1 0 0,1 26-366 0 0,0-1 0 0 0,1 1 0 0 0,0-1 0 0 0,0 1 0 0 0,0 0 0 0 0,0-1 0 0 0,0 1 0 0 0,1 0 0 0 0,-1 0 0 0 0,1 0 0 0 0,0 0 0 0 0,0 0 1 0 0,0 0-1 0 0,0 1 0 0 0,0-1 0 0 0,1 1 0 0 0,-1-1 0 0 0,5-2 0 0 0,6-3-6138 0 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1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53 5527 0 0,'0'-1'423'0'0,"1"-23"-158"0"0,1-1 9846 0 0,7 23-8868 0 0,-8 1-268 0 0,-4 6-432 0 0,1-3-529 0 0,-15 22 215 0 0,-25 30 613 0 0,-42 76 1 0 0,40-50-352 0 0,-41 103 0 0 0,41-70-447 0 0,-45 126 58 0 0,85-226-94 0 0,-18 46 63 0 0,19-52-96 0 0,0-1 0 0 0,0 0 0 0 0,-1 1 0 0 0,0-1 0 0 0,0 0 0 0 0,-7 6 0 0 0,1-3-794 0 0,10-9 761 0 0,0 0 0 0 0,-1 0 0 0 0,1 0 1 0 0,0 0-1 0 0,0 0 0 0 0,0 0 0 0 0,-1 0 1 0 0,1 0-1 0 0,0 0 0 0 0,0 0 0 0 0,0 0 1 0 0,-1 0-1 0 0,1 0 0 0 0,0 0 0 0 0,0 0 1 0 0,0 0-1 0 0,-1 0 0 0 0,1-1 0 0 0,0 1 0 0 0,0 0 1 0 0,0 0-1 0 0,0 0 0 0 0,-1 0 0 0 0,1 0 1 0 0,0-1-1 0 0,0 1 0 0 0,0 0 0 0 0,0 0 1 0 0,0 0-1 0 0,0 0 0 0 0,-1-1 0 0 0,1 1 1 0 0,0 0-1 0 0,0 0 0 0 0,0 0 0 0 0,0-1 1 0 0,0 1-1 0 0,0 0 0 0 0,0 0 0 0 0,0 0 0 0 0,0-1 1 0 0,0 1-1 0 0,0 0 0 0 0,0 0 0 0 0,0 0 1 0 0,0-1-1 0 0,0 1 0 0 0,0 0 0 0 0,0 0 1 0 0,0-1-1 0 0,0-9-1193 0 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10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51 14599 0 0,'0'0'664'0'0,"-2"0"-8"0"0,-23 3 5303 0 0,26-1-5427 0 0,0 0-471 0 0,1 0 1 0 0,-1 0-1 0 0,1 0 1 0 0,0 0-1 0 0,-1-1 1 0 0,1 1-1 0 0,0 0 1 0 0,0-1-1 0 0,0 0 0 0 0,0 1 1 0 0,1-1-1 0 0,-1 0 1 0 0,0 0-1 0 0,0 0 1 0 0,1 0-1 0 0,-1-1 1 0 0,1 1-1 0 0,-1 0 1 0 0,4-1-1 0 0,7 2 139 0 0,0-1 1 0 0,19-1-1 0 0,-28 0-153 0 0,225-21 1146 0 0,-2-18-912 0 0,-125 20-419 0 0,-70 14-1942 0 0,-31 4 1229 0 0,3 2-747 0 0,2 0 402 0 0,6 3-4951 0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1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11975 0 0,'-9'5'13744'0'0,"11"18"-13711"0"0,-1-18-78 0 0,-1-4-220 0 0,2 10-2254 0 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1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5063 0 0,'0'0'768'0'0,"0"3"495"0"0,1 5-521 0 0,0 0 0 0 0,0 1 0 0 0,0-1 0 0 0,1 0 0 0 0,1 0 0 0 0,-1 0 0 0 0,1 0 0 0 0,6 11 1 0 0,39 60 1078 0 0,-39-67-1380 0 0,28 38 380 0 0,2-3 0 0 0,53 51 0 0 0,-81-87-752 0 0,121 102 648 0 0,-92-82-466 0 0,-1 2 0 0 0,41 45 1 0 0,-70-66-267 0 0,0 0 0 0 0,0 1 0 0 0,-1 0 0 0 0,-1 1 0 0 0,0 0 0 0 0,-1 0 1 0 0,-1 1-1 0 0,0-1 0 0 0,-1 1 0 0 0,0 1 0 0 0,2 19 0 0 0,-7-32-123 0 0,2 5-2316 0 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13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726 33 8751 0 0,'-1'-7'910'0'0,"1"6"-831"0"0,0 0 1 0 0,0 0 0 0 0,0 0 0 0 0,0 0-1 0 0,0 0 1 0 0,-1 0 0 0 0,1 0 0 0 0,0 0-1 0 0,-1 0 1 0 0,1 0 0 0 0,-1 0-1 0 0,1 1 1 0 0,-1-1 0 0 0,1 0 0 0 0,-1 0-1 0 0,1 1 1 0 0,-1-1 0 0 0,0 0 0 0 0,0 1-1 0 0,1-1 1 0 0,-2 0 0 0 0,0-1 511 0 0,1 2-465 0 0,1-1 0 0 0,-1 1 0 0 0,1 0 0 0 0,-1-1 0 0 0,1 1 0 0 0,-1-1 1 0 0,0 1-1 0 0,1 0 0 0 0,-1 0 0 0 0,1-1 0 0 0,-1 1 0 0 0,0 0 0 0 0,1 0 0 0 0,-1 0 0 0 0,0 0 0 0 0,1 0 0 0 0,-1 0 0 0 0,0 0 1 0 0,1 0-1 0 0,-1 0 0 0 0,0 0 0 0 0,0 0 0 0 0,-1 1-13 0 0,0-1 1 0 0,0 1-1 0 0,1 0 1 0 0,-1 0-1 0 0,0 0 1 0 0,1 0-1 0 0,-1 0 0 0 0,-1 1 1 0 0,-1 2 20 0 0,0 1 0 0 0,-1-1 0 0 0,-5 10 0 0 0,-71 121 1123 0 0,-13 19-872 0 0,9-34-287 0 0,-108 117 0 0 0,184-227-98 0 0,-78 79 82 0 0,70-74-65 0 0,0 0 0 0 0,-2-1-1 0 0,-25 15 1 0 0,35-23 36 0 0,7-4 11 0 0,3-3-59 0 0,0 0 1 0 0,0 0-1 0 0,0 1 0 0 0,0-1 0 0 0,0 0 1 0 0,0 1-1 0 0,1-1 0 0 0,-1 1 0 0 0,0-1 0 0 0,3 1 1 0 0,2-2 0 0 0,43-21-1050 0 0,-19 8-144 0 0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1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78 2759 0 0,'0'0'11160'0'0,"2"0"-10042"0"0,8-3-445 0 0,-1 0 0 0 0,0 0 0 0 0,0-1 0 0 0,12-7 0 0 0,4-1 76 0 0,-8 4-237 0 0,0 1 0 0 0,1 1 0 0 0,0 0-1 0 0,0 2 1 0 0,37-6 0 0 0,-53 10-473 0 0,0 0 0 0 0,-1 0 0 0 0,1 0 1 0 0,0 0-1 0 0,0 0 0 0 0,0 1 0 0 0,0-1 1 0 0,-1 0-1 0 0,1 1 0 0 0,0-1 0 0 0,0 1 0 0 0,-1 0 1 0 0,1 0-1 0 0,2 1 0 0 0,-3-1-30 0 0,0 0-1 0 0,-1-1 0 0 0,1 1 1 0 0,0 0-1 0 0,-1 0 1 0 0,1 0-1 0 0,-1 0 0 0 0,1 0 1 0 0,-1 0-1 0 0,1 0 1 0 0,-1 0-1 0 0,0 0 0 0 0,1 0 1 0 0,-1 0-1 0 0,0 0 0 0 0,0 0 1 0 0,0 1-1 0 0,0-1 1 0 0,0 0-1 0 0,0 0 0 0 0,0 0 1 0 0,0 0-1 0 0,0 0 1 0 0,-1 0-1 0 0,1 2 0 0 0,-3 5 11 0 0,0 1 0 0 0,-1-1-1 0 0,0 1 1 0 0,0-1 0 0 0,0-1-1 0 0,-1 1 1 0 0,-9 10 0 0 0,-47 49-79 0 0,41-47-55 0 0,-45 38-365 0 0,48-46 98 0 0,2 1-1 0 0,-1 2 0 0 0,-21 25 1 0 0,36-39 252 0 0,1 0 2 0 0,-3 5 22 0 0,1 1 107 0 0,2-5 256 0 0,16 12 267 0 0,-12-13-438 0 0,0 1-1 0 0,0-1 1 0 0,0 0-1 0 0,0 0 1 0 0,0 0 0 0 0,0 0-1 0 0,0-1 1 0 0,6 1-1 0 0,36-3 303 0 0,-37 1-326 0 0,65-7 315 0 0,64-2-53 0 0,-16 10-2133 0 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7367 0 0,'0'0'667'0'0,"1"1"-280"0"0,6 1 501 0 0,-1 0 0 0 0,1 0 1 0 0,-1 0-1 0 0,1-1 1 0 0,-1 0-1 0 0,1 0 0 0 0,0-1 1 0 0,0 0-1 0 0,11-1 1 0 0,137-30 2527 0 0,-27 5-3394 0 0,-126 26-974 0 0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1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8751 0 0,'0'0'9792'0'0,"1"0"-9240"0"0,133-11 1886 0 0,-43 1-1252 0 0,-60 6-2436 0 0,-1-1-1 0 0,30-9 1 0 0,-59 14 1188 0 0,24-6-6877 0 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14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6447 0 0,'0'0'8966'0'0,"1"2"-8526"0"0,1 2-320 0 0,-1 1 0 0 0,1-1 0 0 0,-1 0 0 0 0,-1 0 1 0 0,1 1-1 0 0,-1-1 0 0 0,1 1 0 0 0,-1-1 0 0 0,0 1 0 0 0,-1-1 1 0 0,0 6-1 0 0,-3 10 251 0 0,-6 21 1 0 0,8-34-275 0 0,-36 104 512 0 0,24-78-568 0 0,3 1 1 0 0,-13 57 0 0 0,23-87-108 0 0,1 0 0 0 0,-1 0 0 0 0,1 0 0 0 0,0 1 0 0 0,1 7 0 0 0,0-12-10 0 0,-1 0 1 0 0,0 1 0 0 0,1-1 0 0 0,-1 0 0 0 0,1 0-1 0 0,-1 1 1 0 0,1-1 0 0 0,-1 0 0 0 0,1 0-1 0 0,-1 0 1 0 0,1 0 0 0 0,-1 1 0 0 0,1-1 0 0 0,-1 0-1 0 0,1 0 1 0 0,-1 0 0 0 0,1 0 0 0 0,-1 0 0 0 0,1 0-1 0 0,-1-1 1 0 0,1 1 0 0 0,0 0-77 0 0,13-3-924 0 0,2-6-11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1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16439 0 0,'0'0'1712'0'0,"-7"0"-1616"0"0,-2 1-96 0 0,0 1 0 0 0,2 2-160 0 0,4 3-256 0 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1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755 1 17279 0 0,'0'0'1320'0'0,"-1"2"-904"0"0,-81 192 2949 0 0,20-49-2678 0 0,-38 133-1931 0 0,85-234-3724 0 0,9-32-1344 0 0</inkml:trace>
  <inkml:trace contextRef="#ctx0" brushRef="#br0" timeOffset="1">67 419 9215 0 0,'-4'1'224'0'0,"-1"0"0"0"0,1 1 0 0 0,-1-1 0 0 0,1 1 0 0 0,0 0 0 0 0,0 0 0 0 0,-1 0 0 0 0,2 1 0 0 0,-9 5 0 0 0,11-7 25 0 0,0 0-1 0 0,-1 0 0 0 0,1 1 1 0 0,0-1-1 0 0,0 0 0 0 0,0 1 1 0 0,-1-1-1 0 0,1 1 0 0 0,1-1 1 0 0,-1 1-1 0 0,0-1 0 0 0,0 1 1 0 0,1 0-1 0 0,-1-1 0 0 0,1 1 0 0 0,-1 0 1 0 0,1 0-1 0 0,0-1 0 0 0,-1 1 1 0 0,1 0-1 0 0,0 0 0 0 0,0 0 1 0 0,0-1-1 0 0,1 1 0 0 0,-1 0 1 0 0,0 0-1 0 0,1-1 0 0 0,0 4 1 0 0,1-3-153 0 0,-1 0 0 0 0,0 0 0 0 0,0-1 0 0 0,1 1 0 0 0,-1 0 0 0 0,1-1 1 0 0,0 0-1 0 0,-1 1 0 0 0,1-1 0 0 0,0 0 0 0 0,0 0 0 0 0,0 0 0 0 0,-1 0 1 0 0,1 0-1 0 0,0 0 0 0 0,1 0 0 0 0,-1-1 0 0 0,4 2 0 0 0,3-1 127 0 0,0 0 0 0 0,0 0 0 0 0,10 0 0 0 0,38-3 543 0 0,83-13 0 0 0,56-21-584 0 0,0 0 40 0 0,-174 32-898 0 0,41-5 1725 0 0,-42 8-3839 0 0,0 0-3606 0 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15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56 144 6911 0 0,'-55'2'7570'0'0,"58"-2"-5329"0"0,206-31 2666 0 0,250-48-3006 0 0,-397 69-1795 0 0,-54 9-201 0 0,155-20 259 0 0,-93 18-3110 0 0,-55 3 1362 0 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1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26 12407 0 0,'1'-2'566'0'0,"5"-21"2168"0"0,-15 42-1738 0 0,-169 426 803 0 0,151-369-1680 0 0,8-22-123 0 0,-85 231-180 0 0,81-221-245 0 0,-12 27-499 0 0,7-32-4569 0 0,21-46 509 0 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16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13591 0 0,'0'0'622'0'0,"-1"0"-13"0"0,-7 2-392 0 0,2 2-129 0 0,5-3 659 0 0,1 0-663 0 0,0-1-8 0 0,0 1-1 0 0,0-1 0 0 0,-1 1 1 0 0,1-1-1 0 0,0 1 1 0 0,0 0-1 0 0,1-1 0 0 0,-1 1 1 0 0,0-1-1 0 0,0 1 0 0 0,0-1 1 0 0,0 1-1 0 0,0 0 1 0 0,1-1-1 0 0,-1 1 0 0 0,0-1 1 0 0,0 1-1 0 0,1-1 1 0 0,-1 1-1 0 0,0-1 0 0 0,1 0 1 0 0,-1 1-1 0 0,0-1 1 0 0,1 1-1 0 0,-1-1 0 0 0,1 0 1 0 0,-1 1-1 0 0,1-1 0 0 0,-1 0 1 0 0,1 1-1 0 0,3 1 64 0 0,1 1 0 0 0,-1-1 0 0 0,1 0 0 0 0,-1 0-1 0 0,1-1 1 0 0,-1 0 0 0 0,1 1 0 0 0,0-1 0 0 0,0-1 0 0 0,0 1 0 0 0,-1-1-1 0 0,10 0 1 0 0,2-1 198 0 0,1-1-1 0 0,22-5 1 0 0,78-25 732 0 0,125-50 0 0 0,-136 43-1014 0 0,-54 20-283 0 0,23-9-1021 0 0,-24 17-2951 0 0,-34 8-2379 0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1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131 460 7367 0 0,'0'0'334'0'0,"-1"0"-1"0"0,-30 12-103 0 0,24-10 837 0 0,0 0 0 0 0,0-1 0 0 0,0 1 0 0 0,0-1 1 0 0,0 0-1 0 0,0-1 0 0 0,-1 0 0 0 0,1 0 0 0 0,-8-1 0 0 0,14 0-992 0 0,0 1 1 0 0,0 0-1 0 0,0-1 0 0 0,0 1 1 0 0,0-1-1 0 0,0 1 0 0 0,0-1 0 0 0,0 1 1 0 0,0-1-1 0 0,0 0 0 0 0,0 1 0 0 0,1-1 1 0 0,-1 0-1 0 0,0 0 0 0 0,1 0 0 0 0,-1 0 1 0 0,0 0-1 0 0,1 1 0 0 0,-1-1 0 0 0,1 0 1 0 0,-1 0-1 0 0,1 0 0 0 0,0 0 1 0 0,-1 0-1 0 0,1-1 0 0 0,0 1 0 0 0,0 0 1 0 0,0 0-1 0 0,0 0 0 0 0,0 0 0 0 0,0-1 1 0 0,0-4 91 0 0,1 0 1 0 0,-1 0-1 0 0,1 1 0 0 0,2-7 1 0 0,-3 12-167 0 0,8-24 350 0 0,1 0 0 0 0,1 0 0 0 0,26-42 0 0 0,-27 50-235 0 0,8-14-65 0 0,1 2 0 0 0,1 0 0 0 0,2 1 0 0 0,0 1 0 0 0,2 1 0 0 0,39-33 0 0 0,-56 52-121 0 0,1 1 1 0 0,0 0-1 0 0,1 0 0 0 0,-1 1 0 0 0,12-5 1 0 0,-14 7-486 0 0,0 0 1 0 0,0 1 0 0 0,0 0-1 0 0,0 0 1 0 0,0 1 0 0 0,8-1 0 0 0,1 1-6712 0 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17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113 375 17447 0 0,'2'-1'796'0'0,"0"0"-521"0"0,14-4 3729 0 0,-14 21-3076 0 0,-1-14-883 0 0,-1 1 0 0 0,0-1-1 0 0,1 0 1 0 0,-1 0 0 0 0,0 1-1 0 0,0-1 1 0 0,0 0 0 0 0,-1 4-1 0 0,-5 14 124 0 0,-1 0 0 0 0,-1 0-1 0 0,-1 0 1 0 0,-1-1-1 0 0,-19 28 1 0 0,15-25-301 0 0,1 0 1 0 0,1 1 0 0 0,-10 29-1 0 0,16-30-596 0 0,6-20 245 0 0,2-2-453 0 0,1 1 671 0 0,-1-1 1 0 0,1 1-1 0 0,0-1 0 0 0,0 0 1 0 0,0 0-1 0 0,0 0 0 0 0,0-1 1 0 0,0 1-1 0 0,0-1 1 0 0,0 1-1 0 0,0-1 0 0 0,-1 0 1 0 0,1 0-1 0 0,0-1 0 0 0,-1 1 1 0 0,1 0-1 0 0,3-3 1 0 0,5-3-1017 0 0,-1 0 0 0 0,17-16 0 0 0,-3 1-3854 0 0</inkml:trace>
  <inkml:trace contextRef="#ctx0" brushRef="#br0" timeOffset="1">365 115 2303 0 0,'10'-25'200'0'0,"-6"14"-200"0"0,3-1 0 0 0,0-1 0 0 0,2 0 2232 0 0,0 1 400 0 0,-1 1 88 0 0,-1 2 8 0 0,0 0 416 0 0,2 13-2936 0 0,0 3-88 0 0,-2 4-24 0 0,0 3-4448 0 0,0 2-896 0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1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86 10479 0 0,'0'0'950'0'0,"2"-1"-782"0"0,21-27 763 0 0,-3-4 5963 0 0,-20 30-6398 0 0,-1 1-419 0 0,0 0 0 0 0,1 0 1 0 0,-1-1-1 0 0,0 1 0 0 0,1 0 0 0 0,-1 0 1 0 0,0 0-1 0 0,0 0 0 0 0,0 0 1 0 0,0 0-1 0 0,0 0 0 0 0,-1 0 0 0 0,1 0 1 0 0,0 0-1 0 0,0 0 0 0 0,0 1 0 0 0,-1-1 1 0 0,-1 0-1 0 0,0 0-3 0 0,-1 0 0 0 0,1 1-1 0 0,0-1 1 0 0,0 1 0 0 0,0 0 0 0 0,0 0-1 0 0,-1 0 1 0 0,-3 1 0 0 0,-3 1-31 0 0,-1 0 1 0 0,0 1 0 0 0,1 1 0 0 0,-13 5-1 0 0,4 0-42 0 0,-1 1 0 0 0,1 0 0 0 0,0 2 0 0 0,1 0 0 0 0,1 2 0 0 0,0 0 0 0 0,1 0 0 0 0,0 2 0 0 0,1 0 0 0 0,-13 18 0 0 0,24-28-1 0 0,1 0 0 0 0,-1 1 0 0 0,1-1 0 0 0,0 1 0 0 0,0 0 0 0 0,-2 10 0 0 0,3-2 0 0 0,3-11 0 0 0,0-2 0 0 0,5 10 0 0 0,-1-10 0 0 0,-3-2 0 0 0,2 2 2 0 0,0-1 1 0 0,0 0-1 0 0,0 0 0 0 0,1 0 1 0 0,-1-1-1 0 0,0 0 0 0 0,1 1 1 0 0,-1-2-1 0 0,0 1 0 0 0,1 0 1 0 0,-1-1-1 0 0,0 0 0 0 0,7-2 1 0 0,8-2 19 0 0,30-16 0 0 0,-26 11-35 0 0,-9 4-25 0 0,-1-1-1 0 0,-1 0 1 0 0,1 0-1 0 0,-2-2 1 0 0,1 1-1 0 0,19-20 1 0 0,-30 28 49 0 0,-1-1 1 0 0,1 0-1 0 0,-1 1 0 0 0,1-1 1 0 0,-1 1-1 0 0,1 0 0 0 0,-1-1 1 0 0,1 1-1 0 0,0-1 0 0 0,-1 1 1 0 0,1 0-1 0 0,-1-1 0 0 0,1 1 1 0 0,0 0-1 0 0,-1 0 0 0 0,1 0 1 0 0,1-1-1 0 0,0 11 138 0 0,-1 6-209 0 0,3 3 60 0 0,-3-15-54 0 0,0 1 0 0 0,1-1 0 0 0,0 0 0 0 0,0 0 0 0 0,0 0 0 0 0,1 0 0 0 0,2 4-1 0 0,-2-4-484 0 0,1 0 0 0 0,-1-1 0 0 0,1 1-1 0 0,0-1 1 0 0,-1 0 0 0 0,8 4-1 0 0,-8-6-1202 0 0,6 1-60 0 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18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37 6447 0 0,'0'-2'499'0'0,"-11"-32"7220"0"0,10 35-7250 0 0,-3 2-364 0 0,0 0-1 0 0,0 0 1 0 0,0 1 0 0 0,0 0 0 0 0,1 0 0 0 0,0 0-1 0 0,0 0 1 0 0,0 0 0 0 0,0 0 0 0 0,1 1-1 0 0,-1-1 1 0 0,-1 7 0 0 0,-4 10 176 0 0,-7 32-1 0 0,10-34-64 0 0,-51 207 837 0 0,-34 115-916 0 0,72-290-275 0 0,9-28-355 0 0,1 0 0 0 0,-7 34 0 0 0,13-48 86 0 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1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39 4607 0 0,'14'-10'663'0'0,"1"1"0"0"0,24-10 7685 0 0,-43 20-8112 0 0,0 0 1 0 0,0 0 0 0 0,1 0-1 0 0,-1 0 1 0 0,0 1 0 0 0,1 0-1 0 0,-1-1 1 0 0,1 2 0 0 0,0-1-1 0 0,-4 3 1 0 0,-1 0 4 0 0,-110 80 678 0 0,98-68-732 0 0,0 1 0 0 0,1 1-1 0 0,-24 31 1 0 0,34-37-187 0 0,3 2 5 0 0,8-11-13 0 0,-1-2-10 0 0,0-1-2 0 0,0 1 1 0 0,0-1-1 0 0,0 1 1 0 0,0-1 0 0 0,0 1-1 0 0,1-1 1 0 0,-1 0-1 0 0,0 1 1 0 0,1-1-1 0 0,-1 0 1 0 0,1 0-1 0 0,0 0 1 0 0,-1 0-1 0 0,1 0 1 0 0,0-1-1 0 0,0 1 1 0 0,-1 0-1 0 0,5 0 1 0 0,3 1-65 0 0,1 0 0 0 0,12 0-1 0 0,-17-2 57 0 0,12 2-53 0 0,0 0-1 0 0,0 1 1 0 0,0 1 0 0 0,0 0-1 0 0,23 11 1 0 0,-32-12 99 0 0,1 1 0 0 0,-1 1-1 0 0,-1 0 1 0 0,1 0 0 0 0,-1 0 0 0 0,0 1 0 0 0,0 0 0 0 0,0 0 0 0 0,-1 1 0 0 0,0-1-1 0 0,0 2 1 0 0,5 8 0 0 0,-7-10 150 0 0,-1 1 0 0 0,1-1 0 0 0,-1 1 0 0 0,-1 0 0 0 0,1 0 0 0 0,-1 1 0 0 0,0-1 0 0 0,-1 0 0 0 0,0 1 0 0 0,1 12 0 0 0,-3-18-80 0 0,1 0 0 0 0,-1 0 0 0 0,0 0 0 0 0,0 0 0 0 0,0 0 0 0 0,0-1 0 0 0,0 1 0 0 0,0 0 0 0 0,0 0 0 0 0,-1-1 0 0 0,1 1 0 0 0,0-1 0 0 0,-1 1 0 0 0,-2 1 0 0 0,-4 1 119 0 0,0 0-1 0 0,0 0 0 0 0,-1-1 1 0 0,1 0-1 0 0,-16 3 1 0 0,7-1-22 0 0,-9 1-107 0 0,1-1-1 0 0,-46 3 0 0 0,-53-6-3103 0 0,121-2 2904 0 0,-17 0-1818 0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1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91 284 4607 0 0,'0'0'354'0'0,"-1"2"-233"0"0,-5 12 1144 0 0,-39 96 5276 0 0,31-73-5406 0 0,-8 41 1 0 0,19-51-271 0 0,4-20-108 0 0,2-17-451 0 0,30-91 1033 0 0,-19 61-998 0 0,12-37 295 0 0,-12 29-328 0 0,3 0 0 0 0,41-82 0 0 0,-51 118-315 0 0,0 0 1 0 0,0 1-1 0 0,19-21 0 0 0,-22 28-31 0 0,-1 1 0 0 0,1 0 0 0 0,0-1 0 0 0,1 2 0 0 0,-1-1 0 0 0,0 0 0 0 0,1 1 0 0 0,-1 0 0 0 0,1 0 0 0 0,0 0-1 0 0,0 0 1 0 0,0 1 0 0 0,10-2 0 0 0,-6 3-53 0 0,0-1-1 0 0,0 1 0 0 0,0 0 1 0 0,-1 1-1 0 0,1 0 0 0 0,0 0 0 0 0,15 5 1 0 0,-17-3-514 0 0,0-1 1 0 0,0 1-1 0 0,-1 1 0 0 0,1-1 1 0 0,10 9-1 0 0,-2 0-5098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10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140 101 8287 0 0,'0'0'756'0'0,"2"-8"-608"0"0,7-25 3525 0 0,-6 24-1978 0 0,-1 0 0 0 0,1 0 0 0 0,-1 0 0 0 0,0-15 0 0 0,-4 24-1672 0 0,0 1 0 0 0,-1-1 0 0 0,1 0 0 0 0,0 1-1 0 0,-1-1 1 0 0,-2 2 0 0 0,-5 5-51 0 0,1-1 0 0 0,0 2 0 0 0,0-1 0 0 0,1 1-1 0 0,0 0 1 0 0,-14 18 0 0 0,11-12-5 0 0,3-5 31 0 0,1-1 0 0 0,1 1 1 0 0,-1 1-1 0 0,1-1 0 0 0,1 1 1 0 0,0 0-1 0 0,-7 20 0 0 0,10-19 2 0 0,3-1 0 0 0,8-4 14 0 0,-7-6-1 0 0,1 1 1 0 0,0-1-1 0 0,0 0 1 0 0,0 0 0 0 0,0 0-1 0 0,-1 0 1 0 0,1 0-1 0 0,0 0 1 0 0,0-1 0 0 0,0 1-1 0 0,-1-1 1 0 0,1 0-1 0 0,0 0 1 0 0,0 0 0 0 0,-1 0-1 0 0,4-3 1 0 0,4-2 116 0 0,0 0 0 0 0,13-11 0 0 0,-22 15-94 0 0,1 1 101 0 0,2-3 48 0 0,-1 3 318 0 0,-5 21-415 0 0,0 28 0 0 0,2-48-88 0 0,1 1 5 0 0,-1 0 1 0 0,0 0-1 0 0,0 0 0 0 0,1 1 0 0 0,-1-1 1 0 0,1 0-1 0 0,-1 0 0 0 0,1 0 0 0 0,-1 0 0 0 0,1 0 1 0 0,-1 0-1 0 0,1 0 0 0 0,0 0 0 0 0,0 0 1 0 0,0 0-1 0 0,-1-1 0 0 0,1 1 0 0 0,0 0 1 0 0,2 0-1 0 0,-1 1-30 0 0,-1-1-1 0 0,1 0 1 0 0,0 0 0 0 0,1 0 0 0 0,-1 0-1 0 0,0 0 1 0 0,0-1 0 0 0,3 2-1 0 0,13-2-1024 0 0,3-3-353 0 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2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139 157 2759 0 0,'1'1'6408'0'0,"2"1"-5589"0"0,1 0 1 0 0,-1 0-1 0 0,0 0 0 0 0,1 0 0 0 0,-1-1 0 0 0,1 1 0 0 0,-1-1 0 0 0,1 0 0 0 0,0 0 0 0 0,7 1 0 0 0,-3-2-222 0 0,0 0 0 0 0,-1 0 0 0 0,1 0 0 0 0,15-3 0 0 0,-5-2-316 0 0,1 0 0 0 0,-1-1 0 0 0,28-14 0 0 0,-23 10-108 0 0,49-27-36 0 0,-66 33-140 0 0,0 0-1 0 0,0 0 1 0 0,0-1-1 0 0,-1 1 1 0 0,0-1-1 0 0,0 0 1 0 0,0-1-1 0 0,7-9 0 0 0,-12 14-13 0 0,0 1-1 0 0,1-1 0 0 0,-1 0 0 0 0,1 1 0 0 0,-1-1 0 0 0,0 0 0 0 0,0 0 0 0 0,1 1 0 0 0,-1-1 0 0 0,0 0 0 0 0,0 0 0 0 0,0 1 0 0 0,0-1 0 0 0,0 0 0 0 0,0 0 0 0 0,0 1 1 0 0,0-1-1 0 0,0 0 0 0 0,-1 0 0 0 0,1 1 0 0 0,0-1 0 0 0,0 0 0 0 0,-1 0 0 0 0,1 1 0 0 0,0-1 0 0 0,-1 0 0 0 0,1 1 0 0 0,0-1 0 0 0,-1 0 0 0 0,1 1 0 0 0,-1-1 0 0 0,0 1 0 0 0,1-1 1 0 0,-1 1-1 0 0,1-1 0 0 0,-1 1 0 0 0,0-1 0 0 0,0 0 0 0 0,-3 0-56 0 0,1-1 1 0 0,0 1 0 0 0,0-1-1 0 0,-1 1 1 0 0,1 0 0 0 0,-6-1-1 0 0,2 2 2 0 0,0-1 0 0 0,0 1 0 0 0,-1 1 0 0 0,1-1 0 0 0,0 1 0 0 0,0 1 0 0 0,0-1 0 0 0,0 1-1 0 0,-8 3 1 0 0,-60 29-575 0 0,68-31 639 0 0,-32 18 7 0 0,-61 41-1 0 0,80-47 13 0 0,-1 2 1 0 0,2 0-1 0 0,0 1 0 0 0,-19 24 1 0 0,33-36 14 0 0,1-1 1 0 0,0 2 0 0 0,0-1 0 0 0,0 0 0 0 0,1 1 0 0 0,0-1 0 0 0,0 1 0 0 0,1 0 0 0 0,0 0 0 0 0,-2 13 0 0 0,3-17-25 0 0,1 1 1 0 0,0-1-1 0 0,0 0 1 0 0,1 0-1 0 0,-1 0 1 0 0,0 0-1 0 0,1 1 1 0 0,0-1-1 0 0,0 0 1 0 0,0 0-1 0 0,0 0 0 0 0,0 0 1 0 0,1 0-1 0 0,-1-1 1 0 0,1 1-1 0 0,0 0 1 0 0,0-1-1 0 0,0 1 1 0 0,0-1-1 0 0,0 0 0 0 0,1 1 1 0 0,-1-1-1 0 0,0 0 1 0 0,1-1-1 0 0,0 1 1 0 0,4 2-1 0 0,4 1-4 0 0,-1 0 0 0 0,1-1 0 0 0,0-1-1 0 0,0 0 1 0 0,0 0 0 0 0,0-1 0 0 0,21 1-1 0 0,4-2-1596 0 0,40-4-1 0 0,-50 1-2740 0 0,-1-3-1199 0 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20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410 103 5527 0 0,'41'-62'2170'0'0,"-12"22"9590"0"0,-31 41-11399 0 0,-24 20 54 0 0,-26 27 0 0 0,28-25-330 0 0,7-7-58 0 0,0 0 0 0 0,2 1 0 0 0,0 1 0 0 0,-16 25 1 0 0,28-40-21 0 0,-3 15-4 0 0,5-15-7 0 0,1 0 0 0 0,-1 0-1 0 0,1 0 1 0 0,0-1 0 0 0,0 1-1 0 0,0 0 1 0 0,0 0 0 0 0,1 0-1 0 0,-1-1 1 0 0,1 1 0 0 0,-1 0 0 0 0,1 0-1 0 0,0-1 1 0 0,0 1 0 0 0,0-1-1 0 0,3 5 1 0 0,1 0-12 0 0,0 0-1 0 0,1-1 1 0 0,-1 1 0 0 0,11 7 0 0 0,19 16 9 0 0,-16-14 14 0 0,20 20-1 0 0,-34-29-4 0 0,1-1-1 0 0,-1 1 1 0 0,0 0-1 0 0,-1 0 1 0 0,0 1-1 0 0,0-1 1 0 0,4 11-1 0 0,-7-16 7 0 0,-1 0 1 0 0,1 0-1 0 0,-1 0 0 0 0,1-1 0 0 0,-1 1 0 0 0,0 0 0 0 0,0 0 1 0 0,0 0-1 0 0,0 0 0 0 0,0 0 0 0 0,0 0 0 0 0,0 0 0 0 0,-1 0 1 0 0,1 0-1 0 0,0 0 0 0 0,-1 0 0 0 0,0 0 0 0 0,0 0 1 0 0,-1 3-1 0 0,0-2 25 0 0,-1-1 0 0 0,1 1 0 0 0,0-1 1 0 0,-1 0-1 0 0,1 1 0 0 0,-1-1 0 0 0,0 0 0 0 0,0-1 1 0 0,1 1-1 0 0,-7 2 0 0 0,-4 1 85 0 0,0-1-1 0 0,-1 0 0 0 0,1-1 1 0 0,-23 3-1 0 0,1-2-25 0 0,-197 18-428 0 0,228-21 138 0 0,-1-1 0 0 0,1 0 0 0 0,0 0 0 0 0,-1 0 0 0 0,1-1-1 0 0,0 1 1 0 0,-1-1 0 0 0,1 0 0 0 0,-5-2 0 0 0,-1-4-1373 0 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2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11519 0 0,'0'0'1040'0'0,"10"5"479"0"0,-10-3-1248 0 0,1-1 1 0 0,0 1-1 0 0,-1 0 0 0 0,1 0 1 0 0,-1 0-1 0 0,1 0 0 0 0,-1 0 1 0 0,0 0-1 0 0,0 0 0 0 0,0 0 1 0 0,0 0-1 0 0,0 0 0 0 0,-1 0 1 0 0,1 0-1 0 0,0 0 0 0 0,-1 0 1 0 0,0 0-1 0 0,0 2 0 0 0,-4 6 43 0 0,0 1 0 0 0,-6 10-1 0 0,3-9 32 0 0,-2 8-29 0 0,-33 65 548 0 0,40-77-830 0 0,0 1 0 0 0,0 0 0 0 0,0 0 0 0 0,1 0 0 0 0,1 0 0 0 0,-1 0 0 0 0,1 18 0 0 0,1-24-31 0 0,0 0 0 0 0,1 0 0 0 0,-1 0 0 0 0,1 0 0 0 0,-1 0 0 0 0,1 0 0 0 0,0 0 0 0 0,0-1 0 0 0,0 1 0 0 0,1 0 0 0 0,-1-1-1 0 0,1 1 1 0 0,-1-1 0 0 0,1 1 0 0 0,0-1 0 0 0,0 0 0 0 0,0 0 0 0 0,0 0 0 0 0,0 0 0 0 0,4 3 0 0 0,-3-3 10 0 0,1-1-1 0 0,-1 1 1 0 0,0-1 0 0 0,0 0 0 0 0,1 0-1 0 0,-1-1 1 0 0,0 1 0 0 0,1 0-1 0 0,-1-1 1 0 0,1 0 0 0 0,-1 0 0 0 0,0 0-1 0 0,1 0 1 0 0,-1-1 0 0 0,1 1-1 0 0,-1-1 1 0 0,5-1 0 0 0,9-5 73 0 0,0 0-1 0 0,-1-1 1 0 0,0 0 0 0 0,0-2 0 0 0,20-15-1 0 0,-26 18-56 0 0,-1-1 0 0 0,0-1 0 0 0,0 0 0 0 0,-1 0 0 0 0,0 0 0 0 0,-1-1 0 0 0,0-1 0 0 0,7-12 0 0 0,1-9-216 0 0,18-51 1 0 0,-14 31-1173 0 0,-10 31-355 0 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2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0 15919 0 0,'0'0'730'0'0,"-1"2"-14"0"0,-14 18-282 0 0,2 0 1 0 0,0 1 0 0 0,-18 42 0 0 0,-22 76 1360 0 0,45-116-1699 0 0,-108 278 637 0 0,49-131-694 0 0,58-147-45 0 0,0-2-7 0 0,1-1 0 0 0,1 2-1 0 0,1-1 1 0 0,-6 39 0 0 0,12-58-193 0 0,0 12 497 0 0,0-14-407 0 0,0 1 1 0 0,0-1 0 0 0,0 0 0 0 0,0 1 0 0 0,0-1-1 0 0,0 0 1 0 0,0 1 0 0 0,1-1 0 0 0,-1 0 0 0 0,0 1-1 0 0,0-1 1 0 0,0 0 0 0 0,0 0 0 0 0,0 1 0 0 0,1-1-1 0 0,-1 0 1 0 0,0 1 0 0 0,0-1 0 0 0,1 0 0 0 0,-1 0-1 0 0,0 0 1 0 0,1 1 0 0 0,8 2-1224 0 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2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 0 16703 0 0,'0'0'2323'0'0,"2"2"-1764"0"0,0 1-456 0 0,-1 0 1 0 0,1 1 0 0 0,0-1 0 0 0,-1 1-1 0 0,0 0 1 0 0,0 0 0 0 0,0-1 0 0 0,0 1 0 0 0,0 0-1 0 0,-1 0 1 0 0,0 0 0 0 0,0 0 0 0 0,0 0-1 0 0,0 0 1 0 0,-1 5 0 0 0,-2 10-31 0 0,-10 33-1 0 0,12-46 1 0 0,-12 41 103 0 0,-2 0 0 0 0,-35 74 0 0 0,-130 214 36 0 0,145-271-189 0 0,-51 126 76 0 0,32-66-97 0 0,42-93-866 0 0,12-30 12 0 0</inkml:trace>
  <inkml:trace contextRef="#ctx0" brushRef="#br0" timeOffset="1">36 675 5983 0 0,'-1'1'274'0'0,"-3"0"114"0"0,-15 7-613 0 0,18-8 336 0 0,1 1 0 0 0,-1-1 0 0 0,0 0 0 0 0,1 1 0 0 0,-1-1 0 0 0,0 1-1 0 0,1-1 1 0 0,-1 1 0 0 0,0-1 0 0 0,1 1 0 0 0,-1-1 0 0 0,1 1 0 0 0,-1 0 0 0 0,1-1 0 0 0,-1 1 0 0 0,1 0 0 0 0,0 0 0 0 0,-1-1 0 0 0,1 1 0 0 0,0 0 0 0 0,-1 0 0 0 0,1 0 268 0 0,0 0 1 0 0,1 0-1 0 0,-1 0 1 0 0,0 0-1 0 0,0 0 1 0 0,0 0-1 0 0,1 0 1 0 0,-1 0-1 0 0,0 0 1 0 0,1 0-1 0 0,-1 0 0 0 0,1 0 1 0 0,-1 0-1 0 0,1-1 1 0 0,-1 1-1 0 0,1 0 1 0 0,0 0-1 0 0,0 0 1 0 0,1 0-119 0 0,-1 1-1 0 0,1-1 1 0 0,0 0 0 0 0,0 0 0 0 0,-1-1 0 0 0,1 1-1 0 0,0 0 1 0 0,3 0 0 0 0,3 1-140 0 0,0-1-1 0 0,0 0 1 0 0,12-1 0 0 0,-17 0 265 0 0,30-1 368 0 0,-1-2 0 0 0,39-7 0 0 0,64-21-61 0 0,-75 17-545 0 0,-7 1-281 0 0,82-18 574 0 0,-44 16-3578 0 0,-71 13 1479 0 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21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10591 0 0,'0'3'5228'0'0,"0"25"-1558"0"0,-2 64 658 0 0,1-79-4205 0 0,-1 0 1 0 0,0 0-1 0 0,-1 0 1 0 0,-1 0-1 0 0,-5 13 1 0 0,2-8-84 0 0,1-4-118 0 0,0 0-1 0 0,0-1 1 0 0,-15 22-1 0 0,20-34-134 0 0,-3-28-5592 0 0,6 8 4234 0 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2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1 288 15031 0 0,'0'0'1867'0'0,"2"1"-1614"0"0,0 1-228 0 0,1-1 0 0 0,0 0 0 0 0,0 0 0 0 0,0 0 0 0 0,0 0 0 0 0,0 0 0 0 0,1-1 0 0 0,-1 1 0 0 0,0-1 0 0 0,0 0 0 0 0,0 0 0 0 0,1 0 0 0 0,-1-1 1 0 0,0 1-1 0 0,0-1 0 0 0,4 0 0 0 0,9-4-387 0 0,29-11 0 0 0,-32 10 138 0 0,-1 1 40 0 0,-1-1 1 0 0,0 0 0 0 0,0 0 0 0 0,0-2 0 0 0,12-10 0 0 0,47-48 148 0 0,-23 20 529 0 0,-34 34-216 0 0,4-4 840 0 0,1 1 0 0 0,34-23 1 0 0,-46 34-914 0 0,0 1 1 0 0,1-1-1 0 0,-1 1 1 0 0,1 1-1 0 0,0 0 1 0 0,0 0-1 0 0,0 0 1 0 0,0 0 0 0 0,0 1-1 0 0,0 1 1 0 0,1-1-1 0 0,-1 1 1 0 0,9 1-1 0 0,-11-1-132 0 0,0 1 0 0 0,1 0 1 0 0,-1 0-1 0 0,0 1 0 0 0,0-1 0 0 0,0 1 0 0 0,0 0 0 0 0,0 1 0 0 0,-1-1 1 0 0,1 1-1 0 0,-1 0 0 0 0,7 5 0 0 0,-8-5-45 0 0,-1-1 1 0 0,1 1-1 0 0,-1 0 1 0 0,0 0-1 0 0,0 0 1 0 0,0 1-1 0 0,0-1 1 0 0,-1 0-1 0 0,1 1 1 0 0,-1-1-1 0 0,0 1 1 0 0,0-1-1 0 0,0 1 1 0 0,0 0-1 0 0,-1-1 1 0 0,1 1-1 0 0,-1 0 1 0 0,0 6-1 0 0,-2 5 9 0 0,0-1 0 0 0,0 1 0 0 0,-2 0 1 0 0,0-1-1 0 0,-6 17 0 0 0,-35 68-179 0 0,21-50-592 0 0,18-38-758 0 0,1-1-451 0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22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86 8287 0 0,'11'-13'1133'0'0,"12"-23"-1"0"0,-12 14 5015 0 0,-5 13-2250 0 0,-3 4-2401 0 0,-10 4-978 0 0,1 2-514 0 0,1 1 0 0 0,0 0 0 0 0,0 0 0 0 0,0 0 0 0 0,1 0 1 0 0,-1 1-1 0 0,-7 5 0 0 0,-28 25-21 0 0,19-12-33 0 0,2 0 0 0 0,1 1 0 0 0,-23 36 0 0 0,36-49 33 0 0,0-1 1 0 0,1 1-1 0 0,0 0 1 0 0,-4 17-1 0 0,6-23-1 0 0,1 1-1 0 0,1 0 0 0 0,-1-1 1 0 0,0 1-1 0 0,1 0 0 0 0,0 0 1 0 0,0 0-1 0 0,0-1 0 0 0,1 1 1 0 0,-1 0-1 0 0,1 0 0 0 0,0-1 1 0 0,0 1-1 0 0,2 7 0 0 0,-2-10 7 0 0,0 1-1 0 0,0-1 0 0 0,0 0 1 0 0,-1 0-1 0 0,1 0 0 0 0,0 1 1 0 0,0-1-1 0 0,1 0 0 0 0,-1 0 1 0 0,0 0-1 0 0,0 0 0 0 0,0-1 1 0 0,1 1-1 0 0,-1 0 0 0 0,0 0 1 0 0,1-1-1 0 0,-1 1 0 0 0,1-1 1 0 0,-1 1-1 0 0,1-1 0 0 0,-1 0 1 0 0,1 0-1 0 0,-1 1 0 0 0,1-1 1 0 0,-1 0-1 0 0,1 0 0 0 0,-1-1 1 0 0,1 1-1 0 0,-1 0 0 0 0,1 0 1 0 0,-1-1-1 0 0,1 1 0 0 0,-1-1 1 0 0,1 1-1 0 0,-1-1 0 0 0,0 1 1 0 0,3-3-1 0 0,4-2-102 0 0,1 0-1 0 0,-1-1 1 0 0,-1 0-1 0 0,12-10 1 0 0,-16 12 61 0 0,10-6-77 0 0,-11 9 95 0 0,1-1 0 0 0,-1 0 0 0 0,0 0 0 0 0,1 0 0 0 0,-1 0 0 0 0,0 0 0 0 0,0-1-1 0 0,-1 1 1 0 0,1-1 0 0 0,1-2 0 0 0,-3 5 13 0 0,0 0-1 0 0,0-1 0 0 0,0 1 1 0 0,0 0-1 0 0,0 0 0 0 0,0-1 1 0 0,0 1-1 0 0,1 0 0 0 0,-1-1 1 0 0,0 1-1 0 0,0 0 0 0 0,0 0 1 0 0,0 0-1 0 0,0-1 0 0 0,0 1 1 0 0,1 0-1 0 0,-1 0 0 0 0,0-1 1 0 0,0 1-1 0 0,0 0 1 0 0,1 0-1 0 0,-1 0 0 0 0,0 0 1 0 0,0-1-1 0 0,1 1 0 0 0,-1 0 1 0 0,0 0-1 0 0,0 0 0 0 0,1 0 1 0 0,-1 0-1 0 0,0 0 0 0 0,0 0 1 0 0,1 0-1 0 0,-1 0 0 0 0,0 0 1 0 0,1 0-1 0 0,-1 0 0 0 0,0 0 1 0 0,0 0-1 0 0,1 0 0 0 0,-1 0 1 0 0,0 0-1 0 0,0 0 1 0 0,1 0-1 0 0,-1 0 0 0 0,0 0 1 0 0,0 0-1 0 0,1 0 0 0 0,-1 1 1 0 0,0-1-1 0 0,0 0 0 0 0,1 0 1 0 0,-1 0-1 0 0,0 1 0 0 0,0-1 1 0 0,0 0-1 0 0,1 0 0 0 0,-1 0 1 0 0,0 1-1 0 0,0-1 0 0 0,0 0 1 0 0,0 0-1 0 0,0 1 0 0 0,0-1 1 0 0,1 0-1 0 0,-1 0 1 0 0,0 1-1 0 0,0-1 0 0 0,0 1 1 0 0,7 18-810 0 0,-8-13 732 0 0,1 0-1 0 0,0 0 1 0 0,-1-1-1 0 0,0 1 0 0 0,-1 0 1 0 0,1-1-1 0 0,-5 9 1 0 0,-20 40-34 0 0,11-24 81 0 0,0 0 153 0 0,-62 143 1203 0 0,62-135-774 0 0,3 1 1 0 0,-14 67 0 0 0,19-61-169 0 0,3 1 0 0 0,2-1 0 0 0,2 1 0 0 0,2 0 0 0 0,2-1 1 0 0,14 71-1 0 0,3-34 80 0 0,5 37 413 0 0,-24-76-618 0 0,-4-25-214 0 0,-2-7-8 0 0,4-11-9 0 0,0 1-1 0 0,-1-1 1 0 0,1 1-1 0 0,0-1 1 0 0,-1 0-1 0 0,1 1 1 0 0,0-1-1 0 0,-1 0 1 0 0,1 1-1 0 0,0-1 1 0 0,-1 0-1 0 0,1 0 1 0 0,-1 1-1 0 0,1-1 0 0 0,0 0 1 0 0,-1 0-1 0 0,1 0 1 0 0,-1 1-1 0 0,1-1 1 0 0,-1 0-1 0 0,1 0 1 0 0,-1 0-1 0 0,1 0 1 0 0,-1 0-1 0 0,1 0 1 0 0,-1 0-1 0 0,1 0 0 0 0,-1 0 1 0 0,1 0-1 0 0,0 0 1 0 0,-1 0-1 0 0,1-1 1 0 0,-1 1-1 0 0,1 0 1 0 0,-2-1-1 0 0,-11-7 115 0 0,9 5-132 0 0,1-1-1 0 0,0 0 1 0 0,0-1 0 0 0,0 1-1 0 0,1 0 1 0 0,-1-1 0 0 0,1 0-1 0 0,-2-6 1 0 0,-9-40-2983 0 0,13 48 2734 0 0,-6-25-7348 0 0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23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6647 0 0,'0'0'3152'0'0,"-6"11"615"0"0,-4 13 1093 0 0,4 16-2820 0 0,6-30-1912 0 0,-2 0-1 0 0,1 0 1 0 0,-4 11 0 0 0,-14 28 517 0 0,10-28-322 0 0,-9 36 1 0 0,15-46-261 0 0,2 4-8 0 0,1-14-126 0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23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9095 0 0,'0'0'400'0'0,"8"4"88"0"0,3-1-392 0 0,2 3-96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10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39 11975 0 0,'0'0'6707'0'0,"-1"-19"-3126"0"0,3 17-3326 0 0,0 0-1 0 0,0 0 1 0 0,0 0 0 0 0,0 0-1 0 0,0 0 1 0 0,4-2 0 0 0,-5 3-94 0 0,0 1-152 0 0,-1 0 0 0 0,0-1 0 0 0,0 1 0 0 0,1 0 0 0 0,-1 0-1 0 0,0 0 1 0 0,1-1 0 0 0,-1 1 0 0 0,0 0 0 0 0,1 0 0 0 0,-1 0 0 0 0,1 0 0 0 0,-1 0 0 0 0,0 0-1 0 0,1 0 1 0 0,-1 0 0 0 0,0 0 0 0 0,1 0 0 0 0,-1 0 0 0 0,1 0 0 0 0,-1 0 0 0 0,0 0 0 0 0,1 0-1 0 0,-1 5-6 0 0,-1-1 0 0 0,1 1-1 0 0,-1 0 1 0 0,0-1 0 0 0,-1 1-1 0 0,1-1 1 0 0,-1 0 0 0 0,-3 8-1 0 0,-24 33 98 0 0,12-18 33 0 0,-13 22 62 0 0,-205 371 396 0 0,227-404-577 0 0,1 1 1 0 0,0 0-1 0 0,-5 22 1 0 0,11-30-10 0 0,-1 0 0 0 0,1 0 0 0 0,1 0 1 0 0,0 0-1 0 0,0 0 0 0 0,0 0 0 0 0,1-1 0 0 0,1 1 1 0 0,4 16-1 0 0,-4-19 737 0 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2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11055 0 0,'0'0'2427'0'0,"1"-2"-1031"0"0,15-36 2464 0 0,36-52-999 0 0,-24 46-1902 0 0,55-65 0 0 0,-72 96-938 0 0,1 0 0 0 0,1 1 0 0 0,0 1 0 0 0,0 0 0 0 0,1 0 1 0 0,1 2-1 0 0,0 0 0 0 0,30-14 0 0 0,-39 21-28 0 0,1 0 1 0 0,-1 0-1 0 0,1 0 0 0 0,0 1 1 0 0,0 0-1 0 0,0 0 0 0 0,0 1 1 0 0,14 1-1 0 0,-12 2 7 0 0,-4 1 2 0 0,0-1 1 0 0,-1 1-1 0 0,0 0 0 0 0,1 1 1 0 0,-1-1-1 0 0,-1 1 0 0 0,1-1 0 0 0,-1 1 1 0 0,1 0-1 0 0,-2 1 0 0 0,1-1 0 0 0,3 9 1 0 0,2 8 17 0 0,9 42-1 0 0,-11-42-16 0 0,-2-4 16 0 0,0 1-1 0 0,-1 0 1 0 0,2 36 0 0 0,-5-28 39 0 0,9 52 1 0 0,-8-74-59 0 0,0 1 0 0 0,0-1 0 0 0,0 0 0 0 0,1 0 0 0 0,0 0 0 0 0,0 0 0 0 0,1 0 0 0 0,-1 0 0 0 0,7 7 0 0 0,-7-9 0 0 0,0-1 0 0 0,0 0 0 0 0,1 1 0 0 0,-1-1 0 0 0,1 0 0 0 0,-1-1 0 0 0,1 1 0 0 0,0 0 0 0 0,0-1 0 0 0,0 1 0 0 0,0-1 0 0 0,0 0 0 0 0,0 0 0 0 0,0 0 0 0 0,1 0 0 0 0,-1-1 0 0 0,5 1 0 0 0,3-1-741 0 0,0 0 0 0 0,20-2 0 0 0,-18 0-1098 0 0,0-1 1 0 0,14-5 0 0 0,-13 3-5120 0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44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 4607 0 0,'0'0'208'0'0,"-2"-13"10763"0"0,2 14-10915 0 0,1 0 0 0 0,-1 0 0 0 0,0 0 0 0 0,1 0 0 0 0,-1 0 0 0 0,1 0-1 0 0,-1 0 1 0 0,1-1 0 0 0,0 1 0 0 0,-1 0 0 0 0,1 0 0 0 0,0 0 0 0 0,2 3 77 0 0,30 58 1250 0 0,11 17-385 0 0,-23-49-728 0 0,1 0 0 0 0,2-1 0 0 0,0-2-1 0 0,2 0 1 0 0,38 28 0 0 0,-37-33-192 0 0,-1 2 1 0 0,-1 0-1 0 0,-1 1 1 0 0,-1 2 0 0 0,-1 0-1 0 0,-2 2 1 0 0,-1 0-1 0 0,-1 1 1 0 0,27 62-1 0 0,-40-79-74 0 0,0-4 3 0 0,-1 1 0 0 0,-1-1 0 0 0,0 1 0 0 0,0 0 0 0 0,-1 0 0 0 0,2 20 0 0 0,-3-6 91 0 0,0 6-4369 0 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45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20 8751 0 0,'0'0'674'0'0,"-1"-1"-438"0"0,-1-3-554 0 0,-4-10 8710 0 0,4 16-7953 0 0,-12 18-219 0 0,0 0 1 0 0,2 1-1 0 0,0 1 1 0 0,-11 29-1 0 0,6-14-25 0 0,-4 5-148 0 0,-2-2-1 0 0,-2 0 0 0 0,-1-1 1 0 0,-57 63-1 0 0,37-50-46 0 0,-92 92 0 0 0,59-67 50 0 0,52-50-457 0 0,30-28-38 0 0,0 1 1 0 0,0-1 0 0 0,0 0-1 0 0,0 1 1 0 0,0-2-1 0 0,3 0 1 0 0,4-2-2470 0 0,10-3-2824 0 0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46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15 5063 0 0,'0'0'390'0'0,"-6"7"-72"0"0,-48 34 5421 0 0,49-36-4673 0 0,11-6 504 0 0,10-6-781 0 0,16-10-508 0 0,-21 10-142 0 0,-1 2 0 0 0,1-1 0 0 0,0 1 0 0 0,1 1 0 0 0,-1 0-1 0 0,1 1 1 0 0,16-4 0 0 0,-21 7 11 0 0,-1-1-1 0 0,1 1 1 0 0,11 1 0 0 0,-16-1-114 0 0,0 0 0 0 0,0 1 0 0 0,0-1 1 0 0,0 1-1 0 0,-1-1 0 0 0,1 1 1 0 0,0 0-1 0 0,0 0 0 0 0,-1 0 1 0 0,1 0-1 0 0,-1 0 0 0 0,1 0 0 0 0,-1 0 1 0 0,1 0-1 0 0,-1 1 0 0 0,0-1 1 0 0,1 0-1 0 0,0 3 0 0 0,-1-2-25 0 0,1 0 0 0 0,-1 0 1 0 0,0 0-1 0 0,0 0 0 0 0,-1 0 0 0 0,1 0 0 0 0,0 1 0 0 0,-1-1 0 0 0,1 0 0 0 0,-1 0 1 0 0,1 1-1 0 0,-1-1 0 0 0,0 0 0 0 0,0 1 0 0 0,0-1 0 0 0,-1 0 0 0 0,0 4 0 0 0,0-3 23 0 0,0 1-1 0 0,-1-1 1 0 0,1 0-1 0 0,-1 0 1 0 0,0 0-1 0 0,1 0 0 0 0,-2 0 1 0 0,1 0-1 0 0,0 0 1 0 0,-4 3-1 0 0,-4 2 53 0 0,1-1-1 0 0,-1 0 0 0 0,-1 0 1 0 0,1-1-1 0 0,-20 8 0 0 0,-99 34-1182 0 0,127-48 1020 0 0,14 0-298 0 0,8-2 498 0 0,73-1 258 0 0,-82 3-346 0 0,0 1 0 0 0,0 1 0 0 0,0 0 0 0 0,0 0 0 0 0,0 1 0 0 0,14 6 0 0 0,-11-3 23 0 0,-6-3-3 0 0,-1 0-1 0 0,0 1 1 0 0,0-1 0 0 0,0 1 0 0 0,0 1 0 0 0,8 6 0 0 0,-15-11-42 0 0,1 1 0 0 0,-1-1 0 0 0,1 1 0 0 0,-1 0 0 0 0,0-1 0 0 0,1 1 0 0 0,-1-1 0 0 0,0 1 0 0 0,1 0 0 0 0,-1-1 0 0 0,0 1 0 0 0,0 0 0 0 0,0-1 0 0 0,0 1 0 0 0,1 0 0 0 0,-1 0 0 0 0,0-1 0 0 0,0 1 0 0 0,0 0 0 0 0,0-1 0 0 0,-1 1 0 0 0,1 1 0 0 0,-5 13 142 0 0,1-10-114 0 0,0 0 0 0 0,0-1 0 0 0,-1 0 0 0 0,0 0-1 0 0,1 0 1 0 0,-1 0 0 0 0,0-1 0 0 0,-1 0 0 0 0,-8 4-1 0 0,0 1 8 0 0,-15 9 63 0 0,-108 66 5 0 0,127-76-85 0 0,1-1-21 0 0,0 0 1 0 0,0 0 0 0 0,0-1 0 0 0,-1-1 0 0 0,1 1-1 0 0,-1-1 1 0 0,0-1 0 0 0,-14 3 0 0 0,22-6 32 0 0,1 0-49 0 0,0 0 1 0 0,1 0 0 0 0,-1 0 0 0 0,1-1 0 0 0,-1 1 0 0 0,1 0 0 0 0,-1 0-1 0 0,0-1 1 0 0,1 1 0 0 0,-1 0 0 0 0,1-1 0 0 0,-1 1 0 0 0,1-1 0 0 0,0 1 0 0 0,-1-1-1 0 0,1 1 1 0 0,-1 0 0 0 0,1-1 0 0 0,0 0 0 0 0,-1 1 0 0 0,1-1 0 0 0,0 1-1 0 0,0-1 1 0 0,-1 1 0 0 0,1-1 0 0 0,0 1 0 0 0,0-1 0 0 0,0 0 0 0 0,0 1-1 0 0,0-1 1 0 0,0 0 0 0 0,0 1 0 0 0,0-1 0 0 0,0 0 0 0 0,0-1-660 0 0,0 0-1 0 0,1 0 1 0 0,0 0 0 0 0,-1 0 0 0 0,1 0 0 0 0,0 0-1 0 0,2-3 1 0 0,1-3-999 0 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4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5527 0 0,'0'0'4452'0'0,"4"-7"-330"0"0,-1 5-3875 0 0,-1-1 0 0 0,1 1 1 0 0,-1 0-1 0 0,1 0 0 0 0,0 0 1 0 0,0 1-1 0 0,0-1 0 0 0,0 1 1 0 0,0-1-1 0 0,1 1 0 0 0,-1 0 1 0 0,6-1-1 0 0,42-6 652 0 0,-26 6-699 0 0,-1 0 0 0 0,1 2-1 0 0,-1 0 1 0 0,48 8 0 0 0,-67-7-472 0 0,1-1 1 0 0,-1 1 0 0 0,0-1-1 0 0,0-1 1 0 0,0 1 0 0 0,1-1-1 0 0,-1 1 1 0 0,0-2-1 0 0,0 1 1 0 0,8-3 0 0 0,-4 0-1295 0 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4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6911 0 0,'0'0'528'0'0,"-8"4"2063"0"0,2-1-1902 0 0,2 0-1 0 0,-1 0 1 0 0,0 1 0 0 0,1 0-1 0 0,-1-1 1 0 0,1 1 0 0 0,-4 6-1 0 0,7-9 156 0 0,-4 21 2604 0 0,5-21-2969 0 0,2 1-374 0 0,0 0 1 0 0,-1 0 0 0 0,1 0-1 0 0,0-1 1 0 0,0 1-1 0 0,0-1 1 0 0,0 0 0 0 0,0 1-1 0 0,0-1 1 0 0,0 0-1 0 0,0 0 1 0 0,0 0-1 0 0,1 0 1 0 0,-1-1 0 0 0,0 1-1 0 0,1-1 1 0 0,-1 1-1 0 0,1-1 1 0 0,-1 0 0 0 0,0 0-1 0 0,1 0 1 0 0,3-1-1 0 0,9 0 66 0 0,0-1-1 0 0,23-6 0 0 0,-23 4-23 0 0,-6 2-175 0 0,25-5-1340 0 0,38-14 1 0 0,-58 15-595 0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5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2303 0 0,'0'0'7912'0'0,"-2"2"-7722"0"0,-4 9 126 0 0,0 0 0 0 0,1 1 0 0 0,0-1 0 0 0,1 1 0 0 0,-5 20 0 0 0,-10 66 653 0 0,17-86-861 0 0,-16 170 1129 0 0,18-142-1276 0 0,3-23-4235 0 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5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10135 0 0,'0'0'464'0'0,"-2"1"-9"0"0,-3 1-336 0 0,1 0 0 0 0,-1 1 1 0 0,1 0-1 0 0,0-1 0 0 0,0 1 0 0 0,0 1 1 0 0,0-1-1 0 0,1 1 0 0 0,-1-1 0 0 0,1 1 1 0 0,0 0-1 0 0,-3 5 0 0 0,0 1 622 0 0,0 0 0 0 0,0 1 0 0 0,1 0 0 0 0,-5 14 0 0 0,4-2-532 0 0,1 0 1 0 0,1 0 0 0 0,1 1-1 0 0,1 26 1 0 0,0-18-145 0 0,-7 42 0 0 0,4-49-78 0 0,3-9-87 0 0,-1 0 0 0 0,-1-1 0 0 0,-1 0 0 0 0,-6 16 0 0 0,-3 7-1493 0 0,13-36 1027 0 0,0 0-620 0 0,-2 6 556 0 0,2-6-732 0 0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5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 12671 0 0,'0'0'1143'0'0,"-1"0"-940"0"0,-9-1-181 0 0,-7 1 45 0 0,13 2 144 0 0,3 0 3 0 0,-7 4 544 0 0,3-2 895 0 0,6-2-1438 0 0,1 1-174 0 0,0-1 1 0 0,0 1 0 0 0,0-1 0 0 0,0 0 0 0 0,0 0 0 0 0,0 0 0 0 0,1 0-1 0 0,-1 0 1 0 0,1 0 0 0 0,0-1 0 0 0,-1 1 0 0 0,1-1 0 0 0,0 0-1 0 0,0 0 1 0 0,0 0 0 0 0,0 0 0 0 0,0 0 0 0 0,0-1 0 0 0,6 1 0 0 0,9 1 99 0 0,-1-2-1 0 0,23-1 1 0 0,-37 1-126 0 0,154-21 372 0 0,-57 5-318 0 0,117-2 3 0 0,-184 22-16 0 0,-5-1-973 0 0,-19 2 109 0 0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58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27 213 9671 0 0,'-2'-1'748'0'0,"1"-1"-611"0"0,-1-1-72 0 0,-12-6 209 0 0,13 8-309 0 0,-6-5 5976 0 0,9 2-2864 0 0,2 0-4224 0 0,3-1 1280 0 0,0 0 0 0 0,0 0 0 0 0,1 1 0 0 0,0 0 0 0 0,0 1 0 0 0,0 0 0 0 0,0 0 0 0 0,10-2 0 0 0,0 0 36 0 0,27-10 105 0 0,88-29 260 0 0,155-29 0 0 0,-267 70-627 0 0,0 0 1 0 0,37 1-1 0 0,-41 3-1497 0 0,33 5 1 0 0,-37-3 431 0 0,1-1 0 0 0,-1 0 0 0 0,1-2 0 0 0,14 0 1 0 0,-4-1-3461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1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27 5063 0 0,'8'-5'197'0'0,"-6"4"-139"0"0,1-1 0 0 0,-1 1 1 0 0,0-1-1 0 0,-1 1 0 0 0,1-1 0 0 0,0 0 1 0 0,7-9 9063 0 0,-13 24-8474 0 0,-67 165 3637 0 0,21-53-3686 0 0,22-60-346 0 0,-13 30 62 0 0,-76 129 0 0 0,86-173-209 0 0,-54 65 1 0 0,59-85-47 0 0,-27 44 0 0 0,52-73-183 0 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59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0 7367 0 0,'0'0'667'0'0,"-2"1"-547"0"0,-7 3 172 0 0,1 0 0 0 0,0 0 0 0 0,0 1 0 0 0,0 0-1 0 0,1 1 1 0 0,-1 0 0 0 0,1 0 0 0 0,1 0 0 0 0,-1 1 0 0 0,-9 13 0 0 0,-10 20 600 0 0,1 1 1 0 0,3 1 0 0 0,-20 49-1 0 0,-8 53 409 0 0,16-41-802 0 0,-79 205 21 0 0,101-280-1024 0 0,0 0 0 0 0,-29 46 0 0 0,32-61 185 0 0,-1 1 1 0 0,0-2-1 0 0,-1 1 0 0 0,0-1 1 0 0,-1-1-1 0 0,-23 18 1 0 0,20-20-1132 0 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5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31 165 10303 0 0,'-2'3'472'0'0,"-15"20"158"0"0,9-10-612 0 0,5 0 30 0 0,2-11 199 0 0,2 1 76 0 0,0-1-274 0 0,0 0 1 0 0,0 0 0 0 0,0 0-1 0 0,0 0 1 0 0,0 0 0 0 0,0 0-1 0 0,0 0 1 0 0,1-1 0 0 0,-1 1-1 0 0,1-1 1 0 0,-1 1 0 0 0,1-1-1 0 0,0 1 1 0 0,0-1 0 0 0,2 2-1 0 0,0-1 7 0 0,0 0 0 0 0,0-1-1 0 0,0 0 1 0 0,0 1 0 0 0,1-1 0 0 0,-1-1 0 0 0,7 2-1 0 0,6-2 95 0 0,-1 0-1 0 0,1-2 1 0 0,20-3-1 0 0,-35 5-129 0 0,95-19 609 0 0,0-4 0 0 0,-2-4 0 0 0,148-63 0 0 0,-67 26 97 0 0,-99 39-2942 0 0,-59 19 978 0 0,-16 5 614 0 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59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89 461 8951 0 0,'-2'0'407'0'0,"-4"-1"-320"0"0,1 0 0 0 0,-1 0 0 0 0,1 0 1 0 0,-1-1-1 0 0,1 1 0 0 0,0-2 0 0 0,0 1 0 0 0,0 0 0 0 0,-6-5 0 0 0,8 6 29 0 0,1-1-1 0 0,0 0 0 0 0,0 0 1 0 0,0 0-1 0 0,0 0 0 0 0,0-1 1 0 0,1 1-1 0 0,-1-1 0 0 0,1 1 1 0 0,-1-1-1 0 0,1 1 0 0 0,0-1 1 0 0,0 0-1 0 0,0 1 0 0 0,0-1 1 0 0,0 0-1 0 0,1 0 0 0 0,0 0 1 0 0,-1 0-1 0 0,1-5 0 0 0,1-1 89 0 0,0 0 0 0 0,1 1 0 0 0,-1-1-1 0 0,2 0 1 0 0,-1 1 0 0 0,1 0 0 0 0,0 0 0 0 0,1 0-1 0 0,0 0 1 0 0,5-8 0 0 0,10-13 354 0 0,26-30 1 0 0,-45 59-558 0 0,16-19 31 0 0,1 0 0 0 0,0 2-1 0 0,2 0 1 0 0,0 1-1 0 0,0 0 1 0 0,2 2 0 0 0,0 0-1 0 0,0 2 1 0 0,1 0 0 0 0,46-16-1 0 0,-55 24-377 0 0,0 2 0 0 0,1 0-1 0 0,-1 0 1 0 0,1 1 0 0 0,-1 1 0 0 0,18 2-1 0 0,-9-1-4749 0 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00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155 381 8751 0 0,'0'0'674'0'0,"0"2"-438"0"0,-19 46 3142 0 0,-28 52 1 0 0,20-45-2855 0 0,2-7 87 0 0,-11 24-2050 0 0,36-70 452 0 0</inkml:trace>
  <inkml:trace contextRef="#ctx0" brushRef="#br0" timeOffset="1">428 1 8287 0 0,'0'0'888'0'0,"0"9"-888"0"0,-2 5 856 0 0,0 2 136 0 0,1 0 32 0 0,1 2 8 0 0,3 2-1032 0 0,3 0-96 0 0,1-2-80 0 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0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28 9415 0 0,'0'0'852'0'0,"-8"-1"580"0"0,3 0-793 0 0,1-1 0 0 0,-1 0-1 0 0,1 0 1 0 0,-7-4 0 0 0,9 5-598 0 0,-1-1 1 0 0,0 0-1 0 0,0 1 0 0 0,0-1 1 0 0,0 1-1 0 0,1 0 1 0 0,-2 0-1 0 0,1 0 1 0 0,0 1-1 0 0,0-1 0 0 0,0 1 1 0 0,0 0-1 0 0,0-1 1 0 0,-6 2-1 0 0,-6 2-63 0 0,-1 0-1 0 0,0 1 1 0 0,1 1 0 0 0,-28 13 0 0 0,-54 35-70 0 0,85-45 126 0 0,1 0-1 0 0,0 0 1 0 0,-17 18-1 0 0,23-20-11 0 0,0 0 1 0 0,0 0-1 0 0,0 0 1 0 0,1 0-1 0 0,-1 1 1 0 0,2 0-1 0 0,-7 14 1 0 0,10-19 263 0 0,11 4-92 0 0,-7-5-170 0 0,1 0 0 0 0,-1 0 0 0 0,0-1 0 0 0,0 0 0 0 0,1 0 0 0 0,-1 0 0 0 0,1 0 0 0 0,-1 0 0 0 0,0-1 0 0 0,0 0 0 0 0,1 0 1 0 0,6-2-1 0 0,6-4 40 0 0,27-13 1 0 0,-37 17-42 0 0,64-38-94 0 0,-69 40 3 0 0,-1 4-387 0 0,-1-1 446 0 0,1 0 0 0 0,-1 0 0 0 0,0 1 0 0 0,0-1 0 0 0,0 0 0 0 0,0 5 0 0 0,0-5 7 0 0,0 18-115 0 0,0-18 10 0 0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0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33 2303 0 0,'27'-33'15892'0'0,"-30"44"-15648"0"0,0-1-1 0 0,-1 1 1 0 0,0-1-1 0 0,-10 18 1 0 0,-29 40 179 0 0,24-38-214 0 0,-156 260 318 0 0,24 13-562 0 0,142-280-699 0 0,0 0 0 0 0,2 0 0 0 0,-8 39 0 0 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0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1 1839 0 0,'-2'1'13342'0'0,"-10"6"-12884"0"0,0 1 1 0 0,1 1 0 0 0,0 0 0 0 0,1 1-1 0 0,-17 18 1 0 0,-41 62-209 0 0,27-34-74 0 0,31-42-183 0 0,4-7-6 0 0,0 0-1 0 0,1 0 0 0 0,0 1 0 0 0,0 0 1 0 0,-4 10-1 0 0,9-17-20 0 0,-1 0 0 0 0,1 1 1 0 0,0-1-1 0 0,0 0 0 0 0,-1 1 0 0 0,1-1 1 0 0,0 0-1 0 0,0 1 0 0 0,1-1 0 0 0,-1 0 0 0 0,0 1 1 0 0,0-1-1 0 0,1 0 0 0 0,-1 0 0 0 0,0 1 1 0 0,1-1-1 0 0,-1 0 0 0 0,1 0 0 0 0,0 1 1 0 0,-1-1-1 0 0,1 0 0 0 0,0 0 0 0 0,0 0 1 0 0,1 1-1 0 0,3 3-65 0 0,0-2 0 0 0,0 1 1 0 0,0 0-1 0 0,7 3 0 0 0,9 6-118 0 0,-1 6 240 0 0,-1 1 0 0 0,18 25-1 0 0,-29-35 228 0 0,0 1 1 0 0,-1 1-1 0 0,0-1 0 0 0,-1 1 1 0 0,0 1-1 0 0,4 15 0 0 0,-9-26 54 0 0,-2 1-223 0 0,1-1 0 0 0,-1 1-1 0 0,0-1 1 0 0,1 1 0 0 0,-1-1 0 0 0,-1 1-1 0 0,1-1 1 0 0,0 0 0 0 0,0 1-1 0 0,-1-1 1 0 0,1 0 0 0 0,-1 0 0 0 0,0 0-1 0 0,0 0 1 0 0,0-1 0 0 0,0 1-1 0 0,0 0 1 0 0,0-1 0 0 0,0 1 0 0 0,0-1-1 0 0,-1 0 1 0 0,1 0 0 0 0,-4 2-1 0 0,-6 2-53 0 0,-1-1 0 0 0,0 0 0 0 0,-16 2 0 0 0,27-6-16 0 0,-61 10-1419 0 0,-119 2-1 0 0,150-13 150 0 0,2-2-41 0 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01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92 288 10911 0 0,'0'2'498'0'0,"-3"9"-354"0"0,0-1 1 0 0,0 0-1 0 0,-1 1 1 0 0,-5 8-1 0 0,-5 13 358 0 0,11-22-281 0 0,-1 0 1 0 0,0 0-1 0 0,0 0 1 0 0,-1-1-1 0 0,-1 0 1 0 0,-12 17-1 0 0,17-25-37 0 0,-4-7-104 0 0,4 4-58 0 0,0-1 0 0 0,1 1 0 0 0,-1 0 0 0 0,0 0 0 0 0,1 0 0 0 0,-1-1 0 0 0,1 1 0 0 0,0 0 0 0 0,-1-1 0 0 0,1 1 0 0 0,0 0 0 0 0,0 0 0 0 0,1-3 0 0 0,7-32 216 0 0,-5 27-158 0 0,5-21 331 0 0,1 1 1 0 0,2 1 0 0 0,0 0 0 0 0,3 0 0 0 0,0 1 0 0 0,1 1-1 0 0,23-30 1 0 0,-29 46-403 0 0,1 0 0 0 0,0 1 1 0 0,0 0-1 0 0,1 0 0 0 0,0 1 0 0 0,1 0 0 0 0,0 1 0 0 0,20-10 0 0 0,-23 14-66 0 0,0 0-1 0 0,1 0 1 0 0,0 1-1 0 0,-1 0 1 0 0,1 1-1 0 0,0 0 1 0 0,1 1-1 0 0,-1 0 1 0 0,0 1-1 0 0,0 0 1 0 0,0 0-1 0 0,18 3 1 0 0,58 17-2510 0 0,-71-16-2913 0 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02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166 145 3679 0 0,'0'0'284'0'0,"-1"2"-186"0"0,1 0 852 0 0,0 1 0 0 0,-1 0 0 0 0,1-1 0 0 0,0 1 0 0 0,1 0 0 0 0,-1-1 0 0 0,0 1 0 0 0,1 0 0 0 0,-1-1 0 0 0,3 5 0 0 0,4 5 288 0 0,-6-11-1134 0 0,0 0 1 0 0,0-1-1 0 0,1 1 1 0 0,-1 0-1 0 0,0-1 1 0 0,1 1-1 0 0,-1-1 1 0 0,1 0-1 0 0,-1 0 1 0 0,1 1-1 0 0,-1-1 1 0 0,1 0-1 0 0,-1 0 1 0 0,0 0-1 0 0,1 0 1 0 0,1-1-1 0 0,0 1 72 0 0,8-2 176 0 0,1 1 0 0 0,-1-2 0 0 0,1 1 0 0 0,-1-2 0 0 0,12-4 0 0 0,53-27 555 0 0,-75 34-882 0 0,25-12-8 0 0,-2-1 0 0 0,0-1 1 0 0,40-32-1 0 0,-61 44-130 0 0,0 0-1 0 0,0 1 1 0 0,0-1 0 0 0,-1 0 0 0 0,1 0 0 0 0,-1-1-1 0 0,0 1 1 0 0,0-1 0 0 0,0 1 0 0 0,0-1-1 0 0,2-7 1 0 0,-5 11 66 0 0,1 0-1 0 0,0-1 0 0 0,-1 1 1 0 0,1-1-1 0 0,-1 1 0 0 0,1 0 1 0 0,-1-1-1 0 0,0 1 0 0 0,1 0 1 0 0,-1 0-1 0 0,1-1 0 0 0,-1 1 1 0 0,1 0-1 0 0,-1 0 0 0 0,0 0 1 0 0,1 0-1 0 0,-1 0 0 0 0,0 0 1 0 0,0 0-48 0 0,-6-1-154 0 0,0 0 1 0 0,-1 1-1 0 0,1 0 0 0 0,0 1 1 0 0,0-1-1 0 0,-1 2 0 0 0,1-1 0 0 0,0 1 1 0 0,-13 4-1 0 0,-5 4-371 0 0,-31 18 1 0 0,20-7 566 0 0,1 1 1 0 0,-56 46 0 0 0,-51 67 1899 0 0,135-128-1765 0 0,0 0 0 0 0,1 0 0 0 0,0 1 0 0 0,1 0 0 0 0,-6 9 0 0 0,10-15-56 0 0,1 0-1 0 0,-1 0 0 0 0,0 0 0 0 0,0 0 0 0 0,1 1 1 0 0,-1-1-1 0 0,1 0 0 0 0,0 0 0 0 0,0 0 1 0 0,0 0-1 0 0,0 0 0 0 0,0 4 0 0 0,0-5-3 0 0,1 1 0 0 0,0-1 0 0 0,-1 1 0 0 0,1-1 0 0 0,0 1 1 0 0,-1-1-1 0 0,1 0 0 0 0,0 1 0 0 0,0-1 0 0 0,0 0 0 0 0,0 0 0 0 0,0 0 0 0 0,1 0 0 0 0,-1 0 0 0 0,0 0 0 0 0,0 0 0 0 0,1 0 0 0 0,-1 0 0 0 0,3 1 1 0 0,5 2 23 0 0,1-1 0 0 0,0 1 1 0 0,0-1-1 0 0,1-1 0 0 0,-1 0 1 0 0,0-1-1 0 0,1 0 0 0 0,-1 0 1 0 0,14-1-1 0 0,2-2-771 0 0,0-1 1 0 0,41-10-1 0 0,-42 6-294 0 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0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1 8751 0 0,'0'0'1114'0'0,"-9"0"1380"0"0,3 1-2065 0 0,1 0 0 0 0,-1 0 0 0 0,1 1 0 0 0,0 0-1 0 0,0 0 1 0 0,0 0 0 0 0,0 1 0 0 0,0-1 0 0 0,0 1-1 0 0,1 0 1 0 0,-1 1 0 0 0,1-1 0 0 0,-6 7 0 0 0,-5 7-90 0 0,0 0 0 0 0,-12 21 0 0 0,1-3 127 0 0,5-11-400 0 0,13-15-46 0 0,0 1 0 0 0,0-1 0 0 0,1 2-1 0 0,1-1 1 0 0,-11 22 0 0 0,17-31-29 0 0,-1 0-1 0 0,1 0 0 0 0,0 0 1 0 0,0 0-1 0 0,0 0 0 0 0,0 0 0 0 0,0 0 1 0 0,0 0-1 0 0,0 0 0 0 0,0 0 1 0 0,0 0-1 0 0,1 0 0 0 0,-1 0 1 0 0,0 0-1 0 0,1 0 0 0 0,-1 0 1 0 0,1 0-1 0 0,-1 0 0 0 0,1 0 1 0 0,-1 0-1 0 0,1 0 0 0 0,-1-1 1 0 0,1 1-1 0 0,0 0 0 0 0,0 0 1 0 0,-1-1-1 0 0,2 2 0 0 0,27 18-380 0 0,-23-17 347 0 0,3 3-9 0 0,0 0 0 0 0,0 0-1 0 0,-1 1 1 0 0,12 13 0 0 0,-9-6 143 0 0,-9-8-62 0 0,-2-2 7 0 0,2 2 52 0 0,-1 0 1 0 0,0 1-1 0 0,0-1 1 0 0,0 1-1 0 0,-1-1 1 0 0,1 1-1 0 0,-2-1 0 0 0,1 1 1 0 0,-2 6-1 0 0,1-10-44 0 0,1 1 0 0 0,-1-1 0 0 0,-1 0 1 0 0,1 0-1 0 0,0 1 0 0 0,-1-1 0 0 0,1 0 0 0 0,-1 0 0 0 0,0 0 0 0 0,0-1 0 0 0,0 1 0 0 0,-1 0 0 0 0,1-1 0 0 0,0 1 0 0 0,-1-1 0 0 0,0 0 0 0 0,0 0 0 0 0,-5 3 0 0 0,-11 5 172 0 0,0-1-1 0 0,-1-1 1 0 0,-1-1-1 0 0,1 0 1 0 0,-31 4 0 0 0,41-9-423 0 0,0-1 1 0 0,0 0-1 0 0,-1 0 1 0 0,1-1-1 0 0,0-1 1 0 0,0 0-1 0 0,0 0 1 0 0,0-1-1 0 0,0 0 1 0 0,0-1-1 0 0,0 0 1 0 0,0 0-1 0 0,-14-8 1 0 0,9 1-6821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11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6 132 16207 0 0,'0'0'744'0'0,"0"-1"-18"0"0,-2-5-465 0 0,-1-1 4592 0 0,4 8-4797 0 0,1 0-1 0 0,0 0 0 0 0,0 0 1 0 0,0 0-1 0 0,0 0 1 0 0,-1 0-1 0 0,1-1 1 0 0,3 1-1 0 0,1 1 97 0 0,3 2 10 0 0,1-1 1 0 0,-1-1 0 0 0,1 1-1 0 0,0-2 1 0 0,-1 1 0 0 0,1-1-1 0 0,10-1 1 0 0,71-6 334 0 0,-85 5-469 0 0,284-54 367 0 0,-21 3-107 0 0,-56 25-519 0 0,-184 25-242 0 0,-27 2 62 0 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0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22 11631 0 0,'0'0'531'0'0,"-1"1"-8"0"0,-16 28-282 0 0,13-23-147 0 0,0 0 0 0 0,1 0 1 0 0,-6 10-1 0 0,3 1 333 0 0,1 0 0 0 0,0 0 0 0 0,-3 23 0 0 0,7-31-295 0 0,1 0 0 0 0,-1 0 0 0 0,1 0 0 0 0,1-1 0 0 0,0 1 0 0 0,0 0 0 0 0,0 0 0 0 0,5 11 0 0 0,-6-18-68 0 0,1-2-32 0 0,-1 1 0 0 0,0 0-1 0 0,1 0 1 0 0,-1 0 0 0 0,1-1-1 0 0,0 1 1 0 0,-1 0-1 0 0,1 0 1 0 0,0-1 0 0 0,-1 1-1 0 0,1 0 1 0 0,0-1 0 0 0,0 1-1 0 0,-1-1 1 0 0,1 1 0 0 0,0-1-1 0 0,0 0 1 0 0,0 1 0 0 0,0-1-1 0 0,0 0 1 0 0,0 0 0 0 0,1 1-1 0 0,21 3 833 0 0,-17-4-659 0 0,0-1 0 0 0,0 0 0 0 0,0-1 0 0 0,-1 1-1 0 0,1-1 1 0 0,-1 0 0 0 0,1-1 0 0 0,-1 1 0 0 0,0-1 0 0 0,0 0-1 0 0,6-5 1 0 0,-3 2-44 0 0,-1-1 1 0 0,0 0-1 0 0,-1 0 0 0 0,1 0 0 0 0,-1-1 1 0 0,5-10-1 0 0,4-8-736 0 0,-2-1 1 0 0,-1-1-1 0 0,11-38 0 0 0,-14 41-4150 0 0,0-2-1486 0 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0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0 7831 0 0,'0'0'706'0'0,"-1"1"-578"0"0,-6 2 132 0 0,0 0 0 0 0,0 1 1 0 0,0 0-1 0 0,1 0 1 0 0,-11 8-1 0 0,-28 30 5130 0 0,27-22-4662 0 0,2 1 1 0 0,0 0 0 0 0,1 2 0 0 0,1 0-1 0 0,-14 31 1 0 0,-46 131-448 0 0,42-98 54 0 0,7-25-320 0 0,-76 214 36 0 0,96-259-54 0 0,-19 70-348 0 0,20-71-52 0 0,1 0-1 0 0,0 1 1 0 0,1 19-1 0 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0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0 10591 0 0,'0'0'2511'0'0,"-2"2"-975"0"0,-26 45 259 0 0,1 0-1 0 0,-27 67 1 0 0,-30 109-1187 0 0,29-71-49 0 0,-99 227-258 0 0,81-213-850 0 0,72-165 215 0 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03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9215 0 0,'0'0'1214'0'0,"2"0"179"0"0,5 2-597 0 0,1 0-1 0 0,0-1 1 0 0,-1 0-1 0 0,1 0 1 0 0,0-1 0 0 0,0 0-1 0 0,0 0 1 0 0,0-1-1 0 0,14-3 1 0 0,8-4 108 0 0,35-13 1 0 0,-33 10 2 0 0,178-71 1250 0 0,-161 62-1905 0 0,43-22-1372 0 0,-77 35-304 0 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0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9671 0 0,'0'0'4778'0'0,"0"2"-3608"0"0,0 0-1129 0 0,0 0 1 0 0,0 1-1 0 0,0-1 0 0 0,0 0 0 0 0,0 0 0 0 0,-1 0 0 0 0,1 0 0 0 0,-1 0 1 0 0,0 0-1 0 0,1 0 0 0 0,-1 0 0 0 0,0 0 0 0 0,0-1 0 0 0,0 1 0 0 0,-1 0 1 0 0,-1 2-1 0 0,-4 4 32 0 0,0 0 0 0 0,-9 8 0 0 0,-7 6 222 0 0,-69 98 319 0 0,91-118-707 0 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0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66 217 11807 0 0,'0'0'539'0'0,"-9"0"181"0"0,5 0-621 0 0,0 1 0 0 0,0-2 0 0 0,0 1 0 0 0,1 0 0 0 0,-1-1 0 0 0,0 0 0 0 0,0 0 0 0 0,-6-2 0 0 0,9 2-13 0 0,0 0 0 0 0,0 1-1 0 0,0-1 1 0 0,0 0 0 0 0,0 0 0 0 0,0-1-1 0 0,0 1 1 0 0,0 0 0 0 0,0 0-1 0 0,0 0 1 0 0,1 0 0 0 0,-1-1-1 0 0,0 1 1 0 0,1 0 0 0 0,-1-1 0 0 0,1 1-1 0 0,0-1 1 0 0,-1 1 0 0 0,1 0-1 0 0,0-1 1 0 0,0 1 0 0 0,0-1-1 0 0,0 1 1 0 0,0-1 0 0 0,0 1 0 0 0,1-3-1 0 0,0-1 46 0 0,0-1 0 0 0,0 1 0 0 0,1 0 0 0 0,0-1 0 0 0,0 1 0 0 0,0 0 0 0 0,1 0 0 0 0,0 0 0 0 0,0 0 0 0 0,0 1 0 0 0,8-9 0 0 0,-2 3-293 0 0,1 0 0 0 0,0 0 0 0 0,20-13 0 0 0,-19 15-156 0 0,1 1 1 0 0,1 0-1 0 0,-1 1 0 0 0,1 1 0 0 0,0 0 0 0 0,0 0 0 0 0,20-3 1 0 0,-32 8 335 0 0,1-1 1 0 0,0 1 0 0 0,0-1 0 0 0,0 1-1 0 0,0 0 1 0 0,0 0 0 0 0,0 0 0 0 0,0 0-1 0 0,-1 0 1 0 0,1 1 0 0 0,0-1 0 0 0,0 1-1 0 0,0-1 1 0 0,0 1 0 0 0,-1-1 0 0 0,1 1-1 0 0,3 2 1 0 0,-4-2 52 0 0,1 1 0 0 0,-1-1 1 0 0,1 1-1 0 0,-1-1 0 0 0,0 1 0 0 0,0 0 0 0 0,0 0 0 0 0,0-1 0 0 0,0 1 0 0 0,1 2 0 0 0,0 1 103 0 0,5 12 317 0 0,-1 0 0 0 0,-1 0 0 0 0,-1 1-1 0 0,3 18 1 0 0,-6-29-364 0 0,8 55-1308 0 0,-8-60 258 0 0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0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10 7831 0 0,'0'0'706'0'0,"-13"-8"-266"0"0,11 7-75 0 0,0 1-1 0 0,0 0 1 0 0,0 0 0 0 0,0 0 0 0 0,0 0 0 0 0,0 0 0 0 0,0 0 0 0 0,0 1 0 0 0,0-1 0 0 0,0 1 0 0 0,0-1-1 0 0,0 1 1 0 0,0 0 0 0 0,1 0 0 0 0,-1-1 0 0 0,0 1 0 0 0,-3 3 0 0 0,-30 24 1807 0 0,25-19-2278 0 0,-92 89 326 0 0,84-78-184 0 0,1 1 1 0 0,1 0 0 0 0,-16 30 0 0 0,18-24 27 0 0,14-26-64 0 0,0-1 0 0 0,0 0 0 0 0,0 0 0 0 0,-1 1 1 0 0,1-1-1 0 0,0 0 0 0 0,0 0 0 0 0,0 1 0 0 0,0-1 0 0 0,-1 0 0 0 0,1 0 1 0 0,0 1-1 0 0,0-1 0 0 0,0 0 0 0 0,0 1 0 0 0,0-1 0 0 0,0 0 0 0 0,0 1 1 0 0,0-1-1 0 0,0 0 0 0 0,0 1 0 0 0,0-1 0 0 0,0 0 0 0 0,0 1 1 0 0,0-1-1 0 0,0 0 0 0 0,0 0 0 0 0,0 1 0 0 0,0-1 0 0 0,1 0 0 0 0,-1 1 1 0 0,0-1-1 0 0,0 0 0 0 0,0 0 0 0 0,0 1 0 0 0,1-1 0 0 0,-1 0 0 0 0,0 0 1 0 0,1 1-1 0 0,6-2-52 0 0,-7 1 46 0 0,6 0-49 0 0,0-1-1 0 0,0-1 1 0 0,-1 1 0 0 0,1-1 0 0 0,0 0-1 0 0,-1 0 1 0 0,1 0 0 0 0,-1-1 0 0 0,0 0-1 0 0,0 0 1 0 0,0 0 0 0 0,0-1-1 0 0,0 1 1 0 0,-1-1 0 0 0,1 0 0 0 0,4-7-1 0 0,-2 3 63 0 0,-1-1-1 0 0,0 1 1 0 0,-1-1-1 0 0,0 0 1 0 0,-1-1-1 0 0,0 1 1 0 0,0-1-1 0 0,-1 0 1 0 0,4-16-1 0 0,-7 25-404 0 0,-1 30-2121 0 0,-7 37 1136 0 0,-1 10-345 0 0,3 65 1984 0 0,-11 139 1140 0 0,11-229-1079 0 0,-2-1 1 0 0,-3 0-1 0 0,-23 70 1 0 0,26-99-57 0 0,-1-1 1 0 0,0 0-1 0 0,-2-1 1 0 0,0 0 0 0 0,-1 0-1 0 0,-1-2 1 0 0,0 1-1 0 0,-2-1 1 0 0,0-1-1 0 0,-1-1 1 0 0,0 0 0 0 0,-1-1-1 0 0,-1-1 1 0 0,0-1-1 0 0,-20 11 1 0 0,27-17-90 0 0,-1-1-1 0 0,-15 6 1 0 0,24-10-123 0 0,1-1 1 0 0,-1 1-1 0 0,1 0 1 0 0,-1-1-1 0 0,0 1 1 0 0,1-1-1 0 0,-1 0 1 0 0,0 0-1 0 0,1 0 1 0 0,-1 0-1 0 0,0 0 0 0 0,1-1 1 0 0,-1 1-1 0 0,0-1 1 0 0,1 0-1 0 0,-1 1 1 0 0,-4-4-1 0 0,6 3-32 0 0,-1 0 0 0 0,1 0 0 0 0,0-1 0 0 0,0 1 0 0 0,0-1 1 0 0,-1 1-1 0 0,2-1 0 0 0,-1 1 0 0 0,0-1 0 0 0,0 0 0 0 0,0 0 0 0 0,1 1 0 0 0,-1-1 0 0 0,0-3 0 0 0,-2-26-33 0 0,2 8 16 0 0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07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12 10367 0 0,'0'0'935'0'0,"0"-1"-768"0"0,1 0 223 0 0,-1 0 0 0 0,1 0 1 0 0,0 0-1 0 0,-1 1 1 0 0,1-1-1 0 0,0 0 0 0 0,0 0 1 0 0,-1 0-1 0 0,1 1 0 0 0,0-1 1 0 0,0 1-1 0 0,1-2 1 0 0,1 8 4409 0 0,-2-3-6161 0 0,-1 2 1488 0 0,1 0-1 0 0,-1 1 1 0 0,0-1 0 0 0,-1 0-1 0 0,1 0 1 0 0,-1 0-1 0 0,0 0 1 0 0,0 0 0 0 0,-4 8-1 0 0,-19 45 485 0 0,22-55-584 0 0,-56 105 304 0 0,54-101-782 0 0,4-5-186 0 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0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13759 0 0,'0'0'1344'0'0,"-7"5"-1192"0"0,2 4-152 0 0,1 4 0 0 0,2 0 0 0 0,2-1 0 0 0,4 1 0 0 0,0-1-104 0 0,3 3-3952 0 0,2-1-784 0 0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0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23 369 2759 0 0,'-1'1'542'0'0,"-20"16"10362"0"0,20-28-9580 0 0,2 6-1145 0 0,-1-1 0 0 0,1 1 0 0 0,0 0 1 0 0,0 0-1 0 0,1 0 0 0 0,0 0 1 0 0,0 0-1 0 0,4-8 0 0 0,26-38 328 0 0,-17 28-366 0 0,13-20-51 0 0,2 0 1 0 0,2 2-1 0 0,39-39 0 0 0,-42 55 67 0 0,-27 23-64 0 0,0 0 1 0 0,0 1-1 0 0,1-1 0 0 0,-1 1 1 0 0,0 0-1 0 0,1-1 1 0 0,-1 1-1 0 0,1 1 0 0 0,0-1 1 0 0,-1 0-1 0 0,6 0 1 0 0,1 12 668 0 0,-6-5-680 0 0,1 1-1 0 0,-1-1 0 0 0,0 1 1 0 0,0 0-1 0 0,-1-1 1 0 0,0 1-1 0 0,1 8 0 0 0,6 53-58 0 0,-7-52 10 0 0,0 26-59 0 0,-1 0 0 0 0,-6 46 0 0 0,4-73-8 0 0,0-10-184 0 0,1 0 0 0 0,0 0 0 0 0,0 0 0 0 0,0 1 0 0 0,0-1 0 0 0,1 0 0 0 0,0 0 0 0 0,0 0 0 0 0,0 0 0 0 0,1 0 0 0 0,2 5 0 0 0,6-3-7897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1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1 437 6911 0 0,'0'0'623'0'0,"0"9"-502"0"0,0 18 16262 0 0,4-35-15782 0 0,11-14-267 0 0,1 1-1 0 0,21-23 1 0 0,-12 15-175 0 0,172-193 249 0 0,-186 209-461 0 0,2-3-500 0 0,0 0 0 0 0,1 1 0 0 0,31-25 0 0 0,-40 37 418 0 0,-1 0 0 0 0,1 0 0 0 0,-1 0 0 0 0,1 1 0 0 0,0 0 0 0 0,0 0 0 0 0,0 0 1 0 0,0 0-1 0 0,1 1 0 0 0,-1 0 0 0 0,0 0 0 0 0,1 1 0 0 0,-1-1 0 0 0,0 1 0 0 0,1 0 0 0 0,-1 0 0 0 0,0 1 0 0 0,1 0 0 0 0,10 2 0 0 0,-4 1-1733 0 0,0-2-68 0 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3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4 2759 0 0,'-2'0'4299'0'0,"-16"-3"1690"0"0,4 3-4466 0 0,7 2-1318 0 0,0 0 0 0 0,0 0-1 0 0,0 1 1 0 0,1 0 0 0 0,-1 0 0 0 0,-9 7 0 0 0,0-1-122 0 0,-31 20 38 0 0,1 1 0 0 0,1 3-1 0 0,-71 67 1 0 0,103-88-112 0 0,1 1 0 0 0,0 0-1 0 0,-18 27 1 0 0,26-34 3 0 0,0 1 0 0 0,0 0 0 0 0,1 0 1 0 0,0 1-1 0 0,0-1 0 0 0,1 1 0 0 0,-1-1 0 0 0,2 1 0 0 0,-1 0 0 0 0,0 15 0 0 0,2-21 1 0 0,0 0 0 0 0,0 1 0 0 0,0-1 1 0 0,1 1-1 0 0,-1-1 0 0 0,1 0 0 0 0,0 1 0 0 0,-1-1 1 0 0,1 0-1 0 0,0 0 0 0 0,0 0 0 0 0,1 0 0 0 0,-1 0 1 0 0,0 0-1 0 0,1 0 0 0 0,1 2 0 0 0,0-1 13 0 0,0-1 0 0 0,0 1 0 0 0,0-1 1 0 0,0 0-1 0 0,0 0 0 0 0,1-1 0 0 0,-1 1 0 0 0,1-1 0 0 0,4 2 0 0 0,5 0 86 0 0,0 0 0 0 0,0-1 0 0 0,0-1-1 0 0,22 0 1 0 0,-25-1-71 0 0,0 0 15 0 0,0 0 0 0 0,18-3 0 0 0,1 0 120 0 0,-1-1-928 0 0,-10-1-3754 0 0,-7 0-1036 0 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38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51 5983 0 0,'0'0'274'0'0,"0"-2"-6"0"0,12-29 3824 0 0,-13 22-1420 0 0,-1 7-2652 0 0,1 1 1 0 0,-1 1 0 0 0,0-1 0 0 0,0 0-1 0 0,0 0 1 0 0,0 1 0 0 0,0-1 0 0 0,0 1-1 0 0,0-1 1 0 0,0 1 0 0 0,0 0 0 0 0,0 0-1 0 0,0 0 1 0 0,0 0 0 0 0,0 0 0 0 0,0 1-1 0 0,0-1 1 0 0,0 0 0 0 0,-3 2 0 0 0,-6 2 69 0 0,1 0 0 0 0,-16 9 1 0 0,3-1 212 0 0,-7 1 287 0 0,0 2 0 0 0,1 1 0 0 0,-34 26 0 0 0,47-30-326 0 0,0 1 0 0 0,0 1 1 0 0,1 1-1 0 0,1 0 0 0 0,1 1 0 0 0,-17 24 0 0 0,28-37-231 0 0,0 1-1 0 0,0 0 1 0 0,0-1-1 0 0,0 1 1 0 0,1 0-1 0 0,0 0 0 0 0,-1 0 1 0 0,2 0-1 0 0,-1 0 1 0 0,0 0-1 0 0,1 6 1 0 0,0-9-27 0 0,0 1 0 0 0,0 0-1 0 0,0-1 1 0 0,1 1 0 0 0,-1-1 0 0 0,1 1 0 0 0,-1-1 0 0 0,1 1-1 0 0,-1-1 1 0 0,1 1 0 0 0,0-1 0 0 0,0 1 0 0 0,0-1 0 0 0,0 0-1 0 0,0 1 1 0 0,0-1 0 0 0,0 0 0 0 0,0 0 0 0 0,1 0 0 0 0,-1 0-1 0 0,0 0 1 0 0,1 0 0 0 0,-1 0 0 0 0,1 0 0 0 0,-1-1 0 0 0,1 1 0 0 0,-1-1-1 0 0,1 1 1 0 0,-1-1 0 0 0,3 1 0 0 0,6 1 6 0 0,-1-1 1 0 0,0 0-1 0 0,1-1 1 0 0,-1 0-1 0 0,1-1 1 0 0,-1 0-1 0 0,0 0 1 0 0,0-1-1 0 0,13-3 1 0 0,-6 0-48 0 0,0-1 0 0 0,-1 0 0 0 0,0-1-1 0 0,21-13 1 0 0,-30 16-31 0 0,-1 0 0 0 0,0 0-1 0 0,0 0 1 0 0,0 0 0 0 0,0-1 0 0 0,-1 0-1 0 0,1 0 1 0 0,-1 0 0 0 0,0-1 0 0 0,-1 0-1 0 0,0 1 1 0 0,0-1 0 0 0,0 0 0 0 0,0 0-1 0 0,2-11 1 0 0,-4 14 125 0 0,1-3 12 0 0,-1 5 19 0 0,-7 14 63 0 0,0 0 0 0 0,0 0 0 0 0,2 1 0 0 0,-1 0 0 0 0,-2 18 1 0 0,6-23-381 0 0,0-1 1 0 0,1 0-1 0 0,0 1 0 0 0,0-1 1 0 0,1 1-1 0 0,0-1 1 0 0,1 0-1 0 0,-1 1 1 0 0,2-1-1 0 0,3 10 1 0 0,-6-17-1017 0 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3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14 12495 0 0,'0'0'1134'0'0,"-8"-8"-76"0"0,4 7-881 0 0,1 0 1 0 0,0 0-1 0 0,0 0 0 0 0,0 0 0 0 0,-1 1 0 0 0,1-1 0 0 0,0 1 0 0 0,-1 0 0 0 0,1 0 1 0 0,0 0-1 0 0,0 1 0 0 0,-1-1 0 0 0,1 1 0 0 0,-5 1 0 0 0,-8 3 415 0 0,-26 13 0 0 0,16-6-318 0 0,12-6-207 0 0,-1 1 1 0 0,1 0-1 0 0,-18 13 1 0 0,27-17-63 0 0,1 0 1 0 0,0 0 0 0 0,0 1 0 0 0,0-1 0 0 0,0 1 0 0 0,0 0 0 0 0,1 0 0 0 0,0 1-1 0 0,0-1 1 0 0,0 1 0 0 0,0-1 0 0 0,1 1 0 0 0,-4 10 0 0 0,5-11 3 0 0,1 0-1 0 0,-1 1 1 0 0,1-1-1 0 0,0 0 1 0 0,0 1 0 0 0,0-1-1 0 0,0 0 1 0 0,1 1-1 0 0,0-1 1 0 0,-1 0 0 0 0,2 0-1 0 0,-1 0 1 0 0,3 6-1 0 0,2 3 2 0 0,1-1 0 0 0,15 21 0 0 0,-15-23 149 0 0,0 0-1 0 0,-1 0 1 0 0,0 0-1 0 0,-1 1 1 0 0,5 11-1 0 0,-8-16-47 0 0,-1 1 0 0 0,1 0 1 0 0,-1-1-1 0 0,0 1 0 0 0,-1 0 0 0 0,0 0 0 0 0,0 12 0 0 0,-1-15-103 0 0,0-1 0 0 0,1 1 0 0 0,-1-1 0 0 0,0 1 0 0 0,-1-1 0 0 0,1 1 0 0 0,-1-1 0 0 0,1 0 0 0 0,-1 0 0 0 0,0 0 0 0 0,0 0-1 0 0,-1 0 1 0 0,1 0 0 0 0,0 0 0 0 0,-1-1 0 0 0,-4 4 0 0 0,-5 2-17 0 0,0-1 1 0 0,0-1-1 0 0,0 0 0 0 0,-1-1 1 0 0,0 0-1 0 0,0-1 0 0 0,0 0 0 0 0,-1-1 1 0 0,1-1-1 0 0,-1 0 0 0 0,1-1 1 0 0,-20 0-1 0 0,27-1-60 0 0,1-1 1 0 0,0 1-1 0 0,0-1 0 0 0,-8-2 1 0 0,11 2-56 0 0,0 1 0 0 0,1-1 0 0 0,-1 1 0 0 0,1-1 0 0 0,0 0 0 0 0,-1 1-1 0 0,1-1 1 0 0,-1 0 0 0 0,1 0 0 0 0,0 0 0 0 0,0 0 0 0 0,-1 0 0 0 0,1 0 0 0 0,0-1 0 0 0,0 1 0 0 0,0 0 0 0 0,0 0 0 0 0,-1-3 0 0 0,0-7-1055 0 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3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61 4607 0 0,'0'0'208'0'0,"2"0"-9"0"0,-1 0-147 0 0,-1 0 0 0 0,1-1-1 0 0,0 1 1 0 0,0 0 0 0 0,0 0-1 0 0,-1 0 1 0 0,1 0 0 0 0,0 0-1 0 0,0 0 1 0 0,0 1 0 0 0,0-1 0 0 0,-1 0-1 0 0,1 0 1 0 0,0 0 0 0 0,0 1-1 0 0,-1-1 1 0 0,1 0 0 0 0,0 1 0 0 0,0-1-1 0 0,-1 1 1 0 0,1-1 0 0 0,-1 1-1 0 0,1-1 1 0 0,0 1 0 0 0,-1-1 0 0 0,1 1-1 0 0,-1 0 1 0 0,1-1 0 0 0,0 2-1 0 0,0 0 778 0 0,15 19 6246 0 0,-3 0-3419 0 0,-11-17-3465 0 0,0 1-1 0 0,1 0 1 0 0,0-1-1 0 0,0 0 1 0 0,0 1-1 0 0,0-1 0 0 0,1 0 1 0 0,-1-1-1 0 0,1 1 1 0 0,0-1-1 0 0,0 0 1 0 0,1 0-1 0 0,-1 0 1 0 0,1 0-1 0 0,5 2 1 0 0,-2-2-71 0 0,1-1 1 0 0,0 0 0 0 0,-1 0-1 0 0,1-1 1 0 0,0 0 0 0 0,0-1-1 0 0,0 0 1 0 0,0 0 0 0 0,0-1-1 0 0,9-1 1 0 0,-7 0-84 0 0,0-1 0 0 0,0 0 0 0 0,0 0 0 0 0,-1-1-1 0 0,1-1 1 0 0,-1 1 0 0 0,14-10 0 0 0,-20 11-129 0 0,0 0 0 0 0,0 0 0 0 0,0 0 1 0 0,-1-1-1 0 0,0 1 0 0 0,0-1 0 0 0,0 0 0 0 0,0 0 0 0 0,0 0 0 0 0,-1 0 0 0 0,1 0 0 0 0,-1 0 1 0 0,-1-1-1 0 0,1 1 0 0 0,0-1 0 0 0,-1 1 0 0 0,0-1 0 0 0,0 0 0 0 0,0 0 0 0 0,-1 1 1 0 0,0-1-1 0 0,0 0 0 0 0,0-7 0 0 0,-1 10-12 0 0,0 0 0 0 0,1 0-1 0 0,-1 0 1 0 0,0 1 0 0 0,0-1 0 0 0,0 0 0 0 0,0 1 0 0 0,0-1 0 0 0,0 1-1 0 0,-1-1 1 0 0,1 1 0 0 0,-1-1 0 0 0,1 1 0 0 0,-1 0 0 0 0,1 0-1 0 0,-1-1 1 0 0,1 1 0 0 0,-1 1 0 0 0,0-1 0 0 0,0 0 0 0 0,-1 0 0 0 0,-2-1-114 0 0,1 0 1 0 0,0 1 0 0 0,0 0 0 0 0,-1 0-1 0 0,1 0 1 0 0,0 1 0 0 0,-9 0 0 0 0,2 0 314 0 0,0 2 1 0 0,0-1 0 0 0,0 1 0 0 0,0 1 0 0 0,0 0 0 0 0,1 1 0 0 0,-1 0-1 0 0,1 0 1 0 0,0 1 0 0 0,0 1 0 0 0,1 0 0 0 0,-1 0 0 0 0,1 0 0 0 0,-14 15 0 0 0,-171 189 2295 0 0,176-191-2346 0 0,1 0 1 0 0,1 1 0 0 0,0 1-1 0 0,2 0 1 0 0,1 1 0 0 0,-13 28-1 0 0,25-47-36 0 0,-1 0 0 0 0,1 1 0 0 0,0-1 0 0 0,1 0 0 0 0,-1 0-1 0 0,1 1 1 0 0,-1-1 0 0 0,1 0 0 0 0,0 0 0 0 0,0 1 0 0 0,0-1 0 0 0,0 0 0 0 0,2 7 0 0 0,-1-8 21 0 0,0 0 1 0 0,0 1 0 0 0,0-1 0 0 0,1 0 0 0 0,-1 0 0 0 0,1 0-1 0 0,-1 0 1 0 0,1 0 0 0 0,0-1 0 0 0,-1 1 0 0 0,1 0 0 0 0,0-1 0 0 0,0 1-1 0 0,0-1 1 0 0,0 0 0 0 0,0 1 0 0 0,1-1 0 0 0,-1 0 0 0 0,3 0 0 0 0,24 8 474 0 0,-1-2 0 0 0,1-2 0 0 0,0 0 0 0 0,41 0 0 0 0,-52-3-360 0 0,32-1 146 0 0,1-2 1 0 0,70-10-1 0 0,-107 8-288 0 0,-10 2-10 0 0,0 0 0 0 0,0 0 0 0 0,0 0 0 0 0,0 1 0 0 0,7 0 0 0 0,-9 0-121 0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3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78 1375 0 0,'2'-1'107'0'0,"24"-10"29"0"0,13-14 5473 0 0,-16 11-1589 0 0,-22 13-3532 0 0,1 0 0 0 0,-1 0 0 0 0,0 1 0 0 0,0-1-1 0 0,0 0 1 0 0,0 0 0 0 0,0 0 0 0 0,0-1 0 0 0,-1 1-1 0 0,1 0 1 0 0,0 0 0 0 0,0 0 0 0 0,-1-1 0 0 0,1 1-1 0 0,-1 0 1 0 0,1-1 0 0 0,-1 1 0 0 0,0 0 0 0 0,1-1-1 0 0,-1-1 1 0 0,-2 3-433 0 0,1-1 0 0 0,-1 1 0 0 0,1 0 0 0 0,-1 0 0 0 0,1 0 0 0 0,-1 0 0 0 0,0 1-1 0 0,1-1 1 0 0,-1 0 0 0 0,-2 2 0 0 0,-20 7-49 0 0,0 1 1 0 0,1 2-1 0 0,-38 24 0 0 0,-2 1-363 0 0,-16 4-280 0 0,-74 41-474 0 0,136-72 958 0 0,-26 16-278 0 0,42-25 347 0 0,12 2-48 0 0,13 1 100 0 0,48 1 0 0 0,8 1 166 0 0,-50-1-67 0 0,-1 1 0 0 0,42 14 0 0 0,-58-15-58 0 0,-1 0 0 0 0,0 1 1 0 0,0 0-1 0 0,0 0 0 0 0,-1 2 0 0 0,0-1 0 0 0,20 19 0 0 0,-29-24 1 0 0,0 0-1 0 0,0 1 0 0 0,1 0 1 0 0,-2-1-1 0 0,1 1 1 0 0,0 0-1 0 0,0 0 0 0 0,-1 0 1 0 0,0 0-1 0 0,1 0 1 0 0,-1 0-1 0 0,0 1 0 0 0,-1-1 1 0 0,1 0-1 0 0,-1 0 0 0 0,1 1 1 0 0,-1-1-1 0 0,0 0 1 0 0,0 1-1 0 0,-1 4 0 0 0,-1 0 13 0 0,0 0-1 0 0,0 1 1 0 0,-1-1-1 0 0,0 0 1 0 0,-7 11-1 0 0,9-16-27 0 0,-6 10-66 0 0,0-1 0 0 0,-1 0 0 0 0,-1-1 0 0 0,1 1-1 0 0,-2-1 1 0 0,0-1 0 0 0,0 0 0 0 0,0-1 0 0 0,-1 0 0 0 0,-18 11 0 0 0,14-11 7 0 0,0 0 0 0 0,-1-2 0 0 0,0 0 1 0 0,0-1-1 0 0,-1 0 0 0 0,0-1 1 0 0,0-1-1 0 0,-20 2 0 0 0,7-3 63 0 0,-43 0 0 0 0,65-3-14 0 0,-1 0 0 0 0,0-1 0 0 0,1 0 0 0 0,-1-1 1 0 0,1 0-1 0 0,-1 0 0 0 0,1-1 0 0 0,0 0 0 0 0,-11-5 1 0 0,18 7-164 0 0,1 1 0 0 0,0 0 0 0 0,-1-1 0 0 0,1 1 0 0 0,0 0 0 0 0,-1-1 0 0 0,1 1 1 0 0,0 0-1 0 0,0-1 0 0 0,-1 1 0 0 0,1 0 0 0 0,0-1 0 0 0,0 1 0 0 0,0-1 1 0 0,0 1-1 0 0,-1 0 0 0 0,1-1 0 0 0,0 1 0 0 0,0-1 0 0 0,0 1 0 0 0,0-1 0 0 0,0 1 1 0 0,0-2-864 0 0,0-10-4624 0 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31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0 8287 0 0,'0'0'10148'0'0,"-1"1"-9820"0"0,-121 86 839 0 0,52-39-1075 0 0,-88 78 0 0 0,154-123-87 0 0,0 1-1 0 0,1 0 1 0 0,-1 0 0 0 0,1 0-1 0 0,0 0 1 0 0,0 0 0 0 0,0 0 0 0 0,1 1-1 0 0,-4 9 1 0 0,5-12 2 0 0,1 1-1 0 0,-1 0 1 0 0,1-1-1 0 0,0 1 1 0 0,-1 0-1 0 0,1 0 1 0 0,1 0-1 0 0,-1-1 1 0 0,0 1-1 0 0,1 0 1 0 0,-1-1-1 0 0,1 1 1 0 0,0 0-1 0 0,0-1 1 0 0,0 1-1 0 0,0-1 1 0 0,1 1-1 0 0,-1-1 1 0 0,3 5-1 0 0,2 0 55 0 0,0 1-1 0 0,0-1 1 0 0,1 0-1 0 0,0 0 1 0 0,0-1-1 0 0,0 0 0 0 0,1 0 1 0 0,0-1-1 0 0,13 7 1 0 0,-15-9-59 0 0,0 0 0 0 0,1-1 0 0 0,-1 0 0 0 0,1 0-1 0 0,0 0 1 0 0,-1-1 0 0 0,1 0 0 0 0,0 0 0 0 0,0-1 0 0 0,0 0 0 0 0,-1 0 0 0 0,1-1 0 0 0,0 0 0 0 0,7-1 0 0 0,4-3-447 0 0,19-4-1040 0 0,-12 1-3405 0 0,-2-1-1184 0 0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3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1 347 5527 0 0,'0'0'250'0'0,"0"2"-2"0"0,3 20-146 0 0,0-1 1271 0 0,-1-3 5166 0 0,-1-16-5576 0 0,0 5 1466 0 0,6-139 80 0 0,-5 114-2213 0 0,1 1-1 0 0,1 0 1 0 0,1 0 0 0 0,0 0-1 0 0,13-27 1 0 0,-12 34-248 0 0,0 1-1 0 0,0-1 1 0 0,1 1 0 0 0,1 0 0 0 0,8-9 0 0 0,3 1-41 0 0,24-19 0 0 0,-36 31-36 0 0,0 0-1 0 0,0 1 1 0 0,1 0-1 0 0,-1 0 1 0 0,1 1-1 0 0,0 0 1 0 0,0 0 0 0 0,10-1-1 0 0,10 1-2357 0 0,0 5-3401 0 0,-13 1-76 0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3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286 100 12095 0 0,'0'0'1408'0'0,"1"2"-740"0"0,0 0-349 0 0,0 1-1 0 0,1-1 1 0 0,-1 0-1 0 0,1 0 1 0 0,0 1 0 0 0,0-1-1 0 0,-1 0 1 0 0,2 0-1 0 0,-1-1 1 0 0,0 1-1 0 0,0 0 1 0 0,0-1-1 0 0,1 1 1 0 0,-1-1-1 0 0,1 0 1 0 0,3 2-1 0 0,-2-2-164 0 0,1 0 0 0 0,-1 0-1 0 0,0-1 1 0 0,1 1 0 0 0,-1-1-1 0 0,0 0 1 0 0,1 0 0 0 0,-1-1-1 0 0,0 1 1 0 0,6-2 0 0 0,8-2 30 0 0,0 0 1 0 0,-1-2-1 0 0,19-7 1 0 0,-31 11-204 0 0,-1 0-1 0 0,0 0 1 0 0,0-1 0 0 0,0 1 0 0 0,0-1-1 0 0,-1 0 1 0 0,1 0 0 0 0,-1 0 0 0 0,1 0-1 0 0,-1-1 1 0 0,0 1 0 0 0,0-1 0 0 0,-1 0-1 0 0,1 0 1 0 0,-1 0 0 0 0,0 0 0 0 0,3-8-1 0 0,-5 11-5 0 0,1 0 0 0 0,-1-1 0 0 0,0 1 0 0 0,1 0 0 0 0,-1 0-1 0 0,0-1 1 0 0,0 1 0 0 0,0-1 0 0 0,0 1 0 0 0,0 0 0 0 0,0-1-1 0 0,0 1 1 0 0,0 0 0 0 0,-1-1 0 0 0,1 1 0 0 0,-1 0-1 0 0,1 0 1 0 0,-1-1 0 0 0,1 1 0 0 0,-1 0 0 0 0,-1-2 0 0 0,1 2-15 0 0,0 0 0 0 0,-1-1 0 0 0,1 1 0 0 0,-1 0 0 0 0,1 0 0 0 0,-1 0 1 0 0,1 1-1 0 0,-1-1 0 0 0,0 0 0 0 0,0 1 0 0 0,1-1 0 0 0,-1 1 0 0 0,-3-1 0 0 0,-3 0-81 0 0,-1 0-1 0 0,1 1 0 0 0,0 1 0 0 0,0-1 0 0 0,0 1 0 0 0,-8 2 0 0 0,-8 4 13 0 0,0 1-1 0 0,0 0 0 0 0,1 2 0 0 0,0 1 1 0 0,-27 17-1 0 0,-101 78 96 0 0,130-90 63 0 0,-20 21-1 0 0,34-30-7 0 0,1 0 0 0 0,0 0 0 0 0,0 0 0 0 0,1 1 0 0 0,0 0 0 0 0,-7 14 0 0 0,11-19-26 0 0,0-1 0 0 0,0 0 1 0 0,1 1-1 0 0,-1-1 0 0 0,0 1 0 0 0,1-1 0 0 0,0 1 0 0 0,-1-1 0 0 0,1 1 1 0 0,0-1-1 0 0,0 1 0 0 0,1-1 0 0 0,-1 1 0 0 0,0-1 0 0 0,1 1 0 0 0,-1-1 0 0 0,2 4 1 0 0,0-3-6 0 0,0-1-1 0 0,-1 1 1 0 0,1-1 0 0 0,0 1 0 0 0,0-1 0 0 0,0 1 0 0 0,0-1 0 0 0,1 0 0 0 0,-1 0 0 0 0,1 0 0 0 0,-1-1 0 0 0,4 3 0 0 0,4 1 0 0 0,-1-1 1 0 0,1-1-1 0 0,0 1 1 0 0,0-1-1 0 0,0-1 1 0 0,1 0-1 0 0,12 1 1 0 0,-6-2-225 0 0,88 5 421 0 0,-52-8-2195 0 0,-39 1-913 0 0,23-7 1 0 0,-17 3-2334 0 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32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104 137 3679 0 0,'0'0'284'0'0,"2"0"187"0"0,25 8 8232 0 0,1 5-4791 0 0,-19-8-3395 0 0,0-1-1 0 0,1 0 0 0 0,-1 0 1 0 0,14 2-1 0 0,-11-4-405 0 0,0 0-1 0 0,0-1 1 0 0,0-1 0 0 0,0 0-1 0 0,0 0 1 0 0,1-2-1 0 0,-1 1 1 0 0,-1-1 0 0 0,1-1-1 0 0,0 0 1 0 0,-1-1-1 0 0,1 0 1 0 0,-1-1 0 0 0,0 0-1 0 0,0-1 1 0 0,-1 0 0 0 0,0-1-1 0 0,0 0 1 0 0,0 0-1 0 0,-1-1 1 0 0,0 0 0 0 0,8-11-1 0 0,-15 17-158 0 0,0 0 0 0 0,0-1 0 0 0,-1 1 1 0 0,1 0-1 0 0,-1 0 0 0 0,0-1 0 0 0,0 1 0 0 0,0-1 0 0 0,0 1 0 0 0,0-1 0 0 0,0 1 0 0 0,-1-1 1 0 0,1 0-1 0 0,-1 1 0 0 0,1-1 0 0 0,-1 0 0 0 0,0 1 0 0 0,0-1 0 0 0,-1-3 0 0 0,0 4 12 0 0,1 0 0 0 0,-1 0 0 0 0,0 1 0 0 0,0-1 0 0 0,0 0 0 0 0,0 0 0 0 0,0 0 0 0 0,-1 1 0 0 0,1-1 0 0 0,0 1-1 0 0,-1-1 1 0 0,1 1 0 0 0,-1 0 0 0 0,0-1 0 0 0,1 1 0 0 0,-1 0 0 0 0,0 0 0 0 0,0 0 0 0 0,0 0 0 0 0,0 0 0 0 0,0 1 0 0 0,0-1-1 0 0,0 1 1 0 0,0-1 0 0 0,-3 0 0 0 0,-5 0-26 0 0,1 1 0 0 0,-1-1-1 0 0,1 1 1 0 0,-1 1 0 0 0,0 0 0 0 0,1 0-1 0 0,-1 1 1 0 0,1 0 0 0 0,-14 6-1 0 0,-2 1 71 0 0,1 2-1 0 0,-29 16 0 0 0,19-6 134 0 0,1 1 0 0 0,-38 35 0 0 0,58-46-98 0 0,0 0 0 0 0,1 1 0 0 0,0 0 0 0 0,1 0 0 0 0,0 2 0 0 0,1-1 0 0 0,-10 20 0 0 0,19-31-32 0 0,0 0 1 0 0,0 1 0 0 0,0-1 0 0 0,0 0 0 0 0,1 0-1 0 0,-1 1 1 0 0,1-1 0 0 0,-1 1 0 0 0,1-1 0 0 0,0 0 0 0 0,0 1-1 0 0,0-1 1 0 0,0 0 0 0 0,0 1 0 0 0,1-1 0 0 0,-1 1 0 0 0,1-1-1 0 0,1 3 1 0 0,-1-2 5 0 0,1 0 0 0 0,0 0 0 0 0,0 0 0 0 0,0-1 1 0 0,0 1-1 0 0,0-1 0 0 0,1 1 0 0 0,-1-1 0 0 0,1 0 0 0 0,0 0 0 0 0,5 3 0 0 0,4 1-34 0 0,1 0 0 0 0,0-1 1 0 0,1 0-1 0 0,26 5 0 0 0,-26-7-894 0 0,0 0-1 0 0,0-1 1 0 0,14 0 0 0 0,-4-3-5403 0 0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3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14 337 3679 0 0,'0'0'284'0'0,"-6"17"14335"0"0,-1 7-13162 0 0,7-22-1393 0 0,-1 5 928 0 0,12-22-588 0 0,23-27-1 0 0,-4 8-173 0 0,146-169-280 0 0,-165 192-56 0 0,1 0 0 0 0,0 0 0 0 0,1 1 0 0 0,0 1-1 0 0,0 0 1 0 0,1 1 0 0 0,0 0 0 0 0,19-6 0 0 0,-32 14 102 0 0,-1-1-1 0 0,1 1 0 0 0,-1 0 1 0 0,0 0-1 0 0,1 0 0 0 0,-1 0 1 0 0,1 0-1 0 0,-1 0 0 0 0,1 0 1 0 0,-1 0-1 0 0,1 0 0 0 0,-1 0 1 0 0,0 0-1 0 0,1 0 0 0 0,-1 0 1 0 0,1 0-1 0 0,-1 0 0 0 0,1 0 1 0 0,0 1-1 0 0,0 0 7 0 0,1 1 0 0 0,-1 0-1 0 0,1 0 1 0 0,-1-1 0 0 0,0 1 0 0 0,0 0 0 0 0,0 0 0 0 0,0 0 0 0 0,0 0 0 0 0,0 1-1 0 0,0-1 1 0 0,-1 0 0 0 0,1 0 0 0 0,-1 0 0 0 0,0 3 0 0 0,3 36 91 0 0,-5-16-47 0 0,0 1 0 0 0,-2-1 0 0 0,-11 44 0 0 0,9-48 0 0 0,0 0 0 0 0,2-1 0 0 0,1 2 0 0 0,-2 26 0 0 0,5-40-193 0 0,0 1 0 0 0,0-1 0 0 0,1 1 0 0 0,0-1 0 0 0,1 1 1 0 0,0-1-1 0 0,0 0 0 0 0,1 1 0 0 0,0-1 0 0 0,0 0 0 0 0,1-1 0 0 0,0 1 0 0 0,6 9 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1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131 546 8287 0 0,'-2'1'5807'0'0,"0"0"-5321"0"0,-1 0 0 0 0,1 1 0 0 0,-1-1 0 0 0,1 1 0 0 0,0 0 0 0 0,0 0 0 0 0,0 0 0 0 0,0 0 0 0 0,0 0 0 0 0,0 0 0 0 0,0 0 0 0 0,1 1 0 0 0,-1-1 0 0 0,1 1 0 0 0,-2 3 0 0 0,-2 7-216 0 0,1-1 0 0 0,-4 16 0 0 0,0 1 625 0 0,-28 61-461 0 0,3-14-239 0 0,32-75-295 0 0,0 8-338 0 0</inkml:trace>
  <inkml:trace contextRef="#ctx0" brushRef="#br0" timeOffset="1">542 7 9671 0 0,'0'0'424'0'0,"3"-7"2360"0"0,6 13-1784 0 0,-2 4-896 0 0,1 1-16 0 0,-1 0-8 0 0,-2 0-16 0 0,1-1-64 0 0,1 1 96 0 0,0-2-5816 0 0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3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3223 0 0,'2'1'2328'0'0,"27"3"4498"0"0,-27-3-5626 0 0,-4 15-560 0 0,0 0 1 0 0,-1 0-1 0 0,-1 0 1 0 0,-1 0-1 0 0,0-1 1 0 0,-11 25-1 0 0,6-15-270 0 0,-37 89-85 0 0,-57 161 367 0 0,100-263-666 0 0,-27 81-667 0 0,24-77 530 0 0,0-1 1 0 0,-1 0 0 0 0,-16 24 0 0 0,24-38 240 0 0,-9 9-818 0 0,8-10 669 0 0,1 1-1 0 0,0-1 1 0 0,0 0-1 0 0,0 0 0 0 0,-1 0 1 0 0,1 0-1 0 0,0 0 1 0 0,0 1-1 0 0,0-1 1 0 0,-1 0-1 0 0,1 0 0 0 0,0 0 1 0 0,0 0-1 0 0,-1 0 1 0 0,1 0-1 0 0,0 0 1 0 0,0 0-1 0 0,-1 0 0 0 0,1 0 1 0 0,0 0-1 0 0,0 0 1 0 0,-1 0-1 0 0,1 0 1 0 0,0 0-1 0 0,0 0 0 0 0,0 0 1 0 0,-1 0-1 0 0,1-1 1 0 0,0 1-1 0 0,0 0 1 0 0,-1 0-1 0 0,1 0 0 0 0,0 0 1 0 0,0 0-1 0 0,0 0 1 0 0,0-1-1 0 0,-1 1 1 0 0,1 0-1 0 0,0 0 1 0 0,0 0-1 0 0,0-1 0 0 0,0 1 1 0 0,0 0-1 0 0,-1 0 1 0 0,1 0-1 0 0,0-1 1 0 0,0 1-1 0 0,-2-9-1587 0 0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33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27 497 3679 0 0,'0'0'284'0'0,"-9"1"462"0"0,-1-2 5587 0 0,9-1-6137 0 0,0 0 0 0 0,0 0 0 0 0,0 0-1 0 0,0 0 1 0 0,0 0 0 0 0,1-1 0 0 0,-1 1 0 0 0,1 0 0 0 0,0 0 0 0 0,-1-1 0 0 0,1 1-1 0 0,0 0 1 0 0,1 0 0 0 0,-1-1 0 0 0,0 1 0 0 0,0 0 0 0 0,1 0 0 0 0,0 0-1 0 0,-1-1 1 0 0,3-3 0 0 0,2-6 196 0 0,1 1 0 0 0,10-17-1 0 0,-13 22-354 0 0,17-25 435 0 0,1 0-1 0 0,26-28 1 0 0,-33 42-280 0 0,2 2 0 0 0,0 0 1 0 0,0 1-1 0 0,35-22 0 0 0,8 0 444 0 0,1 3 0 0 0,103-40 0 0 0,-141 65-241 0 0,43-8 0 0 0,-53 14-319 0 0,-1 0-1 0 0,1 1 1 0 0,0 1 0 0 0,0 0-1 0 0,19 2 1 0 0,-29-1-72 0 0,1-1-1 0 0,-1 1 0 0 0,1-1 1 0 0,-1 1-1 0 0,1 0 0 0 0,-1 0 1 0 0,0 0-1 0 0,1 0 1 0 0,-1 0-1 0 0,0 0 0 0 0,0 1 1 0 0,0-1-1 0 0,0 1 0 0 0,0 0 1 0 0,0 0-1 0 0,0-1 1 0 0,0 1-1 0 0,-1 0 0 0 0,1 0 1 0 0,-1 1-1 0 0,1-1 0 0 0,1 4 1 0 0,-2-2 5 0 0,0 0 0 0 0,0 0 0 0 0,0 1-1 0 0,-1-1 1 0 0,0 0 0 0 0,1 0 0 0 0,-1 0 0 0 0,-1 1 0 0 0,1-1 0 0 0,-1 0 0 0 0,1 0 0 0 0,-1 0 0 0 0,-2 5 0 0 0,-1 3 49 0 0,-1 0 1 0 0,0 0-1 0 0,-1 0 1 0 0,-13 20-1 0 0,-37 40 284 0 0,40-52-235 0 0,-12 14-24 0 0,-2-2-1 0 0,-57 49 1 0 0,61-60-123 0 0,0-2-1 0 0,-2-1 1 0 0,0-1 0 0 0,-40 17 0 0 0,58-30-54 0 0,1 0 0 0 0,-1-1 0 0 0,-1 0 0 0 0,-16 2 0 0 0,23-5 1 0 0,0 1 0 0 0,-1-1 0 0 0,1 0 0 0 0,0 0 0 0 0,0 0 0 0 0,0-1 1 0 0,0 1-1 0 0,-1-1 0 0 0,1 0 0 0 0,0 0 0 0 0,0-1 0 0 0,0 1 0 0 0,1-1 0 0 0,-7-4 0 0 0,8 5-44 0 0,0-1 0 0 0,0 0-1 0 0,1 1 1 0 0,-1-1 0 0 0,0 0 0 0 0,1 0 0 0 0,0 0 0 0 0,-1-1 0 0 0,1 1 0 0 0,0 0 0 0 0,0 0-1 0 0,0-1 1 0 0,1 1 0 0 0,-1 0 0 0 0,0-1 0 0 0,1 1 0 0 0,0-1 0 0 0,0 1 0 0 0,-1-1-1 0 0,1 1 1 0 0,0-1 0 0 0,1 1 0 0 0,-1-1 0 0 0,1-3 0 0 0,4-9-1106 0 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34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112 485 15087 0 0,'0'0'1366'0'0,"-2"0"-1126"0"0,-3 0-57 0 0,0-1 0 0 0,-1 0 0 0 0,1 0 0 0 0,0 0 0 0 0,0 0 0 0 0,0-1 0 0 0,0 0 0 0 0,1 0 0 0 0,-1 0 0 0 0,0-1 0 0 0,-7-5 0 0 0,9 6 29 0 0,-1-1 1 0 0,1 1 0 0 0,0-1 0 0 0,0 0 0 0 0,0 0 0 0 0,1 0 0 0 0,-1-1 0 0 0,1 1 0 0 0,-1-1 0 0 0,1 1 0 0 0,0-1 0 0 0,1 0-1 0 0,-1 0 1 0 0,1 1 0 0 0,-2-8 0 0 0,2 3-105 0 0,0 1-1 0 0,1-1 1 0 0,-1 0-1 0 0,2 1 1 0 0,-1-1-1 0 0,1 1 1 0 0,1-1-1 0 0,-1 1 1 0 0,4-8-1 0 0,-1 3-27 0 0,1 0 0 0 0,0 1 0 0 0,1 0 1 0 0,14-20-1 0 0,1 4-254 0 0,2 1 1 0 0,1 1 0 0 0,27-22 0 0 0,-25 24-441 0 0,32-22 0 0 0,-47 38 57 0 0,1 0-1 0 0,-1 1 1 0 0,1 0 0 0 0,0 0-1 0 0,0 2 1 0 0,15-5 0 0 0,-8 5-705 0 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3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10135 0 0,'0'0'2363'0'0,"-8"4"562"0"0,-4 3-1811 0 0,-6 2-509 0 0,0 2 1 0 0,0 0 0 0 0,-30 27-1 0 0,20-11-296 0 0,-35 42 0 0 0,54-57-255 0 0,1-1-1 0 0,0 1 1 0 0,1 1 0 0 0,0 0 0 0 0,1-1 0 0 0,0 2-1 0 0,-4 16 1 0 0,9-27-19 0 0,0 0-1 0 0,1 0 0 0 0,-1 1 1 0 0,1-1-1 0 0,0 0 1 0 0,0 1-1 0 0,0-1 1 0 0,1 0-1 0 0,-1 1 0 0 0,1-1 1 0 0,0 0-1 0 0,0 1 1 0 0,0-1-1 0 0,1 3 1 0 0,-1-4-3 0 0,0 0 0 0 0,0 0 0 0 0,1-1 0 0 0,-1 1 0 0 0,0 0 0 0 0,0-1 1 0 0,1 1-1 0 0,-1-1 0 0 0,1 1 0 0 0,0-1 0 0 0,-1 0 0 0 0,1 1 1 0 0,0-1-1 0 0,0 0 0 0 0,0 0 0 0 0,0 0 0 0 0,0-1 0 0 0,0 1 0 0 0,0 0 1 0 0,0-1-1 0 0,0 1 0 0 0,0-1 0 0 0,2 0 0 0 0,8 0 23 0 0,-1 0-1 0 0,0-1 1 0 0,1-1-1 0 0,-1 0 0 0 0,0 0 1 0 0,0-1-1 0 0,0-1 1 0 0,0 0-1 0 0,-1 0 1 0 0,0-1-1 0 0,12-7 0 0 0,-19 10-45 0 0,-1 0-1 0 0,1 0 1 0 0,-1 0-1 0 0,0 0 0 0 0,1 0 1 0 0,-1 0-1 0 0,0-1 1 0 0,0 1-1 0 0,-1-1 0 0 0,1 0 1 0 0,0 1-1 0 0,-1-1 0 0 0,0 0 1 0 0,1 0-1 0 0,-1 0 1 0 0,-1 0-1 0 0,1 0 0 0 0,0 0 1 0 0,-1 0-1 0 0,1 0 1 0 0,-1 0-1 0 0,0-1 0 0 0,0 1 1 0 0,0 0-1 0 0,0 0 0 0 0,-1-4 1 0 0,-2-7 1 0 0,-1 1 1 0 0,0 0-1 0 0,-1 0 0 0 0,-10-20 1 0 0,8 18-49 0 0,1 0-209 0 0,-1-2 0 0 0,-4-21 0 0 0,9 31-515 0 0,1 0 1 0 0,0-1-1 0 0,0 1 0 0 0,1-11 0 0 0,2 3-1166 0 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34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 14279 0 0,'0'0'1103'0'0,"-2"0"-720"0"0,-3 1-243 0 0,1-1 1 0 0,-1 1 0 0 0,1 1 0 0 0,-1-1 0 0 0,1 1 0 0 0,0 0 0 0 0,-1 0 0 0 0,1 0 0 0 0,0 0 0 0 0,0 1-1 0 0,1-1 1 0 0,-1 1 0 0 0,0 0 0 0 0,-5 7 0 0 0,-2 1 302 0 0,1 1 0 0 0,0 0 0 0 0,-10 16 0 0 0,7-3-124 0 0,1 0-1 0 0,1 0 1 0 0,-14 45 0 0 0,15-37-93 0 0,-34 98 469 0 0,-54 150-299 0 0,47-152-333 0 0,-34 86-377 0 0,58-152-1067 0 0,26-62 868 0 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3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89 11055 0 0,'-4'0'87'0'0,"0"1"3"0"0,0 0 0 0 0,0-1 0 0 0,0 1 0 0 0,0 1 0 0 0,0-1 1 0 0,1 1-1 0 0,-1-1 0 0 0,0 1 0 0 0,1 0 0 0 0,-1 0 0 0 0,1 1 1 0 0,0-1-1 0 0,-1 1 0 0 0,-2 6 4636 0 0,10-7-4471 0 0,-1 1-1 0 0,1-1 1 0 0,-1 0 0 0 0,1 1-1 0 0,0-2 1 0 0,0 1 0 0 0,0 0 0 0 0,0-1-1 0 0,0 0 1 0 0,1 0 0 0 0,-1 0-1 0 0,0 0 1 0 0,0-1 0 0 0,7 0 0 0 0,9 0 168 0 0,35-4 0 0 0,-49 4-282 0 0,71-13 384 0 0,-1-3-1 0 0,84-28 1 0 0,-1-1-70 0 0,-133 39-341 0 0,-1 1-1 0 0,1 1 1 0 0,42-1 0 0 0,-73 16-1080 0 0,-9 12-1432 0 0,2-9-3143 0 0,-1-1-1161 0 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3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12895 0 0,'0'2'7339'0'0,"2"15"-4434"0"0,-2-16-2325 0 0,1 1-79 0 0,12 36 354 0 0,-12-37-923 0 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3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6447 0 0,'0'0'499'0'0,"-1"0"-328"0"0,-6 2 312 0 0,0 0 1 0 0,0 0-1 0 0,0 1 0 0 0,1 0 1 0 0,-1 1-1 0 0,1-1 1 0 0,0 1-1 0 0,0 0 0 0 0,0 1 1 0 0,0 0-1 0 0,1 0 1 0 0,0 0-1 0 0,0 0 0 0 0,0 1 1 0 0,0 0-1 0 0,-5 10 1 0 0,-5 11 116 0 0,1 0 0 0 0,-19 51-1 0 0,17-37-87 0 0,-142 325 756 0 0,11-25-1217 0 0,101-237-37 0 0,-2 2 58 0 0,-66 107-1 0 0,101-191-85 0 0,-2-1 0 0 0,0-1 0 0 0,-1-1 0 0 0,-1 0 0 0 0,-1-1 0 0 0,-36 28 1 0 0,53-45-262 0 0,12-12-6220 0 0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3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124 103 7831 0 0,'0'0'3448'0'0,"-6"9"226"0"0,-72 167 827 0 0,71-159-4342 0 0,2-4-7 0 0,0-1 0 0 0,-10 19 0 0 0,9-22-88 0 0,4-1 2 0 0,2-7-2 0 0,1-3-51 0 0,-1 0 0 0 0,1 0 0 0 0,0 0-1 0 0,-1 0 1 0 0,1 0 0 0 0,0 0 0 0 0,1 0 0 0 0,-1 0-1 0 0,3-2 1 0 0,-1-1-17 0 0,24-36-228 0 0,5-9-426 0 0,49-56-1 0 0,-58 78 218 0 0,43-43-1612 0 0,-58 63 2030 0 0,1 1 0 0 0,-1 1 0 0 0,1 0 0 0 0,0 0 0 0 0,1 1-1 0 0,-1 0 1 0 0,12-4 0 0 0,-20 8 138 0 0,1 1 0 0 0,0-1 0 0 0,0 1 0 0 0,0-1 0 0 0,-1 1 0 0 0,1 0 0 0 0,0 0 0 0 0,0 0 0 0 0,0 0 0 0 0,0 0 0 0 0,0 0 0 0 0,0 0 0 0 0,-1 1 0 0 0,1-1-1 0 0,0 1 1 0 0,0-1 0 0 0,0 1 0 0 0,2 1 0 0 0,-1 0 18 0 0,-1 0 0 0 0,1 0 0 0 0,0 0 0 0 0,-1 1-1 0 0,0-1 1 0 0,0 0 0 0 0,1 1 0 0 0,-2 0 0 0 0,5 5 0 0 0,-2 0 77 0 0,0 0 0 0 0,-1 1 0 0 0,0-1 0 0 0,0 1 1 0 0,-1 0-1 0 0,3 17 0 0 0,-3 2-124 0 0,-1-1-1 0 0,-1 1 0 0 0,-1 0 1 0 0,-2 0-1 0 0,0-1 0 0 0,-2 1 1 0 0,-2-1-1 0 0,-14 43 0 0 0,20-69-1013 0 0,1 1-294 0 0,-3 7-60 0 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4:3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13303 0 0,'0'0'4148'0'0,"-2"1"-3956"0"0,-8 7-137 0 0,0 0-1 0 0,1 1 0 0 0,-1 0 0 0 0,2 1 1 0 0,-1 0-1 0 0,-10 16 0 0 0,-7 8-28 0 0,24-32-18 0 0,-27 34 355 0 0,-26 39 1 0 0,48-63-238 0 0,0-1 0 0 0,1 1 0 0 0,0 1 1 0 0,1-1-1 0 0,0 1 0 0 0,1 0 0 0 0,0 0 0 0 0,-2 16 0 0 0,6-22-2 0 0,1 0-1 0 0,-1 0 1 0 0,1 0-1 0 0,2 10 1 0 0,-2-15-83 0 0,0-1 1 0 0,0 1 0 0 0,1-1 0 0 0,-1 1 0 0 0,0-1 0 0 0,1 0 0 0 0,-1 1-1 0 0,1-1 1 0 0,-1 0 0 0 0,1 0 0 0 0,0 0 0 0 0,3 2 0 0 0,-1-1 26 0 0,0 0-45 0 0,0 0 1 0 0,0 0 0 0 0,1-1 0 0 0,-1 1-1 0 0,0-1 1 0 0,1 0 0 0 0,0-1 0 0 0,-1 1-1 0 0,1-1 1 0 0,-1 1 0 0 0,1-1 0 0 0,-1-1-1 0 0,1 1 1 0 0,0-1 0 0 0,-1 0 0 0 0,8-2-1 0 0,-3 1 6 0 0,1-2-1 0 0,-1 1 1 0 0,0-1-1 0 0,0-1 0 0 0,0 1 1 0 0,14-12-1 0 0,-17 11-21 0 0,0 0 0 0 0,-1-1-1 0 0,1 0 1 0 0,-1 0 0 0 0,-1-1 0 0 0,1 1 0 0 0,-1-1-1 0 0,0 0 1 0 0,0 0 0 0 0,-1 0 0 0 0,0-1-1 0 0,-1 1 1 0 0,1-1 0 0 0,-1 0 0 0 0,-1 0 0 0 0,1 1-1 0 0,-1-1 1 0 0,-1 0 0 0 0,0-10 0 0 0,0 2-312 0 0,-1 0 0 0 0,-1 0 0 0 0,0 0 0 0 0,-2 1 0 0 0,1-1 0 0 0,-2 1 0 0 0,0-1 0 0 0,-11-21 0 0 0,15 36-142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1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103 140 5063 0 0,'0'0'232'0'0,"2"-1"-13"0"0,0 1 199 0 0,1 0-1 0 0,-1-1 1 0 0,1 0-1 0 0,-1 1 1 0 0,0-1-1 0 0,1 0 1 0 0,-1-1-1 0 0,0 1 1 0 0,1 0-1 0 0,-1 0 1 0 0,0-1-1 0 0,0 0 1 0 0,0 1-1 0 0,0-1 1 0 0,-1 0-1 0 0,1 0 1 0 0,0 0 0 0 0,-1 0-1 0 0,1 0 1 0 0,0-2-1 0 0,5-14 708 0 0,-5 13-641 0 0,-1 0 0 0 0,0 0 0 0 0,0-1 0 0 0,0 1 0 0 0,-1 0 0 0 0,1-1 0 0 0,-1 1 0 0 0,-1 0 0 0 0,1-1 0 0 0,-1 1 0 0 0,0 0 0 0 0,0 0 0 0 0,-2-6 0 0 0,2 10-452 0 0,0 0 0 0 0,1 0 0 0 0,-1 0 0 0 0,0 1 0 0 0,1-1 1 0 0,-1 0-1 0 0,0 1 0 0 0,0-1 0 0 0,1 0 0 0 0,-1 1 0 0 0,0-1 0 0 0,0 1 0 0 0,0-1 0 0 0,0 1 0 0 0,0 0 0 0 0,0-1 0 0 0,0 1 0 0 0,0 0 0 0 0,0 0 0 0 0,0 0 1 0 0,0-1-1 0 0,0 1 0 0 0,0 0 0 0 0,0 0 0 0 0,0 0 0 0 0,0 1 0 0 0,0-1 0 0 0,0 0 0 0 0,-1 1 0 0 0,-2 0 82 0 0,0 0 1 0 0,0 0-1 0 0,0 0 0 0 0,0 1 1 0 0,-5 3-1 0 0,1 0-126 0 0,1 1 1 0 0,-1 0-1 0 0,1 0 0 0 0,0 1 0 0 0,0 0 1 0 0,1 1-1 0 0,0-1 0 0 0,1 1 0 0 0,-1 0 0 0 0,1 1 1 0 0,1-1-1 0 0,0 1 0 0 0,0 0 0 0 0,1 0 1 0 0,0 0-1 0 0,-4 18 0 0 0,6-16 12 0 0,1-3-11 0 0,1-6-31 0 0,-1-1 41 0 0,1 0 1 0 0,0 0 0 0 0,0-1-1 0 0,-1 1 1 0 0,1 0 0 0 0,0-1-1 0 0,0 1 1 0 0,0-1-1 0 0,0 1 1 0 0,0-1 0 0 0,0 1-1 0 0,0-1 1 0 0,0 0 0 0 0,0 1-1 0 0,0-1 1 0 0,0 0-1 0 0,0 0 1 0 0,0 0 0 0 0,0 0-1 0 0,0 0 1 0 0,0 0 0 0 0,0 0-1 0 0,0 0 1 0 0,0 0-1 0 0,2-1 1 0 0,0 1-1 0 0,1 0-8 0 0,0-1 1 0 0,-1 1-1 0 0,1-1 0 0 0,0 0 1 0 0,-1 0-1 0 0,1 0 0 0 0,-1 0 0 0 0,1-1 1 0 0,-1 1-1 0 0,1-1 0 0 0,-1 0 1 0 0,0 0-1 0 0,0 0 0 0 0,0-1 0 0 0,0 1 1 0 0,0-1-1 0 0,-1 1 0 0 0,1-1 0 0 0,-1 0 1 0 0,1 0-1 0 0,-1 0 0 0 0,0 0 1 0 0,0-1-1 0 0,-1 1 0 0 0,2-4 0 0 0,-2 6-72 0 0,-2 3-107 0 0,0 0 170 0 0,-1 0 0 0 0,1 1 0 0 0,0-1 0 0 0,1 1 0 0 0,-1-1 0 0 0,0 5 1 0 0,-2 2-23 0 0,-2 14-35 0 0,6-5 78 0 0,2-13-7 0 0,-1-4-8 0 0,0 1-3 0 0,-1 0 1 0 0,1 0 0 0 0,0 0-1 0 0,0-1 1 0 0,0 1 0 0 0,0-1-1 0 0,0 1 1 0 0,0-1 0 0 0,1 0-1 0 0,-1 0 1 0 0,0 0 0 0 0,1 0-1 0 0,4 1 1 0 0,-2-1-255 0 0,0 0 0 0 0,1 0-1 0 0,-1-1 1 0 0,1 1 0 0 0,6-2 0 0 0,11-2-1422 0 0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0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50 7831 0 0,'0'-8'810'0'0,"-6"-14"-396"0"0,2 10 1723 0 0,3 4 3754 0 0,-20 127-5147 0 0,8-49-484 0 0,-17 82-4 0 0,-87 257 0 0 0,100-359-302 0 0,-19 52-193 0 0,28-84 200 0 0,0 0 1 0 0,-1 0-1 0 0,-15 21 0 0 0,20-34 39 0 0,4-3 0 0 0,-1 0 0 0 0,-1-1 0 0 0,1 1 0 0 0,0-1 0 0 0,0 1 0 0 0,-1-1 0 0 0,1 0 0 0 0,0 0 0 0 0,-1 1 0 0 0,1-1 0 0 0,-1 0 0 0 0,0 0 0 0 0,1 0 0 0 0,-3 0 0 0 0,3 0 3 0 0,0-1 0 0 0,0 1-1 0 0,0-1 1 0 0,0 1 0 0 0,0-1-1 0 0,-1 0 1 0 0,1 1 0 0 0,0-1-1 0 0,0 0 1 0 0,0 0 0 0 0,0 0-1 0 0,-1 0 1 0 0,1 0 0 0 0,0 0 0 0 0,0 0-1 0 0,0 0 1 0 0,-1 0 0 0 0,1-1-1 0 0,-2 0 1 0 0,1 0 8 0 0,0 0-1 0 0,0 0 1 0 0,1 0 0 0 0,-1-1 0 0 0,0 1-1 0 0,1-1 1 0 0,-1 1 0 0 0,1-1 0 0 0,-1 1-1 0 0,-1-4 1 0 0,0 0 14 0 0,0-1-1 0 0,0 1 1 0 0,0-1 0 0 0,0 0-1 0 0,1 0 1 0 0,-2-10-1 0 0,2 5-53 0 0,1-1 0 0 0,1 1-1 0 0,0-1 1 0 0,0 0 0 0 0,1 1-1 0 0,1-1 1 0 0,0 1 0 0 0,0-1-1 0 0,1 1 1 0 0,1 0 0 0 0,0 0 0 0 0,0 0-1 0 0,8-14 1 0 0,-1 6-45 0 0,1-1 0 0 0,0 2 0 0 0,1-1 0 0 0,2 2 0 0 0,31-32 0 0 0,-36 40 49 0 0,0 1 0 0 0,0 0 1 0 0,1 0-1 0 0,0 1 1 0 0,0 1-1 0 0,1 0 0 0 0,13-5 1 0 0,-19 9 28 0 0,-1 0-1 0 0,1 0 1 0 0,0 1 0 0 0,0 0 0 0 0,0 0-1 0 0,0 1 1 0 0,0-1 0 0 0,0 1 0 0 0,0 1-1 0 0,0-1 1 0 0,0 1 0 0 0,0 0-1 0 0,0 0 1 0 0,-1 1 0 0 0,1-1 0 0 0,0 1-1 0 0,7 4 1 0 0,-6-1 33 0 0,0-1-1 0 0,0 1 0 0 0,0 0 1 0 0,-1 0-1 0 0,0 1 0 0 0,0 0 1 0 0,-1 0-1 0 0,1 0 0 0 0,-1 1 1 0 0,-1 0-1 0 0,1 0 0 0 0,-1 0 1 0 0,6 15-1 0 0,-7-15 13 0 0,-1-1 0 0 0,0 1 0 0 0,0 0 0 0 0,-1-1 0 0 0,0 1 0 0 0,0 0 0 0 0,-1 0 0 0 0,1 0 0 0 0,-2 0 0 0 0,1-1 0 0 0,-1 1 0 0 0,0 0 0 0 0,0 0 0 0 0,0-1 0 0 0,-1 1 0 0 0,0 0 0 0 0,-4 6 0 0 0,-5 8 55 0 0,-1-2 1 0 0,-1 0-1 0 0,-1 0 1 0 0,0-1-1 0 0,-1-1 1 0 0,-1-1-1 0 0,-1 0 0 0 0,-34 25 1 0 0,45-37-98 0 0,0 0 1 0 0,0 0-1 0 0,0-1 0 0 0,0 0 1 0 0,-1 0-1 0 0,0 0 0 0 0,1-1 1 0 0,-1 0-1 0 0,0 0 0 0 0,0-1 1 0 0,0 0-1 0 0,0 0 0 0 0,-13-1 1 0 0,20 0-61 0 0,-1 0 0 0 0,0 0 0 0 0,0 0 0 0 0,0 0 0 0 0,1-1 0 0 0,-1 1 0 0 0,0 0 0 0 0,0 0 0 0 0,1-1 0 0 0,-1 1 0 0 0,0-1 0 0 0,1 1 0 0 0,-1-1 0 0 0,0 1 0 0 0,1-1 0 0 0,-1 1 0 0 0,1-1 0 0 0,-1 1 0 0 0,1-1 0 0 0,-1 0 0 0 0,1 1 0 0 0,-1-1 0 0 0,1 0 0 0 0,0 1 0 0 0,-1-1 0 0 0,1 0 0 0 0,0 0 0 0 0,0 0 0 0 0,-1 1 0 0 0,1-1 0 0 0,0 0 0 0 0,0 0 0 0 0,0 0 0 0 0,0 1 0 0 0,0-1 0 0 0,0 0 0 0 0,0-1 0 0 0,2-12-863 0 0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08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14135 0 0,'0'0'1283'0'0,"-1"1"-1055"0"0,-2 2-150 0 0,0 0 0 0 0,0-1-1 0 0,0 0 1 0 0,0 0 0 0 0,-1 0 0 0 0,1 0 0 0 0,-1 0 0 0 0,-5 1-1 0 0,-16 9 872 0 0,15-5-811 0 0,0 0-1 0 0,1 0 0 0 0,0 1 0 0 0,0 0 1 0 0,1 1-1 0 0,0 0 0 0 0,0 1 0 0 0,1-1 1 0 0,1 1-1 0 0,-1 0 0 0 0,2 1 0 0 0,-1 0 1 0 0,1 0-1 0 0,1 0 0 0 0,0 0 0 0 0,1 1 1 0 0,0 0-1 0 0,-2 13 0 0 0,4-17-133 0 0,1 1 0 0 0,0 0 0 0 0,0 0 0 0 0,0-1 0 0 0,1 1 0 0 0,1 0 0 0 0,2 10 0 0 0,-3-16-2 0 0,0 0-1 0 0,0 0 0 0 0,0 0 1 0 0,1 0-1 0 0,0 0 1 0 0,-1 0-1 0 0,1 0 0 0 0,0-1 1 0 0,0 1-1 0 0,0-1 0 0 0,1 1 1 0 0,-1-1-1 0 0,0 0 1 0 0,1 0-1 0 0,0 0 0 0 0,-1 0 1 0 0,1 0-1 0 0,0-1 1 0 0,0 1-1 0 0,0-1 0 0 0,0 0 1 0 0,6 2-1 0 0,-6-3 15 0 0,0 1-1 0 0,0-1 1 0 0,1 0-1 0 0,-1 0 1 0 0,0 0-1 0 0,1 0 1 0 0,-1 0-1 0 0,0-1 1 0 0,0 0-1 0 0,0 1 1 0 0,1-1-1 0 0,-1 0 1 0 0,0-1-1 0 0,0 1 1 0 0,0-1-1 0 0,0 1 1 0 0,-1-1-1 0 0,1 0 1 0 0,0 0-1 0 0,-1 0 1 0 0,1 0-1 0 0,3-5 1 0 0,4-4 99 0 0,0-1-1 0 0,-1-1 1 0 0,12-21 0 0 0,-15 24-93 0 0,2-4 32 0 0,0 0 0 0 0,0-1 0 0 0,6-20 1 0 0,-12 29-84 0 0,-1 1 0 0 0,1-1 0 0 0,-1 0 1 0 0,0 0-1 0 0,-1 0 0 0 0,1 0 0 0 0,-1 1 0 0 0,-1-1 0 0 0,1 0 1 0 0,-1 0-1 0 0,0 0 0 0 0,-2-9 0 0 0,1 10-65 0 0,1 1-1 0 0,-1-1 0 0 0,0 1 1 0 0,0 0-1 0 0,0 0 1 0 0,-1 0-1 0 0,-3-5 0 0 0,4 7-140 0 0,0 0-1 0 0,-1 0 0 0 0,1 0 0 0 0,0 0 1 0 0,-1 1-1 0 0,1-1 0 0 0,-1 1 0 0 0,0 0 1 0 0,1-1-1 0 0,-1 1 0 0 0,0 0 0 0 0,0 1 1 0 0,-4-2-1 0 0,-8 2-2227 0 0,14 1 1462 0 0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0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0 9215 0 0,'0'0'831'0'0,"-2"1"-686"0"0,-6 6 671 0 0,-1 0-1 0 0,1 0 0 0 0,1 1 0 0 0,-1 0 0 0 0,1 0 1 0 0,1 0-1 0 0,-1 1 0 0 0,-9 19 0 0 0,-1 7 1000 0 0,-15 42 0 0 0,26-63-2071 0 0,-8 26 443 0 0,2 1 1 0 0,-9 49-1 0 0,-5 85 243 0 0,25-169-429 0 0,-1 10-24 0 0,-16 101-991 0 0,14-100 797 0 0,0 0 0 0 0,-2 0 0 0 0,0 0 1 0 0,-13 25-1 0 0,17-38-48 0 0,-1 1 0 0 0,0-1 0 0 0,0 1 0 0 0,-1-1 0 0 0,1 0 0 0 0,-1 0 0 0 0,0-1 0 0 0,0 1 0 0 0,0-1 0 0 0,0 0 0 0 0,0 0 0 0 0,-1 0 0 0 0,0 0 0 0 0,1-1 0 0 0,-1 0 0 0 0,0 0 0 0 0,0 0 0 0 0,0-1 0 0 0,-7 2 0 0 0,-2-3-1170 0 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09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40 9671 0 0,'-1'0'748'0'0,"-5"0"-333"0"0,0 0 0 0 0,1 1-1 0 0,-1 0 1 0 0,1 0 0 0 0,-1 0-1 0 0,1 1 1 0 0,-7 2 0 0 0,11-4-231 0 0,1 0-1 0 0,0 0 1 0 0,-1 1 0 0 0,1-1 0 0 0,0 0 0 0 0,-1 0 0 0 0,1 0 0 0 0,0 1 0 0 0,0-1 0 0 0,-1 0-1 0 0,1 0 1 0 0,0 1 0 0 0,0-1 0 0 0,-1 0 0 0 0,1 1 0 0 0,0-1 0 0 0,0 0 0 0 0,0 1 0 0 0,-1-1 0 0 0,1 0-1 0 0,0 1 1 0 0,0-1 0 0 0,0 0 0 0 0,0 1 0 0 0,0-1 0 0 0,4 9 824 0 0,12 2-937 0 0,-8-7 55 0 0,0-1 1 0 0,0 0-1 0 0,0-1 1 0 0,1 0-1 0 0,-1 0 1 0 0,1-1-1 0 0,-1 0 1 0 0,1-1-1 0 0,13 0 1 0 0,7-2 138 0 0,43-9 1 0 0,129-38 545 0 0,-120 27-1938 0 0,-61 17-160 0 0,-2-1-80 0 0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09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 8751 0 0,'-2'1'7978'0'0,"-3"2"-7644"0"0,1 0 0 0 0,-1 0 0 0 0,1 1 0 0 0,0 0 0 0 0,0 0 0 0 0,1 0 1 0 0,-1 0-1 0 0,1 0 0 0 0,0 1 0 0 0,0 0 0 0 0,-3 6 0 0 0,-5 12-272 0 0,-9 25 0 0 0,-12 48 236 0 0,-19 103 1 0 0,-30 92-108 0 0,32-169-116 0 0,38-98 102 0 0,-1 0 0 0 0,-30 40-1 0 0,42-62 455 0 0,5-30-475 0 0,3 10-172 0 0,1 1 0 0 0,0 0 0 0 0,1 1 0 0 0,20-26 0 0 0,56-53-738 0 0,-77 86 713 0 0,1 1-1 0 0,0 0 1 0 0,0 1-1 0 0,0 0 1 0 0,13-6-1 0 0,-21 12 112 0 0,2 3 68 0 0,-4-2-130 0 0,1 0 1 0 0,-1 0-1 0 0,1 0 1 0 0,-1 0-1 0 0,0 0 1 0 0,1 0-1 0 0,-1 0 0 0 0,1 0 1 0 0,-1 1-1 0 0,1-1 1 0 0,-1 0-1 0 0,0 0 1 0 0,1 1-1 0 0,-1-1 0 0 0,1 0 1 0 0,-1 0-1 0 0,0 1 1 0 0,1 0-1 0 0,3 4 10 0 0,-1 1-1 0 0,-1 0 1 0 0,1 0-1 0 0,-1 0 1 0 0,0 0-1 0 0,0 0 1 0 0,0 0-1 0 0,1 12 1 0 0,-2 4 112 0 0,0 29 1 0 0,-2-38-93 0 0,0 1 1 0 0,2-1-1 0 0,-1 0 1 0 0,2 1-1 0 0,0-1 1 0 0,7 25-1 0 0,-8-35-99 0 0,0 0 0 0 0,0 0 0 0 0,1-1 0 0 0,-1 1 0 0 0,1 0 0 0 0,0 0 1 0 0,0-1-1 0 0,0 1 0 0 0,0-1 0 0 0,0 0 0 0 0,0 1 0 0 0,0-1 0 0 0,1 0 0 0 0,0-1 0 0 0,-1 1 0 0 0,1 0 0 0 0,0-1 0 0 0,-1 1 0 0 0,1-1 0 0 0,0 0 0 0 0,0 0 0 0 0,0 0 0 0 0,0 0 0 0 0,1 0 0 0 0,-1-1 1 0 0,0 0-1 0 0,0 1 0 0 0,0-1 0 0 0,0 0 0 0 0,1 0 0 0 0,-1-1 0 0 0,0 1 0 0 0,0-1 0 0 0,0 0 0 0 0,0 0 0 0 0,0 0 0 0 0,5-2 0 0 0,8-4-943 0 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1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663 0 12095 0 0,'0'0'1380'0'0,"-1"2"-857"0"0,-4 3-134 0 0,1-1 1 0 0,-1 1-1 0 0,0-1 1 0 0,-1 0-1 0 0,1 0 0 0 0,-9 4 1 0 0,-39 19 1177 0 0,22-12-1101 0 0,-88 38 123 0 0,-29 17-564 0 0,120-56-203 0 0,-37 15 0 0 0,77-24 106 0 0,-1-2 72 0 0,1 0 0 0 0,16 1 0 0 0,12 3 0 0 0,-21-3-1 0 0,0 2-1 0 0,-1 0 1 0 0,23 12-1 0 0,-34-15 8 0 0,0 1 1 0 0,0 0-1 0 0,-1 0 1 0 0,1 1-1 0 0,-1 0 0 0 0,0 0 1 0 0,0 0-1 0 0,-1 1 1 0 0,0 0-1 0 0,0 0 0 0 0,5 7 1 0 0,-9-11 13 0 0,0-1-1 0 0,-1 1 1 0 0,1-1-1 0 0,0 1 1 0 0,0-1 0 0 0,-1 1-1 0 0,1 0 1 0 0,-1-1 0 0 0,0 1-1 0 0,1 0 1 0 0,-1-1 0 0 0,0 1-1 0 0,0 0 1 0 0,0 0-1 0 0,0-1 1 0 0,0 1 0 0 0,-1 0-1 0 0,1-1 1 0 0,0 1 0 0 0,-2 3-1 0 0,1-3 20 0 0,-1 0 0 0 0,1 1 0 0 0,-1-1 0 0 0,1 0 0 0 0,-1-1 0 0 0,0 1 0 0 0,0 0 0 0 0,0 0 0 0 0,0-1 0 0 0,0 1 0 0 0,0-1 0 0 0,-4 2 0 0 0,-4 2 70 0 0,-1-1 1 0 0,0 0 0 0 0,0-1 0 0 0,0 0-1 0 0,-13 1 1 0 0,-64 10 66 0 0,-152 30-2288 0 0,237-43 1912 0 0,-16 3-2036 0 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1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0 15263 0 0,'0'0'1898'0'0,"-8"4"-1380"0"0,-8 3-170 0 0,0 0-1 0 0,0 1 0 0 0,0 1 1 0 0,1 1-1 0 0,0 0 1 0 0,-25 23-1 0 0,16-10-267 0 0,11-10-56 0 0,-1 0 0 0 0,-14 21 0 0 0,12-12 21 0 0,-49 72 415 0 0,58-82-375 0 0,1 0 1 0 0,0 0 0 0 0,1 1-1 0 0,0-1 1 0 0,1 1 0 0 0,-4 20-1 0 0,8-31-71 0 0,-1 0-1 0 0,1 1 1 0 0,0-1-1 0 0,0 1 1 0 0,0-1-1 0 0,0 1 1 0 0,0-1 0 0 0,0 1-1 0 0,1-1 1 0 0,-1 1-1 0 0,1-1 1 0 0,0 0-1 0 0,0 1 1 0 0,0-1-1 0 0,0 0 1 0 0,0 0 0 0 0,2 3-1 0 0,-1-3 2 0 0,0 0 0 0 0,0 0 0 0 0,0 0-1 0 0,0-1 1 0 0,0 1 0 0 0,1-1 0 0 0,-1 0 0 0 0,0 0 0 0 0,1 1-1 0 0,-1-2 1 0 0,1 1 0 0 0,-1 0 0 0 0,1 0 0 0 0,-1-1-1 0 0,1 1 1 0 0,4-1 0 0 0,0 0 17 0 0,1 0 0 0 0,-1 0 0 0 0,1-1 0 0 0,-1 0 0 0 0,1-1 0 0 0,-1 0 0 0 0,1 0 0 0 0,11-5 0 0 0,-1-1-118 0 0,0-1 1 0 0,18-12-1 0 0,-26 14-946 0 0,0 0 1 0 0,0-1-1 0 0,9-10 0 0 0,-4 4-5536 0 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1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21 500 11167 0 0,'0'0'3906'0'0,"3"-8"-2188"0"0,-2 3-1457 0 0,-1-1-1 0 0,1 1 0 0 0,-1-1 0 0 0,0 0 1 0 0,-1 1-1 0 0,1-1 0 0 0,-1 1 0 0 0,0-1 1 0 0,-1 1-1 0 0,-3-11 0 0 0,-3-13 147 0 0,5 12-141 0 0,1-1 0 0 0,0 1 0 0 0,1 0 0 0 0,1-1 0 0 0,4-29 0 0 0,-2 35-242 0 0,1 0 1 0 0,0 1 0 0 0,1-1-1 0 0,0 1 1 0 0,0-1 0 0 0,1 1-1 0 0,1 1 1 0 0,0-1 0 0 0,8-10-1 0 0,-4 8-196 0 0,0 0 0 0 0,1 1 0 0 0,1 0-1 0 0,0 1 1 0 0,25-19 0 0 0,-27 24-329 0 0,0 0 0 0 0,0 0 1 0 0,18-6-1 0 0,-19 9-703 0 0,0 1 0 0 0,0-1 0 0 0,1 1 0 0 0,16-1 0 0 0,-11 3-4332 0 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1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141 149 8287 0 0,'0'0'2307'0'0,"10"4"3544"0"0,-5-2-5491 0 0,-1-1 0 0 0,1 1 1 0 0,0-1-1 0 0,0 0 0 0 0,0-1 0 0 0,-1 1 1 0 0,1-1-1 0 0,0 0 0 0 0,0 0 1 0 0,0-1-1 0 0,0 1 0 0 0,-1-1 1 0 0,1 0-1 0 0,0-1 0 0 0,7-2 1 0 0,3-3-299 0 0,0 0 1 0 0,0-2 0 0 0,16-11 0 0 0,-14 9 91 0 0,-2 2-418 0 0,0-2 0 0 0,18-15 0 0 0,-33 25 244 0 0,0 1-1 0 0,1 0 1 0 0,-1-1-1 0 0,0 1 1 0 0,0 0-1 0 0,1-1 1 0 0,-1 1 0 0 0,0 0-1 0 0,0-1 1 0 0,0 1-1 0 0,0-1 1 0 0,1 1-1 0 0,-1-1 1 0 0,0 1-1 0 0,0 0 1 0 0,0-1 0 0 0,0 1-1 0 0,0-1 1 0 0,0 1-1 0 0,0-1 1 0 0,0 1-1 0 0,0-1 1 0 0,0 1-1 0 0,-1 0 1 0 0,1-1 0 0 0,0 1-1 0 0,0-1 1 0 0,0 1-1 0 0,0 0 1 0 0,-1-1-1 0 0,1 1 1 0 0,0-1-1 0 0,0 1 1 0 0,-1 0 0 0 0,1-1-1 0 0,-1 1 1 0 0,-12-9-334 0 0,8 7 272 0 0,1 2 1 0 0,-1-1-1 0 0,0 1 1 0 0,0-1 0 0 0,0 1-1 0 0,1 1 1 0 0,-1-1-1 0 0,0 1 1 0 0,0-1 0 0 0,1 1-1 0 0,-1 1 1 0 0,-6 2 0 0 0,-2 0 1 0 0,1 1 0 0 0,0 1 0 0 0,-15 10 0 0 0,6 0 173 0 0,0 0 0 0 0,-19 20-1 0 0,16-13 72 0 0,5-6-31 0 0,0 2 0 0 0,2 0 1 0 0,-17 24-1 0 0,28-35-116 0 0,0 2 0 0 0,0-1 0 0 0,1 1 0 0 0,0 0 0 0 0,1 0 0 0 0,0 0-1 0 0,0 1 1 0 0,1-1 0 0 0,-3 22 0 0 0,6-29-20 0 0,0 1 0 0 0,0-1 1 0 0,0 1-1 0 0,0-1 0 0 0,1 0 0 0 0,-1 1 0 0 0,1-1 0 0 0,0 0 0 0 0,0 0 0 0 0,0 0 0 0 0,0 1 1 0 0,0-1-1 0 0,1 0 0 0 0,-1 0 0 0 0,5 4 0 0 0,-3-3-8 0 0,0-1-1 0 0,0 0 1 0 0,0 0-1 0 0,1 0 1 0 0,-1-1 0 0 0,1 1-1 0 0,0-1 1 0 0,0 0-1 0 0,-1 0 1 0 0,9 3 0 0 0,-2-3-59 0 0,-1 1 1 0 0,0-1-1 0 0,1-1 1 0 0,0 0-1 0 0,-1 0 1 0 0,1-1-1 0 0,0 0 1 0 0,-1-1-1 0 0,1 0 1 0 0,13-3-1 0 0,-9 0-857 0 0,0 0-1 0 0,-1-1 1 0 0,0 0 0 0 0,0-1-1 0 0,0-1 1 0 0,-1 0-1 0 0,1 0 1 0 0,-2-2 0 0 0,1 1-1 0 0,-1-1 1 0 0,-1-1-1 0 0,0 0 1 0 0,0-1 0 0 0,-1 0-1 0 0,16-23 1 0 0,44-89 1794 0 0,-39 66 2284 0 0,-25 46 144 0 0,4 8 33 0 0,0 2-2573 0 0,0 0 0 0 0,0 1 1 0 0,0 1-1 0 0,16 2 0 0 0,-16-1-403 0 0,0-1 1 0 0,-1 0-1 0 0,1-1 0 0 0,0 0 0 0 0,17-2 0 0 0,-21 1-228 0 0,86-22 1039 0 0,-79 19-1144 0 0,0 0 1 0 0,0-1-1 0 0,-1 0 1 0 0,0-1 0 0 0,14-9-1 0 0,-23 14-60 0 0,-1 0 0 0 0,0 0 1 0 0,0 1-1 0 0,0-1 0 0 0,0 0 0 0 0,-1 0 0 0 0,1 0 0 0 0,0 0 1 0 0,0 0-1 0 0,0 0 0 0 0,-1 0 0 0 0,1 0 0 0 0,-1-1 0 0 0,1 1 1 0 0,-1 0-1 0 0,1 0 0 0 0,-1 0 0 0 0,1-1 0 0 0,-1 1 0 0 0,0 0 1 0 0,0-1-1 0 0,0 1 0 0 0,0 0 0 0 0,0-2 0 0 0,0 2-24 0 0,-1-1 0 0 0,1 1 0 0 0,-1-1 0 0 0,0 1 1 0 0,1-1-1 0 0,-1 1 0 0 0,0 0 0 0 0,0-1 0 0 0,0 1 0 0 0,0 0 0 0 0,0 0 0 0 0,0 0 0 0 0,0-1 0 0 0,0 1 0 0 0,-1 0 0 0 0,1 1 0 0 0,0-1 0 0 0,-1 0 0 0 0,-1-1 0 0 0,-2 0-14 0 0,0 0-1 0 0,0 1 1 0 0,0-1-1 0 0,-1 1 1 0 0,1 0-1 0 0,0 1 1 0 0,0-1 0 0 0,0 1-1 0 0,-1 0 1 0 0,1 0-1 0 0,0 1 1 0 0,0-1-1 0 0,-1 1 1 0 0,1 0-1 0 0,0 1 1 0 0,-8 2 0 0 0,-6 4 102 0 0,0 1 0 0 0,-32 20 0 0 0,45-25-46 0 0,-8 4 164 0 0,1 1 0 0 0,0 0 0 0 0,0 1 1 0 0,1 1-1 0 0,-17 19 0 0 0,24-25-78 0 0,0 1 0 0 0,1 0 0 0 0,0 1 0 0 0,0-1 0 0 0,1 1 0 0 0,-1 0 0 0 0,1-1 0 0 0,1 1 0 0 0,0 1 0 0 0,0-1 0 0 0,0 0 0 0 0,1 1 0 0 0,0-1 0 0 0,0 10 0 0 0,1-10-132 0 0,1 0-1 0 0,1 0 1 0 0,-1 0-1 0 0,1 0 0 0 0,1-1 1 0 0,-1 1-1 0 0,1-1 1 0 0,0 1-1 0 0,1-1 1 0 0,-1 0-1 0 0,6 7 1 0 0,0-2-1033 0 0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12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19 347 8287 0 0,'0'0'756'0'0,"-2"0"-622"0"0,-15-4 14390 0 0,18-1-15244 0 0,-1 5 333 0 0,1-4 448 0 0,0 1 1 0 0,0-1-1 0 0,0 1 1 0 0,1-1-1 0 0,-1 1 0 0 0,1 0 1 0 0,0 0-1 0 0,0 0 1 0 0,0 0-1 0 0,3-4 1 0 0,29-26 707 0 0,-9 10-521 0 0,14-17-277 0 0,1 2 0 0 0,60-43 0 0 0,-80 68-86 0 0,0 0-1 0 0,1 1 1 0 0,1 1-1 0 0,0 1 1 0 0,42-13-1 0 0,-62 22 387 0 0,4 6-211 0 0,-4-4-54 0 0,-1 0 0 0 0,1 0 1 0 0,-1 1-1 0 0,1-1 0 0 0,-1 0 0 0 0,0 1 0 0 0,0-1 0 0 0,1 0 0 0 0,-1 1 0 0 0,0 0 0 0 0,1 2 0 0 0,2 3 8 0 0,0 1-1 0 0,-1 0 1 0 0,1-1-1 0 0,-2 1 0 0 0,1 0 1 0 0,-1 0-1 0 0,0 1 1 0 0,-1-1-1 0 0,1 16 1 0 0,-2 8 79 0 0,-3 37 1 0 0,2-63-88 0 0,-1 28 124 0 0,-13 120 500 0 0,14-148-619 0 0,1-1-1 0 0,0 0 1 0 0,0 0 0 0 0,0 0-1 0 0,1 0 1 0 0,2 10 0 0 0,-3-14-10 0 0,0-1 1 0 0,1 1 0 0 0,-1-1-1 0 0,0 1 1 0 0,1-1 0 0 0,-1 0-1 0 0,0 1 1 0 0,1-1 0 0 0,-1 0-1 0 0,1 1 1 0 0,-1-1 0 0 0,1 0-1 0 0,-1 1 1 0 0,1-1 0 0 0,-1 0-1 0 0,1 0 1 0 0,-1 0 0 0 0,1 0-1 0 0,-1 1 1 0 0,1-1 0 0 0,-1 0-1 0 0,1 0 1 0 0,-1 0 0 0 0,2 0-1 0 0,12-1-49 0 0,5-4-1640 0 0,2-3-6692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1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 19207 0 0,'0'0'3104'0'0,"-1"2"-2747"0"0,-189 433 1910 0 0,103-226-1603 0 0,9-1-509 0 0,77-207-154 0 0,-3 12 12 0 0,0 0 0 0 0,1 0 0 0 0,-2 15 0 0 0,5-13-100 0 0,2-12-191 0 0,-1 1-352 0 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13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6911 0 0,'0'0'7771'0'0,"-1"1"-7167"0"0,-5 6-339 0 0,1 0-1 0 0,0-1 1 0 0,0 2 0 0 0,0-1-1 0 0,1 0 1 0 0,1 1 0 0 0,-1 0-1 0 0,1 0 1 0 0,0 0 0 0 0,1 0-1 0 0,-2 9 1 0 0,-1 15 542 0 0,-3 51 0 0 0,6-53-677 0 0,1-8-51 0 0,-1 1 1 0 0,-1-1-1 0 0,-2 1 1 0 0,0-1-1 0 0,-1-1 1 0 0,-1 1-1 0 0,-14 30 1 0 0,-4-5-75 0 0,-44 80-8 0 0,51-97-575 0 0,-46 56-1 0 0,63-85-326 0 0,2-5 356 0 0,7-15 114 0 0,16-31-637 0 0,-20 42 361 0 0,12-25-5081 0 0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14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116 550 8287 0 0,'-12'3'905'0'0,"1"1"0"0"0,-1 0 0 0 0,-12 7 0 0 0,-1 0 2747 0 0,24-10-3589 0 0,0-1 0 0 0,0 0-1 0 0,1 0 1 0 0,-1 1-1 0 0,0-1 1 0 0,0 0 0 0 0,0 0-1 0 0,1 0 1 0 0,-1 0 0 0 0,0 0-1 0 0,0 0 1 0 0,0 0 0 0 0,0 0-1 0 0,1 0 1 0 0,-1-1-1 0 0,0 1 1 0 0,0 0 0 0 0,0 0-1 0 0,1-1 1 0 0,-1 1 0 0 0,0 0-1 0 0,0-1 1 0 0,1 1-1 0 0,-1-1 1 0 0,0 1 0 0 0,1-1-1 0 0,-1 0 1 0 0,1 1 0 0 0,-1-1-1 0 0,0 1 1 0 0,1-1 0 0 0,0 0-1 0 0,-1 1 1 0 0,1-1-1 0 0,-1 0 1 0 0,1 0 0 0 0,0 0-1 0 0,-1 0 1 0 0,0-2 26 0 0,0 0 1 0 0,0 0-1 0 0,1 0 0 0 0,-1 0 1 0 0,1 0-1 0 0,-1 0 0 0 0,1 0 1 0 0,0-5-1 0 0,3-6-39 0 0,0 0 1 0 0,0 0 0 0 0,1 0-1 0 0,1 1 1 0 0,7-14 0 0 0,3-3 45 0 0,19-29 1 0 0,-16 33-87 0 0,1 0 1 0 0,2 2-1 0 0,0 0 0 0 0,1 1 1 0 0,2 1-1 0 0,39-29 0 0 0,-55 46-8 0 0,35-28 191 0 0,65-36 0 0 0,-94 61-139 0 0,0 1-1 0 0,0 0 0 0 0,1 2 0 0 0,0-1 0 0 0,0 2 0 0 0,0 0 1 0 0,0 1-1 0 0,1 0 0 0 0,22 0 0 0 0,-32 3 17 0 0,-1 0-1 0 0,1 0 1 0 0,0 1 0 0 0,-1 0-1 0 0,1 0 1 0 0,0 1-1 0 0,-1-1 1 0 0,0 1 0 0 0,1 0-1 0 0,-1 0 1 0 0,0 1-1 0 0,0 0 1 0 0,8 5 0 0 0,-10-5-55 0 0,0 0 0 0 0,-1 0 0 0 0,1 0 0 0 0,-1 0 0 0 0,1 0 0 0 0,-1 0 0 0 0,0 0 0 0 0,0 1 0 0 0,-1-1 0 0 0,1 1 0 0 0,-1-1 0 0 0,1 1 0 0 0,-1 0 0 0 0,0 0 0 0 0,-1 0 1 0 0,1-1-1 0 0,-1 1 0 0 0,1 0 0 0 0,-1 0 0 0 0,-1 7 0 0 0,0-2 8 0 0,-1-1 0 0 0,0 1-1 0 0,0 0 1 0 0,-1 0 0 0 0,0-1 0 0 0,0 1 0 0 0,-6 8 0 0 0,-36 56 154 0 0,35-58-131 0 0,-9 14 34 0 0,-2-1-1 0 0,0-1 0 0 0,-2-1 0 0 0,0-1 0 0 0,-50 40 0 0 0,49-48-62 0 0,-1 0 0 0 0,-1-2-1 0 0,0-1 1 0 0,-1-1 0 0 0,-1-1 0 0 0,-29 8-1 0 0,47-17-68 0 0,-1 0-1 0 0,1-1 1 0 0,-14 1-1 0 0,21-3 1 0 0,-1 0-1 0 0,0 0 0 0 0,0 0 0 0 0,1 0 1 0 0,-1 0-1 0 0,0-1 0 0 0,0 0 0 0 0,1 0 1 0 0,-1 0-1 0 0,1 0 0 0 0,-1 0 0 0 0,-4-4 1 0 0,7 5-12 0 0,1 0 1 0 0,-1-1 0 0 0,1 1-1 0 0,-1-1 1 0 0,1 1 0 0 0,-1-1 0 0 0,1 1-1 0 0,-1-1 1 0 0,1 1 0 0 0,0-1-1 0 0,-1 0 1 0 0,1 1 0 0 0,0-1 0 0 0,-1 0-1 0 0,1 1 1 0 0,0-1 0 0 0,0 1-1 0 0,0-1 1 0 0,0 0 0 0 0,0 0 0 0 0,0 1-1 0 0,-1-1 1 0 0,2-1 0 0 0,2-9-4940 0 0,5-3-1525 0 0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1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34 401 3679 0 0,'0'0'12907'0'0,"-7"-3"-10331"0"0,5 1-2424 0 0,-1 0-1 0 0,1 0 1 0 0,0 0 0 0 0,0-1-1 0 0,0 1 1 0 0,0-1 0 0 0,1 0-1 0 0,-1 1 1 0 0,1-1 0 0 0,-1 0-1 0 0,1 0 1 0 0,0 0 0 0 0,0 0 0 0 0,0 0-1 0 0,1 0 1 0 0,-1 0 0 0 0,1-1-1 0 0,0 1 1 0 0,-1 0 0 0 0,2-5-1 0 0,-1-6 15 0 0,1 0 0 0 0,1 0 0 0 0,3-16 0 0 0,-1 13-105 0 0,1 1-1 0 0,0-1 1 0 0,1 1-1 0 0,1 0 1 0 0,0 1-1 0 0,14-23 1 0 0,-13 27-121 0 0,0 0 0 0 0,1 1 0 0 0,0 0 0 0 0,0 0 1 0 0,1 1-1 0 0,1 0 0 0 0,-1 0 0 0 0,21-11 0 0 0,-25 17-177 0 0,0-1 0 0 0,0 1 0 0 0,0 0 0 0 0,0 0 0 0 0,1 0 0 0 0,-1 1 0 0 0,1 0 0 0 0,0 1 0 0 0,-1-1-1 0 0,1 1 1 0 0,13 0 0 0 0,-6 2-1831 0 0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14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31 9215 0 0,'0'0'707'0'0,"0"-2"-464"0"0,0 1-7 0 0,0 0 1 0 0,0 0 0 0 0,-1 0-1 0 0,1 0 1 0 0,0 0 0 0 0,-1 0-1 0 0,1 0 1 0 0,-1 0 0 0 0,1 0 0 0 0,-1 0-1 0 0,0 0 1 0 0,1 0 0 0 0,-1 0-1 0 0,0 0 1 0 0,1 1 0 0 0,-1-1-1 0 0,0 0 1 0 0,0 0 0 0 0,0 1-1 0 0,0-1 1 0 0,0 1 0 0 0,0-1-1 0 0,0 1 1 0 0,0-1 0 0 0,0 1-1 0 0,0-1 1 0 0,0 1 0 0 0,-2-1-1 0 0,1 1 129 0 0,-4-1-183 0 0,0-1 0 0 0,-1 1 0 0 0,0 0 0 0 0,1 1 0 0 0,-1 0 0 0 0,1 0 0 0 0,-1 0 0 0 0,0 1 0 0 0,1 0 0 0 0,-1 0 0 0 0,1 1 0 0 0,-1 0 0 0 0,1 0 0 0 0,0 0 0 0 0,0 1 0 0 0,0 0 0 0 0,0 0 0 0 0,-7 5 0 0 0,3-1 34 0 0,1 1 1 0 0,-1-1-1 0 0,1 1 1 0 0,1 1-1 0 0,0 0 0 0 0,0 0 1 0 0,0 1-1 0 0,1 0 1 0 0,-6 12-1 0 0,9-14-216 0 0,0 0 0 0 0,0 1 0 0 0,1 0 0 0 0,0 0 0 0 0,1 0 0 0 0,0 0 0 0 0,0 0 0 0 0,1 1 0 0 0,0-1 0 0 0,1 1 0 0 0,0-1 0 0 0,0 0 0 0 0,1 1 0 0 0,0-1 0 0 0,1 0 0 0 0,0 1 0 0 0,0-1 0 0 0,1 0 0 0 0,0-1 0 0 0,7 13 0 0 0,-3-4 277 0 0,-7-19-271 0 0,0 1-1 0 0,-1 0 1 0 0,1-1-1 0 0,0 1 1 0 0,0 0-1 0 0,0 0 1 0 0,0-1-1 0 0,0 1 1 0 0,0 0-1 0 0,1-1 1 0 0,-1 1-1 0 0,0 0 1 0 0,1 0-1 0 0,-1-1 1 0 0,1 1-1 0 0,0-1 1 0 0,11-21 35 0 0,-10 20-37 0 0,36-56-37 0 0,9-18 123 0 0,-40 65-255 0 0,-1-1 0 0 0,-1-1 0 0 0,0 1 0 0 0,5-19 0 0 0,-9 26 407 0 0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1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379 110 14279 0 0,'2'-15'650'0'0,"0"1"-1"0"0,1-1 1 0 0,1 1-1 0 0,0 0 1 0 0,12-24 2190 0 0,-17 41-2474 0 0,-38 123 109 0 0,14-51-196 0 0,-117 412 13 0 0,131-447-177 0 0,-30 73 1 0 0,33-95-296 0 0,-1-1 0 0 0,-1 0 0 0 0,-1 0 0 0 0,0-1 0 0 0,-1-1 0 0 0,-16 18 0 0 0,17-22-235 0 0,8-7-162 0 0,-1-1-1 0 0,1 1 1 0 0,-1 0 0 0 0,0-1-1 0 0,0 0 1 0 0,-1 0 0 0 0,-8 5 0 0 0,2-4-5293 0 0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1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17 179 8287 0 0,'-2'-1'238'0'0,"-12"2"11146"0"0,16 0-10368 0 0,2 2-950 0 0,0-1 1 0 0,0 0-1 0 0,0-1 1 0 0,0 1-1 0 0,1-1 1 0 0,-1 1-1 0 0,0-1 1 0 0,1-1-1 0 0,-1 1 1 0 0,1-1 0 0 0,-1 1-1 0 0,8-2 1 0 0,9 0 269 0 0,30-7 0 0 0,-26 4-62 0 0,64-14 724 0 0,139-48-1 0 0,-107 29-265 0 0,-62 19-517 0 0,76-20-305 0 0,-129 36-185 0 0,6 0 291 0 0,-4 2-2921 0 0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15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 11775 0 0,'0'0'1068'0'0,"-1"0"-877"0"0,-5-2 5006 0 0,6 4-4607 0 0,1 1-345 0 0,0 0 1 0 0,0 0 0 0 0,0 0 0 0 0,0 0 0 0 0,0 0 0 0 0,3 3 0 0 0,-4-5 370 0 0,11 5 12 0 0,-4-3-2888 0 0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1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59 7367 0 0,'10'-1'599'0'0,"0"0"-1"0"0,1-2 1 0 0,-1 1 0 0 0,0-1-1 0 0,17-8 1 0 0,44-27 11030 0 0,-73 39-11589 0 0,0 0 0 0 0,0 0 0 0 0,0 1-1 0 0,0-1 1 0 0,0 0 0 0 0,1 1-1 0 0,-1 0 1 0 0,0-1 0 0 0,-1 3-1 0 0,-8 7-22 0 0,-2-3 11 0 0,-1-1-1 0 0,-14 6 1 0 0,-13 8 14 0 0,-6 3-21 0 0,27-15-10 0 0,1 1 0 0 0,-33 23-1 0 0,73-27-63 0 0,-15-4 53 0 0,13-3 0 0 0,-5 0 0 0 0,56-13 143 0 0,-65 13-63 0 0,-4 1-74 0 0,12-6 234 0 0,-12 6-84 0 0,-14 2-85 0 0,2 0-82 0 0,-1 2-1 0 0,1 0 1 0 0,0 0 0 0 0,0 1-1 0 0,1 0 1 0 0,-1 1 0 0 0,-15 11-1 0 0,-4 7-44 0 0,-28 27-1 0 0,43-37 53 0 0,12-12-2 0 0,0 1-1 0 0,1 0 1 0 0,-1 0-1 0 0,1 0 0 0 0,-1 0 1 0 0,1 1-1 0 0,0-1 1 0 0,0 1-1 0 0,0-1 1 0 0,1 1-1 0 0,-1 0 1 0 0,1-1-1 0 0,0 1 1 0 0,0 0-1 0 0,0 0 0 0 0,1 0 1 0 0,-1 0-1 0 0,1 0 1 0 0,0 0-1 0 0,0 0 1 0 0,2 8-1 0 0,-3-11 26 0 0,2 1-1 0 0,-1-1 0 0 0,0 0 1 0 0,0 1-1 0 0,0-1 1 0 0,1 1-1 0 0,-1-1 0 0 0,1 0 1 0 0,-1 1-1 0 0,1-1 1 0 0,-1 0-1 0 0,1 1 1 0 0,0-1-1 0 0,0 0 0 0 0,0 0 1 0 0,0 0-1 0 0,0 0 1 0 0,0 0-1 0 0,0 0 0 0 0,2 2 1 0 0,3 0-78 0 0,0 1 0 0 0,1-1 0 0 0,-1-1 1 0 0,1 1-1 0 0,0-1 0 0 0,0 0 0 0 0,0-1 0 0 0,8 2 0 0 0,5 0-318 0 0,-18-3-237 0 0,12 3 1105 0 0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1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2303 0 0,'0'0'17356'0'0,"0"2"-16466"0"0,-4 13 147 0 0,0 0 1 0 0,-1 27 0 0 0,3-26-830 0 0,0-1 0 0 0,-1 1 1 0 0,-5 18-1 0 0,1-18-190 0 0,-1 5-25 0 0,1 4-4437 0 0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17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12 4607 0 0,'-5'-12'18748'0'0,"5"17"-18747"0"0,0-1 0 0 0,-1 0 1 0 0,1 1-1 0 0,-1-1 0 0 0,1 0 0 0 0,-1 1 0 0 0,-1-1 0 0 0,1 0 0 0 0,-2 4 1 0 0,-21 42 50 0 0,7-18 40 0 0,12-20-80 0 0,2-6-12 0 0,0 1 1 0 0,0-1-1 0 0,0 1 1 0 0,1 0-1 0 0,0 0 1 0 0,0 0 0 0 0,-1 13-1 0 0,5-6 0 0 0,10 6-1381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0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 10135 0 0,'0'0'1080'0'0,"-9"-4"-40"0"0,0 2 1424 0 0,0 4-872 0 0,11 7-2656 0 0,3 0-272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1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74 13271 0 0,'0'0'5819'0'0,"0"2"-5558"0"0,-25 143 1595 0 0,18-81-1594 0 0,-14 102 11 0 0,21-164 296 0 0,18-18-297 0 0,9-14-227 0 0,-1-1 0 0 0,29-46-1 0 0,20-26-45 0 0,-72 101-41 0 0,-2 1 40 0 0,0 1 0 0 0,-1 0-1 0 0,1 0 1 0 0,0 0 0 0 0,0 0 0 0 0,0-1 0 0 0,-1 1 0 0 0,1 0 0 0 0,0 0-1 0 0,0 0 1 0 0,0 1 0 0 0,0-1 0 0 0,-1 0 0 0 0,1 0 0 0 0,0 0 0 0 0,0 1-1 0 0,0-1 1 0 0,-1 0 0 0 0,1 1 0 0 0,0-1 0 0 0,-1 0 0 0 0,1 1-1 0 0,0-1 1 0 0,-1 1 0 0 0,1-1 0 0 0,0 1 0 0 0,-1 0 0 0 0,1-1 0 0 0,-1 1-1 0 0,1 0 1 0 0,0 0 0 0 0,0 1-13 0 0,4 5 8 0 0,-1 0 0 0 0,1 0 0 0 0,-2 1 0 0 0,1 0 0 0 0,-1 0 0 0 0,0 0 0 0 0,0 0 0 0 0,-1 0 1 0 0,1 11-1 0 0,6 14-3 0 0,-2-5 15 0 0,-3-14 9 0 0,-1 0-1 0 0,2-1 0 0 0,0 0 0 0 0,1 0 0 0 0,9 17 0 0 0,-14-29 37 0 0,1 1-1 0 0,-1 0 1 0 0,0-1 0 0 0,0 1-1 0 0,1-1 1 0 0,-1 1-1 0 0,1-1 1 0 0,0 0 0 0 0,-1 0-1 0 0,1 0 1 0 0,0 0-1 0 0,-1 0 1 0 0,1 0 0 0 0,0 0-1 0 0,0 0 1 0 0,0-1-1 0 0,0 1 1 0 0,0-1 0 0 0,0 1-1 0 0,0-1 1 0 0,0 0-1 0 0,0 0 1 0 0,0 0 0 0 0,0 0-1 0 0,0 0 1 0 0,0 0-1 0 0,0-1 1 0 0,3 0 0 0 0,0 0 1 0 0,0-1 1 0 0,1 0 0 0 0,-1 0 0 0 0,0 0 0 0 0,0 0 0 0 0,-1-1 0 0 0,1 0 0 0 0,8-7-1 0 0,95-99 621 0 0,-99 100-620 0 0,28-36 203 0 0,55-87-1 0 0,-72 101-281 0 0,-4 6-710 0 0,-1-1 1 0 0,16-38-1 0 0,-30 62-369 0 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49 3223 0 0,'20'-11'114'0'0,"35"-15"2273"0"0,-17 14 9495 0 0,-187 88-10153 0 0,97-49-1591 0 0,2 1 0 0 0,0 3 0 0 0,2 2-1 0 0,2 2 1 0 0,1 2 0 0 0,2 2 0 0 0,1 2-1 0 0,-45 59 1 0 0,77-88-133 0 0,2-3 16 0 0,0 1-1 0 0,0 0 0 0 0,1 0 1 0 0,1 1-1 0 0,-1-1 1 0 0,2 1-1 0 0,-8 19 0 0 0,13-28-6 0 0,-1 0-1 0 0,1 0 0 0 0,0-1 1 0 0,-1 1-1 0 0,1 0 1 0 0,0-1-1 0 0,0 1 1 0 0,0 0-1 0 0,0 0 0 0 0,0-1 1 0 0,1 1-1 0 0,-1 0 1 0 0,0 0-1 0 0,1-1 0 0 0,-1 1 1 0 0,1 0-1 0 0,0-1 1 0 0,0 1-1 0 0,-1-1 1 0 0,1 1-1 0 0,0-1 0 0 0,0 1 1 0 0,0-1-1 0 0,1 0 1 0 0,-1 0-1 0 0,0 1 0 0 0,0-1 1 0 0,1 0-1 0 0,-1 0 1 0 0,1 0-1 0 0,-1 0 0 0 0,1 0 1 0 0,-1-1-1 0 0,1 1 1 0 0,0 0-1 0 0,-1-1 1 0 0,1 1-1 0 0,1-1 0 0 0,7 3 72 0 0,0-2-1 0 0,0 1 0 0 0,0-1 0 0 0,0-1 0 0 0,13-1 0 0 0,3-1-164 0 0,-1-1-1 0 0,0-1 1 0 0,47-14-1 0 0,-10-3-6511 0 0,-39 12 190 0 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18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29 6447 0 0,'6'-9'13688'0'0,"-7"8"-13650"0"0,1 0 1 0 0,0 0-1 0 0,0 0 0 0 0,-1 1 0 0 0,1-1 0 0 0,-1 0 0 0 0,1 0 1 0 0,-1 0-1 0 0,1 0 0 0 0,-1 1 0 0 0,1-1 0 0 0,-1 0 1 0 0,0 1-1 0 0,1-1 0 0 0,-1 0 0 0 0,0 1 0 0 0,0-1 0 0 0,1 1 1 0 0,-1-1-1 0 0,0 1 0 0 0,-2-1 0 0 0,1 0-17 0 0,-1 0-1 0 0,1 0 0 0 0,-1 1 1 0 0,0 0-1 0 0,1-1 1 0 0,-1 1-1 0 0,-5 0 1 0 0,0 1-27 0 0,1 0 0 0 0,0 1 0 0 0,-1-1 0 0 0,1 1 0 0 0,-8 4 0 0 0,-16 10-9 0 0,1 1-1 0 0,1 2 1 0 0,1 1-1 0 0,-27 24 1 0 0,39-31 20 0 0,-73 67 42 0 0,78-68 12 0 0,0 0 0 0 0,1 0 0 0 0,1 1 0 0 0,0 1 0 0 0,-10 19 1 0 0,18-31-55 0 0,0 0 0 0 0,0 0 0 0 0,0 0 1 0 0,1 1-1 0 0,-1-1 0 0 0,0 0 1 0 0,1 1-1 0 0,0-1 0 0 0,-1 0 1 0 0,1 1-1 0 0,0-1 0 0 0,0 1 1 0 0,1-1-1 0 0,-1 0 0 0 0,1 4 0 0 0,-1-5 0 0 0,1 0-1 0 0,0 0 1 0 0,-1 0-1 0 0,1 0 1 0 0,0 0-1 0 0,0 0 1 0 0,0 0-1 0 0,0 0 0 0 0,0 0 1 0 0,0 0-1 0 0,0 0 1 0 0,0 0-1 0 0,0-1 1 0 0,0 1-1 0 0,0-1 1 0 0,1 1-1 0 0,-1-1 0 0 0,0 1 1 0 0,0-1-1 0 0,1 1 1 0 0,-1-1-1 0 0,0 0 1 0 0,0 0-1 0 0,1 0 1 0 0,-1 0-1 0 0,0 0 0 0 0,1 0 1 0 0,-1 0-1 0 0,0 0 1 0 0,2-1-1 0 0,9 0 21 0 0,-1-2 0 0 0,1 1 0 0 0,-1-1 0 0 0,19-8 0 0 0,43-24 74 0 0,-51 24-147 0 0,-1-2 0 0 0,-1 0-1 0 0,0-1 1 0 0,-1-1 0 0 0,27-28-1 0 0,-35 32-32 0 0,-1-1 0 0 0,0 0-1 0 0,-1-1 1 0 0,0 0-1 0 0,-1 0 1 0 0,-1-1-1 0 0,0 0 1 0 0,-1 0 0 0 0,8-27-1 0 0,-14 40 10 0 0,-1 2-169 0 0,-3 3 225 0 0,0 0-1 0 0,0 1 1 0 0,0-1 0 0 0,0 1-1 0 0,1 0 1 0 0,0 0 0 0 0,0 0 0 0 0,0 0-1 0 0,1 1 1 0 0,-1-1 0 0 0,0 7 0 0 0,-1 1 5 0 0,0 0 1 0 0,1 0 0 0 0,-2 26 0 0 0,5-38-67 0 0,0 5 118 0 0,-1 1 0 0 0,2 0 0 0 0,0 8 0 0 0,-1-13-228 0 0,0-1 0 0 0,1 1 0 0 0,-1-1 0 0 0,1 1-1 0 0,-1 0 1 0 0,1-1 0 0 0,-1 1 0 0 0,1-1 0 0 0,0 1 0 0 0,0-1-1 0 0,0 0 1 0 0,0 1 0 0 0,0-1 0 0 0,0 0 0 0 0,0 0 0 0 0,0 1-1 0 0,0-1 1 0 0,1 0 0 0 0,2 1 0 0 0,5 3-5904 0 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1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41 14511 0 0,'0'0'663'0'0,"2"-16"250"0"0,-2 15-865 0 0,0 1-1 0 0,0-1 1 0 0,0 0-1 0 0,-1 0 0 0 0,1 1 1 0 0,0-1-1 0 0,0 0 1 0 0,-1 1-1 0 0,1-1 1 0 0,0 0-1 0 0,-1 0 0 0 0,1 1 1 0 0,0-1-1 0 0,-1 1 1 0 0,1-1-1 0 0,-1 0 1 0 0,1 1-1 0 0,-1-1 0 0 0,1 1 1 0 0,-1-1-1 0 0,0 1 1 0 0,1-1-1 0 0,-1 1 1 0 0,0 0-1 0 0,1-1 0 0 0,-1 1 1 0 0,-1-1-1 0 0,0 1 269 0 0,-1-2-166 0 0,0 1-1 0 0,0 0 1 0 0,0 0-1 0 0,0 0 1 0 0,0 1-1 0 0,0-1 1 0 0,0 1-1 0 0,-1 0 1 0 0,1 0-1 0 0,0 0 1 0 0,0 0-1 0 0,0 0 1 0 0,-1 1-1 0 0,1 0 1 0 0,0-1-1 0 0,0 1 1 0 0,0 0 0 0 0,0 1-1 0 0,0-1 1 0 0,0 0-1 0 0,-4 3 1 0 0,-6 4-66 0 0,1 1 0 0 0,0 0 1 0 0,-13 12-1 0 0,6-5-41 0 0,-23 20-28 0 0,2 2 1 0 0,-49 58-1 0 0,81-85-52 0 0,-12 21 1 0 0,18-28 4 0 0,0 0 0 0 0,0 0 1 0 0,0 0-1 0 0,0 1 0 0 0,1-1 1 0 0,0 1-1 0 0,0-1 0 0 0,-1 10 1 0 0,2-12 4 0 0,1-1 1 0 0,-1 1 0 0 0,0-1-1 0 0,1 1 1 0 0,-1 0 0 0 0,1-1 0 0 0,0 1-1 0 0,0-1 1 0 0,-1 0 0 0 0,1 1-1 0 0,0-1 1 0 0,0 1 0 0 0,0-1 0 0 0,0 0-1 0 0,0 0 1 0 0,1 0 0 0 0,-1 0-1 0 0,0 0 1 0 0,1 0 0 0 0,-1 0 0 0 0,0 0-1 0 0,1 0 1 0 0,-1 0 0 0 0,1-1-1 0 0,-1 1 1 0 0,1-1 0 0 0,-1 1-1 0 0,3-1 1 0 0,4 2-31 0 0,-1 0-1 0 0,1-1 1 0 0,-1 0 0 0 0,14 0-1 0 0,9-1-11 0 0,-17-1 78 0 0,-1 0 0 0 0,0 1 0 0 0,1 1 0 0 0,-1 0 0 0 0,1 1 0 0 0,-1 0 0 0 0,12 4 0 0 0,-23-5 12 0 0,0 0 1 0 0,0-1 0 0 0,0 1-1 0 0,0 0 1 0 0,0 0-1 0 0,-1-1 1 0 0,1 1 0 0 0,0 0-1 0 0,0 0 1 0 0,-1 0-1 0 0,1 0 1 0 0,-1 0-1 0 0,1 0 1 0 0,-1 0 0 0 0,1 0-1 0 0,-1 0 1 0 0,0 2-1 0 0,4 18 292 0 0,-4-10-146 0 0,-1 0 1 0 0,0 0-1 0 0,0 1 0 0 0,-1-1 0 0 0,-1 0 0 0 0,0-1 1 0 0,0 1-1 0 0,-1 0 0 0 0,-10 19 0 0 0,11-26-123 0 0,0 0 1 0 0,0 1-1 0 0,-1-1 0 0 0,1 0 1 0 0,-1 0-1 0 0,0-1 0 0 0,0 1 0 0 0,-1-1 1 0 0,1 0-1 0 0,-1 0 0 0 0,1-1 1 0 0,-1 1-1 0 0,0-1 0 0 0,0 0 0 0 0,0 0 1 0 0,0 0-1 0 0,0-1 0 0 0,0 0 0 0 0,-7 1 1 0 0,-8 0 17 0 0,-2 0 1 0 0,1-1 0 0 0,-28-3-1 0 0,32 1-295 0 0,0 0 1 0 0,0-1-1 0 0,0 0 0 0 0,0-2 0 0 0,1 0 1 0 0,0-1-1 0 0,0 0 0 0 0,-24-12 1 0 0,29 9-1088 0 0,1-2-58 0 0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1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93 10591 0 0,'0'0'819'0'0,"2"1"-534"0"0,17 9 2185 0 0,0-1 0 0 0,23 9 0 0 0,45 11 1426 0 0,-38-14-3749 0 0,56 19 61 0 0,-102-33-199 0 0,0 0 1 0 0,-1-1-1 0 0,1 1 0 0 0,0-1 0 0 0,0 0 0 0 0,0 0 0 0 0,0 0 0 0 0,0 0 0 0 0,0 0 0 0 0,0-1 0 0 0,0 1 0 0 0,-1-1 0 0 0,1 1 0 0 0,0-1 0 0 0,0 0 0 0 0,-1-1 0 0 0,1 1 0 0 0,4-3 0 0 0,-3 1 7 0 0,-1 0 0 0 0,0 0 0 0 0,0 0 0 0 0,0 0-1 0 0,0-1 1 0 0,-1 1 0 0 0,1-1 0 0 0,-1 1 0 0 0,0-1 0 0 0,0 0 0 0 0,3-7 0 0 0,-3 4-87 0 0,1 0-1 0 0,-2 0 1 0 0,1-1-1 0 0,-1 1 1 0 0,0 0-1 0 0,0-1 1 0 0,-1 1-1 0 0,0-1 1 0 0,0 1 0 0 0,-1-1-1 0 0,0 1 1 0 0,0-1-1 0 0,-1 1 1 0 0,-3-11-1 0 0,4 16 13 0 0,1 0 0 0 0,-1 1 0 0 0,0-1-1 0 0,1 0 1 0 0,-1 1 0 0 0,0-1 0 0 0,0 0 0 0 0,-1 1-1 0 0,1 0 1 0 0,0-1 0 0 0,0 1 0 0 0,-1 0 0 0 0,1-1 0 0 0,-1 1-1 0 0,1 0 1 0 0,-1 0 0 0 0,1 0 0 0 0,-1 0 0 0 0,0 0-1 0 0,1 1 1 0 0,-1-1 0 0 0,0 0 0 0 0,0 1 0 0 0,1-1 0 0 0,-1 1-1 0 0,0 0 1 0 0,0 0 0 0 0,0 0 0 0 0,0 0 0 0 0,0 0-1 0 0,1 0 1 0 0,-1 0 0 0 0,0 0 0 0 0,0 1 0 0 0,-3 0 0 0 0,-33 11-81 0 0,1 1 0 0 0,1 1 1 0 0,0 3-1 0 0,1 1 1 0 0,-43 28-1 0 0,58-32 168 0 0,1 1-1 0 0,0 0 0 0 0,1 1 1 0 0,1 1-1 0 0,1 1 1 0 0,0 1-1 0 0,1 0 0 0 0,-18 31 1 0 0,26-38 134 0 0,1 0 1 0 0,0 1-1 0 0,0 0 1 0 0,1 0 0 0 0,1 0-1 0 0,0 1 1 0 0,1-1-1 0 0,1 1 1 0 0,0 0 0 0 0,1 0-1 0 0,0 0 1 0 0,1 0-1 0 0,0 0 1 0 0,1 0 0 0 0,6 27-1 0 0,-6-37-100 0 0,0 0-1 0 0,1 0 1 0 0,-1-1 0 0 0,1 1-1 0 0,-1 0 1 0 0,1-1-1 0 0,0 0 1 0 0,0 1 0 0 0,1-1-1 0 0,-1 0 1 0 0,1 0 0 0 0,-1 0-1 0 0,1 0 1 0 0,0-1-1 0 0,0 1 1 0 0,0-1 0 0 0,5 3-1 0 0,-3-3 38 0 0,1 1 0 0 0,0-1-1 0 0,0 0 1 0 0,0-1 0 0 0,0 1-1 0 0,0-1 1 0 0,0 0 0 0 0,0-1-1 0 0,0 0 1 0 0,9 0 0 0 0,35-4 510 0 0,0-3 1 0 0,53-14 0 0 0,-42 8-142 0 0,-34 7-254 0 0,37-14-1 0 0,-52 16-205 0 0,-6 0 463 0 0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2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6 5983 0 0,'0'0'464'0'0,"-9"-2"-288"0"0,5 1 317 0 0,-1 0-1 0 0,1 0 1 0 0,0 1-1 0 0,0 0 0 0 0,-1 0 1 0 0,1 0-1 0 0,0 0 1 0 0,-1 1-1 0 0,-4 1 0 0 0,6-2-225 0 0,1 1 1 0 0,0 0-1 0 0,0 1 0 0 0,0-1 0 0 0,-1 0 0 0 0,1 0 0 0 0,0 1 1 0 0,1 0-1 0 0,-1-1 0 0 0,0 1 0 0 0,0 0 0 0 0,1 0 0 0 0,-1-1 0 0 0,1 1 1 0 0,0 1-1 0 0,-1-1 0 0 0,1 0 0 0 0,-1 2 0 0 0,-1 3-137 0 0,1 1 0 0 0,0-1 0 0 0,0 0-1 0 0,1 0 1 0 0,0 1 0 0 0,0-1 0 0 0,0 1-1 0 0,1-1 1 0 0,0 1 0 0 0,1-1 0 0 0,-1 0 0 0 0,2 1-1 0 0,-1-1 1 0 0,1 0 0 0 0,0 1 0 0 0,5 10-1 0 0,5 9 295 0 0,1 0 0 0 0,31 46-1 0 0,-21-37-68 0 0,108 149 683 0 0,-67-100-885 0 0,53 65 83 0 0,-112-144-169 0 0,-1 2 0 0 0,1-1 0 0 0,-1 0 1 0 0,-1 1-1 0 0,6 15 0 0 0,-8-19-253 0 0,1 0 0 0 0,-1 0-1 0 0,-1 0 1 0 0,1 0 0 0 0,0 0 0 0 0,-1 0-1 0 0,0 1 1 0 0,0-1 0 0 0,-1 0 0 0 0,1 0 0 0 0,-1 1-1 0 0,1-1 1 0 0,-3 5 0 0 0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2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1 7831 0 0,'-1'2'10322'0'0,"-3"10"-10005"0"0,0 0 0 0 0,-1 0 0 0 0,0-1 1 0 0,-7 13-1 0 0,-32 45-115 0 0,23-38 8 0 0,1 0-90 0 0,-140 211 424 0 0,-20-16-469 0 0,-85 81-2627 0 0,264-306 2477 0 0,2-3 56 0 0,-1 1 38 0 0,1-1 0 0 0,0 1 1 0 0,0 0-1 0 0,0-1 0 0 0,1 1 0 0 0,-1 0 1 0 0,0-1-1 0 0,0 1 0 0 0,1 0 1 0 0,1-1-1 0 0,1-1-8 0 0,69-56-1615 0 0,-38 34-4452 0 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2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1375 0 0,'1'2'3571'0'0,"4"19"4463"0"0,-2 0-3498 0 0,-3-14-4261 0 0,0 1 0 0 0,-1-1 0 0 0,0 1 0 0 0,0-1 0 0 0,-1 0 0 0 0,1 1 0 0 0,-2-1 0 0 0,1 0-1 0 0,-1 0 1 0 0,0 0 0 0 0,-5 7 0 0 0,-53 94 519 0 0,61-108-794 0 0,-9 14 33 0 0,-6 5 88 0 0,15-18-121 0 0,-1-1 1 0 0,1 0-1 0 0,0 0 0 0 0,0 1 0 0 0,0-1 0 0 0,0 0 1 0 0,0 0-1 0 0,0 0 0 0 0,0 1 0 0 0,0-1 0 0 0,0 0 1 0 0,-1 0-1 0 0,1 1 0 0 0,0-1 0 0 0,0 0 0 0 0,0 0 1 0 0,0 1-1 0 0,1-1 0 0 0,-1 0 0 0 0,0 0 1 0 0,0 1-1 0 0,0-1 0 0 0,0 0 0 0 0,0 0 0 0 0,0 1 1 0 0,0-1-1 0 0,0 0 0 0 0,0 0 0 0 0,1 1 0 0 0,-1-1 1 0 0,0 0-1 0 0,0 0 0 0 0,0 0 0 0 0,0 0 0 0 0,1 1 1 0 0,-1-1-1 0 0,0 0 0 0 0,0 0 0 0 0,0 0 0 0 0,1 0 1 0 0,-1 0-1 0 0,0 0 0 0 0,0 1 0 0 0,1-1 0 0 0,-1 0 1 0 0,0 0-1 0 0,0 0 0 0 0,1 0 0 0 0,-1 0 1 0 0,0 0-1 0 0,0 0 0 0 0,1 0 0 0 0,-1 0 0 0 0,0 0 1 0 0,0 0-1 0 0,1 0 0 0 0,-1-1 0 0 0,0 1 0 0 0,7 1 27 0 0,0-1-1 0 0,-1 1 1 0 0,1-2-1 0 0,0 1 1 0 0,-1-1 0 0 0,1 0-1 0 0,-1 0 1 0 0,11-4-1 0 0,6-4 192 0 0,23-12 0 0 0,7-2-13 0 0,-35 16-41 0 0,3-4-787 0 0,-5 4-5990 0 0,-8 3-91 0 0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22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12 9671 0 0,'-4'-11'5875'0'0,"-3"15"-3382"0"0,2 1-2185 0 0,0 1-1 0 0,0 0 1 0 0,0 0-1 0 0,1 1 1 0 0,0-1 0 0 0,1 1-1 0 0,-5 8 1 0 0,2-3 103 0 0,-7 16 285 0 0,1 1-1 0 0,-16 57 1 0 0,-5 63-119 0 0,-4 137-400 0 0,33-164-4068 0 0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2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10591 0 0,'0'0'6490'0'0,"2"0"-4745"0"0,28-7-339 0 0,0-1 0 0 0,45-18 0 0 0,-44 15-862 0 0,-4 1-240 0 0,29-6-1 0 0,-20 11-2784 0 0,-27 4-2912 0 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2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5063 0 0,'0'0'14404'0'0,"2"0"-13418"0"0,9-3-237 0 0,-1 0 0 0 0,0 0 0 0 0,19-9 1 0 0,6-3 36 0 0,50-12 617 0 0,-41 18-2406 0 0,-1 6-5894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1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12495 0 0,'0'0'8423'0'0,"1"2"-7894"0"0,1 4-412 0 0,0 1 1 0 0,-1 0-1 0 0,0 0 0 0 0,0 0 1 0 0,0 0-1 0 0,-1 0 0 0 0,0 0 0 0 0,0 0 1 0 0,-1-1-1 0 0,0 1 0 0 0,0 0 0 0 0,-1 0 1 0 0,-3 9-1 0 0,-3 10 1 0 0,-2-1 1 0 0,-14 27-1 0 0,4-10-39 0 0,8-15-55 0 0,-18 30 0 0 0,29-56-248 0 0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30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72 9383 0 0,'0'0'431'0'0,"1"-2"-10"0"0,8-34-135 0 0,-6 25 283 0 0,1-2 593 0 0,-3 3 4281 0 0,-3 13-5347 0 0,-9 15-17 0 0,0 1-1 0 0,1 0 0 0 0,-11 30 1 0 0,-18 68 4 0 0,28-79-48 0 0,2-9-25 0 0,2 0-1 0 0,1 1 0 0 0,1 0 1 0 0,-1 48-1 0 0,8-61-757 0 0,0-18 399 0 0,3-1 165 0 0,0 0 0 0 0,-1 0 0 0 0,0-1 1 0 0,0 0-1 0 0,0 0 0 0 0,0 0 0 0 0,0 0 0 0 0,0 0 1 0 0,-1-1-1 0 0,0 0 0 0 0,4-4 0 0 0,5-8-1182 0 0,12-25-1 0 0,-20 36 1228 0 0,18-34-1397 0 0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3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 12207 0 0,'0'0'2078'0'0,"0"3"-1233"0"0,-47 196 1100 0 0,32-151-1443 0 0,-2-1 1 0 0,-25 52 0 0 0,-1 8-1088 0 0,33-78 265 0 0,-1 0-1 0 0,-1-1 0 0 0,-17 27 0 0 0,27-51-721 0 0,-1 0-1 0 0,0-1 0 0 0,0 1 1 0 0,-5 4-1 0 0,-2 0-3924 0 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3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11 114 2303 0 0,'0'0'102'0'0,"-9"-7"7176"0"0,9 6-6829 0 0,0 1-1 0 0,0-1 1 0 0,-1 1 0 0 0,1-1-1 0 0,0 1 1 0 0,0-1-1 0 0,0 1 1 0 0,0-1-1 0 0,-1 0 1 0 0,1 0 0 0 0,1 0-314 0 0,-1 0 0 0 0,0 1 1 0 0,1-1-1 0 0,-1 0 1 0 0,1 1-1 0 0,-1-1 1 0 0,1 1-1 0 0,-1-1 1 0 0,1 0-1 0 0,-1 1 0 0 0,1-1 1 0 0,0 1-1 0 0,-1 0 1 0 0,1-1-1 0 0,0 1 1 0 0,1-1-1 0 0,3-2-186 0 0,0 1 1 0 0,1 0-1 0 0,10-2 1 0 0,443-65 3562 0 0,-418 64-3384 0 0,-1 1 1 0 0,75 4-1 0 0,-112 0-203 0 0,1 0 0 0 0,0 0 0 0 0,-1 1 0 0 0,1 0 0 0 0,0-1 0 0 0,-1 1-1 0 0,1 0 1 0 0,-1 1 0 0 0,1-1 0 0 0,-1 1 0 0 0,0 0 0 0 0,0-1 0 0 0,0 1 0 0 0,4 3 0 0 0,-5-3-1093 0 0,1 10-4902 0 0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3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17 287 10591 0 0,'-16'-12'3928'0'0,"16"11"-3710"0"0,1 0 0 0 0,-1 0 0 0 0,1 0 0 0 0,0 1 0 0 0,-1-1-1 0 0,1 0 1 0 0,0 1 0 0 0,0-1 0 0 0,-1 0 0 0 0,1 1 0 0 0,2-2 0 0 0,-2 1 118 0 0,10-5-70 0 0,0 1 1 0 0,0 0-1 0 0,0 1 0 0 0,0 0 1 0 0,1 0-1 0 0,0 1 1 0 0,12-1-1 0 0,5-3 91 0 0,24-5 67 0 0,546-144 2753 0 0,-537 139-3091 0 0,76-11-1 0 0,-51 19-7562 0 0,-73 9 479 0 0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32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44 6911 0 0,'24'-43'6820'0'0,"-34"55"-5913"0"0,-9 13-338 0 0,1 1 0 0 0,1 1 0 0 0,1 1 0 0 0,-18 45 1 0 0,-36 127 617 0 0,-7 15-891 0 0,30-111-292 0 0,-37 87-333 0 0,70-156-452 0 0,-2 0-1 0 0,-1 0 1 0 0,-2-2 0 0 0,-1 0-1 0 0,-30 36 1 0 0,32-49-654 0 0,0-4-5 0 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3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1839 0 0,'2'2'5994'0'0,"-1"0"-5484"0"0,1-1 1 0 0,0 1 0 0 0,-1-1 0 0 0,1 1 0 0 0,0-1-1 0 0,0 0 1 0 0,0 0 0 0 0,0 1 0 0 0,0-2 0 0 0,0 1-1 0 0,0 0 1 0 0,3 1 0 0 0,0-1-175 0 0,0 0 1 0 0,0-1-1 0 0,0 1 1 0 0,0-1-1 0 0,6 0 1 0 0,7-2-433 0 0,1-1 0 0 0,20-6 1 0 0,-21 5 993 0 0,256-76 2773 0 0,-132 26-2910 0 0,-120 46-765 0 0,0 0-157 0 0,0 0-1 0 0,1 2 1 0 0,26-5 0 0 0,-29 8-1296 0 0,-2 0-461 0 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3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79 456 13847 0 0,'0'0'631'0'0,"-8"0"217"0"0,5-1-772 0 0,0 1 0 0 0,-1-1 1 0 0,1 1-1 0 0,0-1 0 0 0,0 0 0 0 0,0 0 0 0 0,0 0 1 0 0,0-1-1 0 0,0 1 0 0 0,0-1 0 0 0,0 0 1 0 0,0 0-1 0 0,1 0 0 0 0,-1 0 0 0 0,1 0 0 0 0,0 0 1 0 0,-1-1-1 0 0,-2-3 0 0 0,3 2 63 0 0,0 1 0 0 0,0-1 1 0 0,1 1-1 0 0,-1-1 0 0 0,1 0 0 0 0,0 0 0 0 0,0 1 0 0 0,1-1 0 0 0,-1 0 1 0 0,1 0-1 0 0,-1 0 0 0 0,1 0 0 0 0,0 0 0 0 0,1 0 0 0 0,0-6 1 0 0,4-8 65 0 0,1 1 1 0 0,0-1-1 0 0,1 2 1 0 0,1-1-1 0 0,0 1 1 0 0,2 0-1 0 0,13-18 1 0 0,-13 20-171 0 0,1 1 0 0 0,1 0 0 0 0,1 1 0 0 0,18-16 0 0 0,62-38-116 0 0,-73 52 37 0 0,-11 8-33 0 0,0 1 0 0 0,0-1 0 0 0,1 2 0 0 0,0-1 0 0 0,0 1 0 0 0,0 1 0 0 0,0 0 0 0 0,13-3 0 0 0,-13 5-726 0 0,0 0 0 0 0,0 1 0 0 0,0 0 0 0 0,0 0-1 0 0,13 3 1 0 0,-7 0-797 0 0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3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234 327 8751 0 0,'0'0'1208'0'0,"0"3"368"0"0,0 4-551 0 0,-1 1 1 0 0,0 0-1 0 0,0-1 0 0 0,-1 1 0 0 0,-2 9 0 0 0,-1-5-232 0 0,0 0 0 0 0,-10 18 0 0 0,-6 4-794 0 0,-28 33 1 0 0,20-28 594 0 0,-52 66-1362 0 0,61-81-1401 0 0</inkml:trace>
  <inkml:trace contextRef="#ctx0" brushRef="#br0" timeOffset="1">494 0 10135 0 0,'0'0'1816'0'0,"-10"6"-960"0"0,-1 3 16 0 0,0 3 8 0 0,2 3-1064 0 0,0 1-208 0 0,2 4-48 0 0,3-2-5024 0 0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33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268 159 9671 0 0,'1'-2'748'0'0,"2"-7"-81"0"0,0-1-1 0 0,0 1 0 0 0,2-18 0 0 0,1-2 2105 0 0,7-23-1136 0 0,-13 52-1650 0 0,0-1-1 0 0,1 1 1 0 0,-1-1 0 0 0,0 0 0 0 0,0 1 0 0 0,0-1-1 0 0,0 0 1 0 0,0 1 0 0 0,0-1 0 0 0,0 1-1 0 0,0-1 1 0 0,0 0 0 0 0,0 1 0 0 0,0-1-1 0 0,0 0 1 0 0,0 1 0 0 0,0-1 0 0 0,-1 1 0 0 0,1-1-1 0 0,0 0 1 0 0,-1 1 0 0 0,1-1 0 0 0,0 1-1 0 0,-1-1 1 0 0,1 1 0 0 0,0-1 0 0 0,-1 1-1 0 0,1-1 1 0 0,-1 1 0 0 0,1-1 0 0 0,-1 1 0 0 0,1 0-1 0 0,-1-1 1 0 0,1 1 0 0 0,-1 0 0 0 0,1-1-1 0 0,-1 1 1 0 0,0 0 0 0 0,1 0 0 0 0,-1 0-1 0 0,0 0 1 0 0,0-1 0 0 0,-3 1-57 0 0,1 0-1 0 0,0 0 1 0 0,-1 1 0 0 0,1-1-1 0 0,0 1 1 0 0,-4 1 0 0 0,2-1-7 0 0,-7 2 86 0 0,0 1 0 0 0,0 0 0 0 0,0 1 0 0 0,1 0-1 0 0,-1 1 1 0 0,1 0 0 0 0,1 1 0 0 0,-1 0 0 0 0,-14 14 0 0 0,5-3 251 0 0,0 1 0 0 0,2 2 0 0 0,-23 30 0 0 0,36-44-182 0 0,1 0 0 0 0,0 0-1 0 0,1 0 1 0 0,-4 10 0 0 0,5-13-13 0 0,1-1 1 0 0,0 1 0 0 0,0 0 0 0 0,0 0-1 0 0,0 0 1 0 0,1 0 0 0 0,0 0 0 0 0,0 0-1 0 0,1 8 1 0 0,-1-10 104 0 0,1-1-133 0 0,0 0-1 0 0,0 0 1 0 0,1 0-1 0 0,-1 0 1 0 0,0 0-1 0 0,1-1 0 0 0,-1 1 1 0 0,0 0-1 0 0,1-1 1 0 0,-1 1-1 0 0,1-1 1 0 0,2 1-1 0 0,2 0 6 0 0,0 0 1 0 0,-1 0-1 0 0,1-1 0 0 0,0 0 0 0 0,0 0 0 0 0,0 0 1 0 0,0-1-1 0 0,11-2 0 0 0,-5-1-106 0 0,0 0-1 0 0,0 0 1 0 0,12-7-1 0 0,-23 10-67 0 0,3 0-466 0 0,-4 1 570 0 0,0 0-1 0 0,0 0 0 0 0,0-1 1 0 0,0 1-1 0 0,1 0 1 0 0,-1 0-1 0 0,0 0 0 0 0,0 0 1 0 0,0 0-1 0 0,0 0 0 0 0,1 0 1 0 0,-1 0-1 0 0,0-1 1 0 0,0 1-1 0 0,0 0 0 0 0,0 0 1 0 0,1 0-1 0 0,-1 0 1 0 0,0 0-1 0 0,0 0 0 0 0,0 0 1 0 0,1 0-1 0 0,-1 0 1 0 0,0 0-1 0 0,0 0 0 0 0,0 0 1 0 0,1 0-1 0 0,-1 0 0 0 0,0 0 1 0 0,0 1-1 0 0,0-1 1 0 0,0 0-1 0 0,1 0 0 0 0,-1 0 1 0 0,0 0-1 0 0,0 0 1 0 0,23 32-2777 0 0,-21-31 1800 0 0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33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1 8287 0 0,'-2'0'4667'0'0,"0"0"-4400"0"0,-1 0 0 0 0,1 0-1 0 0,-1 0 1 0 0,1 0 0 0 0,0 1 0 0 0,-1-1 0 0 0,1 1-1 0 0,0 0 1 0 0,-1-1 0 0 0,1 1 0 0 0,0 0 0 0 0,0 0 0 0 0,0 1-1 0 0,0-1 1 0 0,0 0 0 0 0,0 1 0 0 0,0-1 0 0 0,0 1-1 0 0,0 0 1 0 0,-2 3 0 0 0,-5 5-121 0 0,1 1-1 0 0,-11 16 1 0 0,18-26-39 0 0,-25 44 800 0 0,-38 85 1 0 0,-8 55-710 0 0,62-158-169 0 0,-32 94-506 0 0,-28 127 0 0 0,47-155-1612 0 0,9-55-3865 0 0,9-25 703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1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 11519 0 0,'-1'1'5042'0'0,"-7"16"-4466"0"0,1 1 0 0 0,0 0 0 0 0,1 0 0 0 0,1 0 1 0 0,-3 21-1 0 0,-2 3-16 0 0,10-42-558 0 0,-95 342 1680 0 0,-9-3-1305 0 0,93-312-976 0 0,10-25 333 0 0,0 0-1 0 0,0 0 1 0 0,-1-1-1 0 0,1 1 1 0 0,0 0-1 0 0,0-1 1 0 0,-1 1-1 0 0,1-1 0 0 0,-1 0 1 0 0,0 1-1 0 0,1-1 1 0 0,-3 1-1 0 0,-5 1-1413 0 0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3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47 11519 0 0,'26'-46'7450'0'0,"-29"46"-7332"0"0,1 1 0 0 0,-1 0 0 0 0,1 0 1 0 0,-1 1-1 0 0,1-1 0 0 0,0 0 1 0 0,0 1-1 0 0,-1-1 0 0 0,1 1 1 0 0,-2 2-1 0 0,-5 3 98 0 0,-9 7-83 0 0,1 0 1 0 0,0 2 0 0 0,1 0-1 0 0,1 0 1 0 0,-16 23-1 0 0,28-36-386 0 0,2-2-11 0 0,0 1-1 0 0,0-1 1 0 0,0 0-1 0 0,0 1 1 0 0,0-1-1 0 0,0 1 1 0 0,0 0-1 0 0,-1 3 1 0 0,3-4 100 0 0,-1 0 0 0 0,1 0-1 0 0,-1 0 1 0 0,1 0 0 0 0,0 0 0 0 0,-1 0 0 0 0,1 0 0 0 0,0-1 0 0 0,0 1-1 0 0,0 0 1 0 0,0 0 0 0 0,0 0 0 0 0,1 0 0 0 0,15 11-532 0 0,-17-12 694 0 0,12 6-489 0 0,25 11 0 0 0,-27-14 441 0 0,0 2 0 0 0,0-1 1 0 0,-1 1-1 0 0,18 12 0 0 0,-17-8 205 0 0,0 0 0 0 0,0 1 0 0 0,-1-1 1 0 0,0 2-1 0 0,-1-1 0 0 0,12 20 0 0 0,-17-24 24 0 0,0 0 0 0 0,0 0-1 0 0,-1 0 1 0 0,0 0 0 0 0,0 0 0 0 0,0 1 0 0 0,-1-1 0 0 0,0 0 0 0 0,0 1 0 0 0,0-1 0 0 0,-1 1 0 0 0,0-1-1 0 0,0 1 1 0 0,-1-1 0 0 0,-2 13 0 0 0,2-16-75 0 0,0 0-1 0 0,-1-1 1 0 0,1 1-1 0 0,-1 0 1 0 0,1-1-1 0 0,-1 1 1 0 0,0-1-1 0 0,0 0 1 0 0,0 1-1 0 0,0-1 1 0 0,0 0-1 0 0,0 0 1 0 0,-1 0 0 0 0,1-1-1 0 0,-1 1 1 0 0,0 0-1 0 0,1-1 1 0 0,-1 0-1 0 0,0 0 1 0 0,-3 2-1 0 0,-8 1 120 0 0,0-1-1 0 0,1 0 0 0 0,-16 2 1 0 0,15-3-149 0 0,-170 22-276 0 0,175-23-142 0 0,1-1 0 0 0,-1 0-1 0 0,-12-1 1 0 0,4-2-983 0 0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39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5983 0 0,'0'0'10868'0'0,"1"2"-10598"0"0,5 11-17 0 0,0 1 1 0 0,-1-1 0 0 0,-1 1 0 0 0,5 23-1 0 0,-6-19-49 0 0,2-1 1 0 0,11 31-1 0 0,-3-19 1359 0 0,-13-31-1511 0 0,0-5 30 0 0,0 1 1 0 0,0-1-1 0 0,1 1 1 0 0,0-1-1 0 0,0 1 1 0 0,4-12-1 0 0,0 1 123 0 0,1-4-135 0 0,1 0-1 0 0,1 1 0 0 0,1 0 1 0 0,1 0-1 0 0,1 1 0 0 0,0 0 1 0 0,1 1-1 0 0,23-26 0 0 0,-27 36-80 0 0,0-1 1 0 0,1 2-1 0 0,0 0 1 0 0,0 0-1 0 0,1 0 0 0 0,0 1 1 0 0,0 0-1 0 0,0 1 0 0 0,1 1 1 0 0,0-1-1 0 0,0 2 0 0 0,0-1 1 0 0,0 2-1 0 0,18-3 0 0 0,93-17 11 0 0,-114 21-22 0 0,-7 1-96 0 0,0 1-858 0 0,3 17-1369 0 0,-4-7-4338 0 0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4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122 185 4143 0 0,'-1'1'191'0'0,"-14"4"9834"0"0,17-4-9571 0 0,8 5 149 0 0,0 0 1 0 0,1 0 0 0 0,0-1 0 0 0,0-1 0 0 0,1 0-1 0 0,20 5 1 0 0,-31-9 75 0 0,10 1 665 0 0,-9-2-1239 0 0,0 0 1 0 0,0-1-1 0 0,0 1 1 0 0,-1 0-1 0 0,1-1 1 0 0,0 0-1 0 0,-1 1 0 0 0,1-1 1 0 0,-1 0-1 0 0,2-2 1 0 0,-2 4-195 0 0,7 0 30 0 0,3-2 53 0 0,-9 0-5 0 0,0 0 21 0 0,12-1 53 0 0,-6 0-34 0 0,-7 2-5 0 0,1 0 0 0 0,0 0 0 0 0,0 1-1 0 0,0-1 1 0 0,0 1 0 0 0,0-1 0 0 0,0 1 0 0 0,0 0 0 0 0,-1 0 0 0 0,1-1 0 0 0,0 1-1 0 0,0 1 1 0 0,0-1 0 0 0,0 0 0 0 0,0 0 0 0 0,0 1 0 0 0,0-1 0 0 0,2 2-1 0 0,5 1-12 0 0,4 1-11 0 0,-2-2 0 0 0,3-1 0 0 0,-8-1-5 0 0,-1 0 1 0 0,1 0-1 0 0,-1-1 0 0 0,0 0 0 0 0,1 0 1 0 0,-1 0-1 0 0,0-1 0 0 0,0 1 0 0 0,1-1 1 0 0,-1 0-1 0 0,-1-1 0 0 0,1 0 0 0 0,0 1 0 0 0,-1-1 1 0 0,1-1-1 0 0,-1 1 0 0 0,0-1 0 0 0,0 1 1 0 0,0-1-1 0 0,3-5 0 0 0,0 1-7 0 0,-1-1-1 0 0,0 0 1 0 0,0 0 0 0 0,-1 0-1 0 0,0 0 1 0 0,-1-1-1 0 0,0 0 1 0 0,-1 0 0 0 0,4-14-1 0 0,-7 23 2 0 0,0-1 0 0 0,0 1-1 0 0,0 0 1 0 0,0-1 0 0 0,0 1 0 0 0,-1 0-1 0 0,1-1 1 0 0,0 1 0 0 0,-1 0-1 0 0,1-1 1 0 0,-1 1 0 0 0,1 0 0 0 0,-1 0-1 0 0,0 0 1 0 0,1-1 0 0 0,-1 1 0 0 0,0 0-1 0 0,0 0 1 0 0,0 0 0 0 0,0 0-1 0 0,0 0 1 0 0,0 1 0 0 0,0-1 0 0 0,0 0-1 0 0,-1-1 1 0 0,-4-1-47 0 0,1 0-1 0 0,0 0 1 0 0,-12-3-1 0 0,14 4 33 0 0,-1 1 0 0 0,1 0 0 0 0,-1 0 0 0 0,0 0-1 0 0,0 1 1 0 0,1-1 0 0 0,-1 1 0 0 0,0 0 0 0 0,0 0-1 0 0,1 0 1 0 0,-1 0 0 0 0,0 1 0 0 0,0 0-1 0 0,-6 1 1 0 0,-38 8-312 0 0,34-8 167 0 0,-22 7 0 0 0,24-6 112 0 0,-1 1-1 0 0,1 1 0 0 0,0 0 1 0 0,0 0-1 0 0,0 1 0 0 0,1 1 1 0 0,0 0-1 0 0,0 1 0 0 0,1 0 1 0 0,-13 13-1 0 0,1 2 75 0 0,2 2 0 0 0,1 0-1 0 0,0 1 1 0 0,2 1 0 0 0,1 0-1 0 0,2 2 1 0 0,-21 52 0 0 0,32-71 9 0 0,0 0 0 0 0,0 0 0 0 0,1 0 1 0 0,0 0-1 0 0,1 0 0 0 0,0 0 1 0 0,1 0-1 0 0,0 13 0 0 0,1-22-5 0 0,-1-1-1 0 0,0 1 1 0 0,1 0 0 0 0,-1 0-1 0 0,1-1 1 0 0,-1 1-1 0 0,1 0 1 0 0,-1-1 0 0 0,1 1-1 0 0,0 0 1 0 0,-1-1-1 0 0,1 1 1 0 0,0-1 0 0 0,-1 1-1 0 0,1-1 1 0 0,0 1-1 0 0,-1-1 1 0 0,1 1-1 0 0,0-1 1 0 0,1 1 0 0 0,16 3 336 0 0,-5-3-172 0 0,0 0 0 0 0,1-2 0 0 0,-1 1 0 0 0,19-5 1 0 0,52-13-23 0 0,-82 17-160 0 0,45-11-81 0 0,12-3-441 0 0,-19 6-2814 0 0,-28 6-1318 0 0,-1-1-1270 0 0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41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62 5063 0 0,'12'-16'528'0'0,"-9"11"-491"0"0,26-35 16026 0 0,-31 40-15763 0 0,-2 0-283 0 0,0 0 0 0 0,1 0-1 0 0,-1 0 1 0 0,0 0 0 0 0,0 1-1 0 0,0-1 1 0 0,0 1 0 0 0,1 0-1 0 0,-1 0 1 0 0,0 0 0 0 0,1 1-1 0 0,-1-1 1 0 0,1 1 0 0 0,-1 0-1 0 0,1 0 1 0 0,-4 3 0 0 0,-8 7 53 0 0,0 0 0 0 0,-13 16 0 0 0,11-12-52 0 0,-1 0-18 0 0,9-8 0 0 0,0 0 0 0 0,0 0 0 0 0,1 1 0 0 0,0 0 0 0 0,1 0 0 0 0,0 0 0 0 0,1 1 0 0 0,-7 13 0 0 0,10-14-11 0 0,3 2-31 0 0,1-7 41 0 0,0 0 0 0 0,0-1 1 0 0,0 1-1 0 0,1-1 0 0 0,0 1 1 0 0,-1-1-1 0 0,1 0 0 0 0,1 0 1 0 0,-1 0-1 0 0,0 0 0 0 0,1 0 0 0 0,3 3 1 0 0,7 6-8 0 0,19 13 0 0 0,-17-13-31 0 0,11 6 37 0 0,-20-13 25 0 0,1-1 0 0 0,0 1-1 0 0,-1 0 1 0 0,0 1 0 0 0,0-1 0 0 0,-1 1 0 0 0,9 12 0 0 0,-13-16 41 0 0,0 10 67 0 0,-2-10-120 0 0,-1 0 0 0 0,0 0 0 0 0,0 0 0 0 0,0 0 0 0 0,0 0 1 0 0,0 0-1 0 0,-1-1 0 0 0,1 1 0 0 0,0-1 0 0 0,-1 1 0 0 0,1-1 0 0 0,-1 0 1 0 0,0 0-1 0 0,1 0 0 0 0,-1 0 0 0 0,-4 0 0 0 0,-7 1 65 0 0,0 0 0 0 0,-16 0 0 0 0,10-1-48 0 0,-27 2-125 0 0,-159 17-1438 0 0,204-20 198 0 0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4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43 119 4607 0 0,'0'-7'17476'0'0,"-14"51"-17192"0"0,-13 68-1 0 0,26-105-251 0 0,1 0-1 0 0,-1 0 1 0 0,1 0 0 0 0,0 0-1 0 0,1 0 1 0 0,0 0 0 0 0,0 0 0 0 0,0-1-1 0 0,4 10 1 0 0,-5-15 52 0 0,13 6 184 0 0,-4-2-164 0 0,-6-4-49 0 0,1 0 1 0 0,-1 0-1 0 0,0-1 1 0 0,0 1-1 0 0,1-1 0 0 0,-1 0 1 0 0,0 0-1 0 0,1 0 0 0 0,-1-1 1 0 0,0 1-1 0 0,1-1 0 0 0,-1 0 1 0 0,0 0-1 0 0,0 0 0 0 0,0 0 1 0 0,0 0-1 0 0,5-3 0 0 0,5-4 191 0 0,0 0 0 0 0,19-16 0 0 0,-11 7-57 0 0,0 2-130 0 0,-4 4 8 0 0,-1-2 1 0 0,24-22 0 0 0,-35 30-120 0 0,0 0 0 0 0,-1-1 0 0 0,0 0 0 0 0,0 0 0 0 0,0 0 0 0 0,-1 0 0 0 0,0 0-1 0 0,0 0 1 0 0,-1-1 0 0 0,0 0 0 0 0,3-11 0 0 0,-4 10-122 0 0,13-54-905 0 0,-12 54 538 0 0,1 0-1 0 0,0 1 0 0 0,0 0 0 0 0,0 0 0 0 0,9-13 0 0 0,-5 11-1282 0 0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4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80 9671 0 0,'49'-68'3566'0'0,"-40"57"3138"0"0,-10 15-6651 0 0,0 1 1 0 0,0-1-1 0 0,0 1 1 0 0,0-1-1 0 0,-1 0 1 0 0,1 1-1 0 0,-5 6 1 0 0,0 3 82 0 0,-29 84 448 0 0,-36 165 1 0 0,68-246-576 0 0,-13 34 285 0 0,-1-1 1 0 0,-43 87-1 0 0,-13 30-181 0 0,69-155-382 0 0,-11 37-29 0 0,11-16-3549 0 0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4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23 14711 0 0,'2'-5'226'0'0,"-1"4"-114"0"0,-1 0 0 0 0,1-1 0 0 0,0 1 0 0 0,-1 0 0 0 0,1 0 0 0 0,0-1 0 0 0,0 1 0 0 0,0 0 0 0 0,0 0 0 0 0,0 0 0 0 0,0 0 0 0 0,2-1 0 0 0,-3 2-72 0 0,0 0 1 0 0,0 0 0 0 0,0 0 0 0 0,0-1 0 0 0,0 1 0 0 0,0 0-1 0 0,0 0 1 0 0,1 0 0 0 0,-1 0 0 0 0,0 0 0 0 0,0 0 0 0 0,0 0-1 0 0,0 0 1 0 0,0 0 0 0 0,0 0 0 0 0,0 0 0 0 0,1 0 0 0 0,-1 0 0 0 0,0 0-1 0 0,0 0 1 0 0,0 0 0 0 0,0 0 0 0 0,0 0 0 0 0,0 0 0 0 0,1 0-1 0 0,-1 0 1 0 0,0 0 0 0 0,0 0 0 0 0,0 0 0 0 0,0 0 0 0 0,0 0-1 0 0,0 0 1 0 0,0 0 0 0 0,1 0 0 0 0,-1 0 0 0 0,0 0 0 0 0,0 0-1 0 0,0 0 1 0 0,0 0 0 0 0,0 0 0 0 0,0 0 0 0 0,0 1 0 0 0,0-1-1 0 0,0 0 1 0 0,1 0 0 0 0,-1 0 0 0 0,0 0 0 0 0,0 0 0 0 0,0 0 0 0 0,0 0-1 0 0,0 1 1 0 0,0-1 0 0 0,0 0 0 0 0,0 0 0 0 0,0 0 0 0 0,0 0-1 0 0,0 0 1 0 0,0 0 0 0 0,0 0 0 0 0,0 1 0 0 0,0-1 0 0 0,0 0-1 0 0,0 0 1 0 0,0 0 0 0 0,0 0 0 0 0,0 0 0 0 0,0 18 712 0 0,-6 20-312 0 0,-79 192 1780 0 0,32-97-1698 0 0,48-119-497 0 0,-79 240 269 0 0,17-6-1031 0 0,62-227-289 0 0,5-19-409 0 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42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8751 0 0,'2'1'6963'0'0,"2"3"-6467"0"0,1 0 0 0 0,0-1 0 0 0,0 0 0 0 0,0 0 0 0 0,0 0 0 0 0,0-1 1 0 0,1 1-1 0 0,-1-1 0 0 0,1-1 0 0 0,0 1 0 0 0,-1-1 0 0 0,1 0 0 0 0,0 0 0 0 0,7 0 0 0 0,12 0 132 0 0,0-2-1 0 0,25-3 0 0 0,-35 3-361 0 0,460-80 730 0 0,-425 71-1189 0 0,-40 8-495 0 0,0 1 0 0 0,1 0 1 0 0,11 1-1 0 0,-17 0-843 0 0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4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10591 0 0,'0'0'4666'0'0,"0"0"-4339"0"0,1 0 0 0 0,0 0 1 0 0,-1 0-1 0 0,1-1 0 0 0,-1 1 1 0 0,1 0-1 0 0,-1 0 0 0 0,1 0 1 0 0,0 0-1 0 0,-1 0 0 0 0,1 0 1 0 0,-1 0-1 0 0,1 0 0 0 0,0 0 1 0 0,0 1-1 0 0,1 1-194 0 0,0 0 0 0 0,0 1 0 0 0,0-1 1 0 0,0 1-1 0 0,-1 0 0 0 0,1 0 0 0 0,-1-1 0 0 0,0 1 0 0 0,0 0 1 0 0,0 0-1 0 0,0 0 0 0 0,0 0 0 0 0,-1 1 0 0 0,1-1 1 0 0,-1 0-1 0 0,0 0 0 0 0,0 0 0 0 0,0 4 0 0 0,-2 6 167 0 0,0 0 0 0 0,-1-1 0 0 0,-5 17 0 0 0,-4 12 163 0 0,7-18-293 0 0,2-11-578 0 0,0 0 0 0 0,1 0 0 0 0,-1 16-1 0 0,14-28-3200 0 0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4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5063 0 0,'0'2'232'0'0,"1"10"-174"0"0,1 0 0 0 0,2 12-1 0 0,0 1 1326 0 0,-2 0 12621 0 0,0-26-13840 0 0,1 0 0 0 0,-1 0-1 0 0,0 0 1 0 0,1 0-1 0 0,-1-1 1 0 0,0 1 0 0 0,0-1-1 0 0,0 1 1 0 0,0-1 0 0 0,0 0-1 0 0,-1 0 1 0 0,4-3 0 0 0,-1 0 132 0 0,23-22-49 0 0,-7 6 71 0 0,0 1 1 0 0,2 0-1 0 0,47-32 0 0 0,83-44-651 0 0,-142 91 267 0 0,-7 5 5 0 0,-2 0 61 0 0,0 1-1 0 0,0-1 1 0 0,0 1-1 0 0,0 0 1 0 0,0 0-1 0 0,0-1 1 0 0,0 1-1 0 0,0 0 0 0 0,-1 0 1 0 0,1 0-1 0 0,0 0 1 0 0,0 0-1 0 0,-1 0 1 0 0,1 0-1 0 0,-1 0 1 0 0,1 0-1 0 0,-1 0 1 0 0,1 0-1 0 0,-1 1 1 0 0,0-1-1 0 0,0 0 1 0 0,1 0-1 0 0,-1 0 1 0 0,0 2-1 0 0,0 1 2 0 0,2 9-1 0 0,-2 0 0 0 0,1 0 0 0 0,-2 0 0 0 0,0 0 0 0 0,-5 25 0 0 0,4-26 0 0 0,0 1 0 0 0,0-1 0 0 0,1 0 0 0 0,1 1 0 0 0,0 0 0 0 0,3 17 0 0 0,4 33-1203 0 0,-3-54-975 0 0,-3-8 1722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1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15231 0 0,'0'0'1379'0'0,"2"0"-1136"0"0,53 1 438 0 0,-12 0 1076 0 0,51-5 1 0 0,243-35 1753 0 0,-161 24-3520 0 0,-100 11-7483 0 0,-51 3 144 0 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4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279 131 16327 0 0,'10'-23'972'0'0,"17"-25"-1"0"0,-22 39-756 0 0,1 1 0 0 0,1 0 0 0 0,-1 0 0 0 0,1 0-1 0 0,14-11 1641 0 0,-23 20-1821 0 0,-1 1 0 0 0,0-1 1 0 0,1 1-1 0 0,-1 0 0 0 0,-3 4 0 0 0,2-3-23 0 0,-3 2-11 0 0,1 2 0 0 0,-1-1 0 0 0,1 1 0 0 0,0 0 0 0 0,-9 14 0 0 0,-19 42 0 0 0,26-45 0 0 0,7-17 0 0 0,0-1 0 0 0,1 1 0 0 0,-1 0 0 0 0,1 0 0 0 0,-1 0 0 0 0,1 0 0 0 0,-1 0 0 0 0,1-1 0 0 0,0 1 0 0 0,-1 0 0 0 0,1 0 0 0 0,0 0 0 0 0,0 0 0 0 0,0 0 0 0 0,0 0 0 0 0,0 1 0 0 0,0 1 0 0 0,0 2-5 0 0,0-5 4 0 0,-1 1 1 0 0,1-1 0 0 0,0 1-1 0 0,0-1 1 0 0,0 1-1 0 0,0-1 1 0 0,0 1 0 0 0,0-1-1 0 0,0 1 1 0 0,0-1-1 0 0,0 1 1 0 0,0-1-1 0 0,0 1 1 0 0,0-1 0 0 0,0 1-1 0 0,0-1 1 0 0,0 1-1 0 0,1-1 1 0 0,-1 1-1 0 0,0-1 1 0 0,0 0 0 0 0,0 1-1 0 0,1-1 1 0 0,-1 1-1 0 0,0-1 1 0 0,1 0-1 0 0,-1 1 1 0 0,0-1 0 0 0,1 1-1 0 0,0-1 1 0 0,4 6-63 0 0,-3-6 37 0 0,-1 1 1 0 0,0 0-1 0 0,0 0 0 0 0,1-1 1 0 0,-1 1-1 0 0,0-1 0 0 0,1 1 1 0 0,-1-1-1 0 0,0 1 0 0 0,1-1 1 0 0,-1 0-1 0 0,1 0 1 0 0,1 0-1 0 0,22 0-248 0 0,-16 0 76 0 0,-6 1 132 0 0,0-2 39 0 0,14-11-413 0 0,-16 12 360 0 0,1 12-51 0 0,4 36-14 0 0,-2 0-1 0 0,-2 1 0 0 0,-2-1 1 0 0,-7 60-1 0 0,-1-58 290 0 0,-27 92 0 0 0,-29 45 1014 0 0,32-98-103 0 0,-32 138 0 0 0,60-202-970 0 0,-4 17 105 0 0,-2 0 0 0 0,-23 61 0 0 0,33-102-176 0 0,0-1 0 0 0,-1 1 0 0 0,1 0 0 0 0,0-1 0 0 0,-1 1 0 0 0,1 0 0 0 0,-1-1 0 0 0,1 1 1 0 0,-1-1-1 0 0,1 1 0 0 0,-1-1 0 0 0,0 1 0 0 0,1-1 0 0 0,-1 1 0 0 0,0-1 0 0 0,1 0 0 0 0,-1 1 0 0 0,0-1 0 0 0,0 0 0 0 0,1 1 0 0 0,-1-1 1 0 0,0 0-1 0 0,0 0 0 0 0,1 0 0 0 0,-1 0 0 0 0,0 0 0 0 0,-1 0 0 0 0,0 0 22 0 0,0 0 0 0 0,0 0 0 0 0,1 0 0 0 0,-1-1 0 0 0,0 1-1 0 0,0-1 1 0 0,0 1 0 0 0,-3-2 0 0 0,2 0 26 0 0,1 0 0 0 0,-1-1-1 0 0,0 1 1 0 0,1 0 0 0 0,0-1 0 0 0,-1 0 0 0 0,1 1-1 0 0,0-1 1 0 0,0 0 0 0 0,1 0 0 0 0,-1 0 0 0 0,0 0-1 0 0,1 0 1 0 0,0-1 0 0 0,-1-3 0 0 0,-3-7 135 0 0,2-1 0 0 0,-2-15 0 0 0,3 9-472 0 0,1 0 0 0 0,1 0 0 0 0,5-32 0 0 0,-1-20-2650 0 0,-4 49 1384 0 0,0 0-169 0 0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4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1839 0 0,'0'0'17030'0'0,"7"9"-15821"0"0,-6-5-1111 0 0,0-1 1 0 0,0 1-1 0 0,-1-1 1 0 0,1 1-1 0 0,-1 0 1 0 0,0-1-1 0 0,0 1 1 0 0,-1-1-1 0 0,1 1 1 0 0,-1-1-1 0 0,-1 8 1 0 0,-3 2 210 0 0,-11 24 1 0 0,10-25-250 0 0,1-1 1 0 0,-4 15-1 0 0,-2 7-61 0 0,5-13-344 0 0,4-14-1543 0 0,4-20 995 0 0,0-1 302 0 0,-2 4-2771 0 0,0 8 1721 0 0,0-6-4091 0 0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4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2 345 1375 0 0,'0'0'20031'0'0,"-1"-9"-19942"0"0,1 5-87 0 0,0 0 0 0 0,0 1 0 0 0,0-1 0 0 0,1 1 1 0 0,-1-1-1 0 0,1 0 0 0 0,0 1 0 0 0,0-1 0 0 0,1 1 0 0 0,-1 0 0 0 0,0-1 0 0 0,3-3 0 0 0,4-4 48 0 0,16-22 0 0 0,-5 10 80 0 0,-1-2 14 0 0,1 1 0 0 0,1 1-1 0 0,2 1 1 0 0,26-21-1 0 0,-36 33-76 0 0,0 1 0 0 0,1 0 0 0 0,0 1 0 0 0,0 0 0 0 0,1 1 0 0 0,0 1 0 0 0,0 0 0 0 0,1 1 0 0 0,-1 1 0 0 0,19-4 0 0 0,-30 8-51 0 0,1-1-1 0 0,0 1 1 0 0,-1 0 0 0 0,1 0-1 0 0,-1 0 1 0 0,1 0-1 0 0,0 1 1 0 0,-1-1 0 0 0,1 1-1 0 0,-1 0 1 0 0,1 0-1 0 0,-1 1 1 0 0,1-1 0 0 0,5 4-1 0 0,-6-3-21 0 0,-1 0-1 0 0,1 0 0 0 0,-1 1 1 0 0,0-1-1 0 0,0 0 0 0 0,0 1 1 0 0,0-1-1 0 0,0 1 0 0 0,-1 0 1 0 0,1 0-1 0 0,-1 0 1 0 0,1 0-1 0 0,-1 0 0 0 0,0 0 1 0 0,0 0-1 0 0,-1 0 0 0 0,1 4 1 0 0,1 7 23 0 0,-2 0 0 0 0,1 0 0 0 0,-2 0 0 0 0,0-1 0 0 0,-6 27 0 0 0,1-4-2 0 0,5-29-11 0 0,0-1-1 0 0,1 1 0 0 0,-1 0 1 0 0,1-1-1 0 0,1 1 0 0 0,-1 0 1 0 0,1-1-1 0 0,0 1 0 0 0,1-1 1 0 0,-1 1-1 0 0,2-1 1 0 0,-1 1-1 0 0,0-1 0 0 0,1 0 1 0 0,0 0-1 0 0,1 0 0 0 0,-1-1 1 0 0,7 8-1 0 0,81 87-3 0 0,-88-98 2 0 0,0 0 0 0 0,1 1 1 0 0,-1-1-1 0 0,0 0 0 0 0,0-1 0 0 0,1 1 0 0 0,-1-1 0 0 0,1 0 1 0 0,0 1-1 0 0,-1-1 0 0 0,1-1 0 0 0,0 1 0 0 0,0-1 0 0 0,-1 1 1 0 0,1-1-1 0 0,5-1 0 0 0,2 1-90 0 0,-1-1 0 0 0,0-1 0 0 0,0 0 0 0 0,19-6 0 0 0,-11 1-922 0 0,0-2-329 0 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4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40 297 2303 0 0,'1'-2'4019'0'0,"16"-19"3964"0"0,-8 13-4710 0 0,-4 19-2691 0 0,-2-8-463 0 0,-1 2-6 0 0,0 0 0 0 0,-1 0 0 0 0,0 0-1 0 0,0 0 1 0 0,0 0 0 0 0,0 0 0 0 0,-1 0 0 0 0,0 0-1 0 0,0 0 1 0 0,0 0 0 0 0,-1 0 0 0 0,0 0 0 0 0,0 0-1 0 0,-3 10 1 0 0,-2 1-53 0 0,-2-2 16 0 0,3-7-38 0 0,3-5-21 0 0,0 1 0 0 0,0 0 0 0 0,0-1 0 0 0,0 1 0 0 0,0-1 0 0 0,-1 0 0 0 0,0 0 1 0 0,1 0-1 0 0,-1 0 0 0 0,0 0 0 0 0,0 0 0 0 0,0-1 0 0 0,0 1 0 0 0,0-1 0 0 0,0 0 0 0 0,-5 1 0 0 0,6-1 43 0 0,1-3 0 0 0,-5-10-48 0 0,8 7-21 0 0,-1 4 4 0 0,1-4-27 0 0,0 0 1 0 0,0 1 0 0 0,0-1 0 0 0,1 1 0 0 0,0 0 0 0 0,0 0 0 0 0,0 0 0 0 0,5-4 0 0 0,34-29-119 0 0,-19 18 74 0 0,9-12-106 0 0,47-60-1 0 0,13-14-90 0 0,-79 93 371 0 0,0 1 1 0 0,0 0-1 0 0,1 0 0 0 0,1 1 1 0 0,29-15-1 0 0,-40 24-61 0 0,0-1 0 0 0,0 0 0 0 0,0 1 0 0 0,0 0 0 0 0,0 0 0 0 0,1 0 0 0 0,-1 0 0 0 0,0 1 0 0 0,0-1 0 0 0,1 1 0 0 0,-1 0 0 0 0,0 0 0 0 0,0 1 0 0 0,1 0 0 0 0,-1-1 0 0 0,0 1 0 0 0,0 0 0 0 0,0 1 0 0 0,0-1 0 0 0,0 1 0 0 0,0 0 0 0 0,0 0 0 0 0,-1 0 0 0 0,1 1 0 0 0,-1-1 0 0 0,1 1 0 0 0,-1-1 0 0 0,0 1 0 0 0,0 1 0 0 0,0-1 0 0 0,4 6 0 0 0,-2-3-22 0 0,-1 0 0 0 0,0 1 0 0 0,0 0 0 0 0,-1 0 0 0 0,1 0 0 0 0,-2 0 0 0 0,1 0 0 0 0,-1 1 0 0 0,0-1 0 0 0,0 1 0 0 0,-1-1 0 0 0,0 1 0 0 0,0 0 0 0 0,-1-1 0 0 0,-1 14 0 0 0,0-10-13 0 0,-1 0 0 0 0,0 0 1 0 0,-1 0-1 0 0,0-1 0 0 0,-1 1 0 0 0,0-1 0 0 0,-1 0 1 0 0,0 0-1 0 0,0 0 0 0 0,-9 11 0 0 0,-15 17 49 0 0,15-21-103 0 0,1 1 1 0 0,-19 32-1 0 0,24-29-132 0 0,7-19-94 0 0,13 0-6036 0 0,1-4 42 0 0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4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207 124 15951 0 0,'0'0'1446'0'0,"1"2"-1192"0"0,6 16-99 0 0,-5-16 31 0 0,-1 1 0 0 0,0-1 0 0 0,1 0 1 0 0,-1 0-1 0 0,1 0 0 0 0,0 0 0 0 0,0-1 0 0 0,-1 1 0 0 0,1 0 1 0 0,0-1-1 0 0,1 0 0 0 0,-1 1 0 0 0,0-1 0 0 0,0 0 0 0 0,0 0 0 0 0,1 0 1 0 0,-1 0-1 0 0,1 0 0 0 0,-1-1 0 0 0,1 1 0 0 0,-1-1 0 0 0,1 0 1 0 0,2 1-1 0 0,5-1 61 0 0,1-1 1 0 0,-1 1-1 0 0,1-2 1 0 0,11-2-1 0 0,-6 1-10 0 0,4 0-133 0 0,0-1 0 0 0,-1-1-1 0 0,1-1 1 0 0,-2 0-1 0 0,20-10 1 0 0,-36 15-143 0 0,1 0 1 0 0,-1-1 0 0 0,0 1-1 0 0,0-1 1 0 0,0 0 0 0 0,0 0-1 0 0,0 0 1 0 0,0 0 0 0 0,0 0-1 0 0,-1 0 1 0 0,1 0 0 0 0,0 0-1 0 0,1-4 1 0 0,-3 4 10 0 0,1 0 0 0 0,-1 1-1 0 0,1-1 1 0 0,-1 0 0 0 0,0 0-1 0 0,1 0 1 0 0,-1 0 0 0 0,0 0 0 0 0,0 1-1 0 0,0-1 1 0 0,0 0 0 0 0,-1 0-1 0 0,1 0 1 0 0,-1 0 0 0 0,1 0 0 0 0,-1 1-1 0 0,1-1 1 0 0,-1 0 0 0 0,0 0-1 0 0,-1-2 1 0 0,-1 0-16 0 0,1 0 1 0 0,-1 0-1 0 0,0 0 0 0 0,0 1 1 0 0,-1-1-1 0 0,1 1 0 0 0,-1 0 0 0 0,1 0 1 0 0,-1 0-1 0 0,0 0 0 0 0,0 1 1 0 0,0-1-1 0 0,-1 1 0 0 0,-6-2 0 0 0,5 2-51 0 0,0 0-1 0 0,0 1 0 0 0,0 0 0 0 0,0 1 0 0 0,-1-1 0 0 0,1 1 0 0 0,0 0 1 0 0,0 1-1 0 0,-1 0 0 0 0,-5 1 0 0 0,-1 1-29 0 0,1 1-1 0 0,-1 0 1 0 0,1 1 0 0 0,1 0 0 0 0,-1 1-1 0 0,1 1 1 0 0,0-1 0 0 0,0 2 0 0 0,0 0-1 0 0,-11 11 1 0 0,-128 154 50 0 0,141-163 70 0 0,-2 4 17 0 0,1-1 1 0 0,0 1-1 0 0,1 0 0 0 0,1 1 0 0 0,-11 24 0 0 0,18-35-3 0 0,-1-1-1 0 0,1 1 0 0 0,0 0 0 0 0,0 0 0 0 0,0-1 1 0 0,1 1-1 0 0,0 0 0 0 0,-1 0 0 0 0,1 0 1 0 0,0 0-1 0 0,1 0 0 0 0,-1 0 0 0 0,1-1 1 0 0,0 1-1 0 0,0 0 0 0 0,0 0 0 0 0,0-1 0 0 0,1 1 1 0 0,-1 0-1 0 0,1-1 0 0 0,0 0 0 0 0,0 1 1 0 0,0-1-1 0 0,1 0 0 0 0,-1 0 0 0 0,1 0 1 0 0,0 0-1 0 0,-1-1 0 0 0,8 5 0 0 0,-1 0 25 0 0,2-1-1 0 0,-1-1 0 0 0,1 0 1 0 0,0 0-1 0 0,0-1 1 0 0,0 0-1 0 0,0-1 0 0 0,1 0 1 0 0,0-1-1 0 0,-1-1 1 0 0,1 0-1 0 0,23 0 1 0 0,-12-2-603 0 0,0-2 1 0 0,0 0 0 0 0,-1-1 0 0 0,1-1 0 0 0,37-14 0 0 0,-42 11-1086 0 0,-1-2-9 0 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4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10591 0 0,'0'0'3090'0'0,"0"3"-896"0"0,-2 10-1091 0 0,0 0-1 0 0,-2 0 0 0 0,1-1 1 0 0,-1 1-1 0 0,-1-1 1 0 0,-11 21-1 0 0,-48 66 185 0 0,25-42-594 0 0,15-15-642 0 0,22-39-182 0 0,2 0-326 0 0,-1 3 344 0 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4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33 4607 0 0,'8'-7'887'0'0,"1"-1"-1"0"0,14-9 8460 0 0,-22 19-8757 0 0,-1 2-457 0 0,1-1 1 0 0,-1 1-1 0 0,0 0 0 0 0,0-1 0 0 0,0 1 0 0 0,0 0 0 0 0,-1-1 1 0 0,1 1-1 0 0,-1 0 0 0 0,-2 5 0 0 0,-16 39 929 0 0,13-35-804 0 0,-97 207 2818 0 0,22-50-1830 0 0,8-13-698 0 0,-109 264-734 0 0,172-394-11 0 0,3-5-1264 0 0,-1-1 0 0 0,-11 22 0 0 0,11-30-5618 0 0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4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5 130 2759 0 0,'-5'-4'17542'0'0,"90"-1"-13895"0"0,46-16-2824 0 0,-94 15-499 0 0,234-49 256 0 0,-234 48-615 0 0,26-4-224 0 0,15-4-3508 0 0,-57 10 1808 0 0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49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1 3223 0 0,'0'0'143'0'0,"-2"0"-3"0"0,-2 1 418 0 0,1 0-1 0 0,-1 1 1 0 0,1-1 0 0 0,-1 1-1 0 0,1 0 1 0 0,-1 0-1 0 0,1 0 1 0 0,0 1 0 0 0,0-1-1 0 0,0 1 1 0 0,0-1-1 0 0,1 1 1 0 0,-1 0 0 0 0,1 0-1 0 0,0 0 1 0 0,-4 7-1 0 0,-16 32 4944 0 0,11-16-5162 0 0,-125 370 3075 0 0,78-217-3314 0 0,26-87-30 0 0,-81 158 0 0 0,107-239-59 0 0,5-9 42 0 0,-4-10-105 0 0,4 5 17 0 0,0 0 0 0 0,1 0-1 0 0,-1 0 1 0 0,1 0 0 0 0,0 0-1 0 0,0 0 1 0 0,0 0 0 0 0,0 0-1 0 0,1 0 1 0 0,-1 0 0 0 0,1 0 0 0 0,0 0-1 0 0,0 0 1 0 0,0 0 0 0 0,0 1-1 0 0,1-4 1 0 0,5-6-75 0 0,0-1 1 0 0,9-11-1 0 0,-14 20 123 0 0,12-15-1 0 0,0 0-1 0 0,35-34 1 0 0,-42 46 36 0 0,1 0 0 0 0,1 0-1 0 0,-1 1 1 0 0,1 0 0 0 0,0 0 0 0 0,0 1 0 0 0,1 0 0 0 0,0 1 0 0 0,11-4 0 0 0,-17 7 2 0 0,0 0 1 0 0,1 0-1 0 0,-1 1 1 0 0,0-1-1 0 0,0 1 1 0 0,1 0-1 0 0,-1 0 1 0 0,0 0-1 0 0,0 1 1 0 0,8 1-1 0 0,-10-1-14 0 0,0 0-1 0 0,0 0 1 0 0,0 0-1 0 0,-1 0 1 0 0,1 0-1 0 0,0 0 0 0 0,0 0 1 0 0,-1 0-1 0 0,1 1 1 0 0,-1-1-1 0 0,1 1 1 0 0,-1-1-1 0 0,0 1 1 0 0,0 0-1 0 0,1-1 1 0 0,-1 1-1 0 0,0 0 0 0 0,0 0 1 0 0,-1 0-1 0 0,1 0 1 0 0,0 0-1 0 0,-1 0 1 0 0,1 3-1 0 0,5 38 456 0 0,-6-34-485 0 0,0 0 1 0 0,2 0-1 0 0,-1 0 1 0 0,1 0-1 0 0,0-1 1 0 0,1 1-1 0 0,4 9 1 0 0,-5-15-238 0 0,0 1-1 0 0,0-2 1 0 0,0 1 0 0 0,1 0 0 0 0,0 0 0 0 0,-1-1 0 0 0,1 1-1 0 0,0-1 1 0 0,0 0 0 0 0,1 0 0 0 0,-1 0 0 0 0,4 1 0 0 0,5 3-1299 0 0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49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93 122 13903 0 0,'0'0'1262'0'0,"0"2"-940"0"0,-1 1-66 0 0,0 0 0 0 0,0 0 1 0 0,0 0-1 0 0,1 1 0 0 0,0-1 0 0 0,-1 0 0 0 0,1 0 0 0 0,0 0 0 0 0,0 1 0 0 0,1-1 0 0 0,-1 0 0 0 0,2 5 1 0 0,-1-6-139 0 0,0 0 1 0 0,0 0 0 0 0,0 0 0 0 0,0 0 0 0 0,0 0 0 0 0,0-1-1 0 0,0 1 1 0 0,1-1 0 0 0,-1 1 0 0 0,1-1 0 0 0,-1 1 0 0 0,1-1 0 0 0,0 0-1 0 0,-1 1 1 0 0,1-1 0 0 0,0 0 0 0 0,0 0 0 0 0,0 0 0 0 0,0-1-1 0 0,0 1 1 0 0,2 0 0 0 0,9 2 272 0 0,1-1 0 0 0,-1-1-1 0 0,1 0 1 0 0,0-1 0 0 0,0-1-1 0 0,15-2 1 0 0,6 1 81 0 0,-24 1-415 0 0,-1 0 1 0 0,0 0 0 0 0,1-1-1 0 0,-1-1 1 0 0,15-5-1 0 0,-21 7-45 0 0,-1 0 0 0 0,0-1-1 0 0,1 0 1 0 0,-1 1-1 0 0,0-1 1 0 0,0 0 0 0 0,0 0-1 0 0,-1-1 1 0 0,1 1-1 0 0,0-1 1 0 0,-1 1-1 0 0,0-1 1 0 0,1 0 0 0 0,-1 0-1 0 0,0 0 1 0 0,-1 0-1 0 0,1 0 1 0 0,0 0 0 0 0,1-6-1 0 0,-3 8-16 0 0,1-1 1 0 0,-1 0-1 0 0,1 1 0 0 0,-1-1 1 0 0,0 0-1 0 0,1 1 0 0 0,-1-1 1 0 0,0 0-1 0 0,0 1 1 0 0,0-1-1 0 0,-1 0 0 0 0,1 0 1 0 0,0 1-1 0 0,-1-1 0 0 0,1 0 1 0 0,-2-2-1 0 0,2 3-4 0 0,-1 1 1 0 0,0-1-1 0 0,1 0 0 0 0,-1 0 1 0 0,0 1-1 0 0,0-1 0 0 0,0 1 1 0 0,1-1-1 0 0,-1 1 0 0 0,0-1 1 0 0,0 1-1 0 0,0-1 0 0 0,0 1 1 0 0,0 0-1 0 0,0-1 0 0 0,0 1 1 0 0,0 0-1 0 0,0 0 0 0 0,0 0 1 0 0,-1 0-1 0 0,-4 0-40 0 0,-1 1 1 0 0,1 0 0 0 0,0 0-1 0 0,0 0 1 0 0,0 1-1 0 0,-7 2 1 0 0,9-2 32 0 0,-28 10-88 0 0,-1 2 0 0 0,2 1-1 0 0,0 2 1 0 0,-46 32 0 0 0,12 4-77 0 0,58-46 111 0 0,0 0 0 0 0,0 0 0 0 0,1 1 1 0 0,0 0-1 0 0,0 0 0 0 0,-6 12 0 0 0,11-18 15 0 0,0 1 0 0 0,0-1 1 0 0,0 0-1 0 0,0 0 0 0 0,1 1 0 0 0,-1-1 0 0 0,1 0 0 0 0,-1 1 0 0 0,1-1 0 0 0,0 0 0 0 0,0 1 0 0 0,0-1 0 0 0,0 1 0 0 0,0-1 0 0 0,1 0 0 0 0,-1 1 0 0 0,1-1 0 0 0,-1 0 0 0 0,1 1 0 0 0,0-1 0 0 0,0 0 0 0 0,0 0 0 0 0,0 0 0 0 0,1 0 0 0 0,-1 0 0 0 0,0 0 0 0 0,1 0 0 0 0,-1 0 0 0 0,1 0 0 0 0,0-1 0 0 0,0 1 0 0 0,0-1 0 0 0,-1 1 0 0 0,1-1 0 0 0,1 0 0 0 0,2 2 0 0 0,4 1-174 0 0,-1 0-1 0 0,1 0 1 0 0,0-1 0 0 0,0-1 0 0 0,0 1 0 0 0,0-2 0 0 0,0 1-1 0 0,12 0 1 0 0,-2-2-1706 0 0,30-2 0 0 0,-35 0-3763 0 0</inkml:trace>
  <inkml:trace contextRef="#ctx0" brushRef="#br0" timeOffset="1">537 478 12671 0 0,'0'0'1143'0'0,"0"2"-940"0"0,0 0 69 0 0,1 1 1 0 0,0-1 0 0 0,-1 0 0 0 0,1 1 0 0 0,0-1 0 0 0,0 0-1 0 0,0 1 1 0 0,0-1 0 0 0,1 0 0 0 0,-1 0 0 0 0,1 0 0 0 0,1 2-1 0 0,1 1 798 0 0,-4-4-919 0 0,1 0 1 0 0,-1 0 0 0 0,1-1 0 0 0,0 1 0 0 0,0 0 0 0 0,-1 0 0 0 0,1 0-1 0 0,0-1 1 0 0,0 1 0 0 0,0 0 0 0 0,0-1 0 0 0,0 1 0 0 0,0-1 0 0 0,0 1 0 0 0,0-1-1 0 0,0 1 1 0 0,0-1 0 0 0,0 0 0 0 0,0 1 0 0 0,0-1 0 0 0,0 0 0 0 0,0 0-1 0 0,0 0 1 0 0,0 0 0 0 0,0 0 0 0 0,0 0 0 0 0,1 0 0 0 0,-1 0 0 0 0,0-1 0 0 0,0 1-1 0 0,0 0 1 0 0,0-1 0 0 0,0 1 0 0 0,0 0 0 0 0,1-2 0 0 0,1 1 22 0 0,0-1 0 0 0,0 0 0 0 0,0 1 0 0 0,-1-1 0 0 0,1-1 0 0 0,-1 1 1 0 0,1 0-1 0 0,-1-1 0 0 0,0 1 0 0 0,2-4 0 0 0,65-107 2470 0 0,-51 81-2353 0 0,2 1 0 0 0,1 1 1 0 0,1 1-1 0 0,26-27 0 0 0,-29 37-308 0 0,1 1 0 0 0,0 1 1 0 0,1 1-1 0 0,1 1 0 0 0,0 0 0 0 0,31-13 1 0 0,-20 13-365 0 0,0 2-1 0 0,1 1 1 0 0,0 2 0 0 0,0 1 0 0 0,1 2 0 0 0,1 1 0 0 0,70-2-1 0 0,-70 10-1858 0 0,-20 0 1019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1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0 12439 0 0,'-16'5'506'0'0,"1"0"0"0"0,-1 1 0 0 0,1 1 0 0 0,0 0 0 0 0,1 1 0 0 0,0 1 0 0 0,0 0 0 0 0,1 1 0 0 0,0 0 0 0 0,1 1 0 0 0,0 1 0 0 0,1 0 0 0 0,0 0 0 0 0,-15 24 0 0 0,7-6-99 0 0,2 2 1 0 0,2 0 0 0 0,1 1 0 0 0,-19 66 0 0 0,-18 142-191 0 0,40-183-146 0 0,2 3-50 0 0,7-39 65 0 0,-2 0 0 0 0,0 0 0 0 0,-1 0 0 0 0,-1-1 0 0 0,-14 33-1 0 0,16-47 8 0 0,0 0 0 0 0,0-1-1 0 0,0 1 1 0 0,-1-1-1 0 0,0 0 1 0 0,-9 8-1 0 0,4-5 59 0 0,14-17 11 0 0,17-19-51 0 0,33-24-200 0 0,65-49-1 0 0,-92 78 63 0 0,-11 9-32 0 0,0 1 0 0 0,1 1 0 0 0,0 1 0 0 0,1 1 0 0 0,25-11 0 0 0,-24 16-34 0 0,-18 4 88 0 0,0 0 0 0 0,-1 0 0 0 0,1 0 0 0 0,-1 1 0 0 0,1-1 0 0 0,-1 0 0 0 0,1 1 0 0 0,0-1 0 0 0,-1 0 0 0 0,1 1 0 0 0,-1-1 0 0 0,1 1 0 0 0,-1-1 0 0 0,0 0 0 0 0,1 1 0 0 0,-1-1 0 0 0,1 1 0 0 0,-1 0 0 0 0,1 0 0 0 0,5 10-55 0 0,-4-7 64 0 0,-1 0-1 0 0,0 0 1 0 0,0 0 0 0 0,0 0-1 0 0,-1 0 1 0 0,0 0 0 0 0,1 1-1 0 0,-2 7 1 0 0,-6 35 55 0 0,5-36-47 0 0,-2 12 199 0 0,0 1 0 0 0,2 0-1 0 0,0-1 1 0 0,3 40 0 0 0,0-56-340 0 0,0 0 1 0 0,1 0 0 0 0,-1 0 0 0 0,2 0 0 0 0,-1 0 0 0 0,1 0-1 0 0,0 0 1 0 0,5 7 0 0 0,-5-9-506 0 0,1 0-1 0 0,0-1 1 0 0,0 1-1 0 0,0-1 1 0 0,0 0 0 0 0,1 0-1 0 0,-1-1 1 0 0,1 1-1 0 0,0-1 1 0 0,0 0-1 0 0,9 4 1 0 0,0-2-6069 0 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5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8 5063 0 0,'5'-7'11475'0'0,"-26"12"-10644"0"0,13-1-766 0 0,0 1 1 0 0,0-1-1 0 0,1 1 1 0 0,-9 8 0 0 0,-19 12 224 0 0,-86 35-42 0 0,73-38-258 0 0,-58 36 0 0 0,99-53 10 0 0,0-1 0 0 0,1 1 0 0 0,0 1 0 0 0,0-1 0 0 0,0 1 0 0 0,-8 11 0 0 0,13-17 0 0 0,1 1 0 0 0,-1-1 0 0 0,1 1 0 0 0,0 0 0 0 0,-1-1 0 0 0,1 1 0 0 0,-1 0 0 0 0,1-1 0 0 0,0 1 0 0 0,0 0 0 0 0,-1 0 0 0 0,1-1 0 0 0,0 1 0 0 0,0 0 0 0 0,0 0 0 0 0,0-1 0 0 0,0 1 0 0 0,0 0 0 0 0,0 0 0 0 0,0 0 0 0 0,0-1 0 0 0,0 1 0 0 0,0 0 0 0 0,1 0 0 0 0,-1 0 0 0 0,10 6-7 0 0,-9-6 1 0 0,3 0-4 0 0,-1 0 0 0 0,1 1 0 0 0,-1-1 0 0 0,1 0 0 0 0,0-1 0 0 0,-1 1 0 0 0,1-1 0 0 0,0 0 0 0 0,3 1 0 0 0,37-5-27 0 0,-26 2 31 0 0,100-5-58 0 0,-100 8 63 0 0,0 0-1 0 0,0 1 1 0 0,0 1 0 0 0,27 8 0 0 0,-34-8 10 0 0,-1 1 1 0 0,1 0-1 0 0,-1 1 1 0 0,18 11 0 0 0,-25-14 11 0 0,0 1-1 0 0,1 0 1 0 0,-1-1 0 0 0,0 1 0 0 0,-1 0 0 0 0,1 1 0 0 0,3 4 0 0 0,-5-7-10 0 0,0 1 0 0 0,0 0 1 0 0,0 0-1 0 0,0 0 0 0 0,-1 0 0 0 0,1 0 1 0 0,-1 0-1 0 0,1 0 0 0 0,-1 1 1 0 0,0-1-1 0 0,0 0 0 0 0,0 0 1 0 0,0 0-1 0 0,0 0 0 0 0,0 3 1 0 0,-1-3 24 0 0,0 1-1 0 0,0 0 1 0 0,0 0 0 0 0,-1-1 0 0 0,1 1 0 0 0,-1-1 0 0 0,1 1 0 0 0,-1-1 0 0 0,0 1 0 0 0,0-1 0 0 0,0 0 0 0 0,0 0 0 0 0,-4 3 0 0 0,-5 3 128 0 0,-20 11 0 0 0,25-15-117 0 0,-8 4-3 0 0,-1-1-1 0 0,0-1 1 0 0,-1 0-1 0 0,-21 5 1 0 0,-67 10 27 0 0,51-12-80 0 0,-202 50-477 0 0,238-55 215 0 0,0 0 0 0 0,-1-2 1 0 0,-29 1-1 0 0,49-3 128 0 0,0-1 0 0 0,0 0 0 0 0,1 0 0 0 0,-1 0-1 0 0,0 0 1 0 0,0 0 0 0 0,0 0 0 0 0,2-3 0 0 0,4-1-753 0 0,12-6-3041 0 0,3-1-1173 0 0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52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10 11055 0 0,'0'0'852'0'0,"1"-1"-560"0"0,30-7 5051 0 0,-30 17-5054 0 0,-2-6-219 0 0,-1 0-1 0 0,1 0 0 0 0,-1-1 0 0 0,0 1 1 0 0,0 0-1 0 0,0-1 0 0 0,0 1 1 0 0,0-1-1 0 0,0 0 0 0 0,-1 1 0 0 0,1-1 1 0 0,-4 2-1 0 0,1 0 46 0 0,-22 17 45 0 0,-1-2 0 0 0,-1 0 0 0 0,0-2 0 0 0,-35 14 0 0 0,-54 31-96 0 0,103-53-42 0 0,-6 5 144 0 0,-38 29 0 0 0,54-39-138 0 0,0 0 1 0 0,0 1-1 0 0,1 0 1 0 0,0-1-1 0 0,0 1 1 0 0,1 1-1 0 0,-1-1 1 0 0,1 0-1 0 0,0 1 1 0 0,0 0-1 0 0,1 0 1 0 0,-4 11-1 0 0,6-16-12 0 0,0 0 1 0 0,0 0-1 0 0,1 0 0 0 0,-1-1 0 0 0,0 1 0 0 0,0 0 0 0 0,0 0 1 0 0,1 0-1 0 0,-1 0 0 0 0,1 0 0 0 0,-1-1 0 0 0,0 1 1 0 0,1 0-1 0 0,-1 0 0 0 0,1-1 0 0 0,0 1 0 0 0,-1 0 0 0 0,1-1 1 0 0,1 2-1 0 0,13 9 224 0 0,0-5-136 0 0,0 0 1 0 0,0-1-1 0 0,1-1 0 0 0,0 0 0 0 0,0-1 1 0 0,27 1-1 0 0,-35-3-155 0 0,60 1-3125 0 0,-49-3 1641 0 0,1 1-353 0 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5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2 466 3679 0 0,'-2'12'12470'0'0,"11"-30"-9424"0"0,15-56-734 0 0,5-10-1024 0 0,-21 65-1154 0 0,2 0 0 0 0,0 1 0 0 0,1 0 0 0 0,1 0 0 0 0,0 1 0 0 0,28-28-1 0 0,-17 23-1113 0 0,1 1 0 0 0,0 1 0 0 0,52-31-1 0 0,-58 41-1943 0 0,25-10 0 0 0,-33 17 1168 0 0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52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76 3679 0 0,'0'0'167'0'0,"2"1"-7"0"0,1 1-167 0 0,1 1 1 0 0,0 0-1 0 0,-1 0 0 0 0,0 0 0 0 0,0 0 0 0 0,4 4 1 0 0,13 23 4120 0 0,1 1 2495 0 0,-19-29-6315 0 0,0 0 1 0 0,1 0-1 0 0,-1-1 0 0 0,0 1 1 0 0,1-1-1 0 0,0 1 1 0 0,-1-1-1 0 0,1 0 0 0 0,0 0 1 0 0,-1 0-1 0 0,1 0 0 0 0,0 0 1 0 0,0 0-1 0 0,0-1 1 0 0,0 0-1 0 0,0 1 0 0 0,0-1 1 0 0,0 0-1 0 0,-1-1 0 0 0,4 1 1 0 0,8-2 288 0 0,-1 0 0 0 0,25-8-1 0 0,-30 8-520 0 0,-1-1-1 0 0,1 0 0 0 0,-1 0 0 0 0,1-1 0 0 0,-1 0 0 0 0,0-1 0 0 0,-1 1 0 0 0,1-1 0 0 0,10-10 0 0 0,-13 10-82 0 0,0 0 0 0 0,0 1 0 0 0,-1-1 0 0 0,1 0 0 0 0,-1-1-1 0 0,0 1 1 0 0,-1-1 0 0 0,1 1 0 0 0,-1-1 0 0 0,0 0 0 0 0,0 0-1 0 0,-1 0 1 0 0,2-10 0 0 0,-3 15-38 0 0,0 0 0 0 0,0 0 0 0 0,0-1 0 0 0,0 1 1 0 0,0 0-1 0 0,0 0 0 0 0,-1-1 0 0 0,1 1 0 0 0,0 0 0 0 0,-1 0 0 0 0,1 0 0 0 0,-1-1 0 0 0,1 1 0 0 0,-1 0 0 0 0,1 0 0 0 0,-1 0 1 0 0,0 0-1 0 0,0 0 0 0 0,0 0 0 0 0,1 0 0 0 0,-1 0 0 0 0,0 0 0 0 0,0 1 0 0 0,0-1 0 0 0,0 0 0 0 0,0 1 0 0 0,0-1 0 0 0,-1 0 1 0 0,1 1-1 0 0,0-1 0 0 0,0 1 0 0 0,0 0 0 0 0,-1-1 0 0 0,1 1 0 0 0,0 0 0 0 0,0 0 0 0 0,-1 0 0 0 0,1 0 0 0 0,-2 0 1 0 0,-3 0-138 0 0,-1 0 1 0 0,1 0 0 0 0,-1 1 0 0 0,1 0 0 0 0,-1 0 0 0 0,-9 4 0 0 0,3 0 125 0 0,0 0 0 0 0,0 2 1 0 0,1-1-1 0 0,-1 2 1 0 0,-14 11-1 0 0,-54 50 324 0 0,66-54-160 0 0,-3 1 88 0 0,1 1 0 0 0,1 0 0 0 0,-26 37 0 0 0,38-47-158 0 0,0-1 0 0 0,0 1 1 0 0,0 0-1 0 0,1 0 1 0 0,0 0-1 0 0,0 0 0 0 0,1 1 1 0 0,0-1-1 0 0,0 1 0 0 0,1 0 1 0 0,0-1-1 0 0,0 1 0 0 0,1 0 1 0 0,0 0-1 0 0,1 12 1 0 0,0-17-27 0 0,0 0 1 0 0,0 0 0 0 0,0 0 0 0 0,0-1 0 0 0,0 1 0 0 0,0 0 0 0 0,1-1-1 0 0,-1 1 1 0 0,1-1 0 0 0,0 1 0 0 0,0-1 0 0 0,0 0 0 0 0,0 0 0 0 0,0 0-1 0 0,0 0 1 0 0,0 0 0 0 0,1 0 0 0 0,-1-1 0 0 0,1 1 0 0 0,0-1 0 0 0,-1 1 0 0 0,1-1-1 0 0,0 0 1 0 0,0 0 0 0 0,-1 0 0 0 0,1-1 0 0 0,0 1 0 0 0,6 0 0 0 0,3-1-234 0 0,-1 1 0 0 0,1-2 1 0 0,-1 1-1 0 0,1-2 1 0 0,0 0-1 0 0,11-3 1 0 0,4-2-1137 0 0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5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141 104 3223 0 0,'1'2'3266'0'0,"0"2"-1622"0"0,1 0 0 0 0,-1 0 0 0 0,1 0 0 0 0,0-1 0 0 0,1 1-1 0 0,4 6 1 0 0,-5-7-1195 0 0,1 0 0 0 0,0-1 0 0 0,0 1 0 0 0,0-1 0 0 0,0 0 0 0 0,0 0 0 0 0,5 2 0 0 0,-4-1-344 0 0,2-1-1 0 0,-1-1 1 0 0,0 1 0 0 0,0-1 0 0 0,1 0 0 0 0,-1 0 0 0 0,0 0-1 0 0,1-1 1 0 0,-1 0 0 0 0,1 0 0 0 0,10-2 0 0 0,1 0-38 0 0,1-2 0 0 0,-1 0-1 0 0,0-1 1 0 0,0 0 0 0 0,-1-2 0 0 0,32-16 0 0 0,-44 20-159 0 0,1 0 1 0 0,-1-1-1 0 0,0 0 0 0 0,0 1 1 0 0,0-2-1 0 0,0 1 1 0 0,-1 0-1 0 0,0-1 0 0 0,0 1 1 0 0,0-1-1 0 0,4-7 0 0 0,-7 10 55 0 0,1 1 0 0 0,0-1-1 0 0,-1 0 1 0 0,1 1 0 0 0,-1-1-1 0 0,1 0 1 0 0,-1 1-1 0 0,0-1 1 0 0,0 0 0 0 0,1 0-1 0 0,-1 1 1 0 0,0-1 0 0 0,-1 0-1 0 0,1 0 1 0 0,0 1-1 0 0,0-1 1 0 0,-1 0 0 0 0,1 1-1 0 0,-1-1 1 0 0,0 0-1 0 0,1 1 1 0 0,-1-1 0 0 0,0 1-1 0 0,0-1 1 0 0,0 1 0 0 0,0-1-1 0 0,0 1 1 0 0,0 0-1 0 0,-1 0 1 0 0,1-1 0 0 0,0 1-1 0 0,0 0 1 0 0,-1 0-1 0 0,1 0 1 0 0,-1 0 0 0 0,1 1-1 0 0,-1-1 1 0 0,0 0 0 0 0,-2 0-1 0 0,-1-1-3 0 0,1 1 0 0 0,-1 0 0 0 0,0 0 1 0 0,0 1-1 0 0,0-1 0 0 0,0 1 0 0 0,0 0 0 0 0,1 0 0 0 0,-9 2 0 0 0,-7 2-43 0 0,-20 7 1 0 0,16-5 3 0 0,4 0 85 0 0,0 1 1 0 0,0 1-1 0 0,1 0 0 0 0,0 1 0 0 0,0 2 1 0 0,1 0-1 0 0,0 0 0 0 0,-16 16 0 0 0,24-19 52 0 0,1 0-1 0 0,0 1 0 0 0,0 0 1 0 0,1 1-1 0 0,0 0 1 0 0,1 0-1 0 0,0 0 1 0 0,0 1-1 0 0,1 0 0 0 0,1 1 1 0 0,0-1-1 0 0,0 1 1 0 0,1 0-1 0 0,-4 21 1 0 0,8-29-112 0 0,-1-1 1 0 0,1 0 0 0 0,0 1 0 0 0,0-1 0 0 0,1 0 0 0 0,-1 1 0 0 0,0-1 0 0 0,1 0 0 0 0,0 0 0 0 0,0 1-1 0 0,3 5 1 0 0,7 7-5151 0 0,1-5-1298 0 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5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5 359 5983 0 0,'0'0'14294'0'0,"-4"-14"-12113"0"0,4 9-2024 0 0,1 0 0 0 0,0 0 1 0 0,0 1-1 0 0,0-1 0 0 0,0 0 1 0 0,1 1-1 0 0,4-9 0 0 0,18-29 109 0 0,-6 17-241 0 0,0 0 1 0 0,2 1-1 0 0,0 1 1 0 0,2 1 0 0 0,26-20-1 0 0,-27 26-122 0 0,0 2-1 0 0,2 0 1 0 0,44-19 0 0 0,-60 29 76 0 0,0 1 0 0 0,0 1 0 0 0,0-1 0 0 0,0 1 0 0 0,0 1 0 0 0,13-2 0 0 0,-9 6 21 0 0,-10-2 5 0 0,1 0 0 0 0,-1 1 0 0 0,0-1 0 0 0,0 1 0 0 0,0-1 0 0 0,0 1 0 0 0,0-1 0 0 0,0 1-1 0 0,-1 0 1 0 0,1 0 0 0 0,-1-1 0 0 0,1 1 0 0 0,-1 0 0 0 0,1 0 0 0 0,-1-1 0 0 0,0 1 0 0 0,0 0 0 0 0,0 0 0 0 0,0 0 0 0 0,0 0-1 0 0,0 0 1 0 0,-2 3 0 0 0,1 4 25 0 0,-1-1 0 0 0,-1 1-1 0 0,-4 11 1 0 0,-8 16 108 0 0,5-12 4 0 0,0 1 0 0 0,-9 37 0 0 0,18-54-141 0 0,-1-1 0 0 0,1 1 1 0 0,1 0-1 0 0,-1 0 1 0 0,1 0-1 0 0,1 1 0 0 0,-1-2 1 0 0,1 1-1 0 0,1 0 0 0 0,0 0 1 0 0,0 0-1 0 0,4 10 0 0 0,-1-9-161 0 0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5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6911 0 0,'0'0'528'0'0,"0"3"-108"0"0,-3 13 1278 0 0,0 0 0 0 0,-1 0 0 0 0,-9 22 0 0 0,-25 48 190 0 0,8-18-1036 0 0,1 4-309 0 0,4 1-1 0 0,4 2 0 0 0,2 0 1 0 0,-9 86-1 0 0,22-113-1995 0 0,6-46-72 0 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5:5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11975 0 0,'0'0'923'0'0,"0"-1"-602"0"0,0-4-129 0 0,0 4 614 0 0,0 0-583 0 0,0-1 0 0 0,1 1 0 0 0,-1 0 1 0 0,0 0-1 0 0,1-1 0 0 0,-1 1 0 0 0,1 0 1 0 0,0 0-1 0 0,-1 0 0 0 0,1 0 0 0 0,0 0 0 0 0,0 0 1 0 0,0 0-1 0 0,-1 0 0 0 0,1 0 0 0 0,2-1 1 0 0,20-15 148 0 0,-13 11 18 0 0,96-67 2304 0 0,-84 60-2458 0 0,0 2 1 0 0,1 0-1 0 0,26-9 1 0 0,-16 10-203 0 0,44-9-1 0 0,-63 17-29 0 0,-1 0-1 0 0,1 1 0 0 0,0 0 0 0 0,0 1 0 0 0,0 0 0 0 0,15 4 0 0 0,-25-4-9 0 0,0 1 1 0 0,0 0-1 0 0,-1 0 0 0 0,1 0 0 0 0,-1 1 0 0 0,1-1 0 0 0,-1 1 1 0 0,1 0-1 0 0,-1-1 0 0 0,0 2 0 0 0,0-1 0 0 0,0 0 0 0 0,0 1 1 0 0,0-1-1 0 0,-1 1 0 0 0,1 0 0 0 0,-1 0 0 0 0,3 3 0 0 0,-3-2 0 0 0,0 1-1 0 0,0-1 0 0 0,0 1 0 0 0,-1-1 1 0 0,0 1-1 0 0,0 0 0 0 0,0-1 0 0 0,0 1 1 0 0,-1 0-1 0 0,0 0 0 0 0,0 0 0 0 0,0 0 1 0 0,-2 8-1 0 0,1-1 66 0 0,-1 0 0 0 0,-1 0 1 0 0,0 0-1 0 0,-1-1 0 0 0,0 1 1 0 0,-1-1-1 0 0,0 0 0 0 0,0 0 1 0 0,-1 0-1 0 0,-1-1 0 0 0,0 0 1 0 0,0 0-1 0 0,-1-1 0 0 0,0 0 1 0 0,-19 16-1 0 0,10-12-15 0 0,-1-1 1 0 0,0 0-1 0 0,0-2 0 0 0,-1 0 1 0 0,-1-1-1 0 0,1 0 0 0 0,-31 7 1 0 0,34-12-26 0 0,0 0 1 0 0,-1-2-1 0 0,1 0 1 0 0,-30 0 0 0 0,35-2-53 0 0,0-1 1 0 0,1-1-1 0 0,-1 0 1 0 0,0 0-1 0 0,1-1 1 0 0,0-1-1 0 0,0 1 1 0 0,-14-8-1 0 0,20 8-105 0 0,0 1 0 0 0,0-1 0 0 0,1 1 0 0 0,-1-1 0 0 0,1 0 0 0 0,0-1 0 0 0,0 1 0 0 0,0 0 0 0 0,0-1 0 0 0,1 0 0 0 0,-1 0 0 0 0,1 1 0 0 0,0-2 0 0 0,0 1 0 0 0,0 0 0 0 0,1 0 0 0 0,-3-8 0 0 0,4-1-1378 0 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6:0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38 298 1375 0 0,'0'0'359'0'0,"0"-21"7504"0"0,-2 17-7813 0 0,1 2-46 0 0,0 1 0 0 0,1-1 0 0 0,-1 0 0 0 0,1 1 0 0 0,-1-1 0 0 0,1 0 0 0 0,0 1 0 0 0,0-1 0 0 0,0 0 0 0 0,0 0 0 0 0,0 1 0 0 0,0-1 0 0 0,0-2 0 0 0,1 1 75 0 0,-1 1 1 0 0,1-1-1 0 0,-1 1 0 0 0,1-1 0 0 0,0 1 0 0 0,0-1 0 0 0,0 1 0 0 0,0 0 0 0 0,3-3 0 0 0,-1-2 517 0 0,-2 6 41 0 0,-1-6 3474 0 0,-2 7-4059 0 0,0 0-1 0 0,0 0 1 0 0,0 0 0 0 0,1 0 0 0 0,-1 0-1 0 0,0 1 1 0 0,0-1 0 0 0,0 1 0 0 0,0 0 0 0 0,0 0-1 0 0,1-1 1 0 0,-1 1 0 0 0,0 0 0 0 0,1 0-1 0 0,-1 0 1 0 0,1 1 0 0 0,-1-1 0 0 0,1 0-1 0 0,-1 1 1 0 0,1-1 0 0 0,0 1 0 0 0,0-1-1 0 0,0 1 1 0 0,0-1 0 0 0,0 1 0 0 0,0 0 0 0 0,0-1-1 0 0,0 1 1 0 0,1 0 0 0 0,-1 0 0 0 0,1 0-1 0 0,-1 0 1 0 0,1 0 0 0 0,0 0 0 0 0,0-1-1 0 0,0 1 1 0 0,0 0 0 0 0,0 0 0 0 0,0 0-1 0 0,0 0 1 0 0,0 0 0 0 0,1 0 0 0 0,-1 0-1 0 0,2 1 1 0 0,2 10 324 0 0,2 0 0 0 0,6 11-1 0 0,-8-17-266 0 0,-1 0 0 0 0,1 0 0 0 0,-1 0 0 0 0,0 1 0 0 0,-1-1 0 0 0,0 1 0 0 0,0 0-1 0 0,-1-1 1 0 0,1 10 0 0 0,-2 11 46 0 0,0-27 674 0 0,0-3-657 0 0,-1-8-133 0 0,0 0-1 0 0,1 0 0 0 0,1-1 1 0 0,0 1-1 0 0,0 0 0 0 0,1-1 1 0 0,3-12-1 0 0,27-70 195 0 0,36-66-154 0 0,-66 156-55 0 0,0 0-1 0 0,0 0 1 0 0,0 0 0 0 0,1 0 0 0 0,-1 0 0 0 0,1 1 0 0 0,-1-1-1 0 0,1 1 1 0 0,0 0 0 0 0,0 0 0 0 0,0 0 0 0 0,1 0 0 0 0,-1 0-1 0 0,0 1 1 0 0,1-1 0 0 0,-1 1 0 0 0,0 0 0 0 0,5-1 0 0 0,8-1 13 0 0,1 1-1 0 0,29-1 1 0 0,-16 2 20 0 0,27-5-495 0 0,59-15 0 0 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6:0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99 1839 0 0,'0'0'14776'0'0,"-1"1"-14393"0"0,-15 10-148 0 0,1 1 0 0 0,1 1 0 0 0,0 0 1 0 0,1 0-1 0 0,0 2 0 0 0,1 0 0 0 0,-17 27 0 0 0,27-39-169 0 0,-1 1-1 0 0,1 0 0 0 0,0 0 1 0 0,1 1-1 0 0,-1-1 0 0 0,1 0 1 0 0,-1 0-1 0 0,1 1 0 0 0,1-1 1 0 0,-1 1-1 0 0,0 8 1 0 0,1-11 4 0 0,1 1 1 0 0,-1-1 0 0 0,1 1 0 0 0,-1 0 0 0 0,1-1 0 0 0,0 1 0 0 0,0-1 0 0 0,0 1 0 0 0,0-1 0 0 0,0 0 0 0 0,0 1 0 0 0,1-1 0 0 0,-1 0 0 0 0,1 0 0 0 0,0 0 0 0 0,-1 0 0 0 0,1 0 0 0 0,0 0 0 0 0,0-1 0 0 0,0 1 0 0 0,4 1 0 0 0,0 1 90 0 0,1 0 1 0 0,0-1 0 0 0,0 0 0 0 0,0 0 0 0 0,0 0 0 0 0,0-1-1 0 0,1 0 1 0 0,-1-1 0 0 0,1 0 0 0 0,13 1 0 0 0,-16-2-137 0 0,0-1 0 0 0,0 1 0 0 0,1-1 0 0 0,-1 0-1 0 0,0 0 1 0 0,0-1 0 0 0,0 0 0 0 0,0 0 0 0 0,0 0 0 0 0,0 0 0 0 0,0-1 0 0 0,-1 1 0 0 0,1-1 0 0 0,-1 0 0 0 0,0-1 0 0 0,5-4-1 0 0,-5 4-7 0 0,1-1-1 0 0,-1 1 0 0 0,0-1 1 0 0,-1-1-1 0 0,1 1 1 0 0,-1 0-1 0 0,0-1 0 0 0,4-10 1 0 0,-6 13-36 0 0,0 1 0 0 0,-1-1 0 0 0,1 1 0 0 0,-1-1 0 0 0,0 0 0 0 0,0 1 0 0 0,0-1 0 0 0,0 1 0 0 0,0-1 0 0 0,0 1 0 0 0,-1-1 0 0 0,1 1 0 0 0,-1-1 0 0 0,0 1 0 0 0,0-1 0 0 0,0 1 0 0 0,0 0 0 0 0,0-1 1 0 0,0 1-1 0 0,-1 0 0 0 0,1 0 0 0 0,-1 0 0 0 0,0 0 0 0 0,-2-3 0 0 0,-10-7-355 0 0,-1-1 0 0 0,-18-10 0 0 0,15 11-174 0 0,-25-23-1 0 0,38 31 327 0 0,1-1-1 0 0,-1 0 0 0 0,1 0 0 0 0,0-1 0 0 0,0 1 0 0 0,1-1 0 0 0,0 0 0 0 0,0 0 0 0 0,-3-8 0 0 0,5 12 158 0 0,1 1 1 0 0,-1 0-1 0 0,1-1 1 0 0,0 1-1 0 0,-1 0 1 0 0,1-1-1 0 0,0 1 1 0 0,0-1-1 0 0,0 1 1 0 0,0-1-1 0 0,0 1 1 0 0,0 0-1 0 0,1-1 1 0 0,-1 1-1 0 0,0 0 1 0 0,1-1-1 0 0,-1 1 1 0 0,1 0-1 0 0,-1-1 1 0 0,1 1-1 0 0,0 0 1 0 0,0 0-1 0 0,-1-1 1 0 0,1 1-1 0 0,0 0 1 0 0,0 0-1 0 0,0 0 1 0 0,0 0-1 0 0,0 0 1 0 0,2-1-1 0 0,1 0-9 0 0,0 0 1 0 0,0 0-1 0 0,0 0 0 0 0,1 1 1 0 0,-1-1-1 0 0,0 1 1 0 0,1 0-1 0 0,6-1 0 0 0,10 0-150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1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1 919 0 0,'0'1'67'0'0,"-27"117"15608"0"0,9-59-12310 0 0,-3-2-3429 0 0,-10 15 829 0 0,8-18-274 0 0,-20 68-1 0 0,38-107-487 0 0,0-1 0 0 0,-1 1-1 0 0,-1-1 1 0 0,-12 20-1 0 0,-40 49-12 0 0,15-23-70 0 0,31-42 35 0 0,-1 2-108 0 0,-12 25 1 0 0,25-44-372 0 0,14-9-1655 0 0,26-20-645 0 0,-14 9 1261 0 0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6:0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45 16439 0 0,'11'-44'1816'0'0,"-11"43"-1464"0"0,-11 11 16 0 0,-4 5-257 0 0,0 1 0 0 0,1 1 0 0 0,1 0-1 0 0,0 1 1 0 0,-10 22 0 0 0,-46 102 500 0 0,64-131-591 0 0,-170 438 328 0 0,103-255 16 0 0,71-193-361 0 0,-34 83 476 0 0,30-74-536 0 0,0-1-1 0 0,-1 0 1 0 0,0 0-1 0 0,0-1 1 0 0,-1 1 0 0 0,-10 9-1 0 0,14-15-419 0 0,0-1 1 0 0,0 0-1 0 0,-1 1 0 0 0,1-1 0 0 0,0 0 1 0 0,-6 2-1 0 0,-1-2-1266 0 0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6:0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25 12751 0 0,'-22'1'549'0'0,"-1"0"-1"0"0,-43 8 0 0 0,54-6 15 0 0,1 0 0 0 0,1 0 0 0 0,-1 1 0 0 0,0 0 0 0 0,1 1-1 0 0,0 1 1 0 0,-16 10 0 0 0,25-15-175 0 0,6 6 414 0 0,-3-5-723 0 0,0-1 0 0 0,0 1 0 0 0,0-1 0 0 0,0 0 0 0 0,1 0 0 0 0,-1 0 0 0 0,1 0 0 0 0,-1 0 0 0 0,1 0 0 0 0,-1-1 0 0 0,1 1 0 0 0,4 0 0 0 0,36-1 483 0 0,-37 0-474 0 0,94-7 784 0 0,140-29 1 0 0,21-19-694 0 0,-249 53-1127 0 0,25 0 0 0 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6:0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16703 0 0,'0'0'4242'0'0,"-1"1"-3677"0"0,-34 14 1387 0 0,33-15-1791 0 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6:01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48 7799 0 0,'0'0'356'0'0,"8"-5"122"0"0,16-8 953 0 0,39-16 3392 0 0,-65 29-4021 0 0,-25 11-281 0 0,0 0 1 0 0,1 1-1 0 0,-37 25 1 0 0,48-29-426 0 0,-12 8 27 0 0,1 0 0 0 0,0 2-1 0 0,2 1 1 0 0,0 1 0 0 0,-40 43-1 0 0,61-59-83 0 0,0 0 1 0 0,0-1-1 0 0,0 1 0 0 0,1 0 0 0 0,0 1 0 0 0,-1-1 0 0 0,2 0 1 0 0,-1 1-1 0 0,-2 8 0 0 0,4-11-17 0 0,0 1-1 0 0,-1-1 1 0 0,1 0 0 0 0,1 0-1 0 0,-1 0 1 0 0,0 0 0 0 0,0 1-1 0 0,1-1 1 0 0,-1 0 0 0 0,1 0-1 0 0,0 0 1 0 0,-1 0 0 0 0,1 0-1 0 0,0 0 1 0 0,0 0 0 0 0,1 0-1 0 0,-1 0 1 0 0,0-1 0 0 0,1 1-1 0 0,-1 0 1 0 0,1-1 0 0 0,-1 1 0 0 0,3 1-1 0 0,6 4 67 0 0,-1-1 0 0 0,1 0 0 0 0,1 0 0 0 0,-1-1 0 0 0,1-1 1 0 0,0 0-1 0 0,0 0 0 0 0,19 3 0 0 0,-2-2 58 0 0,1-1 1 0 0,38 0-1 0 0,-44-4-71 0 0,0-1 0 0 0,1-1-1 0 0,-1-2 1 0 0,0 0 0 0 0,34-11-1 0 0,-48 12-36 0 0,-1 1-1 0 0,0-1 0 0 0,0-1 1 0 0,-1 0-1 0 0,1 0 0 0 0,-1 0 1 0 0,1-1-1 0 0,9-9 0 0 0,-14 12-31 0 0,-1 0 0 0 0,0-1 0 0 0,1 0 0 0 0,-1 1 0 0 0,-1-1 0 0 0,1 0 0 0 0,0 0 0 0 0,-1 0-1 0 0,1 0 1 0 0,-1 0 0 0 0,0 0 0 0 0,0 0 0 0 0,0-1 0 0 0,-1 1 0 0 0,1 0 0 0 0,-1 0 0 0 0,0-1-1 0 0,0 1 1 0 0,0 0 0 0 0,0-1 0 0 0,0 1 0 0 0,-1 0 0 0 0,1-1 0 0 0,-1 1 0 0 0,-1-4 0 0 0,-2-3-29 0 0,0 1 0 0 0,0-1 1 0 0,-1 1-1 0 0,-1 0 1 0 0,1 0-1 0 0,-1 0 1 0 0,-10-10-1 0 0,-55-51-677 0 0,27 30-469 0 0,24 22-719 0 0,19 17 1194 0 0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6:0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59 386 8663 0 0,'0'0'398'0'0,"0"4"-9"0"0,-4 54 230 0 0,3-46 6263 0 0,-10-11-4707 0 0,8-3-2027 0 0,0 1-1 0 0,1-1 1 0 0,-1 1 0 0 0,1-1 0 0 0,0 0-1 0 0,-1 0 1 0 0,1-1 0 0 0,0 1-1 0 0,0 0 1 0 0,0-1 0 0 0,1 1 0 0 0,-1-1-1 0 0,0 1 1 0 0,1-1 0 0 0,-2-4 0 0 0,1 1 38 0 0,1 1 0 0 0,-1-1 0 0 0,1 0 0 0 0,0 0 0 0 0,1 0 0 0 0,-1 0 0 0 0,2-9 1 0 0,0-1 24 0 0,2 0 0 0 0,0 1 1 0 0,0-1-1 0 0,2 1 1 0 0,5-16-1 0 0,-3 16-149 0 0,0 0 1 0 0,1 0-1 0 0,0 1 0 0 0,1 0 0 0 0,1 0 1 0 0,0 1-1 0 0,1 0 0 0 0,1 1 0 0 0,0 0 1 0 0,24-18-1 0 0,-20 19-88 0 0,0 1 1 0 0,0 0-1 0 0,1 1 1 0 0,0 1-1 0 0,1 1 1 0 0,0 0-1 0 0,0 2 1 0 0,0 0-1 0 0,22-3 0 0 0,-7 3-426 0 0,-1 2 0 0 0,45 2-1 0 0,-14 6-8375 0 0,-49-3 2560 0 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6:02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72 3679 0 0,'16'-8'356'0'0,"-1"0"-1"0"0,21-7 0 0 0,-24 10 2108 0 0,1 0 0 0 0,-1 0 0 0 0,-1-2 0 0 0,20-12 4723 0 0,-32 20-6837 0 0,-23 20 358 0 0,-7 6-598 0 0,-148 86 1 0 0,167-106-108 0 0,-81 55 24 0 0,-116 100-1 0 0,198-152-24 0 0,1 0 0 0 0,0 0-1 0 0,0 1 1 0 0,1 0 0 0 0,-10 16 0 0 0,18-25-2 0 0,-1 1 1 0 0,1 0 0 0 0,0 0-1 0 0,0 0 1 0 0,0 0 0 0 0,0 0-1 0 0,0 0 1 0 0,1 0 0 0 0,-1 0-1 0 0,1 0 1 0 0,0 0 0 0 0,0 0-1 0 0,0 5 1 0 0,1-5-1 0 0,0-1 0 0 0,0 0 0 0 0,0 1 0 0 0,0-1 0 0 0,0 1 0 0 0,0-1 0 0 0,1 0 0 0 0,-1 0 0 0 0,1 0 0 0 0,-1 0 0 0 0,1 0 0 0 0,0 0 0 0 0,0 0 0 0 0,0-1 0 0 0,0 1 0 0 0,0-1 0 0 0,0 1 0 0 0,5 1 0 0 0,5 3-85 0 0,-1-1-1 0 0,1 0 1 0 0,0-1-1 0 0,1-1 0 0 0,-1 0 1 0 0,22 3-1 0 0,-14-4-361 0 0,0-1-1 0 0,0-1 1 0 0,32-4 0 0 0,-38 1-599 0 0,-1 0 0 0 0,1 0 0 0 0,24-11 0 0 0,-18 5-595 0 0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6:03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83 12895 0 0,'1'-1'595'0'0,"50"-24"1032"0"0,-43 17 233 0 0,-7 7-1730 0 0,0 0 1 0 0,-1 1-1 0 0,1-1 1 0 0,-1 0 0 0 0,1 0-1 0 0,-1 1 1 0 0,1-1 0 0 0,-1 0-1 0 0,0 0 1 0 0,1 0 0 0 0,-1 1-1 0 0,0-1 1 0 0,0 0-1 0 0,0 0 1 0 0,1 0 0 0 0,-1 0-1 0 0,0 0 1 0 0,0 0 0 0 0,0 0-1 0 0,0 0 1 0 0,-1 1 0 0 0,1-1-1 0 0,0 0 1 0 0,0 0-1 0 0,0 0 1 0 0,-1 0 0 0 0,1 0-1 0 0,-1 1 1 0 0,1-1 0 0 0,0 0-1 0 0,-1 0 1 0 0,1 0 0 0 0,-1 1-1 0 0,0-1 1 0 0,1 0-1 0 0,-1 1 1 0 0,1-1 0 0 0,-2 0-1 0 0,0-1-68 0 0,0 1-1 0 0,0-1 1 0 0,0 0-1 0 0,0 1 1 0 0,0 0-1 0 0,0-1 1 0 0,0 1 0 0 0,-1 0-1 0 0,1 0 1 0 0,0 0-1 0 0,-1 1 1 0 0,-4-2-1 0 0,1 3-51 0 0,0-1 0 0 0,1 1 0 0 0,-1 0 0 0 0,0 1 0 0 0,1-1-1 0 0,-1 1 1 0 0,1 1 0 0 0,-1-1 0 0 0,1 0 0 0 0,0 1 0 0 0,-6 5 0 0 0,-15 6-1 0 0,0-1-21 0 0,1 2 0 0 0,-36 27 0 0 0,-42 44-24 0 0,96-79 36 0 0,-64 63 3 0 0,65-63-5 0 0,0 0 1 0 0,0 0-1 0 0,1 1 1 0 0,0 0-1 0 0,1 0 1 0 0,-1 0-1 0 0,2 1 1 0 0,-5 13-1 0 0,7-21 0 0 0,1 1-1 0 0,-1 0 0 0 0,1 0 1 0 0,0 0-1 0 0,0-1 0 0 0,0 1 0 0 0,0 0 1 0 0,0 0-1 0 0,0 0 0 0 0,0 0 1 0 0,0-1-1 0 0,1 1 0 0 0,-1 0 0 0 0,1 0 1 0 0,-1-1-1 0 0,1 1 0 0 0,0 0 1 0 0,0-1-1 0 0,0 1 0 0 0,1 2 0 0 0,-1-3 4 0 0,1 0-1 0 0,-1 0 0 0 0,1 0 0 0 0,-1 0 0 0 0,1 0 0 0 0,-1 0 1 0 0,1 0-1 0 0,0 0 0 0 0,-1-1 0 0 0,1 1 0 0 0,0-1 1 0 0,0 1-1 0 0,-1-1 0 0 0,1 0 0 0 0,0 1 0 0 0,0-1 0 0 0,0 0 1 0 0,-1 0-1 0 0,1-1 0 0 0,3 1 0 0 0,7-3-14 0 0,-1 1-1 0 0,0-1 1 0 0,0-1-1 0 0,0 0 1 0 0,13-7-1 0 0,50-32-350 0 0,-51 28 209 0 0,0-1-1 0 0,-2-1 1 0 0,0-1 0 0 0,-1-1-1 0 0,-1 0 1 0 0,23-31 0 0 0,-34 40 213 0 0,-5 7-24 0 0,0-1 1 0 0,0-1 0 0 0,0 1 0 0 0,3-8 0 0 0,-5 11 33 0 0,-5 15-130 0 0,-6 23-2 0 0,4-18 88 0 0,1 1 0 0 0,-4 33 0 0 0,9-51-197 0 0,-1-1-1 0 0,1 1 1 0 0,0-1-1 0 0,0 1 1 0 0,0-1-1 0 0,0 1 1 0 0,0-1-1 0 0,0 1 1 0 0,1-1-1 0 0,-1 1 1 0 0,0-1-1 0 0,1 0 1 0 0,-1 1-1 0 0,1-1 1 0 0,0 1-1 0 0,-1-1 1 0 0,1 0 0 0 0,0 1-1 0 0,0-1 1 0 0,0 0-1 0 0,0 0 1 0 0,0 0-1 0 0,0 0 1 0 0,0 0-1 0 0,0 0 1 0 0,0 0-1 0 0,0 0 1 0 0,3 1-1 0 0,7 1-1437 0 0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6:0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50 8751 0 0,'1'-1'674'0'0,"9"-14"-88"0"0,-9 14-212 0 0,-1 0-1 0 0,0 1 1 0 0,1-1-1 0 0,-1 0 1 0 0,0 1-1 0 0,1-1 1 0 0,-1 0-1 0 0,0 1 1 0 0,0-1-1 0 0,0 0 1 0 0,1 0-1 0 0,-1 1 1 0 0,0-1-1 0 0,0 0 1 0 0,0 0-1 0 0,0 1 1 0 0,-1-1-1 0 0,1 0 1 0 0,0 0-1 0 0,0 1 1 0 0,-1-2-1 0 0,1 1-120 0 0,-1 0-1 0 0,1 0 0 0 0,-1 0 0 0 0,0 0 0 0 0,0 1 0 0 0,1-1 1 0 0,-1 0-1 0 0,0 1 0 0 0,0-1 0 0 0,0 0 0 0 0,0 1 0 0 0,0-1 1 0 0,-1 0-1 0 0,-1 0-108 0 0,0 0 1 0 0,0 0-1 0 0,0 0 1 0 0,-1 1-1 0 0,1-1 1 0 0,0 1-1 0 0,0-1 1 0 0,-6 1-1 0 0,-5 3-37 0 0,0 1 1 0 0,1 0-1 0 0,-1 1 0 0 0,1 0 0 0 0,0 1 1 0 0,-20 12-1 0 0,14-5-85 0 0,-30 25 1 0 0,20-14-15 0 0,24-20-24 0 0,0 0-1 0 0,1 0 1 0 0,0 0 0 0 0,0 0-1 0 0,0 1 1 0 0,0-1-1 0 0,1 1 1 0 0,-1 0 0 0 0,1 0-1 0 0,-2 7 1 0 0,4-9 4 0 0,0-1 0 0 0,0 1 0 0 0,1-1 0 0 0,-1 1 0 0 0,1-1 0 0 0,0 1 0 0 0,0-1 0 0 0,0 1 0 0 0,0 0 0 0 0,0-1 0 0 0,0 1 1 0 0,1-1-1 0 0,-1 1 0 0 0,1-1 0 0 0,0 1 0 0 0,0-1 0 0 0,0 1 0 0 0,0-1 0 0 0,0 0 0 0 0,0 0 0 0 0,1 1 0 0 0,-1-1 0 0 0,1 0 0 0 0,0 0 0 0 0,-1 0 0 0 0,3 1 0 0 0,9 9-456 0 0,22 14 0 0 0,-23-18 373 0 0,-1 1 0 0 0,0 0 0 0 0,0 0 0 0 0,11 13 0 0 0,-20-19 118 0 0,0 0 0 0 0,0 0 1 0 0,0 0-1 0 0,0 1 1 0 0,0-1-1 0 0,-1 0 0 0 0,1 1 1 0 0,-1-1-1 0 0,0 1 0 0 0,0-1 1 0 0,0 1-1 0 0,0-1 0 0 0,-1 1 1 0 0,0 0-1 0 0,1-1 0 0 0,-1 1 1 0 0,-1 0-1 0 0,1 0 0 0 0,0-1 1 0 0,-3 7-1 0 0,2-4 66 0 0,-1-1 0 0 0,0 1 0 0 0,0-1 0 0 0,-1 0 0 0 0,0 0 1 0 0,0 0-1 0 0,0 0 0 0 0,0 0 0 0 0,-1-1 0 0 0,0 1 0 0 0,-6 5 0 0 0,3-4 29 0 0,-1-1 0 0 0,1 0 0 0 0,-1 0 0 0 0,0 0 0 0 0,0-1 0 0 0,-15 5 0 0 0,-5 0 73 0 0,-1-2 0 0 0,0-1 0 0 0,-43 3 0 0 0,65-8-189 0 0,-7 0-103 0 0,0 0-1 0 0,0-1 0 0 0,-27-4 1 0 0,34 0-1331 0 0,6 4 1000 0 0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6:0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118 159 15695 0 0,'0'0'1418'0'0,"2"1"-1168"0"0,3 6-104 0 0,0-1 0 0 0,0 1 0 0 0,0 0 0 0 0,6 14 1 0 0,-7-12 469 0 0,1-1 1 0 0,0 1 0 0 0,9 11 0 0 0,-11-18-429 0 0,1 1 0 0 0,-1-1 0 0 0,0 1 0 0 0,0-1 0 0 0,1 0 0 0 0,0 0 1 0 0,-1-1-1 0 0,1 1 0 0 0,0-1 0 0 0,0 1 0 0 0,0-1 0 0 0,0-1 1 0 0,0 1-1 0 0,0 0 0 0 0,0-1 0 0 0,0 0 0 0 0,0 0 0 0 0,0 0 0 0 0,4-1 1 0 0,9-1 47 0 0,-1-1 1 0 0,0-1-1 0 0,20-6 1 0 0,-9 0-198 0 0,1-2 1 0 0,-2-1-1 0 0,29-18 0 0 0,-21 12 13 0 0,-30 16-71 0 0,0 0-1 0 0,-1 0 1 0 0,1 0 0 0 0,-1 0-1 0 0,1-1 1 0 0,-1 1 0 0 0,0-1-1 0 0,-1 0 1 0 0,1 0 0 0 0,0 0-1 0 0,-1 0 1 0 0,0 0-1 0 0,0-1 1 0 0,0 1 0 0 0,1-9-1 0 0,-1 8-24 0 0,-1-1-1 0 0,0 1 1 0 0,0-1-1 0 0,0 0 1 0 0,-1 0-1 0 0,0 1 1 0 0,0-1 0 0 0,-1 0-1 0 0,1 1 1 0 0,-1-1-1 0 0,-1 0 1 0 0,-1-6-1 0 0,2 10 25 0 0,1 1 0 0 0,-1-1-1 0 0,0 1 1 0 0,0-1 0 0 0,1 1-1 0 0,-1 0 1 0 0,0-1 0 0 0,0 1-1 0 0,-1 0 1 0 0,1 0 0 0 0,0-1 0 0 0,0 1-1 0 0,0 0 1 0 0,-1 0 0 0 0,1 1-1 0 0,-1-1 1 0 0,1 0 0 0 0,-1 0-1 0 0,1 1 1 0 0,-1-1 0 0 0,1 1 0 0 0,-1-1-1 0 0,1 1 1 0 0,-1-1 0 0 0,0 1-1 0 0,1 0 1 0 0,-1 0 0 0 0,0 0-1 0 0,1 0 1 0 0,-1 0 0 0 0,-2 1 0 0 0,-4 1-77 0 0,-1 0 0 0 0,1 0 0 0 0,0 1 0 0 0,-14 7 0 0 0,8-4 63 0 0,-160 79-44 0 0,139-64 69 0 0,1 1 1 0 0,-56 48-1 0 0,77-59 4 0 0,0 2 0 0 0,1 0 0 0 0,0 1 0 0 0,1 0-1 0 0,0 0 1 0 0,-8 18 0 0 0,15-26 5 0 0,1 0-1 0 0,1 0 0 0 0,-1 1 1 0 0,1-1-1 0 0,0 1 0 0 0,0 0 1 0 0,1-1-1 0 0,0 1 0 0 0,0 0 1 0 0,0 0-1 0 0,1 0 1 0 0,0 0-1 0 0,1 0 0 0 0,-1 0 1 0 0,1-1-1 0 0,1 1 0 0 0,-1 0 1 0 0,5 10-1 0 0,-3-11 45 0 0,0-1 0 0 0,0 0 0 0 0,0 0 0 0 0,1 0 0 0 0,0-1 0 0 0,0 1 0 0 0,0-1 0 0 0,0 0 0 0 0,1 0 0 0 0,9 6 0 0 0,4 1 282 0 0,31 15 0 0 0,-33-17-143 0 0,1-1 0 0 0,1-1 0 0 0,-1-1 0 0 0,1 0-1 0 0,0-1 1 0 0,32 4 0 0 0,-45-9-180 0 0,-1 0-1 0 0,1 0 0 0 0,-1-1 1 0 0,1 0-1 0 0,-1 0 1 0 0,1 0-1 0 0,-1-1 1 0 0,0 1-1 0 0,0-1 1 0 0,8-4-1 0 0,-6 2-500 0 0,0 0 0 0 0,0 0 1 0 0,0-1-1 0 0,0 0 0 0 0,9-10 0 0 0,-6 3-966 0 0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6:0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13359 0 0,'0'0'11695'0'0,"7"11"-9903"0"0,1-1-1322 0 0,0 0-11 0 0,17 17 0 0 0,-24-26-631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17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6 419 5063 0 0,'-5'9'8992'0'0,"4"-8"-8786"0"0,1 0-1 0 0,0 0 0 0 0,0 1 0 0 0,1-1 1 0 0,-1 0-1 0 0,0 0 0 0 0,0 0 1 0 0,0 0-1 0 0,1 0 0 0 0,-1 0 0 0 0,1 0 1 0 0,-1 0-1 0 0,0 0 0 0 0,1 0 1 0 0,0 0-1 0 0,-1 0 0 0 0,1-1 0 0 0,0 1 1 0 0,-1 0-1 0 0,1 0 0 0 0,0 0 0 0 0,0-1 1 0 0,0 1-1 0 0,0 0 0 0 0,-1-1 1 0 0,3 2-1 0 0,9 1 430 0 0,-10-2-515 0 0,0-1 0 0 0,1 1-1 0 0,-1 0 1 0 0,0-1 0 0 0,1 1 0 0 0,-1-1 0 0 0,0 0 0 0 0,0 0 0 0 0,1 0-1 0 0,-1 0 1 0 0,3-1 0 0 0,13-4 397 0 0,0-1-1 0 0,0 0 0 0 0,0-2 1 0 0,-1 0-1 0 0,21-14 0 0 0,78-59 129 0 0,-91 61-493 0 0,129-100 139 0 0,-115 87-583 0 0,61-70-1 0 0,-95 97-75 0 0,0-1-1 0 0,0 0 1 0 0,-1 1-1 0 0,7-15 1 0 0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39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179 125 2303 0 0,'0'0'838'0'0,"-2"0"-144"0"0,-21 1 1204 0 0,-26 5 0 0 0,-35 7 948 0 0,82-13-2258 0 0,-16 1 8482 0 0,80-12-7976 0 0,51-11-212 0 0,-46 6-579 0 0,1 2 1 0 0,1 4-1 0 0,110-2 0 0 0,-149 12-301 0 0,-1-1 0 0 0,0-2 0 0 0,0-1 0 0 0,0-1-1 0 0,39-12 1 0 0,-60 14-30 0 0,-1-1-1 0 0,0 0 1 0 0,12-8 0 0 0,-11 7-3 0 0,-6 3-53 0 0,4 1-488 0 0,-2 1-1685 0 0,-4 7 627 0 0,0-4 1648 0 0,0 12-4671 0 0,-1-1-1393 0 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41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5063 0 0,'0'0'3431'0'0,"-2"2"-1827"0"0,-5 3-1202 0 0,1-1-1 0 0,0 2 1 0 0,0-1 0 0 0,0 1 0 0 0,1 0-1 0 0,0 0 1 0 0,0 0 0 0 0,-8 14 0 0 0,0 5-87 0 0,-13 32 1 0 0,15-32-64 0 0,-77 198 244 0 0,63-166-460 0 0,1 1 65 0 0,-3 0 0 0 0,-58 89-1 0 0,26-57-121 0 0,58-88-83 0 0,-5 5-1741 0 0,14-21-1483 0 0,3-4-1038 0 0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4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90 598 1839 0 0,'-2'2'83'0'0,"-55"51"1000"0"0,56-53-811 0 0,1 1 0 0 0,-1-1 0 0 0,0 0 0 0 0,1 1 0 0 0,-1-1 0 0 0,1 1 0 0 0,-1-1 0 0 0,0 0 0 0 0,1 0 0 0 0,-1 1 0 0 0,1-1 0 0 0,-1 0 0 0 0,0 0 0 0 0,1 0 0 0 0,-1 0 0 0 0,0 1 0 0 0,0-1 0 0 0,1 0 0 0 0,-1 0 0 0 0,0 0 0 0 0,1-1 0 0 0,-2 1 0 0 0,1 0-115 0 0,1-1 0 0 0,-1 1 1 0 0,0-1-1 0 0,1 1 0 0 0,-1-1 0 0 0,0 1 1 0 0,1-1-1 0 0,-1 1 0 0 0,1-1 1 0 0,-1 0-1 0 0,1 1 0 0 0,-1-1 0 0 0,1 0 1 0 0,0 1-1 0 0,-1-1 0 0 0,1-1 1 0 0,-2-1 166 0 0,1-1 0 0 0,1 1 0 0 0,-1-1 0 0 0,0 1 0 0 0,1-1 0 0 0,0 1 0 0 0,0-5 0 0 0,1-3 34 0 0,1 1 0 0 0,0-1 0 0 0,1 1 0 0 0,0-1 0 0 0,7-16 0 0 0,28-48 158 0 0,-33 67-473 0 0,13-22 50 0 0,0 2 0 0 0,2 0 1 0 0,31-32-1 0 0,77-69-37 0 0,-90 93-48 0 0,-17 16-26 0 0,1 1-1 0 0,0 2 1 0 0,29-18-1 0 0,-39 28 58 0 0,0 0-1 0 0,1 1 1 0 0,-1 0-1 0 0,1 1 0 0 0,0 1 1 0 0,1 0-1 0 0,-1 1 1 0 0,23-3-1 0 0,-32 6 6 0 0,0-1 1 0 0,0 1-1 0 0,-1 0 0 0 0,1 1 1 0 0,0-1-1 0 0,-1 1 0 0 0,1 0 0 0 0,0 0 1 0 0,-1 0-1 0 0,1 0 0 0 0,-1 0 0 0 0,1 1 1 0 0,-1 0-1 0 0,0 0 0 0 0,0 0 0 0 0,6 4 1 0 0,-6-3-15 0 0,1 1 1 0 0,-1 0 0 0 0,0 0-1 0 0,0 0 1 0 0,-1 1-1 0 0,1-1 1 0 0,-1 1 0 0 0,0-1-1 0 0,0 1 1 0 0,0 0 0 0 0,2 9-1 0 0,-1 1-10 0 0,-1 0-1 0 0,-1 1 0 0 0,0-1 1 0 0,-1 1-1 0 0,0-1 0 0 0,-2 0 1 0 0,1 1-1 0 0,-2-1 0 0 0,-6 21 1 0 0,0-8-8 0 0,-1 1 0 0 0,-1-2 1 0 0,-28 51-1 0 0,26-58 3 0 0,0-2 0 0 0,-1 1 0 0 0,-23 22 0 0 0,-55 46-35 0 0,48-46-20 0 0,24-22-149 0 0,-1-1 0 0 0,0-1 1 0 0,-2-1-1 0 0,0-1 0 0 0,0-1 0 0 0,-1 0 1 0 0,-1-2-1 0 0,-32 10 0 0 0,50-20 117 0 0,0 0 0 0 0,-1-1 0 0 0,1 0 0 0 0,0 0 0 0 0,-1 0 0 0 0,1-1 0 0 0,-10-1 0 0 0,15 0-44 0 0,2-5-445 0 0,-1 4 463 0 0,1 0-1 0 0,0 0 1 0 0,0 1 0 0 0,0-1 0 0 0,0 0-1 0 0,1 0 1 0 0,-1 1 0 0 0,0-1 0 0 0,1 0-1 0 0,-1 0 1 0 0,1 1 0 0 0,0-1 0 0 0,0 1-1 0 0,-1-1 1 0 0,1 1 0 0 0,0-1 0 0 0,0 1 0 0 0,2-2-1 0 0,11-12-1331 0 0,5-1-60 0 0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42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14279 0 0,'0'0'4206'0'0,"1"3"-3973"0"0,0 4-148 0 0,-1 0 0 0 0,0 0 0 0 0,0 0 0 0 0,0-1 0 0 0,-1 1 0 0 0,0 0 0 0 0,0 0 0 0 0,-4 11-1 0 0,-24 57 247 0 0,19-51-283 0 0,-27 84 43 0 0,24-68-76 0 0,-10 17-765 0 0,23-55 387 0 0,25-11-7412 0 0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4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15 3223 0 0,'-2'1'143'0'0,"-33"11"325"0"0,14-4 13443 0 0,30-8-13393 0 0,318-21 1792 0 0,-325 21-2418 0 0,34-3-680 0 0,-10-4-3562 0 0,-13 3-1394 0 0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43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10567 0 0,'0'0'956'0'0,"2"1"-621"0"0,4 0 178 0 0,0 0 0 0 0,0-1 0 0 0,0 0 0 0 0,6-1-1 0 0,28 2 2837 0 0,-23 0-2741 0 0,0-1 0 0 0,0 0 0 0 0,0-1 0 0 0,28-6 1 0 0,70-21-166 0 0,-75 17-1011 0 0,-24 6-740 0 0,-1 1-392 0 0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4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11631 0 0,'0'0'3407'0'0,"-1"3"-2220"0"0,-5 11 6 0 0,0 1 1 0 0,-2-1 0 0 0,-17 25-1 0 0,12-15-686 0 0,10-18-432 0 0,0 1 0 0 0,0-1 0 0 0,-1 0 0 0 0,0 0 0 0 0,-6 7 1 0 0,3-3-2 0 0,1-1-190 0 0,5-6-573 0 0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43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 13791 0 0,'0'0'7236'0'0,"-2"1"-7065"0"0,-6 5-94 0 0,1 0 0 0 0,0 0 0 0 0,1 1 1 0 0,-1-1-1 0 0,1 2 0 0 0,0-1 0 0 0,-6 12 0 0 0,-2 1-6 0 0,0 0-1 0 0,-19 20 0 0 0,16-21-2 0 0,-25 38 0 0 0,-15 20 68 0 0,55-73-94 0 0,-4 3-20 0 0,3-3 20 0 0,3-4-42 0 0,0 0-1 0 0,0 1 0 0 0,0-1 1 0 0,0 0-1 0 0,-1 1 0 0 0,1-1 0 0 0,0 0 1 0 0,0 1-1 0 0,0-1 0 0 0,0 0 0 0 0,0 1 1 0 0,0-1-1 0 0,0 0 0 0 0,0 1 0 0 0,0-1 1 0 0,0 1-1 0 0,0-1 0 0 0,0 0 0 0 0,0 1 1 0 0,1-1-1 0 0,-1 0 0 0 0,0 0 0 0 0,0 1 1 0 0,0-1-1 0 0,0 0 0 0 0,1 1 0 0 0,-1-1 1 0 0,0 0-1 0 0,0 1 0 0 0,0-1 0 0 0,1 0 1 0 0,-1 0-1 0 0,0 0 0 0 0,0 1 0 0 0,1-1 1 0 0,-1 0-1 0 0,0 0 0 0 0,1 0 0 0 0,-1 1 1 0 0,0-1-1 0 0,1 0 0 0 0,-1 0 0 0 0,0 0 1 0 0,1 0-1 0 0,-1 0 0 0 0,0 0 0 0 0,1 0 1 0 0,-1 0-1 0 0,0 0 0 0 0,1 0 0 0 0,-1 0 1 0 0,0 0-1 0 0,1 0 0 0 0,-1 0 0 0 0,0 0 1 0 0,1-1-1 0 0,8 1 0 0 0,0-1-1 0 0,0 0 1 0 0,-1-1 0 0 0,1 0-1 0 0,0 0 1 0 0,-1-1 0 0 0,16-7-1 0 0,11-4 2 0 0,-5 5 8 0 0,-4 0 76 0 0,1 1 0 0 0,0 2 0 0 0,47-6 0 0 0,-60 12-31 0 0,5 3-46 0 0,-14-1 1 0 0,2 2-267 0 0,1 0-22 0 0,-6-3-8 0 0,13 3-4190 0 0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4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11 8287 0 0,'0'0'639'0'0,"0"-2"-415"0"0,2-7 6989 0 0,-4 10-6562 0 0,-1 0-534 0 0,1 0 0 0 0,0 1 0 0 0,-1-1 0 0 0,1 1 1 0 0,0-1-1 0 0,0 1 0 0 0,0 0 0 0 0,0 0 0 0 0,0 0 0 0 0,1 0 0 0 0,-1 0 0 0 0,0 0 0 0 0,1 0 1 0 0,-2 4-1 0 0,-17 40 666 0 0,13-29-527 0 0,-50 129 821 0 0,-38 85-589 0 0,-20 44-213 0 0,110-261-340 0 0,-28 68-774 0 0,31-69-7884 0 0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4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10591 0 0,'0'0'2007'0'0,"3"3"-1042"0"0,5 5-525 0 0,1-1-1 0 0,0 1 0 0 0,1-2 1 0 0,0 1-1 0 0,0-1 1 0 0,1-1-1 0 0,-1 0 0 0 0,21 6 1 0 0,35 14 1043 0 0,-60-22-1316 0 0,0 0 0 0 0,1 0 0 0 0,-2 1-1 0 0,1 0 1 0 0,0 0 0 0 0,-1 0-1 0 0,8 9 1 0 0,-11-11 65 0 0,0 2-140 0 0,10 35-68 0 0,-9-20 24 0 0,-4-13-50 0 0,1 0-1 0 0,-1 0 1 0 0,-1 0 0 0 0,1 0-1 0 0,-1 0 1 0 0,0 0-1 0 0,-1 0 1 0 0,1-1-1 0 0,-1 1 1 0 0,0-1 0 0 0,-1 0-1 0 0,1 0 1 0 0,-1 0-1 0 0,0 0 1 0 0,0 0 0 0 0,0-1-1 0 0,-7 6 1 0 0,-6 3-80 0 0,-1 0-1 0 0,0 0 1 0 0,-30 14 0 0 0,23-14-234 0 0,-47 17 0 0 0,58-25-287 0 0,0-2 1 0 0,0 1-1 0 0,0-2 0 0 0,0 0 0 0 0,-18 1 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1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2303 0 0,'0'-1'102'0'0,"10"-20"13714"0"0,5 30-12004 0 0,-8-5-1351 0 0,29 27 1825 0 0,-28-23-1938 0 0,0-1 0 0 0,0 0 0 0 0,1 0 0 0 0,14 8 0 0 0,9-1 124 0 0,0-1 0 0 0,57 14 0 0 0,-49-15-76 0 0,48 19-1 0 0,-73-25-338 0 0,-11-5-45 0 0,0 0 1 0 0,0 1-1 0 0,1 0 1 0 0,-1 0-1 0 0,0 0 0 0 0,-1 1 1 0 0,1-1-1 0 0,0 1 1 0 0,-1 0-1 0 0,1 0 1 0 0,-1 0-1 0 0,0 0 1 0 0,0 0-1 0 0,0 1 1 0 0,4 7-1 0 0,-3-3-33 0 0,-4-8-59 0 0,0 1 0 0 0,1-1 0 0 0,-1 1 0 0 0,0 0 0 0 0,1-1 0 0 0,-1 1 0 0 0,0-1 1 0 0,1 1-1 0 0,-1-1 0 0 0,1 1 0 0 0,-1-1 0 0 0,1 1 0 0 0,0-1 0 0 0,-1 1 0 0 0,1-1 0 0 0,-1 0 0 0 0,1 1 1 0 0,0-1-1 0 0,-1 0 0 0 0,1 0 0 0 0,0 1 0 0 0,-1-1 0 0 0,1 0 0 0 0,1 0 0 0 0,0 0-25 0 0,0 0-1 0 0,0 0 0 0 0,0 0 0 0 0,1 0 1 0 0,-1-1-1 0 0,0 1 0 0 0,0-1 1 0 0,3-1-1 0 0,0 0-100 0 0,1-1-1 0 0,-1 0 1 0 0,0 0 0 0 0,1-1-1 0 0,5-4 1 0 0,-7 5-225 0 0,-1-1 1 0 0,1 1-1 0 0,-1-1 0 0 0,0 0 0 0 0,0 0 0 0 0,0 0 1 0 0,-1 0-1 0 0,5-9 0 0 0,-5 0-1196 0 0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4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2303 0 0,'-2'3'524'0'0,"-55"139"9574"0"0,8 4-7612 0 0,-35 152-1678 0 0,33-140-597 0 0,32-101-191 0 0,16-49-262 0 0,-2 6 304 0 0,4-5-4845 0 0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4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29 509 4607 0 0,'0'0'354'0'0,"-2"1"-142"0"0,-12 9 1430 0 0,14-9-1601 0 0,0-1 1 0 0,0 0-1 0 0,-1 0 1 0 0,1 0-1 0 0,0 1 1 0 0,0-1-1 0 0,-1 0 1 0 0,1 0-1 0 0,0 0 1 0 0,0 1-1 0 0,-1-1 1 0 0,1 0-1 0 0,0 0 1 0 0,-1 0-1 0 0,1 0 1 0 0,0 0-1 0 0,0 0 1 0 0,-1 0-1 0 0,1 0 1 0 0,0 0-1 0 0,-1 0 1 0 0,1 0-1 0 0,0 0 1 0 0,-1 0-1 0 0,1 0 1 0 0,0 0-1 0 0,-1 0 1 0 0,1 0-1 0 0,0 0 1 0 0,0 0-1 0 0,-1 0 1 0 0,1 0-1 0 0,0-1 1 0 0,-1 1-1 0 0,1 0 1 0 0,0 0-1 0 0,0 0 1 0 0,-1-1-1 0 0,1 1 1 0 0,0 0-1 0 0,0 0 1 0 0,0-1-1 0 0,-1 1 1 0 0,1 0-1 0 0,0 0 1 0 0,0-1-1 0 0,0 1 1 0 0,0 0-1 0 0,0 0 1 0 0,-1-1-1 0 0,1 1 1 0 0,0 0-1 0 0,0-1 1 0 0,0 1-1 0 0,0 0 1 0 0,0-1-1 0 0,0 1 1 0 0,0 0-1 0 0,0-1 1 0 0,0 1-1 0 0,0 0 1 0 0,0 0-1 0 0,0-1 1 0 0,0 1-1 0 0,1 0 1 0 0,-1-1-1 0 0,2-9 252 0 0,0 0-1 0 0,0 0 1 0 0,2 0-1 0 0,-1 1 0 0 0,1-1 1 0 0,0 1-1 0 0,8-13 1 0 0,47-62 1238 0 0,-45 65-1132 0 0,3-4-25 0 0,1 0 1 0 0,0 2-1 0 0,2 0 1 0 0,1 1-1 0 0,1 1 1 0 0,0 1-1 0 0,1 1 1 0 0,42-24-1 0 0,72-25 248 0 0,-109 54-208 0 0,1 1-1 0 0,58-12 1 0 0,-75 21-270 0 0,0 1 0 0 0,-1 0 1 0 0,1 1-1 0 0,0 0 0 0 0,0 1 1 0 0,0 0-1 0 0,0 1 0 0 0,-1 0 0 0 0,1 1 1 0 0,-1 0-1 0 0,19 9 0 0 0,-24-10-134 0 0,1 1-1 0 0,-2 0 1 0 0,1 1-1 0 0,0-1 1 0 0,-1 1-1 0 0,1 0 1 0 0,-1 1-1 0 0,0-1 1 0 0,-1 1-1 0 0,1 0 1 0 0,-1 0-1 0 0,0 1 0 0 0,0-1 1 0 0,0 1-1 0 0,-1 0 1 0 0,0 0-1 0 0,0 0 1 0 0,-1 0-1 0 0,1 0 1 0 0,-1 1-1 0 0,-1-1 1 0 0,2 8-1 0 0,-3 1-9 0 0,-2-6 6 0 0,1 0 0 0 0,-2-1 0 0 0,1 1 0 0 0,-1 0 0 0 0,-1-1 0 0 0,1 0 0 0 0,-2 1 0 0 0,1-2 0 0 0,-1 1 0 0 0,0 0 0 0 0,-11 11 0 0 0,2-4 9 0 0,0 0-1 0 0,-1-2 0 0 0,-1 0 1 0 0,-21 13-1 0 0,6-4-162 0 0,-1-2 0 0 0,-1-2-1 0 0,-54 23 1 0 0,-67 11-536 0 0,-66 27 17 0 0,174-55 561 0 0,44-23 15 0 0,5-1-1546 0 0,13 3-2641 0 0,5-3-1370 0 0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4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79 6911 0 0,'-3'0'528'0'0,"-38"0"243"0"0,-1 0 6200 0 0,41 0-6849 0 0,0 0 1 0 0,1 0 0 0 0,-1-1 0 0 0,1 1 0 0 0,-1 0-1 0 0,1-1 1 0 0,-1 1 0 0 0,1 0 0 0 0,-1-1 0 0 0,1 1 0 0 0,-1 0-1 0 0,1-1 1 0 0,-1 1 0 0 0,1-1 0 0 0,0 1 0 0 0,-1-1-1 0 0,1 0 1 0 0,0-1-25 0 0,0 0-1 0 0,0 1 0 0 0,0-1 1 0 0,0 0-1 0 0,1 1 0 0 0,-1-1 1 0 0,1 0-1 0 0,-1 1 0 0 0,1-1 1 0 0,0 0-1 0 0,0 1 0 0 0,-1-1 1 0 0,1 1-1 0 0,0-1 0 0 0,0 1 1 0 0,1 0-1 0 0,0-2 0 0 0,4-1 24 0 0,-1 0-1 0 0,1 1 1 0 0,-1-1-1 0 0,1 1 1 0 0,0 1-1 0 0,0-1 1 0 0,1 1-1 0 0,10-2 1 0 0,2 0 258 0 0,30-1 0 0 0,-13 2-70 0 0,-35 2-297 0 0,0 1 0 0 0,1 0 0 0 0,-1 0-1 0 0,0 0 1 0 0,0 0 0 0 0,0 0 0 0 0,0 0 0 0 0,0 1-1 0 0,0-1 1 0 0,0 0 0 0 0,0 0 0 0 0,1 1 0 0 0,3 1 10 0 0,15 2 77 0 0,-15-2-72 0 0,1 2 61 0 0,-4-3-74 0 0,-1-1-6 0 0,0 0 0 0 0,-1 0 0 0 0,1 0 0 0 0,-1 1 0 0 0,1-1 0 0 0,0 0 0 0 0,-1 1 0 0 0,1-1 0 0 0,-1 0 0 0 0,1 1 0 0 0,-1-1 0 0 0,1 1 0 0 0,-1-1 0 0 0,1 1 0 0 0,-1-1 0 0 0,1 1 0 0 0,-1 0 0 0 0,6 10 16 0 0,-5-8-22 0 0,-1 0 1 0 0,1-1-1 0 0,-1 1 0 0 0,0 0 0 0 0,0 0 0 0 0,-1-1 0 0 0,1 1 1 0 0,0 0-1 0 0,-1 0 0 0 0,0-1 0 0 0,1 1 0 0 0,-1-1 0 0 0,0 1 1 0 0,-1-1-1 0 0,1 1 0 0 0,0-1 0 0 0,-3 4 0 0 0,0 0 2 0 0,0 0-1 0 0,-1-1 1 0 0,1 1-1 0 0,-1-1 1 0 0,-9 7-1 0 0,-82 55-37 0 0,15-12-37 0 0,19-1-151 0 0,16-13 45 0 0,38-33 103 0 0,-1 1-1 0 0,1-1 0 0 0,1 1 1 0 0,0 1-1 0 0,-8 12 0 0 0,12-18 8 0 0,3-3 61 0 0,-1 0 0 0 0,1-1 1 0 0,-1 1-1 0 0,1-1 0 0 0,0 1 1 0 0,-1 0-1 0 0,1-1 0 0 0,0 1 1 0 0,0 0-1 0 0,-1 0 0 0 0,1-1 0 0 0,0 1 1 0 0,0 0-1 0 0,0-1 0 0 0,0 1 1 0 0,0 0-1 0 0,0 0 0 0 0,0-1 1 0 0,0 2-1 0 0,3 10-5 0 0,-3-11 12 0 0,1 0 0 0 0,-1-1 0 0 0,1 1 0 0 0,-1 0 0 0 0,1 0 0 0 0,-1 0 0 0 0,1-1 0 0 0,0 1-1 0 0,0 0 1 0 0,-1-1 0 0 0,1 1 0 0 0,1 0 0 0 0,2 1 22 0 0,0 0-1 0 0,0-1 1 0 0,0 0-1 0 0,1 0 1 0 0,-1 0-1 0 0,0 0 1 0 0,0 0-1 0 0,1-1 1 0 0,-1 0-1 0 0,0 0 0 0 0,1 0 1 0 0,5-1-1 0 0,8-2 254 0 0,26-7 0 0 0,23-9 303 0 0,101-23 586 0 0,-154 40-1165 0 0,0 0 0 0 0,-2 2-51 0 0,-9 0-209 0 0,4 2-431 0 0,0 0-2352 0 0,8-4-5720 0 0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46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85 3223 0 0,'0'0'143'0'0,"-2"0"-3"0"0,-8 2-111 0 0,-18 3 6687 0 0,18-1 1716 0 0,28-6-7848 0 0,0 0 0 0 0,0-1 0 0 0,-1-1 0 0 0,31-10 0 0 0,13-4 340 0 0,146-27 428 0 0,-198 42-3120 0 0,-7 2 798 0 0,0 0 0 0 0,0 1 0 0 0,0-1 0 0 0,0 0 0 0 0,0 1 0 0 0,1 0 0 0 0,-1 0 0 0 0,3-1 0 0 0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4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6911 0 0,'-1'2'315'0'0,"-16"16"7273"0"0,23-7-5569 0 0,-5-10-1943 0 0,-1-1 1 0 0,1 1-1 0 0,0 0 1 0 0,-1 0-1 0 0,1-1 1 0 0,0 1-1 0 0,-1 0 1 0 0,1-1-1 0 0,0 1 1 0 0,0-1-1 0 0,0 1 1 0 0,0-1-1 0 0,0 1 1 0 0,0-1-1 0 0,0 1 1 0 0,0-1-1 0 0,1 0 1 0 0,1 1 143 0 0,3 1 14 0 0,0 0 1 0 0,0-1 0 0 0,0 0-1 0 0,0 0 1 0 0,0 0-1 0 0,0-1 1 0 0,7 0-1 0 0,44-6 1048 0 0,-38 3-1010 0 0,110-17-9 0 0,-127 19-611 0 0,11-2-3564 0 0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4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5983 0 0,'0'0'5282'0'0,"1"2"-4542"0"0,0-1-398 0 0,0 0 1 0 0,0 0 0 0 0,0 0 0 0 0,0 0 0 0 0,-1 0 0 0 0,1 1-1 0 0,0-1 1 0 0,-1 0 0 0 0,1 0 0 0 0,-1 1 0 0 0,1-1 0 0 0,-1 0-1 0 0,0 1 1 0 0,0-1 0 0 0,1 1 0 0 0,-1-1 0 0 0,0 1 0 0 0,0-1-1 0 0,0 0 1 0 0,-1 3 0 0 0,0-1 103 0 0,0 1 0 0 0,-1 0 1 0 0,0-1-1 0 0,0 0 0 0 0,0 1 1 0 0,-2 3-1 0 0,3-7-450 0 0,0 2 812 0 0,0-1-722 0 0,-4 5-8 0 0,4-4 102 0 0,4-3-165 0 0,1 0 0 0 0,-1 0 1 0 0,0 0-1 0 0,0 0 0 0 0,0-1 0 0 0,0 1 0 0 0,0-1 0 0 0,5-3 0 0 0,0 0-4 0 0,52-30-302 0 0,-59 34 238 0 0,-2 3-64 0 0,-19 34-1 0 0,19-34-171 0 0,-2 6 326 0 0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4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55 13015 0 0,'2'-2'596'0'0,"1"-3"-223"0"0,-2 2-324 0 0,1 0 0 0 0,0 1 0 0 0,0-1-1 0 0,0 1 1 0 0,0 0 0 0 0,0 0 0 0 0,0 0-1 0 0,3-3 1 0 0,29-18 5362 0 0,-30 37-4701 0 0,-3-13-681 0 0,0 1-1 0 0,-1-1 1 0 0,1 1 0 0 0,-1-1 0 0 0,0 1-1 0 0,1-1 1 0 0,-1 1 0 0 0,0-1-1 0 0,0 3 1 0 0,-1 5 117 0 0,-1 1 1 0 0,0-1-1 0 0,-1 0 0 0 0,0 0 1 0 0,-7 14-1 0 0,3-6 16 0 0,-45 93 603 0 0,17-37-423 0 0,2-5-228 0 0,-3-2-1 0 0,-59 82 1 0 0,87-137-103 0 0,1 2-1 0 0,-1-1 1 0 0,2 1 0 0 0,0 0-1 0 0,-7 21 1 0 0,12-31-19 0 0,0 0 1 0 0,0 0-1 0 0,0 1 0 0 0,0-1 0 0 0,0 0 1 0 0,1 0-1 0 0,0 0 0 0 0,-1 1 1 0 0,2 5-1 0 0,-1-2-116 0 0,0-5-582 0 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48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10135 0 0,'0'0'778'0'0,"-1"2"-506"0"0,-1-1-195 0 0,0 1 1 0 0,0 0-1 0 0,0 0 1 0 0,1 0 0 0 0,-1 0-1 0 0,1 0 1 0 0,-1 0-1 0 0,1 0 1 0 0,0 1-1 0 0,0-1 1 0 0,0 0 0 0 0,0 1-1 0 0,0-1 1 0 0,1 1-1 0 0,-1-1 1 0 0,1 1-1 0 0,0-1 1 0 0,-1 5 0 0 0,1-3 110 0 0,0 4 102 0 0,1-1-1 0 0,0 1 0 0 0,0 0 1 0 0,1-1-1 0 0,0 1 1 0 0,0-1-1 0 0,1 0 0 0 0,-1 0 1 0 0,9 13-1 0 0,7 23 1041 0 0,-10-18-854 0 0,27 91 1070 0 0,-32-102-1481 0 0,0 0 0 0 0,-1 0-1 0 0,-1 1 1 0 0,0-1 0 0 0,-2 19 0 0 0,1-27-40 0 0,-1-1 0 0 0,0 1 0 0 0,0-1 0 0 0,0 0 0 0 0,-1 0 0 0 0,0 0-1 0 0,0 0 1 0 0,0 0 0 0 0,-1 0 0 0 0,0 0 0 0 0,1-1 0 0 0,-2 1 0 0 0,1-1-1 0 0,0 0 1 0 0,-1 0 0 0 0,0 0 0 0 0,-5 4 0 0 0,0-2 61 0 0,0 0-1 0 0,0-1 1 0 0,0 0 0 0 0,-1 0-1 0 0,-12 4 1 0 0,-52 11 220 0 0,32-9-193 0 0,37-10-137 0 0,0 0 1 0 0,-1 0-1 0 0,1-1 0 0 0,0 0 0 0 0,-6 0 1 0 0,2 0-379 0 0,4-14-370 0 0,3-1-534 0 0,4 1-352 0 0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4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32 10423 0 0,'0'0'942'0'0,"1"-1"-774"0"0,7-5 465 0 0,-6 3-294 0 0,1 1 0 0 0,-1 0 1 0 0,1 0-1 0 0,-1 0 0 0 0,1 0 1 0 0,0 0-1 0 0,0 0 0 0 0,0 1 0 0 0,0-1 1 0 0,0 1-1 0 0,0 0 0 0 0,1 0 1 0 0,-1 0-1 0 0,5 0 0 0 0,-3 17 213 0 0,-5-9-493 0 0,0 0-1 0 0,0 0 1 0 0,0 0-1 0 0,-1 0 1 0 0,0 0-1 0 0,0 0 0 0 0,-4 10 1 0 0,-20 51 95 0 0,17-47-77 0 0,-191 407 1079 0 0,190-411-1123 0 0,-35 81 153 0 0,40-87-114 0 0,3-9-27 0 0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4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84 445 7919 0 0,'-3'1'363'0'0,"-7"2"-123"0"0,0 0 1 0 0,0 0-1 0 0,0-2 0 0 0,-15 2 0 0 0,25-3-142 0 0,-1 0 0 0 0,1 1 0 0 0,-1-1-1 0 0,0 0 1 0 0,1 0 0 0 0,-1 0-1 0 0,1 0 1 0 0,-1 0 0 0 0,1-1 0 0 0,-1 1-1 0 0,1 0 1 0 0,-1 0 0 0 0,1 0 0 0 0,-1 0-1 0 0,1-1 1 0 0,-1 1 0 0 0,1 0-1 0 0,-1 0 1 0 0,1-1 0 0 0,-1 1 0 0 0,1 0-1 0 0,-1-1 1 0 0,1 1 0 0 0,0 0 0 0 0,-1-1-1 0 0,1 1 1 0 0,0-1 0 0 0,-1 1-1 0 0,1-1 1 0 0,0 1 0 0 0,0-1 0 0 0,-1 1-1 0 0,1-1 1 0 0,0 1 0 0 0,0-1 0 0 0,0 1-1 0 0,0-1 1 0 0,0 1 0 0 0,0-1-1 0 0,0 1 1 0 0,-1-1 0 0 0,2 0 0 0 0,-1 1-1 0 0,0-1 1 0 0,0 1 0 0 0,0-1 0 0 0,0 1-1 0 0,0-1 1 0 0,0 1 0 0 0,0-1 0 0 0,1 0-1 0 0,10-27 563 0 0,5-1 324 0 0,40-52 0 0 0,-35 53-666 0 0,-1 1 6 0 0,2 1-1 0 0,0 0 1 0 0,39-32-1 0 0,-41 42-132 0 0,-1 1 0 0 0,2 1 0 0 0,0 1 0 0 0,1 1 0 0 0,33-14 0 0 0,-30 16-166 0 0,0 1 0 0 0,47-9 0 0 0,-61 16-8 0 0,0 1 0 0 0,0 0 0 0 0,0 1 0 0 0,0 0 0 0 0,-1 0 0 0 0,1 1-1 0 0,0 1 1 0 0,0 0 0 0 0,17 5 0 0 0,-15-2 66 0 0,1 1-1 0 0,-1 0 1 0 0,0 1 0 0 0,-1 0-1 0 0,0 1 1 0 0,0 0 0 0 0,0 1-1 0 0,14 15 1 0 0,-20-18-69 0 0,0 0-1 0 0,-1 0 1 0 0,0 1 0 0 0,0 0 0 0 0,-1 0-1 0 0,0 0 1 0 0,0 1 0 0 0,-1-1 0 0 0,0 1 0 0 0,0 0-1 0 0,0 0 1 0 0,-1 0 0 0 0,-1 0 0 0 0,1 0-1 0 0,0 15 1 0 0,-3-17 10 0 0,1 0-1 0 0,-1 0 0 0 0,0 0 1 0 0,0 0-1 0 0,-1 0 1 0 0,1 0-1 0 0,-1 0 0 0 0,-1 0 1 0 0,1-1-1 0 0,-1 1 1 0 0,-3 4-1 0 0,-5 5 6 0 0,0 0 1 0 0,-16 16-1 0 0,12-15 0 0 0,-8 9 1 0 0,-2-2 1 0 0,0 0 0 0 0,-2-1 0 0 0,-38 23 0 0 0,19-17-146 0 0,-1-3 1 0 0,-52 21-1 0 0,57-32-149 0 0,-1-1 1 0 0,0-2-1 0 0,0-2 0 0 0,-45 3 1 0 0,49-11-14 0 0,18-2-696 0 0,22-1-556 0 0,3-7-4710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1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83 1375 0 0,'-2'0'107'0'0,"-7"2"-148"0"0,-1-1 4729 0 0,-1 1 0 0 0,-16 5 5322 0 0,36-5-9723 0 0,0-2 0 0 0,0 0 0 0 0,1 0-1 0 0,-1 0 1 0 0,0-1 0 0 0,0-1 0 0 0,0 1 0 0 0,17-7-1 0 0,-8 4-106 0 0,261-61 803 0 0,-222 50-1198 0 0,-56 14 42 0 0,-9 9-3308 0 0,-16 11 528 0 0,8-8 1107 0 0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4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65 7831 0 0,'0'0'1082'0'0,"-2"-1"348"0"0,-9-3 2429 0 0,9 3-2046 0 0,2 1-1704 0 0,0 0 1 0 0,-1 0-1 0 0,1 0 0 0 0,0-1 0 0 0,0 1 0 0 0,-1 0 1 0 0,1 0-1 0 0,0 0 0 0 0,0 0 0 0 0,-1 0 0 0 0,1 0 1 0 0,0 0-1 0 0,0-1 0 0 0,0 1 0 0 0,-1 0 0 0 0,1 0 1 0 0,0 0-1 0 0,0 0 0 0 0,0-1 0 0 0,0 1 0 0 0,-1 0 1 0 0,1 0-1 0 0,0-1 0 0 0,0 1 0 0 0,0 0 0 0 0,0 0 1 0 0,0 0-1 0 0,0-1 0 0 0,0 1 0 0 0,0 0 1 0 0,0 0-1 0 0,0-1 0 0 0,0 1 0 0 0,0 0 0 0 0,0 0 1 0 0,0-1-1 0 0,0 1 0 0 0,0 0 0 0 0,0 0 0 0 0,0-1 1 0 0,0 1-1 0 0,0 0 0 0 0,0 0 0 0 0,0-1 0 0 0,0 1 1 0 0,0 0-1 0 0,1 0 0 0 0,-1 0 0 0 0,0-1 0 0 0,16-10 790 0 0,27-7-1454 0 0,-29 13 553 0 0,0 1-1 0 0,0 1 1 0 0,1 0 0 0 0,21-1-1 0 0,-15 3 3 0 0,-16 3 0 0 0,-1 0 0 0 0,10 5 0 0 0,0 1 0 0 0,-12-6 0 0 0,-1 0 0 0 0,1 0 0 0 0,-1 1 0 0 0,1-1 0 0 0,-1 0 0 0 0,0 0 0 0 0,0 1 0 0 0,0-1 0 0 0,0 1 0 0 0,1 3 0 0 0,-1 9 0 0 0,-1-11 0 0 0,-1 0 0 0 0,0 0 0 0 0,0 0 0 0 0,0 0 0 0 0,-1 0 0 0 0,1 0 0 0 0,-1-1 0 0 0,0 1 0 0 0,0 0 0 0 0,0-1 0 0 0,0 0 0 0 0,-1 0 0 0 0,0 1 0 0 0,1-1 0 0 0,-1-1 0 0 0,0 1 0 0 0,0 0 0 0 0,-5 2 0 0 0,-7 5 0 0 0,0 0 0 0 0,-32 13 0 0 0,23-12 0 0 0,-3 1 0 0 0,-2-2 0 0 0,-53 14 0 0 0,38-13 0 0 0,39-9 0 0 0,-18 2 0 0 0,13-4-12 0 0,8 0-50 0 0,4-1-88 0 0,19-4 38 0 0,0 1-1 0 0,25-2 1 0 0,-38 6 87 0 0,0-1-1 0 0,0 1 1 0 0,0 1-1 0 0,-1 0 1 0 0,1 0-1 0 0,0 0 1 0 0,0 1-1 0 0,-1 0 1 0 0,12 5-1 0 0,-15-5 27 0 0,5 2-10 0 0,0 1 0 0 0,0 0 0 0 0,0 0 0 0 0,-1 1 0 0 0,0 0 0 0 0,0 0 0 0 0,0 1 0 0 0,9 11 0 0 0,0 1 24 0 0,-15-17 832 0 0,-2 1-796 0 0,-1-1 1 0 0,1 1-1 0 0,-1 0 1 0 0,1 0-1 0 0,-1 0 1 0 0,0 0-1 0 0,0-1 1 0 0,0 1-1 0 0,-1 0 1 0 0,1-1 0 0 0,-1 1-1 0 0,1-1 1 0 0,-1 0-1 0 0,0 1 1 0 0,0-1-1 0 0,0 0 1 0 0,0 0-1 0 0,0 0 1 0 0,-3 2 0 0 0,-6 3-9 0 0,0 0 0 0 0,0-1 0 0 0,-13 6 0 0 0,9-5 16 0 0,-23 12-77 0 0,-1-1 1 0 0,-80 24-1 0 0,118-42-17 0 0,0 0 0 0 0,1 0 0 0 0,-1 1 1 0 0,0-1-1 0 0,0 0 0 0 0,1 0 0 0 0,-1 0 0 0 0,0 0 1 0 0,1 0-1 0 0,-1 0 0 0 0,0 0 0 0 0,1 0 0 0 0,-1 0 0 0 0,0 0 1 0 0,0-1-1 0 0,1 1 0 0 0,-1 0 0 0 0,0 0 0 0 0,1 0 1 0 0,-1-1-1 0 0,1 1 0 0 0,-1-1 0 0 0,0 1 0 0 0,1 0 1 0 0,-1-1-1 0 0,0 0-10 0 0,1 0-1 0 0,-1 0 1 0 0,1 0 0 0 0,0 0 0 0 0,-1 0 0 0 0,1 0 0 0 0,0 0-1 0 0,0 0 1 0 0,0 1 0 0 0,0-1 0 0 0,0 0 0 0 0,0 0-1 0 0,0 0 1 0 0,0 0 0 0 0,0-2 0 0 0,1-2-138 0 0,0 0 0 0 0,1 1 0 0 0,0-1-1 0 0,-1 0 1 0 0,5-6 0 0 0,14-15-1877 0 0,-8 14 320 0 0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5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94 8031 0 0,'0'0'727'0'0,"-2"0"-596"0"0,-9 0 8778 0 0,23-7-7508 0 0,7-2-869 0 0,1 1-1 0 0,0 1 1 0 0,38-7-1 0 0,-27 6-250 0 0,73-12 469 0 0,-4 0-860 0 0,-98 19-81 0 0,-5 16-7641 0 0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50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9095 0 0,'-1'2'415'0'0,"-14"14"138"0"0,8-7 5966 0 0,9-8-5558 0 0,7 1-731 0 0,0 0 0 0 0,0 0-1 0 0,0-1 1 0 0,0 0 0 0 0,0 0 0 0 0,0-1-1 0 0,10-1 1 0 0,68-13 2272 0 0,-23 3-1650 0 0,27 4-5966 0 0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52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1375 0 0,'0'0'16836'0'0,"2"1"-16568"0"0,-1 1-224 0 0,0-1 1 0 0,0 0-1 0 0,1 1 0 0 0,-1-1 0 0 0,0 1 1 0 0,0-1-1 0 0,-1 1 0 0 0,1-1 0 0 0,0 1 1 0 0,0 0-1 0 0,-1-1 0 0 0,1 1 0 0 0,-1 0 1 0 0,0-1-1 0 0,1 1 0 0 0,-1 0 0 0 0,0 0 1 0 0,0 0-1 0 0,0-1 0 0 0,0 1 0 0 0,-1 2 1 0 0,2 0-14 0 0,0 0-21 0 0,-10 13 235 0 0,4-8-221 0 0,4-7 138 0 0,-4 11-564 0 0,3-10 327 0 0,-1 2 95 0 0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5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32 2759 0 0,'0'-2'207'0'0,"0"-3"-254"0"0,0-7 5149 0 0,0 11-4832 0 0,0 0 0 0 0,0 1-1 0 0,0-1 1 0 0,1 1 0 0 0,-1-1 0 0 0,0 1 0 0 0,0-1 0 0 0,1 1 0 0 0,-1-1 0 0 0,0 1 0 0 0,1-1 0 0 0,-1 1 0 0 0,0-1 0 0 0,1 1-1 0 0,-1-1 1 0 0,1 1 0 0 0,-1 0 0 0 0,1-1 0 0 0,-1 1 0 0 0,1 0 0 0 0,-1-1 0 0 0,1 1 0 0 0,-1 0 0 0 0,1 0 0 0 0,-1 0 0 0 0,1-1 0 0 0,-1 1-1 0 0,1 0 1 0 0,-1 0 0 0 0,1 0 0 0 0,0 0 0 0 0,0 0 0 0 0,1 0-72 0 0,0 0-1 0 0,0 0 1 0 0,0 0-1 0 0,0 0 1 0 0,0 0-1 0 0,0 1 1 0 0,0-1-1 0 0,0 1 1 0 0,0-1-1 0 0,2 2 1 0 0,17 13 740 0 0,-19-13-659 0 0,-1 0-72 0 0,0 1-162 0 0,0-1 1 0 0,0 0 0 0 0,0 1-1 0 0,0 0 1 0 0,0-1 0 0 0,-1 1 0 0 0,0-1-1 0 0,1 1 1 0 0,-1 0 0 0 0,0-1-1 0 0,0 1 1 0 0,0 0 0 0 0,-1 4 0 0 0,-2 1 16 0 0,0 0 1 0 0,-1 0-1 0 0,0 0 1 0 0,0 0-1 0 0,-1-1 1 0 0,-7 11-1 0 0,-40 39 218 0 0,10-10-189 0 0,-60 72-81 0 0,94-111-35 0 0,6-6 9 0 0,-1 1-1 0 0,1 0 0 0 0,-1 0 1 0 0,1 0-1 0 0,0 0 0 0 0,0 0 1 0 0,0 1-1 0 0,-1 4 0 0 0,6-8-57 0 0,6 0 12 0 0,-1-1 0 0 0,1 0 0 0 0,-1-1 0 0 0,1 0-1 0 0,10-4 1 0 0,44-19-80 0 0,-28 10 162 0 0,6-5-19 0 0,-27 12-16 0 0,1 1-1 0 0,0 1 1 0 0,30-9 0 0 0,-43 14 6 0 0,1 1 0 0 0,0-1 0 0 0,0 0 0 0 0,0 1 0 0 0,0-1 0 0 0,0 1 0 0 0,0 0 0 0 0,0 0 0 0 0,0 0 0 0 0,0 1 0 0 0,0-1 0 0 0,-1 1 0 0 0,5 0 0 0 0,10 2-334 0 0,27-7-4526 0 0,-29 1-1045 0 0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5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8 4143 0 0,'-7'-7'13476'0'0,"-7"23"-13125"0"0,1 1-1 0 0,0 0 1 0 0,-19 36-1 0 0,-4 7 76 0 0,-54 81 294 0 0,-13 17-296 0 0,93-144-424 0 0,1 0 0 0 0,0 1 0 0 0,1 0 0 0 0,1 0 0 0 0,0 1 0 0 0,1-1 0 0 0,1 2 0 0 0,-6 24 0 0 0,11-36-10 0 0,-1-1 0 0 0,1 1-1 0 0,0 0 1 0 0,1-1 0 0 0,-1 1 0 0 0,1-1 0 0 0,0 1-1 0 0,0-1 1 0 0,2 7 0 0 0,-2-9 1 0 0,0 0 0 0 0,0 1 0 0 0,0-1 0 0 0,1 0 0 0 0,-1 0 0 0 0,1 1 1 0 0,-1-1-1 0 0,1-1 0 0 0,0 1 0 0 0,0 0 0 0 0,0 0 0 0 0,0-1 0 0 0,0 1 0 0 0,0-1 0 0 0,0 1 0 0 0,1-1 0 0 0,3 2 1 0 0,-2-2-272 0 0,0 1 0 0 0,1 0 1 0 0,-1-1-1 0 0,1 0 0 0 0,-1 0 1 0 0,1 0-1 0 0,0-1 0 0 0,-1 0 1 0 0,1 0-1 0 0,-1 0 0 0 0,1 0 1 0 0,0-1-1 0 0,-1 1 1 0 0,7-3-1 0 0,15-8-1191 0 0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5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558 103 10135 0 0,'5'-5'319'0'0,"15"-12"407"0"0,25-19 1 0 0,-14 18 2295 0 0,19-8 1604 0 0,-48 25-4351 0 0,0 1-92 0 0,8 0 6 0 0,-8 0 1147 0 0,-1 3-1129 0 0,0-1-173 0 0,0 1 0 0 0,-1-1 1 0 0,0 0-1 0 0,1 1 0 0 0,-1-1 1 0 0,0 1-1 0 0,0-1 0 0 0,0 0 1 0 0,-1 1-1 0 0,1-1 0 0 0,-1 1 1 0 0,1-1-1 0 0,-1 0 0 0 0,0 1 1 0 0,0-1-1 0 0,-2 4 0 0 0,0 0 36 0 0,-1-1 0 0 0,0 1-1 0 0,-1-1 1 0 0,0 0-1 0 0,1 0 1 0 0,-2-1-1 0 0,1 1 1 0 0,-10 5-1 0 0,-51 26 186 0 0,55-30-244 0 0,-17 7-32 0 0,1-2 0 0 0,-1 0 0 0 0,-1-2 0 0 0,0-1 0 0 0,0-2 0 0 0,0 0 0 0 0,-1-2 0 0 0,-35 0 0 0 0,56-4-120 0 0,1 0-1 0 0,0 0 0 0 0,-1-1 1 0 0,1 0-1 0 0,0 0 1 0 0,-1-1-1 0 0,1 0 0 0 0,0-1 1 0 0,-13-6-1 0 0,19 8-130 0 0,1-1 0 0 0,-1-5 54 0 0,0 0 0 0 0,1 1 0 0 0,-2-13 0 0 0,3 17-86 0 0,1-8-133 0 0,-4 22 544 0 0,-2-1 0 0 0,0 1 0 0 0,0-1 0 0 0,-1 0 0 0 0,-14 20 0 0 0,-43 49 56 0 0,52-66-151 0 0,-43 43 115 0 0,53-56 526 0 0,3-1-637 0 0,0 1 0 0 0,1 0 0 0 0,-1-1 0 0 0,0 1 0 0 0,0 0 0 0 0,0 0 0 0 0,3 2 0 0 0,5 2-16 0 0,10 1 0 0 0,1-1 0 0 0,-1-1 0 0 0,1-1 0 0 0,38 1 0 0 0,14 2 0 0 0,-40-2 0 0 0,-1 2 0 0 0,0 1 0 0 0,-1 1 0 0 0,45 18 0 0 0,-71-24 2 0 0,1 1 0 0 0,-1 0 1 0 0,0 0-1 0 0,0 1 0 0 0,0 0 0 0 0,-1-1 0 0 0,7 8 0 0 0,-9-8 6 0 0,0-1 0 0 0,0 1 0 0 0,0 0 0 0 0,0 0 0 0 0,0 0 0 0 0,-1 0 0 0 0,1 0 0 0 0,-1 0 0 0 0,0 0-1 0 0,0 1 1 0 0,0-1 0 0 0,0 0 0 0 0,-1 1 0 0 0,1 4 0 0 0,-1-1 35 0 0,-1-1 1 0 0,0 1-1 0 0,-1-1 0 0 0,1 1 1 0 0,-1-1-1 0 0,0 0 0 0 0,-1 0 1 0 0,0 0-1 0 0,1 0 0 0 0,-2 0 1 0 0,1 0-1 0 0,-1-1 0 0 0,0 0 0 0 0,-8 9 1 0 0,-5 3 125 0 0,0-1-1 0 0,-34 24 1 0 0,33-27-146 0 0,0-2 0 0 0,0 0 0 0 0,-1-1 0 0 0,0 0 1 0 0,-1-2-1 0 0,0 0 0 0 0,-1-2 0 0 0,1 0 0 0 0,-1-1 0 0 0,0-1 0 0 0,-1-1 0 0 0,1-1 0 0 0,0-1 0 0 0,-1 0 0 0 0,-31-5 0 0 0,48 4-10 0 0,1-1 0 0 0,-1 0 0 0 0,0 0 0 0 0,0-1 0 0 0,-5-2 0 0 0,-1-4 41 0 0,10 8-59 0 0,1-1-1 0 0,-1 0 0 0 0,0 0 1 0 0,1 0-1 0 0,-1 0 0 0 0,1 0 1 0 0,-1 0-1 0 0,1-1 0 0 0,0 1 1 0 0,-1 0-1 0 0,1 0 0 0 0,0 0 1 0 0,0 0-1 0 0,0 0 0 0 0,0 0 1 0 0,0-1-1 0 0,0 1 0 0 0,0 0 1 0 0,0 0-1 0 0,0 0 0 0 0,1 0 1 0 0,-1 0-1 0 0,0 0 0 0 0,1 0 1 0 0,-1-1-1 0 0,1 1 0 0 0,-1 0 1 0 0,1 0-1 0 0,0 1 0 0 0,-1-1 1 0 0,2-1-1 0 0,1-2-1075 0 0,1 0 0 0 0,-1 0 0 0 0,1 1 0 0 0,0-1 0 0 0,7-3 0 0 0,9-7-5925 0 0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5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4143 0 0,'-2'1'191'0'0,"-1"-1"8"0"0,-60 9 34 0 0,36-2 9676 0 0,28-5-9223 0 0,-1 3-516 0 0,1 0 1 0 0,1-1 0 0 0,-1 1-1 0 0,1-1 1 0 0,0 1 0 0 0,0-1-1 0 0,0 0 1 0 0,0 0-1 0 0,1 0 1 0 0,0 0 0 0 0,0 0-1 0 0,5 5 1 0 0,7 6 469 0 0,29 21 0 0 0,1 2 124 0 0,-31-24-442 0 0,-1 0-1 0 0,16 24 0 0 0,-25-33-277 0 0,-1 0 0 0 0,0 0 0 0 0,0 0 0 0 0,-1 0 0 0 0,0 0 0 0 0,1 1 0 0 0,-2-1 0 0 0,1 1 0 0 0,-1 0 0 0 0,0-1 0 0 0,0 1 0 0 0,0 9 0 0 0,-2-10-12 0 0,1-1 1 0 0,-2 1-1 0 0,1-1 0 0 0,0 0 0 0 0,-1 1 0 0 0,1-1 1 0 0,-1 0-1 0 0,-1 0 0 0 0,1 0 0 0 0,0 0 0 0 0,-1-1 1 0 0,0 1-1 0 0,0-1 0 0 0,-6 6 0 0 0,-2 1 44 0 0,0-1 1 0 0,-1 0-1 0 0,-16 9 0 0 0,19-12-97 0 0,-13 7-656 0 0,0 0 0 0 0,0-1 0 0 0,-1-1 0 0 0,-40 12 0 0 0,61-22-1033 0 0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5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0 13359 0 0,'-2'1'1027'0'0,"-5"1"-876"0"0,1 1-1 0 0,-1-1 1 0 0,1 1 0 0 0,0 1 0 0 0,0-1 0 0 0,0 1-1 0 0,0 0 1 0 0,1 0 0 0 0,0 1 0 0 0,-1 0-1 0 0,-5 7 1 0 0,-1 3 299 0 0,1-1 1 0 0,0 1-1 0 0,1 1 0 0 0,-8 16 0 0 0,-27 71 531 0 0,10-23-337 0 0,-51 119 359 0 0,21-46-779 0 0,48-115-197 0 0,-2 0 1 0 0,-1-1-1 0 0,-2-1 1 0 0,-1-1-1 0 0,-2-1 0 0 0,-37 38 1 0 0,42-57-755 0 0,15-26-269 0 0,5 7 770 0 0,0 1 1 0 0,0 0-1 0 0,0 0 0 0 0,0-1 1 0 0,1 1-1 0 0,-1 0 0 0 0,1 0 0 0 0,0 0 1 0 0,2-6-1 0 0,7-15-1685 0 0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5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1 452 9871 0 0,'6'-20'890'0'0,"2"-1"-1"0"0,0 1 1 0 0,1 0-1 0 0,1 1 1 0 0,0 0-1 0 0,2 1 1 0 0,26-32-1 0 0,-5 14-444 0 0,3 2 0 0 0,0 2-1 0 0,2 1 1 0 0,2 1 0 0 0,55-30-1 0 0,-83 53-401 0 0,1 1 0 0 0,0 0 0 0 0,0 1 0 0 0,1 1 0 0 0,-1 0 0 0 0,1 1 0 0 0,0 1-1 0 0,0 0 1 0 0,23-1 0 0 0,-28 3 45 0 0,0 1 0 0 0,0 0 0 0 0,0 0 0 0 0,0 0 0 0 0,0 1-1 0 0,0 0 1 0 0,0 1 0 0 0,-1 0 0 0 0,1 1 0 0 0,-1-1 0 0 0,0 2 0 0 0,0-1-1 0 0,-1 1 1 0 0,1 0 0 0 0,-1 1 0 0 0,7 6 0 0 0,-10-8-76 0 0,-1 0 1 0 0,1 0-1 0 0,-1 0 0 0 0,0 1 1 0 0,0 0-1 0 0,0 0 1 0 0,-1 0-1 0 0,0 0 0 0 0,0 0 1 0 0,0 0-1 0 0,0 0 1 0 0,-1 1-1 0 0,0-1 0 0 0,0 1 1 0 0,-1-1-1 0 0,1 1 1 0 0,-1-1-1 0 0,0 1 0 0 0,-1-1 1 0 0,-1 11-1 0 0,-3 4 50 0 0,0 1 0 0 0,-2-1 0 0 0,-1 0 0 0 0,-10 21-1 0 0,6-14 68 0 0,-5 11-17 0 0,-1 0 0 0 0,-34 52 0 0 0,44-77-102 0 0,-2-1-1 0 0,0 0 1 0 0,0 0-1 0 0,-1-1 1 0 0,0-1-1 0 0,-1 0 1 0 0,0 0-1 0 0,-1-1 1 0 0,0-1-1 0 0,-15 8 0 0 0,1-5-16 0 0,0 0 0 0 0,-1-2-1 0 0,-1-1 1 0 0,1-1 0 0 0,-1-1-1 0 0,0-2 1 0 0,-1-1-1 0 0,1-1 1 0 0,-1-1 0 0 0,-38-5-1 0 0,57-1-536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18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49 3223 0 0,'-8'1'219'0'0,"0"-1"0"0"0,0 0-1 0 0,-1 0 1 0 0,-11-2 0 0 0,-9-1 18466 0 0,42-3-17907 0 0,0 0-584 0 0,1 2-1 0 0,0 0 0 0 0,-1 1 0 0 0,28-3 0 0 0,58 1-29 0 0,-70 4-11 0 0,48 3 27 0 0,12-1-688 0 0,-51-5-1341 0 0,-13-1-6026 0 0,-16 2 1383 0 0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55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 9215 0 0,'9'-9'10624'0'0,"-9"13"-10177"0"0,-2 6-263 0 0,1 0 0 0 0,-2 0 0 0 0,0 0 0 0 0,0 0 0 0 0,0 0 0 0 0,-1 0 1 0 0,-1-1-1 0 0,0 0 0 0 0,0 0 0 0 0,-1 0 0 0 0,0-1 0 0 0,0 1 0 0 0,-14 12 0 0 0,-21 17 176 0 0,39-37 104 0 0,5 1-400 0 0,3 0-54 0 0,0 0 1 0 0,0 0-1 0 0,0 0 0 0 0,0-1 0 0 0,0 0 0 0 0,0 0 1 0 0,1 0-1 0 0,-1-1 0 0 0,0 0 0 0 0,9-1 0 0 0,10-2 53 0 0,32-8 0 0 0,-23 3-45 0 0,-28 7-18 0 0,18-5 0 0 0,0-2-321 0 0,-21 7-6 0 0,-2 0-500 0 0,19-8-4487 0 0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32 11255 0 0,'1'-2'515'0'0,"12"-18"349"0"0,-9 10 1219 0 0,-11 15 2487 0 0,-6 9-802 0 0,6-6-5137 0 0,-5 9 1578 0 0,0 1 0 0 0,1 0 0 0 0,1 0 0 0 0,1 2 0 0 0,-7 20-1 0 0,-2 2-4 0 0,-90 202 127 0 0,29-91-222 0 0,26-54-265 0 0,53-99 129 0 0,-1 0 0 0 0,1 1 0 0 0,0-1 0 0 0,0 0 0 0 0,0 0 0 0 0,-1 1 0 0 0,1-1 0 0 0,0 0 1 0 0,0 1-1 0 0,0-1 0 0 0,0 0 0 0 0,0 1 0 0 0,0-1 0 0 0,0 0 0 0 0,-1 1 0 0 0,1-1 0 0 0,0 0 0 0 0,0 1 0 0 0,0-1 0 0 0,0 1 0 0 0,1-1 0 0 0,-1 0 0 0 0,0 1 0 0 0,0-1 0 0 0,0 0 0 0 0,0 1 0 0 0,0-1 0 0 0,0 0 0 0 0,0 1 0 0 0,1-1 0 0 0,-1 0 1 0 0,0 0-1 0 0,0 1 0 0 0,0-1 0 0 0,1 0 0 0 0,-1 1 0 0 0,0-1 0 0 0,0 0 0 0 0,1 0 0 0 0,-1 0 0 0 0,0 1 0 0 0,1-1 0 0 0,-1 0 0 0 0,0 0 0 0 0,1 0 0 0 0,-1 0 0 0 0,0 0 0 0 0,1 1 0 0 0,-1-1 0 0 0,0 0 0 0 0,1 0 0 0 0,0 0 0 0 0,20-3-2836 0 0,-4-3-4161 0 0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56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65 13327 0 0,'0'0'1210'0'0,"-2"1"-996"0"0,-1 0 46 0 0,0-1 0 0 0,0 1 0 0 0,0 0 0 0 0,1 0 0 0 0,-1 0 0 0 0,0 1 0 0 0,1-1 0 0 0,-1 1 0 0 0,1-1 0 0 0,-1 1 0 0 0,1 0 0 0 0,0 0 0 0 0,0 0 0 0 0,0 0 0 0 0,0 0 0 0 0,0 0 0 0 0,0 1 0 0 0,1-1 0 0 0,-3 5 0 0 0,3-5 704 0 0,1-2-947 0 0,0 0-1 0 0,0 0 0 0 0,0 0 1 0 0,1 0-1 0 0,-1 0 1 0 0,0 0-1 0 0,0 0 1 0 0,0 0-1 0 0,0 0 0 0 0,0 0 1 0 0,0 1-1 0 0,1-1 1 0 0,-1 0-1 0 0,0 0 0 0 0,0 0 1 0 0,0 0-1 0 0,0 0 1 0 0,0 0-1 0 0,0 0 1 0 0,0 1-1 0 0,0-1 0 0 0,1 0 1 0 0,-1 0-1 0 0,0 0 1 0 0,0 0-1 0 0,0 0 1 0 0,0 0-1 0 0,0 1 0 0 0,0-1 1 0 0,0 0-1 0 0,0 0 1 0 0,0 0-1 0 0,0 0 0 0 0,0 0 1 0 0,0 1-1 0 0,0-1 4 0 0,0 1 0 0 0,0-1-1 0 0,0 0 1 0 0,0 1 0 0 0,0-1 0 0 0,0 0-1 0 0,1 1 1 0 0,-1-1 0 0 0,0 0-1 0 0,0 0 1 0 0,0 1 0 0 0,0-1 0 0 0,1 0-1 0 0,-1 1 1 0 0,0-1 0 0 0,0 0 0 0 0,0 0-1 0 0,1 1 1 0 0,-1-1 0 0 0,0 0-1 0 0,1 0 1 0 0,-1 0 0 0 0,0 1 0 0 0,0-1-1 0 0,1 0 1 0 0,-1 0 0 0 0,0 0-1 0 0,1 0 1 0 0,0 0 0 0 0,5 1 133 0 0,1 0 0 0 0,0 0 0 0 0,0-1 0 0 0,0 0 0 0 0,0-1 0 0 0,-1 0 0 0 0,11-2 0 0 0,51-16 450 0 0,-43 11-481 0 0,197-70 177 0 0,-210 73-277 0 0,-9 4-116 0 0,-1 0-54 0 0,-1 1-14 0 0,-1 0 0 0 0,0-1 0 0 0,1 1 0 0 0,-1 0 0 0 0,1 0 0 0 0,-1 0 0 0 0,1 0 0 0 0,-1 0 0 0 0,1 0 0 0 0,-1 0 0 0 0,1 0 0 0 0,-1 0 0 0 0,0 0 0 0 0,1 0 0 0 0,-1 0 0 0 0,1 0 0 0 0,-1 0 0 0 0,1 1 0 0 0,-1-1 0 0 0,1 0 0 0 0,0 1 0 0 0,-1-1 13 0 0,0 1-1 0 0,0-1 1 0 0,1 1-1 0 0,-1 0 1 0 0,0-1 0 0 0,0 1-1 0 0,0 0 1 0 0,0-1-1 0 0,0 1 1 0 0,0-1-1 0 0,0 1 1 0 0,0 0 0 0 0,0-1-1 0 0,0 1 1 0 0,0 0-1 0 0,0-1 1 0 0,-1 2 0 0 0,-3 11-1733 0 0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56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4607 0 0,'0'0'354'0'0,"-1"2"-233"0"0,-3 12 9381 0 0,6-5-5281 0 0,-1-8-4108 0 0,0-1 0 0 0,0 1 0 0 0,1-1 0 0 0,-1 1 0 0 0,0-1 0 0 0,0 1 0 0 0,1-1 0 0 0,-1 0-1 0 0,0 0 1 0 0,1 1 0 0 0,-1-1 0 0 0,0 0 0 0 0,1 0 0 0 0,-1-1 0 0 0,0 1 0 0 0,1 0 0 0 0,1-1 0 0 0,62-12 2702 0 0,-31 5-1766 0 0,-19 5-1433 0 0,0 1 1 0 0,28 0-1 0 0,-40 2-580 0 0,12 0-8776 0 0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57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 10103 0 0,'0'0'919'0'0,"1"-2"-759"0"0,2-2-638 0 0,11-8 7949 0 0,-12 10-6656 0 0,-2 2-744 0 0,0 0-1 0 0,0 0 1 0 0,1 0 0 0 0,-1-1-1 0 0,0 1 1 0 0,0 0 0 0 0,0 0 0 0 0,0 0-1 0 0,1 0 1 0 0,-1 0 0 0 0,0-1-1 0 0,0 1 1 0 0,0 0 0 0 0,1 0 0 0 0,-1 0-1 0 0,0 0 1 0 0,0 0 0 0 0,0 0-1 0 0,1 0 1 0 0,-1 0 0 0 0,0 0 0 0 0,0 0-1 0 0,1 0 1 0 0,-1 0 0 0 0,0 0 0 0 0,0 0-1 0 0,0 0 1 0 0,1 0 0 0 0,-1 0-1 0 0,0 0 1 0 0,0 0 0 0 0,1 0 0 0 0,-1 0-1 0 0,0 0 1 0 0,0 0 0 0 0,0 0-1 0 0,1 0 1 0 0,-1 1 0 0 0,0-1 0 0 0,0 0-1 0 0,0 0 1 0 0,1 0 0 0 0,-1 0-1 0 0,0 1 1 0 0,0-1 0 0 0,0 0 0 0 0,0 0-1 0 0,0 0 1 0 0,0 0 0 0 0,1 1-1 0 0,-1-1 1 0 0,0 0 0 0 0,0 0 0 0 0,0 1-1 0 0,0 4 145 0 0,-1 0 0 0 0,0-1-1 0 0,0 1 1 0 0,0 0-1 0 0,-4 8 1 0 0,-5 14-151 0 0,8-22-180 0 0,0 0-1 0 0,0 0 0 0 0,0 1 1 0 0,1-1-1 0 0,0 0 0 0 0,-1 10 1 0 0,2-7-255 0 0,0 3-1654 0 0,1-8 1575 0 0,-1-1-992 0 0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5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89 5527 0 0,'2'-2'250'0'0,"3"-2"-100"0"0,-3 2-79 0 0,1 0-1 0 0,0-1 1 0 0,-1 0-1 0 0,0 1 1 0 0,0-1-1 0 0,0 0 1 0 0,0 0 0 0 0,3-10 9970 0 0,-9 12-9593 0 0,1 1 1 0 0,-1-1-1 0 0,1 1 1 0 0,0 0-1 0 0,-1 0 1 0 0,1 0-1 0 0,-1 1 1 0 0,1-1-1 0 0,-4 2 1 0 0,-1 0-223 0 0,0 1 0 0 0,1 0 0 0 0,-11 5 0 0 0,2 1-297 0 0,2 1 0 0 0,-28 21 1 0 0,6 2 99 0 0,2 1 0 0 0,-53 68 0 0 0,75-86-8 0 0,2 0 1 0 0,0 1 0 0 0,0 0 0 0 0,2 1-1 0 0,-12 32 1 0 0,19-47-18 0 0,0 0-1 0 0,1-1 1 0 0,-1 1-1 0 0,1 0 1 0 0,-1 0 0 0 0,1 0-1 0 0,0 0 1 0 0,0 0-1 0 0,0 0 1 0 0,0 0-1 0 0,1 0 1 0 0,-1 0-1 0 0,1 0 1 0 0,0 0 0 0 0,0 0-1 0 0,0-1 1 0 0,0 1-1 0 0,0 0 1 0 0,1-1-1 0 0,-1 1 1 0 0,1-1-1 0 0,-1 1 1 0 0,1-1 0 0 0,0 0-1 0 0,0 1 1 0 0,4 2-1 0 0,-2-2 6 0 0,1 0 0 0 0,-1 0 1 0 0,1-1-1 0 0,0 1 0 0 0,0-1 0 0 0,0 0 0 0 0,0 0 0 0 0,1-1 0 0 0,-1 1 1 0 0,0-1-1 0 0,1 0 0 0 0,-1-1 0 0 0,9 1 0 0 0,-4-2 46 0 0,1 0 1 0 0,-1 0-1 0 0,0-1 0 0 0,0-1 0 0 0,0 1 0 0 0,0-2 1 0 0,-1 1-1 0 0,1-1 0 0 0,11-7 0 0 0,10-8 293 0 0,38-29 0 0 0,-36 24-255 0 0,-20 15-76 0 0,-1-1-1 0 0,1 0 1 0 0,-2-1-1 0 0,0 0 0 0 0,0-1 1 0 0,-1 0-1 0 0,-1-1 0 0 0,12-19 1 0 0,-17 24-11 0 0,0 0 1 0 0,0 0-1 0 0,-1 0 1 0 0,0-1 0 0 0,-1 0-1 0 0,0 1 1 0 0,0-1-1 0 0,-1 0 1 0 0,0 0-1 0 0,0 0 1 0 0,-1 0-1 0 0,-1 0 1 0 0,1 0-1 0 0,-1 1 1 0 0,-1-1 0 0 0,-3-13-1 0 0,1 8-14 0 0,-1 0 1 0 0,-12-24-1 0 0,14 33-3 0 0,1 0 1 0 0,-2 0-1 0 0,1 1 1 0 0,0-1-1 0 0,-1 1 1 0 0,0 0-1 0 0,0-1 1 0 0,0 2-1 0 0,-1-1 1 0 0,-5-3-1 0 0,9 6-179 0 0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5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834 2 6911 0 0,'9'-1'891'0'0,"11"0"11036"0"0,-59 9-8033 0 0,4-2-3544 0 0,0 3 0 0 0,1 0 0 0 0,-39 17 0 0 0,39-13-348 0 0,-43 15-17 0 0,33-14-98 0 0,19-5-276 0 0,-45 8 1 0 0,63-16 192 0 0,0 0 1 0 0,0 0-1 0 0,0-1 1 0 0,0 0-1 0 0,0 0 1 0 0,0-1-1 0 0,-1 0 1 0 0,1 0-1 0 0,0 0 1 0 0,1-1-1 0 0,-9-3 1 0 0,13 4 104 0 0,0 0 0 0 0,0 0 0 0 0,0 0 0 0 0,0 0 0 0 0,0 0 0 0 0,1 0 0 0 0,-1-1 0 0 0,0 1 0 0 0,1-1 0 0 0,-1 1 0 0 0,1-1 0 0 0,-1 0 0 0 0,1 1 0 0 0,0-1 0 0 0,0 0 0 0 0,0 0 0 0 0,0 0 0 0 0,0 0 0 0 0,0 0 0 0 0,0 0 0 0 0,1 0 0 0 0,-1 0 0 0 0,1 0 0 0 0,-1 0 0 0 0,1-1 0 0 0,0 1 0 0 0,0 0 0 0 0,0-3 0 0 0,1 3 23 0 0,0-1 0 0 0,0 1 0 0 0,1-1 0 0 0,-1 1 0 0 0,0 0 0 0 0,1 0 0 0 0,0 0 0 0 0,3-3 0 0 0,-3 2-52 0 0,0-1 7 0 0,0 1 68 0 0,13-4-737 0 0,-14 7 790 0 0,0 0 0 0 0,-1 0 0 0 0,1 0 0 0 0,-1 0 0 0 0,1 0 0 0 0,0 0 0 0 0,-1 0 0 0 0,1 0 0 0 0,-1 0 0 0 0,1 0 0 0 0,0 1 0 0 0,-1-1 0 0 0,1 0 0 0 0,-1 1 0 0 0,1-1 0 0 0,-1 0 0 0 0,1 1 0 0 0,-1-1 0 0 0,1 0 0 0 0,-1 1 0 0 0,1 0 0 0 0,0 0 19 0 0,0 0-1 0 0,1 1 1 0 0,-1-1-1 0 0,0 1 1 0 0,0-1-1 0 0,-1 1 1 0 0,1 0-1 0 0,0-1 1 0 0,0 1-1 0 0,-1 0 1 0 0,1-1-1 0 0,-1 1 1 0 0,1 0-1 0 0,-1 0 0 0 0,0-1 1 0 0,0 4-1 0 0,0-3 6 0 0,1 6 63 0 0,-1 0 1 0 0,0 0 0 0 0,-1 0-1 0 0,0 1 1 0 0,0-1 0 0 0,-1 0-1 0 0,-5 15 1 0 0,-27 53 433 0 0,19-45-321 0 0,7-14-86 0 0,-18 30 1 0 0,-37 34 144 0 0,61-80 117 0 0,8-2-368 0 0,-1 0-1 0 0,1 0 0 0 0,-1-1 1 0 0,0 0-1 0 0,1 0 1 0 0,-1 0-1 0 0,9-7 1 0 0,-1 3-1 0 0,-12 5-8 0 0,18-9-55 0 0,0 1-1 0 0,31-9 0 0 0,-37 15-31 0 0,-1 1-12 0 0,-11 2 87 0 0,0 0 1 0 0,0-1-1 0 0,-1 1 0 0 0,1 0 0 0 0,0 1 0 0 0,0-1 1 0 0,0 0-1 0 0,0 0 0 0 0,0 0 0 0 0,-1 0 0 0 0,1 1 0 0 0,0-1 1 0 0,0 0-1 0 0,0 1 0 0 0,1 0 0 0 0,1 1-4 0 0,2-1 0 0 0,0 1 0 0 0,0 0 1 0 0,-1-1-1 0 0,1 2 1 0 0,8 4-1 0 0,-5-2 7 0 0,-4-2 12 0 0,-1-1 0 0 0,1 1 0 0 0,-1 0 0 0 0,0 0 0 0 0,0 0 0 0 0,0 1 0 0 0,0-1 1 0 0,0 1-1 0 0,-1 0 0 0 0,4 4 0 0 0,-2 0 99 0 0,-1 1 1 0 0,1-1 0 0 0,4 17 0 0 0,-8-20 9 0 0,1 0 1 0 0,-1 1 0 0 0,0-1 0 0 0,0 1 0 0 0,-1-1 0 0 0,0 1-1 0 0,1-1 1 0 0,-2 0 0 0 0,-2 10 0 0 0,-1 5 276 0 0,-4 29 47 0 0,-8 40 98 0 0,9-64-440 0 0,7-23-11 0 0,0 0-9 0 0,-3 3 6 0 0,0 0-1 0 0,0-1 1 0 0,0 1 0 0 0,0-1-1 0 0,-1 0 1 0 0,0 0 0 0 0,1-1-1 0 0,-2 1 1 0 0,1-1 0 0 0,0 0-1 0 0,-10 4 1 0 0,-26 11 357 0 0,28-12-372 0 0,0 0 1 0 0,-15 4-1 0 0,-7 0-28 0 0,1-2 0 0 0,-46 4-1 0 0,66-11-38 0 0,-25-2 0 0 0,34 1-28 0 0,0-1 0 0 0,0 0 0 0 0,0 0 0 0 0,-1 0 0 0 0,1-1 0 0 0,0 1 0 0 0,-7-5-1 0 0,11 5 2 0 0,0 0-1 0 0,-1 0 0 0 0,1 0 1 0 0,0 0-1 0 0,0 0 0 0 0,0 0 1 0 0,0 0-1 0 0,1-1 0 0 0,-1 1 1 0 0,0 0-1 0 0,0-1 0 0 0,1 1 1 0 0,-1-1-1 0 0,1 1 0 0 0,-1-1 1 0 0,1 1-1 0 0,0-1 0 0 0,0 1 1 0 0,-1-1-1 0 0,1 1 0 0 0,0-1 1 0 0,1-2-1 0 0,-1 2-284 0 0,1 0-717 0 0,0 0 556 0 0,4-6-2973 0 0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7:5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338 332 2303 0 0,'0'0'1600'0'0,"2"0"-54"0"0,79-14 5476 0 0,-78 14-5150 0 0,-3-1-1847 0 0,0 1 1 0 0,0 0-1 0 0,0 0 0 0 0,0 0 0 0 0,0 0 0 0 0,0-1 0 0 0,0 1 1 0 0,0 0-1 0 0,0 0 0 0 0,1 0 0 0 0,-1 0 0 0 0,0 0 1 0 0,0-1-1 0 0,0 1 0 0 0,0 0 0 0 0,0 0 0 0 0,0 0 0 0 0,1 0 1 0 0,-1 0-1 0 0,0 0 0 0 0,0 0 0 0 0,0 0 0 0 0,0 0 0 0 0,1-1 1 0 0,-1 1-1 0 0,0 0 0 0 0,0 0 0 0 0,0 0 0 0 0,0 0 0 0 0,1 0 1 0 0,-1 0-1 0 0,0 0 0 0 0,1 0 24 0 0,-1 0 1 0 0,1 0-1 0 0,-1 0 0 0 0,0 0 1 0 0,1 0-1 0 0,-1 0 0 0 0,1 0 1 0 0,-1-1-1 0 0,1 1 0 0 0,-1 0 1 0 0,0 0-1 0 0,1-1 0 0 0,-1 1 1 0 0,0 0-1 0 0,1 0 0 0 0,-1-1 1 0 0,0 1-1 0 0,1 0 0 0 0,-1-1 1 0 0,0 1-1 0 0,0-1 0 0 0,1 1 1 0 0,-1-1-1 0 0,11-34 609 0 0,-2 0 0 0 0,-2-1-1 0 0,-1 0 1 0 0,1-55 0 0 0,-6 77-725 0 0,-1-1 0 0 0,-4-24 0 0 0,4 37-60 0 0,-8 0-74 0 0,7 1 198 0 0,1 1-1 0 0,-1 0 0 0 0,0-1 0 0 0,1 1 0 0 0,-1 0 0 0 0,0 0 0 0 0,1 0 0 0 0,-1-1 0 0 0,0 1 0 0 0,1 0 0 0 0,-1 0 0 0 0,0 0 0 0 0,0 0 0 0 0,1 0 0 0 0,-2 1 0 0 0,-7 2-35 0 0,0 0 0 0 0,1 1 0 0 0,0 1-1 0 0,-1-1 1 0 0,2 1 0 0 0,-1 1 0 0 0,1-1 0 0 0,-8 8-1 0 0,9-8 8 0 0,-37 33-78 0 0,3 2 1 0 0,-40 50-1 0 0,10-11 94 0 0,66-74 7 0 0,-25 25-6 0 0,2 2 0 0 0,-33 48 0 0 0,57-75 19 0 0,1 0-1 0 0,-1 0 1 0 0,1 0-1 0 0,-2 9 1 0 0,3-12 92 0 0,4 0 54 0 0,3 0-90 0 0,0 0 0 0 0,-1 0 0 0 0,1-1-1 0 0,0 0 1 0 0,0 0 0 0 0,0 0 0 0 0,0-1-1 0 0,1 0 1 0 0,-1 0 0 0 0,0 0 0 0 0,0-1 0 0 0,0 0-1 0 0,0 0 1 0 0,10-4 0 0 0,10-4 177 0 0,-1 0 0 0 0,24-14 1 0 0,-42 19-212 0 0,37-18-16 0 0,-1-2 0 0 0,-2-2-1 0 0,0-2 1 0 0,41-37 0 0 0,-73 58-100 0 0,-7 5 11 0 0,-8 12-46 0 0,3-7 119 0 0,-16 23 6 0 0,-25 26 0 0 0,27-33 0 0 0,1 0 0 0 0,0 1 0 0 0,-12 23 0 0 0,24-39 12 0 0,1 0 8 0 0,-5 17-12 0 0,3 9-1602 0 0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0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165 408 8287 0 0,'0'0'382'0'0,"-3"1"-8"0"0,-3 2-201 0 0,-1 0-1 0 0,1 0 0 0 0,-1 0 1 0 0,0-1-1 0 0,0 0 1 0 0,0 0-1 0 0,-14 1 0 0 0,16-3 207 0 0,0 0 0 0 0,0 0-1 0 0,1 0 1 0 0,-1 0 0 0 0,0-1 0 0 0,0 0-1 0 0,1 0 1 0 0,-1 0 0 0 0,1 0 0 0 0,-1-1-1 0 0,1 0 1 0 0,-1 0 0 0 0,-3-3 0 0 0,6 4-223 0 0,0-1 0 0 0,0 0 0 0 0,0 1 0 0 0,1-1 0 0 0,-1 0 0 0 0,1 0 0 0 0,0 0 0 0 0,-1 0 0 0 0,1 0 0 0 0,0 0 0 0 0,0 0 0 0 0,0-1 0 0 0,0-3 0 0 0,-1 2 64 0 0,1-1 0 0 0,0 0 1 0 0,1 0-1 0 0,-1 0 1 0 0,1-6-1 0 0,1 4-63 0 0,0-1-1 0 0,0 1 1 0 0,1 0-1 0 0,0 0 1 0 0,0 0-1 0 0,1 0 1 0 0,-1 0-1 0 0,2 0 1 0 0,-1 0-1 0 0,1 1 1 0 0,8-12-1 0 0,4-1 23 0 0,1 1-1 0 0,23-20 0 0 0,-25 24-135 0 0,9-6-122 0 0,1 1 0 0 0,1 1 0 0 0,0 2 0 0 0,1 0 0 0 0,1 2 0 0 0,53-20 0 0 0,-61 28-1211 0 0,0 0-1 0 0,0 1 1 0 0,28-3 0 0 0,-27 6-364 0 0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00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64 176 2303 0 0,'0'3'167'0'0,"-3"12"-210"0"0,-1 28 11134 0 0,5-41-10935 0 0,0-1-1 0 0,1 0 1 0 0,-1 1 0 0 0,0-1-1 0 0,1 0 1 0 0,-1 0-1 0 0,0 0 1 0 0,1 0 0 0 0,0 0-1 0 0,-1 0 1 0 0,1 0 0 0 0,-1-1-1 0 0,1 1 1 0 0,2 0 0 0 0,2 1 228 0 0,-1-1 1 0 0,1 0-1 0 0,0-1 1 0 0,0 1 0 0 0,-1-1-1 0 0,12-1 1 0 0,36-7 1469 0 0,-19 2-900 0 0,-15 3-754 0 0,-1-1 0 0 0,1 0 1 0 0,-1-1-1 0 0,0-1 0 0 0,31-16 1 0 0,-37 16-176 0 0,-1-1 1 0 0,0 0 0 0 0,0 0 0 0 0,0-2 0 0 0,-1 1-1 0 0,-1-1 1 0 0,0-1 0 0 0,0 0 0 0 0,10-13-1 0 0,-17 20-20 0 0,-1 0-1 0 0,1 0 0 0 0,-1 0 0 0 0,1-1 0 0 0,-1 1 1 0 0,0 0-1 0 0,0 0 0 0 0,0-1 0 0 0,0 1 0 0 0,-1-1 0 0 0,0 1 1 0 0,1-1-1 0 0,-1 1 0 0 0,0-1 0 0 0,-1 1 0 0 0,1 0 0 0 0,-2-7 1 0 0,1 8-32 0 0,1 0 1 0 0,-1 0-1 0 0,0 0 1 0 0,0 0 0 0 0,0 0-1 0 0,0 0 1 0 0,0 1-1 0 0,-1-1 1 0 0,1 0-1 0 0,0 1 1 0 0,-1-1 0 0 0,1 1-1 0 0,-1-1 1 0 0,0 1-1 0 0,1 0 1 0 0,-1-1 0 0 0,0 1-1 0 0,0 0 1 0 0,0 0-1 0 0,0 0 1 0 0,0 1-1 0 0,0-1 1 0 0,0 0 0 0 0,0 1-1 0 0,0-1 1 0 0,0 1-1 0 0,-1 0 1 0 0,1 0 0 0 0,-3 0-1 0 0,-5 1-46 0 0,-1 0 0 0 0,1 0 0 0 0,0 1 0 0 0,0 1 0 0 0,0 0 0 0 0,0 0 0 0 0,0 1 0 0 0,-12 7 0 0 0,-72 45-77 0 0,94-56 149 0 0,-36 24-326 0 0,-56 49 0 0 0,80-63 290 0 0,1 2 1 0 0,1-1-1 0 0,0 1 0 0 0,1 1 1 0 0,0 0-1 0 0,1 0 0 0 0,0 0 1 0 0,-7 20-1 0 0,11-25 36 0 0,2 1 1 0 0,-1 0-1 0 0,1 0 0 0 0,1 0 1 0 0,-1 1-1 0 0,2-1 0 0 0,-1 0 0 0 0,1 1 1 0 0,1-1-1 0 0,-1 0 0 0 0,2 0 1 0 0,-1 0-1 0 0,4 10 0 0 0,-3-11 42 0 0,1-1 0 0 0,0 1-1 0 0,0-1 1 0 0,0 0 0 0 0,1 0-1 0 0,0 0 1 0 0,1-1 0 0 0,0 1 0 0 0,0-1-1 0 0,0 0 1 0 0,0-1 0 0 0,1 1-1 0 0,0-1 1 0 0,0 0 0 0 0,12 7 0 0 0,-10-8 27 0 0,1 1 1 0 0,0-1 0 0 0,0-1 0 0 0,1 0-1 0 0,-1 0 1 0 0,1-1 0 0 0,0 0-1 0 0,10 1 1 0 0,2-2-199 0 0,-1-1 0 0 0,37-5 0 0 0,-28 1-480 0 0,1-1-34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0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74 337 10479 0 0,'-1'2'480'0'0,"-7"6"-128"0"0,0 0-1 0 0,0-1 0 0 0,-1 0 0 0 0,-10 6 0 0 0,-1 2 6141 0 0,20-25-5342 0 0,1 6-1029 0 0,0 1 0 0 0,1-1 0 0 0,-1 1 0 0 0,1-1 0 0 0,-1 1 0 0 0,1 0 0 0 0,0-1 0 0 0,0 1 0 0 0,1 0 0 0 0,3-4 0 0 0,32-29 130 0 0,-22 22-112 0 0,44-38-244 0 0,2 4 0 0 0,1 2 0 0 0,136-73 0 0 0,-190 114 116 0 0,1 0 1 0 0,0 1-1 0 0,0 0 1 0 0,0 0-1 0 0,0 1 0 0 0,15-2 1 0 0,-23 5-4 0 0,1-1 0 0 0,0 1-1 0 0,0 0 1 0 0,0 0 0 0 0,0 0 0 0 0,-1 1 0 0 0,1-1 0 0 0,0 1 0 0 0,0 0-1 0 0,0-1 1 0 0,-1 1 0 0 0,1 0 0 0 0,0 1 0 0 0,-1-1 0 0 0,1 0 0 0 0,-1 1-1 0 0,0-1 1 0 0,1 1 0 0 0,-1 0 0 0 0,0 0 0 0 0,0 0 0 0 0,0 0 0 0 0,0 0 0 0 0,0 0-1 0 0,-1 1 1 0 0,1-1 0 0 0,-1 1 0 0 0,2 2 0 0 0,0 1 11 0 0,-1-1 0 0 0,-1 1 1 0 0,1-1-1 0 0,-1 1 0 0 0,0 0 0 0 0,0-1 1 0 0,-1 1-1 0 0,1 0 0 0 0,-1-1 0 0 0,0 1 0 0 0,-1 0 1 0 0,0 0-1 0 0,0-1 0 0 0,-2 10 0 0 0,-4 6 100 0 0,-1 1-1 0 0,-14 27 0 0 0,12-28-96 0 0,-29 56 32 0 0,-11 26 4 0 0,50-94-25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1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 14223 0 0,'1'0'654'0'0,"30"0"-154"0"0,-13 0 5902 0 0,-22 10-6266 0 0,1-4-134 0 0,1-1 0 0 0,-1-1-1 0 0,0 1 1 0 0,-1 0 0 0 0,1-1 0 0 0,-1 0-1 0 0,0 1 1 0 0,0-2 0 0 0,0 1-1 0 0,0 0 1 0 0,-9 5 0 0 0,-5 1-45 0 0,-36 16 0 0 0,30-16-78 0 0,-188 91-409 0 0,196-92 452 0 0,0 0-1 0 0,0 1 1 0 0,1 0 0 0 0,-24 22-1 0 0,34-27 50 0 0,1 0 0 0 0,0 0 0 0 0,0 1 0 0 0,0-1 0 0 0,1 1 0 0 0,-5 11 1 0 0,8-15 34 0 0,-1-1 0 0 0,1 1 0 0 0,0 0 1 0 0,0 0-1 0 0,0-1 0 0 0,0 1 0 0 0,0 0 1 0 0,1 0-1 0 0,0 2 0 0 0,0 2-12 0 0,-1-1 0 0 0,1-1 1 0 0,0 0 0 0 0,0 0-1 0 0,1 1 1 0 0,-1-1 0 0 0,1 0 0 0 0,0 0-1 0 0,0-1 1 0 0,1 1 0 0 0,3 5-1 0 0,3 2 241 0 0,18 18-1 0 0,-22-24-154 0 0,0-1-1 0 0,1 0 1 0 0,0 0-1 0 0,0 0 1 0 0,0-1-1 0 0,0 0 1 0 0,1 0-1 0 0,-1 0 1 0 0,1-1-1 0 0,0 0 1 0 0,8 1-1 0 0,11 2 400 0 0,44 1 1 0 0,-41-5-285 0 0,62 7-101 0 0,59 4 174 0 0,-114-11-217 0 0,0-2 1 0 0,43-6-1 0 0,-53 3-52 0 0,-1-1 0 0 0,0-1 0 0 0,34-13 0 0 0,-48 15-1 0 0,-1 0-1 0 0,0-1 0 0 0,-1-1 1 0 0,1 1-1 0 0,-1-2 0 0 0,-1 1 1 0 0,1-1-1 0 0,-1-1 0 0 0,0 1 1 0 0,11-15-1 0 0,-15 18-143 0 0,-1-1 0 0 0,0 0 0 0 0,0 0 0 0 0,-1 0 0 0 0,1 0 0 0 0,-1-1 0 0 0,0 1 0 0 0,0 0 0 0 0,-1-1-1 0 0,1 0 1 0 0,-1 1 0 0 0,-1-1 0 0 0,1 0 0 0 0,-1 1 0 0 0,0-1 0 0 0,0 0 0 0 0,-1 0 0 0 0,-1-9 0 0 0,0 13 91 0 0,0-1-1 0 0,0 1 1 0 0,1 0-1 0 0,-2-1 1 0 0,1 1 0 0 0,0 0-1 0 0,0 0 1 0 0,-1 0-1 0 0,1 1 1 0 0,-1-1-1 0 0,-3-1 1 0 0,-3-2 51 0 0,-1 1 0 0 0,-1-1 0 0 0,1 2 0 0 0,0 0 0 0 0,-1 0 0 0 0,0 1 0 0 0,0 0 0 0 0,0 0 0 0 0,0 2 0 0 0,0-1 1 0 0,0 1-1 0 0,0 1 0 0 0,1 0 0 0 0,-1 0 0 0 0,0 1 0 0 0,0 1 0 0 0,1 0 0 0 0,-1 0 0 0 0,1 1 0 0 0,0 0 0 0 0,-13 8 0 0 0,9-3 145 0 0,1 1-1 0 0,-15 14 0 0 0,7-6 7 0 0,5-4 23 0 0,-24 26-1 0 0,35-35-116 0 0,0 1 0 0 0,1 0 0 0 0,0 0 0 0 0,0 0 0 0 0,0 1 0 0 0,1-1 0 0 0,0 1 0 0 0,-3 10 0 0 0,5-15-26 0 0,0 0-1 0 0,1 0 0 0 0,0 0 1 0 0,0 0-1 0 0,-1 0 1 0 0,1 1-1 0 0,1-1 0 0 0,-1 0 1 0 0,0 0-1 0 0,0 0 1 0 0,1 0-1 0 0,-1 0 0 0 0,1 0 1 0 0,0 0-1 0 0,-1 0 1 0 0,1 0-1 0 0,0 0 0 0 0,0 0 1 0 0,0 0-1 0 0,3 3 1 0 0,0-1-166 0 0,1 0 0 0 0,-1 0 0 0 0,1 0 0 0 0,0 0 0 0 0,9 4 1 0 0,-12-7-797 0 0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0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27 5527 0 0,'8'-2'103'0'0,"0"1"-1"0"0,-1-1 1 0 0,1 0-1 0 0,0-1 1 0 0,-1 0-1 0 0,8-3 1 0 0,1-1 53 0 0,-5 9 7982 0 0,-14 6-5268 0 0,-1-1-3682 0 0,-3 3 1066 0 0,0-1 1 0 0,-1 0-1 0 0,-1 0 1 0 0,1 0 0 0 0,-1-1-1 0 0,-13 9 1 0 0,-64 38 525 0 0,83-54-773 0 0,-91 54 344 0 0,-143 89-189 0 0,221-133-162 0 0,1 0 0 0 0,1 1 0 0 0,-1 1 0 0 0,2 0 0 0 0,-15 18 0 0 0,25-27 2 0 0,0 0-1 0 0,1 1 0 0 0,-1-1 1 0 0,1 1-1 0 0,0 0 0 0 0,0-1 1 0 0,1 1-1 0 0,-1 0 1 0 0,1 0-1 0 0,0 0 0 0 0,0 1 1 0 0,1-1-1 0 0,0 0 0 0 0,0 0 1 0 0,0 0-1 0 0,0 0 1 0 0,1 1-1 0 0,0-1 0 0 0,0 0 1 0 0,0 0-1 0 0,4 9 0 0 0,-3-9-20 0 0,1 0-1 0 0,0 1 0 0 0,0-1 0 0 0,0 0 1 0 0,1 0-1 0 0,0-1 0 0 0,0 1 0 0 0,0-1 1 0 0,0 0-1 0 0,0 0 0 0 0,1 0 0 0 0,0 0 0 0 0,0-1 1 0 0,0 0-1 0 0,0 0 0 0 0,1 0 0 0 0,-1-1 1 0 0,11 3-1 0 0,-8-3-360 0 0,1 0 0 0 0,-1 0 1 0 0,1-2-1 0 0,8 1 0 0 0,10-2-5920 0 0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0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43 7831 0 0,'0'0'706'0'0,"-1"-1"-578"0"0,-4-8-114 0 0,-4 1 258 0 0,3 7 411 0 0,0 0-1 0 0,-1 1 1 0 0,1-1-1 0 0,-1 1 1 0 0,0 1-1 0 0,1-1 0 0 0,-1 1 1 0 0,-8 2-1 0 0,3-1 236 0 0,-5 1-748 0 0,-1 1-1 0 0,1 1 1 0 0,1 1 0 0 0,-1 0-1 0 0,1 1 1 0 0,0 0 0 0 0,1 2-1 0 0,-1 0 1 0 0,-18 15-1 0 0,24-17-121 0 0,0 2-1 0 0,0-1 0 0 0,1 1 0 0 0,1 1 0 0 0,-1-1 0 0 0,1 1 0 0 0,1 1 0 0 0,0 0 1 0 0,0 0-1 0 0,1 0 0 0 0,1 1 0 0 0,0-1 0 0 0,-6 21 0 0 0,10-26-29 0 0,1 0-1 0 0,-1 0 1 0 0,1 0-1 0 0,0 0 1 0 0,1 0-1 0 0,-1 0 1 0 0,1 0-1 0 0,1 0 1 0 0,-1 0-1 0 0,1 0 1 0 0,0-1-1 0 0,0 1 1 0 0,0 0-1 0 0,1-1 1 0 0,0 0-1 0 0,0 1 1 0 0,1-1-1 0 0,-1 0 0 0 0,1-1 1 0 0,0 1-1 0 0,0-1 1 0 0,6 5-1 0 0,-7-5 13 0 0,1-1 0 0 0,0 0 0 0 0,1 0-1 0 0,-1 0 1 0 0,0 0 0 0 0,1 0 0 0 0,0-1 0 0 0,0 0-1 0 0,-1 0 1 0 0,1 0 0 0 0,0-1 0 0 0,1 0-1 0 0,-1 0 1 0 0,0 0 0 0 0,0 0 0 0 0,0-1-1 0 0,1 0 1 0 0,-1 0 0 0 0,0 0 0 0 0,0-1-1 0 0,0 0 1 0 0,1 0 0 0 0,-1 0 0 0 0,0 0-1 0 0,8-4 1 0 0,-3-1 20 0 0,0 0-1 0 0,0-1 1 0 0,0 1-1 0 0,-1-2 1 0 0,0 1-1 0 0,-1-1 1 0 0,1-1 0 0 0,-2 0-1 0 0,1 0 1 0 0,-1 0-1 0 0,-1-1 1 0 0,1 0-1 0 0,-2 0 1 0 0,1-1-1 0 0,3-12 1 0 0,-1 1 21 0 0,-1-1-1 0 0,-2 0 1 0 0,0 0 0 0 0,-1 0 0 0 0,-2-1-1 0 0,0-36 1 0 0,-6 3-946 0 0,1 35-4892 0 0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0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121 293 6911 0 0,'-13'11'295'0'0,"-1"-1"-1"0"0,0-1 0 0 0,-19 10 1 0 0,1-3 3478 0 0,27-13-2738 0 0,-5-1 4546 0 0,14-9-4500 0 0,13-11-1177 0 0,21-21 742 0 0,63-87 0 0 0,-7 7-146 0 0,-50 67-98 0 0,-43 51 361 0 0,11 4-584 0 0,-10-3-170 0 0,0 1 0 0 0,-1 0 0 0 0,1 0-1 0 0,0 0 1 0 0,-1 0 0 0 0,1 1 0 0 0,-1-1-1 0 0,1 0 1 0 0,-1 1 0 0 0,0-1 0 0 0,1 1 0 0 0,-1-1-1 0 0,1 4 1 0 0,1-1-4 0 0,0-2-5 0 0,0 1 0 0 0,-1 0 0 0 0,0 0 0 0 0,0 0 0 0 0,1 0 0 0 0,-2 1 0 0 0,1-1 0 0 0,0 0 0 0 0,1 6 0 0 0,-1-1 0 0 0,5 13 0 0 0,-7-15 0 0 0,-1 0 0 0 0,1 3 1 0 0,0 1-1 0 0,-1 0 1 0 0,0-1 0 0 0,-1 1-1 0 0,-5 18 1 0 0,-22 46-17 0 0,10-29-132 0 0,0 11-3246 0 0,18-54 1944 0 0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0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2 13647 0 0,'2'-1'628'0'0,"-16"8"6531"0"0,-9 5-6980 0 0,-28 21-1 0 0,13-3-178 0 0,1 3 0 0 0,-45 50 0 0 0,80-80 0 0 0,0 0 0 0 0,0 0 0 0 0,0-1 0 0 0,0 1 0 0 0,1 0 0 0 0,-3 6 0 0 0,1 4 0 0 0,3-11-6 0 0,0 0 0 0 0,0 1 0 0 0,0-1 0 0 0,1 0 0 0 0,-1 0 0 0 0,1 0 0 0 0,-1 1 0 0 0,1-1 0 0 0,0 0 0 0 0,0 0 0 0 0,0 0 0 0 0,0 0 0 0 0,0 0 0 0 0,2 2 0 0 0,0 0-20 0 0,0-1 0 0 0,0 0 0 0 0,0 1 1 0 0,1-1-1 0 0,-1-1 0 0 0,7 5 0 0 0,4 1-95 0 0,0-1 0 0 0,1-1 0 0 0,15 5 0 0 0,-29-11 110 0 0,19 7-94 0 0,-8-4 17 0 0,0 2 0 0 0,0-1 0 0 0,0 2-1 0 0,13 7 1 0 0,-22-11 88 0 0,0-1-1 0 0,-1 1 1 0 0,1 0-1 0 0,-1-1 1 0 0,1 1-1 0 0,-1 0 1 0 0,0 1 0 0 0,0-1-1 0 0,4 4 1 0 0,2 5 78 0 0,-6-9-13 0 0,-1-1 0 0 0,0 0 0 0 0,0 1 0 0 0,0-1 0 0 0,0 1 0 0 0,0 0 1 0 0,0-1-1 0 0,0 1 0 0 0,0 0 0 0 0,-1-1 0 0 0,1 1 0 0 0,-1 0 1 0 0,1 0-1 0 0,-1-1 0 0 0,0 1 0 0 0,0 0 0 0 0,1 0 0 0 0,-1 0 0 0 0,0 0 1 0 0,-1-1-1 0 0,1 1 0 0 0,0 0 0 0 0,-1 0 0 0 0,1 0 0 0 0,-1-1 1 0 0,1 1-1 0 0,-1 0 0 0 0,0 0 0 0 0,0-1 0 0 0,1 1 0 0 0,-1-1 1 0 0,-1 1-1 0 0,1-1 0 0 0,0 1 0 0 0,0-1 0 0 0,0 0 0 0 0,-3 3 0 0 0,-3 1-2 0 0,0 0 0 0 0,0 0-1 0 0,-1-1 1 0 0,1 0-1 0 0,-1 0 1 0 0,0-1 0 0 0,0 0-1 0 0,0-1 1 0 0,-1 1-1 0 0,1-1 1 0 0,0-1-1 0 0,-13 1 1 0 0,-11-1-137 0 0,0-1 0 0 0,-34-5 0 0 0,-2 0-307 0 0,15-2-56 0 0,29 4 74 0 0,21 2 28 0 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02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487 0 16439 0 0,'0'0'2952'0'0,"-1"3"-2589"0"0,-55 123 468 0 0,-15 31 129 0 0,-120 162-237 0 0,162-276-706 0 0,1 2 0 0 0,2 0-1 0 0,3 2 1 0 0,-22 60-1 0 0,40-91-66 0 0,-2 6-1023 0 0,3-11-6202 0 0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0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99 11519 0 0,'-2'2'887'0'0,"-3"0"-588"0"0,0 1 1 0 0,0 0-1 0 0,0 0 0 0 0,0 0 0 0 0,1 0 1 0 0,-1 1-1 0 0,1 0 0 0 0,0 0 0 0 0,0 0 1 0 0,0 1-1 0 0,1-1 0 0 0,-5 8 1 0 0,7-10 892 0 0,2 0-328 0 0,1 0-719 0 0,0 0 1 0 0,0 0 0 0 0,0 0-1 0 0,0 0 1 0 0,0 0 0 0 0,1 0 0 0 0,-1 0-1 0 0,0-1 1 0 0,1 1 0 0 0,0-1 0 0 0,-1 0-1 0 0,1 0 1 0 0,0 0 0 0 0,0 0-1 0 0,-1 0 1 0 0,1 0 0 0 0,0-1 0 0 0,0 0-1 0 0,0 1 1 0 0,3-1 0 0 0,9-1 362 0 0,-1 1 0 0 0,29-7-1 0 0,-20 4-85 0 0,315-62 1940 0 0,-145 26-1759 0 0,-72 13-394 0 0,112-16-1118 0 0,-228 41-642 0 0,0 0 3408 0 0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03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373 104 10423 0 0,'0'0'474'0'0,"2"-1"-6"0"0,2-1-348 0 0,-2 0-91 0 0,1 0 0 0 0,-1 0 0 0 0,0 0 0 0 0,0-1-1 0 0,0 1 1 0 0,0 0 0 0 0,0-1 0 0 0,2-4 0 0 0,22-33 6107 0 0,-26 39-6047 0 0,0 0 0 0 0,1 1 0 0 0,-1-1 0 0 0,0 0 0 0 0,0 1 1 0 0,1-1-1 0 0,-1 0 0 0 0,0 1 0 0 0,0-1 0 0 0,0 0 0 0 0,0 0 1 0 0,0 1-1 0 0,0-1 0 0 0,0 0 0 0 0,-1 1 0 0 0,1-1 1 0 0,0 0-1 0 0,0 1 0 0 0,0-1 0 0 0,-1 0 0 0 0,1 1 0 0 0,0-1 1 0 0,-1 0-1 0 0,1 1 0 0 0,0-1 0 0 0,-1 1 0 0 0,1-1 0 0 0,-1 1 1 0 0,1-1-1 0 0,-1 1 0 0 0,1-1 0 0 0,-1 1 0 0 0,1-1 1 0 0,-2 0-1 0 0,0 0 70 0 0,-1-1 1 0 0,1 1-1 0 0,-1-1 0 0 0,0 1 1 0 0,1 0-1 0 0,-6-2 1 0 0,3 3-97 0 0,-1-1 1 0 0,1 1 0 0 0,-1 0-1 0 0,1 0 1 0 0,0 0-1 0 0,-1 1 1 0 0,1 0-1 0 0,0 0 1 0 0,-1 0 0 0 0,1 1-1 0 0,-6 2 1 0 0,-4 2-51 0 0,0 1-1 0 0,-19 13 1 0 0,-1 3-13 0 0,2 2 0 0 0,1 1 0 0 0,1 2 0 0 0,-48 54 0 0 0,71-72 0 0 0,0 0 0 0 0,-11 19-1 0 0,16-24 2 0 0,1-1 0 0 0,0 0 0 0 0,0 1 0 0 0,0-1 1 0 0,1 1-1 0 0,0-1 0 0 0,0 1 0 0 0,0 0 0 0 0,0 0 0 0 0,0 7 0 0 0,1-10 2 0 0,0-1 1 0 0,1 0-1 0 0,-1 0 1 0 0,0 0 0 0 0,0 0-1 0 0,1 0 1 0 0,-1 0-1 0 0,1 0 1 0 0,-1 0-1 0 0,1 0 1 0 0,0 2-1 0 0,1-1 3 0 0,0 0 0 0 0,0 0 0 0 0,1 0 0 0 0,-1 0 0 0 0,1 0 0 0 0,-1-1 0 0 0,1 1 0 0 0,-1-1-1 0 0,1 0 1 0 0,0 1 0 0 0,0-1 0 0 0,0 0 0 0 0,0-1 0 0 0,0 1 0 0 0,0-1 0 0 0,4 1 0 0 0,4 0 12 0 0,0 0 0 0 0,0-1 1 0 0,12-2-1 0 0,-9 0-20 0 0,0 0 1 0 0,0-1-1 0 0,-1-1 0 0 0,1 0 1 0 0,-1-1-1 0 0,0-1 0 0 0,23-13 1 0 0,-21 10-180 0 0,-1-1 1 0 0,1-1 0 0 0,-2 0 0 0 0,0-1-1 0 0,20-22 1 0 0,-25 21 64 0 0,-7 11 40 0 0,0 0 12 0 0,-1 2 52 0 0,0 0 0 0 0,0-1 0 0 0,0 1 0 0 0,1-1-1 0 0,-1 1 1 0 0,0 0 0 0 0,0-1 0 0 0,0 1 0 0 0,0 0 0 0 0,0-1-1 0 0,0 1 1 0 0,0 0 0 0 0,0-1 0 0 0,0 1 0 0 0,0-1 0 0 0,0 1-1 0 0,0 0 1 0 0,0-1 0 0 0,0 1 0 0 0,0 0 0 0 0,0-1 0 0 0,-1 1-1 0 0,1 0 1 0 0,0-1 0 0 0,0 1 0 0 0,0 0 0 0 0,0-1 0 0 0,-1 1-1 0 0,1 0 1 0 0,0-1 0 0 0,0 1 0 0 0,-1 0 0 0 0,1 0 0 0 0,0-1-1 0 0,-1 1 1 0 0,1 0 0 0 0,0 0 0 0 0,-1 0 0 0 0,1-1 0 0 0,0 1-1 0 0,-1 0 1 0 0,1 0 0 0 0,0 0 0 0 0,-1 0 0 0 0,1 0 0 0 0,0 0-1 0 0,-1 0 1 0 0,0 0 0 0 0,-1-1-117 0 0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0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1 372 10135 0 0,'0'0'919'0'0,"0"-2"-759"0"0,-1 0-119 0 0,2-20 2413 0 0,2 4 2100 0 0,7-29 1 0 0,-7 35-4418 0 0,1-1-1 0 0,1 1 1 0 0,0 0-1 0 0,1 1 1 0 0,0-1-1 0 0,1 1 1 0 0,0 0-1 0 0,1 1 1 0 0,17-19-1 0 0,-8 12-207 0 0,0 1 1 0 0,2 0-1 0 0,0 2 0 0 0,1 0 1 0 0,0 1-1 0 0,1 1 0 0 0,0 1 1 0 0,1 1-1 0 0,34-11 0 0 0,-44 18-29 0 0,-9 2 35 0 0,-3 5 12 0 0,-1 10 75 0 0,-1 0 1 0 0,0-1 0 0 0,-1 1-1 0 0,-7 20 1 0 0,5-21-1 0 0,1 0 0 0 0,1 1 0 0 0,0 0 0 0 0,1-1 0 0 0,-1 26 0 0 0,5-15 3 0 0,1-19-9 0 0,-1 0-4 0 0,-1 0-4 0 0,7 18-5 0 0,-6-19-408 0 0,4 10 356 0 0,-5-4-7726 0 0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0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 5527 0 0,'0'0'12476'0'0,"-1"3"-11834"0"0,-5 18 85 0 0,-28 108 2668 0 0,21-64-2932 0 0,-3 0 1 0 0,-3-1-1 0 0,-2-1 0 0 0,-3-1 1 0 0,-41 75-1 0 0,-78 95-340 0 0,132-215-122 0 0,4-7-67 0 0,4-6-48 0 0,0 0 1 0 0,0 0-1 0 0,1 0 1 0 0,-1 0-1 0 0,1 1 1 0 0,0-1-1 0 0,0 1 1 0 0,1-1 0 0 0,-1 1-1 0 0,1 0 1 0 0,-1 5-1 0 0,6-2-1234 0 0,-1-3-120 0 0,0-6-172 0 0,10-2-257 0 0,0 0-50 0 0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0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81 5983 0 0,'-30'5'795'0'0,"-11"2"-729"0"0,28-5 4681 0 0,0 0 4371 0 0,79-11-6495 0 0,88-9-635 0 0,300-30 434 0 0,-321 27-2184 0 0,-130 20-492 0 0,-12 10-4873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1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10103 0 0,'0'0'919'0'0,"-11"0"105"0"0,2 0-474 0 0,0 1-1 0 0,1 0 1 0 0,-1 1-1 0 0,0 0 1 0 0,0 0 0 0 0,1 1-1 0 0,-1 0 1 0 0,1 0-1 0 0,0 1 1 0 0,-9 5-1 0 0,-9 8-110 0 0,-39 32 0 0 0,31-21-67 0 0,-1-1-180 0 0,-43 44 1 0 0,68-61-96 0 0,0 1 0 0 0,1 0 0 0 0,0 0 0 0 0,1 1 0 0 0,1 0 0 0 0,0 0 0 0 0,0 1 0 0 0,-6 19 0 0 0,12-28-68 0 0,-1 0 0 0 0,2 1 0 0 0,-1-1-1 0 0,0 0 1 0 0,1 1 0 0 0,0-1 0 0 0,0 1 0 0 0,0-1-1 0 0,2 8 1 0 0,-1-11-18 0 0,0 0-1 0 0,0 0 0 0 0,0 1 1 0 0,0-1-1 0 0,0 0 0 0 0,1 0 1 0 0,-1 0-1 0 0,0 0 0 0 0,0-1 1 0 0,1 1-1 0 0,-1 0 0 0 0,1 0 1 0 0,-1-1-1 0 0,1 1 0 0 0,-1-1 1 0 0,3 1-1 0 0,-4-1-6 0 0,6 2 38 0 0,0-1 0 0 0,0 0 0 0 0,0-1 0 0 0,0 0 0 0 0,-1 0 0 0 0,1 0 0 0 0,0 0 0 0 0,0-1-1 0 0,0 0 1 0 0,8-2 0 0 0,9-4 140 0 0,28-13 0 0 0,-28 11-59 0 0,10-5 13 0 0,58-32 0 0 0,-73 35-132 0 0,-1-1-1 0 0,0 0 0 0 0,-1-1 0 0 0,23-24 0 0 0,-34 31-20 0 0,0 0-1 0 0,0 0 0 0 0,0 0 1 0 0,-1-1-1 0 0,6-13 0 0 0,-9 18-6 0 0,0 0-1 0 0,0 0 1 0 0,-1 0-1 0 0,1 0 0 0 0,-1-1 1 0 0,1 1-1 0 0,-1 0 1 0 0,0-1-1 0 0,0 1 0 0 0,0 0 1 0 0,0-1-1 0 0,0 1 1 0 0,0 0-1 0 0,-1 0 0 0 0,1-1 1 0 0,-1 1-1 0 0,0 0 1 0 0,1 0-1 0 0,-1 0 1 0 0,0 0-1 0 0,0-1 0 0 0,-1 1 1 0 0,-1-3-1 0 0,-2 0-132 0 0,-1-1 1 0 0,0 1-1 0 0,0-1 0 0 0,0 1 1 0 0,-11-6-1 0 0,-36-18-1022 0 0,48 27 1053 0 0,0-1-65 0 0,0 1 0 0 0,1 0 0 0 0,-1 1 0 0 0,0-1 0 0 0,0 1 1 0 0,0 0-1 0 0,0 0 0 0 0,0 0 0 0 0,0 1 0 0 0,0 0 0 0 0,-10 1 0 0 0,14-1-71 0 0,-1 1 148 0 0,-3 5 85 0 0,-2 5-296 0 0,8-6 133 0 0,-1-5 89 0 0,1 4-489 0 0,4 5-15 0 0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0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7 283 7279 0 0,'0'0'660'0'0,"0"-2"-541"0"0,-7-37 9913 0 0,7 44-8653 0 0,1 17-595 0 0,-1 31-598 0 0,1-25 28 0 0,1 0 0 0 0,1-1 0 0 0,12 46 0 0 0,-13-66-194 0 0,11 43 378 0 0,-9-36-288 0 0,1 1 1 0 0,-2 0-1 0 0,0 0 0 0 0,-1 0 1 0 0,0 28-1 0 0,2 8 3666 0 0,7-64-3696 0 0,63-49 211 0 0,-45 40-190 0 0,50-37 96 0 0,140-76-1 0 0,48-5-140 0 0,-57 32-33 0 0,-70 35-1864 0 0,1 5-3947 0 0,-94 46-2583 0 0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09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1144 10591 0 0,'0'0'819'0'0,"-2"-1"-534"0"0,-7 0-19 0 0,0-2 0 0 0,-14-4 0 0 0,2 0 1111 0 0,20 6-1168 0 0,-1 0 0 0 0,1 1 0 0 0,0-1 1 0 0,0 0-1 0 0,0 0 0 0 0,0 1 0 0 0,1-1 0 0 0,-1 0 0 0 0,0 0 1 0 0,0 0-1 0 0,0 0 0 0 0,1 0 0 0 0,-1 0 0 0 0,0-1 0 0 0,1 1 1 0 0,-1-1-1 0 0,0 0-112 0 0,0 0 347 0 0,2-2-162 0 0,-1 4-265 0 0,0 0 1 0 0,0 0-1 0 0,0-1 0 0 0,0 1 0 0 0,0 0 0 0 0,0-1 0 0 0,0 1 1 0 0,0 0-1 0 0,1-1 0 0 0,-1 1 0 0 0,0 0 0 0 0,0 0 1 0 0,0-1-1 0 0,0 1 0 0 0,0 0 0 0 0,0-1 0 0 0,0 1 1 0 0,1 0-1 0 0,-1 0 0 0 0,0 0 0 0 0,0-1 0 0 0,0 1 0 0 0,1 0 1 0 0,-1 0-1 0 0,0 0 0 0 0,0-1 0 0 0,1 1 0 0 0,-1 0 1 0 0,0 0-1 0 0,1 0 0 0 0,2 1-16 0 0,-1 1 0 0 0,1 0 1 0 0,-1 0-1 0 0,1 0 0 0 0,-1 0 0 0 0,0 0 0 0 0,1 0 1 0 0,-1 1-1 0 0,0-1 0 0 0,-1 1 0 0 0,1 0 1 0 0,0-1-1 0 0,-1 1 0 0 0,0 0 0 0 0,1 0 0 0 0,-1 0 1 0 0,0 0-1 0 0,0 4 0 0 0,3 9 18 0 0,-1 0 0 0 0,1 21 0 0 0,-3-30 4 0 0,6 90 168 0 0,6 59 180 0 0,-6-122 2429 0 0,-7-35-2747 0 0,0-8 26 0 0,1 0 0 0 0,0 0 0 0 0,1 0 0 0 0,-1 0 0 0 0,2 1 0 0 0,-1-1-1 0 0,1 1 1 0 0,1 0 0 0 0,6-14 0 0 0,5-2 197 0 0,31-39 0 0 0,-24 34-185 0 0,223-304 197 0 0,-111 157-206 0 0,270-272-1 0 0,-317 358-159 0 0,127-119-1805 0 0,-175 176 1148 0 0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2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467 299 5983 0 0,'0'0'752'0'0,"1"2"-65"0"0,6 16 1721 0 0,-1 3 5017 0 0,-3-22-7273 0 0,-2 1-146 0 0,1-1 0 0 0,0 1-1 0 0,-1-1 1 0 0,1 1 0 0 0,-1-1 0 0 0,1 0-1 0 0,-1 1 1 0 0,1-1 0 0 0,-1 0 0 0 0,1 0-1 0 0,-1 0 1 0 0,0-1 0 0 0,0 1 0 0 0,1 0-1 0 0,-1 0 1 0 0,0-1 0 0 0,0 1 0 0 0,0 0-1 0 0,1-3 1 0 0,2-3 21 0 0,10-14-22 0 0,0-1 0 0 0,-2-1 0 0 0,12-25 1 0 0,21-76-198 0 0,-43 116 159 0 0,1-1-1 0 0,-1 0 1 0 0,1-11 0 0 0,-3 10 19 0 0,-5 1 14 0 0,-4 3 0 0 0,6 6-4 0 0,1-1 0 0 0,0 1 0 0 0,0 0-1 0 0,-1 0 1 0 0,1 0 0 0 0,0 0 0 0 0,0 0 0 0 0,-1 0-1 0 0,1 1 1 0 0,0-1 0 0 0,0 1 0 0 0,-4 1 0 0 0,-28 14-80 0 0,20-9 70 0 0,0 0-2 0 0,0 0 0 0 0,0 2 0 0 0,-19 14 0 0 0,7-4 16 0 0,-11 9 0 0 0,-49 58-7 0 0,-22 20-58 0 0,74-75 97 0 0,-38 47-1 0 0,55-59 58 0 0,2 2-1 0 0,1 0 0 0 0,-23 44 0 0 0,33-55-41 0 0,1 0 0 0 0,-1 0-1 0 0,2 0 1 0 0,0 1 0 0 0,-2 13-1 0 0,4-23-39 0 0,0 0 0 0 0,0 0 0 0 0,1 0 0 0 0,-1 1 0 0 0,0-1 0 0 0,0 0 0 0 0,0 0-1 0 0,1 0 1 0 0,-1 0 0 0 0,1 0 0 0 0,-1 0 0 0 0,1 0 0 0 0,-1 0 0 0 0,1 0 0 0 0,0 0 0 0 0,-1 0 0 0 0,1 0 0 0 0,0 0-1 0 0,0 0 1 0 0,1 0 0 0 0,18 12 115 0 0,-15-12-66 0 0,1 1-1 0 0,-1-1 1 0 0,1 0 0 0 0,0 0-1 0 0,-1-1 1 0 0,1 1 0 0 0,0-1-1 0 0,-1 0 1 0 0,1-1 0 0 0,0 0-1 0 0,-1 1 1 0 0,7-3-1 0 0,11-4 261 0 0,34-14-1 0 0,-31 11-128 0 0,7-5-251 0 0,0 0 0 0 0,0-3 0 0 0,-2 0 0 0 0,0-2 0 0 0,36-31 0 0 0,-65 49 36 0 0,0 0 1 0 0,0-1-1 0 0,0 1 0 0 0,-1-1 0 0 0,1 1 0 0 0,-1-1 1 0 0,1 0-1 0 0,1-4 0 0 0,1-1 8 0 0,-3 5 11 0 0,3-5-24 0 0,9-35-89 0 0,-5 21 83 0 0,-7 20 192 0 0,0 5-86 0 0,0 0-63 0 0,0 1 0 0 0,0 0 0 0 0,0-1 0 0 0,-1 1 0 0 0,1 0 0 0 0,-1 0 0 0 0,0 0 1 0 0,0-1-1 0 0,0 1 0 0 0,-1 0 0 0 0,1 0 0 0 0,-1-1 0 0 0,0 1 0 0 0,0 0 0 0 0,-3 5 0 0 0,0 0 15 0 0,0-1 1 0 0,-1 0-1 0 0,0 1 0 0 0,-13 13 0 0 0,12-15 32 0 0,4-4-44 0 0,0 0 0 0 0,0 0 0 0 0,0 0-1 0 0,0 1 1 0 0,0-1 0 0 0,1 1 0 0 0,0-1 0 0 0,-2 6-1 0 0,3-9-4 0 0,-5 14 8 0 0,1 2-10 0 0,4-3 0 0 0,4-3 11 0 0,0-7 32 0 0,-2-1-38 0 0,1-1 0 0 0,0 1 0 0 0,-1-1 1 0 0,1 0-1 0 0,0 0 0 0 0,0 0 0 0 0,0-1 1 0 0,0 1-1 0 0,0-1 0 0 0,0 1 0 0 0,0-1 1 0 0,0 0-1 0 0,0 0 0 0 0,0-1 0 0 0,0 1 1 0 0,0-1-1 0 0,0 1 0 0 0,3-2 1 0 0,4 0-104 0 0,22-6-5471 0 0,-18 5-270 0 0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26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6911 0 0,'0'0'528'0'0,"2"-1"-148"0"0,29-7 4328 0 0,-16 3-1563 0 0,26-4 2822 0 0,-41 11-5815 0 0,-7 16 112 0 0,-10 15-40 0 0,12-22-240 0 0,4-11-120 0 0,1 1 0 0 0,0-1 0 0 0,0 1-1 0 0,-1-1 1 0 0,1 1 0 0 0,0-1 0 0 0,0 1 0 0 0,0-1 0 0 0,0 1-1 0 0,-1-1 1 0 0,1 1 0 0 0,0-1 0 0 0,0 1 0 0 0,0-1 0 0 0,0 1-1 0 0,0-1 1 0 0,0 1 0 0 0,0-1 0 0 0,0 1 0 0 0,1-1 0 0 0,-1 1-1 0 0,0-1 1 0 0,0 1 0 0 0,0-1 0 0 0,1 1 0 0 0,-1-1 0 0 0,0 1-1 0 0,0-1 1 0 0,1 0 0 0 0,-1 1 0 0 0,0-1 0 0 0,1 1-1 0 0,-1-1 1 0 0,0 0 0 0 0,1 1 0 0 0,-1-1 0 0 0,1 0 0 0 0,-1 0-1 0 0,0 1 1 0 0,1-1 0 0 0,-1 0 0 0 0,1 0 0 0 0,-1 1 0 0 0,1-1-1 0 0,-1 0 1 0 0,1 0 0 0 0,-1 0 0 0 0,1 0 0 0 0,-1 0 0 0 0,1 0-1 0 0,-1 0 1 0 0,1 0 0 0 0,0 0 0 0 0,14-1-6287 0 0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2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 10135 0 0,'0'0'4024'0'0,"0"3"-3761"0"0,1 6-147 0 0,-1 0 1 0 0,-1 1-1 0 0,1-1 0 0 0,-5 17 1 0 0,-11 41 811 0 0,8-40-669 0 0,-6 24 41 0 0,-1-1 0 0 0,-3-1 0 0 0,-2 0 0 0 0,-2-2 0 0 0,-45 72 0 0 0,41-82-271 0 0,-1-2 0 0 0,-1-1 0 0 0,-2-1-1 0 0,-44 36 1 0 0,65-62-39 0 0,7-6-204 0 0,3-4-1831 0 0,3-12 842 0 0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27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71 623 5063 0 0,'-5'3'170'0'0,"1"-1"0"0"0,0-1 0 0 0,-1 1 0 0 0,1-1 0 0 0,-1 0 0 0 0,1 0 0 0 0,-1 0 0 0 0,1 0-1 0 0,-1-1 1 0 0,0 0 0 0 0,-4 0 0 0 0,7 0 1519 0 0,0-2 82 0 0,1-2-1513 0 0,0 1 0 0 0,-1-1-1 0 0,1 0 1 0 0,0 0 0 0 0,1 1 0 0 0,-1-1 0 0 0,1 0 0 0 0,0 0-1 0 0,0 0 1 0 0,0 0 0 0 0,0 0 0 0 0,1 0 0 0 0,-1 1-1 0 0,1-1 1 0 0,2-6 0 0 0,3-9 323 0 0,15-32 0 0 0,-16 41-327 0 0,11-26 195 0 0,1 1 0 0 0,2 1 0 0 0,1 1 0 0 0,1 0 0 0 0,2 2 0 0 0,32-35 0 0 0,-20 32-291 0 0,40-33-1 0 0,-55 51-151 0 0,1 2 0 0 0,-1 1 0 0 0,2 0 0 0 0,24-9 0 0 0,-29 14 42 0 0,1 1-1 0 0,0 1 0 0 0,0 1 1 0 0,0 0-1 0 0,37-3 1 0 0,-47 7-34 0 0,-1 1 0 0 0,0 0 0 0 0,0 1 0 0 0,0-1 1 0 0,0 1-1 0 0,0 1 0 0 0,0 0 0 0 0,0 0 0 0 0,-1 0 0 0 0,1 0 1 0 0,0 1-1 0 0,-1 0 0 0 0,0 1 0 0 0,0-1 0 0 0,0 1 0 0 0,0 1 1 0 0,-1-1-1 0 0,1 1 0 0 0,4 5 0 0 0,-4-3-14 0 0,-1 0 0 0 0,0 0 0 0 0,-1 1 0 0 0,0 0 0 0 0,0 0 0 0 0,0 0 0 0 0,-1 0 0 0 0,0 0 0 0 0,-1 1 0 0 0,0-1 0 0 0,0 1 0 0 0,-1 0 0 0 0,0 0 0 0 0,0 17 0 0 0,-2-7 0 0 0,-1 1 0 0 0,0-1 0 0 0,-1 1 0 0 0,-1-1 0 0 0,-11 31 0 0 0,9-34 0 0 0,-1-1 0 0 0,0 0 0 0 0,-1-1 0 0 0,-1 1 0 0 0,0-2 0 0 0,-1 1 0 0 0,0-1 0 0 0,-1-1 0 0 0,-23 21 0 0 0,11-15 0 0 0,0 0 0 0 0,-1-2 0 0 0,0-1 0 0 0,-49 21 0 0 0,-155 61-137 0 0,146-62-296 0 0,80-34 82 0 0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2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61 11887 0 0,'2'-1'547'0'0,"127"-59"7034"0"0,-129 61-7569 0 0,0-1-1 0 0,1 0 1 0 0,-1 0-1 0 0,1 1 1 0 0,-1-1-1 0 0,0 0 1 0 0,1 1-1 0 0,-1-1 0 0 0,0 0 1 0 0,1 1-1 0 0,-1-1 1 0 0,0 1-1 0 0,0-1 1 0 0,1 1-1 0 0,-1-1 1 0 0,0 0-1 0 0,0 1 1 0 0,0-1-1 0 0,0 1 1 0 0,0-1-1 0 0,0 1 1 0 0,1-1-1 0 0,-1 1 1 0 0,0-1-1 0 0,0 1 1 0 0,0-1-1 0 0,-1 1 1 0 0,1-1-1 0 0,0 1 0 0 0,0-1 1 0 0,0 1-1 0 0,0 0 1 0 0,-6 16 28 0 0,-5 1-37 0 0,0 0 0 0 0,-1-1 0 0 0,-1-1-1 0 0,-19 20 1 0 0,-68 56-5 0 0,32-30 3 0 0,8-3 27 0 0,-70 89 0 0 0,104-114 62 0 0,1 1 0 0 0,2 1 0 0 0,2 2 0 0 0,-26 59 0 0 0,41-82-72 0 0,1 0 1 0 0,1-1 0 0 0,0 2 0 0 0,1-1 0 0 0,0 0 0 0 0,0 31 0 0 0,3-40 32 0 0,0-1 0 0 0,0 1 0 0 0,1 0 0 0 0,0-1 0 0 0,0 1-1 0 0,1-1 1 0 0,-1 1 0 0 0,1-1 0 0 0,0 0 0 0 0,1 1 0 0 0,-1-1 0 0 0,1 0-1 0 0,0-1 1 0 0,0 1 0 0 0,1 0 0 0 0,-1-1 0 0 0,1 0 0 0 0,0 0 0 0 0,0 0 0 0 0,1 0-1 0 0,-1 0 1 0 0,6 2 0 0 0,2 0-12 0 0,-1-1-1 0 0,1 0 1 0 0,0-1-1 0 0,0 0 1 0 0,1-1-1 0 0,17 3 1 0 0,-12-3-704 0 0,-16-2-368 0 0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3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3223 0 0,'1'-2'240'0'0,"3"-3"96"0"0,0 0-1 0 0,0 0 1 0 0,-1-1-1 0 0,5-9 0 0 0,9-16 11347 0 0,-8 53-11204 0 0,-1 0 0 0 0,0 1 0 0 0,-2 0 0 0 0,4 25 0 0 0,9 34-228 0 0,-1-26-181 0 0,3-2 1 0 0,2 0 0 0 0,3-1-1 0 0,2-2 1 0 0,56 80-1 0 0,-53-91-65 0 0,-16-21-27 0 0,0 0 1 0 0,21 40-1 0 0,-27-44 23 0 0,-7-10 0 0 0,-1 6 0 0 0,0-7-60 0 0,-1 0 0 0 0,0 0 0 0 0,0 0-1 0 0,0-1 1 0 0,-1 7 0 0 0,0-9-164 0 0,-3 5-3203 0 0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3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8 12815 0 0,'0'0'587'0'0,"-1"-1"-16"0"0,1 1-527 0 0,0-1 1 0 0,-1 1 0 0 0,1-1-1 0 0,0 1 1 0 0,-1-1 0 0 0,1 1-1 0 0,-1 0 1 0 0,1-1 0 0 0,-1 1-1 0 0,1 0 1 0 0,0-1 0 0 0,-1 1-1 0 0,1 0 1 0 0,-1 0 0 0 0,1-1-1 0 0,-1 1 1 0 0,1 0 0 0 0,-1 0-1 0 0,0 0 1 0 0,1 0 0 0 0,-1 0-1 0 0,1 0 1 0 0,-1 0 0 0 0,1 0-1 0 0,-1 0 1 0 0,1 0 0 0 0,-1 0 0 0 0,1 0-1 0 0,-1 0 1 0 0,0 0 0 0 0,1 0-1 0 0,-1 0 1 0 0,1 1 0 0 0,-1-1-1 0 0,1 0 1 0 0,-1 0 0 0 0,1 1-1 0 0,-1-1 1 0 0,-3 2-66 0 0,1 0 87 0 0,-1-1 1 0 0,0 1-1 0 0,1 0 1 0 0,-1 1-1 0 0,1-1 1 0 0,0 1-1 0 0,0-1 0 0 0,0 1 1 0 0,0 0-1 0 0,0 0 1 0 0,0 0-1 0 0,-2 5 1 0 0,-5 8 149 0 0,-12 24 0 0 0,6-11-23 0 0,-8 14-24 0 0,-2-1-1 0 0,-3-2 1 0 0,-1-1-1 0 0,-1-1 0 0 0,-65 59 1 0 0,-120 123 795 0 0,161-160-843 0 0,33-34-158 0 0,20-25-158 0 0,0 3 166 0 0,0-2-1176 0 0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3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10591 0 0,'0'0'1423'0'0,"-1"2"97"0"0,-12 46 4879 0 0,0 0-5891 0 0,-39 139 458 0 0,51-184-1118 0 0,1 0 1 0 0,-1 0-1 0 0,1 0 0 0 0,0 0 0 0 0,0 1 0 0 0,0-1 0 0 0,0 0 1 0 0,0 0-1 0 0,1 0 0 0 0,-1 0 0 0 0,1 0 0 0 0,0 0 1 0 0,0 0-1 0 0,1 3 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19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14599 0 0,'0'0'1320'0'0,"-2"-1"-1082"0"0,-3 1-140 0 0,0 0 0 0 0,0 0 0 0 0,0 1 0 0 0,0 0 0 0 0,0 0 1 0 0,1 0-1 0 0,-1 0 0 0 0,0 1 0 0 0,0-1 0 0 0,1 1 0 0 0,-1 0 0 0 0,1 1 1 0 0,0-1-1 0 0,-1 1 0 0 0,1 0 0 0 0,1 0 0 0 0,-1 0 0 0 0,-4 5 1 0 0,-5 4 159 0 0,1 2 0 0 0,0 0 0 0 0,-16 26 0 0 0,19-26-191 0 0,0 0-1 0 0,2 0 1 0 0,0 1 0 0 0,0-1 0 0 0,2 2 0 0 0,0-1-1 0 0,0 1 1 0 0,2-1 0 0 0,0 1 0 0 0,0 0-1 0 0,1 29 1 0 0,1-29 4 0 0,1-14-55 0 0,-1 1 0 0 0,1-1 0 0 0,0 0 0 0 0,0 1 0 0 0,0-1 1 0 0,0 0-1 0 0,1 1 0 0 0,-1-1 0 0 0,0 0 0 0 0,1 0 0 0 0,0 1 0 0 0,0-1 0 0 0,-1 0 0 0 0,1 0 0 0 0,0 0 0 0 0,1 0 0 0 0,-1 0 0 0 0,0 0 0 0 0,3 3 0 0 0,-2-3 25 0 0,0-1-1 0 0,0 1 1 0 0,0 0 0 0 0,0-1-1 0 0,0 0 1 0 0,0 1 0 0 0,1-1-1 0 0,-1 0 1 0 0,0 0 0 0 0,1 0-1 0 0,-1 0 1 0 0,1-1 0 0 0,-1 1-1 0 0,1-1 1 0 0,-1 1 0 0 0,1-1-1 0 0,-1 0 1 0 0,1 0-1 0 0,-1 0 1 0 0,1-1 0 0 0,0 1-1 0 0,-1 0 1 0 0,1-1 0 0 0,-1 0-1 0 0,5-1 1 0 0,5-3 177 0 0,1 0 1 0 0,-2-1-1 0 0,21-13 0 0 0,-27 16-178 0 0,28-19 114 0 0,0-1 1 0 0,43-39 0 0 0,-64 51-173 0 0,-1 0-1 0 0,0-1 0 0 0,-1 0 1 0 0,-1-1-1 0 0,0 0 1 0 0,0 0-1 0 0,-1-1 0 0 0,-1 0 1 0 0,7-19-1 0 0,-12 27-254 0 0,-1 1-1 0 0,0-1 0 0 0,0 0 1 0 0,1-9-1 0 0,-2 13-328 0 0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3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10135 0 0,'0'0'7082'0'0,"1"0"-6852"0"0,7 1-36 0 0,-1 0 0 0 0,1-1 0 0 0,-1 0 0 0 0,1-1 1 0 0,-1 1-1 0 0,0-2 0 0 0,14-2 0 0 0,0 0 65 0 0,108-14 493 0 0,-52 5-3293 0 0,-61 11 1590 0 0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3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42 5983 0 0,'-8'1'13428'0'0,"9"-1"-13398"0"0,-1 1 0 0 0,1-1 0 0 0,-1 0 0 0 0,1 0 0 0 0,-1 1 0 0 0,1-1 0 0 0,-1 0-1 0 0,1 0 1 0 0,-1 1 0 0 0,1-1 0 0 0,-1 1 0 0 0,0-1 0 0 0,1 0 0 0 0,-1 1 0 0 0,0-1 0 0 0,1 1 0 0 0,-1 0-1 0 0,1 0 8 0 0,0 0-1 0 0,-1 0 1 0 0,1-1-1 0 0,0 1 1 0 0,-1 0-1 0 0,1 0 1 0 0,0-1 0 0 0,0 1-1 0 0,0 0 1 0 0,0-1-1 0 0,0 1 1 0 0,0-1-1 0 0,1 1 1 0 0,4 0 58 0 0,1 1 0 0 0,-1-2 0 0 0,1 1 1 0 0,-1-1-1 0 0,1 0 0 0 0,0 0 1 0 0,12-3-1 0 0,51-14 7 0 0,-42 9-92 0 0,110-22-3355 0 0,-111 24 2186 0 0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32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92 11111 0 0,'-8'0'163'0'0,"0"0"-1"0"0,0 0 0 0 0,0 1 1 0 0,0-1-1 0 0,0 2 0 0 0,0-1 0 0 0,-10 5 1 0 0,-9 0 1254 0 0,26-6-587 0 0,-5 1 2528 0 0,16-2-2554 0 0,20-7-506 0 0,87-23 444 0 0,139-19 0 0 0,-231 46-632 0 0,35-3 202 0 0,74 0 0 0 0,-133 7-308 0 0,-1 0-1 0 0,1 1 0 0 0,0-1 1 0 0,-1 0-1 0 0,0 1 0 0 0,1-1 1 0 0,-1 0-1 0 0,1 1 1 0 0,-1-1-1 0 0,1 1 0 0 0,-1-1 1 0 0,0 1-1 0 0,1-1 0 0 0,-1 1 1 0 0,0-1-1 0 0,0 1 0 0 0,1-1 1 0 0,-1 1-1 0 0,0-1 1 0 0,0 1-1 0 0,0 0 0 0 0,1 0 3 0 0,0 1-6 0 0,0 1 0 0 0,-1-1 0 0 0,1 1 0 0 0,-1 0 0 0 0,1-1 0 0 0,-1 1 0 0 0,0 0 0 0 0,0-1 0 0 0,0 1 0 0 0,0 0 0 0 0,-1-1 0 0 0,1 1 0 0 0,-1 0 0 0 0,-1 3 0 0 0,-1 4 0 0 0,-2 1 0 0 0,-5 10 0 0 0,5-10 0 0 0,-18 33 14 0 0,-1-1 0 0 0,-39 53 0 0 0,-70 72 101 0 0,91-117-84 0 0,2-4 33 0 0,21-27 25 0 0,1 2 1 0 0,-24 37-1 0 0,21-23-115 0 0,21-34-525 0 0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3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8287 0 0,'-2'2'4804'0'0,"0"1"-4500"0"0,1 0 0 0 0,-1 0 0 0 0,0 1 0 0 0,1-1 0 0 0,0 1 0 0 0,0-1 0 0 0,0 1 0 0 0,0-1 0 0 0,0 1 0 0 0,1 0 0 0 0,-1-1-1 0 0,1 1 1 0 0,0 0 0 0 0,0-1 0 0 0,1 1 0 0 0,-1 0 0 0 0,2 4 0 0 0,2 9-365 0 0,0 1 0 0 0,10 20 1 0 0,-9-23 681 0 0,-3-9-524 0 0,8 21 340 0 0,-1 1 1 0 0,9 51 0 0 0,-17-71-397 0 0,0 1 0 0 0,0-1 0 0 0,-1 0 0 0 0,0 1 0 0 0,-1-1 0 0 0,0 1 0 0 0,0-1 0 0 0,-1 0 0 0 0,0 1 0 0 0,0-1 0 0 0,-1 0 0 0 0,0 0 0 0 0,0-1 0 0 0,-8 12 0 0 0,6-10-25 0 0,-1-1 1 0 0,0 1-1 0 0,0-1 1 0 0,-1-1-1 0 0,0 1 1 0 0,-1-1-1 0 0,1-1 1 0 0,-1 1-1 0 0,-1-1 1 0 0,-14 8-1 0 0,1-4-190 0 0,0 0 0 0 0,-1-1 0 0 0,-47 10 0 0 0,69-19 86 0 0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36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4255 0 0,'0'0'416'0'0,"9"-4"-416"0"0,0-3 512 0 0,0 4 640 0 0,0-1-288 0 0,-2-1-776 0 0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3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3679 0 0,'0'0'284'0'0,"0"-16"27"0"0,-1 13 742 0 0,1-1 1 0 0,1 1-1 0 0,-1 0 0 0 0,0-1 1 0 0,1 1-1 0 0,0 0 0 0 0,0 0 1 0 0,2-6-1 0 0,-2 8 192 0 0,-1 0-1202 0 0,0 1-1 0 0,0 0 1 0 0,0-1-1 0 0,0 1 1 0 0,0 0-1 0 0,1 0 1 0 0,-1-1-1 0 0,0 1 1 0 0,0 0-1 0 0,0 0 1 0 0,0 0-1 0 0,1-1 1 0 0,-1 1-1 0 0,0 0 0 0 0,0 0 1 0 0,1 0-1 0 0,-1-1 1 0 0,0 1-1 0 0,0 0 1 0 0,1 0-1 0 0,-1 0 1 0 0,0 0-1 0 0,1 0 1 0 0,-1 0-1 0 0,0 0 1 0 0,0 0-1 0 0,1 0 1 0 0,-1-1-1 0 0,0 1 1 0 0,1 0-1 0 0,-1 0 1 0 0,0 1-1 0 0,1-1 1 0 0,-1 0-1 0 0,0 0 1 0 0,0 0-1 0 0,1 0 1 0 0,-1 0-1 0 0,0 0 0 0 0,1 0 1 0 0,-1 0-1 0 0,0 1 1 0 0,0-1-1 0 0,1 0 1 0 0,-1 0-1 0 0,0 0 1 0 0,0 1-1 0 0,14 8 487 0 0,-9-4-393 0 0,0 1 0 0 0,0 1 0 0 0,-1-1 0 0 0,1 1-1 0 0,5 12 1 0 0,13 41 428 0 0,-10-25-255 0 0,72 158 827 0 0,-57-138-958 0 0,3-2 0 0 0,60 79 0 0 0,-18-39 27 0 0,-25-34-166 0 0,-47-57-147 0 0,-1-12-3643 0 0,0 0-2608 0 0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3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840 22 11055 0 0,'-2'-21'1948'0'0,"-13"30"552"0"0,-15 21-1898 0 0,1 2 0 0 0,2 0 0 0 0,-39 62 0 0 0,10-13-482 0 0,3-9-80 0 0,-69 71 0 0 0,-18-6 272 0 0,128-125-244 0 0,-69 64 237 0 0,68-66-327 0 0,0-1-1 0 0,0 0 0 0 0,-1-1 1 0 0,-28 13-1 0 0,20-13-338 0 0,1-2 0 0 0,-42 8-1 0 0,57-13-902 0 0,14-2 810 0 0,15-2-1260 0 0,-4-2-3478 0 0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3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208 108 11055 0 0,'0'0'506'0'0,"-2"0"-10"0"0,-34 7 4713 0 0,38-9-5095 0 0,-1 1 1 0 0,1 0-1 0 0,0-1 1 0 0,0 1-1 0 0,-1 0 1 0 0,1 0-1 0 0,3-2 0 0 0,-3 2-25 0 0,30-15 233 0 0,66-23 1 0 0,-48 21 63 0 0,-36 12-229 0 0,-1 1 1 0 0,1 0-1 0 0,0 1 1 0 0,1 1-1 0 0,25-3 1 0 0,-38 6-85 0 0,-2 2-13 0 0,1 1-59 0 0,0 1-1 0 0,-1-1 1 0 0,0 0 0 0 0,0 1-1 0 0,0-1 1 0 0,0 1-1 0 0,0-1 1 0 0,-1 0 0 0 0,1 1-1 0 0,-1-1 1 0 0,0 0-1 0 0,0 1 1 0 0,0-1 0 0 0,0 0-1 0 0,-1 0 1 0 0,1 0-1 0 0,-1 0 1 0 0,0 0 0 0 0,0 0-1 0 0,0 0 1 0 0,-5 4-1 0 0,-5 6 0 0 0,-1-1-1 0 0,-27 21 1 0 0,38-31 0 0 0,-126 92-261 0 0,-116 97-142 0 0,227-173 403 0 0,17-18 0 0 0,0 0 0 0 0,0 0 0 0 0,0 0 0 0 0,0 0 0 0 0,0 0 0 0 0,-1 0 0 0 0,1 0 0 0 0,0 0 0 0 0,0 1 0 0 0,0-1 0 0 0,0 0 0 0 0,0 0 0 0 0,0 0 0 0 0,-1 0 0 0 0,1 0 0 0 0,0 1 0 0 0,0-1 0 0 0,0 0 0 0 0,0 0 0 0 0,0 0 0 0 0,0 0 0 0 0,0 0 0 0 0,0 1 0 0 0,0-1 0 0 0,0 0 0 0 0,0 0 0 0 0,0 0 0 0 0,0 1 0 0 0,0-1 0 0 0,0 0 0 0 0,0 0 0 0 0,0 0 0 0 0,0 0 0 0 0,0 1 0 0 0,0-1 0 0 0,0 0 0 0 0,0 0 0 0 0,0 0 0 0 0,0 0 0 0 0,0 1 0 0 0,0-1 0 0 0,1 0 0 0 0,-1 0 0 0 0,0 0 0 0 0,0 0 0 0 0,0 0 0 0 0,0 0 0 0 0,0 1 0 0 0,0-1 0 0 0,1 0 0 0 0,-1 0 0 0 0,0 0 0 0 0,0 0 0 0 0,0 0 0 0 0,7 0 0 0 0,-6 0 0 0 0,131-6 923 0 0,1 0 725 0 0,-117 6-1632 0 0,0 2-1 0 0,0 0 1 0 0,-1 1 0 0 0,18 5 0 0 0,-18-4-410 0 0,18 0-3976 0 0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3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10799 0 0,'0'0'979'0'0,"2"-1"-808"0"0,40-14 1506 0 0,61-14 1 0 0,-91 26-1503 0 0,74-17 1360 0 0,115-10 0 0 0,-193 29-1736 0 0,-1 0 1 0 0,1 1 0 0 0,0 0-1 0 0,-1 0 1 0 0,1 1 0 0 0,-1 0-1 0 0,9 2 1 0 0,-14-3-787 0 0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3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8751 0 0,'2'-1'7162'0'0,"56"-19"-3101"0"0,-35 11-3585 0 0,36-9 0 0 0,-25 10-126 0 0,-3 0-406 0 0,1 2 1 0 0,0 1-1 0 0,0 1 0 0 0,40 1 1 0 0,-1 4-4597 0 0,-56-1-1423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1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88 14511 0 0,'17'-20'787'0'0,"0"1"0"0"0,37-30 2203 0 0,-54 51-2831 0 0,-1 11-95 0 0,-1-1 0 0 0,-1 0 0 0 0,0-1 0 0 0,0 1 0 0 0,-1 0 0 0 0,-6 11 0 0 0,0 1 63 0 0,-25 58 154 0 0,-48 82 0 0 0,40-83-229 0 0,-24 51-22 0 0,-56 105 58 0 0,-53 82-1371 0 0,160-294-1046 0 0,10-17 983 0 0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38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55 2759 0 0,'-2'0'126'0'0,"-8"5"132"0"0,0-1 1 0 0,-1 0-1 0 0,0 0 1 0 0,-13 1-1 0 0,2 1 2708 0 0,3-1 1295 0 0,15-4-1421 0 0,13-3-2270 0 0,58-22 1346 0 0,-7 3-968 0 0,-18 9-451 0 0,39-10 639 0 0,-69 19-870 0 0,-1 1 0 0 0,1 1 0 0 0,0 0 0 0 0,22 1 0 0 0,-31 0-232 0 0,0 1 0 0 0,-1-1 1 0 0,1 0-1 0 0,-1 1 1 0 0,1 0-1 0 0,0-1 0 0 0,-1 1 1 0 0,0 0-1 0 0,1 0 1 0 0,-1 1-1 0 0,0-1 0 0 0,1 0 1 0 0,-1 1-1 0 0,0-1 1 0 0,0 1-1 0 0,0 0 1 0 0,3 3-1 0 0,-4-3-23 0 0,0 0 1 0 0,0 0-1 0 0,0 1 0 0 0,0-1 1 0 0,0 0-1 0 0,-1 0 0 0 0,1 1 1 0 0,-1-1-1 0 0,1 0 1 0 0,-1 1-1 0 0,0-1 0 0 0,0 1 1 0 0,0-1-1 0 0,0 0 0 0 0,0 1 1 0 0,-1-1-1 0 0,1 1 0 0 0,-1-1 1 0 0,-1 4-1 0 0,-1 2-8 0 0,0 0-1 0 0,-1 1 0 0 0,-1-1 1 0 0,1 0-1 0 0,-1-1 0 0 0,-1 1 1 0 0,1-1-1 0 0,-1 0 0 0 0,-9 8 1 0 0,-9 7 24 0 0,-32 22 0 0 0,55-43-25 0 0,-41 30-2 0 0,0-2 0 0 0,-2-2 0 0 0,-58 26 0 0 0,73-40-6 0 0,-55 15-1 0 0,43-19-1948 0 0,149-32 1891 0 0,-93 20 164 0 0,0 0-1 0 0,1 0 0 0 0,0 1 1 0 0,0 1-1 0 0,0 1 0 0 0,-1 0 1 0 0,1 1-1 0 0,0 1 0 0 0,16 4 1 0 0,-25-4-13 0 0,1 1 0 0 0,-1 0 0 0 0,0 0 0 0 0,0 0 1 0 0,0 1-1 0 0,-1 0 0 0 0,1 1 0 0 0,10 9 1 0 0,-14-12-77 0 0,0 1 0 0 0,-1 0 0 0 0,1 0 0 0 0,0 0 0 0 0,-1 0 0 0 0,0 0 0 0 0,0 1 0 0 0,0-1 0 0 0,0 1 0 0 0,0-1 0 0 0,-1 1 1 0 0,0 0-1 0 0,1 0 0 0 0,-1-1 0 0 0,-1 1 0 0 0,1 0 0 0 0,0 0 0 0 0,-1 0 0 0 0,0 4 0 0 0,-1-4 10 0 0,1 0 0 0 0,-1-1 0 0 0,-1 1 0 0 0,1-1 0 0 0,0 1 0 0 0,-1-1 0 0 0,0 0 0 0 0,1 1-1 0 0,-1-1 1 0 0,-1 0 0 0 0,1 0 0 0 0,0 0 0 0 0,-1-1 0 0 0,-3 4 0 0 0,-6 5 33 0 0,-1-1 0 0 0,-15 9 0 0 0,4-3-55 0 0,-2 3 30 0 0,-55 28 0 0 0,66-39-30 0 0,-1-1 0 0 0,-1-1 1 0 0,1 0-1 0 0,-1-1 0 0 0,-21 3 0 0 0,16-8-99 0 0,3 0-74 0 0,17 0 6 0 0,2 0 131 0 0,0-1 1 0 0,-1 0-1 0 0,1 1 1 0 0,0 0 0 0 0,-1-1-1 0 0,1 1 1 0 0,0-1-1 0 0,-1 1 1 0 0,1-1 0 0 0,-1 1-1 0 0,1 0 1 0 0,-1-1-1 0 0,1 1 1 0 0,-1 0 0 0 0,1-1-1 0 0,-1 1 1 0 0,1 0-1 0 0,-1 0 1 0 0,1-1 0 0 0,-1 1-1 0 0,1 0 1 0 0,-1 0-1 0 0,0 0 1 0 0,1 0 0 0 0,-1 0-1 0 0,1 0 1 0 0,-2 0-1 0 0,-16-1-825 0 0,17 1 810 0 0,0 0-326 0 0,-2 1 130 0 0,0-1-921 0 0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8751 0 0,'0'0'5659'0'0,"1"2"-5258"0"0,45 48 969 0 0,53 45 0 0 0,-92-89-1175 0 0,-1 1 1 0 0,-1-1-1 0 0,1 1 0 0 0,-1 0 0 0 0,0 0 0 0 0,-1 1 0 0 0,1 0 0 0 0,-2-1 1 0 0,1 1-1 0 0,-1 1 0 0 0,0-1 0 0 0,-1 0 0 0 0,0 1 0 0 0,0-1 0 0 0,-1 1 1 0 0,0 0-1 0 0,0-1 0 0 0,-1 1 0 0 0,0 0 0 0 0,-1 0 0 0 0,-2 12 1 0 0,2-15-105 0 0,-1 0 1 0 0,0 0 0 0 0,-1 0 0 0 0,0 0 0 0 0,1-1 0 0 0,-2 1 0 0 0,1-1 0 0 0,-1 0 0 0 0,0 0 0 0 0,0 0 0 0 0,0 0 0 0 0,-8 6 0 0 0,4-5-27 0 0,0 1-1 0 0,-1-1 1 0 0,1-1 0 0 0,-1 1-1 0 0,-1-2 1 0 0,-16 7-1 0 0,19-8-205 0 0,0 1-1 0 0,1-1 1 0 0,-9 6-1 0 0,-2 1-1781 0 0,-1-1-3766 0 0,5-6-914 0 0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3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39 7367 0 0,'-5'-27'991'0'0,"2"16"5035"0"0,11 36 224 0 0,-4-9-7362 0 0,21 55 1903 0 0,3-2 0 0 0,52 93 0 0 0,-38-88-338 0 0,4-2 1 0 0,97 118-1 0 0,-138-184-441 0 0,-2-4-5 0 0,-1 0-1 0 0,0 1 1 0 0,-1-1-1 0 0,1 1 1 0 0,0-1-1 0 0,-1 1 1 0 0,2 5-1 0 0,1 1-6927 0 0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3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36 5527 0 0,'0'0'423'0'0,"1"-1"-278"0"0,2-9 48 0 0,3-5 602 0 0,1 6 5580 0 0,-6 8-5663 0 0,1 2-52 0 0,-1-1-541 0 0,1 0 1 0 0,-1 0-1 0 0,1 1 1 0 0,-1-1-1 0 0,1 1 1 0 0,-1-1-1 0 0,1 1 1 0 0,-1 0-1 0 0,1 0 0 0 0,-1-1 1 0 0,0 1-1 0 0,0 0 1 0 0,1 0-1 0 0,-1 0 1 0 0,0 1-1 0 0,0-1 1 0 0,0 0-1 0 0,0 0 0 0 0,1 2 1 0 0,-1 0-12 0 0,0-1 0 0 0,0 1 1 0 0,0-1-1 0 0,0 1 0 0 0,-1 0 0 0 0,1-1 1 0 0,-1 1-1 0 0,0 0 0 0 0,0-1 0 0 0,0 5 1 0 0,-1 4 117 0 0,-1 0 0 0 0,0 0 1 0 0,0 0-1 0 0,-7 15 1 0 0,0-1-10 0 0,-2 0-1 0 0,-1-1 1 0 0,-1 0 0 0 0,-22 29-1 0 0,-73 81 288 0 0,44-68-411 0 0,-2-2 1 0 0,-3-4-1 0 0,-3-3 1 0 0,-139 85 0 0 0,189-128 35 0 0,-27 21 0 0 0,47-33-79 0 0,6-2-189 0 0,42-8-5946 0 0,-11 0-661 0 0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40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30 4607 0 0,'0'0'15748'0'0,"8"-5"-15084"0"0,-3 2-645 0 0,-1 0-1 0 0,1 1 0 0 0,0-1 1 0 0,-1 1-1 0 0,1 0 1 0 0,0 1-1 0 0,0-1 0 0 0,9-1 1 0 0,-4 2-1 0 0,0 0 0 0 0,-1 0 1 0 0,20 1-1 0 0,-23 1-12 0 0,-4-1-4 0 0,1 0 1 0 0,0 0-1 0 0,0 1 0 0 0,0-1 0 0 0,0 1 1 0 0,-1 0-1 0 0,1 0 0 0 0,0 0 0 0 0,-1 0 1 0 0,1 0-1 0 0,-1 0 0 0 0,1 1 0 0 0,-1-1 0 0 0,0 1 1 0 0,1 0-1 0 0,-1 0 0 0 0,0 0 0 0 0,0 0 1 0 0,0 0-1 0 0,1 3 0 0 0,7 8-2 0 0,-10-7 0 0 0,-1-4 0 0 0,-2 31 0 0 0,0-18 0 0 0,-1-11 0 0 0,2-2 0 0 0,-4 4 0 0 0,1 1 0 0 0,-1-2 0 0 0,0 1 0 0 0,-1-1 0 0 0,1 0 0 0 0,-1 0 0 0 0,0-1 0 0 0,-8 4 0 0 0,-64 26 0 0 0,58-26 0 0 0,-51 14 0 0 0,72-22 0 0 0,-20 5 0 0 0,14-1-5 0 0,7-1-8 0 0,4-1-22 0 0,4 1 24 0 0,0-1 0 0 0,0-1 0 0 0,-1 1 0 0 0,1-2-1 0 0,14 1 1 0 0,-11-1 5 0 0,0 1 0 0 0,15 2 0 0 0,-20-2-2 0 0,-1 0 0 0 0,1 1 0 0 0,-1 0 0 0 0,0 0 1 0 0,1 1-1 0 0,-1 0 0 0 0,0 0 0 0 0,-1 0 1 0 0,1 0-1 0 0,-1 1 0 0 0,1 0 0 0 0,-1 1 1 0 0,0-1-1 0 0,0 1 0 0 0,-1 0 0 0 0,0 0 1 0 0,0 0-1 0 0,0 0 0 0 0,0 1 0 0 0,-1 0 1 0 0,5 9-1 0 0,-8-13 29 0 0,1 1 0 0 0,0-1-1 0 0,-1 1 1 0 0,0-1 0 0 0,1 1 0 0 0,-1-1 0 0 0,0 1-1 0 0,0-1 1 0 0,0 1 0 0 0,-1-1 0 0 0,1 1 0 0 0,-1-1 0 0 0,1 1-1 0 0,-1-1 1 0 0,0 1 0 0 0,-2 3 0 0 0,1-2 46 0 0,0 0 1 0 0,0 0 0 0 0,-1 0-1 0 0,0 0 1 0 0,0 0-1 0 0,0-1 1 0 0,-6 6-1 0 0,-80 62 672 0 0,72-60-580 0 0,1 0 0 0 0,-2-1 0 0 0,-32 13 0 0 0,-9-2-95 0 0,55-20-63 0 0,-3 1 6 0 0,-2-3-51 0 0,8 1-132 0 0,-2-1-50 0 0,3 1 180 0 0,-1 0 0 0 0,1 0 0 0 0,0 0 0 0 0,0 0 0 0 0,0 0 0 0 0,0 0 0 0 0,0 0 0 0 0,-1 0 0 0 0,1-1 1 0 0,0 1-1 0 0,0 0 0 0 0,0 0 0 0 0,0 0 0 0 0,0 0 0 0 0,-1 0 0 0 0,1 0 0 0 0,0 0 0 0 0,0 0 0 0 0,0 0 0 0 0,0 0 0 0 0,0 0 0 0 0,0-1 0 0 0,-1 1 0 0 0,1 0 0 0 0,0 0 0 0 0,0 0 0 0 0,0 0 0 0 0,0 0 0 0 0,0-1 0 0 0,0 1 0 0 0,0 0 0 0 0,0 0 0 0 0,0 0 0 0 0,0 0 0 0 0,0 0 0 0 0,0-1 0 0 0,0 1 0 0 0,1-4-543 0 0,1 1 1 0 0,0-1-1 0 0,0 1 1 0 0,0 0-1 0 0,0 0 1 0 0,1-1-1 0 0,-1 1 0 0 0,1 1 1 0 0,0-1-1 0 0,0 0 1 0 0,4-2-1 0 0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4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9215 0 0,'0'0'5280'0'0,"2"1"-4458"0"0,0 1-620 0 0,1-1 1 0 0,0 1-1 0 0,0-1 1 0 0,0 1-1 0 0,0-1 1 0 0,0 0-1 0 0,1 0 1 0 0,-1-1-1 0 0,0 1 1 0 0,0 0-1 0 0,1-1 1 0 0,-1 0-1 0 0,0 0 1 0 0,1 0-1 0 0,5-1 1 0 0,8-2 380 0 0,-1 0 1 0 0,17-6-1 0 0,-7 1-149 0 0,14-2-114 0 0,56-13 180 0 0,-80 21-2009 0 0,33-2-1 0 0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4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11519 0 0,'0'0'6895'0'0,"1"0"-5956"0"0,31-7 1123 0 0,46-17 1 0 0,-44 12-1547 0 0,3 1-461 0 0,0 2 0 0 0,75-8 0 0 0,-101 16-355 0 0,0 1 0 0 0,19 2 0 0 0,-9 2-8574 0 0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46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96 2303 0 0,'2'-2'167'0'0,"43"-24"2156"0"0,3-2 9993 0 0,-38 21-11002 0 0,-10 7-1271 0 0,1-1-1 0 0,-1 0 0 0 0,1 1 1 0 0,-1-1-1 0 0,0 0 0 0 0,1 1 1 0 0,-1-1-1 0 0,0 0 1 0 0,1 1-1 0 0,-1-1 0 0 0,0 0 1 0 0,0 1-1 0 0,0-1 0 0 0,0 0 1 0 0,0 0-1 0 0,0 1 0 0 0,0-1 1 0 0,0 0-1 0 0,0 0 1 0 0,0 1-1 0 0,0-1 0 0 0,0 0 1 0 0,0 0-1 0 0,-1 1 0 0 0,1-1 1 0 0,0 0-1 0 0,-1 1 1 0 0,1-1-1 0 0,0 0 0 0 0,-1 1 1 0 0,1-1-1 0 0,-1 1 0 0 0,1-1 1 0 0,-1 0-1 0 0,1 1 0 0 0,-1-1 1 0 0,1 1-1 0 0,-1 0 1 0 0,0-1-1 0 0,1 1 0 0 0,-1-1 1 0 0,0 1-1 0 0,1 0 0 0 0,-2-1 1 0 0,-2 0-29 0 0,1 0 0 0 0,0 0 0 0 0,-1 1 0 0 0,1-1 0 0 0,-1 1 0 0 0,0-1 0 0 0,1 1 0 0 0,-7 1 1 0 0,-17 4 6 0 0,0 1 0 0 0,-38 14 0 0 0,2 0-6 0 0,-191 59-15 0 0,225-69 34 0 0,-33 5 0 0 0,43-11-10 0 0,0 1 1 0 0,0 0 0 0 0,0 2 0 0 0,1 0-1 0 0,-18 10 1 0 0,35-17-21 0 0,1 0 0 0 0,-1 0 0 0 0,1 1 0 0 0,0-1 0 0 0,-1 0 0 0 0,1 1 0 0 0,0-1 0 0 0,-1 1 0 0 0,1-1 0 0 0,0 0 0 0 0,-1 1 0 0 0,1-1 0 0 0,0 1 0 0 0,0-1-1 0 0,0 1 1 0 0,-1-1 0 0 0,1 0 0 0 0,0 2 0 0 0,-1 0 1 0 0,0 7-5 0 0,2-6 0 0 0,0 0 0 0 0,0 0 0 0 0,0 0 0 0 0,1-1 0 0 0,-1 1 0 0 0,1 0 0 0 0,-1-1 0 0 0,1 0 0 0 0,0 1 0 0 0,0-1 0 0 0,0 0 0 0 0,0 0 0 0 0,1 0 0 0 0,3 3 0 0 0,6 4 0 0 0,21 10 0 0 0,-30-17 0 0 0,163 78 0 0 0,-126-62 0 0 0,5 2 1 0 0,81 41-21 0 0,-113-54-10 0 0,0 2-1 0 0,-1 0 0 0 0,1 0 1 0 0,-2 1-1 0 0,0 0 1 0 0,0 1-1 0 0,10 13 0 0 0,-18-20 0 0 0,-1 1 0 0 0,1-1-1 0 0,-1 1 1 0 0,1-1 0 0 0,-1 1 0 0 0,0 0 0 0 0,-1 0-1 0 0,1 0 1 0 0,-1 0 0 0 0,0 0 0 0 0,-1 0-1 0 0,1 0 1 0 0,-1 0 0 0 0,0 0 0 0 0,0 0-1 0 0,0 0 1 0 0,-1 1 0 0 0,0-1 0 0 0,0 0-1 0 0,0 0 1 0 0,0 0 0 0 0,-4 7 0 0 0,1-3-41 0 0,-1 0 0 0 0,0-1 0 0 0,0 0 1 0 0,0 0-1 0 0,-1 0 0 0 0,0-1 0 0 0,-1 0 0 0 0,0 0 1 0 0,0 0-1 0 0,0-1 0 0 0,-10 6 0 0 0,2-2 56 0 0,0-1-1 0 0,-1-1 1 0 0,0-1 0 0 0,0 0-1 0 0,-1-1 1 0 0,0-1-1 0 0,0 0 1 0 0,0-1-1 0 0,-1-1 1 0 0,1-1 0 0 0,-1-1-1 0 0,1 0 1 0 0,-1-1-1 0 0,0-1 1 0 0,-21-3 0 0 0,33 3 60 0 0,0-1 1 0 0,1 0-1 0 0,-1 0 1 0 0,0 0-1 0 0,0 0 1 0 0,1-1-1 0 0,0 0 1 0 0,-1 0-1 0 0,1-1 1 0 0,0 1-1 0 0,1-1 1 0 0,-1 0-1 0 0,1-1 1 0 0,-1 1-1 0 0,1-1 1 0 0,0 1-1 0 0,1-1 1 0 0,-1-1 0 0 0,1 1-1 0 0,0 0 1 0 0,1-1-1 0 0,-1 1 1 0 0,1-1-1 0 0,0 0 1 0 0,0 0-1 0 0,1 0 1 0 0,-1-9-1 0 0,0-1-20 0 0,1 0 0 0 0,1 0-1 0 0,0-1 1 0 0,2 1 0 0 0,0 0 0 0 0,0 0 0 0 0,2 0-1 0 0,7-23 1 0 0,-7 29-33 0 0,0 0 0 0 0,1 0 0 0 0,0 0 0 0 0,0 0 0 0 0,1 1 0 0 0,0 0-1 0 0,1 1 1 0 0,0-1 0 0 0,1 1 0 0 0,-1 1 0 0 0,1-1 0 0 0,1 1 0 0 0,14-9 0 0 0,98-48 151 0 0,-78 43-64 0 0,79-51 1 0 0,-114 67-128 0 0,0-2 1 0 0,-1 1 0 0 0,0-1 0 0 0,0 0-1 0 0,0 0 1 0 0,-1 0 0 0 0,0-1 0 0 0,5-10-1 0 0,-7 11-851 0 0,-1 1-1 0 0,0-1 0 0 0,3-13 0 0 0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4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11975 0 0,'0'0'2432'0'0,"2"0"-2082"0"0,19 13-106 0 0,29 20 1 0 0,0 1 259 0 0,-38-27-384 0 0,-1 0 0 0 0,0 1 0 0 0,0 1 0 0 0,-1-1 0 0 0,12 14 0 0 0,-18-17-100 0 0,0 1-1 0 0,0-1 1 0 0,0 1-1 0 0,-1 0 1 0 0,0 0-1 0 0,0 0 1 0 0,-1 1 0 0 0,1-1-1 0 0,-1 1 1 0 0,-1-1-1 0 0,1 1 1 0 0,0 8 0 0 0,-2-9-33 0 0,1 0 0 0 0,-1 0 0 0 0,0 0 0 0 0,-1 0 0 0 0,1 0 0 0 0,-1 0 0 0 0,0-1 0 0 0,-1 1 0 0 0,1 0 0 0 0,-5 9 0 0 0,2-8 11 0 0,1-1 0 0 0,-1 0 1 0 0,-1 0-1 0 0,1 0 1 0 0,-1-1-1 0 0,0 1 0 0 0,-1-1 1 0 0,-7 6-1 0 0,-1 0 2 0 0,-2-1 0 0 0,1 0 0 0 0,-1-2 0 0 0,0 1 0 0 0,-24 7 0 0 0,7-5 0 0 0,-64 13 0 0 0,81-22-1 0 0,1 0 0 0 0,-20-1 0 0 0,34-1-4 0 0,0 0-100 0 0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4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5639 0 0,'0'0'9584'0'0,"1"1"-9249"0"0,20 38 849 0 0,41 52-1 0 0,-8-12-77 0 0,-27-36-681 0 0,1 4-77 0 0,68 83-1 0 0,-72-102-338 0 0,6 6 13 0 0,1 0 0 0 0,51 41 0 0 0,-78-72-10 0 0,-2-1-10 0 0,1 0 0 0 0,0-1-1 0 0,-1 1 1 0 0,1-1 0 0 0,0 1-1 0 0,6 1 1 0 0,-8-3-155 0 0,6-18-1819 0 0,-9-8-569 0 0,2 22 2092 0 0,-1 0-1087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1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8 183 5063 0 0,'-8'2'15442'0'0,"12"1"-15261"0"0,0 0 1 0 0,0-1-1 0 0,0 1 1 0 0,0-1-1 0 0,0 0 1 0 0,1 0-1 0 0,-1 0 1 0 0,1-1 0 0 0,-1 1-1 0 0,1-1 1 0 0,0 0-1 0 0,-1-1 1 0 0,1 1-1 0 0,5-1 1 0 0,10 1 177 0 0,0-2 0 0 0,21-3-1 0 0,144-33 730 0 0,-124 22-938 0 0,175-48 110 0 0,-102 26-183 0 0,-111 31-148 0 0,38-11-1698 0 0,99-13 0 0 0,-157 30 1363 0 0,0-1-1 0 0,-1 1 1 0 0,1 1 0 0 0,-1-1-1 0 0,1 0 1 0 0,0 1 0 0 0,3 0-1 0 0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4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745 35 7831 0 0,'0'-2'603'0'0,"-2"-3"-326"0"0,2 2-57 0 0,-1 1 1 0 0,0 0-1 0 0,1-1 1 0 0,-1 1-1 0 0,1-1 1 0 0,0-4-1 0 0,-18 2 5099 0 0,15 5-5231 0 0,-1 0 1 0 0,1 0-1 0 0,0 1 1 0 0,0 0-1 0 0,0-1 0 0 0,0 1 1 0 0,0 0-1 0 0,0 1 1 0 0,0-1-1 0 0,0 0 1 0 0,0 1-1 0 0,1 0 1 0 0,-1-1-1 0 0,0 1 1 0 0,1 0-1 0 0,-4 4 1 0 0,-5 5 111 0 0,0 1 1 0 0,-9 13-1 0 0,18-22-135 0 0,-46 58 399 0 0,-188 231 264 0 0,-6-4-469 0 0,226-268-191 0 0,-1 0 1 0 0,-20 16-1 0 0,36-36-122 0 0,1 1 1 0 0,-1-1-1 0 0,1 1 0 0 0,-1-1 0 0 0,1 1 0 0 0,-1-1 1 0 0,1 1-1 0 0,-1-1 0 0 0,1 0 0 0 0,-1 1 0 0 0,0-1 1 0 0,1 0-1 0 0,-1 1 0 0 0,0-1 0 0 0,1 0 1 0 0,-1 0-1 0 0,0 0 0 0 0,1 0 0 0 0,-1 0 0 0 0,0 0 1 0 0,1 0-1 0 0,-1 0 0 0 0,0 0 0 0 0,0 0 0 0 0,1 0 1 0 0,-1 0-1 0 0,0 0 0 0 0,1-1 0 0 0,-1 1 0 0 0,1 0 1 0 0,-1 0-1 0 0,0-1 0 0 0,1 1 0 0 0,-1 0 0 0 0,1-1 1 0 0,-1 1-1 0 0,0-1 0 0 0,1 1 0 0 0,-1-1 0 0 0,1 1 1 0 0,0-1-1 0 0,-1 1 0 0 0,1-1 0 0 0,-1 1 1 0 0,1-1-1 0 0,0 0 0 0 0,-1 1 0 0 0,1-1 0 0 0,0 0 1 0 0,0 1-1 0 0,-1-2 0 0 0,3-5-1373 0 0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48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12095 0 0,'0'0'1091'0'0,"-1"2"-774"0"0,-1 5 351 0 0,1-6 188 0 0,0 1 38 0 0,0 2-487 0 0,0 1 1 0 0,0 0 0 0 0,0-1 0 0 0,1 1 0 0 0,0 0 0 0 0,0-1 0 0 0,0 1-1 0 0,0 0 1 0 0,1-1 0 0 0,-1 1 0 0 0,3 7 0 0 0,-1-7-311 0 0,-1 1 0 0 0,0-1 0 0 0,-1 1 0 0 0,1-1-1 0 0,-1 1 1 0 0,0-1 0 0 0,0 1 0 0 0,-2 10 0 0 0,0-11-67 0 0,0 1 1 0 0,0-1-1 0 0,0 1 0 0 0,-1-1 0 0 0,0 0 1 0 0,0 0-1 0 0,-4 6 0 0 0,-4 1 140 0 0,-18 17 0 0 0,4-5 129 0 0,24-23-143 0 0,3 0-88 0 0,18 0-49 0 0,0 1 0 0 0,0-2-1 0 0,26-3 1 0 0,32 0-23 0 0,-6 5 4 0 0,-27 0-479 0 0,-41-2-245 0 0,0 0 0 0 0,0-1 0 0 0,0 1 0 0 0,0-1-1 0 0,7-2 1 0 0,-2-1-5956 0 0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4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14799 0 0,'0'0'4399'0'0,"0"2"-4030"0"0,-3 14-34 0 0,0 1-1 0 0,-2-1 0 0 0,0 1 1 0 0,-1-1-1 0 0,0-1 0 0 0,-1 1 0 0 0,-18 28 1 0 0,22-41-314 0 0,-7 11 117 0 0,0 1 0 0 0,0-1 0 0 0,-8 22 0 0 0,-44 92 818 0 0,-2 3-277 0 0,51-102-628 0 0,8-20-34 0 0,0 0-1 0 0,2 0 0 0 0,-1 0 0 0 0,1 0 1 0 0,0 0-1 0 0,-2 13 0 0 0,5-22-20 0 0,0 1 0 0 0,0-1-1 0 0,0 1 1 0 0,0-1 0 0 0,0 0 0 0 0,0 1-1 0 0,0-1 1 0 0,0 1 0 0 0,0-1 0 0 0,0 1-1 0 0,1-1 1 0 0,-1 0 0 0 0,0 1 0 0 0,0-1-1 0 0,0 1 1 0 0,0-1 0 0 0,1 0 0 0 0,-1 1-1 0 0,0-1 1 0 0,1 1 0 0 0,0 0-154 0 0,1 0 1 0 0,0 0-1 0 0,0 0 1 0 0,-1 0-1 0 0,1 0 1 0 0,0-1 0 0 0,0 1-1 0 0,0-1 1 0 0,0 1-1 0 0,0-1 1 0 0,0 0-1 0 0,0 1 1 0 0,0-1-1 0 0,0 0 1 0 0,0 0-1 0 0,0-1 1 0 0,0 1-1 0 0,0 0 1 0 0,3-2 0 0 0,12-4-7605 0 0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48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55 5063 0 0,'-9'-2'528'0'0,"-11"-2"14764"0"0,28 4-15163 0 0,35-2 221 0 0,1-3 0 0 0,66-14-1 0 0,0-1-492 0 0,-79 18-1111 0 0,-18 2-4352 0 0,-11 0 4474 0 0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4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10135 0 0,'0'0'9138'0'0,"1"0"-7870"0"0,16-9-181 0 0,0 1 1 0 0,30-9-1 0 0,-3 1-651 0 0,31-10-615 0 0,85-19-1 0 0,-125 35-753 0 0,-15 5-495 0 0,-2-2-68 0 0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4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315 241 14335 0 0,'-7'-5'1306'0'0,"0"0"-1077"0"0,-3-2 44 0 0,8 5-94 0 0,2 0-7 0 0,-1 1 489 0 0,2-8 717 0 0,0 7-1213 0 0,0-1 0 0 0,1 0 0 0 0,-1 0 1 0 0,1 1-1 0 0,0-1 0 0 0,0 1 0 0 0,0 0 1 0 0,0-1-1 0 0,0 1 0 0 0,1 0 1 0 0,-1 0-1 0 0,5-2 0 0 0,1-3 124 0 0,12-8-90 0 0,0 1 1 0 0,0 1-1 0 0,2 0 1 0 0,-1 2-1 0 0,45-17 1 0 0,121-26-8 0 0,-153 45-31 0 0,-22 6-41 0 0,0 0 0 0 0,-1 0 0 0 0,1 1 0 0 0,0 1 0 0 0,0 0-1 0 0,0 1 1 0 0,18 2 0 0 0,-30-2-107 0 0,1 0-1 0 0,0 0 1 0 0,-1 1-1 0 0,1-1 1 0 0,0 1-1 0 0,-1-1 1 0 0,1 1-1 0 0,-1-1 1 0 0,1 1-1 0 0,-1-1 1 0 0,1 1-1 0 0,-1-1 1 0 0,1 1 0 0 0,-1-1-1 0 0,0 1 1 0 0,1 0-1 0 0,-1-1 1 0 0,0 1-1 0 0,1 0 1 0 0,-1 0-1 0 0,0-1 1 0 0,0 1-1 0 0,0 0 1 0 0,1 0-1 0 0,-1 17 91 0 0,0-13-88 0 0,-1-1-1 0 0,-1 0 1 0 0,1 0-1 0 0,0 0 1 0 0,-1 0-1 0 0,0 0 1 0 0,0-1-1 0 0,-5 8 1 0 0,-24 26 51 0 0,19-25-36 0 0,-21 22-11 0 0,-1-2 0 0 0,-2-1 1 0 0,-72 46-1 0 0,12-11-19 0 0,-63 42 0 0 0,-25 31-61 0 0,124-92 50 0 0,-9 14-73 0 0,92-61 24 0 0,74-25 135 0 0,-41 13-18 0 0,38-6 91 0 0,-34 13 205 0 0,70 3-1 0 0,25 5-177 0 0,-145-2-195 0 0,-6-1-13 0 0,0 0 1 0 0,1 0-1 0 0,-1 1 0 0 0,0 0 1 0 0,6 1-1 0 0,-8-1-138 0 0,-1-1 0 0 0,0 0 1 0 0,0 0-1 0 0,0 0 0 0 0,0 0 0 0 0,0 0 0 0 0,0 0 0 0 0,0 0 0 0 0,0 0 0 0 0,1-1 1 0 0,-1 1-1 0 0,0 0 0 0 0,1-1 0 0 0,13-2-13333 0 0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5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3679 0 0,'0'0'167'0'0,"-1"2"-7"0"0,-3 5 501 0 0,1 1 0 0 0,0 0 0 0 0,0 0 0 0 0,0 0 0 0 0,1 1 0 0 0,0-1 0 0 0,1 1 0 0 0,0-1 0 0 0,0 1 0 0 0,1-1 0 0 0,1 13 0 0 0,0-2 1950 0 0,8 33 0 0 0,3-8-2425 0 0,-5-23 147 0 0,2-1 0 0 0,0 0 0 0 0,1-1 0 0 0,1 0 0 0 0,0-1 0 0 0,19 22 0 0 0,93 96 1515 0 0,-104-117-1607 0 0,-17-16-216 0 0,24 22 597 0 0,39 53 1 0 0,-58-68-482 0 0,-1 0 0 0 0,0 1 0 0 0,0 0 0 0 0,-1 0 0 0 0,-1 0 0 0 0,0 1 0 0 0,0-1 0 0 0,-1 1 0 0 0,2 15 0 0 0,-4-12-13 0 0,0 0-1 0 0,-1-1 1 0 0,-1 1 0 0 0,0 0 0 0 0,-1-1 0 0 0,-1 1 0 0 0,0-1 0 0 0,-1 1-1 0 0,-10 23 1 0 0,0-8-47 0 0,-1 0 0 0 0,-1-2-1 0 0,-26 35 1 0 0,22-36-123 0 0,-1-2 0 0 0,-1-1-1 0 0,-1 0 1 0 0,-1-2 0 0 0,-2 0-1 0 0,-32 21 1 0 0,-16 9-72 0 0,-36 22-236 0 0,92-59-34 0 0,16-14 92 0 0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5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40 136 2759 0 0,'0'0'126'0'0,"-1"0"-5"0"0,-7 1-96 0 0,1-2 282 0 0,-8-4 9028 0 0,7-1-3543 0 0,49-3-3578 0 0,0-2-1566 0 0,-1-2-1 0 0,42-20 1 0 0,-43 16-700 0 0,80-22 0 0 0,-114 38-267 0 0,0 0 0 0 0,0 1-1 0 0,0-1 1 0 0,8 2 0 0 0,-1-1-6022 0 0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8:5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89 7831 0 0,'0'0'603'0'0,"-1"1"-396"0"0,-13 5 9653 0 0,26-6-6247 0 0,-1-2-4576 0 0,13-3 1477 0 0,0-1 0 0 0,-1-1-1 0 0,32-15 1 0 0,-28 11 34 0 0,53-15 1 0 0,-58 21-353 0 0,-12 2-156 0 0,1 0-1 0 0,-1 1 0 0 0,1 1 1 0 0,0-1-1 0 0,0 1 1 0 0,-1 1-1 0 0,1 0 0 0 0,16 3 1 0 0,0 1-2577 0 0,-18-3-2301 0 0,2 1-2682 0 0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0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424 119 3223 0 0,'0'0'2842'0'0,"-1"1"-2010"0"0,-4 5-353 0 0,-1 0 1 0 0,1-1 0 0 0,-1 1-1 0 0,0-1 1 0 0,0-1 0 0 0,-1 1-1 0 0,1-1 1 0 0,-10 4 0 0 0,-12 10 1171 0 0,12-8 230 0 0,-28 13-1 0 0,27-15 2709 0 0,19-9-4277 0 0,80-61 348 0 0,7-4-664 0 0,-64 49 25 0 0,0 2 1 0 0,2 0-1 0 0,0 2 0 0 0,0 1 1 0 0,34-10-1 0 0,-57 21-21 0 0,-1 0 0 0 0,1 0 0 0 0,0 0-1 0 0,-1 1 1 0 0,1 0 0 0 0,-1-1 0 0 0,1 1 0 0 0,0 1 0 0 0,-1-1-1 0 0,1 0 1 0 0,5 2 0 0 0,-8-1-6 0 0,1 0 1 0 0,-1 0-1 0 0,1-1 0 0 0,-1 1 1 0 0,1 0-1 0 0,-1 0 0 0 0,0 0 1 0 0,1 1-1 0 0,-1-1 0 0 0,0 0 1 0 0,0 0-1 0 0,0 1 0 0 0,0-1 1 0 0,0 0-1 0 0,0 1 0 0 0,0-1 1 0 0,0 1-1 0 0,-1 0 0 0 0,1-1 1 0 0,-1 1-1 0 0,1-1 0 0 0,-1 1 1 0 0,1 0-1 0 0,-1 0 1 0 0,0 2-1 0 0,0 4-24 0 0,0-1-1 0 0,0 1 1 0 0,-1-1 0 0 0,0 1-1 0 0,-1-1 1 0 0,0 1 0 0 0,0-1-1 0 0,0 0 1 0 0,-1 0 0 0 0,0 0-1 0 0,0 0 1 0 0,-1-1 0 0 0,-8 12-1 0 0,-5 5-102 0 0,0-2 0 0 0,-29 27 0 0 0,3-8-30 0 0,-2-3-1 0 0,-2-2 1 0 0,-90 53 0 0 0,-2 7 86 0 0,77-49 60 0 0,18-18-8 0 0,-14 11-14 0 0,54-34 38 0 0,7-3 0 0 0,5-2 11 0 0,-8 0-7 0 0,21-3 52 0 0,-1 0 0 0 0,0-2-1 0 0,0 0 1 0 0,19-8 0 0 0,26-6-60 0 0,-29 11 20 0 0,0 2-1 0 0,0 1 1 0 0,40 1 0 0 0,110 8 60 0 0,-174-3-81 0 0,18 1 2 0 0,51 1-714 0 0,-64-5-2026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2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13 1839 0 0,'2'0'134'0'0,"36"-13"16550"0"0,-38 16-16553 0 0,-1 1 1 0 0,1-1-1 0 0,0 0 1 0 0,-1 0-1 0 0,1 0 1 0 0,-1 0 0 0 0,0-1-1 0 0,0 1 1 0 0,0 0-1 0 0,0 0 1 0 0,-1 0-1 0 0,1-1 1 0 0,-1 1 0 0 0,0-1-1 0 0,1 1 1 0 0,-1-1-1 0 0,0 1 1 0 0,-5 3 0 0 0,-205 216 2094 0 0,205-215-2206 0 0,1 0 0 0 0,0 0 1 0 0,1 1-1 0 0,-1 0 0 0 0,2 0 0 0 0,-1 1 0 0 0,1-1 0 0 0,0 1 0 0 0,1 0 0 0 0,-3 13 0 0 0,5-21-16 0 0,1 1-1 0 0,0-1 1 0 0,0 1-1 0 0,0-1 1 0 0,0 1-1 0 0,0-1 1 0 0,0 1-1 0 0,0-1 1 0 0,0 1-1 0 0,0-1 0 0 0,1 0 1 0 0,-1 1-1 0 0,1-1 1 0 0,-1 1-1 0 0,1-1 1 0 0,-1 0-1 0 0,1 1 1 0 0,0-1-1 0 0,0 0 0 0 0,0 0 1 0 0,1 2-1 0 0,0-1 3 0 0,0-1 1 0 0,0 0-1 0 0,0 1 0 0 0,0-1 0 0 0,0 0 0 0 0,1 0 0 0 0,-1-1 0 0 0,0 1 0 0 0,0 0 0 0 0,1-1 0 0 0,-1 1 1 0 0,3-1-1 0 0,5 1-36 0 0,-1-1-1 0 0,0-1 1 0 0,1 1 0 0 0,-1-1 0 0 0,16-5 0 0 0,-9 2-925 0 0,23-6-1761 0 0,-14 1-2735 0 0,-1-1-807 0 0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01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0 7367 0 0,'0'0'568'0'0,"-2"0"-373"0"0,-5 1 608 0 0,1 0 1 0 0,-1 0-1 0 0,1 1 0 0 0,-1 0 0 0 0,1 0 1 0 0,0 0-1 0 0,-1 1 0 0 0,1 0 1 0 0,-10 7-1 0 0,-51 38 1275 0 0,66-47-2080 0 0,-11 9 79 0 0,0 1-1 0 0,1 0 0 0 0,0 0 0 0 0,1 1 1 0 0,0 1-1 0 0,1-1 0 0 0,0 2 1 0 0,1-1-1 0 0,1 1 0 0 0,0 1 1 0 0,1-1-1 0 0,-6 21 0 0 0,6-16 28 0 0,0-1 0 0 0,-3 24 0 0 0,8-36-61 0 0,0 1 0 0 0,1-1 0 0 0,0 0-1 0 0,0 1 1 0 0,0-1 0 0 0,1 1 0 0 0,0-1-1 0 0,1 0 1 0 0,-1 0 0 0 0,5 11 0 0 0,-6-15-5 0 0,1-1 0 0 0,0 1 0 0 0,0 0-1 0 0,0-1 1 0 0,1 1 0 0 0,-1 0 0 0 0,0-1 0 0 0,0 0 0 0 0,1 1 0 0 0,-1-1 0 0 0,1 0 0 0 0,0 1 0 0 0,-1-1-1 0 0,1 0 1 0 0,0 0 0 0 0,2 1 0 0 0,0-1 47 0 0,-1 0-1 0 0,1 0 1 0 0,0 0-1 0 0,0-1 1 0 0,0 1-1 0 0,0-1 1 0 0,7 0-1 0 0,3-1 170 0 0,0-1-1 0 0,0-1 1 0 0,19-6 0 0 0,104-38 466 0 0,-113 37-694 0 0,0-1-1 0 0,-1-2 1 0 0,32-21-1 0 0,-49 30-18 0 0,0-1-1 0 0,-1 0 1 0 0,1 0 0 0 0,-1 0-1 0 0,0 0 1 0 0,-1-1-1 0 0,1 0 1 0 0,-1 0 0 0 0,6-13-1 0 0,-8 17-14 0 0,-1-1 0 0 0,0 0-1 0 0,-1 0 1 0 0,1 0 0 0 0,0 1 0 0 0,-1-1-1 0 0,0 0 1 0 0,1 0 0 0 0,-1 0 0 0 0,0 0-1 0 0,-1 0 1 0 0,1 0 0 0 0,0 0 0 0 0,-1 1-1 0 0,0-1 1 0 0,0 0 0 0 0,1 0-1 0 0,-2 0 1 0 0,1 1 0 0 0,0-1 0 0 0,0 1-1 0 0,-1-1 1 0 0,0 1 0 0 0,1-1 0 0 0,-1 1-1 0 0,0 0 1 0 0,-3-3 0 0 0,-7-5-132 0 0,-2-1 0 0 0,1 2 1 0 0,-1 0-1 0 0,-1 1 0 0 0,1 0 1 0 0,-1 1-1 0 0,-21-6 1 0 0,21 8 66 0 0,-1 0 1 0 0,1 1-1 0 0,-1 1 1 0 0,0 1 0 0 0,-1 0-1 0 0,1 1 1 0 0,0 1 0 0 0,0 0-1 0 0,-1 2 1 0 0,-20 3 0 0 0,35-5-19 0 0,6 2-746 0 0,0-1 549 0 0,0 0-1 0 0,0 0 1 0 0,1 0-1 0 0,-1 0 1 0 0,0-1-1 0 0,0 0 1 0 0,0 0-1 0 0,1 0 1 0 0,6-1-1 0 0,0 0-192 0 0,49-4-1192 0 0,6-4-14 0 0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02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75 13823 0 0,'29'-74'9341'0'0,"-29"76"-9202"0"0,-2 6-87 0 0,-1 0 0 0 0,0 0 0 0 0,0 0 0 0 0,-1-1-1 0 0,-7 13 1 0 0,-3 4-14 0 0,-8 25 10 0 0,-22 67-1 0 0,-7 55 49 0 0,41-135-92 0 0,3-10 5 0 0,-41 123 134 0 0,46-143-399 0 0,0-1 0 0 0,1 1 0 0 0,-1 10 0 0 0,2-16 213 0 0,-1 3-1928 0 0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02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35 5983 0 0,'0'0'542'0'0,"-1"-9"-28"0"0,1 8-307 0 0,-1-13 6289 0 0,1 14-6216 0 0,0 0 0 0 0,0-1-1 0 0,0 1 1 0 0,0 0 0 0 0,0-1 0 0 0,0 1-1 0 0,3-5 3917 0 0,-2 5-3917 0 0,-1-1 1 0 0,0 1 0 0 0,1 0-1 0 0,-1 0 1 0 0,1 0 0 0 0,-1 0-1 0 0,0-1 1 0 0,1 1 0 0 0,-1 0 0 0 0,0 0-1 0 0,1 0 1 0 0,-1 0 0 0 0,1 0-1 0 0,-1 0 1 0 0,0 0 0 0 0,1 0-1 0 0,-1 0 1 0 0,1 0 0 0 0,1 1-344 0 0,0-1-134 0 0,5 1-150 0 0,-5 0-112 0 0,0-2-1006 0 0,7 0-4125 0 0,1-1-1765 0 0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0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7743 0 0,'0'0'2356'0'0,"1"-1"-1518"0"0,41-42 6778 0 0,-36 36-6574 0 0,-1 3 2369 0 0,-5 13-3386 0 0,0-2-14 0 0,0-5 119 0 0,2-3-74 0 0,7 0-45 0 0,0 1 8 0 0,-7 0 1046 0 0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0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12815 0 0,'0'0'2223'0'0,"10"-6"1536"0"0,14-11 1582 0 0,-25 18-5275 0 0,-2 7-55 0 0,0 1-11 0 0,-1 0 0 0 0,-1-1 0 0 0,-1 0 0 0 0,0-4 11 0 0,5-4 31 0 0,4-6-31 0 0,3-1-11 0 0,1 0 0 0 0,-1 1 16 0 0,-5 5 320 0 0,-2 3-238 0 0,1-1-94 0 0,-1 0-1 0 0,1 0 0 0 0,0 0 0 0 0,0 0 0 0 0,-1 0 1 0 0,1 1-1 0 0,0-1 0 0 0,-1 0 0 0 0,1 0 0 0 0,-1 0 1 0 0,1 0-1 0 0,-1 0 0 0 0,0-1 0 0 0,1 1 0 0 0,-2 1 0 0 0,-4 4 19 0 0,4-3 20 0 0,-1 1-20 0 0,2-2 63 0 0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1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8751 0 0,'0'0'9040'0'0,"1"-1"-8528"0"0,41-45 3263 0 0,-38 42-1881 0 0,1-1-176 0 0,-9 25-1649 0 0,29-60-569 0 0,-23 38 452 0 0,1-2 25 0 0,-3 5 19 0 0,-1-1 0 0 0,1 1-1 0 0,-1 0 1 0 0,1 0-1 0 0,0-1 1 0 0,-1 1-1 0 0,1 0 1 0 0,0 0-1 0 0,-1-1 1 0 0,1 1 0 0 0,0 0-1 0 0,0 0 1 0 0,0 1-1 0 0,-1 1 13 0 0,1 0 0 0 0,-1 0 1 0 0,0 0-1 0 0,1 0 0 0 0,-1-1 0 0 0,-1 1 0 0 0,1 0 0 0 0,-2 3 0 0 0,1-3 45 0 0,-2 4-53 0 0,4-5-156 0 0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0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288 124 1839 0 0,'-108'13'2436'0'0,"-8"2"7759"0"0,108-14-9706 0 0,0 0 1 0 0,1 1-1 0 0,-1 1 0 0 0,0-1 1 0 0,1 1-1 0 0,-10 6 2095 0 0,36 3-1471 0 0,-12-10-981 0 0,0 0-1 0 0,0-1 0 0 0,0 0 1 0 0,0 0-1 0 0,1-1 0 0 0,9 0 1 0 0,46-8 322 0 0,-29 4-241 0 0,232-35 550 0 0,-41 4-241 0 0,333 1 365 0 0,118 4-1730 0 0,-376-11 632 0 0,-298 40 122 0 0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0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86 160 2759 0 0,'0'0'548'0'0,"-2"0"1259"0"0,-31 2 8167 0 0,22-1-8969 0 0,9-1-468 0 0,-13 0 1207 0 0,-6 0 64 0 0,19 0-339 0 0,17-6-1289 0 0,13-4-94 0 0,6-3 148 0 0,1 2-1 0 0,0 1 0 0 0,42-6 0 0 0,207-22-116 0 0,-264 34-145 0 0,0-1 0 0 0,0 0 0 0 0,-1-2 0 0 0,1 0 0 0 0,33-19 0 0 0,-45 22 15 0 0,-6 3-54 0 0,-12 10-317 0 0,-161 183 40 0 0,157-175 344 0 0,1 0 0 0 0,0 1 0 0 0,2 1 0 0 0,0-1 0 0 0,1 2 0 0 0,1-1 0 0 0,1 1 0 0 0,-8 27 0 0 0,13-33 2 0 0,2-6-5 0 0,-1 1 0 0 0,-1-1 0 0 0,-3 10-1 0 0,5-17-52 0 0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0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13 3223 0 0,'3'-13'17518'0'0,"-14"38"-17254"0"0,2 1 1 0 0,1 0 0 0 0,-6 32 0 0 0,-2 6 70 0 0,-43 118 157 0 0,50-157-522 0 0,2 1 1 0 0,-6 45-1 0 0,13-69-253 0 0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07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27 5871 0 0,'0'0'5883'0'0,"-1"1"-5316"0"0,-81 55 3503 0 0,56-45-790 0 0,33-19-2900 0 0,0 0-316 0 0,0 1 1 0 0,1 0-1 0 0,0 1 0 0 0,0 0 1 0 0,0 0-1 0 0,1 1 0 0 0,0 0 0 0 0,14-5 1 0 0,-6 3 121 0 0,0 2 0 0 0,1 0 1 0 0,33-4-1 0 0,-49 9-180 0 0,0-1 0 0 0,0 1-1 0 0,0 0 1 0 0,0 1 0 0 0,0-1-1 0 0,0 0 1 0 0,0 1 0 0 0,0-1-1 0 0,0 1 1 0 0,0-1 0 0 0,0 1 0 0 0,0 0-1 0 0,0 0 1 0 0,0 0 0 0 0,0 0-1 0 0,-1 0 1 0 0,1 0 0 0 0,0 1-1 0 0,-1-1 1 0 0,1 1 0 0 0,1 1 0 0 0,-2-2-6 0 0,0 1 1 0 0,1-1-1 0 0,-1 1 1 0 0,0-1-1 0 0,0 1 1 0 0,0 0 0 0 0,0 0-1 0 0,0-1 1 0 0,0 1-1 0 0,-1 0 1 0 0,1 0-1 0 0,0 0 1 0 0,-1 0 0 0 0,0 0-1 0 0,1 0 1 0 0,-1 3-1 0 0,0 1 1 0 0,0-5-1 0 0,1 1 0 0 0,-1-1 0 0 0,0 0 0 0 0,0 0 0 0 0,0 0 0 0 0,0 0 0 0 0,0 1 0 0 0,0-1 0 0 0,0 0 0 0 0,0 0 0 0 0,-1 0 0 0 0,1 0 0 0 0,0 1 0 0 0,-1-1 0 0 0,1 0 0 0 0,-1 0 0 0 0,1 0 0 0 0,-1 0 0 0 0,-1 1 0 0 0,0 2 0 0 0,-2 3 15 0 0,0-1 1 0 0,-1 1-1 0 0,0 0 0 0 0,0-1 1 0 0,-1 0-1 0 0,-10 10 0 0 0,-43 28 4 0 0,47-36-30 0 0,-93 61-243 0 0,86-58 214 0 0,-2 0-1 0 0,1-1 0 0 0,-32 9 1 0 0,129-44-107 0 0,-61 21 174 0 0,0 0 0 0 0,1 1 1 0 0,0 0-1 0 0,-1 2 0 0 0,27 0 0 0 0,-33 2-11 0 0,1 0 0 0 0,0 1 1 0 0,-1 0-1 0 0,1 0 0 0 0,-1 1 0 0 0,0 1 1 0 0,0 0-1 0 0,0 0 0 0 0,-1 1 0 0 0,19 12 0 0 0,-20-11-5 0 0,-1 2 3 0 0,-3 2 55 0 0,-1-2 28 0 0,-2-5-77 0 0,-1-1-1 0 0,0 1 1 0 0,0-1 0 0 0,-1 1-1 0 0,1-1 1 0 0,0 1 0 0 0,-1-1-1 0 0,1 1 1 0 0,-1-1-1 0 0,0 1 1 0 0,0-1 0 0 0,0 0-1 0 0,0 0 1 0 0,0 1-1 0 0,-1-1 1 0 0,1 0 0 0 0,-2 2-1 0 0,-3 6 3 0 0,3-5-15 0 0,-1 0 0 0 0,1-1 1 0 0,-1 1-1 0 0,0 0 0 0 0,0-1 1 0 0,-1 0-1 0 0,-5 5 0 0 0,-38 23-16 0 0,29-20 13 0 0,-12 8-9 0 0,-54 26 0 0 0,72-41 22 0 0,0 0 0 0 0,0 0-1 0 0,0-1 1 0 0,0-1 0 0 0,-1 0 0 0 0,0-1-1 0 0,-21 1 1 0 0,33-3-6 0 0,0 0-1 0 0,0 0 0 0 0,0 0 1 0 0,0-1-1 0 0,0 1 1 0 0,0 0-1 0 0,1-1 0 0 0,-1 1 1 0 0,0-1-1 0 0,0 0 1 0 0,0 0-1 0 0,0 0 1 0 0,1 0-1 0 0,-1 0 0 0 0,-2-1 1 0 0,3 1 11 0 0,23-6-1451 0 0,16-1-2688 0 0,-22 7-2106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20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0 13447 0 0,'0'0'2270'0'0,"-1"0"-1368"0"0,-7 1-540 0 0,1 0-1 0 0,0 0 0 0 0,0 0 1 0 0,0 1-1 0 0,0 0 0 0 0,0 1 1 0 0,1 0-1 0 0,-1 0 0 0 0,-6 4 1 0 0,-56 38 627 0 0,38-22-646 0 0,0 1 0 0 0,-31 34 0 0 0,52-48-257 0 0,1 0 0 0 0,0 1 0 0 0,0 1 0 0 0,1-1 0 0 0,1 1 0 0 0,0 0 0 0 0,1 1 0 0 0,0 0 0 0 0,-6 20 0 0 0,11-29-83 0 0,0 1 0 0 0,0 0 0 0 0,0-1 0 0 0,1 1-1 0 0,-1 0 1 0 0,1 0 0 0 0,1-1 0 0 0,-1 1 0 0 0,2 6 0 0 0,-2-9-1 0 0,1 0 0 0 0,-1-1-1 0 0,1 1 1 0 0,0 0 0 0 0,0 0 0 0 0,0 0 0 0 0,0-1 0 0 0,0 1 0 0 0,0-1 0 0 0,0 1-1 0 0,0-1 1 0 0,1 1 0 0 0,-1-1 0 0 0,1 0 0 0 0,-1 1 0 0 0,1-1 0 0 0,0 0-1 0 0,-1 0 1 0 0,1 0 0 0 0,0 0 0 0 0,0 0 0 0 0,-1-1 0 0 0,1 1 0 0 0,0-1 0 0 0,2 1-1 0 0,9 1 26 0 0,1 0-1 0 0,-1-1 0 0 0,0-1 0 0 0,1 0 0 0 0,-1 0 0 0 0,0-2 0 0 0,0 0 0 0 0,1 0 0 0 0,20-7 0 0 0,-11 1 13 0 0,-1-1 0 0 0,0 0 0 0 0,-1-2 0 0 0,32-20 0 0 0,-47 27-28 0 0,-1 0-1 0 0,0 0 1 0 0,0 0-1 0 0,0-1 1 0 0,-1 0-1 0 0,0 0 1 0 0,0 0-1 0 0,0 0 1 0 0,0-1-1 0 0,-1 0 0 0 0,0 1 1 0 0,0-1-1 0 0,4-12 1 0 0,-6 12-25 0 0,1 1 0 0 0,-1 0 1 0 0,-1-1-1 0 0,1 1 0 0 0,-1-1 1 0 0,0 1-1 0 0,0 0 0 0 0,0-1 1 0 0,-1 1-1 0 0,0-1 0 0 0,0 1 1 0 0,-1 0-1 0 0,1 0 0 0 0,-1 0 1 0 0,0 0-1 0 0,0 0 0 0 0,-4-6 0 0 0,-22-25-624 0 0,23 30 60 0 0,-1-1 0 0 0,1 1 0 0 0,0-1 0 0 0,1 0 0 0 0,-7-14 0 0 0,9 14-841 0 0,2 0-257 0 0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0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22 2303 0 0,'0'0'102'0'0,"-1"-1"-1"0"0,-2-19 17588 0 0,3 34-17106 0 0,-3 16-271 0 0,-1 0-1 0 0,-2 0 1 0 0,-13 40 0 0 0,-36 84 351 0 0,49-138-625 0 0,-73 171 356 0 0,75-176-355 0 0,-3 7 45 0 0,1 0 0 0 0,-6 30 1 0 0,5-17-2543 0 0,14-24-241 0 0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10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56 1839 0 0,'2'0'134'0'0,"25"-11"1358"0"0,1-3 11849 0 0,-28 13-13228 0 0,0 0-1 0 0,0 0 1 0 0,-1-1 0 0 0,1 1-1 0 0,-1 0 1 0 0,1 0 0 0 0,-1 0-1 0 0,1 0 1 0 0,-1 0 0 0 0,1 0-1 0 0,-1 0 1 0 0,0 0 0 0 0,0 0-1 0 0,1 0 1 0 0,-1 1 0 0 0,0-1 0 0 0,0 0-1 0 0,0 0 1 0 0,0 1 0 0 0,0-1-1 0 0,0 0 1 0 0,0 1 0 0 0,0-1-1 0 0,0 1 1 0 0,-2-1 0 0 0,-2-1 41 0 0,0 1 0 0 0,-1 0 1 0 0,1-1-1 0 0,-8 1 0 0 0,-2 0-48 0 0,0 1 1 0 0,-1 1-1 0 0,1 1 0 0 0,0 0 0 0 0,-19 5 1 0 0,-73 27-101 0 0,75-23-6 0 0,-19 6 0 0 0,-88 44 0 0 0,101-33 0 0 0,27-18 0 0 0,11-7 0 0 0,0-1 0 0 0,0-1 0 0 0,0 0 0 0 0,0 0 0 0 0,0 0 0 0 0,0 0 0 0 0,0 0 0 0 0,0 0 0 0 0,0 0 0 0 0,0 0 0 0 0,0 1 0 0 0,1-1 0 0 0,-1 0 0 0 0,0-1 0 0 0,1 1 0 0 0,-1 0 0 0 0,0 0 0 0 0,1 0 0 0 0,-1 0 0 0 0,1 0 0 0 0,0 0 0 0 0,-1 0 0 0 0,1-1 0 0 0,0 1 0 0 0,-1 0 0 0 0,1 0 0 0 0,0-1 0 0 0,0 1 0 0 0,0-1 0 0 0,-1 1 0 0 0,3 0 0 0 0,0 1 0 0 0,21 15-4 0 0,2-1 0 0 0,47 21 0 0 0,-14-8 0 0 0,-48-23 4 0 0,97 56 0 0 0,-91-51 0 0 0,0 1 0 0 0,-1 1 0 0 0,0 0 0 0 0,15 17 0 0 0,-30-29 0 0 0,1 1 0 0 0,-1-1 0 0 0,1 1 0 0 0,-1-1 0 0 0,0 1 0 0 0,0 0 0 0 0,0 0 0 0 0,0-1 0 0 0,0 1 0 0 0,0 0 0 0 0,0 0 0 0 0,0 3 0 0 0,2 2 0 0 0,-2-4 18 0 0,0 1 0 0 0,0-1 0 0 0,-1 0-1 0 0,1 1 1 0 0,-1-1 0 0 0,1 1 0 0 0,-1-1 0 0 0,0 1 0 0 0,-1 0-1 0 0,1-1 1 0 0,0 1 0 0 0,-1-1 0 0 0,0 0 0 0 0,0 1-1 0 0,0-1 1 0 0,0 0 0 0 0,-1 1 0 0 0,1-1 0 0 0,-1 0 0 0 0,0 0-1 0 0,-4 5 1 0 0,1-1 31 0 0,0 0 0 0 0,-1 0 0 0 0,0-1 0 0 0,0 0 0 0 0,-1 0 0 0 0,0-1 0 0 0,-13 9 0 0 0,3-6-70 0 0,0 0 1 0 0,0-1-1 0 0,-1-1 0 0 0,0-1 1 0 0,-1 0-1 0 0,1-1 0 0 0,-1-1 1 0 0,1-1-1 0 0,-1-1 0 0 0,0 0 0 0 0,0-1 1 0 0,0-2-1 0 0,1 1 0 0 0,-1-2 1 0 0,0-1-1 0 0,-29-9 0 0 0,45 12 16 0 0,0 0 0 0 0,-1-1-1 0 0,1 1 1 0 0,0-1 0 0 0,0 1 0 0 0,0-1-1 0 0,0 0 1 0 0,0 0 0 0 0,0-1 0 0 0,1 1-1 0 0,-1 0 1 0 0,1-1 0 0 0,-1 0 0 0 0,1 1 0 0 0,0-1-1 0 0,0 0 1 0 0,-3-6 0 0 0,4 6 10 0 0,0-1 1 0 0,1 1-1 0 0,-1-1 1 0 0,0 1-1 0 0,1-1 1 0 0,0 1-1 0 0,0-1 1 0 0,0 1-1 0 0,0-1 0 0 0,1 0 1 0 0,-1 1-1 0 0,1-1 1 0 0,0 1-1 0 0,0-1 1 0 0,0 1-1 0 0,1 0 1 0 0,1-4-1 0 0,2-3 32 0 0,0 0 1 0 0,1 1-1 0 0,1 0 0 0 0,-1 0 1 0 0,1 0-1 0 0,10-8 0 0 0,-11 11-15 0 0,0 1 1 0 0,0 0-1 0 0,1 0 0 0 0,-1 0 1 0 0,1 1-1 0 0,1 0 0 0 0,-1 0 1 0 0,0 1-1 0 0,9-3 0 0 0,70-24-22 0 0,-25 7 0 0 0,-45 17 1 0 0,0 0 0 0 0,0-2 0 0 0,0 0 0 0 0,-1-1 0 0 0,-1 0-1 0 0,1-1 1 0 0,-2-1 0 0 0,1 0 0 0 0,-1-1 0 0 0,-1 0 0 0 0,13-17 0 0 0,-22 24-1 0 0,0 0-1 0 0,0 0 1 0 0,-1 0 0 0 0,1-1 0 0 0,-1 1 0 0 0,-1-1-1 0 0,1 0 1 0 0,-1 0 0 0 0,0 0 0 0 0,0 1 0 0 0,0-1-1 0 0,-1 0 1 0 0,0 0 0 0 0,0 0 0 0 0,-1 0 0 0 0,0 0-1 0 0,0 0 1 0 0,0 0 0 0 0,-3-8 0 0 0,3 13-93 0 0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1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 9671 0 0,'0'0'11054'0'0,"1"0"-10959"0"0,-1-1 1 0 0,1 1-1 0 0,0 0 1 0 0,-1-1 0 0 0,1 1-1 0 0,-1 0 1 0 0,1 0 0 0 0,0 0-1 0 0,-1-1 1 0 0,1 1 0 0 0,0 0-1 0 0,0 0 1 0 0,-1 0 0 0 0,2 0-1 0 0,0 2-80 0 0,0 0 1 0 0,-1 0-1 0 0,1 0 0 0 0,0 0 1 0 0,-1 1-1 0 0,1-1 0 0 0,-1 0 1 0 0,0 1-1 0 0,0-1 0 0 0,0 1 1 0 0,0-1-1 0 0,0 1 0 0 0,0 0 1 0 0,-1-1-1 0 0,1 1 0 0 0,-1 0 1 0 0,1 3-1 0 0,0 7 50 0 0,-1 0 1 0 0,-1 18-1 0 0,-2-10 11 0 0,0 0 0 0 0,-1 0 1 0 0,-8 22-1 0 0,-26 60 388 0 0,21-59-382 0 0,-10 26 28 0 0,-32 93-36 0 0,57-154-56 0 0,0 1-1 0 0,-1 14 1 0 0,3-7-134 0 0,3-13-262 0 0,-2-3 8 0 0,0-1 261 0 0,-1 1 0 0 0,0-1 1 0 0,0 0-1 0 0,1 1 0 0 0,-1-1 0 0 0,0 0 0 0 0,1 1 0 0 0,-1-1 1 0 0,0 0-1 0 0,1 1 0 0 0,-1-1 0 0 0,0 0 0 0 0,1 1 0 0 0,-1-1 1 0 0,1 0-1 0 0,-1 0 0 0 0,1 0 0 0 0,-1 0 0 0 0,1 1 0 0 0,-1-1 1 0 0,1 0-1 0 0,1 0-774 0 0,8 3-6320 0 0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1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238 147 4143 0 0,'0'0'658'0'0,"-9"8"4911"0"0,4-2-3982 0 0,-1 0-1 0 0,0-1 1 0 0,-1 0 0 0 0,-13 8 3215 0 0,21-14-4682 0 0,-1-1 0 0 0,0 1 0 0 0,0-1 0 0 0,1 1 0 0 0,-1 0-1 0 0,1-1 1 0 0,-1 1 0 0 0,1 0 0 0 0,-1-1 0 0 0,2 0 0 0 0,5-8-40 0 0,0 1 1 0 0,1 0 0 0 0,0 1-1 0 0,0 0 1 0 0,1 0 0 0 0,0 1-1 0 0,0 0 1 0 0,1 1 0 0 0,0 0-1 0 0,0 0 1 0 0,15-5 0 0 0,4-1 9 0 0,1 2 0 0 0,60-13 0 0 0,71-4-79 0 0,-124 20-23 0 0,-37 7 7 0 0,0 1-1 0 0,1-1 0 0 0,-1 1 1 0 0,0-1-1 0 0,0 0 1 0 0,1 1-1 0 0,-1-1 0 0 0,0 1 1 0 0,0-1-1 0 0,0 1 1 0 0,0-1-1 0 0,0 1 0 0 0,1-1 1 0 0,-1 1-1 0 0,0-1 1 0 0,0 0-1 0 0,0 1 0 0 0,0-1 1 0 0,0 1-1 0 0,0-1 1 0 0,-1 1-1 0 0,1 0 5 0 0,0 2-12 0 0,-1 0 1 0 0,0 0-1 0 0,0 1 0 0 0,0-1 1 0 0,0 0-1 0 0,-1 0 0 0 0,1 0 1 0 0,-1 0-1 0 0,0 0 0 0 0,0 0 0 0 0,0-1 1 0 0,-3 4-1 0 0,-30 28-93 0 0,31-31 92 0 0,-27 23-72 0 0,-14 13-240 0 0,-56 37-1 0 0,90-69 267 0 0,-175 119-451 0 0,136-89 492 0 0,-71 70 1 0 0,74-57-46 0 0,42-42 64 0 0,4-8 2 0 0,1 0-1 0 0,0 0 1 0 0,0 0-1 0 0,0 1 1 0 0,0-1-1 0 0,-1 0 1 0 0,1 0-1 0 0,0 1 1 0 0,0-1-1 0 0,0 0 1 0 0,0 0-1 0 0,0 1 1 0 0,0-1-1 0 0,0 0 1 0 0,0 1-1 0 0,0-1 1 0 0,0 0-1 0 0,0 0 1 0 0,0 1-1 0 0,0-1 1 0 0,0 0-1 0 0,0 0 1 0 0,0 1-1 0 0,0-1 1 0 0,0 0-1 0 0,0 1 1 0 0,0-1-1 0 0,0 0 1 0 0,1 0-1 0 0,-1 1 1 0 0,0-1-1 0 0,0 0 1 0 0,0 0-1 0 0,0 0 1 0 0,1 1-1 0 0,-1-1 1 0 0,0 0-1 0 0,0 0 1 0 0,0 0-1 0 0,1 0 1 0 0,-1 1-1 0 0,0-1 1 0 0,0 0 0 0 0,1 0-1 0 0,-1 0 1 0 0,0 0-1 0 0,0 0 1 0 0,1 0-1 0 0,-1 0 1 0 0,0 0-1 0 0,1 0 1 0 0,-1 0-1 0 0,0 0 1 0 0,0 0-1 0 0,1 0 1 0 0,-1 0-1 0 0,0 0 1 0 0,1 0-1 0 0,-1 0 1 0 0,1 0-1 0 0,8 1 57 0 0,0-1 0 0 0,1 0 0 0 0,-1-1 0 0 0,0 0 0 0 0,0-1 0 0 0,1 1-1 0 0,8-4 1 0 0,22-4 150 0 0,-5 4 82 0 0,0 1 0 0 0,1 1 0 0 0,-1 2 1 0 0,0 2-1 0 0,66 9 0 0 0,16 12 153 0 0,-116-22-402 0 0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12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21 16495 0 0,'6'-1'257'0'0,"13"-12"972"0"0,-11 7 4708 0 0,-7 8-5825 0 0,0 0-92 0 0,0 0 1 0 0,-1 0-1 0 0,1 0 0 0 0,0 0 1 0 0,-1 0-1 0 0,1 0 1 0 0,-1 1-1 0 0,0-1 0 0 0,0 0 1 0 0,0 0-1 0 0,0 0 1 0 0,0 1-1 0 0,0-1 0 0 0,-2 4 1 0 0,1 17 114 0 0,0-11-97 0 0,1-1 0 0 0,-2 0 0 0 0,0 0-1 0 0,0 0 1 0 0,-1 0 0 0 0,-7 16 0 0 0,0 7 54 0 0,-45 111 190 0 0,8-21-54 0 0,37-95-243 0 0,3-11-26 0 0,1 1 1 0 0,1-1-1 0 0,1 1 0 0 0,1 0 1 0 0,-2 24-1 0 0,5-41-127 0 0,1-1-148 0 0,5 7-1837 0 0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13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31 1375 0 0,'-9'19'23536'0'0,"10"-20"-22848"0"0,39-47 2429 0 0,-40 47-2663 0 0,0 6-469 0 0,0 0 1 0 0,-1 0-1 0 0,0 0 1 0 0,0 0-1 0 0,0 0 0 0 0,-3 8 1 0 0,-9 31-10 0 0,13-43-109 0 0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1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2759 0 0,'0'0'8080'0'0,"-17"-1"-3868"0"0,11 5-4102 0 0,0 1 0 0 0,1-1-1 0 0,0 1 1 0 0,0 0 0 0 0,-8 9-1 0 0,-21 34 372 0 0,22-29-204 0 0,4-9 42 0 0,-1 0 0 0 0,1 0 0 0 0,-2-1 0 0 0,-19 16 0 0 0,-3 4-91 0 0,1 1 0 0 0,-38 49 0 0 0,27-30-135 0 0,25-29-60 0 0,0 1 0 0 0,1 0 0 0 0,1 1 0 0 0,1 0 0 0 0,-17 39 0 0 0,29-58-11 0 0,1 0 1 0 0,0 0-1 0 0,0 0 1 0 0,1 1-1 0 0,-1-1 1 0 0,0 0 0 0 0,1 1-1 0 0,0-1 1 0 0,0 0-1 0 0,0 1 1 0 0,0-1-1 0 0,1 0 1 0 0,-1 1 0 0 0,1-1-1 0 0,0 0 1 0 0,0 1-1 0 0,2 4 1 0 0,1-1 143 0 0,0 0 0 0 0,1 0-1 0 0,0-1 1 0 0,0 1 0 0 0,13 10 0 0 0,55 50 723 0 0,-58-55-571 0 0,28 16 0 0 0,-42-27-259 0 0,1-1-5 0 0,5 3-31 0 0,1 2 10 0 0,-7-4-102 0 0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2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12351 0 0,'0'0'4367'0'0,"2"0"-3731"0"0,7 0 4801 0 0,-8 1-5384 0 0,4 4-90 0 0,-4-4-202 0 0,0 0-612 0 0,-1 0 755 0 0,0-1-1 0 0,0 0 1 0 0,1 0-1 0 0,-1 1 1 0 0,0-1-1 0 0,1 0 0 0 0,-1 1 1 0 0,0-1-1 0 0,1 0 1 0 0,-1 0-1 0 0,0 0 0 0 0,1 1 1 0 0,-1-1-1 0 0,1 0 1 0 0,-1 0-1 0 0,0 0 1 0 0,1 0-1 0 0,-1 0 0 0 0,1 0 1 0 0,-1 0-1 0 0,0 0 1 0 0,1 0-1 0 0,-1 0 0 0 0,1 0 1 0 0,-1 0-1 0 0,1 0 1 0 0,-1 0-1 0 0,0 0 1 0 0,1 0-1 0 0,-1-1 0 0 0,0 1 1 0 0,1 0-1 0 0,15-5-1660 0 0,5-5-17 0 0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20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51 9671 0 0,'1'-2'748'0'0,"7"-26"-182"0"0,-4 8 10685 0 0,-6 34-11168 0 0,0 1-17 0 0,-1-1-1 0 0,-1 0 1 0 0,0 0 0 0 0,-1 0-1 0 0,0 0 1 0 0,-1 0-1 0 0,0-1 1 0 0,-2 0 0 0 0,1-1-1 0 0,-1 1 1 0 0,-1-1 0 0 0,0-1-1 0 0,-19 19 1 0 0,14-17 15 0 0,1 0 0 0 0,-21 31 1 0 0,34-44-83 0 0,0 0 0 0 0,0 0 0 0 0,0 0 0 0 0,0 0 0 0 0,0 0 0 0 0,0 0 0 0 0,0 0 0 0 0,0 0 0 0 0,-1 0 0 0 0,1 0 0 0 0,0 0 0 0 0,0 0 0 0 0,0 0 0 0 0,0 0 1 0 0,0 0-1 0 0,0 0 0 0 0,0 0 0 0 0,0 0 0 0 0,0 1 0 0 0,0-1 0 0 0,0 0 0 0 0,0 0 0 0 0,0 0 0 0 0,0 0 0 0 0,0 0 0 0 0,0 0 0 0 0,0 0 0 0 0,0 0 0 0 0,0 0 0 0 0,0 0 0 0 0,0 1 0 0 0,0-1 0 0 0,0 0 0 0 0,0 0 0 0 0,0 0 1 0 0,0 0-1 0 0,0 0 0 0 0,0 0 0 0 0,0 0 0 0 0,0 0 0 0 0,0 0 0 0 0,0 0 0 0 0,0 0 0 0 0,0 0 0 0 0,0 1 0 0 0,0-1 0 0 0,0 0 0 0 0,0 0 0 0 0,0 0 0 0 0,1 0 0 0 0,-1 0 0 0 0,0 0 0 0 0,0 0 0 0 0,0 0 0 0 0,0 0 0 0 0,0 0 0 0 0,0 0 1 0 0,0 0-1 0 0,0 0 0 0 0,0 0 0 0 0,0 0 0 0 0,0 0 0 0 0,1 0 0 0 0,-1 0 0 0 0,8-2-10 0 0,10-8 19 0 0,-18 10-10 0 0,76-41 2 0 0,-65 36-12 0 0,1 0 0 0 0,1 0 0 0 0,-1 1 0 0 0,1 1 0 0 0,19-4 0 0 0,-24 6 29 0 0,0 0 1 0 0,1 0-1 0 0,-1 1 0 0 0,1 0 0 0 0,-1 1 1 0 0,1 0-1 0 0,-1 0 0 0 0,0 1 0 0 0,0 0 0 0 0,0 0 1 0 0,0 1-1 0 0,9 4 0 0 0,-6-1-1 0 0,-3 1-16 0 0,-6-5-25 0 0,-1 0 0 0 0,0 0-1 0 0,0 0 1 0 0,0 0 0 0 0,-1 0-1 0 0,1 0 1 0 0,0 0 0 0 0,-1 0-1 0 0,1 0 1 0 0,-1 0 0 0 0,0 0-1 0 0,0 4 1 0 0,-1 5-2468 0 0,-2-2-3495 0 0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20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 4607 0 0,'0'0'13283'0'0,"-1"2"-12804"0"0,-10 29 403 0 0,-11 45 1 0 0,2-5-514 0 0,0-18-156 0 0,-42 81 0 0 0,35-82 447 0 0,-27 76 1 0 0,47-105-889 0 0,1-1-1 0 0,1 1 1 0 0,1 0 0 0 0,0 1 0 0 0,1 29 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2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90 125 6911 0 0,'1'2'528'0'0,"3"5"196"0"0,0 1 0 0 0,-1 0 0 0 0,0 0 0 0 0,0 0 0 0 0,-1 1 0 0 0,0-1 0 0 0,2 15 0 0 0,-3-18-345 0 0,-1 0 0 0 0,0 0 0 0 0,0 0 0 0 0,0 0 0 0 0,0 0 0 0 0,-1 0 0 0 0,0 0 0 0 0,0 0 0 0 0,0 0 0 0 0,-1 0 0 0 0,0-1 0 0 0,0 1 0 0 0,0 0 0 0 0,-5 7 1 0 0,3-7-176 0 0,-1 0 1 0 0,1 0 0 0 0,-1-1 0 0 0,-1 1 0 0 0,1-1 0 0 0,-1 0 0 0 0,1-1 0 0 0,-1 1 0 0 0,0-1-1 0 0,-1-1 1 0 0,-5 3 0 0 0,11-4-169 0 0,0-1 0 0 0,0 0 0 0 0,1 0 0 0 0,-1 0 0 0 0,0 0 0 0 0,1 0 0 0 0,-1 0 0 0 0,0 0 0 0 0,0 0 0 0 0,1 0 0 0 0,-1 0 0 0 0,0-1 0 0 0,1 1 0 0 0,-1 0 0 0 0,0 0 0 0 0,1-1 0 0 0,-1 1 0 0 0,0 0 0 0 0,1-1 0 0 0,-1 1 0 0 0,1-1 0 0 0,-1 1 0 0 0,0 0 0 0 0,1-1 0 0 0,-1 1 0 0 0,1-1 0 0 0,0 0 0 0 0,-1 1 0 0 0,1-1 0 0 0,-1 1 0 0 0,1-1 0 0 0,0 0 0 0 0,-1 1 0 0 0,1-1 0 0 0,0 0 0 0 0,0 1 0 0 0,-1-2 0 0 0,0-1 28 0 0,0 0 0 0 0,1 0 0 0 0,-1 0 0 0 0,0 0 0 0 0,1 0 0 0 0,-1-7 0 0 0,2 3-27 0 0,1 0 0 0 0,-1-1 0 0 0,1 1 0 0 0,0 0 0 0 0,1 0 0 0 0,0 0 1 0 0,0 1-1 0 0,1-1 0 0 0,-1 0 0 0 0,1 1 0 0 0,1 0 0 0 0,-1 0 0 0 0,1 1 0 0 0,0-1 0 0 0,7-5 0 0 0,5-4-48 0 0,0 2 0 0 0,1 0-1 0 0,36-20 1 0 0,-42 27-19 0 0,-1 1 0 0 0,1 0 0 0 0,0 0 0 0 0,1 1 0 0 0,14-2-1 0 0,-20 4 19 0 0,1 1 1 0 0,0 1-1 0 0,-1-1 0 0 0,1 1 0 0 0,0 0 0 0 0,-1 1 0 0 0,1 0 0 0 0,0 0 0 0 0,13 4 0 0 0,-18-4 12 0 0,0 1 0 0 0,0-1 0 0 0,0 1 0 0 0,-1 0 0 0 0,1-1 0 0 0,-1 1 0 0 0,1 1 0 0 0,-1-1 0 0 0,3 3 0 0 0,-3-3 0 0 0,-1-1 0 0 0,0 0 0 0 0,1 0 0 0 0,-1 1 0 0 0,0-1 0 0 0,0 0 0 0 0,0 1 0 0 0,0-1 0 0 0,0 1 0 0 0,-1 0 0 0 0,1-1 0 0 0,0 1 0 0 0,-1 0 0 0 0,1-1 0 0 0,-1 1 0 0 0,0 0 0 0 0,1 2 0 0 0,-1 2 0 0 0,1 3 23 0 0,0 0-1 0 0,-1 1 1 0 0,0-1-1 0 0,0 0 1 0 0,-1 0-1 0 0,-1 0 1 0 0,0 0-1 0 0,-5 17 1 0 0,3-15 7 0 0,-11 23 0 0 0,8-19 14 0 0,6-14-115 0 0,5-12-213 0 0,2 0 227 0 0,-1 0 0 0 0,1 1-1 0 0,1 0 1 0 0,0 1 0 0 0,9-11-1 0 0,46-42-152 0 0,-51 51 172 0 0,13-12-82 0 0,1 1 0 0 0,36-24-1 0 0,-48 38 96 0 0,0 0 0 0 0,1 1 0 0 0,0 1-1 0 0,0 0 1 0 0,0 1 0 0 0,1 0 0 0 0,20-3-1 0 0,-31 7 64 0 0,-1 1 0 0 0,1-1 0 0 0,-1 1 0 0 0,1 1 0 0 0,-1-1 0 0 0,1 0 0 0 0,0 1 0 0 0,-1 0 0 0 0,1-1 0 0 0,-1 1-1 0 0,0 1 1 0 0,1-1 0 0 0,-1 0 0 0 0,0 1 0 0 0,0 0 0 0 0,0 0 0 0 0,0 0 0 0 0,0 0 0 0 0,0 0 0 0 0,0 1 0 0 0,-1-1-1 0 0,1 1 1 0 0,-1-1 0 0 0,0 1 0 0 0,0 0 0 0 0,0 0 0 0 0,0 0 0 0 0,0 0 0 0 0,-1 1 0 0 0,1-1 0 0 0,-1 0 0 0 0,0 1-1 0 0,0-1 1 0 0,0 1 0 0 0,0-1 0 0 0,-1 5 0 0 0,2 8 39 0 0,-2 1-1 0 0,0-1 1 0 0,-1 1 0 0 0,0-1-1 0 0,-6 25 1 0 0,-26 79 351 0 0,32-117-428 0 0,-13 43-35 0 0,14-44-146 0 0,20 6-2880 0 0,-6-11 678 0 0,2-4-4597 0 0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2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1 4143 0 0,'0'0'191'0'0,"-1"0"-11"0"0,-5 0 560 0 0,0 1 0 0 0,0 0 1 0 0,0 0-1 0 0,1 1 0 0 0,-1 0 0 0 0,0 0 0 0 0,1 0 1 0 0,-1 1-1 0 0,1-1 0 0 0,0 1 0 0 0,0 0 0 0 0,0 1 1 0 0,0-1-1 0 0,1 1 0 0 0,-1 0 0 0 0,1 0 0 0 0,-5 7 1 0 0,1-1-483 0 0,0 0 1 0 0,1 1-1 0 0,0 0 1 0 0,0 0-1 0 0,1 1 1 0 0,1 0-1 0 0,-5 14 1 0 0,-7 24-197 0 0,7-21 133 0 0,0 0 0 0 0,2 0-1 0 0,-8 56 1 0 0,16-84-123 0 0,0 1-1 0 0,0 0 1 0 0,0 0-1 0 0,0 0 1 0 0,0 0 0 0 0,0-1-1 0 0,1 1 1 0 0,-1 0-1 0 0,1 0 1 0 0,-1 0-1 0 0,1-1 1 0 0,-1 1-1 0 0,1 0 1 0 0,0-1-1 0 0,0 1 1 0 0,0-1 0 0 0,0 1-1 0 0,0-1 1 0 0,2 3-1 0 0,-1-3-4 0 0,0 1 0 0 0,0-1-1 0 0,0 0 1 0 0,0 0 0 0 0,0 0 0 0 0,0 0-1 0 0,1 0 1 0 0,-1 0 0 0 0,0 0 0 0 0,1-1-1 0 0,-1 1 1 0 0,5-1 0 0 0,4 1 26 0 0,-1-2-1 0 0,1 1 1 0 0,-1-1 0 0 0,1-1-1 0 0,13-4 1 0 0,-15 4-85 0 0,-1-1 1 0 0,0-1-1 0 0,0 1 1 0 0,0-1 0 0 0,-1-1-1 0 0,1 0 1 0 0,-1 0-1 0 0,0 0 1 0 0,-1-1-1 0 0,1 0 1 0 0,-1 0-1 0 0,0 0 1 0 0,0-1 0 0 0,-1 0-1 0 0,7-11 1 0 0,-5 6-22 0 0,-1 0 1 0 0,0-1-1 0 0,0 0 1 0 0,-1 0-1 0 0,-1 0 1 0 0,0 0-1 0 0,-1 0 1 0 0,0-1-1 0 0,0-16 1 0 0,-3 24-74 0 0,0 0 0 0 0,0 0 1 0 0,0 0-1 0 0,-1 0 0 0 0,0 0 0 0 0,0 0 1 0 0,-1 1-1 0 0,0-1 0 0 0,0 0 1 0 0,0 1-1 0 0,-1-1 0 0 0,1 1 0 0 0,-1 0 1 0 0,-6-8-1 0 0,6 9-35 0 0,-1 0-1 0 0,1 1 1 0 0,-1-1-1 0 0,1 1 1 0 0,-1 0 0 0 0,0 0-1 0 0,-1 0 1 0 0,1 1 0 0 0,0-1-1 0 0,-1 1 1 0 0,1 0-1 0 0,-1 0 1 0 0,0 1 0 0 0,1-1-1 0 0,-1 1 1 0 0,0 0 0 0 0,-8 0-1 0 0,-5-1-241 0 0,-10 1-3520 0 0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2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2303 0 0,'-5'1'-258'0'0,"0"-1"-1"0"0,1 2 0 0 0,-1-1 0 0 0,-7 3 0 0 0,9-3 796 0 0,-1 1-1 0 0,0 0 0 0 0,1 0 1 0 0,-1 0-1 0 0,1 0 0 0 0,0 1 1 0 0,0-1-1 0 0,-6 7 0 0 0,7-7-56 0 0,0 1-1 0 0,0 0 1 0 0,0-1-1 0 0,1 1 0 0 0,-1 0 1 0 0,1 0-1 0 0,0 0 1 0 0,0 0-1 0 0,0 0 0 0 0,0 0 1 0 0,0 0-1 0 0,1 1 1 0 0,-1-1-1 0 0,1 0 0 0 0,0 0 1 0 0,0 1-1 0 0,0-1 1 0 0,0 0-1 0 0,1 0 0 0 0,-1 1 1 0 0,2 3-1 0 0,3 10-270 0 0,1 0 0 0 0,1-1 0 0 0,0 0-1 0 0,1-1 1 0 0,1 0 0 0 0,0 0 0 0 0,13 15-1 0 0,-7-12-157 0 0,1-1-1 0 0,1-1 1 0 0,0 0-1 0 0,35 24 1 0 0,54 28 490 0 0,-99-64-417 0 0,-1 1 0 0 0,1-1 0 0 0,-1 1 0 0 0,0 0 0 0 0,0 1 0 0 0,-1-1 0 0 0,1 1 0 0 0,-1 1 0 0 0,0-1 0 0 0,-1 0 0 0 0,7 14 0 0 0,-8-14-48 0 0,-1 0 0 0 0,0 0 0 0 0,0 1 0 0 0,-1-1 0 0 0,1 0 0 0 0,-2 1 0 0 0,1-1 0 0 0,0 1 0 0 0,-1-1 0 0 0,-1 0 0 0 0,1 1 0 0 0,-1-1 0 0 0,0 1 0 0 0,0-1 0 0 0,-3 7 0 0 0,-2 5 78 0 0,-1-1 0 0 0,-1 0 0 0 0,-1 0 0 0 0,-16 24 0 0 0,-50 59 716 0 0,57-77-822 0 0,-22 24-36 0 0,-23 32-31 0 0,63-79-40 0 0,0 0-1 0 0,0 0 1 0 0,-1 1-1 0 0,1-1 0 0 0,0 0 1 0 0,0 1-1 0 0,0-1 0 0 0,-1 0 1 0 0,1 1-1 0 0,0-1 0 0 0,0 0 1 0 0,0 1-1 0 0,0-1 0 0 0,0 0 1 0 0,0 1-1 0 0,0-1 0 0 0,0 0 1 0 0,0 1-1 0 0,0-1 0 0 0,0 1 1 0 0,0-1-1 0 0,0 0 0 0 0,0 1 1 0 0,0-1-1 0 0,0 0 0 0 0,0 1 1 0 0,0-1-1 0 0,0 0 0 0 0,1 1 1 0 0,-1-1-1 0 0,0 1 0 0 0,1-1-42 0 0,0 1 0 0 0,-1-1 0 0 0,1 1 0 0 0,0-1 0 0 0,0 0 0 0 0,-1 0 0 0 0,1 1 0 0 0,0-1 0 0 0,0 0 0 0 0,-1 0 0 0 0,1 0 0 0 0,0 0 0 0 0,1 0 0 0 0,2 0-350 0 0,-1 0-1 0 0,1 0 1 0 0,-1-1 0 0 0,0 1 0 0 0,1-1-1 0 0,-1 0 1 0 0,4-1 0 0 0,2-3-5514 0 0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2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49 103 1375 0 0,'-1'1'107'0'0,"-11"2"-314"0"0,-8-1 11078 0 0,5-1-2299 0 0,82-15-7843 0 0,-46 9-568 0 0,0 0 1 0 0,22-9-1 0 0,9-3 68 0 0,2 1-54 0 0,68-15 4 0 0,-117 31-167 0 0,-4 0-10 0 0,0 0 0 0 0,1 0 0 0 0,-1 0 0 0 0,0-1 0 0 0,0 1 0 0 0,1 0 1 0 0,-1-1-1 0 0,0 1 0 0 0,0-1 0 0 0,1 1 0 0 0,-1-1 0 0 0,0 0 0 0 0,2-1 0 0 0,-2 2-63 0 0,-1 1-5 0 0,-4 5 58 0 0,1-1-1 0 0,-1 0 1 0 0,1-1-1 0 0,-1 1 0 0 0,-1-1 1 0 0,1 1-1 0 0,-1-1 1 0 0,-6 4-1 0 0,-15 15 9 0 0,-1 7-1 0 0,2 1-1 0 0,-40 64 1 0 0,-4 5 58 0 0,51-71 19 0 0,17-27-66 0 0,12-3-2455 0 0,3-2-4801 0 0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2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29 8263 0 0,'2'0'375'0'0,"9"-6"-181"0"0,-1 1-1 0 0,18-6 1 0 0,-7 5 3578 0 0,-22 20-2936 0 0,-1-4-618 0 0,-1 0-1 0 0,0 0 1 0 0,-1-1-1 0 0,0 0 1 0 0,0 1-1 0 0,-1-1 1 0 0,0-1-1 0 0,-11 14 1 0 0,-59 62 638 0 0,57-66-754 0 0,-59 57 223 0 0,-13 13-74 0 0,62-57-162 0 0,-10 9 200 0 0,-43 58 0 0 0,71-83-108 0 0,0 0-1 0 0,1 0 1 0 0,0 1 0 0 0,-11 30 0 0 0,18-42-117 0 0,1 0 1 0 0,0 1 0 0 0,0-1 0 0 0,0 0-1 0 0,0 1 1 0 0,1-1 0 0 0,0 1-1 0 0,0-1 1 0 0,0 1 0 0 0,0-1-1 0 0,1 1 1 0 0,-1-1 0 0 0,1 0 0 0 0,0 1-1 0 0,1-1 1 0 0,-1 0 0 0 0,1 0-1 0 0,0 0 1 0 0,0 0 0 0 0,0 0-1 0 0,0 0 1 0 0,1 0 0 0 0,-1-1-1 0 0,6 6 1 0 0,-2-3 87 0 0,1-1-1 0 0,0 1 1 0 0,0-1-1 0 0,0-1 0 0 0,1 0 1 0 0,-1 0-1 0 0,1 0 1 0 0,11 3-1 0 0,7 1 288 0 0,34 6 0 0 0,-50-12-380 0 0,-6-2-26 0 0,16 2 56 0 0,-8-2-36 0 0,-8 1-31 0 0,-1 0 2 0 0,21-5-112 0 0,-22 4-125 0 0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2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7743 0 0,'0'0'4727'0'0,"2"0"-4214"0"0,7 0 2695 0 0,-7-1-2865 0 0,0 2 10 0 0,1-1-917 0 0,10-9 6608 0 0,-6 3-6055 0 0,-6 6-31 0 0,-3 5 42 0 0,1-4 304 0 0,3-2-336 0 0,4-1 37 0 0,-5 1 1026 0 0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2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25 8375 0 0,'0'0'382'0'0,"2"-2"-6"0"0,15-9-222 0 0,-10 6-70 0 0,0-1 6504 0 0,-5 8-6501 0 0,0 0-1 0 0,0 1 1 0 0,-1 0-1 0 0,0-1 1 0 0,1 1-1 0 0,-1 0 1 0 0,0 0-1 0 0,0 0 1 0 0,-1 0 0 0 0,1 0-1 0 0,0-1 1 0 0,-1 1-1 0 0,0 1 1 0 0,0-1-1 0 0,0 0 1 0 0,0 0-1 0 0,0 0 1 0 0,-1 0-1 0 0,1 0 1 0 0,-1-1-1 0 0,-2 7 1 0 0,-1 6-33 0 0,-1-1 0 0 0,-1 0 0 0 0,-8 14 0 0 0,-24 48 533 0 0,-55 154 0 0 0,61-129-425 0 0,31-100-218 0 0,1 0 0 0 0,0 0-1 0 0,0 0 1 0 0,0 0 0 0 0,-1 0 0 0 0,1 0-1 0 0,0 0 1 0 0,-1 0 0 0 0,1 0 0 0 0,-1 0-1 0 0,1 0 1 0 0,-1-1 0 0 0,1 1-1 0 0,-1 0 1 0 0,0 0 0 0 0,0-1 0 0 0,1 1-1 0 0,-1 0 1 0 0,0-1 0 0 0,0 1 0 0 0,-1 0-1 0 0,0 1-438 0 0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2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54 12695 0 0,'0'0'1150'0'0,"1"-1"-946"0"0,0-4-126 0 0,-1 4 962 0 0,-18 3-257 0 0,10 1-737 0 0,1 1 0 0 0,-1 0 1 0 0,1 1-1 0 0,-1-1 0 0 0,1 1 0 0 0,1 1 1 0 0,-1 0-1 0 0,1-1 0 0 0,-10 13 0 0 0,-8 6-19 0 0,-2 2 343 0 0,-35 42-1 0 0,49-53-221 0 0,2 0 0 0 0,0 1 1 0 0,0 0-1 0 0,-13 33 0 0 0,22-47-116 0 0,0 1 0 0 0,1 0-1 0 0,-1 0 1 0 0,1 0 0 0 0,0 0-1 0 0,-1 0 1 0 0,1 0 0 0 0,1 0-1 0 0,-1-1 1 0 0,0 1 0 0 0,1 0-1 0 0,-1 0 1 0 0,1 0 0 0 0,0 0-1 0 0,0 0 1 0 0,0-1 0 0 0,0 1-1 0 0,0 0 1 0 0,1-1 0 0 0,-1 1-1 0 0,1-1 1 0 0,0 0 0 0 0,0 1 0 0 0,0-1-1 0 0,0 0 1 0 0,3 2 0 0 0,0 1 65 0 0,0-1 1 0 0,1 0-1 0 0,0 0 1 0 0,0 0-1 0 0,0-1 1 0 0,0 0-1 0 0,0 0 1 0 0,1 0-1 0 0,0-1 1 0 0,6 2-1 0 0,-3-3-2 0 0,0 1 0 0 0,0-2 0 0 0,0 1 0 0 0,0-1 0 0 0,0-1 0 0 0,-1 0 0 0 0,1 0 0 0 0,0-1 0 0 0,0 0 0 0 0,0 0 0 0 0,12-6 0 0 0,-10 3-71 0 0,0-1 1 0 0,-1 0-1 0 0,0-1 1 0 0,1 0-1 0 0,-2-1 1 0 0,1 0-1 0 0,-1 0 1 0 0,10-12-1 0 0,-17 16-33 0 0,0 0 0 0 0,0 1 0 0 0,0-1 0 0 0,-1 0 0 0 0,1 0-1 0 0,-1-1 1 0 0,0 1 0 0 0,-1 0 0 0 0,1-1 0 0 0,-1 1 0 0 0,2-10 0 0 0,-2 7-75 0 0,-1-1 1 0 0,1 1-1 0 0,-2-1 1 0 0,1 1 0 0 0,-1 0-1 0 0,-3-14 1 0 0,-3-2-238 0 0,-1 0 1 0 0,-1 1-1 0 0,-19-34 1 0 0,26 53 295 0 0,-13-25-697 0 0,0 2-1 0 0,-22-29 0 0 0,36 54 409 0 0,-2 0 241 0 0,1 1 1 0 0,0 0-1 0 0,-1 0 1 0 0,1 0-1 0 0,-1 0 1 0 0,1 0-1 0 0,0 1 1 0 0,-1-1-1 0 0,-2 1 1 0 0,5 0 6 0 0,-2-1-59 0 0,0 0 0 0 0,0 0 0 0 0,0 1 1 0 0,1-1-1 0 0,-1 1 0 0 0,0 0 0 0 0,1-1 0 0 0,-1 1 1 0 0,0 0-1 0 0,1 0 0 0 0,-1 0 0 0 0,1 0 0 0 0,-1 0 1 0 0,1 1-1 0 0,0-1 0 0 0,0 0 0 0 0,-2 2 0 0 0,2-1-371 0 0,2-1-445 0 0,2 6 506 0 0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28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5063 0 0,'0'0'232'0'0,"-5"7"1519"0"0,5-3 1488 0 0,4 9-1119 0 0,0-2 1 0 0,9 17 0 0 0,17 23-176 0 0,-13-27-1737 0 0,1-2-1 0 0,23 23 1 0 0,4-4 7 0 0,61 43 0 0 0,-39-33-119 0 0,-52-39-86 0 0,-1 0 1 0 0,0 1 0 0 0,-1 1 0 0 0,-1 0-1 0 0,0 0 1 0 0,12 20 0 0 0,-19-25-7 0 0,-1-1 0 0 0,1 1 0 0 0,-1 0 0 0 0,-1 1 0 0 0,0-1 0 0 0,0 1 0 0 0,-1-1-1 0 0,0 1 1 0 0,-1 0 0 0 0,0 0 0 0 0,0 0 0 0 0,-1-1 0 0 0,-1 16 0 0 0,-1-13-10 0 0,-1-1-1 0 0,1-1 1 0 0,-2 1-1 0 0,1 0 1 0 0,-2-1 0 0 0,1 1-1 0 0,-1-1 1 0 0,-1 0-1 0 0,-10 13 1 0 0,-6 6-25 0 0,-43 40 0 0 0,35-38 45 0 0,5-7 416 0 0,-1-1-1 0 0,-36 25 0 0 0,18-18 506 0 0,43-29-218 0 0,23 2-4654 0 0,-6-1 2521 0 0,-2-3-4095 0 0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3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33 6823 0 0,'0'0'615'0'0,"-6"9"542"0"0,-3 1 1980 0 0,9-10-3050 0 0,0 0-1 0 0,0 1 1 0 0,0-1-1 0 0,1 0 1 0 0,-1 0-1 0 0,0 0 1 0 0,0 0-1 0 0,0 0 1 0 0,0 0-1 0 0,0 0 1 0 0,0 0 0 0 0,0 0-1 0 0,1 0 1 0 0,-1 0-1 0 0,0 0 1 0 0,0 0-1 0 0,0 0 1 0 0,0 0-1 0 0,0 0 1 0 0,0 0-1 0 0,1 0 1 0 0,-1 0-1 0 0,0 0 1 0 0,0 0 0 0 0,1-1 518 0 0,-1 1-518 0 0,28-10 5622 0 0,-18 6-7347 0 0,3-1 1671 0 0,4-2 6 0 0,0 1 0 0 0,0 1 0 0 0,1 0 0 0 0,0 2 0 0 0,31-4 0 0 0,-47 7-10 0 0,0 1 0 0 0,-1-1 0 0 0,1 1 0 0 0,0-1 0 0 0,0 1 0 0 0,-1 0 0 0 0,1-1 0 0 0,-1 1 0 0 0,1 0 0 0 0,0 0 0 0 0,-1 0 0 0 0,0 0 0 0 0,1 0 0 0 0,-1 1 1 0 0,0-1-1 0 0,2 2 0 0 0,0 0-1 0 0,-1 0 0 0 0,1 0 0 0 0,-1 1 0 0 0,0-1 0 0 0,4 8 1 0 0,-5-9-7 0 0,4 14 33 0 0,-3-7-2 0 0,-3-6-42 0 0,1 0 0 0 0,0-1-1 0 0,-1 1 1 0 0,0-1 0 0 0,1 1-1 0 0,-1-1 1 0 0,0 1 0 0 0,0-1-1 0 0,-1 1 1 0 0,1-1 0 0 0,-3 4-1 0 0,0-3-1 0 0,1 1-1 0 0,-1-1 1 0 0,0 0-1 0 0,0 0 1 0 0,-1 0-1 0 0,1 0 1 0 0,-1-1 0 0 0,1 0-1 0 0,-9 3 1 0 0,-7 4 23 0 0,-154 71-224 0 0,172-79 137 0 0,18-2-133 0 0,30-6 157 0 0,-30 5 21 0 0,30-3 0 0 0,-33 5 13 0 0,0 1 0 0 0,0 0 0 0 0,-1 1 0 0 0,1 0-1 0 0,-1 0 1 0 0,24 9 0 0 0,-30-9 54 0 0,-1 1-56 0 0,5 6 12 0 0,-1-2 40 0 0,-4 0 14 0 0,-5-6-59 0 0,0 0 1 0 0,1 0 0 0 0,-1-1-1 0 0,0 1 1 0 0,1 0-1 0 0,-1 0 1 0 0,0 0-1 0 0,0 0 1 0 0,0 0 0 0 0,0 0-1 0 0,0-1 1 0 0,0 1-1 0 0,0 0 1 0 0,0 0-1 0 0,0 0 1 0 0,0 0 0 0 0,-1 1-1 0 0,0 0 5 0 0,0 1 0 0 0,0-1 0 0 0,0 0 1 0 0,0 0-1 0 0,-1 0 0 0 0,1 0 0 0 0,-1 0 0 0 0,1 0 0 0 0,-3 2 0 0 0,-4 3 39 0 0,-1 0 0 0 0,1-1 0 0 0,-1 0 0 0 0,0 0 1 0 0,-1-1-1 0 0,-19 8 0 0 0,-64 18 415 0 0,89-30-447 0 0,-69 18 95 0 0,81-11-538 0 0,3-3-1146 0 0,1-1-5254 0 0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32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47 2759 0 0,'2'0'207'0'0,"7"-2"244"0"0,0-1-1 0 0,14-4 0 0 0,37-21 8961 0 0,-46 21-6934 0 0,-16 9-2378 0 0,0-1 0 0 0,0 1 0 0 0,0 0 0 0 0,1-1 0 0 0,-1 1 0 0 0,-2 3 1 0 0,-4 6 76 0 0,-60 47 896 0 0,34-30-798 0 0,1 2-1 0 0,-32 37 0 0 0,-58 100-39 0 0,100-130-125 0 0,1 1 0 0 0,-28 71 1 0 0,46-98-16 0 0,0-1 1 0 0,1 1 0 0 0,1 0 0 0 0,0 0 0 0 0,0 0 0 0 0,1 0-1 0 0,1 0 1 0 0,0 1 0 0 0,0-1 0 0 0,1 0 0 0 0,1 0 0 0 0,0 0 0 0 0,0 0-1 0 0,1 0 1 0 0,0 0 0 0 0,1-1 0 0 0,0 1 0 0 0,1-1 0 0 0,0 0-1 0 0,1-1 1 0 0,12 18 0 0 0,-16-25-70 0 0,57 67 1229 0 0,-49-60-1043 0 0,0 0 1 0 0,0 0-1 0 0,1-1 1 0 0,20 12-1 0 0,-13-8-42 0 0,-12-8-96 0 0,0-1 1 0 0,1 1 0 0 0,-1-1-1 0 0,1-1 1 0 0,-1 1 0 0 0,13 2-1 0 0,-16-3-64 0 0,14 0-26 0 0,-16-2-78 0 0,1 0-1 0 0,-1 0 1 0 0,1 1-1 0 0,0-1 1 0 0,-1 1-1 0 0,1-1 1 0 0,-1 1-1 0 0,0 0 1 0 0,1-1-1 0 0,-1 1 0 0 0,0 0 1 0 0,1 0-1 0 0,-1 0 1 0 0,0 0-1 0 0,0 0 1 0 0,0 0-1 0 0,2 3 1 0 0,0-1-97 0 0,-2-2 114 0 0,-1-1-1 0 0,0 0 0 0 0,1 1 0 0 0,-1-1 0 0 0,0 0 0 0 0,0 1 0 0 0,0-1 0 0 0,1 1 0 0 0,-1-1 0 0 0,0 0 0 0 0,0 1 0 0 0,0-1 0 0 0,0 1 0 0 0,0-1 0 0 0,0 1 0 0 0,0-1 0 0 0,0 1 0 0 0,0-1 0 0 0,0 1 0 0 0,0 0 0 0 0,0-1-185 0 0,0 2-867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2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16 10135 0 0,'0'0'1274'0'0,"-2"1"-84"0"0,-9 8 1408 0 0,3-3-1201 0 0,1 0 0 0 0,0 0 1 0 0,-11 12-1 0 0,17-17-440 0 0,1 0-871 0 0,0 1 1 0 0,0-1-1 0 0,1 0 0 0 0,-1 1 1 0 0,0-1-1 0 0,1 0 0 0 0,-1 1 1 0 0,1-1-1 0 0,-1 0 0 0 0,1 0 1 0 0,-1 1-1 0 0,1-1 0 0 0,0 0 0 0 0,0 0 1 0 0,0 0-1 0 0,0 0 0 0 0,1 1 1 0 0,0 1-3 0 0,1-1 1 0 0,0 0-1 0 0,0-1 0 0 0,0 1 1 0 0,-1 0-1 0 0,2-1 1 0 0,2 1-1 0 0,3 1 3 0 0,0 0-1 0 0,0-1 1 0 0,1 0-1 0 0,11 0 0 0 0,-7-2-101 0 0,-1 0 0 0 0,1 0 0 0 0,-1-2-1 0 0,1 1 1 0 0,-1-2 0 0 0,0 0-1 0 0,0 0 1 0 0,0-1 0 0 0,0-1 0 0 0,-1 0-1 0 0,0-1 1 0 0,0 0 0 0 0,0-1-1 0 0,20-16 1 0 0,-30 22-48 0 0,0-1 0 0 0,-1 0-1 0 0,1 1 1 0 0,-1-1 0 0 0,1 0 0 0 0,-1 0-1 0 0,0 0 1 0 0,1 0 0 0 0,-1 0 0 0 0,0 0 0 0 0,-1 0-1 0 0,1-1 1 0 0,1-1 0 0 0,-2 3 36 0 0,0 0 1 0 0,-1 1 0 0 0,1-1-1 0 0,0 1 1 0 0,0-1 0 0 0,0 1-1 0 0,0-1 1 0 0,0 1 0 0 0,0-1-1 0 0,-1 1 1 0 0,1 0 0 0 0,0-1-1 0 0,0 1 1 0 0,-1-1 0 0 0,1 1-1 0 0,0-1 1 0 0,-1 1 0 0 0,1 0-1 0 0,0-1 1 0 0,-1 1 0 0 0,1 0-1 0 0,-1-1 1 0 0,1 1 0 0 0,-1 0-1 0 0,1 0 1 0 0,-1-1-1 0 0,1 1 1 0 0,-1 0 0 0 0,1 0-1 0 0,-1 0 1 0 0,1 0 0 0 0,-1-1-1 0 0,1 1 1 0 0,-1 0 0 0 0,-18-3-367 0 0,12 3 356 0 0,0 0 0 0 0,0 1 0 0 0,0 0-1 0 0,0 0 1 0 0,0 0 0 0 0,0 1 0 0 0,0 0 0 0 0,0 0 0 0 0,-6 4-1 0 0,-11 6-166 0 0,-24 16 0 0 0,19-10 144 0 0,-47 34 102 0 0,31-20-8 0 0,40-29-23 0 0,-11 9 22 0 0,15-11-31 0 0,0-1-1 0 0,1 1 1 0 0,-1 0 0 0 0,0-1-1 0 0,1 1 1 0 0,-1 0 0 0 0,1 0 0 0 0,-1 0-1 0 0,1-1 1 0 0,-1 1 0 0 0,1 0-1 0 0,0 0 1 0 0,-1 0 0 0 0,1 0-1 0 0,0 0 1 0 0,0-1 0 0 0,0 1 0 0 0,0 1-1 0 0,2 7 43 0 0,-2-9-43 0 0,1 1 1 0 0,-1-1 0 0 0,0 1 0 0 0,0 0 0 0 0,0-1 0 0 0,1 1 0 0 0,-1-1 0 0 0,0 1 0 0 0,0 0 0 0 0,0-1 0 0 0,0 1 0 0 0,0-1 0 0 0,0 1 0 0 0,0 0 0 0 0,0-1-1 0 0,0 1 1 0 0,-1 0 0 0 0,1-1 0 0 0,0 1 0 0 0,0-1 0 0 0,0 1 0 0 0,-1-1 0 0 0,1 1 0 0 0,0 0 0 0 0,-1-1 0 0 0,1 1 0 0 0,0-1 0 0 0,-1 1 0 0 0,0 0 0 0 0,-24 20 130 0 0,18-15-79 0 0,0-1-1 0 0,-11 12 1 0 0,15-13-25 0 0,0 0 0 0 0,1-1-1 0 0,-1 1 1 0 0,1 0 0 0 0,0 0-1 0 0,0 0 1 0 0,0 1 0 0 0,1-1-1 0 0,-1 0 1 0 0,1 1 0 0 0,0-1-1 0 0,1 1 1 0 0,-1-1 0 0 0,1 1 0 0 0,0 0-1 0 0,0-1 1 0 0,0 1 0 0 0,0-1-1 0 0,1 1 1 0 0,0-1 0 0 0,0 1-1 0 0,0-1 1 0 0,1 0 0 0 0,-1 1 0 0 0,1-1-1 0 0,0 0 1 0 0,0 0 0 0 0,0 0-1 0 0,1 0 1 0 0,0 0 0 0 0,-1-1-1 0 0,1 1 1 0 0,0-1 0 0 0,7 6-1 0 0,-3-4-144 0 0,0 0-1 0 0,1-1 0 0 0,-1 0 0 0 0,1 0 0 0 0,0 0 0 0 0,0-1 0 0 0,0 0 1 0 0,1-1-1 0 0,-1 0 0 0 0,1 0 0 0 0,-1-1 0 0 0,1 0 0 0 0,-1 0 0 0 0,1-1 1 0 0,0 0-1 0 0,0-1 0 0 0,-1 0 0 0 0,1 0 0 0 0,9-3 0 0 0,7-4-1646 0 0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35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4143 0 0,'0'0'15128'0'0,"-9"4"-14392"0"0,-21 27-14 0 0,29-31-645 0 0,1 1 35 0 0,-1-1-1 0 0,1 0 1 0 0,-1 0 0 0 0,1 1 0 0 0,0-1 0 0 0,-1 0-1 0 0,1 0 1 0 0,0 1 0 0 0,-1-1 0 0 0,1 0 0 0 0,0 1-1 0 0,-1-1 1 0 0,1 0 0 0 0,0 1 0 0 0,0-1 0 0 0,-1 1-1 0 0,1-1 1 0 0,0 0 0 0 0,0 1 0 0 0,3 7-1739 0 0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36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42 11055 0 0,'1'-1'852'0'0,"5"-7"-700"0"0,-4 5 448 0 0,0 0 0 0 0,1 0-1 0 0,-1 0 1 0 0,1 0 0 0 0,-1 0 0 0 0,1 0 0 0 0,0 1 0 0 0,0-1 0 0 0,7-3 1485 0 0,-4 26-1845 0 0,-6-16-181 0 0,0 0 0 0 0,-1 0 1 0 0,0 1-1 0 0,0-1 0 0 0,0 0 0 0 0,-1 0 0 0 0,1 0 0 0 0,-4 4 0 0 0,-19 33 412 0 0,14-25-354 0 0,-97 155 371 0 0,104-167-488 0 0,-7 15 11 0 0,7-8 32 0 0,0-4-49 0 0,2-5-68 0 0,3-2-248 0 0,15-4 315 0 0,23-8 0 0 0,-25 7 29 0 0,0 1 0 0 0,29-5 0 0 0,-27 7-13 0 0,0 1-1 0 0,0 0 1 0 0,0 2-1 0 0,0 0 0 0 0,23 4 1 0 0,-4-3-2006 0 0,-28-2-38 0 0,-7 0 632 0 0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36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11 12031 0 0,'0'0'1091'0'0,"-1"-1"-899"0"0,0 0-90 0 0,0 0 0 0 0,-1 0 1 0 0,1 0-1 0 0,0 0 0 0 0,-1 1 0 0 0,1-1 0 0 0,-1 0 1 0 0,1 1-1 0 0,-1-1 0 0 0,1 1 0 0 0,-1-1 0 0 0,1 1 1 0 0,-1-1-1 0 0,1 1 0 0 0,-1 0 0 0 0,0 0 0 0 0,1 0 1 0 0,-1 0-1 0 0,1 0 0 0 0,-1 0 0 0 0,0 1 1 0 0,1-1-1 0 0,-1 0 0 0 0,1 1 0 0 0,-1-1 0 0 0,1 1 1 0 0,-1 0-1 0 0,1 0 0 0 0,0-1 0 0 0,-1 1 0 0 0,1 0 1 0 0,0 0-1 0 0,-1 0 0 0 0,1 0 0 0 0,0 0 0 0 0,0 0 1 0 0,0 1-1 0 0,0-1 0 0 0,-1 3 0 0 0,-3 2 99 0 0,1 1 0 0 0,0 0 0 0 0,1 0 0 0 0,0 1 0 0 0,-4 13 1 0 0,-24 100 853 0 0,13-48-625 0 0,-5 20-7 0 0,-2 10-64 0 0,-41 107-1 0 0,56-187-325 0 0,5-11-92 0 0,0 0 0 0 0,1 0 0 0 0,-5 21 0 0 0,9-31-763 0 0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37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640 0 9671 0 0,'0'0'10831'0'0,"-1"2"-10558"0"0,-2 2-171 0 0,-1 1 1 0 0,0 0-1 0 0,1-1 0 0 0,-2 0 0 0 0,1 1 0 0 0,0-2 0 0 0,-1 1 0 0 0,0 0 1 0 0,0-1-1 0 0,0 0 0 0 0,0 0 0 0 0,-10 4 0 0 0,-6 0-96 0 0,1-1 0 0 0,-27 5 1 0 0,4-1 1 0 0,2 0-380 0 0,-65 8 1 0 0,86-16 115 0 0,-1 0 0 0 0,0-2-1 0 0,0-1 1 0 0,0 0 0 0 0,-23-6 0 0 0,37 6 62 0 0,-1-1-1 0 0,0-1 1 0 0,-13-5 0 0 0,20 8-26 0 0,4-10-1807 0 0,-17 31 2251 0 0,1 1 0 0 0,1 0 0 0 0,1 0 0 0 0,-15 43 0 0 0,19-46-19 0 0,2-4 23 0 0,0-1 1 0 0,-3 26-1 0 0,6-31-123 0 0,2-6-17 0 0,0 6-8 0 0,1 0-14 0 0,-1-7-2 0 0,11-1 11 0 0,-7-1-69 0 0,0-1 0 0 0,0 0 0 0 0,0 0 1 0 0,-1 0-1 0 0,1-1 0 0 0,0 1 0 0 0,-1-1 0 0 0,1 0 1 0 0,4-3-1 0 0,19-9-128 0 0,-17 11 96 0 0,0 0 0 0 0,0 0 0 0 0,0 1 1 0 0,0 0-1 0 0,0 0 0 0 0,1 2 0 0 0,-1-1 0 0 0,1 1 1 0 0,-1 0-1 0 0,0 1 0 0 0,1 1 0 0 0,-1-1 0 0 0,0 2 1 0 0,0-1-1 0 0,0 1 0 0 0,0 1 0 0 0,0 0 0 0 0,-1 0 1 0 0,12 8-1 0 0,-9-4 128 0 0,0 0 0 0 0,0 1 1 0 0,10 11-1 0 0,-17-15 17 0 0,0 0 0 0 0,0 0 1 0 0,-1 1-1 0 0,0-1 0 0 0,0 1 1 0 0,0 0-1 0 0,-1 1 0 0 0,4 11 1 0 0,-6-16-109 0 0,0 1 1 0 0,0 0 0 0 0,-1 0 0 0 0,1 0 0 0 0,-1 0 0 0 0,0-1 0 0 0,0 1 0 0 0,0 0 0 0 0,0 0-1 0 0,0 0 1 0 0,0 0 0 0 0,-1 0 0 0 0,0-1 0 0 0,0 1 0 0 0,1 0 0 0 0,-2 0 0 0 0,1-1 0 0 0,0 1 0 0 0,0-1-1 0 0,-1 1 1 0 0,1-1 0 0 0,-1 1 0 0 0,-4 3 0 0 0,0 0 7 0 0,0 0-1 0 0,-1-1 1 0 0,0 0 0 0 0,0-1-1 0 0,-14 8 1 0 0,2-3-11 0 0,0-1 0 0 0,-1-1 0 0 0,-40 10 0 0 0,-64 4 13 0 0,102-18-21 0 0,3-1-10 0 0,18-2 8 0 0,1 0 0 0 0,0 0 0 0 0,0-1 0 0 0,0 1 0 0 0,0 0 0 0 0,-1 0 0 0 0,1 0 0 0 0,0 0 0 0 0,0 0 0 0 0,0-1 0 0 0,0 1 0 0 0,-1 0 0 0 0,1 0 0 0 0,0 0 0 0 0,0 0 0 0 0,0-1 0 0 0,0 1 0 0 0,0 0 0 0 0,0 0 0 0 0,0 0 0 0 0,0-1 0 0 0,0 1 0 0 0,0 0 0 0 0,0 0 0 0 0,-1 0 0 0 0,1-1 0 0 0,0 1 0 0 0,0 0 0 0 0,0 0 0 0 0,1 0 0 0 0,-1-1 1 0 0,0 1-1 0 0,0 0 0 0 0,0 0 0 0 0,0-1 0 0 0,2-7-87 0 0,0 4-21 0 0,1 1 0 0 0,-1-1 1 0 0,1 1-1 0 0,0 0 0 0 0,0 0 1 0 0,0 0-1 0 0,0 0 0 0 0,1 0 1 0 0,4-2-1 0 0,8-8-1209 0 0,-2 1-191 0 0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3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7831 0 0,'0'0'603'0'0,"-2"1"-396"0"0,0-1 117 0 0,0 0 1 0 0,-1 1 0 0 0,1 0-1 0 0,0-1 1 0 0,0 1-1 0 0,0 0 1 0 0,-1 0 0 0 0,1 0-1 0 0,0 0 1 0 0,0 1-1 0 0,0-1 1 0 0,1 1 0 0 0,-1-1-1 0 0,0 1 1 0 0,0 0-1 0 0,-1 2 1 0 0,1-2-165 0 0,1 0-1 0 0,0 0 1 0 0,0 1 0 0 0,1-1-1 0 0,-1 0 1 0 0,0 1 0 0 0,1-1-1 0 0,-1 0 1 0 0,1 1 0 0 0,0-1-1 0 0,0 0 1 0 0,0 1 0 0 0,0 3-1 0 0,2 2-12 0 0,-1 0-1 0 0,1 0 1 0 0,1-1-1 0 0,-1 1 1 0 0,2 0-1 0 0,-1-1 0 0 0,7 11 1 0 0,1-1 24 0 0,0 0-1 0 0,2 0 1 0 0,0-2-1 0 0,1 1 1 0 0,24 20 0 0 0,-14-17-55 0 0,1-1 0 0 0,0-1 1 0 0,31 15-1 0 0,-35-21 87 0 0,0 1 1 0 0,-1 1-1 0 0,0 0 0 0 0,-1 2 0 0 0,0 0 1 0 0,21 23-1 0 0,-36-33-154 0 0,-1 0 0 0 0,1 0 1 0 0,-1 0-1 0 0,0 0 0 0 0,0 1 1 0 0,0-1-1 0 0,-1 1 0 0 0,1 0 1 0 0,-1 0-1 0 0,-1 0 0 0 0,1 0 1 0 0,-1 0-1 0 0,0 10 0 0 0,-1-8-6 0 0,0 1-1 0 0,-1 0 1 0 0,0 0-1 0 0,0-1 0 0 0,-1 1 1 0 0,-1-1-1 0 0,1 1 1 0 0,-7 12-1 0 0,-1 0 90 0 0,-2-1-1 0 0,0-1 1 0 0,-1 0-1 0 0,-1-1 1 0 0,-1 0 0 0 0,-24 21-1 0 0,-3 2 200 0 0,-2-2-1 0 0,-1-2 1 0 0,-89 54 0 0 0,113-78-410 0 0,10-6-817 0 0,-22 10 0 0 0,32-16-13 0 0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38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42 9815 0 0,'0'0'5782'0'0,"5"-16"-1906"0"0,-6 14-3855 0 0,0 0 0 0 0,0 1 0 0 0,0-1 0 0 0,0 1 0 0 0,0-1 0 0 0,-1 1 0 0 0,1-1 0 0 0,0 1 0 0 0,-1 0 1 0 0,1 0-1 0 0,-1 0 0 0 0,1 0 0 0 0,-1 0 0 0 0,1 0 0 0 0,-1 0 0 0 0,0 0 0 0 0,0 0 0 0 0,1 1 1 0 0,-1-1-1 0 0,0 1 0 0 0,0-1 0 0 0,0 1 0 0 0,0 0 0 0 0,1 0 0 0 0,-1 0 0 0 0,0 0 0 0 0,-3 0 1 0 0,-6 1-9 0 0,0 1 1 0 0,-1 0 0 0 0,-15 5 0 0 0,14-4 45 0 0,-13 5-16 0 0,0 1 1 0 0,1 0 0 0 0,0 2-1 0 0,1 1 1 0 0,-36 24-1 0 0,57-35-37 0 0,2-1-3 0 0,0 1-1 0 0,0-1 0 0 0,0 1 1 0 0,1-1-1 0 0,-1 1 1 0 0,0-1-1 0 0,0 1 0 0 0,1-1 1 0 0,-1 1-1 0 0,0 0 0 0 0,1-1 1 0 0,-1 1-1 0 0,1 0 0 0 0,-1-1 1 0 0,1 1-1 0 0,-1 0 0 0 0,1 0 1 0 0,-1 0-1 0 0,1 1 1 0 0,-3 6 7 0 0,3-6-10 0 0,1-1 0 0 0,-1 1 0 0 0,1 0 0 0 0,0-1 0 0 0,0 1 0 0 0,-1-1 0 0 0,1 1 0 0 0,0-1 0 0 0,0 0 0 0 0,0 1 0 0 0,0-1 0 0 0,1 0 0 0 0,-1 0 0 0 0,0 0 0 0 0,0 0 0 0 0,3 2 0 0 0,28 15 0 0 0,-24-14 0 0 0,46 24 0 0 0,57 32 0 0 0,-68-37 95 0 0,-31-18-41 0 0,0 1 1 0 0,-1 1-1 0 0,0 0 0 0 0,0 0 1 0 0,0 1-1 0 0,-1 0 0 0 0,0 1 1 0 0,9 11-1 0 0,-7-1 23 0 0,-11-10-84 0 0,-1-5 20 0 0,0-1-4 0 0,0-1 0 0 0,0 0 1 0 0,0 0-1 0 0,-1 0 0 0 0,1 0 1 0 0,-1 0-1 0 0,1 0 0 0 0,-1 0 1 0 0,0 0-1 0 0,0 0 0 0 0,0 0 0 0 0,0 0 1 0 0,0 0-1 0 0,0-1 0 0 0,0 1 1 0 0,-1 0-1 0 0,1-1 0 0 0,-1 1 1 0 0,1-1-1 0 0,-1 1 0 0 0,0-1 0 0 0,1 0 1 0 0,-4 2-1 0 0,-5 3 25 0 0,0-1 1 0 0,0 0-1 0 0,-14 4 0 0 0,11-4-2 0 0,-6 2-10 0 0,-63 23-47 0 0,70-27-49 0 0,0 1-1 0 0,-1-2 0 0 0,0 0 1 0 0,-20 1-1 0 0,30-3 68 0 0,1 0 1 0 0,-1 0-1 0 0,1 0 1 0 0,-1 0-1 0 0,1-1 0 0 0,-1 1 1 0 0,1-1-1 0 0,-1 0 1 0 0,1 1-1 0 0,-1-1 1 0 0,1 0-1 0 0,0 0 1 0 0,0-1-1 0 0,-1 1 0 0 0,1 0 1 0 0,0-1-1 0 0,0 1 1 0 0,0-1-1 0 0,0 0 1 0 0,1 1-1 0 0,-1-1 1 0 0,0 0-1 0 0,1 0 0 0 0,0 0 1 0 0,-1-1-1 0 0,1 1 1 0 0,0 0-1 0 0,-1-3 1 0 0,0 0 11 0 0,1-1 1 0 0,0 0 0 0 0,0 0 0 0 0,0 0 0 0 0,1 1 0 0 0,0-1 0 0 0,0 0 0 0 0,0 0 0 0 0,1 0 0 0 0,2-11 0 0 0,-1 8 9 0 0,1 0 1 0 0,0 0 0 0 0,0 0 0 0 0,1 0-1 0 0,0 1 1 0 0,0-1 0 0 0,1 1 0 0 0,0 0-1 0 0,0 1 1 0 0,7-8 0 0 0,-7 10 8 0 0,-2 0 7 0 0,1 0 0 0 0,1 0 1 0 0,-1 1-1 0 0,0-1 0 0 0,1 1 0 0 0,0 1 0 0 0,0-1 0 0 0,0 0 0 0 0,1 1 0 0 0,-1 0 0 0 0,9-3 0 0 0,-4 1 41 0 0,-6 3-17 0 0,0 0 0 0 0,0 0 0 0 0,0 0 0 0 0,1 1 0 0 0,-1 0-1 0 0,8-2 1 0 0,1-2-46 0 0,-1-1 0 0 0,1 0 0 0 0,-1 0 0 0 0,-1-1 0 0 0,1-1-1 0 0,17-15 1 0 0,-27 21-7 0 0,4-3-7 0 0,0-1-1 0 0,-1 0 0 0 0,9-12 1 0 0,-12 15-16 0 0,-1 2-193 0 0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39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1 3223 0 0,'9'2'12131'0'0,"-8"-2"-12034"0"0,-8 7 2651 0 0,-18 14-3315 0 0,6-4 918 0 0,-39 41-89 0 0,3 3 1 0 0,-66 93-1 0 0,90-110-231 0 0,2 1 1 0 0,2 2 0 0 0,2 1-1 0 0,2 1 1 0 0,-24 74-1 0 0,44-113 31 0 0,0-1 0 0 0,1 0 0 0 0,0 1 0 0 0,1-1 0 0 0,0 1 0 0 0,1-1 0 0 0,0 1 0 0 0,0 0 0 0 0,4 16 0 0 0,-3-20 60 0 0,1 0 1 0 0,0 0-1 0 0,0 0 1 0 0,0-1-1 0 0,1 1 1 0 0,0-1-1 0 0,0 0 1 0 0,1 1 0 0 0,-1-2-1 0 0,1 1 1 0 0,0 0-1 0 0,0-1 1 0 0,0 1-1 0 0,1-1 1 0 0,0 0-1 0 0,7 4 1 0 0,-5-4 6 0 0,1 0 0 0 0,0-1 0 0 0,0 0 0 0 0,0 0 1 0 0,0-1-1 0 0,1 0 0 0 0,12 1 0 0 0,1 1 223 0 0,-19-3-174 0 0,1-2-121 0 0,7-3 304 0 0,-10 3-426 0 0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4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4143 0 0,'0'0'1983'0'0,"8"-9"3304"0"0,23-27 6859 0 0,-33 43-11653 0 0,0 2-2497 0 0,3-8 1453 0 0,-1-1 275 0 0,0 0 1 0 0,1 0-1 0 0,-1 0 1 0 0,0 1-1 0 0,1-1 1 0 0,-1 0-1 0 0,0 0 1 0 0,1 0-1 0 0,-1 0 1 0 0,1 0-1 0 0,-1 0 1 0 0,0 0-1 0 0,1 0 1 0 0,-1 0-1 0 0,0 0 1 0 0,1 0 0 0 0,-1 0-1 0 0,1 0 1 0 0,-1 0-1 0 0,0-1 1 0 0,1 1-1 0 0,-1 0 1 0 0,0 0-1 0 0,1 0 1 0 0,-1 0-1 0 0,1-1-275 0 0,7-2-5417 0 0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43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23 2759 0 0,'0'0'126'0'0,"2"-15"13451"0"0,-10 17-13356 0 0,5-1-173 0 0,0 0 1 0 0,0-1-1 0 0,1 1 1 0 0,-1 0-1 0 0,0 1 0 0 0,1-1 1 0 0,-4 2-1 0 0,-14 12 171 0 0,0 1 0 0 0,1 1 0 0 0,0 1-1 0 0,2 1 1 0 0,-29 38 0 0 0,-54 112 211 0 0,98-164-421 0 0,0-1 0 0 0,0 0 1 0 0,0 0-1 0 0,1 1 0 0 0,0-1 1 0 0,0 1-1 0 0,-1 6 0 0 0,3 1-9 0 0,0-10 3 0 0,-1-1-1 0 0,1 0 1 0 0,0 0-1 0 0,0 0 1 0 0,0 1-1 0 0,0-1 1 0 0,0 0-1 0 0,0 0 0 0 0,0 0 1 0 0,0-1-1 0 0,1 1 1 0 0,-1 0-1 0 0,0 0 1 0 0,0-1-1 0 0,1 1 1 0 0,-1 0-1 0 0,1-1 1 0 0,-1 1-1 0 0,0-1 1 0 0,1 0-1 0 0,-1 0 1 0 0,3 1-1 0 0,3 0 34 0 0,0-1-1 0 0,1 1 0 0 0,7-2 1 0 0,26-2 279 0 0,1-2 1 0 0,-1-1-1 0 0,0-3 1 0 0,42-14-1 0 0,-75 21-254 0 0,7-3 27 0 0,1-1 1 0 0,-1 0 0 0 0,0-1 0 0 0,15-9-1 0 0,-27 14-75 0 0,-1 0 0 0 0,0-1-1 0 0,1 1 1 0 0,-1-1 0 0 0,0 0-1 0 0,0 1 1 0 0,-1-1 0 0 0,1 0-1 0 0,0 0 1 0 0,-1 0 0 0 0,0-1-1 0 0,0 1 1 0 0,0 0 0 0 0,0 0-1 0 0,0-1 1 0 0,-1 1 0 0 0,1 0 0 0 0,-1-7-1 0 0,0 1-10 0 0,0 0-1 0 0,0-1 1 0 0,-1 1 0 0 0,-1 0-1 0 0,-3-15 1 0 0,-2 0-393 0 0,-16-34 1 0 0,19 49 201 0 0,0 1-1 0 0,-1-1 1 0 0,0 1 0 0 0,-1 0 0 0 0,0 1 0 0 0,-13-14 0 0 0,13 17 83 0 0,0 0 1 0 0,0 0 0 0 0,0 0-1 0 0,-1 1 1 0 0,1 0 0 0 0,-14-4-1 0 0,18 6 89 0 0,1 1-1 0 0,0-1 0 0 0,0 1 1 0 0,-1-1-1 0 0,1 1 0 0 0,0 0 1 0 0,-1 0-1 0 0,1 0 0 0 0,0 0 1 0 0,-1-1-1 0 0,1 2 1 0 0,0-1-1 0 0,0 0 0 0 0,-1 0 1 0 0,1 0-1 0 0,0 1 0 0 0,-1-1 1 0 0,1 0-1 0 0,-2 2 0 0 0,0-1-61 0 0,2-1-173 0 0,-8 6-2976 0 0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4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0 10423 0 0,'0'0'7310'0'0,"-9"2"-6148"0"0,-1 1-1042 0 0,1 0 1 0 0,-1 0-1 0 0,-10 6 0 0 0,3-2-62 0 0,-28 10 211 0 0,-70 15 0 0 0,-49 0-374 0 0,138-27 71 0 0,10-2-144 0 0,0 0 0 0 0,0-1 0 0 0,-1-1 1 0 0,1 0-1 0 0,0-2 0 0 0,-1 0 0 0 0,1 0 1 0 0,0-2-1 0 0,-25-6 0 0 0,29 7-700 0 0,15 10 670 0 0,2 2 421 0 0,-2-4-170 0 0,0 0 1 0 0,-1 0-1 0 0,0 0 0 0 0,-1 0 1 0 0,1 0-1 0 0,-1 0 0 0 0,0 1 1 0 0,0-1-1 0 0,-1 0 0 0 0,0 1 1 0 0,0-1-1 0 0,-1 0 0 0 0,1 1 1 0 0,-1-1-1 0 0,-4 12 0 0 0,3-12-27 0 0,-1 0-1 0 0,0 0 1 0 0,0 0-1 0 0,0 0 0 0 0,-1-1 1 0 0,0 1-1 0 0,0-1 1 0 0,0 0-1 0 0,0-1 1 0 0,-1 1-1 0 0,-6 4 0 0 0,0 2 1 0 0,0 0-1 0 0,-9 12 0 0 0,18-20 28 0 0,0 3-22 0 0,2-6-15 0 0,1 1 0 0 0,-1-1 1 0 0,1 0-1 0 0,-1 0 0 0 0,1 1 1 0 0,0-1-1 0 0,-1 0 0 0 0,1 0 0 0 0,-1 0 1 0 0,1 0-1 0 0,0 0 0 0 0,-1 0 0 0 0,1 1 1 0 0,-1-1-1 0 0,1-1 0 0 0,0 1 1 0 0,6-1 7 0 0,-1 0 0 0 0,1-1 0 0 0,-1 0 0 0 0,0-1 1 0 0,8-3-1 0 0,9-3 29 0 0,38-16-32 0 0,-43 16-11 0 0,1 2 0 0 0,0 0-1 0 0,33-7 1 0 0,-40 11-2 0 0,0 2 1 0 0,1-1-1 0 0,-1 2 0 0 0,0 0 0 0 0,18 2 1 0 0,-26-2-5 0 0,-1 1 0 0 0,1 0 1 0 0,0 0-1 0 0,-1 0 0 0 0,1 0 0 0 0,0 1 1 0 0,-1 0-1 0 0,0-1 0 0 0,1 1 1 0 0,-1 0-1 0 0,0 1 0 0 0,0-1 1 0 0,0 0-1 0 0,0 1 0 0 0,0 0 0 0 0,-1 0 1 0 0,1 0-1 0 0,-1 0 0 0 0,0 0 1 0 0,0 0-1 0 0,2 5 0 0 0,37 74 550 0 0,-35-69-450 0 0,-3 2 4 0 0,-5-10-85 0 0,1-3 2 0 0,0 2-9 0 0,-1 1 1 0 0,0 0-1 0 0,0-1 0 0 0,-1 1 0 0 0,1-1 1 0 0,-1 0-1 0 0,0 1 0 0 0,0-1 0 0 0,0-1 1 0 0,0 1-1 0 0,-1 0 0 0 0,0-1 0 0 0,0 0 1 0 0,0 0-1 0 0,0 0 0 0 0,-5 2 0 0 0,-8 5 33 0 0,-1-1 0 0 0,-32 10-1 0 0,32-12-32 0 0,14-6-6 0 0,-41 17 70 0 0,-89 20-1 0 0,123-36-46 0 0,5-1-22 0 0,-1 0 0 0 0,1 1 0 0 0,0 0 0 0 0,-9 4 0 0 0,13-5-126 0 0,24-5-725 0 0,25-7-896 0 0,-29 8 292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21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49 16527 0 0,'0'0'1499'0'0,"1"-2"-1235"0"0,8-27 543 0 0,0 12 2551 0 0,-8 16-2629 0 0,-2 3-682 0 0,0 1 0 0 0,0-1 0 0 0,0 0 0 0 0,0 0-1 0 0,0 0 1 0 0,-1 0 0 0 0,1 0 0 0 0,-1 0 0 0 0,1-1-1 0 0,-1 1 1 0 0,0 0 0 0 0,1-1 0 0 0,-5 3-1 0 0,1 0-14 0 0,-114 89-32 0 0,58-47 0 0 0,28-23 0 0 0,23-16 0 0 0,0-1 0 0 0,1 1 0 0 0,0 1 0 0 0,0 0 0 0 0,0 0 0 0 0,1 0 0 0 0,0 1 0 0 0,-9 15 0 0 0,15-16-35 0 0,3-6 6 0 0,0-1-1 0 0,0 1 0 0 0,0 0 0 0 0,1-1 0 0 0,-1 1 0 0 0,0-1 0 0 0,1 1 0 0 0,-1-1 0 0 0,1 0 0 0 0,-1 1 0 0 0,1-1 1 0 0,0 0-1 0 0,0 0 0 0 0,-1 0 0 0 0,1-1 0 0 0,3 2 0 0 0,34 10-444 0 0,-20-8 231 0 0,-1 1 0 0 0,1 1-1 0 0,30 14 1 0 0,-43-16 292 0 0,0-1-1 0 0,0 1 1 0 0,0 0-1 0 0,0 1 0 0 0,-1-1 1 0 0,1 1-1 0 0,-1 0 1 0 0,-1 1-1 0 0,1-1 0 0 0,-1 1 1 0 0,1 0-1 0 0,-2 0 1 0 0,6 9-1 0 0,-8-12 21 0 0,1-1 0 0 0,-1 1 0 0 0,0 0 0 0 0,0 0 0 0 0,0 0 1 0 0,0 0-1 0 0,-1 0 0 0 0,1 0 0 0 0,-1 0 0 0 0,0 0 0 0 0,0 0 0 0 0,0 0 0 0 0,0 0 0 0 0,0 0 0 0 0,0 0 0 0 0,-1 0 0 0 0,0 0 0 0 0,1 0 0 0 0,-1 0 0 0 0,0 0 0 0 0,-1 0 0 0 0,1-1 0 0 0,0 1 1 0 0,-1 0-1 0 0,0-1 0 0 0,1 1 0 0 0,-1-1 0 0 0,0 0 0 0 0,0 1 0 0 0,0-1 0 0 0,-1 0 0 0 0,1 0 0 0 0,-1 0 0 0 0,1-1 0 0 0,-1 1 0 0 0,1-1 0 0 0,-1 1 0 0 0,-3 0 0 0 0,-17 9 39 0 0,-1-2-1 0 0,0 0 0 0 0,-1-2 0 0 0,0-1 1 0 0,-47 6-1 0 0,-130-3-131 0 0,185-9-548 0 0,-36-1 725 0 0,48 0-1955 0 0,-1 0 0 0 0,1 0 0 0 0,-10-3 0 0 0,3-3-6044 0 0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44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7831 0 0,'-2'1'356'0'0,"-1"1"-275"0"0,0 0-1 0 0,-1 0 0 0 0,1 1 0 0 0,0-1 1 0 0,1 1-1 0 0,-1 0 0 0 0,0 0 1 0 0,1 0-1 0 0,0 0 0 0 0,-1 0 0 0 0,1 0 1 0 0,1 1-1 0 0,-1-1 0 0 0,0 1 1 0 0,-1 4-1 0 0,2-2 293 0 0,0 1-1 0 0,0-1 1 0 0,0 0 0 0 0,0 0 0 0 0,1 0-1 0 0,0 0 1 0 0,1 1 0 0 0,-1-1 0 0 0,3 6 0 0 0,-1 0-18 0 0,1-1 0 0 0,1 1 0 0 0,0-1 0 0 0,1 0 0 0 0,0 0 1 0 0,1-1-1 0 0,0 0 0 0 0,0 0 0 0 0,15 17 0 0 0,-8-14-296 0 0,0-1 0 0 0,1 0-1 0 0,0-1 1 0 0,1-1 0 0 0,0 0-1 0 0,18 8 1 0 0,102 38 90 0 0,-88-39-99 0 0,51 28 0 0 0,-89-41 2 0 0,-1 1 0 0 0,1 1 0 0 0,-2-1-1 0 0,1 1 1 0 0,0 1 0 0 0,8 8 0 0 0,-14-12-16 0 0,1 1 1 0 0,-1-1 0 0 0,0 0 0 0 0,1 1 0 0 0,-2 0 0 0 0,1-1-1 0 0,0 1 1 0 0,-1 0 0 0 0,1 0 0 0 0,-1 0 0 0 0,0 0 0 0 0,-1 0-1 0 0,1 0 1 0 0,-1 0 0 0 0,1 0 0 0 0,-1 0 0 0 0,-1 6 0 0 0,0-2 23 0 0,-1 1 0 0 0,0-1 0 0 0,-1 1 0 0 0,0-1 1 0 0,0 0-1 0 0,-1 0 0 0 0,0 0 0 0 0,0-1 0 0 0,0 1 1 0 0,-1-1-1 0 0,-1 0 0 0 0,-10 11 0 0 0,-6 4 210 0 0,-2-1-1 0 0,-30 21 1 0 0,49-38-237 0 0,-43 29 416 0 0,-54 27 0 0 0,-6 4 264 0 0,86-50-667 0 0,1 1 0 0 0,-33 32 0 0 0,53-46-313 0 0,16-3-2401 0 0,1-2 687 0 0,2-3-4234 0 0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4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11255 0 0,'0'0'1323'0'0,"1"-1"-690"0"0,18-11 1182 0 0,-9 5-1238 0 0,0 1 1 0 0,1 0 0 0 0,0 1 0 0 0,0 0 0 0 0,17-5 0 0 0,53-17 245 0 0,-62 20-709 0 0,1 0 1 0 0,0 1-1 0 0,0 1 0 0 0,31-4 0 0 0,-39 10-50 0 0,-12-1-63 0 0,1 0 0 0 0,-1 1 0 0 0,1-1-1 0 0,-1 0 1 0 0,0 0 0 0 0,1 1 0 0 0,-1-1 0 0 0,1 0-1 0 0,-1 1 1 0 0,0-1 0 0 0,1 0 0 0 0,-1 1 0 0 0,0-1-1 0 0,0 0 1 0 0,1 1 0 0 0,-1-1 0 0 0,0 1 0 0 0,0-1-1 0 0,1 1 1 0 0,-1 2-1 0 0,0-1 0 0 0,1 1 0 0 0,-1 0 0 0 0,0-1-1 0 0,-1 1 1 0 0,1 0 0 0 0,0-1 0 0 0,-1 1 0 0 0,1-1 0 0 0,-1 1-1 0 0,0-1 1 0 0,0 1 0 0 0,0-1 0 0 0,0 1 0 0 0,-1-1 0 0 0,-1 3 0 0 0,-5 7 5 0 0,-14 18 1 0 0,20-27-4 0 0,-47 53 25 0 0,-75 69-1 0 0,104-104-26 0 0,15-13 12 0 0,10 0 50 0 0,2-3 16 0 0,-5-3-3 0 0,0-1 0 0 0,0 1-1 0 0,0 0 1 0 0,-1-1 0 0 0,1 1-1 0 0,-1 0 1 0 0,1 0 0 0 0,-1 0-1 0 0,0 1 1 0 0,0-1 0 0 0,1 3-1 0 0,-1-3 62 0 0,-1 0 0 0 0,0 0-109 0 0,1-1 0 0 0,-1 1 0 0 0,1 0-1 0 0,-1 0 1 0 0,1 0 0 0 0,-1-1 0 0 0,1 1-1 0 0,0 0 1 0 0,0-1 0 0 0,0 1 0 0 0,0 0 0 0 0,0-1-1 0 0,0 0 1 0 0,1 1 0 0 0,-1-1 0 0 0,0 0-1 0 0,1 1 1 0 0,-1-1 0 0 0,1 0 0 0 0,2 2 0 0 0,-1-2-14 0 0,0 0 0 0 0,0 0 1 0 0,0 0-1 0 0,1-1 0 0 0,-1 1 1 0 0,0-1-1 0 0,0 0 0 0 0,0 0 1 0 0,1 0-1 0 0,-1 0 0 0 0,6-1 1 0 0,191-23 351 0 0,-189 24-365 0 0,-3 2-24 0 0,11 5-5272 0 0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4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87 1375 0 0,'0'0'5978'0'0,"-9"6"-4157"0"0,-56 19 4284 0 0,63-24-5611 0 0,-3 0-1135 0 0,-5 3 8057 0 0,19-7-6373 0 0,55-19-834 0 0,98-20-1 0 0,-105 29-156 0 0,-6 0-133 0 0,1 2-1 0 0,0 2 0 0 0,70-2 1 0 0,-117 11-118 0 0,0 0 0 0 0,0 0 0 0 0,0 1 0 0 0,-1-1 1 0 0,1 1-1 0 0,7 2 0 0 0,-11-2-456 0 0,0 1-571 0 0,1 7-249 0 0,-1 1-48 0 0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9:4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6911 0 0,'0'-1'13421'0'0,"38"-2"-10663"0"0,18-1-3098 0 0,426-61 2006 0 0,-425 56-1656 0 0,69-6-2436 0 0,-108 15 1273 0 0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26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85 4143 0 0,'0'0'12815'0'0,"2"-9"-10670"0"0,8-14 569 0 0,-10 22-2412 0 0,1 0-171 0 0,1-5-53 0 0,-1 4 264 0 0,-1 4-380 0 0,3 5 77 0 0,-3-5-3 0 0,1-3-125 0 0,0 0 72 0 0,0 0 0 0 0,0 0 0 0 0,-1 0 0 0 0,1 0 0 0 0,0 0 0 0 0,-1 0 0 0 0,1 0 0 0 0,-1 0 0 0 0,1-2 0 0 0,1 0-16 0 0,0-2-10 0 0,-2 3 28 0 0,1 0 0 0 0,0 0 0 0 0,0 1 0 0 0,0-1 0 0 0,0 1 1 0 0,0-1-1 0 0,0 1 0 0 0,0-1 0 0 0,3-1 0 0 0,3-5 26 0 0,-3 2 49 0 0,-3 5 850 0 0,1 3-829 0 0,0 1-79 0 0,-1 8 65 0 0,-3 2-53 0 0,-2-10-16 0 0,3-3 3 0 0,-5 5 10 0 0,5-4 20 0 0,-5 1-6 0 0,-3-2 47 0 0,7-1-30 0 0,-1-3-20 0 0,2 0 223 0 0,0 1 247 0 0,-5 6-224 0 0,-2 2-268 0 0,1 2 0 0 0,-1 4-1046 0 0,6-9-732 0 0,1-2 1725 0 0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2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36 13703 0 0,'0'0'2296'0'0,"-1"2"-2062"0"0,-18 15-220 0 0,0 2 0 0 0,-16 22 0 0 0,25-30-10 0 0,-7 10 73 0 0,-61 77 934 0 0,69-83-793 0 0,0-1 1 0 0,1 1 0 0 0,1 0 0 0 0,0 1-1 0 0,-7 25 1 0 0,12-34-158 0 0,0 1-1 0 0,1-1 0 0 0,0 1 1 0 0,0-1-1 0 0,1 1 1 0 0,0 0-1 0 0,1 12 0 0 0,0-18-44 0 0,-1 0 0 0 0,0 0 0 0 0,1 0-1 0 0,-1 0 1 0 0,1 0 0 0 0,0 0 0 0 0,0 0-1 0 0,0 0 1 0 0,0 0 0 0 0,0-1 0 0 0,0 1-1 0 0,0 0 1 0 0,0-1 0 0 0,1 1 0 0 0,-1-1-1 0 0,1 1 1 0 0,-1-1 0 0 0,1 1 0 0 0,0-1-1 0 0,-1 0 1 0 0,1 0 0 0 0,0 0 0 0 0,0 0-1 0 0,0 0 1 0 0,0 0 0 0 0,0-1 0 0 0,0 1-1 0 0,0-1 1 0 0,0 1 0 0 0,0-1 0 0 0,0 0-1 0 0,0 1 1 0 0,3-2 0 0 0,4 1 52 0 0,0-1 1 0 0,0 0 0 0 0,0-1-1 0 0,-1 0 1 0 0,1-1-1 0 0,0 0 1 0 0,8-4-1 0 0,6-4 73 0 0,27-17-1 0 0,-45 25-132 0 0,17-10 26 0 0,-1-1-1 0 0,0-1 1 0 0,23-21 0 0 0,-39 31-26 0 0,1-1 1 0 0,-1 0 0 0 0,-1 0-1 0 0,1 0 1 0 0,-1 0-1 0 0,0 0 1 0 0,0-1-1 0 0,-1 0 1 0 0,0 0 0 0 0,0 0-1 0 0,-1 0 1 0 0,0 0-1 0 0,0-1 1 0 0,0 1 0 0 0,0-12-1 0 0,-2 3 24 0 0,0 0 0 0 0,-1 0 0 0 0,0 1 1 0 0,-2-1-1 0 0,-5-23 0 0 0,5 29-147 0 0,0 1 0 0 0,-1-1 0 0 0,0 1 0 0 0,0 0 0 0 0,-1 0 1 0 0,0 0-1 0 0,-1 0 0 0 0,1 1 0 0 0,-12-12 0 0 0,16 20-205 0 0,-1 1-699 0 0,0 0 700 0 0,1 0-1 0 0,-1 0 1 0 0,1 0 0 0 0,-1 1-1 0 0,1-1 1 0 0,-1 1 0 0 0,1-1-1 0 0,0 1 1 0 0,-1 0 0 0 0,0 3-1 0 0,-2 3-5216 0 0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27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4143 0 0,'0'0'12102'0'0,"-1"1"-11900"0"0,-22 25 77 0 0,-35 50 0 0 0,16-19-285 0 0,-38 47 6 0 0,73-95 10 0 0,0 0 0 0 0,0 0-1 0 0,1 1 1 0 0,1 0 0 0 0,-1 0 0 0 0,2 1-1 0 0,-7 20 1 0 0,10-28 7 0 0,0 1 1 0 0,0 0-1 0 0,1-1 0 0 0,-1 1 0 0 0,1 0 0 0 0,0-1 1 0 0,0 1-1 0 0,0 0 0 0 0,0 0 0 0 0,1-1 1 0 0,0 1-1 0 0,-1 0 0 0 0,1-1 0 0 0,1 1 0 0 0,-1-1 1 0 0,0 1-1 0 0,1-1 0 0 0,0 0 0 0 0,0 0 1 0 0,0 1-1 0 0,0-1 0 0 0,0 0 0 0 0,1-1 0 0 0,-1 1 1 0 0,1 0-1 0 0,0-1 0 0 0,4 4 0 0 0,0-2 22 0 0,0 0 0 0 0,0 0 1 0 0,1-1-1 0 0,-1 0 0 0 0,1 0 0 0 0,0 0 0 0 0,0-1 0 0 0,0-1 0 0 0,0 1 0 0 0,0-1 0 0 0,0 0 0 0 0,1-1 0 0 0,-1 0 1 0 0,0 0-1 0 0,0-1 0 0 0,1 0 0 0 0,-1-1 0 0 0,12-3 0 0 0,-3 0 102 0 0,-1-1-1 0 0,0-1 1 0 0,-1 0 0 0 0,0-1-1 0 0,0-1 1 0 0,0 0 0 0 0,25-22-1 0 0,-29 21-17 0 0,0-1-1 0 0,-1-1 0 0 0,-1 0 1 0 0,0 0-1 0 0,0 0 0 0 0,-1-1 1 0 0,-1-1-1 0 0,0 1 1 0 0,-1-1-1 0 0,6-20 0 0 0,-6 15-176 0 0,-1-1 1 0 0,-1 0-1 0 0,-1 0 0 0 0,-1 0 0 0 0,0 0 1 0 0,-2 0-1 0 0,-2-26 0 0 0,2 42-31 0 0,0 0 0 0 0,-1 0 0 0 0,0 0 0 0 0,0-1-1 0 0,0 1 1 0 0,0 1 0 0 0,-1-1 0 0 0,-2-6 0 0 0,3 9 53 0 0,0 0 0 0 0,0 0 1 0 0,1 0-1 0 0,-1 0 0 0 0,0 0 0 0 0,0 0 0 0 0,0 1 1 0 0,-1-1-1 0 0,1 0 0 0 0,0 0 0 0 0,0 1 0 0 0,0-1 1 0 0,0 1-1 0 0,-1-1 0 0 0,1 1 0 0 0,0 0 0 0 0,0-1 1 0 0,-1 1-1 0 0,1 0 0 0 0,0 0 0 0 0,-1 0 0 0 0,1 0 1 0 0,0 0-1 0 0,0 0 0 0 0,-1 0 0 0 0,1 1 0 0 0,0-1 1 0 0,-1 0-1 0 0,1 1 0 0 0,-1 0 0 0 0,-9 2-215 0 0,0 1 1 0 0,1 1-1 0 0,-1 0 0 0 0,-17 12 1 0 0,-34 31-2130 0 0,46-34 1017 0 0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28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1 13991 0 0,'0'0'5079'0'0,"8"9"-4766"0"0,-7-8-304 0 0,0 0 0 0 0,-1 0-1 0 0,1 1 1 0 0,0-1 0 0 0,-1 0-1 0 0,0 1 1 0 0,1-1-1 0 0,-1 1 1 0 0,0-1 0 0 0,1 0-1 0 0,-1 1 1 0 0,0-1 0 0 0,0 1-1 0 0,0-1 1 0 0,0 1 0 0 0,-1-1-1 0 0,1 1 1 0 0,0-1 0 0 0,0 0-1 0 0,-1 1 1 0 0,1-1 0 0 0,-1 0-1 0 0,0 1 1 0 0,0 1 0 0 0,-1 0 30 0 0,-4 9-36 0 0,-1-1-1 0 0,0-1 1 0 0,0 1-1 0 0,-1-1 0 0 0,-10 10 1 0 0,3-4-2 0 0,-26 28-79 0 0,-2-2-1 0 0,-1-2 0 0 0,-3-2 1 0 0,-99 62-1 0 0,103-71 86 0 0,36-22-21 0 0,2-1 28 0 0,4-3 39 0 0,1-1-49 0 0,1-1 1 0 0,-1 1 0 0 0,0 0-1 0 0,1 0 1 0 0,-1-1-1 0 0,1 1 1 0 0,0 0-1 0 0,0-1 1 0 0,0 1-1 0 0,0 0 1 0 0,0-1-1 0 0,0 1 1 0 0,0-1-1 0 0,0 0 1 0 0,0 1 0 0 0,1-1-1 0 0,-1 0 1 0 0,0 0-1 0 0,1 0 1 0 0,0 0-1 0 0,-1 0 1 0 0,1 0-1 0 0,-1 0 1 0 0,1 0-1 0 0,0-1 1 0 0,-1 1 0 0 0,1-1-1 0 0,3 1 1 0 0,1 1 36 0 0,122 38 642 0 0,-54-18-272 0 0,-33-10-57 0 0,63 11 1 0 0,-86-20-149 0 0,1-1 0 0 0,0-1 0 0 0,1-1 0 0 0,-1 0 0 0 0,34-6 0 0 0,-37 1-84 0 0,1 0 0 0 0,-1-1 0 0 0,-1-1 0 0 0,1-1 0 0 0,15-9 0 0 0,9-5 30 0 0,-25 15-160 0 0,113-62-82 0 0,-122 64 23 0 0,-1 1-1 0 0,0-1 0 0 0,0 0 0 0 0,0 0 0 0 0,0-1 0 0 0,-1 1 0 0 0,0-1 0 0 0,0 0 0 0 0,-1 0 1 0 0,0 0-1 0 0,5-11 0 0 0,-5 9 8 0 0,-1 1 1 0 0,1-1-1 0 0,-1 1 1 0 0,-1-1-1 0 0,1 0 1 0 0,-1 0 0 0 0,-1 1-1 0 0,1-1 1 0 0,-2-15-1 0 0,0 21 21 0 0,1-1 1 0 0,-1 1-1 0 0,0 0 0 0 0,0-1 1 0 0,1 1-1 0 0,-1 0 0 0 0,-1 0 0 0 0,1 0 1 0 0,0 0-1 0 0,-1 0 0 0 0,1 0 0 0 0,-1 0 1 0 0,1 0-1 0 0,-1 0 0 0 0,0 1 1 0 0,0-1-1 0 0,0 1 0 0 0,0-1 0 0 0,0 1 1 0 0,0 0-1 0 0,0-1 0 0 0,0 1 0 0 0,0 1 1 0 0,-1-1-1 0 0,1 0 0 0 0,0 0 1 0 0,-1 1-1 0 0,1-1 0 0 0,-1 1 0 0 0,1 0 1 0 0,0 0-1 0 0,-5 0 0 0 0,-1 0-37 0 0,-1 1 0 0 0,0 0-1 0 0,0 0 1 0 0,1 1 0 0 0,-1 0 0 0 0,1 0-1 0 0,-13 6 1 0 0,5-1 179 0 0,2 1 0 0 0,-1 0-1 0 0,1 1 1 0 0,1 1 0 0 0,-1 0 0 0 0,2 1 0 0 0,-1 0-1 0 0,2 1 1 0 0,-1 1 0 0 0,2-1 0 0 0,0 2-1 0 0,-12 19 1 0 0,20-31-43 0 0,1 1 0 0 0,-1 0-1 0 0,1 0 1 0 0,0 0 0 0 0,0 0-1 0 0,0 0 1 0 0,0 0 0 0 0,0 1-1 0 0,1-1 1 0 0,0 0 0 0 0,-1 0-1 0 0,1 1 1 0 0,0-1 0 0 0,1 5 0 0 0,0-4-54 0 0,0 0 1 0 0,1-1-1 0 0,-1 1 1 0 0,1 0 0 0 0,0-1-1 0 0,0 1 1 0 0,0-1-1 0 0,0 0 1 0 0,0 1 0 0 0,1-1-1 0 0,5 5 1 0 0,7 7-7159 0 0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2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404 345 3223 0 0,'2'0'13058'0'0,"2"-1"-12181"0"0,0 1 0 0 0,-1-1 1 0 0,1 0-1 0 0,0 0 1 0 0,-1 0-1 0 0,7-3 0 0 0,-9 3-821 0 0,0 0-1 0 0,0 0 0 0 0,1 0 1 0 0,-1 0-1 0 0,0-1 0 0 0,0 1 0 0 0,0 0 1 0 0,0 0-1 0 0,0-1 0 0 0,-1 1 0 0 0,1 0 1 0 0,0-1-1 0 0,0 1 0 0 0,-1-1 0 0 0,1 1 1 0 0,-1-1-1 0 0,0 1 0 0 0,1-1 1 0 0,-1 1-1 0 0,0-4 0 0 0,1-16-82 0 0,-1-1 0 0 0,-4-24-1 0 0,0-17-354 0 0,4 48 266 0 0,-1-42-320 0 0,0 50 351 0 0,1 1 1 0 0,-2-1-1 0 0,1 1 1 0 0,-1 0-1 0 0,0-1 1 0 0,-3-7-1 0 0,4 12 65 0 0,-1 0 1 0 0,1 0-1 0 0,0 0 0 0 0,-1 1 0 0 0,1-1 1 0 0,-1 0-1 0 0,1 1 0 0 0,-1-1 0 0 0,0 1 1 0 0,1 0-1 0 0,-1-1 0 0 0,0 1 1 0 0,0 0-1 0 0,0 0 0 0 0,0 0 0 0 0,0 0 1 0 0,0 1-1 0 0,-1-1 0 0 0,1 0 0 0 0,0 1 1 0 0,0 0-1 0 0,0-1 0 0 0,-1 1 0 0 0,1 0 1 0 0,0 0-1 0 0,0 0 0 0 0,-1 1 0 0 0,1-1 1 0 0,0 0-1 0 0,-4 2 0 0 0,-4 1-18 0 0,0 0-1 0 0,-1 1 1 0 0,1 0 0 0 0,-17 10-1 0 0,-4 3 30 0 0,8-5 9 0 0,1 1-1 0 0,0 1 0 0 0,0 0 1 0 0,-30 29-1 0 0,34-25 116 0 0,2 1 0 0 0,0 0 0 0 0,-23 35-1 0 0,33-44-46 0 0,1 0 1 0 0,0 1-1 0 0,0-1 0 0 0,1 1 0 0 0,1 0 0 0 0,-1 0 0 0 0,2 0 0 0 0,0 0 0 0 0,0 1 0 0 0,0 15 0 0 0,2-24-50 0 0,0 0 0 0 0,0 1 1 0 0,0-1-1 0 0,1 1 0 0 0,-1-1 0 0 0,1 0 0 0 0,0 1 0 0 0,0-1 1 0 0,0 0-1 0 0,1 0 0 0 0,-1 0 0 0 0,1 0 0 0 0,0 0 0 0 0,0 0 1 0 0,0 0-1 0 0,3 3 0 0 0,-2-3 5 0 0,0-1 0 0 0,0 1 0 0 0,1-1 0 0 0,-1 0 0 0 0,1 0 0 0 0,-1 0 1 0 0,1-1-1 0 0,0 1 0 0 0,0-1 0 0 0,-1 0 0 0 0,1 0 0 0 0,0 0 0 0 0,8 0 0 0 0,1 0 23 0 0,0-2 0 0 0,0 0 0 0 0,0 0 0 0 0,0-1 0 0 0,0-1 0 0 0,0 0 0 0 0,0-1 0 0 0,-1 0 0 0 0,0-1 0 0 0,0 0 0 0 0,14-9 0 0 0,-6 1-14 0 0,-2-1-1 0 0,0 0 1 0 0,0-1 0 0 0,-1-1-1 0 0,-1-1 1 0 0,-1-1 0 0 0,25-35-1 0 0,-36 47-24 0 0,14-15-56 0 0,-27 30 47 0 0,1 1-1 0 0,0 0 1 0 0,1 1 0 0 0,0 0 0 0 0,-5 12 0 0 0,-26 63 4 0 0,31-70-2 0 0,-103 283 577 0 0,79-211-459 0 0,28-81-64 0 0,-3 21 153 0 0,5-26-139 0 0,1-1-15 0 0,-1 5-31 0 0,19-19-346 0 0,-2-5-2215 0 0,-9 8-5425 0 0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3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97 5527 0 0,'10'-14'207'0'0,"1"2"-1"0"0,1-1 0 0 0,21-18 1 0 0,2 7 8674 0 0,-35 24-8801 0 0,0 0 1 0 0,0 0-1 0 0,1-1 1 0 0,-1 1-1 0 0,0 0 0 0 0,1 0 1 0 0,-1 0-1 0 0,0 0 1 0 0,0 0-1 0 0,1-1 1 0 0,-1 1-1 0 0,0 0 0 0 0,1 0 1 0 0,-1 0-1 0 0,0 0 1 0 0,1 0-1 0 0,-1 0 1 0 0,0 0-1 0 0,1 0 0 0 0,-1 0 1 0 0,0 0-1 0 0,1 0 1 0 0,-1 0-1 0 0,0 0 1 0 0,1 0-1 0 0,-1 0 0 0 0,1 1 1 0 0,-1 4 24 0 0,1 1 0 0 0,-1 0-1 0 0,-1-1 1 0 0,1 1 0 0 0,-1-1 0 0 0,0 1 0 0 0,-2 6-1 0 0,-15 40 272 0 0,5-17-145 0 0,-150 403 75 0 0,33-99-789 0 0,129-335 466 0 0,-4 9-65 0 0,1-1-1 0 0,-8 13 1 0 0,11-23 9 0 0,-1-8-245 0 0,1 0 297 0 0,0 1 1 0 0,0-1-1 0 0,1 0 1 0 0,-1 0-1 0 0,1 0 0 0 0,1 0 1 0 0,-1 0-1 0 0,3-10 1 0 0,5-19 16 0 0,1 0 0 0 0,16-39 0 0 0,-19 60 4 0 0,0 0 1 0 0,1 1-1 0 0,0 0 0 0 0,1 0 0 0 0,1 0 0 0 0,0 1 0 0 0,21-21 0 0 0,-25 28 24 0 0,1 0 0 0 0,0 0 0 0 0,1 0 0 0 0,-1 1 0 0 0,1 0 0 0 0,0 0-1 0 0,0 1 1 0 0,0 0 0 0 0,0 0 0 0 0,1 1 0 0 0,-1 0 0 0 0,1 0 0 0 0,-1 0 0 0 0,1 1 0 0 0,0 0 0 0 0,0 1-1 0 0,0 0 1 0 0,-1 0 0 0 0,1 1 0 0 0,0-1 0 0 0,0 2 0 0 0,-1-1 0 0 0,1 1 0 0 0,9 4 0 0 0,-6-2 21 0 0,0 1 0 0 0,-1 0 1 0 0,0 0-1 0 0,0 2 1 0 0,0-1-1 0 0,-1 1 1 0 0,0 0-1 0 0,0 1 0 0 0,0 0 1 0 0,9 13-1 0 0,-13-16-28 0 0,-1 0-1 0 0,-1 1 1 0 0,1 0 0 0 0,-1-1-1 0 0,0 1 1 0 0,0 0-1 0 0,-1 1 1 0 0,1-1-1 0 0,-1 0 1 0 0,-1 1-1 0 0,1 0 1 0 0,-1-1-1 0 0,-1 1 1 0 0,1 0 0 0 0,-1-1-1 0 0,0 1 1 0 0,0 0-1 0 0,-1-1 1 0 0,-2 10-1 0 0,0-6 26 0 0,0-1 0 0 0,0 1 0 0 0,-1-1 0 0 0,-1 0 0 0 0,0 0 0 0 0,0 0 0 0 0,0-1 0 0 0,-1 1 0 0 0,-1-1 0 0 0,1-1 0 0 0,-1 1 0 0 0,-1-1 0 0 0,1-1 0 0 0,-1 1 0 0 0,0-1 0 0 0,0 0 0 0 0,-11 4 0 0 0,3 0-26 0 0,-1-1 0 0 0,0-1 0 0 0,0-1 0 0 0,-1 0 0 0 0,0-2 0 0 0,0 0 0 0 0,-1 0 0 0 0,1-2 0 0 0,-1 0 0 0 0,-20-1 0 0 0,35-2-25 0 0,0 0 0 0 0,1 0 0 0 0,-1-1 0 0 0,0 0 0 0 0,1 1 0 0 0,-1-1-1 0 0,1-1 1 0 0,-1 1 0 0 0,-3-3 0 0 0,5 4-18 0 0,1-1 0 0 0,0 0-1 0 0,-1 0 1 0 0,1 1 0 0 0,0-1 0 0 0,0 0-1 0 0,0 0 1 0 0,0 0 0 0 0,0-1-1 0 0,0 1 1 0 0,0 0 0 0 0,0 0 0 0 0,1 0-1 0 0,-1-1 1 0 0,0 1 0 0 0,1 0 0 0 0,-1-1-1 0 0,1 1 1 0 0,-1-1 0 0 0,1 1 0 0 0,0-1-1 0 0,-1 1 1 0 0,1 0 0 0 0,0-1-1 0 0,0-1 1 0 0,0-2-141 0 0,1 1-1 0 0,-1 0 1 0 0,1 0-1 0 0,0-1 1 0 0,0 1-1 0 0,0 0 0 0 0,0 0 1 0 0,1 0-1 0 0,0 0 1 0 0,0 0-1 0 0,0 1 1 0 0,0-1-1 0 0,1 1 1 0 0,4-6-1 0 0,-6 7-365 0 0,1 2-265 0 0,0 0 593 0 0,0 0 0 0 0,-1 0 1 0 0,1 0-1 0 0,0 0 0 0 0,0 0 0 0 0,0 1 1 0 0,0-1-1 0 0,2 1 0 0 0,7 3-737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0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182 163 9215 0 0,'0'0'10294'0'0,"-2"1"-9814"0"0,-13 9-334 0 0,1 0 0 0 0,0 2 1 0 0,0-1-1 0 0,1 1 0 0 0,0 1 1 0 0,1 1-1 0 0,-17 24 0 0 0,21-24-147 0 0,0 0-1 0 0,1 1 1 0 0,0 0-1 0 0,1 1 1 0 0,-6 27-1 0 0,9-31 15 0 0,1-1-1 0 0,1 1 0 0 0,0-1 1 0 0,0 1-1 0 0,1 0 1 0 0,1-1-1 0 0,0 1 0 0 0,5 22 1 0 0,-6-32 17 0 0,1 0 0 0 0,-1 0 0 0 0,1 0 1 0 0,0 0-1 0 0,0 0 0 0 0,0 0 0 0 0,0-1 0 0 0,0 1 1 0 0,0 0-1 0 0,0 0 0 0 0,1-1 0 0 0,-1 1 0 0 0,1 0 0 0 0,-1-1 1 0 0,1 0-1 0 0,0 1 0 0 0,-1-1 0 0 0,4 2 0 0 0,-3-2 23 0 0,1 0 0 0 0,0-1 0 0 0,-1 1 0 0 0,1 0-1 0 0,0-1 1 0 0,0 0 0 0 0,0 1 0 0 0,-1-1 0 0 0,1 0-1 0 0,0-1 1 0 0,0 1 0 0 0,3-1 0 0 0,7-2 168 0 0,0-1 0 0 0,0-1-1 0 0,0 0 1 0 0,19-11 0 0 0,-27 13-179 0 0,17-9 25 0 0,0-2-1 0 0,-1 0 1 0 0,0-1-1 0 0,-1-1 0 0 0,-1-1 1 0 0,-1-1-1 0 0,0-1 1 0 0,-1 0-1 0 0,27-43 0 0 0,108-171-351 0 0,-143 219 120 0 0,-3 5-178 0 0,0 0 0 0 0,0 0-1 0 0,1 1 1 0 0,0 0-1 0 0,0 0 1 0 0,1 0 0 0 0,9-6-1 0 0,-9 11-2583 0 0,-6 3 1868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2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46 10479 0 0,'0'0'950'0'0,"-8"-2"-130"0"0,0 0-340 0 0,-1 1 1 0 0,1 0 0 0 0,-1 1 0 0 0,0 0-1 0 0,0 0 1 0 0,1 1 0 0 0,-1 0 0 0 0,-15 4-1 0 0,14-2-423 0 0,1 0 0 0 0,-1 0-1 0 0,0 1 1 0 0,1 1-1 0 0,0 0 1 0 0,0 0-1 0 0,1 1 1 0 0,-1 0-1 0 0,1 0 1 0 0,0 1-1 0 0,-11 12 1 0 0,9-6-1 0 0,0 0 1 0 0,1 0-1 0 0,0 0 1 0 0,1 1-1 0 0,1 1 1 0 0,0-1-1 0 0,1 1 1 0 0,1 0-1 0 0,0 1 1 0 0,-3 19-1 0 0,7-32-47 0 0,1 0-1 0 0,0 0 0 0 0,0 0 0 0 0,0 0 1 0 0,0 0-1 0 0,0 0 0 0 0,1 0 1 0 0,-1 0-1 0 0,1-1 0 0 0,0 1 1 0 0,-1 0-1 0 0,1 0 0 0 0,1 0 1 0 0,-1 0-1 0 0,3 4 0 0 0,-2-5 3 0 0,-1 0 0 0 0,1-1 0 0 0,0 1 0 0 0,0 0 0 0 0,0-1 0 0 0,0 1 0 0 0,0-1 0 0 0,0 1 0 0 0,0-1 0 0 0,0 0 0 0 0,1 0 0 0 0,-1 0 0 0 0,0 0 0 0 0,1 0 0 0 0,-1-1 1 0 0,1 1-1 0 0,-1-1 0 0 0,1 0 0 0 0,2 1 0 0 0,20-1 67 0 0,0-1 1 0 0,0-1 0 0 0,0-1 0 0 0,0-1 0 0 0,0-1 0 0 0,0-1 0 0 0,-1-1 0 0 0,0-2 0 0 0,32-15 0 0 0,-52 22-72 0 0,-1 0 0 0 0,1 0 0 0 0,0 0 0 0 0,0 0 0 0 0,-1 0 0 0 0,0-1 0 0 0,1 0 0 0 0,-1 0 0 0 0,0 0 0 0 0,0 0 0 0 0,-1 0 0 0 0,1 0 0 0 0,-1-1 0 0 0,1 0 0 0 0,-1 1 0 0 0,0-1 0 0 0,0 0 0 0 0,-1 0 0 0 0,1 0 0 0 0,-1 0 0 0 0,0 0 0 0 0,0 0 0 0 0,0 0 0 0 0,-1-1 0 0 0,0 1 0 0 0,1 0 0 0 0,-1 0 0 0 0,-1-5 0 0 0,0 3 10 0 0,1 1 0 0 0,-1 0 0 0 0,-1-1 0 0 0,1 1 0 0 0,-1 0 0 0 0,0 0 0 0 0,0 0 0 0 0,-5-8 0 0 0,-1 1-17 0 0,-18-21-1 0 0,16 21-86 0 0,-13-20 0 0 0,13 13-217 0 0,7 14-96 0 0,1 0-1 0 0,-1 0 0 0 0,-6-9 0 0 0,8 13 243 0 0,0 0 0 0 0,0 0 0 0 0,0 0 0 0 0,-1 0 0 0 0,1 0 0 0 0,0 0 0 0 0,0 0 0 0 0,-1 0 0 0 0,1 1 0 0 0,0-1 0 0 0,-1 0 0 0 0,1 1 0 0 0,-1-1 0 0 0,1 1 0 0 0,-1 0 0 0 0,1-1 0 0 0,-1 1 0 0 0,-2 0 0 0 0,2 0-693 0 0,-1 4-288 0 0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31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12895 0 0,'0'0'11885'0'0,"2"-1"-11815"0"0,3-4-57 0 0,1-2-13 0 0,-2 1 11 0 0,-3 5 322 0 0,-2 3-256 0 0,-3 5-10 0 0,-1 2-14 0 0,2-1-31 0 0,2-7 198 0 0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4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12295 0 0,'0'0'1960'0'0,"-2"1"-1260"0"0,-5 4-435 0 0,1 1 0 0 0,-1 0 0 0 0,2 0 0 0 0,-1 1 0 0 0,1-1-1 0 0,0 1 1 0 0,0 0 0 0 0,1 0 0 0 0,-6 11 0 0 0,-2 12-36 0 0,-11 35 0 0 0,15-42-84 0 0,-45 147-49 0 0,-57 153-184 0 0,97-289 494 0 0,7-18-888 0 0,0 0 0 0 0,-1-1 0 0 0,-1 1 0 0 0,0-2 0 0 0,-11 15 0 0 0,18-27-250 0 0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4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98 514 5583 0 0,'-7'11'180'0'0,"-3"4"63"0"0,-17 18 1 0 0,22-27 404 0 0,-1 1 0 0 0,1-2-1 0 0,-2 1 1 0 0,-9 7 0 0 0,15-12 38 0 0,-4-3-300 0 0,5 2-346 0 0,0 0-1 0 0,-1 1 1 0 0,1-1-1 0 0,0 0 1 0 0,-1 0-1 0 0,1 0 1 0 0,0 0 0 0 0,0 0-1 0 0,-1 0 1 0 0,1-1-1 0 0,0 1 1 0 0,-1 0-1 0 0,1 0 1 0 0,0 0-1 0 0,0 0 1 0 0,-1 0-1 0 0,1 0 1 0 0,0 0-1 0 0,-1-1 1 0 0,1 1-1 0 0,0 0 1 0 0,0 0-1 0 0,0 0 1 0 0,-1 0-1 0 0,1-1 1 0 0,0 1-1 0 0,0 0 1 0 0,0 0-1 0 0,-1-1 1 0 0,1 1 0 0 0,0 0-1 0 0,0 0 1 0 0,0-1-1 0 0,0 1 1 0 0,-1-10 223 0 0,2 1 0 0 0,-1 0 0 0 0,1 0 0 0 0,1 0 0 0 0,-1 0 0 0 0,1 0 1 0 0,1 1-1 0 0,0-1 0 0 0,0 0 0 0 0,1 1 0 0 0,0 0 0 0 0,0 0 0 0 0,7-9 0 0 0,7-9 202 0 0,2 0-1 0 0,32-33 0 0 0,10-1-176 0 0,3 3 0 0 0,103-70 0 0 0,-140 107-170 0 0,1 2 1 0 0,1 1 0 0 0,36-16 0 0 0,-52 27-9 0 0,1 1-1 0 0,-1 0 1 0 0,1 1 0 0 0,0 1 0 0 0,1 0 0 0 0,-1 1-1 0 0,1 0 1 0 0,-1 1 0 0 0,21 2 0 0 0,-32 0-98 0 0,1-1-1 0 0,-1 1 1 0 0,1 0 0 0 0,-1 0 0 0 0,1 0-1 0 0,-1 1 1 0 0,1 0 0 0 0,-1 0 0 0 0,0 0-1 0 0,0 0 1 0 0,0 1 0 0 0,0-1-1 0 0,0 1 1 0 0,-1 0 0 0 0,1 0 0 0 0,-1 0-1 0 0,0 1 1 0 0,5 6 0 0 0,-4-4-6 0 0,-1 1 0 0 0,1-1-1 0 0,-1 1 1 0 0,-1 0 0 0 0,1 0 0 0 0,-1 0 0 0 0,-1 1 0 0 0,1-1 0 0 0,-1 0 0 0 0,0 1-1 0 0,-1 7 1 0 0,0 2 0 0 0,-1 1 0 0 0,-1 0 0 0 0,-1-1-1 0 0,0 1 1 0 0,-1-1 0 0 0,-1 0 0 0 0,-1 0-1 0 0,0 0 1 0 0,-1-1 0 0 0,-1 0 0 0 0,-1 0-1 0 0,-20 28 1 0 0,4-12 26 0 0,-1-1 0 0 0,-2-1-1 0 0,-1-1 1 0 0,-51 38 0 0 0,50-45-155 0 0,-1-2 1 0 0,-1-1 0 0 0,0-2 0 0 0,-2-1 0 0 0,0-2-1 0 0,-1-1 1 0 0,0-1 0 0 0,0-2 0 0 0,-1-2 0 0 0,-45 5 0 0 0,78-13-112 0 0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48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505 131 1375 0 0,'84'-90'18'0'0,"-51"49"16551"0"0,-36 43-16016 0 0,-158 137 735 0 0,9 13-798 0 0,138-138-410 0 0,-31 33 47 0 0,1 2 0 0 0,3 1 1 0 0,3 3-1 0 0,-53 91 1 0 0,86-133-44 0 0,0 0 1 0 0,0 0-1 0 0,1 1 1 0 0,1 0-1 0 0,0 0 1 0 0,0 0-1 0 0,1 0 0 0 0,0 25 1 0 0,2-31-123 0 0,0 0 1 0 0,0 0-1 0 0,1 0 0 0 0,0-1 1 0 0,0 1-1 0 0,1 0 0 0 0,-1-1 1 0 0,1 1-1 0 0,0-1 0 0 0,1 1 1 0 0,-1-1-1 0 0,1 0 0 0 0,0 0 1 0 0,1 0-1 0 0,-1 0 0 0 0,1-1 1 0 0,0 1-1 0 0,0-1 0 0 0,0 0 1 0 0,9 6-1 0 0,-9-8-359 0 0,-1 0 0 0 0,1 0 0 0 0,-1 0 0 0 0,1-1 0 0 0,0 0 1 0 0,6 2-1 0 0,12 1-6269 0 0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4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2303 0 0,'0'0'13959'0'0,"2"2"-13390"0"0,16 30 143 0 0,164 263 2880 0 0,-176-285-3541 0 0,23 32 99 0 0,3 0 0 0 0,66 68 1 0 0,-86-99-128 0 0,28 27 29 0 0,2-2-1 0 0,50 33 1 0 0,-90-68-113 0 0,0 0 0 0 0,-1-1 0 0 0,1 1-1 0 0,-1 0 1 0 0,1 1 0 0 0,-1-1 0 0 0,1 0-1 0 0,-1 0 1 0 0,0 1 0 0 0,0-1 0 0 0,2 2 0 0 0,-1 1-133 0 0,-1-3-339 0 0,-7 8-4699 0 0,5-8 4636 0 0,-8 7-1579 0 0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4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53 12671 0 0,'1'-2'579'0'0,"-1"1"-451"0"0,2-2-64 0 0,-1 0 0 0 0,0 1 0 0 0,0-1 0 0 0,0 0 0 0 0,0 0 0 0 0,-1 0 0 0 0,1 0 0 0 0,-1 0 0 0 0,0 0 0 0 0,0 0 0 0 0,0-4 0 0 0,0 6 485 0 0,-1 0 174 0 0,0 0-631 0 0,0 0-1 0 0,0 0 1 0 0,0 1-1 0 0,0-1 1 0 0,0 0 0 0 0,0 1-1 0 0,0-1 1 0 0,0 1 0 0 0,0-1-1 0 0,0 1 1 0 0,0 0 0 0 0,0-1-1 0 0,0 1 1 0 0,-1 0-1 0 0,1 0 1 0 0,0 0 0 0 0,0 0-1 0 0,0 0 1 0 0,-3 0 0 0 0,2 0-6 0 0,-1 1 1 0 0,0 0 0 0 0,0 0 0 0 0,1 0-1 0 0,-1 0 1 0 0,1 0 0 0 0,-1 1 0 0 0,-2 1-1 0 0,-5 4 35 0 0,1 1-1 0 0,0 0 0 0 0,-8 9 0 0 0,16-15-89 0 0,-34 38 235 0 0,3 2-1 0 0,-41 67 0 0 0,-23 52-178 0 0,-10 17-90 0 0,69-124 8 0 0,-49 59 1 0 0,35-63 62 0 0,38-39-147 0 0,0 2-1 0 0,1-1 1 0 0,-14 19 0 0 0,26-31-237 0 0,-4 5 383 0 0,15-1-9380 0 0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4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19 8287 0 0,'0'0'639'0'0,"1"-2"-415"0"0,-1-1-2843 0 0,3-10 13452 0 0,-5 21-6406 0 0,-18 63-4190 0 0,3-15 29 0 0,-3 11-177 0 0,11-37-218 0 0,0 0 0 0 0,2 1 0 0 0,-4 42 0 0 0,13-47-2123 0 0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4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6911 0 0,'0'0'10208'0'0,"3"0"-9521"0"0,13-2-155 0 0,-1 0 0 0 0,0-1 0 0 0,25-8 0 0 0,-12 3-93 0 0,78-24 645 0 0,-65 17-894 0 0,74-14 0 0 0,-102 28-267 0 0,-5 1-1477 0 0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50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83 11519 0 0,'0'0'887'0'0,"-1"-1"-583"0"0,0-1 130 0 0,-1 1 0 0 0,1 0-1 0 0,1-1 1 0 0,-1 1 0 0 0,0 0 0 0 0,0-1 0 0 0,0 1-1 0 0,1-1 1 0 0,-1 1 0 0 0,1-1 0 0 0,-1 1-1 0 0,1-1 1 0 0,-1-2 0 0 0,2 3-255 0 0,-1 0 0 0 0,0 0 1 0 0,1 0-1 0 0,-1 0 0 0 0,0 0 0 0 0,1 0 0 0 0,-1-1 0 0 0,1 1 0 0 0,0 0 1 0 0,-1 0-1 0 0,1 1 0 0 0,1-3 0 0 0,0 0-132 0 0,1 0 83 0 0,0 0 0 0 0,0 1 0 0 0,1-1 0 0 0,-1 0 0 0 0,0 1 0 0 0,1 0 0 0 0,0-1 0 0 0,0 2 0 0 0,-1-1 0 0 0,1 0 0 0 0,0 1 0 0 0,0-1 0 0 0,8 0 0 0 0,5-1 58 0 0,33-2-1 0 0,28 8-172 0 0,-59-2-809 0 0,1 0 0 0 0,0-1 0 0 0,28-3 0 0 0,-26-1-640 0 0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5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73 5063 0 0,'-58'-2'1209'0'0,"37"1"1834"0"0,-1 0 0 0 0,1 1-1 0 0,-26 4 2708 0 0,49-3-5366 0 0,15 3-319 0 0,0-1 0 0 0,0 0 0 0 0,0-2 0 0 0,0 0-1 0 0,0 0 1 0 0,27-4 0 0 0,106-23 448 0 0,-62 9-391 0 0,183-20-122 0 0,-265 36-3 0 0,5 0-37 0 0,0 0 0 0 0,0 1-1 0 0,1 0 1 0 0,-1 0-1 0 0,15 4 1 0 0,-25-4 25 0 0,-1 0 0 0 0,1 0-1 0 0,-1 0 1 0 0,1 0 0 0 0,-1 0 0 0 0,1 0 0 0 0,0 1 0 0 0,-1-1 0 0 0,1 0 0 0 0,-1 0 0 0 0,1 1-1 0 0,-1-1 1 0 0,1 0 0 0 0,-1 1 0 0 0,1-1 0 0 0,-1 0 0 0 0,1 1 0 0 0,-1-1 0 0 0,0 1 0 0 0,1-1 0 0 0,-1 0-1 0 0,0 1 1 0 0,1 0 0 0 0,3 7-1 0 0,-2 2 16 0 0,-3-5 0 0 0,1 0 0 0 0,-1-1 0 0 0,0 1 0 0 0,0-1 0 0 0,0 1 0 0 0,-1-1 0 0 0,0 1 0 0 0,0-1 0 0 0,0 0 0 0 0,-4 6 0 0 0,-5 6 1 0 0,-16 19 1 0 0,12-17 6 0 0,-76 94 137 0 0,-38 51-45 0 0,60-66-62 0 0,28-37 2 0 0,-74 84-1 0 0,108-136-30 0 0,3-4-10 0 0,1 0 0 0 0,-1 0 0 0 0,0-1 0 0 0,0 0 0 0 0,0 0 0 0 0,0 0 0 0 0,-5 2 0 0 0,7-4-53 0 0,3-3-110 0 0,-1 0 30 0 0,1-1-1 0 0,0 0 1 0 0,0 0 0 0 0,0 1-1 0 0,1-1 1 0 0,-1 1-1 0 0,1-1 1 0 0,-1 1 0 0 0,4-4-1 0 0,15-17-661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2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823 579 1839 0 0,'-2'0'83'0'0,"-65"18"525"0"0,39-7 4169 0 0,15-5-1197 0 0,1-1-1 0 0,-21 5 1 0 0,32-10-2699 0 0,2-5-728 0 0,0 0 0 0 0,0 1-1 0 0,1-1 1 0 0,0 1 0 0 0,0-1 0 0 0,0 1-1 0 0,1 0 1 0 0,-1 0 0 0 0,1 0 0 0 0,5-6-1 0 0,0 0-30 0 0,161-222 159 0 0,-134 185-362 0 0,-11 16-19 0 0,25-43 0 0 0,-43 64 42 0 0,-1-1 0 0 0,0 1 1 0 0,-1-1-1 0 0,0 0 0 0 0,-1 0 0 0 0,0 0 0 0 0,0 0 0 0 0,1-22 1 0 0,-4 31 27 0 0,0 0 0 0 0,0-1 0 0 0,0 1 1 0 0,0 0-1 0 0,0-1 0 0 0,-1 1 1 0 0,1 0-1 0 0,-1-1 0 0 0,0 1 1 0 0,1 0-1 0 0,-1 0 0 0 0,0 0 0 0 0,0-1 1 0 0,-1 1-1 0 0,1 0 0 0 0,0 0 1 0 0,-1 1-1 0 0,1-1 0 0 0,-1 0 1 0 0,1 0-1 0 0,-1 1 0 0 0,0-1 0 0 0,0 1 1 0 0,0-1-1 0 0,0 1 0 0 0,0 0 1 0 0,0 0-1 0 0,0 0 0 0 0,0 0 1 0 0,0 0-1 0 0,-1 0 0 0 0,1 1 0 0 0,-4-1 1 0 0,-2 0-51 0 0,1 0 1 0 0,0 0 0 0 0,-1 1 0 0 0,1 1-1 0 0,-1-1 1 0 0,1 1 0 0 0,0 0-1 0 0,-1 1 1 0 0,-10 3 0 0 0,-4 4 48 0 0,0 1 0 0 0,1 0-1 0 0,0 2 1 0 0,1 0 0 0 0,0 2 0 0 0,1 0 0 0 0,0 1 0 0 0,2 1 0 0 0,0 1-1 0 0,-20 24 1 0 0,28-29 34 0 0,0 1 0 0 0,1 1 0 0 0,1-1 0 0 0,0 1 0 0 0,1 0 0 0 0,0 1 0 0 0,-6 24 0 0 0,2 9 30 0 0,-4 54 1 0 0,-6 31 57 0 0,8-90 128 0 0,-1 0 1 0 0,-2-1-1 0 0,-26 49 1 0 0,-74 113 643 0 0,100-181-764 0 0,-2 0-1 0 0,0-1 1 0 0,-41 39 0 0 0,26-33 8 0 0,0-1 1 0 0,-37 22-1 0 0,58-41-473 0 0,-1-1 0 0 0,0 0 0 0 0,0-1 0 0 0,0 0 0 0 0,-1-1 0 0 0,-18 5 0 0 0,30-10-892 0 0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51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33 5527 0 0,'-19'-7'451'0'0,"-1"0"1"0"0,0 1-1 0 0,-20-3 0 0 0,-6 6 9060 0 0,45 5-9237 0 0,1 0-216 0 0,0 0 1 0 0,-1 0-1 0 0,1 0 1 0 0,0 0-1 0 0,0 0 1 0 0,1 0 0 0 0,-1 0-1 0 0,0 0 1 0 0,1 0-1 0 0,-1 0 1 0 0,1 0-1 0 0,0 0 1 0 0,-1 0 0 0 0,1 0-1 0 0,0-1 1 0 0,2 4-1 0 0,25 33 388 0 0,-14-20-333 0 0,6 10-74 0 0,3-1 1 0 0,0-1-1 0 0,1-1 0 0 0,2-1 0 0 0,0-1 0 0 0,1-1 1 0 0,2-2-1 0 0,0 0 0 0 0,38 17 0 0 0,-35-20-32 0 0,67 37-22 0 0,-84-45 33 0 0,-1 1 0 0 0,0 0-1 0 0,-1 1 1 0 0,18 19-1 0 0,-25-23 16 0 0,-1 1 0 0 0,0 0 0 0 0,0 0 0 0 0,0 0 0 0 0,-1 1 0 0 0,-1-1 0 0 0,1 1 0 0 0,-1 0 0 0 0,-1 0 0 0 0,0 0 0 0 0,0 0 0 0 0,0 0 0 0 0,-1 1 0 0 0,-1-1 0 0 0,0 1 0 0 0,0-1 0 0 0,-2 13 0 0 0,-1-3 84 0 0,-1 1-1 0 0,0-1 1 0 0,-2 0-1 0 0,0 0 1 0 0,-1 0 0 0 0,-1-1-1 0 0,-12 22 1 0 0,5-16-9 0 0,-2 1 1 0 0,0-2-1 0 0,-1 0 1 0 0,-30 27-1 0 0,-92 71 53 0 0,57-63-93 0 0,51-37-28 0 0,-37 32 1 0 0,65-48-1404 0 0,12-8-1702 0 0,1-1 2872 0 0,18-5-1325 0 0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52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82 2303 0 0,'-2'-32'203'0'0,"0"-17"14394"0"0,104 390-13361 0 0,-74-268-893 0 0,3-1 0 0 0,65 108-1 0 0,79 95-186 0 0,-164-257-123 0 0,-2 1 0 0 0,10 23 0 0 0,-15-32-12 0 0,-3-8-131 0 0,-8-14-3089 0 0,2-3 1352 0 0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5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53 8287 0 0,'2'-7'378'0'0,"-1"5"-293"0"0,-1-1 0 0 0,1 0 0 0 0,0 0 0 0 0,-1 1 0 0 0,0-1 0 0 0,0 0 0 0 0,0 0 0 0 0,0-4 0 0 0,0 5 1234 0 0,-1 0 445 0 0,-2-6 497 0 0,3 7-2191 0 0,0 1-1 0 0,0 0 1 0 0,-1 0 0 0 0,1-1-1 0 0,0 1 1 0 0,0 0-1 0 0,-1-1 1 0 0,1 1 0 0 0,0 0-1 0 0,0 0 1 0 0,-1 0 0 0 0,1-1-1 0 0,0 1 1 0 0,-1 0 0 0 0,1 0-1 0 0,0 0 1 0 0,0 0-1 0 0,-1 0 1 0 0,1-1 0 0 0,0 1-1 0 0,-1 0 1 0 0,1 0 0 0 0,-1 0-1 0 0,1 0 1 0 0,0 0-1 0 0,-1 0 1 0 0,1 0 0 0 0,0 0-1 0 0,-1 0 1 0 0,1 0 0 0 0,0 1-1 0 0,-1-1 1 0 0,1 0 0 0 0,0 0-1 0 0,-1 0 1 0 0,1 0-1 0 0,0 0 1 0 0,0 1 0 0 0,-1-1-1 0 0,1 0 1 0 0,0 0 0 0 0,-1 0-1 0 0,1 1 1 0 0,-14 11 158 0 0,1 0 1 0 0,1 0-1 0 0,0 2 0 0 0,1-1 1 0 0,-15 23-1 0 0,-42 85 258 0 0,29-49-237 0 0,7-16-122 0 0,-123 222-19 0 0,71-127-537 0 0,-3 8-419 0 0,82-150 958 0 0,-1 0 1 0 0,1 0 0 0 0,-11 12-1 0 0,15-20-535 0 0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53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6447 0 0,'0'0'499'0'0,"0"2"-18"0"0,-4 26 3649 0 0,-3 29 989 0 0,6-39-4315 0 0,0 1 0 0 0,3 33-1 0 0,11 54 277 0 0,-13-97-1037 0 0,-2 11-535 0 0,2-15-2474 0 0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5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0 331 1375 0 0,'2'-2'8588'0'0,"28"-38"-4579"0"0,37-38-1 0 0,-36 46-3797 0 0,2 1 0 0 0,1 2-1 0 0,44-30 1 0 0,-57 47-207 0 0,0 0 0 0 0,1 2 0 0 0,25-9 0 0 0,-22 13-4 0 0,-15 7 0 0 0,-8 0-2 0 0,-1 0 0 0 0,0 0 1 0 0,0 0-1 0 0,-1 1 0 0 0,1-1 0 0 0,0 0 0 0 0,0 0 0 0 0,0 1 0 0 0,-1-1 0 0 0,1 0 0 0 0,-1 1 0 0 0,1-1 1 0 0,-1 1-1 0 0,0-1 0 0 0,1 0 0 0 0,-1 1 0 0 0,0-1 0 0 0,0 3 0 0 0,0 27-34 0 0,-10 32 93 0 0,-4 44 164 0 0,14-96-202 0 0,0 0-1 0 0,0 1 1 0 0,1-1 0 0 0,1 0 0 0 0,-1 0 0 0 0,2 0-1 0 0,4 14 1 0 0,-5-20 16 0 0,0 0 0 0 0,0 0 1 0 0,1-1-1 0 0,-1 1 0 0 0,1-1 0 0 0,1 1 0 0 0,-1-1 0 0 0,0 0 0 0 0,1 0 0 0 0,0 0 1 0 0,0-1-1 0 0,0 1 0 0 0,0-1 0 0 0,6 3 0 0 0,-4-2 22 0 0,1-2 0 0 0,-1 1 0 0 0,1-1-1 0 0,0 0 1 0 0,-1 0 0 0 0,1 0 0 0 0,0-1 0 0 0,0 0-1 0 0,0-1 1 0 0,7 0 0 0 0,-2 0 47 0 0,0-1-1 0 0,0-1 1 0 0,0 0 0 0 0,0-1 0 0 0,0 0-1 0 0,0-1 1 0 0,-1 0 0 0 0,1-1-1 0 0,-1 0 1 0 0,0-1 0 0 0,-1 0-1 0 0,12-9 1 0 0,6-4 126 0 0,-18 12-161 0 0,-1 0 1 0 0,1-1-1 0 0,-1 0 0 0 0,16-18 0 0 0,17-32-800 0 0,-3 3-3539 0 0,-22 36 1119 0 0,-11 11 1551 0 0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5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12463 0 0,'0'0'572'0'0,"-1"1"-10"0"0,-10 30-55 0 0,-2-1 0 0 0,-18 32 0 0 0,-40 56 1274 0 0,25-44-1446 0 0,-5 13-621 0 0,-59 137 0 0 0,110-223-817 0 0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5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91 219 6911 0 0,'0'0'528'0'0,"-2"0"-341"0"0,-2 3 173 0 0,-1 1 1 0 0,1-1-1 0 0,0 1 0 0 0,-7 7 0 0 0,11-10-168 0 0,-5 6 3941 0 0,13-4-3041 0 0,-8-3-1161 0 0,3 1 134 0 0,0-1-1 0 0,0 0 1 0 0,0 0 0 0 0,0 0-1 0 0,0-1 1 0 0,-1 1-1 0 0,1-1 1 0 0,0 1-1 0 0,0-1 1 0 0,0 0-1 0 0,-1 0 1 0 0,4-2 0 0 0,34-20 369 0 0,-20 11-202 0 0,87-49 694 0 0,112-56 750 0 0,-201 109-1452 0 0,36-11 1 0 0,-48 17-212 0 0,1 0 0 0 0,-1 1 0 0 0,1 0 0 0 0,0 0 0 0 0,-1 1 1 0 0,1 0-1 0 0,0 0 0 0 0,-1 1 0 0 0,9 1 0 0 0,-13-2-13 0 0,0 1 0 0 0,1 0 0 0 0,-1-1 0 0 0,0 1 0 0 0,0 0 0 0 0,0 1 0 0 0,0-1 0 0 0,0 0 0 0 0,0 0 0 0 0,0 1 0 0 0,0-1 0 0 0,0 1 0 0 0,-1 0 0 0 0,1 0 0 0 0,-1-1 0 0 0,3 5 0 0 0,-2-2 0 0 0,0-1 0 0 0,-1 0 0 0 0,0 1 0 0 0,0 0 0 0 0,0-1 0 0 0,0 1 0 0 0,0 0 0 0 0,-1-1 0 0 0,0 8 0 0 0,0 1 0 0 0,-1 0 0 0 0,-1-1 0 0 0,0 1 0 0 0,-1 0 0 0 0,-7 18 0 0 0,6-17-70 0 0,-2 0-1 0 0,1 0 1 0 0,-2-1 0 0 0,1 0-1 0 0,-2 0 1 0 0,0-1-1 0 0,0 0 1 0 0,-1 0 0 0 0,0-1-1 0 0,-1 0 1 0 0,0 0-1 0 0,0-1 1 0 0,-1-1 0 0 0,-12 8-1 0 0,-11 4-209 0 0,-65 36-264 0 0,78-45 462 0 0,-1-2 0 0 0,-41 13 1 0 0,41-15 149 0 0,20-7 477 0 0,15-5-465 0 0,7-3-60 0 0,91-33 88 0 0,-90 34-82 0 0,1 2 0 0 0,0 0 0 0 0,28-2 0 0 0,-46 7-25 0 0,0-1 1 0 0,1 1-1 0 0,-1 0 0 0 0,0 1 0 0 0,0-1 0 0 0,0 1 0 0 0,0 0 0 0 0,0 0 1 0 0,0 0-1 0 0,0 1 0 0 0,0-1 0 0 0,0 1 0 0 0,-1 0 0 0 0,1 0 0 0 0,0 0 1 0 0,-1 1-1 0 0,0-1 0 0 0,1 1 0 0 0,-1 0 0 0 0,3 3 0 0 0,-3-2 16 0 0,0 1 1 0 0,0-1-1 0 0,-1 0 0 0 0,1 1 0 0 0,-1-1 0 0 0,0 1 0 0 0,0 0 1 0 0,-1 0-1 0 0,0 0 0 0 0,0 0 0 0 0,0 0 0 0 0,0 0 1 0 0,-1 0-1 0 0,1 0 0 0 0,-1 0 0 0 0,-1 7 0 0 0,0 3 101 0 0,-1 1 0 0 0,0-1 0 0 0,-1 1 0 0 0,-1-1 0 0 0,0 0 0 0 0,-1 0 0 0 0,0-1 0 0 0,-13 23 0 0 0,10-23-71 0 0,-1 0 0 0 0,-1-1 1 0 0,-1 0-1 0 0,0-1 0 0 0,0 0 1 0 0,-1 0-1 0 0,-1-1 1 0 0,0-1-1 0 0,0 0 0 0 0,-1-1 1 0 0,0 0-1 0 0,-1-1 0 0 0,1-1 1 0 0,-22 7-1 0 0,6-3-40 0 0,0-2-1 0 0,0-2 1 0 0,-34 5 0 0 0,48-10 7 0 0,0-1 0 0 0,0-1 1 0 0,0 0-1 0 0,0-1 0 0 0,0 0 1 0 0,0-2-1 0 0,-28-7 1 0 0,39 9-37 0 0,1-1 0 0 0,-1-1 0 0 0,0 1 1 0 0,1-1-1 0 0,-1 1 0 0 0,1-1 0 0 0,0 0 0 0 0,0-1 1 0 0,0 1-1 0 0,0-1 0 0 0,1 0 0 0 0,-1 0 1 0 0,1 0-1 0 0,0 0 0 0 0,0 0 0 0 0,1-1 1 0 0,-1 1-1 0 0,-2-7 0 0 0,5 9-58 0 0,7-5-1005 0 0,0 5 824 0 0,-1 1 0 0 0,1 0 1 0 0,0 0-1 0 0,10 1 0 0 0,-3 0-503 0 0,7-2-451 0 0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5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 17711 0 0,'0'0'811'0'0,"-2"-1"-19"0"0,-1 1-748 0 0,0-1 0 0 0,0 1 1 0 0,0 0-1 0 0,0 0 0 0 0,0 0 0 0 0,1 0 1 0 0,-1 1-1 0 0,0-1 0 0 0,0 1 0 0 0,0 0 0 0 0,0-1 1 0 0,0 1-1 0 0,0 0 0 0 0,1 1 0 0 0,-1-1 1 0 0,-4 3-1 0 0,-2 2 211 0 0,-1 0-1 0 0,1 1 1 0 0,-10 9 0 0 0,15-12-185 0 0,0 0 1 0 0,0 0 0 0 0,0 0 0 0 0,1 1 0 0 0,0 0-1 0 0,0-1 1 0 0,0 1 0 0 0,1 0 0 0 0,-1 0 0 0 0,1 1-1 0 0,0-1 1 0 0,-1 8 0 0 0,1 2-79 0 0,0 0-1 0 0,1 1 1 0 0,0 16 0 0 0,1-30-21 0 0,0 0-261 0 0,3 8-121 0 0,-2-5-775 0 0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5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29 424 9215 0 0,'0'0'707'0'0,"-10"-6"944"0"0,9 6-1412 0 0,0-1 0 0 0,0 1 0 0 0,0-1 0 0 0,-1 1 0 0 0,1-1 0 0 0,1 0 0 0 0,-1 1 0 0 0,0-1 0 0 0,0 0 0 0 0,0 0 0 0 0,0 0 0 0 0,0 0 0 0 0,1 0 0 0 0,-1 0 0 0 0,0 0 0 0 0,1 0 0 0 0,-1 0 0 0 0,1 0 1 0 0,-1 0-1 0 0,1-1 0 0 0,-1 0 0 0 0,1-1-80 0 0,0 1 1 0 0,0-1 0 0 0,0 1-1 0 0,0-1 1 0 0,0 1 0 0 0,0-1-1 0 0,1 1 1 0 0,-1 0 0 0 0,1-1-1 0 0,1-2 1 0 0,1-2-23 0 0,0 0-1 0 0,1-1 1 0 0,0 1-1 0 0,0 1 1 0 0,8-11-1 0 0,8-6-62 0 0,2 0-1 0 0,0 2 0 0 0,1 0 1 0 0,0 2-1 0 0,40-24 0 0 0,176-84-145 0 0,-225 119 172 0 0,1 1 0 0 0,-1 1-1 0 0,2 1 1 0 0,28-7 0 0 0,-44 12-75 0 0,1-1 0 0 0,0 1 1 0 0,-1 0-1 0 0,1 0 0 0 0,0 0 0 0 0,-1 0 1 0 0,1 0-1 0 0,0 1 0 0 0,-1-1 0 0 0,1 0 1 0 0,0 0-1 0 0,-1 0 0 0 0,1 1 0 0 0,0-1 1 0 0,-1 0-1 0 0,1 0 0 0 0,-1 1 0 0 0,1-1 1 0 0,-1 1-1 0 0,1-1 0 0 0,-1 0 0 0 0,1 1 1 0 0,-1-1-1 0 0,1 2 0 0 0,0-1 4 0 0,0 1 0 0 0,0-1 0 0 0,-1 1 0 0 0,1-1 0 0 0,0 1 0 0 0,-1-1 0 0 0,0 1 0 0 0,1-1 0 0 0,-1 4 0 0 0,1 1 15 0 0,-1 0 0 0 0,-1 0 0 0 0,1 0 0 0 0,-2 7 0 0 0,-5 16 233 0 0,-2 1 0 0 0,-21 46 0 0 0,19-50-223 0 0,6-15-43 0 0,1 1-1 0 0,0-1 0 0 0,1 1 0 0 0,-4 24 1 0 0,6-33-36 0 0,1 1 1 0 0,0 0-1 0 0,0 0 1 0 0,1 0 0 0 0,-1 0-1 0 0,1-1 1 0 0,0 1-1 0 0,-1 0 1 0 0,2-1 0 0 0,-1 1-1 0 0,0 0 1 0 0,1-1-1 0 0,0 0 1 0 0,-1 1 0 0 0,2-1-1 0 0,-1 0 1 0 0,0 0-1 0 0,0 0 1 0 0,1 0 0 0 0,3 3-1 0 0,4 3-318 0 0,0-1-1 0 0,23 15 1 0 0,-7-12-6143 0 0,-14-8 322 0 0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56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1 9215 0 0,'-3'0'707'0'0,"-22"1"-146"0"0,0 1-1 0 0,0 1 1 0 0,0 1-1 0 0,1 1 1 0 0,0 1-1 0 0,-1 2 1 0 0,2 0-1 0 0,-29 15 1 0 0,26-10-355 0 0,-1 2 0 0 0,2 1 0 0 0,0 1 0 0 0,1 1 0 0 0,1 1 0 0 0,-34 37 0 0 0,34-31 61 0 0,2 0 0 0 0,1 2 0 0 0,1 1 0 0 0,1 0 0 0 0,2 1 0 0 0,1 1 0 0 0,-22 61 0 0 0,28-62-39 0 0,1 0 0 0 0,1 0 0 0 0,1 1 0 0 0,-1 31 1 0 0,6-46-135 0 0,1 0 0 0 0,0-1-1 0 0,1 1 1 0 0,1-1 0 0 0,0 1 0 0 0,1-1 0 0 0,1 0 0 0 0,0 0 0 0 0,1 0 0 0 0,9 19 0 0 0,-11-27-36 0 0,0-1-1 0 0,1 1 1 0 0,-1-1-1 0 0,1 1 1 0 0,1-1-1 0 0,-1 0 1 0 0,1 0-1 0 0,0-1 1 0 0,9 8-1 0 0,-11-11-249 0 0,0 1-1 0 0,0-1 1 0 0,0 1-1 0 0,0-1 1 0 0,0 0-1 0 0,0 0 1 0 0,0 0-1 0 0,0-1 0 0 0,0 1 1 0 0,0-1-1 0 0,0 1 1 0 0,1-1-1 0 0,-1 0 1 0 0,0 0-1 0 0,0-1 1 0 0,0 1-1 0 0,1-1 1 0 0,-1 0-1 0 0,0 1 1 0 0,0-1-1 0 0,0-1 0 0 0,3 0 1 0 0,13-8-6043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25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2 184 11975 0 0,'0'0'923'0'0,"0"-1"-602"0"0,-2-5-82 0 0,2 4 809 0 0,11-5 1807 0 0,18-5-2096 0 0,0 2 0 0 0,0 0 0 0 0,59-10 0 0 0,-13 4-229 0 0,131-44 426 0 0,-106 30-1932 0 0,-71 21 348 0 0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5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290 202 1375 0 0,'0'0'66'0'0,"-2"1"-8"0"0,-6 1 113 0 0,0 0-1 0 0,-16 2 1 0 0,3 0 12727 0 0,21-12-11626 0 0,2 2-1101 0 0,0 0 0 0 0,1 0 0 0 0,0 0 0 0 0,0 0 0 0 0,0 1 0 0 0,0-1 0 0 0,1 1 0 0 0,0 0 0 0 0,6-7 0 0 0,2 0-74 0 0,0 0 1 0 0,19-13-1 0 0,-11 11 115 0 0,1 2 0 0 0,0 0 0 0 0,1 1 0 0 0,0 1 0 0 0,1 1 0 0 0,-1 1 0 0 0,34-6 0 0 0,-51 12-53 0 0,1 1 0 0 0,0 0 0 0 0,-1 1 0 0 0,1-1-1 0 0,-1 1 1 0 0,8 1 0 0 0,-12-1 209 0 0,0 14 139 0 0,0-11-495 0 0,-1 0 0 0 0,0 0 1 0 0,0-1-1 0 0,0 1 0 0 0,0 0 1 0 0,0 0-1 0 0,-2 5 0 0 0,-3 7 36 0 0,0-1-1 0 0,-2 0 1 0 0,0 0-1 0 0,0 0 0 0 0,-1-1 1 0 0,-1 0-1 0 0,0 0 1 0 0,-14 14-1 0 0,-14 12-71 0 0,-43 34 0 0 0,60-55-80 0 0,-7 5-100 0 0,-1-1-1 0 0,0-1 1 0 0,-2-1-1 0 0,-40 19 1 0 0,44-26 187 0 0,1 2 0 0 0,0 0 0 0 0,1 1 0 0 0,-34 31 1 0 0,51-41-120 0 0,0 1 937 0 0,7-7-778 0 0,0 1-1 0 0,0-1 1 0 0,1 0-1 0 0,-1 1 1 0 0,0-1 0 0 0,0 0-1 0 0,1 0 1 0 0,-1 1-1 0 0,0-1 1 0 0,0 0-1 0 0,1 0 1 0 0,-1 1-1 0 0,0-1 1 0 0,1 0 0 0 0,-1 0-1 0 0,0 0 1 0 0,1 1-1 0 0,-1-1 1 0 0,1 0-1 0 0,-1 0 1 0 0,0 0-1 0 0,1 0 1 0 0,-1 0 0 0 0,0 0-1 0 0,1 0 1 0 0,0 0-1 0 0,13 3 99 0 0,1-2 1 0 0,-1 0-1 0 0,1 0 0 0 0,-1-2 1 0 0,1 0-1 0 0,-1 0 0 0 0,15-4 1 0 0,-9 2 35 0 0,181-26 755 0 0,-187 27-2332 0 0,-1-1 0 0 0,0 0 0 0 0,0-1-1 0 0,0 0 1 0 0,0-1 0 0 0,14-8 0 0 0,-16 6-4863 0 0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5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56 3223 0 0,'2'-1'143'0'0,"16"-21"17024"0"0,-19 24-17113 0 0,0-1 0 0 0,0 1 1 0 0,0-1-1 0 0,-1 1 0 0 0,1-1 1 0 0,0 0-1 0 0,-4 3 0 0 0,1-1 18 0 0,-44 46 25 0 0,-45 59-1 0 0,38-43-89 0 0,36-43-7 0 0,0 1 0 0 0,2 1 0 0 0,1 1 0 0 0,1 0 0 0 0,-16 35 0 0 0,30-57 13 0 0,0 0 0 0 0,0-1 0 0 0,0 1 0 0 0,0 0 0 0 0,1 0-1 0 0,-1 0 1 0 0,1 0 0 0 0,0 0 0 0 0,0 0 0 0 0,0 0 0 0 0,0 0 0 0 0,1 0-1 0 0,-1 0 1 0 0,1 0 0 0 0,-1 0 0 0 0,1-1 0 0 0,0 1 0 0 0,0 0 0 0 0,3 4 0 0 0,-3-6 7 0 0,0 0 0 0 0,0 0 1 0 0,0 0-1 0 0,0 0 0 0 0,0 0 1 0 0,0-1-1 0 0,0 1 1 0 0,1 0-1 0 0,-1-1 0 0 0,0 1 1 0 0,1-1-1 0 0,-1 1 1 0 0,0-1-1 0 0,1 1 0 0 0,-1-1 1 0 0,1 0-1 0 0,1 0 0 0 0,1 1 27 0 0,7 1 9 0 0,1-1 0 0 0,0 0 0 0 0,-1-1 0 0 0,1-1 0 0 0,0 1 0 0 0,0-2 0 0 0,-1 0 0 0 0,1 0 1 0 0,11-5-1 0 0,3-1 7 0 0,-1-2 0 0 0,45-23 0 0 0,-40 16 52 0 0,-1-1-1 0 0,48-39 0 0 0,-58 41-72 0 0,-1 0 0 0 0,-1-2 0 0 0,0 0 1 0 0,22-34-1 0 0,-33 44-97 0 0,-1 0 1 0 0,0-1 0 0 0,-1 0-1 0 0,0 0 1 0 0,-1 0 0 0 0,1-1 0 0 0,-2 1-1 0 0,1-1 1 0 0,-2 1 0 0 0,1-1-1 0 0,-1 0 1 0 0,-1 0 0 0 0,1 0-1 0 0,-3-14 1 0 0,1 19-13 0 0,0 1 0 0 0,0-1 0 0 0,0 1 0 0 0,0-1 0 0 0,-1 1 0 0 0,0 0 0 0 0,0-1 0 0 0,0 1 0 0 0,-1 0 0 0 0,1 1 0 0 0,-1-1-1 0 0,0 0 1 0 0,0 1 0 0 0,0-1 0 0 0,-1 1 0 0 0,1 0 0 0 0,-1 0 0 0 0,0 0 0 0 0,0 1 0 0 0,0-1 0 0 0,0 1 0 0 0,0 0 0 0 0,0 0 0 0 0,0 1 0 0 0,-1-1 0 0 0,-4 0 0 0 0,0 0-356 0 0,1 0-1 0 0,-1 0 1 0 0,0 1 0 0 0,0 1 0 0 0,-13 0 0 0 0,12 0-988 0 0,0 2 1 0 0,1-1-1 0 0,-1 1 0 0 0,-15 5 1 0 0,16-3-3348 0 0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1:5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0 919 0 0,'0'0'399'0'0,"-10"0"6108"0"0,-2 2 1153 0 0,12-2-7592 0 0,0 0 1 0 0,0 1-1 0 0,0-1 1 0 0,0 0-1 0 0,0 0 1 0 0,0 0-1 0 0,0 0 1 0 0,0 0-1 0 0,-1 0 1 0 0,1 0-1 0 0,0 0 1 0 0,0 0-1 0 0,0 1 1 0 0,0-1-1 0 0,0 0 0 0 0,0 0 1 0 0,0 0-1 0 0,0 0 1 0 0,1 1 1164 0 0,-1 0-1165 0 0,1-1 0 0 0,-1 0 1 0 0,0 0-1 0 0,19 11 796 0 0,-10-6-663 0 0,6 4-165 0 0,-1 0 0 0 0,0 1 0 0 0,0 1 0 0 0,-1 0 0 0 0,-1 1 0 0 0,0 0 0 0 0,16 23 0 0 0,-20-25-29 0 0,-1 1 0 0 0,-1 0-1 0 0,0 0 1 0 0,0 0 0 0 0,-1 1 0 0 0,-1 0-1 0 0,0 0 1 0 0,0 0 0 0 0,-2 0-1 0 0,4 25 1 0 0,-6-30 1 0 0,0-1 0 0 0,-1 1 1 0 0,0-1-1 0 0,0 1 0 0 0,0-1 0 0 0,-1 1 0 0 0,0-1 0 0 0,0 0 0 0 0,-1 0 0 0 0,1 0 0 0 0,-1 0 1 0 0,-1 0-1 0 0,1-1 0 0 0,-1 1 0 0 0,-5 5 0 0 0,-5 5 10 0 0,-2 0 0 0 0,0 0 1 0 0,-20 13-1 0 0,8-9 333 0 0,22-17-132 0 0,0 1 1 0 0,0 0-1 0 0,0 1 0 0 0,1-1 0 0 0,0 1 0 0 0,0 0 0 0 0,-8 10 0 0 0,12-13-23 0 0,0-1-122 0 0,-3 5-75 0 0,4-4-84 0 0,12 5-1760 0 0,1-2-4969 0 0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05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7343 0 0,'0'0'7914'0'0,"1"0"-7701"0"0,7 0-12 0 0,-7 0 195 0 0,9-2 2482 0 0,-8 4-2815 0 0,-1-1-41 0 0,-1 0 0 0 0,1 0-1 0 0,0 0 1 0 0,-1 0 0 0 0,1 0 0 0 0,0 0 0 0 0,-1 0-1 0 0,0 0 1 0 0,1 0 0 0 0,-1 0 0 0 0,1 0 0 0 0,-1 1 0 0 0,0-1-1 0 0,0 0 1 0 0,0 0 0 0 0,0 0 0 0 0,0 0 0 0 0,0 1-1 0 0,0-1 1 0 0,0 0 0 0 0,0 0 0 0 0,-1 0 0 0 0,1 1-1 0 0,0-1 1 0 0,-1 0 0 0 0,1 0 0 0 0,-1 0 0 0 0,-1 2 0 0 0,-3 5 3 0 0,-1-1 28 0 0,20-22 15 0 0,-5 5-70 0 0,17-16 0 0 0,-20 21 18 0 0,-4 4 160 0 0,-3 6-96 0 0,0-1 0 0 0,0 1-1 0 0,-1-1 1 0 0,1 0 0 0 0,-4 7 0 0 0,2-4 16 0 0,2-5 99 0 0,10-6-2373 0 0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0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12 10135 0 0,'0'0'919'0'0,"0"-1"-759"0"0,-2-9 7774 0 0,7 16-6689 0 0,4 15-1983 0 0,-8-17 741 0 0,-1 0 0 0 0,1 0 0 0 0,-1 0-1 0 0,0 0 1 0 0,0 0 0 0 0,-1 0 0 0 0,1 0 0 0 0,-1 0 0 0 0,0 0-1 0 0,-1 5 1 0 0,-19 39 235 0 0,11-26-43 0 0,-9 18 240 0 0,-35 53 0 0 0,34-59-389 0 0,5-12 10 0 0,-10 10 12 0 0,21-26-57 0 0,3-5 42 0 0,12-10 11 0 0,2 0 8 0 0,0 0 0 0 0,0 1 0 0 0,1 0 0 0 0,0 1 0 0 0,0 1 0 0 0,1 0 0 0 0,0 1 0 0 0,0 1 0 0 0,0 0 0 0 0,0 1 0 0 0,17-1 0 0 0,-21 4-5 0 0,-1 0 0 0 0,0 1 0 0 0,1 0-1 0 0,-1 1 1 0 0,0 1 0 0 0,15 4 0 0 0,-2 0-65 0 0,24 3 0 0 0,-46-9-169 0 0,10-2-2019 0 0,-3-3-1191 0 0,-2 0 1635 0 0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0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18 6911 0 0,'0'0'315'0'0,"0"-1"-7"0"0,5-16 10499 0 0,-5 19-10382 0 0,0 9-185 0 0,-1 1 1 0 0,-1-1-1 0 0,0 0 1 0 0,0 0 0 0 0,-7 17-1 0 0,-25 54 241 0 0,3-12-164 0 0,-69 187 659 0 0,78-197-807 0 0,9-23-102 0 0,-2 0 1 0 0,-28 52-1 0 0,-30 38 35 0 0,72-126-267 0 0,3-2-1145 0 0,10-2 536 0 0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0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76 8751 0 0,'0'0'794'0'0,"-1"-1"-652"0"0,1 0 349 0 0,0-1 0 0 0,0 1 0 0 0,-1 0 0 0 0,1 0 0 0 0,-1-1 1 0 0,1 1-1 0 0,-1 0 0 0 0,1 0 0 0 0,-1 0 0 0 0,0 0 0 0 0,1-1 0 0 0,-1 1 0 0 0,-3-3 2865 0 0,2 4-2336 0 0,-1 1-945 0 0,-1-1 1 0 0,1 1-1 0 0,-1 0 0 0 0,1 0 0 0 0,-1 0 0 0 0,1 1 0 0 0,0-1 1 0 0,-1 1-1 0 0,1 0 0 0 0,0 0 0 0 0,0 0 0 0 0,0 0 0 0 0,1 0 1 0 0,-1 1-1 0 0,-3 3 0 0 0,-15 18-78 0 0,2 0 0 0 0,0 2-1 0 0,2 0 1 0 0,-22 42 0 0 0,30-47 75 0 0,0-1-1 0 0,1 1 1 0 0,1 1 0 0 0,1-1-1 0 0,1 1 1 0 0,1 0 0 0 0,-1 25-1 0 0,4-42-27 0 0,1 0 1 0 0,1 0-1 0 0,-1 0 0 0 0,1 0 1 0 0,-1 0-1 0 0,2 0 0 0 0,-1 0 1 0 0,0 0-1 0 0,1 0 0 0 0,0 0 0 0 0,0-1 1 0 0,0 1-1 0 0,4 4 0 0 0,-4-6-16 0 0,1 0 0 0 0,-1 0 0 0 0,1 0 1 0 0,0 0-1 0 0,0-1 0 0 0,0 1 0 0 0,0-1 0 0 0,0 1 0 0 0,1-1 0 0 0,-1 0 0 0 0,1-1 0 0 0,-1 1 0 0 0,1-1 0 0 0,0 1 0 0 0,-1-1 0 0 0,1 0 0 0 0,5 0 0 0 0,-3 0-10 0 0,0-1-1 0 0,0 0 0 0 0,0-1 0 0 0,0 1 0 0 0,0-1 0 0 0,0 0 0 0 0,0-1 0 0 0,-1 1 0 0 0,1-1 0 0 0,0 0 0 0 0,-1-1 0 0 0,1 1 0 0 0,-1-1 0 0 0,0 0 0 0 0,0-1 0 0 0,0 1 0 0 0,0-1 0 0 0,4-4 0 0 0,4-5 40 0 0,0 0 1 0 0,-1-1-1 0 0,-1-1 1 0 0,17-26-1 0 0,-13 15-34 0 0,-1-1-1 0 0,-1 0 1 0 0,-2-1 0 0 0,0 0-1 0 0,12-56 1 0 0,-22 78-55 0 0,0 0-1 0 0,-1-1 1 0 0,0 1 0 0 0,0 0-1 0 0,0-1 1 0 0,-1 1-1 0 0,0 0 1 0 0,0-1 0 0 0,0 1-1 0 0,-1 0 1 0 0,0 0-1 0 0,0 0 1 0 0,-1 0 0 0 0,0 0-1 0 0,0 1 1 0 0,0-1-1 0 0,0 1 1 0 0,-1 0 0 0 0,-8-9-1 0 0,6 7-17 0 0,-1 1 0 0 0,0 0-1 0 0,0 1 1 0 0,0-1 0 0 0,0 1-1 0 0,-1 1 1 0 0,0-1 0 0 0,0 1 0 0 0,0 1-1 0 0,-1 0 1 0 0,1 0 0 0 0,-1 0-1 0 0,-14-1 1 0 0,18 3 3 0 0,-1 0-21 0 0,-1 0 0 0 0,1 0 0 0 0,0 0 0 0 0,-11-5 0 0 0,16 6-52 0 0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0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19 5527 0 0,'-11'-5'26'0'0,"0"2"-1"0"0,0-1 1 0 0,-17-2-1 0 0,-3 5 1304 0 0,26 2-65 0 0,0-1-1 0 0,1 1 0 0 0,-1 0 1 0 0,-7 3-1 0 0,12-3-1124 0 0,-1-1-1 0 0,0 1 0 0 0,0-1 0 0 0,0 1 0 0 0,1-1 0 0 0,-1 1 1 0 0,0-1-1 0 0,1 1 0 0 0,-1 0 0 0 0,1-1 0 0 0,-1 1 1 0 0,1 0-1 0 0,-1 0 0 0 0,1-1 0 0 0,-1 1 0 0 0,1 0 1 0 0,0 0-1 0 0,-1 0 0 0 0,1 0 0 0 0,0 0 0 0 0,0-1 1 0 0,-1 1-1 0 0,1 0 0 0 0,0 0 0 0 0,0 0 0 0 0,0 2 1 0 0,1 0-132 0 0,-1-1 0 0 0,0 1 0 0 0,1 0 0 0 0,-1-1 0 0 0,1 1 0 0 0,0 0 0 0 0,1 2 0 0 0,9 14 46 0 0,1 0-1 0 0,0-1 1 0 0,2-1 0 0 0,27 29-1 0 0,-27-30-37 0 0,42 39 145 0 0,122 94 1 0 0,12 11 1588 0 0,-181-152-1586 0 0,0 2 0 0 0,-1-1-1 0 0,0 1 1 0 0,-1 0 0 0 0,0 0-1 0 0,0 1 1 0 0,-1 0 0 0 0,-1 0-1 0 0,0 1 1 0 0,0-1 0 0 0,-1 1-1 0 0,-1 0 1 0 0,0 0 0 0 0,0 1-1 0 0,-2-1 1 0 0,1 0 0 0 0,-1 1-1 0 0,-2 23 1 0 0,-1-16-92 0 0,-1 0 0 0 0,-1 0-1 0 0,-1 0 1 0 0,-1 0 0 0 0,0-1 0 0 0,-2 0 0 0 0,-18 36 0 0 0,-8 1 351 0 0,-46 59 1 0 0,16-25 501 0 0,52-70-899 0 0,1 1 0 0 0,-14 37-1 0 0,24-55-1855 0 0,1 1 3048 0 0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0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81 14191 0 0,'0'-9'225'0'0,"0"2"-49"0"0,0 0 1 0 0,0 1 0 0 0,1-1-1 0 0,0 0 1 0 0,1 0-1 0 0,-1 1 1 0 0,4-10 0 0 0,-4 14 303 0 0,-1 2-367 0 0,0-1 1 0 0,0 1 0 0 0,1 0 0 0 0,-1-1-1 0 0,0 1 1 0 0,0 0 0 0 0,1-1 0 0 0,-1 1-1 0 0,0 0 1 0 0,0-1 0 0 0,1 1-1 0 0,-1 0 1 0 0,0-1 0 0 0,1 1 0 0 0,-1 0-1 0 0,0 0 1 0 0,1 0 0 0 0,-1-1 0 0 0,1 1-1 0 0,-1 0 1 0 0,0 0 0 0 0,1 0 0 0 0,-1 0-1 0 0,1 0 1 0 0,0 0 0 0 0,1 5-30 0 0,1 0-1 0 0,-1 1 1 0 0,0-1 0 0 0,0 1-1 0 0,-1 0 1 0 0,0 0 0 0 0,0 0-1 0 0,0-1 1 0 0,0 1 0 0 0,-1 0 0 0 0,0 0-1 0 0,-2 12 1 0 0,-2 7 328 0 0,-11 42-1 0 0,12-58-333 0 0,-38 129 352 0 0,-7-1 1 0 0,-96 193-1 0 0,51-155-2018 0 0,114-232-2663 0 0,-4 17-1953 0 0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08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74 283 9935 0 0,'-1'2'455'0'0,"-64"86"4822"0"0,60-100-2871 0 0,4 5-2320 0 0,0 0 1 0 0,1 0 0 0 0,0 1-1 0 0,0-1 1 0 0,0 0 0 0 0,1 0-1 0 0,0 1 1 0 0,1-1 0 0 0,-1 0-1 0 0,5-9 1 0 0,3-11 94 0 0,2 0 0 0 0,1 0 0 0 0,19-32 0 0 0,-24 47-141 0 0,1 1-1 0 0,0-1 1 0 0,1 1 0 0 0,18-18 0 0 0,-21 23-23 0 0,2 0 0 0 0,-1 0 0 0 0,0 1 0 0 0,1 0 0 0 0,0 0 1 0 0,0 1-1 0 0,1 0 0 0 0,14-5 0 0 0,-10 6-1 0 0,-1 0 0 0 0,1 1 0 0 0,0 0 0 0 0,-1 1 0 0 0,1 0 0 0 0,24 3 0 0 0,-18 0 58 0 0,-1 2 0 0 0,1 0 1 0 0,-1 1-1 0 0,23 9 0 0 0,-29-9-2 0 0,60 25 373 0 0,-66-26-397 0 0,1-1 0 0 0,-1 1-1 0 0,0 0 1 0 0,0 1 0 0 0,-1-1-1 0 0,1 1 1 0 0,-1 0 0 0 0,7 9 0 0 0,-10-11-25 0 0,-1 0 0 0 0,1 0 0 0 0,-1 0 0 0 0,0 0 0 0 0,0 0 0 0 0,0 0 0 0 0,0 1 0 0 0,-1-1 0 0 0,1 0 0 0 0,-1 0 0 0 0,0 1 0 0 0,0-1 0 0 0,0 0 0 0 0,0 0 0 0 0,-1 1 0 0 0,1-1 1 0 0,-1 0-1 0 0,0 0 0 0 0,0 0 0 0 0,-2 5 0 0 0,-3 6 66 0 0,-1 1 0 0 0,0-2 0 0 0,-10 15 0 0 0,9-16-72 0 0,-11 18 47 0 0,-2-1 1 0 0,-1-1 0 0 0,-36 36-1 0 0,39-46-105 0 0,0-1-1 0 0,-2-1 1 0 0,0 0-1 0 0,-1-2 1 0 0,-32 17-1 0 0,36-23 20 0 0,0-1 1 0 0,0-1-1 0 0,-36 7 0 0 0,-59 2 29 0 0,70-14-148 0 0,41-2-254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2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522 210 8751 0 0,'6'-6'576'0'0,"-1"-1"0"0"0,0 1 0 0 0,-1-1 0 0 0,0-1 0 0 0,0 1 0 0 0,0 0 0 0 0,-1-1 0 0 0,3-9-1 0 0,-1 1 256 0 0,0-1 0 0 0,-2 1-1 0 0,2-18 1 0 0,-4 29-783 0 0,-1 4-40 0 0,1-1-1 0 0,-1 1 1 0 0,0 0 0 0 0,0-1 0 0 0,0 1 0 0 0,0-1-1 0 0,0 1 1 0 0,-1-1 0 0 0,1 1 0 0 0,0-1 0 0 0,-1 1-1 0 0,1-1 1 0 0,-2-1 0 0 0,2 1 10 0 0,-1 1 0 0 0,1-1-1 0 0,0 1 1 0 0,-1 0-1 0 0,1-1 1 0 0,-1 1-1 0 0,1 0 1 0 0,-1 0 0 0 0,0 0-1 0 0,0-1 1 0 0,0 1-1 0 0,1 0 1 0 0,-1 0 0 0 0,0 0-1 0 0,0 0 1 0 0,0 0-1 0 0,-1 1 1 0 0,1-1 0 0 0,0 0-1 0 0,0 0 1 0 0,0 1-1 0 0,-1-1 1 0 0,-1 0 0 0 0,1 0-8 0 0,-1 1 1 0 0,0 0 0 0 0,1 0-1 0 0,-1 0 1 0 0,0 1 0 0 0,1-1-1 0 0,-1 0 1 0 0,0 1-1 0 0,1 0 1 0 0,-1 0 0 0 0,0-1-1 0 0,-2 3 1 0 0,-6 1 5 0 0,-19 6 101 0 0,1 1-1 0 0,0 1 1 0 0,1 2 0 0 0,-31 20-1 0 0,-101 77 553 0 0,130-88-445 0 0,-36 34-1 0 0,57-48-153 0 0,0 1-1 0 0,0 0 1 0 0,1 0 0 0 0,1 1-1 0 0,-1 0 1 0 0,2 1 0 0 0,-8 16-1 0 0,12-25-53 0 0,1 1-1 0 0,0-1 0 0 0,0 0 1 0 0,0 1-1 0 0,1-1 0 0 0,-1 1 1 0 0,1 0-1 0 0,0-1 1 0 0,0 1-1 0 0,0 4 0 0 0,1-7-9 0 0,-1 1-1 0 0,0-1 1 0 0,1 0-1 0 0,-1 1 0 0 0,1-1 1 0 0,0 0-1 0 0,-1 1 0 0 0,1-1 1 0 0,0 0-1 0 0,0 0 1 0 0,0 0-1 0 0,-1 0 0 0 0,1 0 1 0 0,1 0-1 0 0,-1 0 1 0 0,0 0-1 0 0,0 0 0 0 0,0 0 1 0 0,0 0-1 0 0,1-1 0 0 0,-1 1 1 0 0,0-1-1 0 0,0 1 1 0 0,1-1-1 0 0,-1 1 0 0 0,1-1 1 0 0,-1 0-1 0 0,2 1 1 0 0,6 0 20 0 0,0 0 0 0 0,0-1 0 0 0,-1 0 1 0 0,1-1-1 0 0,0 0 0 0 0,0 0 0 0 0,10-3 1 0 0,61-21 135 0 0,-53 15-118 0 0,22-6 37 0 0,0-3 1 0 0,68-37 0 0 0,-105 49-58 0 0,0 0 1 0 0,0-1-1 0 0,-1-1 0 0 0,0 0 1 0 0,0 0-1 0 0,18-22 1 0 0,-27 31-15 0 0,-4 5-9 0 0,-2 7-2 0 0,2-7 38 0 0,0 0-1 0 0,1 0 0 0 0,0 0 1 0 0,0 0-1 0 0,0 0 0 0 0,0 0 1 0 0,1 0-1 0 0,0 0 0 0 0,0 0 1 0 0,0 0-1 0 0,1 0 0 0 0,-1 0 1 0 0,1 0-1 0 0,0 0 0 0 0,1 0 1 0 0,-1 0-1 0 0,1 0 1 0 0,0-1-1 0 0,1 1 0 0 0,-1-1 1 0 0,1 1-1 0 0,-1-1 0 0 0,1 0 1 0 0,1 0-1 0 0,-1 0 0 0 0,0 0 1 0 0,1-1-1 0 0,0 1 0 0 0,5 3 1 0 0,-2-3-18 0 0,0-1 0 0 0,0 1 0 0 0,1-1 0 0 0,-1 0 0 0 0,1-1 0 0 0,0 0 0 0 0,-1 0 0 0 0,16 1 0 0 0,5-2 3 0 0,34-2 0 0 0,-19 0-245 0 0,-2 3-1938 0 0,-23-2 879 0 0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0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18 6447 0 0,'3'-1'298'0'0,"0"0"-191"0"0,14-15 8638 0 0,-18 18-8268 0 0,-44 39 720 0 0,-57 39 0 0 0,-4 4-235 0 0,66-49-584 0 0,2 1-1 0 0,1 2 1 0 0,-47 64 0 0 0,70-82-335 0 0,1 0-1 0 0,1 1 1 0 0,0 0 0 0 0,2 1-1 0 0,0 0 1 0 0,2 1-1 0 0,0 0 1 0 0,2 0 0 0 0,-7 48-1 0 0,12-64-44 0 0,0 1-1 0 0,1-1 0 0 0,0 1 1 0 0,1-1-1 0 0,0 0 0 0 0,0 1 1 0 0,0-1-1 0 0,1 0 1 0 0,5 12-1 0 0,-5-14-20 0 0,0 0 1 0 0,1-1-1 0 0,0 1 0 0 0,0-1 1 0 0,0 0-1 0 0,1 0 1 0 0,-1 0-1 0 0,1 0 0 0 0,0-1 1 0 0,0 1-1 0 0,1-1 1 0 0,-1 0-1 0 0,0 0 0 0 0,7 3 1 0 0,2-1-255 0 0,0 0 0 0 0,0 0 0 0 0,0-1 0 0 0,0-1-1 0 0,1 0 1 0 0,0-1 0 0 0,0-1 0 0 0,-1 0 0 0 0,1 0 0 0 0,20-3 0 0 0,2-3-1030 0 0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0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10591 0 0,'0'0'5451'0'0,"2"0"-4070"0"0,3 3-1214 0 0,0-1 0 0 0,-1 1 0 0 0,1 0 0 0 0,-1 0 0 0 0,1 0 0 0 0,-1 1 0 0 0,0 0 0 0 0,0 0 0 0 0,-1 0 0 0 0,5 6 0 0 0,33 50 916 0 0,-5 0-276 0 0,123 193 858 0 0,-59-81-1262 0 0,-94-161-379 0 0,1 5-11 0 0,0-1 0 0 0,-1 1 1 0 0,4 19-1 0 0,-4-15-71 0 0,-5-15-131 0 0,-2 2 29 0 0,0-4 372 0 0,1 0-1451 0 0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09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11 10135 0 0,'0'0'778'0'0,"1"-1"-506"0"0,4-8 6565 0 0,-10 19-6142 0 0,-57 81 419 0 0,-107 161 231 0 0,111-175-1172 0 0,-76 79 0 0 0,-19 18-161 0 0,102-115-11 0 0,46-53-1 0 0,-12 16-13 0 0,15-20-76 0 0,3-2-527 0 0,0 1 436 0 0,1 0 0 0 0,-1-1-1 0 0,0 1 1 0 0,0-1 0 0 0,0 1-1 0 0,0-1 1 0 0,0 0 0 0 0,1 0-1 0 0,1 1 1 0 0,8-3-1481 0 0,1-1-69 0 0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0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11975 0 0,'0'0'923'0'0,"0"3"-343"0"0,-11 65 5870 0 0,6 39-4385 0 0,-2 24-1830 0 0,-2-53-171 0 0,5-66-53 0 0,1-1-11 0 0,1-2-21 0 0,2-8-99 0 0,11-15-4307 0 0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1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6447 0 0,'0'0'13366'0'0,"3"1"-12804"0"0,6 1-291 0 0,1 0-1 0 0,-1-1 1 0 0,1 0-1 0 0,-1 0 1 0 0,1-1-1 0 0,0-1 1 0 0,16-2-1 0 0,73-19 665 0 0,-65 13-861 0 0,-12 4-40 0 0,54-11-206 0 0,-75 16-562 0 0</inkml:trace>
  <inkml:trace contextRef="#ctx0" brushRef="#br0" timeOffset="1">39 283 8751 0 0,'0'0'9080'0'0,"0"2"-8070"0"0,1 0-914 0 0,0 0 1 0 0,-1-1-1 0 0,1 1 1 0 0,0-1-1 0 0,0 1 1 0 0,1-1-1 0 0,-1 0 1 0 0,0 1 0 0 0,0-1-1 0 0,1 0 1 0 0,-1 0-1 0 0,0 0 1 0 0,1 0-1 0 0,-1 0 1 0 0,1 0 0 0 0,0 0-1 0 0,-1 0 1 0 0,1-1-1 0 0,0 1 1 0 0,-1-1-1 0 0,1 1 1 0 0,0-1-1 0 0,0 0 1 0 0,-1 1 0 0 0,3-1-1 0 0,2 0 57 0 0,1 1 0 0 0,-1-1 1 0 0,0 0-1 0 0,1-1 0 0 0,-1 1 0 0 0,10-3 0 0 0,40-11 207 0 0,109-11 0 0 0,-143 23-2732 0 0,42-10 0 0 0,-52 9-4420 0 0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1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1375 0 0,'0'0'13287'0'0,"3"-1"-12527"0"0,8-2 354 0 0,10-2 1405 0 0,25-10 1 0 0,15-9-1222 0 0,165-60 555 0 0,-191 74-1859 0 0,-1 1 0 0 0,1 2-1 0 0,1 1 1 0 0,61-1 0 0 0,-14 7-2047 0 0,-89 13 1843 0 0,-5 7 130 0 0,-1-1 0 0 0,-22 28-1 0 0,12-18 28 0 0,-135 161 42 0 0,135-164 14 0 0,2 0 0 0 0,-33 57 0 0 0,-22 64-89 0 0,64-124 39 0 0,-16 47-495 0 0,26-68 303 0 0,0 10-625 0 0,19-25-114 0 0,-6 1-3827 0 0,-1 0-1459 0 0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11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6447 0 0,'-46'9'4394'0'0,"44"-8"-3205"0"0,1 1-1102 0 0,0 0-1 0 0,0 0 1 0 0,0 0-1 0 0,0 0 1 0 0,0 0-1 0 0,0 0 1 0 0,1 0 0 0 0,-1 0-1 0 0,1 0 1 0 0,-1 1-1 0 0,1-1 1 0 0,0 0-1 0 0,0 0 1 0 0,0 0-1 0 0,0 0 1 0 0,0 1 0 0 0,1-1-1 0 0,-1 0 1 0 0,1 0-1 0 0,-1 0 1 0 0,1 0-1 0 0,0 0 1 0 0,-1 0 0 0 0,1 0-1 0 0,2 2 1 0 0,3 7 224 0 0,0 1 1 0 0,2-2 0 0 0,9 12-1 0 0,-10-12 73 0 0,43 63 757 0 0,53 102 0 0 0,-97-163-1031 0 0,6 9 120 0 0,-2 0-1 0 0,-1 1 1 0 0,8 26-1 0 0,-13-34-93 0 0,0 0 0 0 0,-2 1-1 0 0,0 0 1 0 0,-1-1 0 0 0,0 1-1 0 0,-2 17 1 0 0,0-10 4 0 0,-2-1-1 0 0,-1 0 1 0 0,0 0-1 0 0,-2 0 0 0 0,0-1 1 0 0,-11 24-1 0 0,10-29-55 0 0,-1 0 0 0 0,-1-1 0 0 0,0 0 0 0 0,-1 0-1 0 0,0-1 1 0 0,-1 0 0 0 0,0-1 0 0 0,-20 16 0 0 0,-54 37 101 0 0,72-56-161 0 0,0-1 0 0 0,0-1 0 0 0,-1 0 0 0 0,-28 9 0 0 0,29-12-13 0 0,11-4-42 0 0,7-8-2282 0 0,5-6-2616 0 0,4-1-1505 0 0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12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37 13847 0 0,'0'0'631'0'0,"-3"0"-8"0"0,-7 0-398 0 0,-12 4 984 0 0,22-4-1158 0 0,0 0 1 0 0,-1 0-1 0 0,1 0 1 0 0,0 0-1 0 0,0 0 0 0 0,0 0 1 0 0,0 0-1 0 0,0 0 1 0 0,0 0-1 0 0,0 0 0 0 0,0 0 1 0 0,-1 0-1 0 0,1 0 0 0 0,0 0 1 0 0,0 0-1 0 0,0 0 1 0 0,0 0-1 0 0,0 0 0 0 0,0 1 1 0 0,0-1-1 0 0,0 0 1 0 0,-1 0-1 0 0,1 0 0 0 0,0 0 1 0 0,0 0-1 0 0,0 0 0 0 0,0 0 1 0 0,0 0-1 0 0,0 0 1 0 0,0 0-1 0 0,0 0 0 0 0,0 0 1 0 0,0 1-1 0 0,0-1 1 0 0,0 0-1 0 0,0 0 0 0 0,0 0 1 0 0,0 0-1 0 0,0 0 0 0 0,-1 0 1 0 0,1 0-1 0 0,0 0 1 0 0,0 1-1 0 0,0-1 0 0 0,0 0 1 0 0,0 0-1 0 0,0 0 1 0 0,0 0-1 0 0,1 0 0 0 0,-1 0 1 0 0,0 0-1 0 0,0 0 0 0 0,0 1 1 0 0,0-1-1 0 0,0 0 1 0 0,15 4 1598 0 0,7-4-1272 0 0,1-1-1 0 0,-1 0 1 0 0,0-2-1 0 0,0-1 1 0 0,40-11-1 0 0,-37 8-209 0 0,1 1 0 0 0,0 2 0 0 0,44-3 0 0 0,-64 7-521 0 0,-1 0 0 0 0,0 0-1 0 0,1 1 1 0 0,-1 0-1 0 0,0 0 1 0 0,0 0-1 0 0,0 0 1 0 0,0 1-1 0 0,7 3 1 0 0,-2 1-858 0 0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7367 0 0,'-1'2'568'0'0,"-17"16"3298"0"0,18-18-3641 0 0,-1 1 677 0 0,0-1-677 0 0,1 1 1 0 0,0-1-1 0 0,0 0 1 0 0,0 0-1 0 0,-1 1 1 0 0,1-1-1 0 0,0 0 1 0 0,0 1-1 0 0,0-1 1 0 0,0 0-1 0 0,0 1 1 0 0,0-1-1 0 0,0 0 1 0 0,0 1-1 0 0,0-1 1 0 0,0 0-1 0 0,0 1 0 0 0,0-1 1 0 0,0 0-1 0 0,0 1 1 0 0,0-1-1 0 0,0 1 1 0 0,0-1-1 0 0,0 0 1 0 0,0 1-1 0 0,0-1 1 0 0,0 0-1 0 0,1 0 1 0 0,-1 1-1 0 0,0-1 1 0 0,0 0-1 0 0,1 1 1 0 0,0 0-26 0 0,0-1 1 0 0,0 1-1 0 0,0 0 1 0 0,1-1 0 0 0,-1 1-1 0 0,0-1 1 0 0,1 1 0 0 0,-1-1-1 0 0,0 0 1 0 0,3 1 0 0 0,4-1 35 0 0,0 1-1 0 0,16-2 1 0 0,86-8 1384 0 0,-81 7-1236 0 0,30 0 0 0 0,-56 2-361 0 0,7 1-179 0 0,1 0 0 0 0,19 5 0 0 0,-9-1-1854 0 0,-19-5 785 0 0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13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27 7367 0 0,'8'-5'74'0'0,"0"1"99"0"0,0 0 1 0 0,0 0 0 0 0,0 1-1 0 0,12-4 2741 0 0,-20 9-1952 0 0,-1 1-833 0 0,1 0 0 0 0,-1 0 0 0 0,0-1 0 0 0,0 1 0 0 0,0 0 0 0 0,0 0 0 0 0,-1 0 0 0 0,1-1 0 0 0,-1 1 0 0 0,1 0 0 0 0,-1-1 0 0 0,0 0 0 0 0,0 1 0 0 0,-3 1 0 0 0,-7 9 381 0 0,-17 12-1 0 0,17-16-113 0 0,-251 234 2350 0 0,227-204-2724 0 0,1 2-1 0 0,2 1 1 0 0,3 1 0 0 0,-45 82-1 0 0,60-93-9 0 0,1 2 0 0 0,1 0-1 0 0,2 0 1 0 0,-9 47 0 0 0,15-55 70 0 0,2 0 0 0 0,1 0 0 0 0,0 0 0 0 0,2 0 0 0 0,2 0 0 0 0,6 45 1 0 0,-3-51 19 0 0,1 0 1 0 0,1 0 0 0 0,0-1 0 0 0,1 0 0 0 0,2 0 0 0 0,0-1-1 0 0,0 0 1 0 0,2 0 0 0 0,0-1 0 0 0,1-1 0 0 0,1-1 0 0 0,0 1-1 0 0,1-2 1 0 0,28 21 0 0 0,-40-33-90 0 0,22 16 833 0 0,0 0 1 0 0,53 26-1 0 0,-76-43-478 0 0,-2-1-340 0 0,1 1-1 0 0,-1-1 1 0 0,0 0 0 0 0,1 0-1 0 0,-1 1 1 0 0,0-1 0 0 0,1 0-1 0 0,-1 1 1 0 0,0-1 0 0 0,1 0-1 0 0,-1 0 1 0 0,0 0 0 0 0,1 1-1 0 0,-1-1 1 0 0,1 0 0 0 0,-1 0-1 0 0,0 0 1 0 0,1 0 0 0 0,-1 0-1 0 0,1 0 1 0 0,-2-11-6185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4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551 278 919 0 0,'2'-1'67'0'0,"5"-6"-361"0"0,0-1 3545 0 0,1 1 0 0 0,11-10 0 0 0,-16 15-2811 0 0,0 0 1 0 0,0-1 0 0 0,-1 1 0 0 0,1-1 0 0 0,-1 0 0 0 0,1 0-1 0 0,-1 0 1 0 0,0 0 0 0 0,0 0 0 0 0,0 0 0 0 0,-1 0-1 0 0,1-1 1 0 0,-1 1 0 0 0,2-6 0 0 0,0-5 155 0 0,0 0 0 0 0,0-23 0 0 0,-2 23-98 0 0,6-26 0 0 0,-6 36-471 0 0,0-1 0 0 0,0 1 0 0 0,0-1 0 0 0,-1 1 0 0 0,0-1 0 0 0,0 0 0 0 0,0 1 0 0 0,-1-7 0 0 0,1 10-36 0 0,0 0 1 0 0,-1 0 0 0 0,1-1-1 0 0,0 1 1 0 0,-1 0 0 0 0,1 0-1 0 0,-1 0 1 0 0,0 0 0 0 0,1 0-1 0 0,-1 0 1 0 0,0 0 0 0 0,0 0-1 0 0,1 1 1 0 0,-1-1 0 0 0,0 0-1 0 0,0 0 1 0 0,0 1 0 0 0,0-1-1 0 0,0 0 1 0 0,0 1 0 0 0,0-1-1 0 0,0 1 1 0 0,-1-1 0 0 0,1 1-1 0 0,0 0 1 0 0,0-1 0 0 0,0 1-1 0 0,0 0 1 0 0,0 0 0 0 0,-1 0-1 0 0,1 0 1 0 0,0 0 0 0 0,0 0-1 0 0,0 0 1 0 0,-1 0 0 0 0,0 1-1 0 0,-9 1-33 0 0,0 1 0 0 0,0-1 0 0 0,0 2 0 0 0,1 0 0 0 0,0 0 0 0 0,0 1 0 0 0,-17 11 0 0 0,-64 51 46 0 0,67-49-24 0 0,-57 50 7 0 0,3 2 0 0 0,3 4-1 0 0,-70 90 1 0 0,144-162 16 0 0,-1 0 3 0 0,-1 1 0 0 0,1-1 1 0 0,1 1-1 0 0,-1 0 0 0 0,0 0 1 0 0,1 0-1 0 0,-3 5 0 0 0,4-7-6 0 0,0-1 0 0 0,0 0 0 0 0,0 1 0 0 0,0-1 0 0 0,-1 0 0 0 0,1 1 0 0 0,0-1 0 0 0,0 0 0 0 0,0 1 0 0 0,0-1 0 0 0,0 0 0 0 0,0 1 0 0 0,1-1 0 0 0,-1 0 0 0 0,0 1 0 0 0,0-1 0 0 0,0 0 0 0 0,0 1 0 0 0,0-1 0 0 0,0 0 0 0 0,1 1 0 0 0,-1-1 0 0 0,0 0 0 0 0,1 1 0 0 0,0 0 2 0 0,0-1 0 0 0,0 1 1 0 0,0-1-1 0 0,1 1 0 0 0,-1-1 0 0 0,0 1 0 0 0,1-1 0 0 0,-1 0 0 0 0,0 1 1 0 0,1-1-1 0 0,-1 0 0 0 0,0 0 0 0 0,1 0 0 0 0,-1 0 0 0 0,0 0 0 0 0,1-1 1 0 0,1 1-1 0 0,26-9 25 0 0,-28 9-29 0 0,76-30-48 0 0,-1-4-1 0 0,111-68 0 0 0,-173 94 21 0 0,-1 0 0 0 0,0 0 0 0 0,-1-1 1 0 0,0-1-1 0 0,0 0 0 0 0,-1-1 0 0 0,-1 0 0 0 0,11-14 0 0 0,-21 25 33 0 0,0 0 1 0 0,0 0-1 0 0,1-1 0 0 0,-1 1 1 0 0,0 0-1 0 0,0 0 0 0 0,0 0 1 0 0,0 0-1 0 0,0-1 1 0 0,0 1-1 0 0,0 0 0 0 0,0 0 1 0 0,0 0-1 0 0,-1 0 0 0 0,1-1 1 0 0,0 1-1 0 0,0 0 1 0 0,0 0-1 0 0,0 0 0 0 0,0 0 1 0 0,0-1-1 0 0,0 1 0 0 0,0 0 1 0 0,0 0-1 0 0,0 0 1 0 0,-1 0-1 0 0,1 0 0 0 0,0-1 1 0 0,0 1-1 0 0,0 0 0 0 0,0 0 1 0 0,0 0-1 0 0,-1 0 0 0 0,1 0 1 0 0,0 0-1 0 0,0 0 1 0 0,0 0-1 0 0,0 0 0 0 0,-1 0 1 0 0,1 0-1 0 0,0 0 0 0 0,0 0 1 0 0,0 0-1 0 0,0 0 1 0 0,-1 0-1 0 0,1 0 0 0 0,0 0 1 0 0,0 0-1 0 0,0 0 0 0 0,-1 0 1 0 0,-7-1 69 0 0,8 1-73 0 0,-6 1 43 0 0,1 0 0 0 0,1 0 0 0 0,-1 0 0 0 0,0 1 0 0 0,0-1 0 0 0,0 1 0 0 0,1 1 0 0 0,-1-1-1 0 0,1 1 1 0 0,0-1 0 0 0,-1 1 0 0 0,1 0 0 0 0,1 1 0 0 0,-1-1 0 0 0,0 1 0 0 0,-3 5 0 0 0,2-3 21 0 0,0 0-1 0 0,1 1 1 0 0,0 0 0 0 0,1-1 0 0 0,-1 1 0 0 0,1 1 0 0 0,1-1 0 0 0,-1 0-1 0 0,-2 16 1 0 0,2-7-12 0 0,-1 1 0 0 0,0-1 0 0 0,-2 0 0 0 0,-8 19 0 0 0,4-11-36 0 0,10-23-320 0 0,11-1-5985 0 0,3-3 110 0 0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1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119 129 6447 0 0,'0'0'2172'0'0,"3"-2"-509"0"0,10-6-522 0 0,1 0 0 0 0,1 1-1 0 0,-1 1 1 0 0,27-8 0 0 0,-18 6-786 0 0,10-4 237 0 0,11-5 318 0 0,1 2 0 0 0,79-15 0 0 0,-120 30-804 0 0,-1-1 1 0 0,0 1-1 0 0,0 0 0 0 0,0-1 0 0 0,1 2 0 0 0,-1-1 1 0 0,5 1-1 0 0,-7-1-90 0 0,0 1-1 0 0,-1-1 1 0 0,1 0 0 0 0,0 1-1 0 0,0-1 1 0 0,-1 1 0 0 0,1-1 0 0 0,0 1-1 0 0,0-1 1 0 0,-1 1 0 0 0,1-1-1 0 0,-1 1 1 0 0,1 0 0 0 0,0 0-1 0 0,-1-1 1 0 0,1 1 0 0 0,-1 0 0 0 0,0 0-1 0 0,1-1 1 0 0,-1 1 0 0 0,0 0-1 0 0,1 0 1 0 0,-1 0 0 0 0,0 0 0 0 0,0-1-1 0 0,0 1 1 0 0,0 0 0 0 0,0 0-1 0 0,0 0 1 0 0,0 0 0 0 0,0 0 0 0 0,0 1-1 0 0,-1 2 0 0 0,1 0 1 0 0,-1-1-1 0 0,0 1 0 0 0,-1-1 0 0 0,1 1 0 0 0,0-1 1 0 0,-1 1-1 0 0,0-1 0 0 0,0 0 0 0 0,0 1 0 0 0,0-1 1 0 0,-4 3-1 0 0,-5 7 5 0 0,-20 15 0 0 0,23-21 4 0 0,-65 54-820 0 0,-119 76 1 0 0,159-116 367 0 0,1 2-1 0 0,1 1 1 0 0,-47 47 0 0 0,65-55 386 0 0,6-6 28 0 0,7-8 408 0 0,2-2-158 0 0,1 2-145 0 0,1-1 0 0 0,0 0 0 0 0,0 0 0 0 0,0-1 0 0 0,-1 1 0 0 0,1-1 0 0 0,0 0 0 0 0,5 0 0 0 0,35-5 500 0 0,-10 0-223 0 0,2 2-83 0 0,1 2 0 0 0,0 2 1 0 0,55 7-1 0 0,-88-7-285 0 0,1 0 1 0 0,-1-1-1 0 0,0 1 1 0 0,1-1-1 0 0,-1 0 0 0 0,0 0 1 0 0,1-1-1 0 0,-1 0 1 0 0,0 1-1 0 0,0-1 1 0 0,1-1-1 0 0,-1 1 0 0 0,6-3 1 0 0,-2 0-48 0 0,3-1-229 0 0,1 0 1 0 0,-1-1 0 0 0,14-11 0 0 0,-2-1-5896 0 0,-14 9 65 0 0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14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0 9671 0 0,'0'0'748'0'0,"-2"2"-321"0"0,-10 9 666 0 0,-24 18 1070 0 0,2 2-1 0 0,-48 57 1 0 0,74-78-2129 0 0,0 1 0 0 0,0 0-1 0 0,1 1 1 0 0,1 0 0 0 0,0 0-1 0 0,0 0 1 0 0,1 1 0 0 0,1 0 0 0 0,0-1-1 0 0,1 2 1 0 0,0-1 0 0 0,1 0-1 0 0,-1 21 1 0 0,3-32-22 0 0,1 0-1 0 0,-1 0 1 0 0,1 0 0 0 0,-1 0-1 0 0,1 0 1 0 0,-1 0-1 0 0,1 0 1 0 0,0 0 0 0 0,0 0-1 0 0,0-1 1 0 0,0 1 0 0 0,0 0-1 0 0,1-1 1 0 0,-1 1-1 0 0,0-1 1 0 0,1 1 0 0 0,-1-1-1 0 0,1 1 1 0 0,0-1-1 0 0,-1 0 1 0 0,1 0 0 0 0,0 0-1 0 0,0 0 1 0 0,2 1 0 0 0,2 0 36 0 0,1 1 1 0 0,-1-1 0 0 0,1 0-1 0 0,-1 0 1 0 0,12 0 0 0 0,-6-1 10 0 0,0 0 0 0 0,0-1 1 0 0,-1-1-1 0 0,1 0 0 0 0,0 0 0 0 0,-1-1 1 0 0,24-8-1 0 0,-28 8 6 0 0,0-1 0 0 0,0 0 0 0 0,0-1 1 0 0,0 0-1 0 0,0 0 0 0 0,-1-1 0 0 0,1 1 0 0 0,-1-1 0 0 0,0-1 1 0 0,-1 1-1 0 0,0-1 0 0 0,9-12 0 0 0,-4 2-11 0 0,-1 0 0 0 0,-1-1 0 0 0,0 0-1 0 0,-2-1 1 0 0,0 1 0 0 0,-1-1 0 0 0,0 0-1 0 0,2-31 1 0 0,-6 45-136 0 0,-1 1-1 0 0,0-1 0 0 0,0 1 1 0 0,0-1-1 0 0,0 1 1 0 0,0-1-1 0 0,-1 1 1 0 0,0-1-1 0 0,0 1 0 0 0,0-1 1 0 0,0 1-1 0 0,0 0 1 0 0,-1-1-1 0 0,1 1 0 0 0,-1 0 1 0 0,0 0-1 0 0,0 0 1 0 0,0 0-1 0 0,0 0 1 0 0,-1 1-1 0 0,1-1 0 0 0,-1 1 1 0 0,1-1-1 0 0,-1 1 1 0 0,0 0-1 0 0,0 0 1 0 0,0 0-1 0 0,0 1 0 0 0,-1-1 1 0 0,-5-1-1 0 0,6 2-58 0 0,1 1-1 0 0,-1-1 0 0 0,0 1 1 0 0,1 0-1 0 0,-1 0 0 0 0,1 1 1 0 0,-1-1-1 0 0,0 0 1 0 0,1 1-1 0 0,-1-1 0 0 0,1 1 1 0 0,-1 0-1 0 0,1 0 0 0 0,0 0 1 0 0,-1 0-1 0 0,1 0 0 0 0,0 1 1 0 0,0-1-1 0 0,0 1 1 0 0,0-1-1 0 0,-3 4 0 0 0,3-3-846 0 0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1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10191 0 0,'0'0'9966'0'0,"2"0"-9597"0"0,38-6 834 0 0,-20 2-910 0 0,0 2-1 0 0,37-1 1 0 0,52 3-47 0 0,38 2-164 0 0,-136-1-82 0 0,2 0 0 0 0,0-1 0 0 0,20-1 0 0 0,-18-2 0 0 0,0-2 0 0 0,-3-2 11 0 0,-2-4 31 0 0,-1-3 14 0 0,5-11-37 0 0,-13 21-19 0 0,0 2 0 0 0,-1 1 0 0 0,1-1 0 0 0,-1 1 0 0 0,1 0 0 0 0,0-1 0 0 0,0 1 0 0 0,-1 0 0 0 0,1-1 0 0 0,0 1 0 0 0,0 0 0 0 0,0 0 0 0 0,2-2 0 0 0,8-5 0 0 0,2 5-12 0 0,-8 3-36 0 0,7 1 36 0 0,2-4 23 0 0,-10 2 0 0 0,-3 0-7 0 0,0 1 0 0 0,0-1-1 0 0,1 1 1 0 0,-1-1 0 0 0,0 0 0 0 0,0 0 0 0 0,0 1-1 0 0,0-1 1 0 0,0 0 0 0 0,0 0 0 0 0,0 0-1 0 0,0 0 1 0 0,1-2 0 0 0,1-1 52 0 0,3-3 36 0 0,-4 5 566 0 0,-4 4-695 0 0,-12 19-6 0 0,-19 37-1 0 0,-11 18-119 0 0,-5 13-26 0 0,43-76 186 0 0,-40 78-101 0 0,38-77 57 0 0,-1-1 0 0 0,0-1 0 0 0,-1 0 0 0 0,-17 18 0 0 0,-30 28-24 0 0,43-43 71 0 0,13-10 0 0 0,-1 0 0 0 0,-17 29-53 0 0,7-7 43 0 0,6-6-3 0 0,6-19-175 0 0,1-4-548 0 0,3-12-228 0 0,3-2-40 0 0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16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6911 0 0,'0'0'623'0'0,"-2"1"-514"0"0,0-1 152 0 0,-1 1-1 0 0,1 0 0 0 0,-1 0 0 0 0,1 0 1 0 0,-1 1-1 0 0,1-1 0 0 0,0 0 0 0 0,-1 1 0 0 0,1 0 1 0 0,0-1-1 0 0,0 1 0 0 0,0 0 0 0 0,-3 4 1 0 0,3-3 159 0 0,0-1-29 0 0,0 0 0 0 0,1 0-1 0 0,-1 0 1 0 0,1 1 0 0 0,0-1-1 0 0,-2 4 1 0 0,2-3-238 0 0,-1-2 483 0 0,4 14 2228 0 0,2-11-2667 0 0,0 1 0 0 0,0-1 0 0 0,0 0 0 0 0,1 0-1 0 0,0 0 1 0 0,-1-1 0 0 0,1 1 0 0 0,1-1 0 0 0,-1-1 0 0 0,7 4 0 0 0,22 12 75 0 0,-15-4-211 0 0,-1 1 0 0 0,0 0 0 0 0,-1 1 0 0 0,0 1 0 0 0,-2 0 0 0 0,0 1 0 0 0,-1 1 0 0 0,-1 0 0 0 0,-1 1 0 0 0,0 1 0 0 0,10 27 0 0 0,-5-4-46 0 0,-2 0 1 0 0,-2 2 0 0 0,-2-1-1 0 0,9 77 1 0 0,-14-67-48 0 0,-2 1 0 0 0,-3 0-1 0 0,-2 0 1 0 0,-3-1 0 0 0,-2 1-1 0 0,-2-1 1 0 0,-19 64 0 0 0,23-105-59 0 0,-1 0 1 0 0,-1-1 0 0 0,0 0 0 0 0,0 0-1 0 0,-2-1 1 0 0,-17 23 0 0 0,10-16 52 0 0,-2-1 1 0 0,0-1 0 0 0,-27 20-1 0 0,-119 105 742 0 0,142-121 2896 0 0,22-23-3540 0 0,2-6-37 0 0,-2 6 41 0 0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2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1 4607 0 0,'0'0'354'0'0,"-2"2"-233"0"0,-6 7 821 0 0,-1-1-1 0 0,-1-1 1 0 0,1 0 0 0 0,-1 0-1 0 0,0-1 1 0 0,0 0 0 0 0,-19 7-1 0 0,27-12-257 0 0,-19 6 1556 0 0,16-6-1997 0 0,1 0 0 0 0,-1 0 0 0 0,1 1 0 0 0,-1-1 0 0 0,1 1 0 0 0,0 0 0 0 0,0 1 0 0 0,-7 3 0 0 0,-27 26 148 0 0,12-9-221 0 0,-24 20 42 0 0,-82 92 0 0 0,112-113-423 0 0,1 1 0 0 0,1 1 0 0 0,-15 27 0 0 0,29-43 365 0 0,-1-1-1 0 0,1 1 1 0 0,1 0 0 0 0,0 1 0 0 0,0-1-1 0 0,1 0 1 0 0,-1 1 0 0 0,2-1-1 0 0,-1 1 1 0 0,2 0 0 0 0,-1 0-1 0 0,1 0 1 0 0,0-1 0 0 0,3 16 0 0 0,-2-20-74 0 0,1 0 0 0 0,0 0 0 0 0,0 0 0 0 0,0 0 0 0 0,0-1 0 0 0,1 1 0 0 0,0-1 0 0 0,0 1 1 0 0,0-1-1 0 0,0 0 0 0 0,5 4 0 0 0,0 0 23 0 0,1-1-1 0 0,-1-1 1 0 0,12 7 0 0 0,-5-4-19 0 0,1 2 0 0 0,18 15 0 0 0,-24-17 48 0 0,0 1 0 0 0,-1 0 1 0 0,0 1-1 0 0,-1 0 1 0 0,11 15-1 0 0,-18-23-61 0 0,3 21 42 0 0,-4-21-438 0 0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2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9671 0 0,'0'0'13260'0'0,"-1"3"-13153"0"0,-1 4-49 0 0,1 1-1 0 0,-1 0 1 0 0,-1-1 0 0 0,0 0-1 0 0,0 1 1 0 0,-6 10 0 0 0,7-16-440 0 0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2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38 12439 0 0,'3'-7'1291'0'0,"0"-6"-2045"0"0,2-4 9969 0 0,-5 26-8842 0 0,-1 8-337 0 0,-1-1-1 0 0,0 1 1 0 0,-1 0-1 0 0,-1-1 1 0 0,0 1-1 0 0,-1-1 1 0 0,-1 0-1 0 0,-1-1 1 0 0,-9 18-1 0 0,1-6-38 0 0,5-8-32 0 0,-23 30 0 0 0,27-40 24 0 0,1-4 4 0 0,-12 6 10 0 0,15-8 18 0 0,-9 3 15 0 0,6-3-40 0 0,30-5-102 0 0,88-20 95 0 0,-69 14 11 0 0,31-3 0 0 0,-68 11-20 0 0,-6 0-75 0 0,11 1-1046 0 0,4 1-4617 0 0,-4-4-148 0 0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22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47 6911 0 0,'0'0'528'0'0,"1"-2"-341"0"0,0-1-61 0 0,8-18 313 0 0,0 7 6949 0 0,-2 7-2196 0 0,-9 28-4935 0 0,0-1 0 0 0,-2 0-1 0 0,0 0 1 0 0,-8 22 0 0 0,2-7-97 0 0,-96 265 88 0 0,73-216-224 0 0,22-55-560 0 0,-11 58 0 0 0,21-84 255 0 0,-1 3 369 0 0,3-2-4017 0 0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2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17 13447 0 0,'0'0'614'0'0,"1"-2"-12"0"0,3-5-386 0 0,0 0 3639 0 0,-5 9-3746 0 0,1 1 0 0 0,-1-1 0 0 0,0 1 1 0 0,0-1-1 0 0,0 1 0 0 0,-1-1 0 0 0,1 0 0 0 0,0 0 1 0 0,-1 1-1 0 0,-3 2 0 0 0,-3 7 155 0 0,-71 126 294 0 0,25-23-505 0 0,48-101-12 0 0,1 0 0 0 0,1 1 1 0 0,0-1-1 0 0,1 1 0 0 0,1 0 1 0 0,-1 22-1 0 0,3-34-7 0 0,0 0 1 0 0,0 1-1 0 0,1-1 0 0 0,-1 1 0 0 0,1-1 0 0 0,0 1 0 0 0,0-1 1 0 0,0 0-1 0 0,0 0 0 0 0,1 1 0 0 0,-1-1 0 0 0,1 0 1 0 0,0 0-1 0 0,0-1 0 0 0,0 1 0 0 0,0 0 0 0 0,1-1 1 0 0,2 4-1 0 0,-1-3 0 0 0,-1-1 0 0 0,1 1 1 0 0,0-1-1 0 0,0 0 0 0 0,0 0 0 0 0,0-1 1 0 0,0 1-1 0 0,0-1 0 0 0,0 0 1 0 0,0 0-1 0 0,1 0 0 0 0,-1 0 1 0 0,0-1-1 0 0,6 0 0 0 0,-4 0-13 0 0,1 0-1 0 0,0-1 1 0 0,-1 1 0 0 0,1-2-1 0 0,0 1 1 0 0,-1-1-1 0 0,0 0 1 0 0,1 0 0 0 0,-1-1-1 0 0,0 1 1 0 0,0-2-1 0 0,6-3 1 0 0,-6 3-2 0 0,0-2 1 0 0,0 1-1 0 0,0 0 0 0 0,-1-1 0 0 0,0 0 1 0 0,0 0-1 0 0,0-1 0 0 0,-1 1 1 0 0,0-1-1 0 0,3-8 0 0 0,0-2 21 0 0,0 0 0 0 0,-1 0 0 0 0,-1-1 0 0 0,-1 1 0 0 0,-1-1 0 0 0,0-1 0 0 0,0-22 0 0 0,-3 15-140 0 0,0 0-1 0 0,-2 0 1 0 0,-1 0-1 0 0,-10-37 0 0 0,1 28-842 0 0,12 33 512 0 0,-1 2 388 0 0,1 0-1 0 0,0 0 1 0 0,-1 0 0 0 0,1 0-1 0 0,-1-1 1 0 0,1 1 0 0 0,0 0-1 0 0,-1 0 1 0 0,1-1 0 0 0,0 1 0 0 0,0 0-1 0 0,-1-1 1 0 0,1 1 0 0 0,0 0-1 0 0,-1-1 1 0 0,1 1 0 0 0,0 0-1 0 0,0-1 1 0 0,0 1 0 0 0,-1-1 0 0 0,1 0-3 0 0,0 1 1 0 0,0-1 0 0 0,-1 1-1 0 0,1-1 1 0 0,0 1 0 0 0,-1-1-1 0 0,1 1 1 0 0,-1-1 0 0 0,1 1-1 0 0,0-1 1 0 0,-1 1 0 0 0,1-1-1 0 0,-1 1 1 0 0,1 0 0 0 0,-1-1-1 0 0,0 1 1 0 0,1 0 0 0 0,-1-1-1 0 0,1 1 1 0 0,-1 0 0 0 0,0 0-1 0 0,1 0 1 0 0,-2-1 0 0 0,-18 3-1073 0 0,17-2 602 0 0,0 4 47 0 0,-3 3 118 0 0,2 2-22 0 0,3-7-594 0 0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2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 13359 0 0,'-14'-4'612'0'0,"12"3"-14"0"0,0 0-384 0 0,-7 0-112 0 0,7 1 1356 0 0,2 3-958 0 0,0 1-429 0 0,1-1-1 0 0,-1 1 1 0 0,1-1-1 0 0,0 1 1 0 0,0-1-1 0 0,0 1 1 0 0,0-1-1 0 0,1 0 1 0 0,0 1-1 0 0,1 2 1 0 0,26 34 361 0 0,-20-29-324 0 0,23 30 200 0 0,39 55 365 0 0,-58-76-454 0 0,-1 2 0 0 0,0 0-1 0 0,8 24 1 0 0,-7-8-88 0 0,-1 1 0 0 0,-2 1 0 0 0,7 57 0 0 0,-11-35 131 0 0,-2 100 0 0 0,-6-144-177 0 0,0-1-1 0 0,0 0 1 0 0,-2 0-1 0 0,0 0 1 0 0,-1-1-1 0 0,-14 31 0 0 0,-55 89 191 0 0,66-123-250 0 0,-5 6 6 0 0,0 0-1 0 0,-1-1 1 0 0,-32 31-1 0 0,21-29-8 0 0,17-13 31 0 0,6-5 240 0 0,3-7-337 0 0,1 1-1 0 0,-1 0 0 0 0,0 0 0 0 0,1 0 0 0 0,0 0 0 0 0,0 0 1 0 0,0 0-1 0 0,0 1 0 0 0,1-1 0 0 0,5-6 0 0 0,31-30-3244 0 0,-28 26 2050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4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81 340 11055 0 0,'0'0'1371'0'0,"-1"1"-364"0"0,-30 20 3587 0 0,28-20-4416 0 0,1 0 1 0 0,-1 0-1 0 0,0-1 0 0 0,1 1 0 0 0,-1-1 1 0 0,-4 0-1 0 0,3 1 90 0 0,3-1-246 0 0,0 0 0 0 0,0 0-1 0 0,1 0 1 0 0,-1 0 0 0 0,0 0-1 0 0,1 0 1 0 0,-1 0 0 0 0,0 0-1 0 0,1-1 1 0 0,-1 1 0 0 0,0 0 0 0 0,1 0-1 0 0,-1 0 1 0 0,0-1 0 0 0,1 1-1 0 0,-1 0 1 0 0,0-1 0 0 0,1 1-1 0 0,-1-1 1 0 0,1 1 0 0 0,-1-1-1 0 0,1 1 1 0 0,-1-1 0 0 0,1 1 0 0 0,-1-1-1 0 0,1 1 1 0 0,0-1 0 0 0,-1 0-1 0 0,1 1 1 0 0,0-1 0 0 0,-1 0-1 0 0,1 1 1 0 0,0-1 0 0 0,0 0-1 0 0,-1 1 1 0 0,1-1 0 0 0,0-1 0 0 0,0-1-5 0 0,-1 1 0 0 0,1-1 0 0 0,0 0 0 0 0,0 1 0 0 0,0-1 0 0 0,0 0 1 0 0,1 1-1 0 0,0-5 0 0 0,1 0-10 0 0,1 1 1 0 0,1-1-1 0 0,-1 0 1 0 0,1 1-1 0 0,0 0 1 0 0,1-1-1 0 0,8-8 1 0 0,42-37-32 0 0,-48 46 20 0 0,39-34-189 0 0,1 2 0 0 0,75-44 0 0 0,-64 52 157 0 0,-53 27 64 0 0,0 1-1 0 0,0 0 1 0 0,0 1 0 0 0,0-1 0 0 0,0 1-1 0 0,0 0 1 0 0,0 0 0 0 0,1 1 0 0 0,8-1 0 0 0,-13 2-11 0 0,0-1 1 0 0,0 1-1 0 0,-1 0 1 0 0,1-1 0 0 0,0 1-1 0 0,0-1 1 0 0,-1 1-1 0 0,1 0 1 0 0,-1 0 0 0 0,1 0-1 0 0,-1-1 1 0 0,1 1-1 0 0,-1 0 1 0 0,1 0 0 0 0,-1 0-1 0 0,0 0 1 0 0,1 0-1 0 0,-1 0 1 0 0,0-1 0 0 0,0 1-1 0 0,0 0 1 0 0,0 0-1 0 0,0 0 1 0 0,0 0 0 0 0,0 1-1 0 0,0-1-4 0 0,0 7 65 0 0,0 0-1 0 0,-1 0 0 0 0,0 0 1 0 0,0 0-1 0 0,-1 0 0 0 0,-4 12 1 0 0,-21 48 319 0 0,15-41-259 0 0,0 2 2 0 0,-11 41 0 0 0,21-60-143 0 0,-1 0-1 0 0,2 0 0 0 0,-1 0 1 0 0,1 0-1 0 0,1 1 0 0 0,0-1 1 0 0,0 0-1 0 0,3 11 0 0 0,-3-20-186 0 0,0 1-454 0 0,3 7-690 0 0,-1 0-390 0 0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2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5063 0 0,'0'0'14800'0'0,"3"0"-14310"0"0,46-5 889 0 0,-31 4-1169 0 0,1-1 0 0 0,-1-1-1 0 0,23-6 1 0 0,71-29 52 0 0,42-12-176 0 0,-135 45-98 0 0,-16 6-52 0 0,-1 7-12 0 0,0 2 60 0 0,-2 0 16 0 0,0-6 0 0 0,0 0 0 0 0,0 0 0 0 0,0 0 0 0 0,-1 0 0 0 0,0 0 0 0 0,0 0 0 0 0,0 0 0 0 0,0 0 0 0 0,-1-1 0 0 0,1 1 0 0 0,-1 0 0 0 0,0-1 0 0 0,-3 4 0 0 0,-5 11 0 0 0,-6 14-26 0 0,-40 58 0 0 0,28-47 14 0 0,24-38 12 0 0,-70 100 11 0 0,73-104-141 0 0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2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47 1375 0 0,'3'-1'66'0'0,"31"-17"-76"0"0,-24 12 527 0 0,1 1 0 0 0,11-5 0 0 0,-19 8 1065 0 0,1 1-1 0 0,0 0 1 0 0,-1 0-1 0 0,1 1 1 0 0,0-1-1 0 0,4 1 1 0 0,-8 0-1469 0 0,1 0 1 0 0,-1 0-1 0 0,1 0 1 0 0,-1 0-1 0 0,1 0 1 0 0,-1 0-1 0 0,1 0 1 0 0,-1 0-1 0 0,1 0 1 0 0,-1 0-1 0 0,1 0 1 0 0,-1 1-1 0 0,1-1 1 0 0,-1 0-1 0 0,1 0 1 0 0,-1 1-1 0 0,0-1 1 0 0,1 0-1 0 0,-1 1 1 0 0,1-1-1 0 0,-1 0 1 0 0,0 1-1 0 0,1-1 0 0 0,-1 0 1 0 0,0 1-1 0 0,1 0 1 0 0,-1 0-51 0 0,0 0 0 0 0,1 0 0 0 0,-1 0-1 0 0,0 0 1 0 0,0 0 0 0 0,0 0 0 0 0,0 0 0 0 0,0 0 0 0 0,0 0 0 0 0,0 0 0 0 0,0 0-1 0 0,-1 1 1 0 0,0 3 11 0 0,-1-1-1 0 0,0 1 1 0 0,1-1-1 0 0,-6 8 1 0 0,-7 7 127 0 0,-2 0-1 0 0,0-1 1 0 0,-22 19 0 0 0,2-2-35 0 0,8-4-144 0 0,2 0 1 0 0,1 2-1 0 0,1 1 0 0 0,2 1 1 0 0,1 0-1 0 0,-28 69 0 0 0,37-73 0 0 0,1 1 0 0 0,2 1 0 0 0,1 0-1 0 0,2 0 1 0 0,1 0 0 0 0,1 1 0 0 0,2 0-1 0 0,3 54 1 0 0,0-76 90 0 0,1 0 0 0 0,0 0 0 0 0,0-1 0 0 0,1 1 0 0 0,0-1 0 0 0,1 1 0 0 0,9 15 0 0 0,-10-21-5 0 0,1 0 0 0 0,0 0 1 0 0,0 0-1 0 0,1-1 0 0 0,-1 0 1 0 0,1 0-1 0 0,0 0 0 0 0,1-1 1 0 0,-1 0-1 0 0,1 0 0 0 0,0 0 0 0 0,0 0 1 0 0,0-1-1 0 0,8 3 0 0 0,-6-3-10 0 0,0-1 0 0 0,0 0 0 0 0,0-1 0 0 0,0 1 0 0 0,0-2 0 0 0,16 1 0 0 0,-17-1-21 0 0,-2-1-74 0 0,15-6 96 0 0,-15 6-257 0 0,-1-1 0 0 0,1-1 0 0 0,-1 1 0 0 0,0-1 0 0 0,0 1 1 0 0,-1-1-1 0 0,1 0 0 0 0,0 0 0 0 0,3-5 0 0 0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2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35 6447 0 0,'-7'-8'17328'0'0,"-2"11"-17232"0"0,7-2 200 0 0,0 1-243 0 0,-5 4-31 0 0,5-5 260 0 0,11-13-111 0 0,-3 3-155 0 0,1-2-16 0 0,-1 3-12 0 0,-28 50 25 0 0,-2-13 86 0 0,23-28 74 0 0,3-13-9348 0 0,3-1 2357 0 0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2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41 8751 0 0,'2'-2'399'0'0,"51"-32"3701"0"0,-49 32-1351 0 0,4 0 2083 0 0,-8 8-4791 0 0,-1 0-1 0 0,1 1 1 0 0,-1-1-1 0 0,0 0 1 0 0,0 0-1 0 0,0 1 1 0 0,-1-1-1 0 0,0 0 0 0 0,-1 0 1 0 0,1-1-1 0 0,-1 1 1 0 0,0 0-1 0 0,0-1 1 0 0,-1 0-1 0 0,-5 7 1 0 0,-9 9 47 0 0,-2 0-1 0 0,-25 22 1 0 0,14-15-63 0 0,-180 176-201 0 0,205-198 176 0 0,2-3-12 0 0,1 1 0 0 0,-1 0 0 0 0,1 0 0 0 0,0 0 0 0 0,-3 8 0 0 0,2-8 12 0 0,-9 19-10 0 0,9-14-33 0 0,0 0 0 0 0,1 0 1 0 0,0 1-1 0 0,0 0 0 0 0,1-1 1 0 0,1 1-1 0 0,-2 16 0 0 0,4-21-22 0 0,-1-3 78 0 0,1 0 1 0 0,0-1-1 0 0,-1 1 1 0 0,1 0 0 0 0,0 0-1 0 0,0 0 1 0 0,0-1-1 0 0,0 1 1 0 0,0 0-1 0 0,0-1 1 0 0,1 1-1 0 0,-1-1 1 0 0,0 0-1 0 0,1 1 1 0 0,-1-1 0 0 0,1 0-1 0 0,0 0 1 0 0,-1 0-1 0 0,1 0 1 0 0,0 0-1 0 0,0 0 1 0 0,-1 0-1 0 0,1-1 1 0 0,0 1 0 0 0,0-1-1 0 0,0 1 1 0 0,3-1-1 0 0,-3 1 9 0 0,33 4 105 0 0,0-1 0 0 0,0-2-1 0 0,0-1 1 0 0,1-2 0 0 0,-1-1-1 0 0,0-2 1 0 0,-1-1-1 0 0,1-2 1 0 0,-1-1 0 0 0,0-2-1 0 0,32-14 1 0 0,-53 18-227 0 0,-1 0 1 0 0,1-1-1 0 0,-1-1 0 0 0,-1 1 1 0 0,0-2-1 0 0,17-15 0 0 0,-22 18 44 0 0,-1 1-1 0 0,0-1 1 0 0,0-1-1 0 0,0 1 1 0 0,-1-1 0 0 0,0 0-1 0 0,0 0 1 0 0,-1 0-1 0 0,0 0 1 0 0,0 0-1 0 0,-1-1 1 0 0,0 0 0 0 0,2-7-1 0 0,-4 10-29 0 0,0 0-1 0 0,-1 0 1 0 0,1 0-1 0 0,-1 1 1 0 0,0-1 0 0 0,0 0-1 0 0,0 0 1 0 0,-1 1-1 0 0,1-1 1 0 0,-4-5 0 0 0,4 8-2 0 0,-1 0 6 0 0,-1 0 66 0 0,1 0 1 0 0,-1 0-1 0 0,0 0 0 0 0,0 1 0 0 0,0-1 1 0 0,0 1-1 0 0,0-1 0 0 0,0 1 0 0 0,0 0 1 0 0,-1 0-1 0 0,-3 0 0 0 0,1 0 4 0 0,0 1 0 0 0,0 0 1 0 0,0 1-1 0 0,1-1 0 0 0,-1 1 0 0 0,-7 2 0 0 0,-7 1 35 0 0,0 2 0 0 0,0 0 1 0 0,0 1-1 0 0,1 2 0 0 0,-31 16 0 0 0,34-13 57 0 0,13-7-61 0 0,1-1 5 0 0,-1-1 5 0 0,1 1 1 0 0,0-1 0 0 0,0 0 0 0 0,0 1 0 0 0,0-1 0 0 0,1 1 0 0 0,-1 0 0 0 0,1-1 0 0 0,0 1 0 0 0,0 0 0 0 0,-1 7 0 0 0,2 3 38 0 0,1 1-1 0 0,6 27 1 0 0,-3-18-73 0 0,-2-21-6 0 0,-1-1-69 0 0,1 0-332 0 0,-1-1 272 0 0,1 0-1 0 0,-1 0 1 0 0,1 1-1 0 0,-1-1 1 0 0,1 0-1 0 0,-1 0 1 0 0,1 0-1 0 0,0 0 1 0 0,-1-1-1 0 0,1 1 1 0 0,0 0-1 0 0,0-1 1 0 0,0 1-1 0 0,0-1 1 0 0,3 1-1 0 0,-1-1-189 0 0,0-1-1 0 0,0 1 1 0 0,-1-1-1 0 0,1 0 1 0 0,0 0-1 0 0,0 0 1 0 0,3-2-1 0 0,13-5-1141 0 0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26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47 12263 0 0,'2'0'563'0'0,"8"-4"-383"0"0,-1 1 1 0 0,1-1-1 0 0,-1-1 0 0 0,13-8 0 0 0,-20 12 523 0 0,0 1 230 0 0,7 0 3331 0 0,-10 1-3892 0 0,-3 3-353 0 0,-127 136 1274 0 0,115-120-1288 0 0,-10 10 24 0 0,-26 44 1 0 0,39-55-29 0 0,-22 39-3 0 0,32-51 4 0 0,0 0-1 0 0,0 0 1 0 0,0 0 0 0 0,1 1 0 0 0,0-1-1 0 0,-2 13 1 0 0,4-18 29 0 0,0 0 1 0 0,0 0-1 0 0,0 0 1 0 0,0 0-1 0 0,0 0 0 0 0,0 0 1 0 0,1 0-1 0 0,-1 0 1 0 0,0 0-1 0 0,1 0 0 0 0,0 0 1 0 0,-1-1-1 0 0,1 1 1 0 0,0 0-1 0 0,0 0 1 0 0,0-1-1 0 0,0 1 0 0 0,0 0 1 0 0,1-1-1 0 0,1 3 1 0 0,0-2 20 0 0,-1-1 0 0 0,1 1 0 0 0,0-1 0 0 0,-1 1 0 0 0,1-1 0 0 0,0 0 0 0 0,0 0 1 0 0,0 0-1 0 0,0 0 0 0 0,0-1 0 0 0,6 1 0 0 0,5 0 69 0 0,-1-2 0 0 0,1 1 0 0 0,-1-2 0 0 0,24-5 0 0 0,-22 5-99 0 0,-1-2 0 0 0,1 0 0 0 0,-1-1 0 0 0,0-1 0 0 0,-1 0 0 0 0,1 0 0 0 0,-1-1-1 0 0,-1-1 1 0 0,22-17 0 0 0,-19 10-22 0 0,-13 7 0 0 0,-1 2 0 0 0,1 0-4 0 0,0 0 0 0 0,-1 0-1 0 0,0 0 1 0 0,0 0 0 0 0,-1-1 0 0 0,0 1-1 0 0,0 0 1 0 0,0 0 0 0 0,-2-9-1 0 0,-3-8-80 0 0,-8-26-1 0 0,3 14 7 0 0,0-17-48 0 0,-4-14-75 0 0,12 58 39 0 0,0 1 0 0 0,0 0 0 0 0,-1 1 0 0 0,0-1 0 0 0,-1 0 0 0 0,-5-8 1 0 0,6 12-52 0 0,1 1 1 0 0,-1 0 0 0 0,1 0-1 0 0,-1-1 1 0 0,0 2 0 0 0,-4-3-1 0 0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2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16 10911 0 0,'-7'-2'987'0'0,"-45"-11"1442"0"0,50 12-1650 0 0,1 2-91 0 0,0 0-585 0 0,0-1 0 0 0,0 1 0 0 0,0 0 0 0 0,0 0 0 0 0,0 0 0 0 0,0-1 1 0 0,0 1-1 0 0,0 0 0 0 0,0 0 0 0 0,1 0 0 0 0,-1 0 0 0 0,0 0 0 0 0,1 1 0 0 0,-1-1 0 0 0,1 0 0 0 0,-1 0 0 0 0,1 0 0 0 0,-1 1 1 0 0,1 1-1 0 0,0 0-5 0 0,0 0 1 0 0,0 0-1 0 0,0 0 1 0 0,0 0-1 0 0,1 0 0 0 0,-1-1 1 0 0,1 1-1 0 0,1 4 1 0 0,3 4 14 0 0,0 0 1 0 0,0 0 0 0 0,1 0-1 0 0,1-1 1 0 0,0 1-1 0 0,0-2 1 0 0,11 13-1 0 0,67 58 67 0 0,-74-70-165 0 0,23 20 4 0 0,99 95-9 0 0,-117-108 102 0 0,-1 1 0 0 0,-1 1 0 0 0,0 0-1 0 0,-2 0 1 0 0,19 39 0 0 0,-26-45-34 0 0,-1 0 1 0 0,0 1 0 0 0,-1-1-1 0 0,0 1 1 0 0,-1 0 0 0 0,0 0 0 0 0,-2 0-1 0 0,1 0 1 0 0,-2 0 0 0 0,0-1 0 0 0,0 1-1 0 0,-1 0 1 0 0,-7 23 0 0 0,1-14 61 0 0,0 0 1 0 0,-2 0 0 0 0,0-1-1 0 0,-2 0 1 0 0,0-1 0 0 0,-29 37-1 0 0,39-55-140 0 0,-69 81 33 0 0,61-75-29 0 0,1 0 1 0 0,-1 0-1 0 0,-1-1 1 0 0,1-1-1 0 0,-1 1 1 0 0,-17 7-1 0 0,1-3 34 0 0,-34 21 0 0 0,59-32 566 0 0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2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42 4143 0 0,'0'0'1560'0'0,"2"-1"-304"0"0,26-15 3770 0 0,-17 9-2847 0 0,23-11 1920 0 0,-34 20-3899 0 0,-4 11 55 0 0,0-1 0 0 0,0 0 0 0 0,-1 0 0 0 0,-1 0 0 0 0,0-1 0 0 0,-7 11 0 0 0,5-8-185 0 0,-6 12 53 0 0,2 0-1 0 0,1 1 1 0 0,1 1 0 0 0,-8 36-1 0 0,14-45-107 0 0,5-17-7 0 0,-1 0 3 0 0,0-2-299 0 0,0 1 159 0 0,0-1 1 0 0,1 1-1 0 0,-1-1 0 0 0,0 0 1 0 0,0 1-1 0 0,1-1 0 0 0,-1 1 1 0 0,0-1-1 0 0,1 0 0 0 0,-1 1 0 0 0,1-1 1 0 0,-1 0-1 0 0,0 1 0 0 0,1-1 1 0 0,-1 0-1 0 0,1 0 0 0 0,0 1 1 0 0,1-2-356 0 0,1 0 1 0 0,-1 0-1 0 0,1 0 1 0 0,-1 0-1 0 0,0 0 1 0 0,0-1-1 0 0,4-2 1 0 0,-3 2-1515 0 0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30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6447 0 0,'-1'1'499'0'0,"-9"5"-737"0"0,-67 44 6888 0 0,71-44-5207 0 0,10-4 920 0 0,12-4-1200 0 0,31-14-576 0 0,-32 10-404 0 0,33-8-1 0 0,-7 5-40 0 0,-24 5-24 0 0,-1 0 0 0 0,1 1 0 0 0,-1 1 0 0 0,1 1 0 0 0,0 0 0 0 0,23 2 0 0 0,-29 1-51 0 0,-2 2-43 0 0,-3 4 19 0 0,-5-6-39 0 0,-1 1 1 0 0,1 0-1 0 0,-1-1 1 0 0,0 1 0 0 0,0 0-1 0 0,0-1 1 0 0,0 1 0 0 0,0 0-1 0 0,-1 0 1 0 0,1-1-1 0 0,-1 1 1 0 0,0-1 0 0 0,0 1-1 0 0,0 0 1 0 0,0-1 0 0 0,0 0-1 0 0,0 1 1 0 0,-1-1-1 0 0,1 0 1 0 0,-1 1 0 0 0,0-1-1 0 0,1 0 1 0 0,-1 0 0 0 0,0 0-1 0 0,-3 1 1 0 0,-6 7 27 0 0,0-2-1 0 0,-1 1 1 0 0,-18 9 0 0 0,21-13-29 0 0,-69 37-3 0 0,-21 13 0 0 0,90-48 0 0 0,3-2-12 0 0,4-4-46 0 0,22-3-88 0 0,0-2 139 0 0,0 1 0 0 0,-1 0 0 0 0,1 2 0 0 0,0 0 0 0 0,0 2 0 0 0,0 0-1 0 0,-1 1 1 0 0,35 8 0 0 0,-46-9 7 0 0,-5-1 0 0 0,-1 1 0 0 0,1 0 0 0 0,0 0 0 0 0,-1 0 0 0 0,1 0 0 0 0,-1 0 0 0 0,1 0 0 0 0,4 3 0 0 0,-4-3 0 0 0,-2-1 0 0 0,0 0 0 0 0,0 1 0 0 0,0-1 0 0 0,-1 0 0 0 0,1 1 0 0 0,0-1 0 0 0,0 1 0 0 0,0-1 0 0 0,-1 1 0 0 0,1-1 0 0 0,0 1 0 0 0,0 0 0 0 0,-1-1 0 0 0,1 1 0 0 0,-1 0 0 0 0,1 0 0 0 0,0 1 0 0 0,5 6 23 0 0,-6-6-5 0 0,1-1 1 0 0,-1 1 0 0 0,1 0-1 0 0,-1-1 1 0 0,0 1-1 0 0,1 0 1 0 0,-1-1-1 0 0,0 1 1 0 0,0 0 0 0 0,0-1-1 0 0,0 1 1 0 0,-1 0-1 0 0,1-1 1 0 0,0 1 0 0 0,-1 0-1 0 0,1-1 1 0 0,-1 1-1 0 0,0-1 1 0 0,1 1-1 0 0,-2 2 1 0 0,-3 2 65 0 0,0 0 0 0 0,0-1 0 0 0,0 1-1 0 0,-8 4 1 0 0,8-5-76 0 0,-17 13 5 0 0,-1-2 0 0 0,-1 0 0 0 0,0-1-1 0 0,-50 21 1 0 0,-60 23 134 0 0,131-58-135 0 0,-11 3 40 0 0,12-4 65 0 0,4-1-63 0 0,2-2-236 0 0,1-1 1 0 0,-1 1 0 0 0,1 0 0 0 0,0 0 0 0 0,0 1 0 0 0,0-1 0 0 0,1 1 0 0 0,-1 0 0 0 0,1 1 0 0 0,-1-1 0 0 0,1 1 0 0 0,-1 0 0 0 0,12 0 0 0 0,-1-1-1514 0 0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30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81 7367 0 0,'-1'-1'334'0'0,"-2"0"-166"0"0,1 0-145 0 0,1 0 0 0 0,0 1 0 0 0,-1-1 0 0 0,0 1 0 0 0,1 0 0 0 0,-1-1 0 0 0,-9 2 9312 0 0,17-1-4737 0 0,53-1-3773 0 0,129-29 35 0 0,2-1-2362 0 0,-189 31 1431 0 0,4 0-365 0 0,0-1 0 0 0,0 1 0 0 0,0-1 0 0 0,0 0 0 0 0,0-1 0 0 0,6-2 0 0 0,-3-1-1188 0 0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2:31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10135 0 0,'0'0'9680'0'0,"1"1"-9306"0"0,4 3-223 0 0,0-2 1 0 0,0 1 0 0 0,0 0 0 0 0,1-1 0 0 0,-1 0 0 0 0,0 0 0 0 0,1-1 0 0 0,-1 1 0 0 0,1-1 0 0 0,0 0 0 0 0,6 0 0 0 0,12 0 154 0 0,32-3-1 0 0,-46 1-249 0 0,98-7 135 0 0,-1-5-1 0 0,106-27 1 0 0,-187 34-3539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4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413 230 5983 0 0,'0'0'12055'0'0,"1"-1"-11966"0"0,8-8-79 0 0,0 1 0 0 0,-1-1 0 0 0,-1 0-1 0 0,1-1 1 0 0,-2 0 0 0 0,1 0 0 0 0,-1 0-1 0 0,7-20 1 0 0,-10 24-10 0 0,0 1 0 0 0,0-1 0 0 0,7-10 0 0 0,-7 11 0 0 0,1 0 0 0 0,-1-1 0 0 0,5-11 0 0 0,-7 14-2 0 0,1-1 9 0 0,-1 0 0 0 0,1 0 0 0 0,-1 0-1 0 0,0 0 1 0 0,-1 0 0 0 0,1-7 0 0 0,-1 10-7 0 0,0 0 1 0 0,0 0-1 0 0,0 0 1 0 0,0 0-1 0 0,-1 1 1 0 0,1-1-1 0 0,0 0 1 0 0,-1 0-1 0 0,1 0 1 0 0,-1 0-1 0 0,1 1 1 0 0,-1-1 0 0 0,1 0-1 0 0,-1 0 1 0 0,1 1-1 0 0,-1-1 1 0 0,0 0-1 0 0,1 1 1 0 0,-1-1-1 0 0,0 1 1 0 0,0-1-1 0 0,0 1 1 0 0,1-1-1 0 0,-1 1 1 0 0,0 0-1 0 0,0-1 1 0 0,0 1-1 0 0,0 0 1 0 0,0 0-1 0 0,1 0 1 0 0,-1-1-1 0 0,0 1 1 0 0,0 0-1 0 0,0 0 1 0 0,-1 1-1 0 0,-5-1 0 0 0,1 0 0 0 0,-1 0 0 0 0,1 1 0 0 0,0 0 0 0 0,0 1 0 0 0,-1-1 0 0 0,-10 5 0 0 0,-43 23 0 0 0,44-21 0 0 0,-35 18 0 0 0,-54 39 0 0 0,78-46 0 0 0,1 1 0 0 0,1 1 0 0 0,-33 36 0 0 0,47-45 0 0 0,2 0 0 0 0,0 1 0 0 0,0 0 0 0 0,2 0 0 0 0,-11 24 0 0 0,14-30 0 0 0,2 0 0 0 0,-1 1 0 0 0,1-1 0 0 0,1 0 0 0 0,-1 1 0 0 0,1-1 0 0 0,0 1 0 0 0,1 0 0 0 0,0-1 0 0 0,0 1 0 0 0,1-1 0 0 0,-1 1 0 0 0,4 10 0 0 0,-3-15 1 0 0,-1-1-1 0 0,1 1 1 0 0,0-1-1 0 0,1 1 0 0 0,-1-1 1 0 0,0 1-1 0 0,1-1 1 0 0,-1 1-1 0 0,1-1 1 0 0,0 0-1 0 0,0 0 1 0 0,0 0-1 0 0,0 0 0 0 0,0 0 1 0 0,0-1-1 0 0,0 1 1 0 0,1 0-1 0 0,-1-1 1 0 0,1 0-1 0 0,-1 0 1 0 0,1 1-1 0 0,4 0 1 0 0,-3-1 12 0 0,0-1 1 0 0,1 1 0 0 0,-1-1 0 0 0,0 0 0 0 0,1 0 0 0 0,-1-1-1 0 0,0 1 1 0 0,1-1 0 0 0,-1 0 0 0 0,0 0 0 0 0,1 0 0 0 0,-1 0-1 0 0,7-4 1 0 0,53-28 132 0 0,-2-1-1 0 0,86-64 0 0 0,-142 93-145 0 0,1 0 0 0 0,-1 0 0 0 0,0-1 0 0 0,6-7 0 0 0,-8 6 0 0 0,-6 5 0 0 0,-3 2 0 0 0,-2 3-6 0 0,0 0 0 0 0,0 1 0 0 0,1-1 0 0 0,-1 1 0 0 0,1 0 0 0 0,0 1 0 0 0,0 0 0 0 0,-7 6 0 0 0,8-6-4 0 0,2-2 10 0 0,-2 1 0 0 0,0 0 0 0 0,1 0 0 0 0,-1 1 0 0 0,1 0 0 0 0,0 0 0 0 0,0 0 0 0 0,1 0 0 0 0,-4 9 0 0 0,3-6 0 0 0,1 6-32 0 0,6-9 14 0 0,-1-4 8 0 0,16 29 49 0 0,-13-23-422 0 0,-1 0-1 0 0,1 1 1 0 0,-1-1-1 0 0,3 10 1 0 0,-4-7-5711 0 0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0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34 2759 0 0,'0'0'8268'0'0,"2"1"-7642"0"0,-2-1-492 0 0,1 0 1 0 0,-1 0-1 0 0,0 0 1 0 0,1 0-1 0 0,-1 0 1 0 0,0 0-1 0 0,0 0 1 0 0,1 0-1 0 0,-1 0 1 0 0,0 0-1 0 0,1 0 1 0 0,-1 0 0 0 0,0 0-1 0 0,1 0 1 0 0,-1 0-1 0 0,0 1 1 0 0,0-1-1 0 0,1 0 1 0 0,-1 0-1 0 0,0 0 1 0 0,0 1-1 0 0,1-1 1 0 0,-1 0-1 0 0,0 0 1 0 0,0 1-1 0 0,0-1 1 0 0,1 0-1 0 0,-1 0 1 0 0,0 1-1 0 0,0-1 1 0 0,0 0 0 0 0,0 0-1 0 0,0 1 1 0 0,0-1-1 0 0,0 0 1 0 0,0 1-1 0 0,1-1 1 0 0,-1 0-1 0 0,0 1 1 0 0,0-1-1 0 0,0 0 1 0 0,-1 1-1 0 0,-2 7 3455 0 0,-1-2-4751 0 0,4-5 937 0 0,-2 1 297 0 0,2-2-61 0 0,-1 1-1 0 0,1 0 1 0 0,-1 0-1 0 0,1 0 1 0 0,-1-1-1 0 0,0 1 0 0 0,0 0 1 0 0,1-1-1 0 0,-1 1 1 0 0,0 0-1 0 0,0-1 1 0 0,-1 1-1 0 0,-8 3 56 0 0,0-2 3 0 0,8-1 74 0 0,2-4-87 0 0,-1 1-49 0 0,1 0 1 0 0,-1 0-1 0 0,1 0 1 0 0,0 0-1 0 0,0-1 1 0 0,0 1-1 0 0,1 0 1 0 0,-1 0-1 0 0,0 0 1 0 0,1-3-1 0 0,5-7-7 0 0,2 1 0 0 0,2 2 0 0 0,2 2 0 0 0,3 2 0 0 0,-2 4 14 0 0,-4 0 53 0 0,-8 1-63 0 0,-1 0 1 0 0,1 0-1 0 0,0 0 1 0 0,-1 0-1 0 0,1 0 1 0 0,-1 0-1 0 0,1 0 1 0 0,0 0-1 0 0,-1 0 1 0 0,1 0 0 0 0,-1 0-1 0 0,1 0 1 0 0,-1 0-1 0 0,1 1 1 0 0,0-1-1 0 0,-1 0 1 0 0,1 0-1 0 0,0 1 1 0 0,9 4 75 0 0,-8-4 57 0 0,3 11 51 0 0,-5-9 122 0 0,-5 10-225 0 0,1-3-14 0 0,2-8-63 0 0,0 0 0 0 0,0 0 0 0 0,1 0 0 0 0,-1 0 0 0 0,0 0 0 0 0,0 0 0 0 0,-1 0 0 0 0,1-1 1 0 0,0 1-1 0 0,-5 1 0 0 0,-1 2 37 0 0,-7 6-31 0 0,14-11-19 0 0,-30 8 83 0 0,28-9-35 0 0,2 0-40 0 0,1-1 0 0 0,-1 1 0 0 0,1 0 0 0 0,-1-1 0 0 0,1 1 0 0 0,-1-1 0 0 0,1 1 0 0 0,0-1 1 0 0,-1 1-1 0 0,1 0 0 0 0,0-1 0 0 0,0 1 0 0 0,0-2 0 0 0,6-8 37 0 0,-4 9-49 0 0,7-9 9 0 0,0 1 0 0 0,-2 2 14 0 0,-5 6 627 0 0,-1 4-573 0 0,4 7-71 0 0,-4-7-74 0 0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0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4607 0 0,'0'0'8432'0'0,"2"2"-8000"0"0,0-1-373 0 0,0 1-1 0 0,0-1 1 0 0,0 1-1 0 0,-1-1 0 0 0,1 1 1 0 0,-1 0-1 0 0,1 0 1 0 0,-1-1-1 0 0,1 1 1 0 0,-1 0-1 0 0,0 1 1 0 0,0-1-1 0 0,0 0 0 0 0,0 0 1 0 0,0 0-1 0 0,-1 1 1 0 0,1-1-1 0 0,0 0 1 0 0,-1 1-1 0 0,0-1 0 0 0,0 0 1 0 0,0 1-1 0 0,0-1 1 0 0,0 1-1 0 0,0-1 1 0 0,0 0-1 0 0,-1 1 0 0 0,-1 3 1 0 0,-11 38 473 0 0,-2-1 0 0 0,-32 64 0 0 0,12-28-223 0 0,14-36-150 0 0,-45 70-1 0 0,28-50 65 0 0,27-46-138 0 0,7-11-111 0 0,0 0 1 0 0,0 0 0 0 0,1 0-1 0 0,0 0 1 0 0,-3 10-1 0 0,9-16-1066 0 0,10-5-328 0 0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0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 11167 0 0,'0'0'4928'0'0,"-1"1"-4712"0"0,-31 35 278 0 0,-68 59-1 0 0,21-39-402 0 0,38-29-65 0 0,22-13-26 0 0,0 1 0 0 0,-22 24 0 0 0,-7 4 0 0 0,40-34 0 0 0,0 0 0 0 0,-2 9 0 0 0,4-5 0 0 0,-1 4-3 0 0,8-13 5 0 0,-1-1 15 0 0,0 0 14 0 0,0-1 0 0 0,0 1 1 0 0,1-1-1 0 0,-1 0 0 0 0,0 1 0 0 0,1-1 0 0 0,0 0 0 0 0,-1 1 0 0 0,1-1 1 0 0,0 0-1 0 0,0 0 0 0 0,1 1 0 0 0,-1-1 0 0 0,0 0 0 0 0,1 0 0 0 0,-1-1 0 0 0,1 1 1 0 0,-1 0-1 0 0,5 3 0 0 0,0 0 88 0 0,1 1 1 0 0,0-1 0 0 0,16 8 0 0 0,-7-5 109 0 0,0-1 0 0 0,0-1 0 0 0,1-1 0 0 0,0 0 0 0 0,0-1 0 0 0,1 0 0 0 0,-1-2 0 0 0,19 1 0 0 0,16-3 488 0 0,73-8-1 0 0,-73 4-612 0 0,-26 3-75 0 0,-1-1 0 0 0,0-1 0 0 0,49-14 0 0 0,-64 14-24 0 0,1 0-1 0 0,-1-1 1 0 0,0 0-1 0 0,0-1 1 0 0,0 0-1 0 0,-1 0 1 0 0,0-1-1 0 0,0-1 1 0 0,0 1-1 0 0,9-10 0 0 0,37-49-431 0 0,-49 56 356 0 0,0-1 1 0 0,0 1-1 0 0,-1-1 0 0 0,0-1 0 0 0,5-15 1 0 0,-9 24 42 0 0,0-1 0 0 0,0 1 0 0 0,0 0 0 0 0,-1-1 0 0 0,1 1 0 0 0,-1 0 1 0 0,0-1-1 0 0,0 1 0 0 0,1-1 0 0 0,-2 1 0 0 0,1-1 0 0 0,0 1 1 0 0,0 0-1 0 0,-1-1 0 0 0,1 1 0 0 0,-1-1 0 0 0,0 1 0 0 0,0 0 0 0 0,0 0 1 0 0,0-1-1 0 0,0 1 0 0 0,0 0 0 0 0,0 0 0 0 0,-1 0 0 0 0,-2-3 1 0 0,-3-1-39 0 0,1 1 1 0 0,-1 0 0 0 0,0 1 0 0 0,0 0 0 0 0,-1 0 0 0 0,1 0 0 0 0,-1 1 0 0 0,-9-3 0 0 0,13 5 31 0 0,1 0 1 0 0,0 1-1 0 0,-1 0 0 0 0,1-1 0 0 0,-1 1 1 0 0,1 0-1 0 0,-4 1 0 0 0,-3-1-32 0 0,7 0 51 0 0,1 0 0 0 0,-1 0 0 0 0,1 0 0 0 0,-1 0 0 0 0,1 1 1 0 0,-1-1-1 0 0,1 1 0 0 0,-1-1 0 0 0,1 1 0 0 0,-5 2 0 0 0,1-1-5 0 0,1 0 3 0 0,0-1 0 0 0,0 1 1 0 0,0 0-1 0 0,0 1 0 0 0,0-1 0 0 0,0 1 0 0 0,1 0 0 0 0,-9 7 0 0 0,8-7 17 0 0,1 1 0 0 0,0 0 0 0 0,0 0 0 0 0,0 0 0 0 0,0 1 0 0 0,-3 4 0 0 0,-3 4 0 0 0,-24 31 0 0 0,17-21 0 0 0,14-19 9 0 0,0 0 0 0 0,1 0 0 0 0,0 0 0 0 0,-1 0 0 0 0,1 1 0 0 0,1-1 0 0 0,-1 1 0 0 0,1-1 0 0 0,0 1 0 0 0,0 0 0 0 0,0-1 0 0 0,0 1 0 0 0,1 0 0 0 0,0 0 0 0 0,0-1 0 0 0,0 1 0 0 0,1 0-1 0 0,-1 0 1 0 0,1-1 0 0 0,0 1 0 0 0,1 0 0 0 0,-1-1 0 0 0,1 1 0 0 0,2 4 0 0 0,-1-4 3 0 0,0-1 1 0 0,1 1-1 0 0,0-1 0 0 0,-1 1 1 0 0,1-1-1 0 0,1 0 0 0 0,-1-1 0 0 0,1 1 1 0 0,-1-1-1 0 0,8 4 0 0 0,-8-5-359 0 0,1 0-1 0 0,0 0 1 0 0,-1 0-1 0 0,1-1 1 0 0,0 0-1 0 0,0 0 0 0 0,7 1 1 0 0,3-2-5864 0 0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0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739 21 12063 0 0,'47'-18'8048'0'0,"-61"17"-7173"0"0,11 0-827 0 0,1 1-1 0 0,-1 0 1 0 0,0 0 0 0 0,1 0-1 0 0,-1 0 1 0 0,1 0 0 0 0,-4 1-1 0 0,-20 7 131 0 0,0 1 1 0 0,-32 16-1 0 0,28-12-121 0 0,-14 4-149 0 0,-66 18 0 0 0,-47 0-223 0 0,79-18 222 0 0,53-13-163 0 0,22-4 94 0 0,2-1-148 0 0,0 0 226 0 0,0 1-1 0 0,-1-1 1 0 0,2 0-1 0 0,-1 1 0 0 0,0-1 1 0 0,0 0-1 0 0,0 0 1 0 0,0 0-1 0 0,0 0 1 0 0,0 1-1 0 0,1-1 1 0 0,-1 0-1 0 0,1 0 1 0 0,-1-1-1 0 0,0 1 0 0 0,1 0 1 0 0,0 0-1 0 0,-1 0 1 0 0,1 0-1 0 0,-1-2 1 0 0,1 0-56 0 0,0 0 0 0 0,0 0 1 0 0,0 0-1 0 0,0 0 0 0 0,1 0 0 0 0,-1 0 1 0 0,1 0-1 0 0,1-4 0 0 0,0 0-197 0 0,1 0 0 0 0,0 1 0 0 0,1-1 0 0 0,-1 1 0 0 0,1-1 0 0 0,8-8 0 0 0,-6 8-16 0 0,-4 5 196 0 0,-4 5 418 0 0,-52 109 1205 0 0,21-41-1091 0 0,26-59-299 0 0,0 0 0 0 0,-1-1 0 0 0,-1 0 0 0 0,0-1 0 0 0,-17 17 0 0 0,-8 9 320 0 0,11-16-46 0 0,23-20-345 0 0,-1 0 1 0 0,1 0 0 0 0,0 0 0 0 0,0 0-1 0 0,-1 1 1 0 0,1-1 0 0 0,0 0 0 0 0,-1 0 0 0 0,1 1-1 0 0,0-1 1 0 0,0 0 0 0 0,0 0 0 0 0,-1 1-1 0 0,1-1 1 0 0,0 0 0 0 0,0 0 0 0 0,0 1 0 0 0,0-1-1 0 0,0 0 1 0 0,-1 1 0 0 0,1-1 0 0 0,0 0-1 0 0,0 1 1 0 0,0-1 0 0 0,0 0 0 0 0,0 1 0 0 0,0-1-1 0 0,0 0 1 0 0,0 1 0 0 0,0-1 0 0 0,0 0-1 0 0,0 1 1 0 0,12 2 132 0 0,-10-3-160 0 0,7 0 96 0 0,0-1 0 0 0,0 0 0 0 0,0 0 0 0 0,1-1 0 0 0,-2 0 0 0 0,1 0 0 0 0,10-5 0 0 0,15-3-232 0 0,9 0 57 0 0,-1 3 0 0 0,74-4 0 0 0,87 17 437 0 0,-196-5-279 0 0,0 0 1 0 0,0 0 0 0 0,0 0-1 0 0,12 5 1 0 0,-18-5-48 0 0,0 0-1 0 0,1 0 1 0 0,-1 0 0 0 0,0 0 0 0 0,0 0-1 0 0,0 0 1 0 0,0 0 0 0 0,0 0-1 0 0,0 1 1 0 0,0-1 0 0 0,0 0 0 0 0,0 1-1 0 0,0-1 1 0 0,-1 1 0 0 0,2 2 0 0 0,4 22 99 0 0,-5-18-106 0 0,-1 0 0 0 0,0 1-1 0 0,0-1 1 0 0,0 1 0 0 0,-1-1-1 0 0,-2 9 1 0 0,1-12 0 0 0,1 0 0 0 0,-1 0 0 0 0,0 0 0 0 0,0 0 1 0 0,0 0-1 0 0,-1-1 0 0 0,0 1 0 0 0,0-1 0 0 0,0 1 0 0 0,-7 6 1 0 0,-8 6 156 0 0,-1-1 1 0 0,-35 23-1 0 0,-47 21 17 0 0,51-31-129 0 0,25-14-25 0 0,-51 28 47 0 0,62-37-59 0 0,1 0 1 0 0,-1 0-1 0 0,-25 5 1 0 0,36-10 24 0 0,1 0 0 0 0,-1 0 1 0 0,1-1-1 0 0,-1 0 0 0 0,1 1 0 0 0,-1-1 1 0 0,1 0-1 0 0,-1 0 0 0 0,1 0 1 0 0,-1-1-1 0 0,1 1 0 0 0,-1 0 0 0 0,1-1 1 0 0,-1 0-1 0 0,1 0 0 0 0,0 0 0 0 0,-1 0 1 0 0,1 0-1 0 0,-3-2 0 0 0,-2-2 122 0 0,1 0 0 0 0,1-1 0 0 0,-1 1 0 0 0,1-1 0 0 0,-6-9 0 0 0,9 14-220 0 0,-1 12-6104 0 0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0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523 324 5983 0 0,'0'0'916'0'0,"0"2"622"0"0,-1 15 5603 0 0,0-9-3617 0 0,3-17-3171 0 0,3-19-347 0 0,-2-1 0 0 0,0 0-1 0 0,-2 0 1 0 0,-2 0 0 0 0,0 0-1 0 0,-7-36 1 0 0,-4 15-550 0 0,10 45 479 0 0,1 1 0 0 0,-1-1 0 0 0,0 1 0 0 0,0-1 1 0 0,-1 1-1 0 0,0 0 0 0 0,1 0 0 0 0,-5-5 0 0 0,5 8 52 0 0,1 0-1 0 0,-1 0 0 0 0,1 0 0 0 0,-1 0 1 0 0,0 0-1 0 0,0 0 0 0 0,1 1 1 0 0,-1-1-1 0 0,0 1 0 0 0,0-1 0 0 0,0 1 1 0 0,0 0-1 0 0,0-1 0 0 0,0 1 1 0 0,1 0-1 0 0,-1 0 0 0 0,0 0 1 0 0,0 1-1 0 0,0-1 0 0 0,0 0 0 0 0,0 1 1 0 0,0-1-1 0 0,1 1 0 0 0,-1 0 1 0 0,-2 1-1 0 0,-6 2-5 0 0,0 2 0 0 0,0-1 0 0 0,-9 8 0 0 0,14-10 11 0 0,-260 203-4 0 0,246-189-9 0 0,1 0-1 0 0,-20 24 0 0 0,33-34 23 0 0,0-1-1 0 0,0 1 1 0 0,0 0-1 0 0,1 1 0 0 0,0-1 1 0 0,1 1-1 0 0,-1 0 1 0 0,2 0-1 0 0,-1 0 1 0 0,-2 12-1 0 0,5-18 21 0 0,0 0 0 0 0,0 1 0 0 0,0-1-1 0 0,0 0 1 0 0,0 0 0 0 0,0 1 0 0 0,1-1-1 0 0,-1 0 1 0 0,1 0 0 0 0,-1 0 0 0 0,1 0 0 0 0,0 0-1 0 0,0 0 1 0 0,0 0 0 0 0,0 0 0 0 0,0 0-1 0 0,3 3 1 0 0,-2-2 31 0 0,1-1 0 0 0,0 1-1 0 0,0-1 1 0 0,0 0 0 0 0,0 1-1 0 0,1-1 1 0 0,-1-1 0 0 0,1 1 0 0 0,4 2-1 0 0,4-1 150 0 0,-1 0 0 0 0,1 0-1 0 0,-1-1 1 0 0,1-1-1 0 0,20 1 1 0 0,-16-2-73 0 0,0-1-1 0 0,0 0 1 0 0,0-1 0 0 0,0-1-1 0 0,0 0 1 0 0,0-2-1 0 0,23-9 1 0 0,-31 11-114 0 0,0-1 1 0 0,-1 0-1 0 0,1-1 0 0 0,-1 0 0 0 0,0 0 0 0 0,-1 0 1 0 0,1-1-1 0 0,-1 0 0 0 0,0 0 0 0 0,-1-1 0 0 0,0 1 1 0 0,0-1-1 0 0,0-1 0 0 0,0 1 0 0 0,-1-1 0 0 0,3-7 1 0 0,-5 8-2 0 0,4-7 42 0 0,7-29-1 0 0,-13 42-128 0 0,0 2-250 0 0,0 12 320 0 0,-1 0 0 0 0,-1-1 0 0 0,0 0 1 0 0,-1 1-1 0 0,0-1 0 0 0,-1 0 0 0 0,0 0 1 0 0,-11 19-1 0 0,-6 6 129 0 0,-32 44 0 0 0,-9 15 393 0 0,45-66-383 0 0,-54 108 61 0 0,61-116-64 0 0,1 1 1 0 0,2 0-1 0 0,0 0 1 0 0,-5 33-1 0 0,11-50 63 0 0,0-1-1 0 0,0 0 0 0 0,-1 0 0 0 0,1 0 1 0 0,-1-1-1 0 0,0 1 0 0 0,-1 0 0 0 0,1-1 0 0 0,-4 5 1 0 0,-2 2-79 0 0,-1-1 1 0 0,-10 9 0 0 0,16-15-32 0 0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2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 1839 0 0,'0'0'15695'0'0,"-1"2"-15254"0"0,-112 215 797 0 0,78-154-1206 0 0,-3-2 0 0 0,-3-2 0 0 0,-83 95 0 0 0,84-110-180 0 0,39-43-674 0 0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2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30 147 8751 0 0,'-2'1'399'0'0,"-4"-1"-1600"0"0,-9-1 4808 0 0,9 1 558 0 0,16 0-2632 0 0,27-1-804 0 0,0-1 0 0 0,-1-2 0 0 0,57-14 0 0 0,-23 4-180 0 0,349-38 843 0 0,-276 45-1392 0 0,-54 4 0 0 0,-20-6 23 0 0,-14 1 18 0 0,26-6 173 0 0,-13 2-1056 0 0,-21 9-3690 0 0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28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7831 0 0,'0'0'2240'0'0,"3"2"-662"0"0,4 0-1098 0 0,-1 0 0 0 0,1 0 0 0 0,0 0 0 0 0,0-1 0 0 0,0 0 0 0 0,0 0 0 0 0,0-1 0 0 0,11 0 0 0 0,62-10 880 0 0,-50 5-888 0 0,535-111 3165 0 0,-443 88-3122 0 0,-39 10-357 0 0,1 4 1 0 0,124-5 0 0 0,-46 21-5359 0 0,-133-1-1238 0 0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2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33 410 1839 0 0,'-1'2'134'0'0,"-14"29"1016"0"0,-1 1 14878 0 0,18-47-15102 0 0,2-2-799 0 0,1 0 0 0 0,0 0 1 0 0,1 0-1 0 0,1 1 0 0 0,1 0 1 0 0,1 0-1 0 0,17-26 1 0 0,-5 16-171 0 0,0 0 1 0 0,1 1 0 0 0,32-27 0 0 0,-24 27-40 0 0,0 1 0 0 0,51-31 0 0 0,-59 43 67 0 0,1 0 0 0 0,0 1 0 0 0,1 2 0 0 0,44-13 0 0 0,-65 21 28 0 0,1 1 1 0 0,-1-1 0 0 0,0 1-1 0 0,0-1 1 0 0,1 1 0 0 0,-1 0-1 0 0,0 0 1 0 0,1 0 0 0 0,-1 1-1 0 0,0-1 1 0 0,0 1 0 0 0,1 0-1 0 0,-1 0 1 0 0,0 0 0 0 0,3 2-1 0 0,-4-2-7 0 0,0 0 0 0 0,0 1 0 0 0,-1-1 0 0 0,1 1 0 0 0,0-1 0 0 0,-1 1 0 0 0,0 0 0 0 0,1-1 0 0 0,-1 1 0 0 0,0 0 0 0 0,0 0 0 0 0,0 0 0 0 0,0 0 0 0 0,0 0 0 0 0,0 0 0 0 0,-1 0-1 0 0,1 0 1 0 0,-1 1 0 0 0,1-1 0 0 0,-1 0 0 0 0,0 0 0 0 0,0 0 0 0 0,0 3 0 0 0,-1 5-5 0 0,0 0 0 0 0,0 0 1 0 0,-1 0-1 0 0,0 0 0 0 0,-1 0 0 0 0,0-1 0 0 0,-5 12 0 0 0,-36 63 73 0 0,29-57-39 0 0,-12 19-25 0 0,-39 79 49 0 0,58-107-58 0 0,0 1 0 0 0,2 0 0 0 0,0 1 0 0 0,-6 37 0 0 0,12-36-446 0 0,6-12-5071 0 0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29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67 2759 0 0,'12'-4'104'0'0,"22"-11"0"0"0,12-4 1771 0 0,31 1 4612 0 0,-49 13-4708 0 0,1 2 0 0 0,32 1 0 0 0,-65 11-1140 0 0,1-6-553 0 0,1-1 0 0 0,-1 1 0 0 0,1-1 1 0 0,-1 1-1 0 0,0-1 0 0 0,0 0 1 0 0,0 0-1 0 0,0 0 0 0 0,-5 2 1 0 0,-34 13 277 0 0,7-5-123 0 0,-32 22-138 0 0,2 2 1 0 0,1 3 0 0 0,2 3-1 0 0,-111 97 1 0 0,155-122 16 0 0,-17 21-1 0 0,30-33-94 0 0,1 0 1 0 0,1 0-1 0 0,-1 1 0 0 0,1-1 1 0 0,-1 1-1 0 0,2 0 0 0 0,-1 0 1 0 0,1 0-1 0 0,-3 9 0 0 0,5-13-15 0 0,0 0 0 0 0,-1 0 1 0 0,1 0-1 0 0,0 0 0 0 0,0 0 0 0 0,1 0 0 0 0,-1-1 0 0 0,0 1 0 0 0,1 0 0 0 0,-1 0 0 0 0,1 0 1 0 0,-1 0-1 0 0,1-1 0 0 0,0 1 0 0 0,0 0 0 0 0,0-1 0 0 0,0 1 0 0 0,0 0 0 0 0,0-1 1 0 0,0 0-1 0 0,1 1 0 0 0,-1-1 0 0 0,0 0 0 0 0,1 1 0 0 0,-1-1 0 0 0,1 0 0 0 0,0 0 0 0 0,-1 0 1 0 0,1 0-1 0 0,0-1 0 0 0,-1 1 0 0 0,1 0 0 0 0,2 0 0 0 0,4 1 51 0 0,-1 0 0 0 0,1 0-1 0 0,0-1 1 0 0,-1 0 0 0 0,1 0 0 0 0,14-2 0 0 0,38-5 263 0 0,1-4 0 0 0,84-24 0 0 0,-29 6-199 0 0,-29 10-1046 0 0,-30 7-6134 0 0,-40 8 1148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49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8 9215 0 0,'0'0'12064'0'0,"2"-5"-11826"0"0,-2 5-230 0 0,0 0 0 0 0,0 0-1 0 0,0 0 1 0 0,0 0 0 0 0,0 0 0 0 0,0 0 0 0 0,0 0 0 0 0,0 0 0 0 0,0-1 0 0 0,0 1 0 0 0,0 0 0 0 0,0 0-1 0 0,0 0 1 0 0,0 0 0 0 0,0 0 0 0 0,-1 0 0 0 0,1 0 0 0 0,0 0 0 0 0,0 0 0 0 0,0 0 0 0 0,0 0 0 0 0,0 0-1 0 0,0 0 1 0 0,0 0 0 0 0,0 0 0 0 0,0 0 0 0 0,0 0 0 0 0,0 0 0 0 0,0 0 0 0 0,0-1 0 0 0,0 1 0 0 0,0 0-1 0 0,0 0 1 0 0,0 0 0 0 0,0 0 0 0 0,0 0 0 0 0,0 0 0 0 0,0 0 0 0 0,0 0 0 0 0,0 0 0 0 0,0 0 0 0 0,0 0-1 0 0,0 0 1 0 0,0 0 0 0 0,0 0 0 0 0,0 0 0 0 0,0-1 0 0 0,0 1 0 0 0,0 0 0 0 0,0 0 0 0 0,0 0 0 0 0,0 0-1 0 0,0 0 1 0 0,0 0 0 0 0,1 0 0 0 0,-8 5-2 0 0,-144 108 384 0 0,124-90-309 0 0,1 1 0 0 0,1 1 0 0 0,-30 38 0 0 0,54-62-89 0 0,0 0 0 0 0,0 0 1 0 0,0 0-1 0 0,1 1 0 0 0,-1-1 0 0 0,0 0 0 0 0,0 0 0 0 0,1 1 0 0 0,-1-1 1 0 0,1 1-1 0 0,-1-1 0 0 0,1 0 0 0 0,0 1 0 0 0,-1-1 0 0 0,1 1 0 0 0,0-1 1 0 0,0 1-1 0 0,0-1 0 0 0,0 1 0 0 0,0-1 0 0 0,0 1 0 0 0,1-1 0 0 0,-1 1 1 0 0,0-1-1 0 0,1 0 0 0 0,-1 1 0 0 0,2 1 0 0 0,0-1-9 0 0,-1 0 1 0 0,1 0-1 0 0,0-1 0 0 0,0 1 0 0 0,0 0 1 0 0,0-1-1 0 0,0 0 0 0 0,0 1 0 0 0,1-1 1 0 0,-1 0-1 0 0,0 0 0 0 0,1 0 0 0 0,-1 0 1 0 0,0-1-1 0 0,4 2 0 0 0,15 1-87 0 0,22 3-1 0 0,-29-5 108 0 0,-1 0 0 0 0,1 1 0 0 0,-1 1-1 0 0,0 0 1 0 0,17 7 0 0 0,-29-10-3 0 0,0 1 1 0 0,1-1-1 0 0,-1 1 0 0 0,0 0 0 0 0,0-1 1 0 0,1 1-1 0 0,-1 0 0 0 0,0 0 0 0 0,0 0 0 0 0,0 0 1 0 0,0 0-1 0 0,0 0 0 0 0,0 0 0 0 0,0 0 1 0 0,-1 1-1 0 0,1-1 0 0 0,0 0 0 0 0,0 0 1 0 0,-1 1-1 0 0,1-1 0 0 0,-1 0 0 0 0,0 1 0 0 0,1-1 1 0 0,-1 1-1 0 0,0-1 0 0 0,0 1 0 0 0,1-1 1 0 0,-1 0-1 0 0,0 1 0 0 0,-1-1 0 0 0,1 1 1 0 0,0-1-1 0 0,0 1 0 0 0,-2 2 0 0 0,1 0 12 0 0,-1-1 0 0 0,1 1 0 0 0,-1 0 0 0 0,0-1 0 0 0,0 1 0 0 0,-1-1 0 0 0,1 0 0 0 0,-1 0 0 0 0,0 0 0 0 0,1 0 0 0 0,-7 4 0 0 0,-10 7 36 0 0,-1-1 0 0 0,-1-1 0 0 0,-1-1 0 0 0,-38 14 0 0 0,23-12 22 0 0,0-2-1 0 0,-45 7 0 0 0,71-17-91 0 0,0 2-116 0 0,0-1 1 0 0,-1-1-1 0 0,1 0 0 0 0,-1 0 1 0 0,-21-3-1 0 0,31 2-250 0 0,8-11-8061 0 0,3 1 2862 0 0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3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17 13503 0 0,'1'-7'-212'0'0,"-1"-2"1979"0"0,0 9-1734 0 0,0 0 0 0 0,0 0 0 0 0,0 0 1 0 0,0 0-1 0 0,-1 0 0 0 0,1 0 0 0 0,0 0 1 0 0,0 0-1 0 0,0 0 0 0 0,-1 0 0 0 0,1 0 1 0 0,0 0-1 0 0,0 0 0 0 0,0 0 0 0 0,-1 0 1 0 0,1 0-1 0 0,0 0 0 0 0,0 0 0 0 0,0 0 1 0 0,-1 0-1 0 0,1 0 0 0 0,0 0 0 0 0,0 0 1 0 0,0 0-1 0 0,-1 0 0 0 0,1 0 0 0 0,0 1 0 0 0,0-1 1 0 0,0 0-1 0 0,0 0 0 0 0,0 0 0 0 0,-1 0 1 0 0,1 0-1 0 0,0 1 0 0 0,0-1 0 0 0,0 0 1 0 0,0 0-1 0 0,0 0 0 0 0,0 1 0 0 0,-1-1 1 0 0,-6 8 117 0 0,0 0 0 0 0,0 0-1 0 0,1 1 1 0 0,-9 14 0 0 0,-7 10 140 0 0,-110 166 894 0 0,56-79-857 0 0,-89 136-133 0 0,27-39-130 0 0,41-53-1867 0 0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3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568 112 8287 0 0,'0'-7'9639'0'0,"1"6"-9507"0"0,1-1 1 0 0,-1 1-1 0 0,1 0 1 0 0,-1 0-1 0 0,1 0 0 0 0,0 0 1 0 0,-1 0-1 0 0,4-1 1 0 0,4-2 114 0 0,-4 2-198 0 0,-1-1-4 0 0,16-13 98 0 0,-20 16-139 0 0,3-2-1 0 0,-2 0-1 0 0,1 0 1 0 0,0 0 0 0 0,0 0-1 0 0,-1 0 1 0 0,1 0-1 0 0,-1 0 1 0 0,1 0-1 0 0,-1-1 1 0 0,0 1 0 0 0,0 0-1 0 0,0-1 1 0 0,0 1-1 0 0,-1-1 1 0 0,1 1-1 0 0,0-1 1 0 0,-1 0 0 0 0,0-4-1 0 0,0 6-4 0 0,0 0 0 0 0,0 1-1 0 0,0-1 1 0 0,0 0 0 0 0,0 0 0 0 0,0 1-1 0 0,-1-1 1 0 0,1 0 0 0 0,0 1 0 0 0,0-1-1 0 0,-1 0 1 0 0,1 1 0 0 0,-1-1 0 0 0,1 0-1 0 0,0 1 1 0 0,-1-1 0 0 0,1 1-1 0 0,-1-1 1 0 0,0 1 0 0 0,1-1 0 0 0,-1 1-1 0 0,1-1 1 0 0,-1 1 0 0 0,0-1 0 0 0,1 1-1 0 0,-1 0 1 0 0,0 0 0 0 0,1-1 0 0 0,-1 1-1 0 0,0 0 1 0 0,0 0 0 0 0,-1-1 2 0 0,-1 0-10 0 0,0 1-1 0 0,0-1 0 0 0,0 1 0 0 0,0-1 1 0 0,0 1-1 0 0,-1 0 0 0 0,1 0 1 0 0,0 1-1 0 0,0-1 0 0 0,0 1 1 0 0,0-1-1 0 0,-4 3 0 0 0,-38 15-73 0 0,30-11 55 0 0,-18 9 13 0 0,2 2 0 0 0,0 1 0 0 0,-30 24 0 0 0,-27 19-4 0 0,34-27 42 0 0,2 2-1 0 0,-67 61 0 0 0,110-90-21 0 0,1 0 0 0 0,1 0 0 0 0,-1 1 0 0 0,1 0 0 0 0,-6 11 0 0 0,12-19 1 0 0,1 0 0 0 0,-1 0 0 0 0,1 0 0 0 0,-1 1 0 0 0,1-1 0 0 0,0 0 0 0 0,-1 0 0 0 0,1 0 0 0 0,0 0 0 0 0,0 3 0 0 0,0-4 0 0 0,0 1-1 0 0,0 0 1 0 0,0-1 0 0 0,0 1 0 0 0,0 0-1 0 0,1-1 1 0 0,-1 1 0 0 0,0 0 0 0 0,0-1-1 0 0,1 1 1 0 0,-1-1 0 0 0,1 1 0 0 0,-1-1-1 0 0,0 1 1 0 0,1 0 0 0 0,-1-1 0 0 0,1 0-1 0 0,-1 1 1 0 0,1-1 0 0 0,-1 1 0 0 0,1-1-1 0 0,0 1 1 0 0,1 0 1 0 0,0-1 1 0 0,0 1-1 0 0,0 0 0 0 0,0-1 0 0 0,0 1 0 0 0,0-1 0 0 0,3 0 1 0 0,2 0 0 0 0,0 0 1 0 0,-1 0 0 0 0,1-1-1 0 0,6-2 1 0 0,19-5-73 0 0,0-3 0 0 0,53-24-1 0 0,58-41-194 0 0,33-37-42 0 0,-102 64 196 0 0,-16 13 98 0 0,-56 35-46 0 0,-3 3 43 0 0,0 0 1 0 0,0 0 0 0 0,-1-1-1 0 0,1 1 1 0 0,0 0 0 0 0,-1-1-1 0 0,1 1 1 0 0,-1-1-1 0 0,-2 2 1 0 0,0 1-1 0 0,-77 84 306 0 0,20-21 199 0 0,52-57-393 0 0,0 0-1 0 0,1 1 1 0 0,-9 15 0 0 0,14-21-87 0 0,0 0 1 0 0,0 1-1 0 0,1-1 0 0 0,0 1 1 0 0,0 0-1 0 0,0-1 1 0 0,1 1-1 0 0,0 0 0 0 0,-1 10 1 0 0,2-14-171 0 0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3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 17 16095 0 0,'6'-14'738'0'0,"-5"12"568"0"0,-3 2-1227 0 0,0 1-1 0 0,0-1 1 0 0,0 1-1 0 0,0 0 1 0 0,1 0-1 0 0,-1 0 1 0 0,0 0-1 0 0,0 0 1 0 0,1 1-1 0 0,-1-1 1 0 0,-2 3-1 0 0,-6 5 56 0 0,-40 13 24 0 0,-2 11 31 0 0,-59 48 0 0 0,101-72-178 0 0,1 0 0 0 0,1 1-1 0 0,0-1 1 0 0,0 1 0 0 0,-11 19-1 0 0,14-20-10 0 0,2 1 0 0 0,4 0 0 0 0,0-9 0 0 0,0 1 0 0 0,0-1 1 0 0,0 1-1 0 0,1-1 0 0 0,-1 1 0 0 0,0-1 0 0 0,1 0 0 0 0,-1 0 0 0 0,1 0 0 0 0,-1 1 1 0 0,1-2-1 0 0,2 2 0 0 0,25 10-8 0 0,1 2 98 0 0,-25-12-41 0 0,-1 1 0 0 0,0 0 0 0 0,0 0 0 0 0,-1 0 0 0 0,1 0 0 0 0,0 1 0 0 0,-1-1 0 0 0,0 1 0 0 0,0 0 0 0 0,0 0 0 0 0,-1 0 0 0 0,1 1 0 0 0,-1-1 0 0 0,3 8 0 0 0,-5-10-13 0 0,0 1 0 0 0,1-1 1 0 0,-2 1-1 0 0,1-1 0 0 0,0 0 1 0 0,0 1-1 0 0,-1-1 0 0 0,1 1 0 0 0,-1-1 1 0 0,0 0-1 0 0,0 0 0 0 0,0 1 1 0 0,0-1-1 0 0,0 0 0 0 0,0 0 0 0 0,-2 2 1 0 0,-1 1 5 0 0,0 0 0 0 0,0 0 0 0 0,0-1 1 0 0,-9 7-1 0 0,-20 14 93 0 0,-61 32 1 0 0,58-39-181 0 0,-1-2 1 0 0,0-1 0 0 0,-1-2-1 0 0,-50 10 1 0 0,84-22-103 0 0,1 0-1 0 0,-1 0 1 0 0,0-1-1 0 0,0 0 1 0 0,0 0 0 0 0,0 0-1 0 0,1 0 1 0 0,-1 0-1 0 0,0-1 1 0 0,0 1-1 0 0,-5-3 1 0 0,8 3 23 0 0,1-1-1 0 0,0 1 1 0 0,0-1 0 0 0,-1 1 0 0 0,1-1-1 0 0,0 1 1 0 0,0-1 0 0 0,0 0-1 0 0,-1 1 1 0 0,1-1 0 0 0,0 1 0 0 0,0-1-1 0 0,0 1 1 0 0,0-1 0 0 0,0 0 0 0 0,0 1-1 0 0,0-1 1 0 0,0 1 0 0 0,1-1 0 0 0,-1 1-1 0 0,0-1 1 0 0,0 0 0 0 0,0 1 0 0 0,0-1-1 0 0,1 1 1 0 0,-1-1 0 0 0,0 1-1 0 0,1-1 1 0 0,-1 0-68 0 0,6-9-1531 0 0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31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673 0 6447 0 0,'0'0'586'0'0,"-2"0"-486"0"0,-11 1 1229 0 0,0 0 0 0 0,0 1 1 0 0,0 0-1 0 0,-1 1 1 0 0,-22 9-1 0 0,-63 31 1862 0 0,67-28-3058 0 0,10-3 130 0 0,0 1 0 0 0,0 1 0 0 0,-19 17 0 0 0,-29 19 179 0 0,60-43-442 0 0,0 0 0 0 0,0 1 0 0 0,-12 14 0 0 0,21-21 0 0 0,1-1 0 0 0,0 0 1 0 0,-1 0-1 0 0,1 1 0 0 0,0-1 0 0 0,-1 0 0 0 0,1 0 1 0 0,0 1-1 0 0,-1-1 0 0 0,1 0 0 0 0,0 1 0 0 0,0-1 0 0 0,-1 0 1 0 0,1 1-1 0 0,0-1 0 0 0,0 0 0 0 0,0 1 0 0 0,0-1 1 0 0,0 0-1 0 0,-1 1 0 0 0,1-1 0 0 0,0 1 0 0 0,0-1 1 0 0,0 0-1 0 0,0 1 0 0 0,0-1 0 0 0,0 1 0 0 0,0-1 0 0 0,0 1 1 0 0,0-1-1 0 0,1 1 0 0 0,5 2-17 0 0,-6-3 4 0 0,6 3-61 0 0,-1-1 1 0 0,1 0-1 0 0,0 0 0 0 0,0 0 0 0 0,-1-1 1 0 0,1 1-1 0 0,8-1 0 0 0,45-1-666 0 0,-44 0 455 0 0,1 0-1 0 0,23 2 1 0 0,-26 1 269 0 0,-1 0 1 0 0,0 0 0 0 0,0 1-1 0 0,0 1 1 0 0,0 0 0 0 0,-1 1-1 0 0,15 9 1 0 0,-18-10 221 0 0,0 1 0 0 0,-1 0 0 0 0,1 0 1 0 0,-1 1-1 0 0,0 0 0 0 0,-1 0 0 0 0,0 1 0 0 0,0-1 0 0 0,9 17 0 0 0,-15-21-132 0 0,1-1 0 0 0,-1 1 0 0 0,0 0 0 0 0,0 0 0 0 0,0-1 0 0 0,0 1 0 0 0,0 0 0 0 0,0-1 0 0 0,-1 1 0 0 0,0-1 0 0 0,1 1 0 0 0,-1 0 0 0 0,0-1 0 0 0,0 1 0 0 0,-2 2 0 0 0,1-2 12 0 0,0 1-1 0 0,0-1 1 0 0,0 1 0 0 0,-1-1-1 0 0,0 0 1 0 0,1 0 0 0 0,-1 0-1 0 0,0 0 1 0 0,-1-1-1 0 0,1 1 1 0 0,0-1 0 0 0,-1 0-1 0 0,1 0 1 0 0,-1 0-1 0 0,-4 1 1 0 0,-7 3 122 0 0,-1-1 1 0 0,-24 4-1 0 0,2 0-52 0 0,-167 41 242 0 0,156-42-1673 0 0,0-1-1 0 0,-62 0 1 0 0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3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357 240 2759 0 0,'-1'1'207'0'0,"-5"5"1413"0"0,-3 9 3419 0 0,2-3-3571 0 0,-13 8 6265 0 0,21-18-7659 0 0,0-1 1 0 0,1 0-1 0 0,-1 1 0 0 0,1-1 1 0 0,-1 0-1 0 0,1 0 1 0 0,-1 0-1 0 0,1 0 0 0 0,0 0 1 0 0,0 0-1 0 0,-1 0 0 0 0,1 0 1 0 0,3 0-1 0 0,4 1-43 0 0,1 0-1 0 0,-1-1 1 0 0,0 0 0 0 0,0-1-1 0 0,0 0 1 0 0,1 0-1 0 0,-1-1 1 0 0,0 0-1 0 0,0-1 1 0 0,0 0 0 0 0,0 0-1 0 0,0-1 1 0 0,0 0-1 0 0,-1-1 1 0 0,1 0-1 0 0,-1 0 1 0 0,11-7 0 0 0,-1-2-261 0 0,-1 0-1 0 0,0-1 1 0 0,-1-1 0 0 0,0 0 0 0 0,-1-1 0 0 0,15-23 0 0 0,-26 34 81 0 0,-1-1 0 0 0,0 1 0 0 0,0-1 0 0 0,0 0 0 0 0,-1 0 0 0 0,0 0 0 0 0,0 0 0 0 0,-1 0 0 0 0,1 0 0 0 0,-2-1 0 0 0,1 1 0 0 0,0 0 0 0 0,-2-11 0 0 0,1 14 97 0 0,0 0 1 0 0,0 1-1 0 0,-1-1 0 0 0,1 1 1 0 0,-1-1-1 0 0,1 1 1 0 0,-1-1-1 0 0,0 1 0 0 0,0-1 1 0 0,0 1-1 0 0,-1 0 1 0 0,1 0-1 0 0,-1-1 0 0 0,1 1 1 0 0,-1 0-1 0 0,1 0 1 0 0,-1 0-1 0 0,0 1 0 0 0,0-1 1 0 0,0 0-1 0 0,0 1 1 0 0,0-1-1 0 0,-1 1 0 0 0,1 0 1 0 0,0 0-1 0 0,0 0 1 0 0,-1 0-1 0 0,1 0 0 0 0,-1 0 1 0 0,1 0-1 0 0,-1 1 1 0 0,0 0-1 0 0,1-1 0 0 0,-1 1 1 0 0,-3 0-1 0 0,-4 1-15 0 0,0 0-1 0 0,1 0 0 0 0,-1 1 0 0 0,1 0 1 0 0,-12 4-1 0 0,-47 21-18 0 0,48-18 120 0 0,-2 2 77 0 0,0 0 1 0 0,0 2 0 0 0,-24 19-1 0 0,-57 51 524 0 0,79-62-459 0 0,-9 7 449 0 0,-52 59-1 0 0,73-73-378 0 0,1 0-1 0 0,0 1 0 0 0,2 0 0 0 0,0 1 0 0 0,0 0 0 0 0,-11 34 0 0 0,18-45-184 0 0,1 0 0 0 0,-1 0-1 0 0,1 0 1 0 0,1 0 0 0 0,-1 0-1 0 0,1 0 1 0 0,0 0 0 0 0,0 0-1 0 0,0 0 1 0 0,1 0 0 0 0,0 1 0 0 0,0-1-1 0 0,2 5 1 0 0,-2-6-9 0 0,1 0 0 0 0,0-1-1 0 0,0 1 1 0 0,0-1 0 0 0,0 0 0 0 0,1 1 0 0 0,-1-1 0 0 0,1 0-1 0 0,0 0 1 0 0,0-1 0 0 0,0 1 0 0 0,0-1 0 0 0,0 1 0 0 0,1-1-1 0 0,-1 0 1 0 0,1 0 0 0 0,3 1 0 0 0,5 2 102 0 0,-1-2 0 0 0,1 1 0 0 0,0-2 0 0 0,0 1 1 0 0,0-2-1 0 0,13 1 0 0 0,75-4 178 0 0,-74 1-338 0 0,-15 0-324 0 0,-1-1-1 0 0,0 0 1 0 0,0 0-1 0 0,0-1 1 0 0,0 0-1 0 0,-1 0 1 0 0,15-8-1 0 0,-10 4-1233 0 0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3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8751 0 0,'0'0'7651'0'0,"-1"1"-6812"0"0,0 4-669 0 0,0 0 0 0 0,0 0 1 0 0,1-1-1 0 0,-1 1 1 0 0,1 0-1 0 0,0 0 1 0 0,0 0-1 0 0,1 0 1 0 0,-1 0-1 0 0,1 0 1 0 0,0-1-1 0 0,1 1 1 0 0,-1 0-1 0 0,1-1 0 0 0,0 1 1 0 0,4 7-1 0 0,2 2 192 0 0,0 0-1 0 0,1 0 0 0 0,20 23 0 0 0,1-6 42 0 0,1 0-1 0 0,64 47 1 0 0,-76-65-382 0 0,0-1-1 0 0,0-1 1 0 0,1 0-1 0 0,0-2 1 0 0,1 0 0 0 0,29 8-1 0 0,-38-15-78 0 0,-1 1 0 0 0,0-2 0 0 0,1 1 0 0 0,12-1 0 0 0,-19-1-291 0 0,0-1 1 0 0,0 1 0 0 0,0-1-1 0 0,0 0 1 0 0,0 0 0 0 0,0 0-1 0 0,0 0 1 0 0,0-1 0 0 0,0 0-1 0 0,-1 0 1 0 0,7-4 0 0 0,0-3-1214 0 0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33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1 13503 0 0,'0'0'4950'0'0,"-1"1"-4620"0"0,-14 20 87 0 0,-1-1 0 0 0,0 0-1 0 0,-30 26 1 0 0,24-25-346 0 0,-165 144 479 0 0,138-126-419 0 0,-64 48 82 0 0,-4-16-950 0 0,115-70 321 0 0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3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183 129 14799 0 0,'-23'-1'332'0'0,"19"0"818"0"0,5 7-983 0 0,0-1 1 0 0,0 0 0 0 0,0 0 0 0 0,1 0 0 0 0,0 0-1 0 0,2 6 1 0 0,2 3 746 0 0,-5-11-814 0 0,0 0 1 0 0,0-1 0 0 0,1 1-1 0 0,-1 0 1 0 0,1-1-1 0 0,-1 1 1 0 0,1 0 0 0 0,0-1-1 0 0,0 0 1 0 0,0 0 0 0 0,0 1-1 0 0,1-1 1 0 0,-1 0 0 0 0,1-1-1 0 0,-1 1 1 0 0,1 0 0 0 0,-1-1-1 0 0,1 1 1 0 0,4 0 0 0 0,-3 0-44 0 0,1-2 1 0 0,-1 1-1 0 0,1 0 0 0 0,-1-1 1 0 0,0 0-1 0 0,1 0 1 0 0,-1 0-1 0 0,1 0 1 0 0,-1-1-1 0 0,1 0 1 0 0,-1 0-1 0 0,7-2 1 0 0,22-9 26 0 0,61-30 1 0 0,-79 34-313 0 0,0-1 0 0 0,-1 0 0 0 0,-1-1 0 0 0,1-1 0 0 0,-2 0 0 0 0,14-15 0 0 0,-23 23 58 0 0,0-1 1 0 0,-1 1 0 0 0,1-1-1 0 0,-1 0 1 0 0,0 0-1 0 0,0 0 1 0 0,-1 0 0 0 0,1 0-1 0 0,-1 0 1 0 0,1-6-1 0 0,-1 9 113 0 0,-1-1 0 0 0,0 1 0 0 0,0 0-1 0 0,0-1 1 0 0,0 1 0 0 0,0 0-1 0 0,0-1 1 0 0,0 1 0 0 0,0 0 0 0 0,-1-1-1 0 0,1 1 1 0 0,0 0 0 0 0,-1-1 0 0 0,1 1-1 0 0,-1 0 1 0 0,0 0 0 0 0,1 0-1 0 0,-1 0 1 0 0,0-1 0 0 0,0 1 0 0 0,0 0-1 0 0,1 0 1 0 0,-1 0 0 0 0,0 0 0 0 0,0 1-1 0 0,-1-1 1 0 0,1 0 0 0 0,0 0-1 0 0,0 1 1 0 0,0-1 0 0 0,0 0 0 0 0,-1 1-1 0 0,1-1 1 0 0,0 1 0 0 0,-1 0 0 0 0,-2-1-1 0 0,-3 0-32 0 0,-1 0 0 0 0,1 1 0 0 0,-1 0 0 0 0,0 1 0 0 0,1-1 0 0 0,-1 1 0 0 0,0 1 0 0 0,1-1 0 0 0,-10 4 0 0 0,-9 5 235 0 0,-29 13 0 0 0,25-6 429 0 0,0 0 0 0 0,2 2 1 0 0,-49 42-1 0 0,6-5 139 0 0,60-46-554 0 0,1-1-1 0 0,0 2 0 0 0,0-1 1 0 0,1 2-1 0 0,1-1 0 0 0,-1 1 1 0 0,2 0-1 0 0,0 1 0 0 0,0-1 1 0 0,1 1-1 0 0,-5 18 0 0 0,10-27-78 0 0,-1 1 0 0 0,1 0-1 0 0,0-1 1 0 0,0 1 0 0 0,1 0-1 0 0,-1 0 1 0 0,1 0 0 0 0,0 0 0 0 0,0-1-1 0 0,2 8 1 0 0,-2-10-49 0 0,1 0 0 0 0,0 1 0 0 0,0-1-1 0 0,0 0 1 0 0,0 0 0 0 0,0 0 0 0 0,0 0 0 0 0,1 0 0 0 0,-1 0 0 0 0,1 0-1 0 0,-1 0 1 0 0,1 0 0 0 0,-1-1 0 0 0,1 1 0 0 0,0-1 0 0 0,0 1 0 0 0,0-1 0 0 0,0 0-1 0 0,0 0 1 0 0,0 0 0 0 0,1 0 0 0 0,2 1 0 0 0,5 1 19 0 0,-1-1-1 0 0,1 0 1 0 0,0 0 0 0 0,0-1 0 0 0,0-1-1 0 0,0 0 1 0 0,18-2 0 0 0,2-2-776 0 0,38-10 1 0 0,-40 7-4286 0 0,0 1-1668 0 0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3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1 591 15119 0 0,'0'0'1366'0'0,"1"1"-1013"0"0,7 7 1826 0 0,2-7 659 0 0,-7-3-2712 0 0,0 0 0 0 0,-1 0-1 0 0,0 0 1 0 0,1 0 0 0 0,-1-1 0 0 0,0 1 0 0 0,0-1-1 0 0,0 1 1 0 0,0-1 0 0 0,-1 0 0 0 0,1 0-1 0 0,-1 0 1 0 0,1 1 0 0 0,-1-1 0 0 0,1-6-1 0 0,1-4-35 0 0,-1-1 0 0 0,2-20 0 0 0,-3 21-53 0 0,0 0 0 0 0,4-13-1 0 0,0 6-22 0 0,2 0-1 0 0,1 1 0 0 0,0 0 1 0 0,1 0-1 0 0,1 1 0 0 0,1 1 1 0 0,1-1-1 0 0,22-25 1 0 0,-13 21-119 0 0,0 2 1 0 0,1 0 0 0 0,1 2-1 0 0,1 0 1 0 0,39-22 0 0 0,-27 20-157 0 0,1 1 1 0 0,0 1-1 0 0,1 3 1 0 0,62-18-1 0 0,-92 31 128 0 0,1 1 0 0 0,-1 0 0 0 0,12 0 0 0 0,9 4-5876 0 0,-14 0-834 0 0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3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19 8287 0 0,'1'-1'639'0'0,"1"1"-520"0"0,1-1-82 0 0,12-15 11118 0 0,-15 22-9423 0 0,-9 14-2616 0 0,1-10 902 0 0,-1-1 0 0 0,0 0 1 0 0,-1 0-1 0 0,-16 12 1 0 0,9-8-29 0 0,-122 89 288 0 0,119-86-197 0 0,1 0 0 0 0,-24 28 0 0 0,37-37 6 0 0,0 0 0 0 0,1 0 0 0 0,0 1 0 0 0,0 0 0 0 0,1 0 1 0 0,0 1-1 0 0,0-1 0 0 0,1 1 0 0 0,-4 16 0 0 0,6-24-65 0 0,1 1 0 0 0,0 0 0 0 0,0-1 0 0 0,0 1 1 0 0,0 0-1 0 0,0-1 0 0 0,0 1 0 0 0,0 0 0 0 0,1-1 0 0 0,-1 1 0 0 0,1 0 0 0 0,-1-1 0 0 0,1 1 0 0 0,-1-1 0 0 0,1 1 0 0 0,0-1 1 0 0,0 1-1 0 0,0-1 0 0 0,0 0 0 0 0,0 1 0 0 0,0-1 0 0 0,0 0 0 0 0,3 2 0 0 0,-1 0 2 0 0,-1-1 0 0 0,1 0-1 0 0,1-1 1 0 0,-1 1 0 0 0,0-1 0 0 0,0 1 0 0 0,1-1 0 0 0,-1 0-1 0 0,7 1 1 0 0,12 2 32 0 0,-1 0-61 0 0,1-1 0 0 0,24 0-1 0 0,16-1-479 0 0,-30 0-2104 0 0,48-4 1 0 0,-55-2-3998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49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20 13991 0 0,'0'0'639'0'0,"1"-1"-10"0"0,12-11-377 0 0,-12 12-228 0 0,-1 0 0 0 0,0 0-1 0 0,0 0 1 0 0,0 0 0 0 0,0 0-1 0 0,1 0 1 0 0,-1 0 0 0 0,0 0-1 0 0,0-1 1 0 0,0 1 0 0 0,0 0-1 0 0,1 0 1 0 0,-1 0 0 0 0,0 0-1 0 0,0 0 1 0 0,0-1 0 0 0,0 1-1 0 0,0 0 1 0 0,0 0 0 0 0,0 0-1 0 0,1 0 1 0 0,-1-1 0 0 0,0 1-1 0 0,0 0 1 0 0,0 0 0 0 0,0 0-1 0 0,0 0 1 0 0,0-1 0 0 0,0 1-1 0 0,0 0 1 0 0,0 0 0 0 0,0 0-1 0 0,0-1 1 0 0,0 1 0 0 0,0 0-1 0 0,0 0 1 0 0,0 0 0 0 0,0 0-1 0 0,0-1 1 0 0,-1 1 0 0 0,-8 2 2117 0 0,-15 8 1035 0 0,7 0-3057 0 0,2 0 0 0 0,-26 23-1 0 0,6-5-26 0 0,-170 146-1260 0 0,199-167 1008 0 0,-11 9-1142 0 0,30 2 1124 0 0,3-2 161 0 0,2 0 0 0 0,23 16 0 0 0,-19-15 274 0 0,20 21 0 0 0,10 14 687 0 0,-51-51-575 0 0,-1 1-345 0 0,-1-1 0 0 0,1 1 1 0 0,0 0-1 0 0,0-1 0 0 0,-1 1 0 0 0,1-1 0 0 0,-1 1 0 0 0,0 0 0 0 0,0-1 1 0 0,1 0-1 0 0,-1 1 0 0 0,0-1 0 0 0,0 1 0 0 0,0-1 0 0 0,0 0 1 0 0,0 0-1 0 0,-1 0 0 0 0,1 0 0 0 0,0 1 0 0 0,0-1 0 0 0,-1-1 0 0 0,1 1 1 0 0,-1 0-1 0 0,-2 1 0 0 0,-4 1 18 0 0,0 0 0 0 0,-1 0 0 0 0,-12 2 0 0 0,11-3 11 0 0,-44 12-95 0 0,15-3-616 0 0,0-3 0 0 0,-67 8-1 0 0,97-16-232 0 0,0-1 0 0 0,-15-1 0 0 0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3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142 290 16327 0 0,'0'0'2755'0'0,"2"1"-2222"0"0,0 4-369 0 0,0-1 0 0 0,0 0 0 0 0,0 1 0 0 0,-1-1 0 0 0,1 1 0 0 0,-1-1 0 0 0,0 1 0 0 0,0 0 0 0 0,-1-1 0 0 0,1 1 0 0 0,-1 0 0 0 0,0 0 0 0 0,-1-1 0 0 0,1 1 0 0 0,-1 0 0 0 0,0 0 0 0 0,0-1 0 0 0,0 1 0 0 0,-1-1 0 0 0,-1 6 0 0 0,-6 10 51 0 0,-1 1-1 0 0,-1-1 0 0 0,-14 19 1 0 0,11-16-200 0 0,0-1-30 0 0,0 0-68 0 0,0 0 0 0 0,2 1 0 0 0,-13 33-1 0 0,25-54-296 0 0,2-1-100 0 0,2-1 281 0 0,-2 1 13 0 0,0 0 0 0 0,0-1 0 0 0,1 0 0 0 0,-1 1 0 0 0,0-1 0 0 0,0 0 0 0 0,1 0 0 0 0,-1 0 0 0 0,0 0 0 0 0,0-1 0 0 0,1 1 0 0 0,2-2 0 0 0,9-3-1570 0 0</inkml:trace>
  <inkml:trace contextRef="#ctx0" brushRef="#br0" timeOffset="1">516 0 5151 0 0,'0'0'504'0'0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3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41 11055 0 0,'0'0'506'0'0,"-6"-15"188"0"0,6 13-277 0 0,-1 1-1 0 0,0-1 0 0 0,0 0 0 0 0,0 1 1 0 0,-1-1-1 0 0,1 1 0 0 0,0-1 1 0 0,-1 1-1 0 0,1 0 0 0 0,-1-1 0 0 0,1 1 1 0 0,-1 0-1 0 0,1 0 0 0 0,-3-1 1 0 0,1 1-234 0 0,1 0 0 0 0,0 1 0 0 0,0-1 1 0 0,0 1-1 0 0,0 0 0 0 0,0-1 0 0 0,-1 1 0 0 0,1 0 1 0 0,0 0-1 0 0,-4 1 0 0 0,-1 1-100 0 0,0 0-1 0 0,0 0 1 0 0,1 0-1 0 0,-1 1 1 0 0,-9 6-1 0 0,15-9 3 0 0,-18 11-12 0 0,1 1 0 0 0,1 1 1 0 0,0 0-1 0 0,1 1 0 0 0,0 1 0 0 0,-17 22 0 0 0,27-30-72 0 0,0 0 0 0 0,1 0 1 0 0,0 1-1 0 0,0 0 0 0 0,1 0 0 0 0,0 0 0 0 0,-3 10 0 0 0,6-15-6 0 0,0 1 0 0 0,0-1 1 0 0,1 0-1 0 0,-1 0 0 0 0,1 0 0 0 0,0 1 0 0 0,0-1 0 0 0,0 0 0 0 0,0 0 1 0 0,1 1-1 0 0,-1-1 0 0 0,1 0 0 0 0,0 0 0 0 0,0 0 0 0 0,0 0 0 0 0,0 0 1 0 0,1 0-1 0 0,-1 0 0 0 0,1 0 0 0 0,0 0 0 0 0,-1 0 0 0 0,5 4 1 0 0,35 35-281 0 0,21 25 296 0 0,-36-33 70 0 0,27 30 734 0 0,-52-62-770 0 0,0 0-1 0 0,-1 0 1 0 0,1 0 0 0 0,-1 0-1 0 0,1 0 1 0 0,-1 0-1 0 0,0 0 1 0 0,0 0-1 0 0,0 0 1 0 0,0 0 0 0 0,0 0-1 0 0,0 0 1 0 0,-1 0-1 0 0,1 0 1 0 0,-2 3 0 0 0,2-4-31 0 0,-1 3 14 0 0,-1 0-1 0 0,0 0 1 0 0,1 0 0 0 0,-2-1-1 0 0,1 1 1 0 0,0 0-1 0 0,-1-1 1 0 0,1 1 0 0 0,-1-1-1 0 0,0 0 1 0 0,0 0-1 0 0,-1 0 1 0 0,1 0-1 0 0,0-1 1 0 0,-1 1 0 0 0,-4 1-1 0 0,-3 2-28 0 0,0 0 0 0 0,-1-1-1 0 0,0 0 1 0 0,-15 4 0 0 0,12-6-179 0 0,0 1 0 0 0,0-2 0 0 0,0 0 0 0 0,0-1-1 0 0,0-1 1 0 0,-1 0 0 0 0,1-1 0 0 0,0 0 0 0 0,0-2 0 0 0,0 0 0 0 0,0 0 0 0 0,0-1 0 0 0,1-1 0 0 0,-1 0 0 0 0,-22-13 0 0 0,37 17 100 0 0,-1 1 1 0 0,1 0 0 0 0,0 0-1 0 0,0 0 1 0 0,-1-1 0 0 0,1 1-1 0 0,0 0 1 0 0,0 0 0 0 0,-1-1-1 0 0,1 1 1 0 0,0 0 0 0 0,0 0 0 0 0,0-1-1 0 0,-1 1 1 0 0,1 0 0 0 0,0-1-1 0 0,0 1 1 0 0,0 0 0 0 0,0-1-1 0 0,0 1 1 0 0,0 0 0 0 0,0-1-1 0 0,0 1 1 0 0,0-1 0 0 0,0 0-540 0 0,1-7-5897 0 0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35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368 132 9215 0 0,'-11'2'248'0'0,"-1"0"0"0"0,0 1 0 0 0,-21 10 0 0 0,5 0 1512 0 0,15-8 369 0 0,1 1 0 0 0,-25 16 1896 0 0,34-11-2007 0 0,4-8-1990 0 0,0-1-1 0 0,0 1 1 0 0,0-1-1 0 0,1 1 0 0 0,-1-1 1 0 0,1 1-1 0 0,-1-1 0 0 0,1 0 1 0 0,0 0-1 0 0,0 0 1 0 0,0 0-1 0 0,0 0 0 0 0,0 0 1 0 0,0 0-1 0 0,1-1 0 0 0,-1 1 1 0 0,0-1-1 0 0,1 0 0 0 0,5 2 1 0 0,-3-1 19 0 0,1-1 0 0 0,0 1 0 0 0,0-2 0 0 0,1 1 0 0 0,-1-1 0 0 0,0 0 0 0 0,0 0 0 0 0,10-2 0 0 0,24-6-100 0 0,-1-1-1 0 0,0-2 0 0 0,-1-2 1 0 0,-1-1-1 0 0,37-21 1 0 0,-44 20-214 0 0,32-22 0 0 0,-48 27 161 0 0,0 0 0 0 0,-1-1 1 0 0,0 0-1 0 0,13-16 0 0 0,-24 25 90 0 0,0 0 0 0 0,0-1 0 0 0,-1 1 0 0 0,1-1 0 0 0,-1 1-1 0 0,1-1 1 0 0,-1 1 0 0 0,0-1 0 0 0,1-4 0 0 0,-2 6 11 0 0,0 1 0 0 0,0-1 0 0 0,0 1-1 0 0,0-1 1 0 0,0 1 0 0 0,0 0 0 0 0,0-1 0 0 0,0 1 0 0 0,0-1 0 0 0,0 1 0 0 0,0-1 0 0 0,-1 1-1 0 0,1 0 1 0 0,0-1 0 0 0,0 1 0 0 0,-1 0 0 0 0,1-1 0 0 0,0 1 0 0 0,0-1 0 0 0,-1 1 0 0 0,1 0-1 0 0,0 0 1 0 0,-1-1 0 0 0,1 1 0 0 0,0 0 0 0 0,-1 0 0 0 0,1-1 0 0 0,-1 1 0 0 0,1 0 0 0 0,0 0-1 0 0,-1 0 1 0 0,1 0 0 0 0,-2-1 0 0 0,-12-1-94 0 0,-5 2 40 0 0,0 2 0 0 0,1 0 0 0 0,-1 1 0 0 0,1 1 1 0 0,-25 7-1 0 0,14-3 9 0 0,-46 13 41 0 0,-97 39 0 0 0,134-43 75 0 0,0 1 0 0 0,1 2 0 0 0,1 2 0 0 0,-39 30 0 0 0,65-44-4 0 0,0 1 1 0 0,1 0-1 0 0,0 0 1 0 0,1 1 0 0 0,0 0-1 0 0,0 0 1 0 0,1 1-1 0 0,1 0 1 0 0,-1 0-1 0 0,2 0 1 0 0,-5 14-1 0 0,7-17-11 0 0,1 1-1 0 0,0 0 1 0 0,0 0-1 0 0,1-1 1 0 0,0 1-1 0 0,0 0 0 0 0,1 0 1 0 0,1 0-1 0 0,-1 0 1 0 0,1 0-1 0 0,1 0 1 0 0,0 0-1 0 0,0-1 1 0 0,0 1-1 0 0,1-1 0 0 0,6 13 1 0 0,-6-16-23 0 0,0 1 0 0 0,1-1-1 0 0,-1 0 1 0 0,1 0 0 0 0,0 0 0 0 0,0 0 0 0 0,1-1 0 0 0,-1 1 0 0 0,1-1-1 0 0,0 0 1 0 0,9 5 0 0 0,-6-5 72 0 0,1 0-1 0 0,0 0 1 0 0,0-1-1 0 0,0 0 1 0 0,1 0-1 0 0,18 2 0 0 0,-7-3 81 0 0,1-1-1 0 0,-1-1 0 0 0,1-1 0 0 0,-1-1 0 0 0,24-4 1 0 0,104-32 202 0 0,-104 24-535 0 0,52-25 1 0 0,-38 10-7155 0 0,-37 18-356 0 0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35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0,'0'0'10720'0'0,"2"1"-10463"0"0,20 5 195 0 0,5 1-550 0 0,-6 2-4771 0 0,-6-2 3015 0 0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3:36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19871 0 0,'0'0'4888'0'0,"2"0"-4761"0"0,14-1-1260 0 0,-7 2-5335 0 0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4:56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99 5471 0 0,'2'-2'248'0'0,"2"-1"-125"0"0,5-9 59 0 0,5-18-47 0 0,-10 18 1492 0 0,1 0 0 0 0,2-16 6126 0 0,-9 30-7552 0 0,-2 5-87 0 0,-1 0 0 0 0,1 0 0 0 0,1 0 0 0 0,-6 16 0 0 0,-4 7 76 0 0,-22 33-54 0 0,-2-2 0 0 0,-2-1 0 0 0,-66 75 0 0 0,54-71-136 0 0,30-36 0 0 0,-1-1 0 0 0,-1-1 0 0 0,-33 28 0 0 0,22-29-488 0 0,32-24 122 0 0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4:5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106 236 9615 0 0,'-13'4'366'0'0,"1"1"-1"0"0,-22 11 0 0 0,29-13-32 0 0,0 1 0 0 0,1-1 0 0 0,-1 1 0 0 0,1 0 0 0 0,-1 0 0 0 0,1 0 0 0 0,0 0 1 0 0,-4 7-1 0 0,7-10-256 0 0,1 0 1 0 0,0 0 0 0 0,-1-1 0 0 0,1 1-1 0 0,0 0 1 0 0,0 0 0 0 0,-1-1 0 0 0,1 1-1 0 0,0 0 1 0 0,0 0 0 0 0,0 0 0 0 0,0 0 0 0 0,0-1-1 0 0,0 1 1 0 0,0 0 0 0 0,0 0 0 0 0,1 0-1 0 0,-1-1 1 0 0,0 1 0 0 0,0 0 0 0 0,1 0-1 0 0,-1-1 1 0 0,0 1 0 0 0,1 0 0 0 0,-1-1-1 0 0,1 1 1 0 0,-1 0 0 0 0,1-1 0 0 0,0 2-1 0 0,1 0 64 0 0,1 1 0 0 0,-1-1 0 0 0,1 0 0 0 0,0 0 0 0 0,3 3 0 0 0,1-2-20 0 0,1 0-1 0 0,-1 0 0 0 0,0 0 1 0 0,1-1-1 0 0,-1 0 1 0 0,1 0-1 0 0,0-1 0 0 0,-1 0 1 0 0,1-1-1 0 0,0 0 1 0 0,0 0-1 0 0,12-2 1 0 0,11-2 177 0 0,52-15 0 0 0,-80 18-284 0 0,286-89 692 0 0,-166 50-490 0 0,-50 17-118 0 0,2 3 0 0 0,113-15 0 0 0,-145 31-143 0 0,135-22-779 0 0,-153 21 452 0 0,0-2 1 0 0,1 0-1 0 0,-2-2 0 0 0,43-21 0 0 0,-57 25-214 0 0,-1-1 1 0 0,0-1-1 0 0,0 1 0 0 0,9-9 0 0 0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4:5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7367 0 0,'0'0'3391'0'0,"1"3"-1955"0"0,1 9-1023 0 0,0 0 0 0 0,-1 1 1 0 0,0-1-1 0 0,-1 0 0 0 0,0 1 0 0 0,-1-1 1 0 0,-1 0-1 0 0,0 0 0 0 0,0 0 1 0 0,-7 18-1 0 0,-4 8 257 0 0,-35 70 1 0 0,-57 88 10 0 0,70-139-506 0 0,-55 68 1 0 0,52-74-247 0 0,37-49-382 0 0,3-4-198 0 0,8-9-48 0 0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4:57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283 206 10303 0 0,'-11'6'237'0'0,"1"0"-1"0"0,0 1 0 0 0,0 0 1 0 0,1 1-1 0 0,0 0 0 0 0,-16 17 1 0 0,8-7 1952 0 0,42-28-1857 0 0,54-57 682 0 0,-36 34-814 0 0,0 2 1 0 0,73-38 0 0 0,-86 54-71 0 0,1 1 1 0 0,0 1-1 0 0,1 2 1 0 0,0 2-1 0 0,39-7 1 0 0,-67 15-59 0 0,0 0-1 0 0,1 1 1 0 0,-1 0 0 0 0,1 0-1 0 0,-1 0 1 0 0,0 0 0 0 0,1 1 0 0 0,-1 0-1 0 0,0 0 1 0 0,1 0 0 0 0,3 2-1 0 0,-6-2-41 0 0,1 0-1 0 0,-1 0 0 0 0,0 0 0 0 0,0 1 0 0 0,0-1 1 0 0,0 1-1 0 0,-1-1 0 0 0,1 1 0 0 0,0 0 0 0 0,-1 0 1 0 0,1-1-1 0 0,-1 1 0 0 0,1 0 0 0 0,-1 1 0 0 0,0-1 0 0 0,0 0 1 0 0,0 0-1 0 0,0 0 0 0 0,0 1 0 0 0,-1-1 0 0 0,1 4 1 0 0,0 0-21 0 0,0 1 0 0 0,-1-1 0 0 0,0 1 0 0 0,0-1 0 0 0,0 1 0 0 0,-1 0 0 0 0,0-1 0 0 0,-1 1 1 0 0,1-1-1 0 0,-1 0 0 0 0,-1 0 0 0 0,1 1 0 0 0,-1-1 0 0 0,0-1 0 0 0,0 1 0 0 0,-1 0 0 0 0,1-1 1 0 0,-1 0-1 0 0,-7 8 0 0 0,-8 6 35 0 0,-1-1 0 0 0,0-1 0 0 0,-33 22 0 0 0,34-26-21 0 0,-47 30 40 0 0,-93 45-1 0 0,80-53-62 0 0,-7 2 0 0 0,75-31-16 0 0,9-5-62 0 0,4-1-120 0 0,0-1 171 0 0,0 1-1 0 0,0-1 0 0 0,0 1 0 0 0,0-1 0 0 0,0 0 0 0 0,2-1 0 0 0,5-3-45 0 0,12-2 35 0 0,0 0 0 0 0,1 2 0 0 0,-1 0 0 0 0,1 1 0 0 0,0 1 0 0 0,1 1 0 0 0,26 1 0 0 0,-36 2 33 0 0,7 0 18 0 0,1 0 0 0 0,-1 1 1 0 0,0 2-1 0 0,27 7 0 0 0,-41-10-6 0 0,-1 1 0 0 0,1 1-1 0 0,-1-1 1 0 0,0 1 0 0 0,0 0 0 0 0,0 0-1 0 0,0 0 1 0 0,0 1 0 0 0,-1 0 0 0 0,0 0-1 0 0,0 0 1 0 0,0 0 0 0 0,0 1 0 0 0,0 0-1 0 0,-1-1 1 0 0,0 1 0 0 0,0 0 0 0 0,0 1-1 0 0,-1-1 1 0 0,3 9 0 0 0,-4-9 2 0 0,0-1 0 0 0,0 1 1 0 0,-1 0-1 0 0,1 0 0 0 0,-1 0 0 0 0,-1 0 1 0 0,1 0-1 0 0,-1 0 0 0 0,1 0 0 0 0,-1 0 1 0 0,-1 0-1 0 0,1 0 0 0 0,-1 0 0 0 0,0-1 0 0 0,0 1 1 0 0,0-1-1 0 0,0 1 0 0 0,-1-1 0 0 0,0 0 1 0 0,-5 6-1 0 0,-3 4 60 0 0,-2-1 1 0 0,0 0-1 0 0,0-1 1 0 0,-20 14-1 0 0,4-4 60 0 0,-2-2 0 0 0,0-1 0 0 0,0-1 0 0 0,-2-2 0 0 0,0-1 0 0 0,-1-1 0 0 0,0-3 0 0 0,-1 0 0 0 0,-1-2-1 0 0,1-2 1 0 0,-1-1 0 0 0,-69 1 0 0 0,88-6-108 0 0,11 0-12 0 0,-1-1 0 0 0,1 0 0 0 0,-1 0 1 0 0,1 0-1 0 0,-9-2 0 0 0,6-1-27 0 0,7 3-73 0 0,2-3-8 0 0,1 1 30 0 0,-1-1-1 0 0,1 1 0 0 0,0-1 1 0 0,0 1-1 0 0,0 0 0 0 0,0-1 1 0 0,0 1-1 0 0,1 0 0 0 0,-1-1 1 0 0,1 1-1 0 0,-1 0 0 0 0,4-3 1 0 0,-1 1-1116 0 0,1 0 0 0 0,0 0 0 0 0,1 0 1 0 0,6-4-1 0 0,8-2-4618 0 0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4:5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37 995 12495 0 0,'-7'1'336'0'0,"-22"5"2434"0"0,30-11-2552 0 0,0 1 0 0 0,0-1 0 0 0,1 0 0 0 0,-1 1 0 0 0,1-1 0 0 0,0 1 1 0 0,1-1-1 0 0,-1 1 0 0 0,1 0 0 0 0,-1 0 0 0 0,1 0 0 0 0,4-4 0 0 0,4-7 9 0 0,46-59 322 0 0,73-74-1 0 0,15-19-439 0 0,-45 37-99 0 0,197-237-10 0 0,-266 329-294 0 0,-29 36 175 0 0,-2 4 55 0 0,-14 185 56 0 0,6-117 135 0 0,2 72-1 0 0,7-100-42 0 0,13 187 644 0 0,-1-140-574 0 0,33 112 0 0 0,-34-154-168 0 0,-11-45-57 0 0,0-3-4 0 0,5-10-633 0 0,0 1 1 0 0,0-1-1 0 0,-1 1 0 0 0,-1-1 0 0 0,0-1 1 0 0,5-21-1 0 0,-5 17 388 0 0,10-29-1534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49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56 13359 0 0,'11'-8'177'0'0,"-7"6"-52"0"0,0-1 1 0 0,0 0-1 0 0,0 0 0 0 0,0 0 0 0 0,-1-1 1 0 0,1 0-1 0 0,-1 1 0 0 0,0-1 0 0 0,0 0 1 0 0,4-9 2044 0 0,-23 12-476 0 0,7 3-1522 0 0,0 0 0 0 0,1 0 0 0 0,-1 1 0 0 0,1 1 0 0 0,0-1 0 0 0,0 1 0 0 0,0 1 1 0 0,-8 5-1 0 0,-5 3-49 0 0,-11 6-96 0 0,2 0 0 0 0,-45 39 0 0 0,59-44-28 0 0,0 0 0 0 0,2 2-1 0 0,0 0 1 0 0,1 0 0 0 0,-21 34 0 0 0,31-45 10 0 0,1 0-1 0 0,-1 0 1 0 0,1 1-1 0 0,0-1 0 0 0,0 1 1 0 0,1-1-1 0 0,0 1 1 0 0,0-1-1 0 0,0 1 1 0 0,0 0-1 0 0,1-1 1 0 0,0 1-1 0 0,1 6 0 0 0,0-9 12 0 0,-1 1 0 0 0,1-1-1 0 0,0 1 1 0 0,1-1 0 0 0,-1 0-1 0 0,1 0 1 0 0,-1 0 0 0 0,1 1-1 0 0,0-2 1 0 0,0 1 0 0 0,0 0-1 0 0,1 0 1 0 0,-1-1 0 0 0,1 1-1 0 0,-1-1 1 0 0,1 0 0 0 0,0 1-1 0 0,0-1 1 0 0,0-1 0 0 0,0 1-1 0 0,0 0 1 0 0,4 1 0 0 0,1-1 34 0 0,-1 1 1 0 0,1-1-1 0 0,0 0 0 0 0,0-1 1 0 0,0 0-1 0 0,0 0 1 0 0,1-1-1 0 0,-1 0 0 0 0,0 0 1 0 0,0-1-1 0 0,0 0 1 0 0,0-1-1 0 0,0 1 1 0 0,0-2-1 0 0,-1 1 0 0 0,1-1 1 0 0,11-6-1 0 0,6-4 47 0 0,-2-1 0 0 0,0 0 1 0 0,40-36-1 0 0,-57 46-117 0 0,-1-1 0 0 0,0 0 1 0 0,0 0-1 0 0,-1 0 0 0 0,0-1 0 0 0,0 0 1 0 0,0 1-1 0 0,0-2 0 0 0,-1 1 1 0 0,0 0-1 0 0,0-1 0 0 0,-1 1 0 0 0,3-10 1 0 0,-4 11-95 0 0,-1 0 1 0 0,1 0 0 0 0,-1-1 0 0 0,0 1-1 0 0,0 0 1 0 0,0 0 0 0 0,-1 0 0 0 0,0 0-1 0 0,0 0 1 0 0,0-1 0 0 0,-1 2 0 0 0,0-1-1 0 0,0 0 1 0 0,0 0 0 0 0,0 0 0 0 0,-1 1-1 0 0,1 0 1 0 0,-7-8 0 0 0,5 7-101 0 0,-1 0 0 0 0,1 0 0 0 0,-1 0 1 0 0,-1 0-1 0 0,1 1 0 0 0,-1 0 0 0 0,1 0 0 0 0,-1 0 0 0 0,0 1 1 0 0,-1 0-1 0 0,1 0 0 0 0,0 0 0 0 0,-13-3 0 0 0,13 5-902 0 0,-1 0-1 0 0,0 1 0 0 0,1-1 1 0 0,-1 1-1 0 0,-8 1 1 0 0,6-1-3406 0 0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4:5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9671 0 0,'0'0'7264'0'0,"1"0"-6853"0"0,24 2 1038 0 0,29 4 0 0 0,17 2 227 0 0,-42-7-1439 0 0,1-2 0 0 0,-1-1 0 0 0,49-9-1 0 0,-54 6-1159 0 0,0-2-1 0 0,34-14 1 0 0,-32 10-6351 0 0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4:5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7367 0 0,'0'0'6207'0'0,"-1"2"-5888"0"0,-28 85 893 0 0,-72 148 0 0 0,92-218-1255 0 0,1-2-181 0 0,0 0 1 0 0,-6 21-1 0 0,26-52-8628 0 0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5:0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18 408 5527 0 0,'0'0'9744'0'0,"-4"-6"-9610"0"0,0 1-108 0 0,3 2-3 0 0,0 1 1 0 0,-1 0-1 0 0,1-1 0 0 0,0 1 0 0 0,0-1 0 0 0,1 0 0 0 0,-1 1 0 0 0,0-1 1 0 0,1 0-1 0 0,0 1 0 0 0,0-1 0 0 0,-1 0 0 0 0,2 1 0 0 0,-1-1 1 0 0,0 0-1 0 0,0 1 0 0 0,1-1 0 0 0,0 0 0 0 0,-1 1 0 0 0,2-4 0 0 0,2-4 80 0 0,1 0-1 0 0,-1 0 1 0 0,10-13-1 0 0,11-18 254 0 0,55-66 0 0 0,-65 89-296 0 0,1 2 0 0 0,0 0 1 0 0,1 1-1 0 0,1 0 0 0 0,38-22 1 0 0,-51 34-5 0 0,1 0 0 0 0,0 0 0 0 0,0 1 0 0 0,-1 0-1 0 0,1 0 1 0 0,1 1 0 0 0,-1-1 0 0 0,0 1 0 0 0,12 0 0 0 0,-15 1-19 0 0,1 0 0 0 0,-1 0 0 0 0,0 1 1 0 0,0-1-1 0 0,0 1 0 0 0,1 0 0 0 0,-1 0 0 0 0,0 0 0 0 0,0 1 0 0 0,0-1 0 0 0,0 1 0 0 0,-1-1 0 0 0,1 1 0 0 0,0 0 0 0 0,-1 0 0 0 0,1 0 0 0 0,-1 0 0 0 0,1 1 0 0 0,-1-1 0 0 0,2 4 0 0 0,-1-2-28 0 0,0 0 0 0 0,-1 1 1 0 0,1-1-1 0 0,-1 1 0 0 0,0-1 0 0 0,-1 1 0 0 0,1 0 1 0 0,-1 0-1 0 0,0 0 0 0 0,0 0 0 0 0,0 0 0 0 0,-1 0 1 0 0,1 0-1 0 0,-1 0 0 0 0,-1 0 0 0 0,1 1 0 0 0,-1-1 1 0 0,1 0-1 0 0,-3 5 0 0 0,-3 8 11 0 0,-1 0 0 0 0,0-1 0 0 0,-19 32 0 0 0,-7 16 25 0 0,29-55-45 0 0,1 0 0 0 0,0 0 0 0 0,1 0 0 0 0,0 0 0 0 0,0 0 0 0 0,0 15 0 0 0,2-9 0 0 0,2-12 0 0 0,0-1 0 0 0,3 7 0 0 0,-3-8 3 0 0,-1-1 0 0 0,1 1 0 0 0,1-1 0 0 0,-1 0 0 0 0,0 0 0 0 0,0 0 0 0 0,0 0 0 0 0,1 0 0 0 0,-1 0 0 0 0,0 0 0 0 0,1-1 0 0 0,-1 1 0 0 0,1-1 0 0 0,-1 0 0 0 0,0 0 0 0 0,1 0 0 0 0,2 0 0 0 0,4-1-25 0 0,0 1 0 0 0,-1-2 1 0 0,15-3-1 0 0,38-17-2213 0 0,-41 15-1002 0 0,12-5-2586 0 0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5:0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16 8287 0 0,'1'-1'17'0'0,"5"-1"84"0"0,-1-1-1 0 0,1 1 1 0 0,0 0-1 0 0,0 1 1 0 0,0-1 0 0 0,0 1-1 0 0,0 1 1 0 0,0-1-1 0 0,12 1 1 0 0,-16 0 514 0 0,2 5 823 0 0,-4-5-1388 0 0,1 0 0 0 0,-1 0 0 0 0,0 1 0 0 0,1-1 0 0 0,-1 0 0 0 0,0 0 0 0 0,1 1 0 0 0,-1-1 0 0 0,0 0 0 0 0,1 1 0 0 0,-1-1 0 0 0,0 0 0 0 0,0 1 1 0 0,1-1-1 0 0,-1 0 0 0 0,0 1 0 0 0,0-1 0 0 0,0 1 0 0 0,1-1 0 0 0,-1 0 0 0 0,0 1 0 0 0,0-1 0 0 0,0 1 0 0 0,0-1 0 0 0,0 0 0 0 0,0 1 0 0 0,0-1 0 0 0,0 1 0 0 0,0-1 0 0 0,0 1 0 0 0,-3 3 51 0 0,0 0 1 0 0,0 0 0 0 0,0-1-1 0 0,-1 1 1 0 0,1-1-1 0 0,-1 0 1 0 0,0 0-1 0 0,-8 4 1 0 0,-40 19 973 0 0,25-13-627 0 0,-23 11 229 0 0,2-1-497 0 0,2 2 0 0 0,-79 54-1 0 0,-113 121-179 0 0,231-193 0 0 0,0 0 0 0 0,1 0 0 0 0,-1 0 0 0 0,2 1 0 0 0,-1 0 0 0 0,1 0 0 0 0,-6 12 0 0 0,8-4 0 0 0,3-14 10 0 0,1 1 0 0 0,-1-1-1 0 0,1 1 1 0 0,0-1-1 0 0,0 1 1 0 0,0-1 0 0 0,0 0-1 0 0,0 1 1 0 0,0-1 0 0 0,1 0-1 0 0,-1 0 1 0 0,1 0-1 0 0,0 0 1 0 0,-1 0 0 0 0,1 0-1 0 0,0 0 1 0 0,0 0 0 0 0,0-1-1 0 0,0 1 1 0 0,0-1 0 0 0,1 0-1 0 0,-1 0 1 0 0,0 1-1 0 0,1-1 1 0 0,-1-1 0 0 0,1 1-1 0 0,2 1 1 0 0,7 0 102 0 0,-1 1 0 0 0,1-1 1 0 0,-1-1-1 0 0,22 0 0 0 0,-7-2 153 0 0,0-1 0 0 0,39-8 0 0 0,54-19 420 0 0,31-5-254 0 0,-54 19-2326 0 0,-83 12 296 0 0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5:0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0 13303 0 0,'0'0'1202'0'0,"0"3"-977"0"0,-10 18-72 0 0,-14 25-1 0 0,-1 0 140 0 0,-69 134 850 0 0,-9 18-484 0 0,36-53-412 0 0,-96 184 192 0 0,-39-8 564 0 0,197-313-1008 0 0,4-7-71 0 0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5:01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291 204 9671 0 0,'0'0'748'0'0,"0"2"-492"0"0,-21 40 1820 0 0,21-41-1438 0 0,0 1-382 0 0,0 4-162 0 0,0-5 13 0 0,0 0-66 0 0,1 0 1 0 0,-1 0-1 0 0,1-1 1 0 0,0 1-1 0 0,-1 0 0 0 0,1 0 1 0 0,0-1-1 0 0,0 1 0 0 0,0-1 1 0 0,-1 1-1 0 0,1 0 1 0 0,0-1-1 0 0,0 0 0 0 0,0 1 1 0 0,0-1-1 0 0,0 1 1 0 0,0-1-1 0 0,1 0 0 0 0,18 2 168 0 0,-19-2-156 0 0,2-1-12 0 0,-1 0-1 0 0,0 1 1 0 0,1-1 0 0 0,-1 0 0 0 0,0 0-1 0 0,0-1 1 0 0,0 1 0 0 0,0 0-1 0 0,0-1 1 0 0,0 1 0 0 0,-1-1-1 0 0,1 0 1 0 0,2-3 0 0 0,1 1 80 0 0,11-11 361 0 0,-1-1 1 0 0,0-1-1 0 0,19-28 1 0 0,-28 36-334 0 0,-1 0 0 0 0,0-1 1 0 0,0 1-1 0 0,-1-1 0 0 0,0 0 0 0 0,-1 0 1 0 0,0 0-1 0 0,0 0 0 0 0,1-17 0 0 0,-4 26-124 0 0,1-1 0 0 0,-1 1-1 0 0,0-1 1 0 0,0 0 0 0 0,0 1-1 0 0,-1-1 1 0 0,1 1 0 0 0,0-1-1 0 0,0 0 1 0 0,-1 1 0 0 0,1-1-1 0 0,-1 1 1 0 0,0-1 0 0 0,1 1-1 0 0,-1-1 1 0 0,0 1 0 0 0,0 0-1 0 0,0-1 1 0 0,0 1 0 0 0,-2-2-1 0 0,2 2-16 0 0,-1 0-1 0 0,1 0 0 0 0,-1 1 1 0 0,0-1-1 0 0,1 1 0 0 0,-1-1 1 0 0,1 1-1 0 0,-1 0 0 0 0,0-1 1 0 0,1 1-1 0 0,-1 0 0 0 0,0 0 1 0 0,1 0-1 0 0,-1 0 0 0 0,0 1 1 0 0,1-1-1 0 0,-1 0 0 0 0,0 1 1 0 0,1-1-1 0 0,-3 2 0 0 0,-8 3-21 0 0,-1 0-1 0 0,1 1 1 0 0,0 1-1 0 0,1 0 0 0 0,-20 16 1 0 0,-49 49-75 0 0,80-71 89 0 0,-132 139 0 0 0,104-108 0 0 0,12-13 38 0 0,-23 32 0 0 0,34-44-29 0 0,1 0-1 0 0,0 0 1 0 0,1 0-1 0 0,0 0 0 0 0,0 1 1 0 0,0 0-1 0 0,1-1 1 0 0,-2 17-1 0 0,3-17 3 0 0,2-6-9 0 0,-1-1 1 0 0,1 1-1 0 0,-1-1 0 0 0,0 0 1 0 0,1 1-1 0 0,-1-1 0 0 0,1 0 1 0 0,-1 0-1 0 0,1 1 1 0 0,-1-1-1 0 0,1 0 0 0 0,-1 0 1 0 0,1 0-1 0 0,-1 1 0 0 0,1-1 1 0 0,0 0-1 0 0,-1 0 1 0 0,1 0-1 0 0,-1 0 0 0 0,1 0 1 0 0,0 0 0 0 0,3 0 4 0 0,1 0-1 0 0,-1 0 1 0 0,1 0-1 0 0,-1-1 0 0 0,0 1 1 0 0,0-1-1 0 0,1 0 1 0 0,-1 0-1 0 0,7-4 1 0 0,38-20 30 0 0,-30 14-32 0 0,1-1-238 0 0,-1 0 0 0 0,0-2 0 0 0,24-21 0 0 0,46-53-1306 0 0,-44 41 1027 0 0,-43 45 431 0 0,-4 12 138 0 0,1-1 61 0 0,-1 0-1 0 0,0-1 1 0 0,-1 1 0 0 0,0 0-1 0 0,-1-1 1 0 0,0 1-1 0 0,-8 13 1 0 0,3-6 53 0 0,-13 24 136 0 0,13-26-310 0 0,1 2 0 0 0,0-1 0 0 0,1 1 0 0 0,0 0 0 0 0,2 0-1 0 0,0 0 1 0 0,0 1 0 0 0,-1 19 0 0 0,18-35-1480 0 0,1-4 715 0 0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5:0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 9215 0 0,'0'0'9792'0'0,"-2"1"-9564"0"0,-5 8-119 0 0,-1-1 0 0 0,-18 14 0 0 0,17-15-32 0 0,0 1 1 0 0,0 0-1 0 0,-13 16 0 0 0,16-17-77 0 0,-33 46 0 0 0,-56 56 0 0 0,87-99 0 0 0,3-2 0 0 0,6-6-1 0 0,-1-1 0 0 0,0 0 0 0 0,0 0 0 0 0,1 0 0 0 0,-1 1 0 0 0,1-1 1 0 0,-1 0-1 0 0,1 0 0 0 0,0 0 0 0 0,-1 0 0 0 0,1 0 0 0 0,0 0 0 0 0,0 0 0 0 0,0 0 0 0 0,-1 0 0 0 0,1 0 0 0 0,0-1 0 0 0,0 1 0 0 0,0 0 0 0 0,0-1 0 0 0,2 2 0 0 0,26 10-38 0 0,-17-8 16 0 0,1 1 1 0 0,-1 0-1 0 0,0 0 0 0 0,-1 2 1 0 0,1-1-1 0 0,18 16 0 0 0,-23-16 39 0 0,0 0-1 0 0,0 0 1 0 0,-1 1-1 0 0,0 0 1 0 0,-1 0-1 0 0,1 1 1 0 0,-2-1 0 0 0,1 1-1 0 0,-1 0 1 0 0,7 16-1 0 0,-11-20 32 0 0,1-1 0 0 0,-1 1 0 0 0,1 0 0 0 0,-1-1 0 0 0,0 1 0 0 0,0-1 0 0 0,-1 1-1 0 0,1-1 1 0 0,-1 1 0 0 0,0-1 0 0 0,0 1 0 0 0,0-1 0 0 0,0 0 0 0 0,0 1 0 0 0,-1-1 0 0 0,0 0 0 0 0,1 0 0 0 0,-1 0-1 0 0,0 0 1 0 0,-4 4 0 0 0,0 0 44 0 0,-1 0 0 0 0,0 0 0 0 0,0 0 0 0 0,0-1 0 0 0,-1 0 0 0 0,-12 7 0 0 0,-3 0-101 0 0,0-1 0 0 0,-1-1 0 0 0,-1-1 0 0 0,0-1 0 0 0,0-1 1 0 0,-1-1-1 0 0,0-2 0 0 0,0 0 0 0 0,0-2 0 0 0,-41 0 1 0 0,61-3-439 0 0,-24-3 607 0 0,29 2-678 0 0,-1 1 1 0 0,1-1-1 0 0,0 1 0 0 0,-1-1 1 0 0,1 1-1 0 0,0-1 1 0 0,0 0-1 0 0,0 1 0 0 0,-1-1 1 0 0,1 0-1 0 0,-1-1 1 0 0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45:0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1 10135 0 0,'0'0'1220'0'0,"-9"0"855"0"0,0 1-1304 0 0,0 1 0 0 0,1-1 1 0 0,-1 2-1 0 0,1-1 0 0 0,-1 1 0 0 0,1 1 1 0 0,0 0-1 0 0,-9 5 0 0 0,-4 5-522 0 0,-30 26-1 0 0,16-12 49 0 0,29-23-297 0 0,0-1 1 0 0,0 1 0 0 0,1 0 0 0 0,0 1 0 0 0,0-1 0 0 0,0 1 0 0 0,0 0 0 0 0,1 0 0 0 0,0 1 0 0 0,-4 10 0 0 0,6-7-1 0 0,3-7 0 0 0,-1-1-1 0 0,1 0 1 0 0,-1 0 0 0 0,1 0-1 0 0,0 0 1 0 0,-1 0-1 0 0,1-1 1 0 0,0 1 0 0 0,1 0-1 0 0,-1 0 1 0 0,0 0-1 0 0,0-1 1 0 0,1 1 0 0 0,-1-1-1 0 0,1 1 1 0 0,-1-1-1 0 0,1 0 1 0 0,0 1 0 0 0,3 1-1 0 0,3 2-41 0 0,1-1-1 0 0,0 0 0 0 0,10 3 1 0 0,-4-2-52 0 0,4 2 54 0 0,1 2-1 0 0,-1 0 1 0 0,30 20-1 0 0,-41-23 29 0 0,0 1-1 0 0,0 0 0 0 0,-1 0 1 0 0,0 0-1 0 0,0 1 1 0 0,0 0-1 0 0,-1 0 0 0 0,-1 0 1 0 0,9 17-1 0 0,-9-14 130 0 0,0 0 0 0 0,-1 0 0 0 0,-1 0 0 0 0,1 1 0 0 0,-2-1 0 0 0,0 1 0 0 0,1 13 0 0 0,-3-17-24 0 0,0 0-1 0 0,0 0 1 0 0,-1 0 0 0 0,0 0-1 0 0,-1 0 1 0 0,1 0 0 0 0,-2 0-1 0 0,1 0 1 0 0,-1-1 0 0 0,0 1-1 0 0,-5 7 1 0 0,4-7-36 0 0,-1 0 0 0 0,0 0 0 0 0,0-1 0 0 0,-1 1 0 0 0,0-1 0 0 0,0-1 0 0 0,-1 1 0 0 0,0-1 0 0 0,0-1 0 0 0,0 1 0 0 0,-1-1 0 0 0,0 0 0 0 0,0-1 0 0 0,0 0 0 0 0,-17 7 0 0 0,6-6-65 0 0,1 0 0 0 0,-1-1 0 0 0,0-1 0 0 0,0-1 0 0 0,-27 0 0 0 0,17-3 0 0 0,0 0 0 0 0,-55-12 0 0 0,82 13-3 0 0,-23-6 40 0 0,-34-11 0 0 0,54 15-72 0 0,-1 0-1 0 0,1-1 1 0 0,-1 1 0 0 0,1-1 0 0 0,0 0 0 0 0,0 0 0 0 0,1-1-1 0 0,-1 1 1 0 0,1-1 0 0 0,-1 0 0 0 0,1-1 0 0 0,-4-5-1 0 0,4 2-1081 0 0,7-1-5027 0 0,2-1-616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0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85 7367 0 0,'0'0'568'0'0,"-1"2"-373"0"0,-52 58 8946 0 0,52-59-9018 0 0,1 0 0 0 0,-1 0 0 0 0,1-1 0 0 0,-1 1 0 0 0,1 0 0 0 0,0 0 0 0 0,0 0 0 0 0,-1 0 0 0 0,1 0-1 0 0,0 0 1 0 0,0 0 0 0 0,0 0 0 0 0,0 0 0 0 0,0 0 0 0 0,0 0 0 0 0,0 0 0 0 0,0 0 0 0 0,0 0 0 0 0,1 0 0 0 0,-1 0 0 0 0,0 0 0 0 0,1-1-1 0 0,-1 1 1 0 0,1 0 0 0 0,0 1 0 0 0,0 0-34 0 0,0-1 0 0 0,0 1 0 0 0,0-1 0 0 0,0 1 0 0 0,0-1 0 0 0,1 0-1 0 0,-1 0 1 0 0,0 1 0 0 0,1-1 0 0 0,-1 0 0 0 0,3 1 0 0 0,4 1 103 0 0,-1-1 0 0 0,0-1 1 0 0,1 1-1 0 0,-1-1 0 0 0,1 0 1 0 0,-1-1-1 0 0,1 0 0 0 0,13-1 1 0 0,61-13 298 0 0,-73 12-465 0 0,19-4-33 0 0,0-1 1 0 0,-1-2-1 0 0,0 0 1 0 0,0-2-1 0 0,-1-1 1 0 0,28-18-1 0 0,-49 27-68 0 0,-1 0-1 0 0,0 0 1 0 0,0-1-1 0 0,0 0 1 0 0,0 1-1 0 0,-1-1 0 0 0,1-1 1 0 0,-1 1-1 0 0,3-5 1 0 0,-6 8 39 0 0,1 0 0 0 0,0-1 0 0 0,-1 1 1 0 0,1 0-1 0 0,-1 0 0 0 0,0-1 0 0 0,1 1 0 0 0,-1 0 1 0 0,0 0-1 0 0,0-1 0 0 0,1 1 0 0 0,-1 0 1 0 0,0-1-1 0 0,0 1 0 0 0,-1 0 0 0 0,1-1 0 0 0,0 1 1 0 0,0 0-1 0 0,-1-1 0 0 0,1 1 0 0 0,-1 0 0 0 0,1 0 1 0 0,-1 0-1 0 0,1-1 0 0 0,-1 1 0 0 0,0 0 1 0 0,1 0-1 0 0,-1 0 0 0 0,0 0 0 0 0,0 0 0 0 0,0 0 1 0 0,0 0-1 0 0,0 0 0 0 0,0 1 0 0 0,0-1 1 0 0,0 0-1 0 0,0 0 0 0 0,-1 1 0 0 0,1-1 0 0 0,0 1 1 0 0,-2-1-1 0 0,-2-1-83 0 0,0 0 0 0 0,-1 1 1 0 0,1-1-1 0 0,-1 1 0 0 0,0 0 0 0 0,1 1 0 0 0,-1 0 1 0 0,0-1-1 0 0,-10 3 0 0 0,-6 1-150 0 0,-25 6 0 0 0,27-4 154 0 0,-11 2 161 0 0,1 2 1 0 0,1 1 0 0 0,0 1-1 0 0,0 1 1 0 0,1 2 0 0 0,1 0-1 0 0,0 2 1 0 0,1 2 0 0 0,-31 25-1 0 0,23-15 313 0 0,-69 64 549 0 0,88-77-796 0 0,0 2 1 0 0,1 0-1 0 0,1 0 1 0 0,-15 25 0 0 0,27-39-100 0 0,-1 0 0 0 0,0 0 1 0 0,1 1-1 0 0,0-1 0 0 0,-1 0 1 0 0,1 1-1 0 0,1-1 1 0 0,-1 1-1 0 0,0-1 0 0 0,1 1 1 0 0,0-1-1 0 0,0 1 0 0 0,0-1 1 0 0,0 1-1 0 0,0-1 1 0 0,1 1-1 0 0,1 6 0 0 0,0-6 23 0 0,0-1-1 0 0,0 1 0 0 0,0 0 0 0 0,0-1 0 0 0,0 1 1 0 0,1-1-1 0 0,0 0 0 0 0,0 0 0 0 0,-1 0 1 0 0,2 0-1 0 0,-1 0 0 0 0,0-1 0 0 0,1 1 1 0 0,6 3-1 0 0,6 2 92 0 0,0-1 0 0 0,1-1 0 0 0,30 9 0 0 0,54 6 83 0 0,-98-21-212 0 0,108 14-386 0 0,-87-12-3399 0 0,26-3-1 0 0,-25-1-2876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5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41 9215 0 0,'46'-28'2210'0'0,"-24"15"8816"0"0,-23 18-10971 0 0,1 0-1 0 0,-1-1 0 0 0,0 1 1 0 0,0-1-1 0 0,-1 1 0 0 0,1-1 1 0 0,-1 1-1 0 0,0-1 1 0 0,0 0-1 0 0,0 1 0 0 0,-1-1 1 0 0,0-1-1 0 0,0 1 0 0 0,0 0 1 0 0,0-1-1 0 0,-5 5 1 0 0,-7 6-61 0 0,-1-2 1 0 0,-26 17 0 0 0,27-18 65 0 0,-35 22-50 0 0,-37 26-9 0 0,72-48-1 0 0,0 2 0 0 0,1-1 0 0 0,-18 24 0 0 0,15-17 0 0 0,8-9 0 0 0,0 1 0 0 0,1 0 0 0 0,-11 18 0 0 0,17-27 0 0 0,1 1 0 0 0,-1 0 0 0 0,1 0 0 0 0,0 0 0 0 0,0 0 0 0 0,0 0 0 0 0,0 0 0 0 0,1 0 0 0 0,-1 0 0 0 0,1 1 0 0 0,0-1 0 0 0,0 0 0 0 0,0 0 0 0 0,0 0 0 0 0,1 0 0 0 0,-1 1 0 0 0,1-1 0 0 0,0 0 0 0 0,0 0 0 0 0,2 4 0 0 0,-2-4 7 0 0,1 0 0 0 0,0-1-1 0 0,0 1 1 0 0,1-1 0 0 0,-1 1 0 0 0,0-1-1 0 0,1 0 1 0 0,-1 0 0 0 0,1 0 0 0 0,0 0-1 0 0,0-1 1 0 0,-1 1 0 0 0,1-1 0 0 0,0 1-1 0 0,1-1 1 0 0,-1 0 0 0 0,0 0 0 0 0,0-1-1 0 0,4 2 1 0 0,5-1 45 0 0,0 1-1 0 0,0-2 1 0 0,23-1-1 0 0,-3-2-48 0 0,0-2-1 0 0,0-1 1 0 0,61-20-1 0 0,-16-3-4390 0 0,-58 20-588 0 0,-3 0-1267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5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15 5983 0 0,'7'-4'239'0'0,"13"-6"15758"0"0,-20 12-15406 0 0,0 2-521 0 0,1 0 1 0 0,-2 0-1 0 0,1 0 1 0 0,0 0-1 0 0,-1 0 1 0 0,0 0-1 0 0,1-1 1 0 0,-2 1-1 0 0,1 0 0 0 0,0 0 1 0 0,-1-1-1 0 0,0 1 1 0 0,-3 6-1 0 0,-6 5 80 0 0,-20 25 1 0 0,14-19-12 0 0,-14 18-113 0 0,18-24-306 0 0,0 0 0 0 0,1 1 0 0 0,1 0 1 0 0,1 1-1 0 0,-9 18 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50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5527 0 0,'0'0'10632'0'0,"13"5"-14920"0"0,-2 2-888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51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379 118 8751 0 0,'0'0'794'0'0,"5"-8"-422"0"0,9-22 5941 0 0,-12 25-5985 0 0,0 1 0 0 0,-1-1 0 0 0,0 1 0 0 0,1-10 0 0 0,-2 12-331 0 0,0 0 0 0 0,0 0 0 0 0,0 0 0 0 0,0 1 0 0 0,0-1 0 0 0,0 0 0 0 0,-1 0 0 0 0,1 0 0 0 0,-1 1 0 0 0,1-1 0 0 0,-1 0 0 0 0,0 1 0 0 0,0-1 0 0 0,0 0 0 0 0,0 1 0 0 0,0-1 0 0 0,0 1 0 0 0,0 0 0 0 0,0-1 0 0 0,0 1 0 0 0,-1 0 0 0 0,1-1 0 0 0,0 1 0 0 0,-1 0 0 0 0,1 0 0 0 0,-1 0 0 0 0,0 1-1 0 0,1-1 1 0 0,-1 0 0 0 0,0 0 0 0 0,1 1 0 0 0,-1-1 0 0 0,-3 0 0 0 0,2 1 1 0 0,-1 0-1 0 0,1-1 1 0 0,0 1-1 0 0,0 0 1 0 0,-1 1 0 0 0,1-1-1 0 0,0 1 1 0 0,0-1-1 0 0,0 1 1 0 0,0 0-1 0 0,0 0 1 0 0,0 0-1 0 0,0 1 1 0 0,0-1-1 0 0,-3 3 1 0 0,-6 3-11 0 0,0 1 0 0 0,-11 10 0 0 0,18-14 19 0 0,-13 12 143 0 0,1 1 0 0 0,0 0 0 0 0,2 1 0 0 0,-17 23 1 0 0,-25 27 394 0 0,-7 10 118 0 0,58-69-610 0 0,-1 1-1 0 0,2 0 1 0 0,-1 1-1 0 0,1 0 0 0 0,1-1 1 0 0,-5 20-1 0 0,8-29-47 0 0,1 1 0 0 0,-1-1 1 0 0,1 1-1 0 0,0 0 0 0 0,-1-1 0 0 0,1 1 0 0 0,0 0 0 0 0,0-1 0 0 0,0 1 0 0 0,0 0 1 0 0,1-1-1 0 0,-1 1 0 0 0,0-1 0 0 0,1 1 0 0 0,-1 0 0 0 0,1-1 0 0 0,-1 1 0 0 0,1-1 0 0 0,0 1 1 0 0,0-1-1 0 0,-1 0 0 0 0,1 1 0 0 0,0-1 0 0 0,0 0 0 0 0,0 1 0 0 0,1-1 0 0 0,-1 0 1 0 0,0 0-1 0 0,0 0 0 0 0,1 0 0 0 0,-1 0 0 0 0,1 0 0 0 0,-1-1 0 0 0,1 1 0 0 0,-1 0 1 0 0,1-1-1 0 0,-1 1 0 0 0,1-1 0 0 0,-1 1 0 0 0,1-1 0 0 0,0 0 0 0 0,-1 0 0 0 0,4 0 1 0 0,6 0 49 0 0,-1 0 0 0 0,1-1 1 0 0,-1-1-1 0 0,0 0 1 0 0,1 0-1 0 0,10-4 1 0 0,59-26 104 0 0,-71 28-147 0 0,11-5-69 0 0,-1-1 0 0 0,-1-1 0 0 0,32-23 0 0 0,-45 44 111 0 0,1 19-54 0 0,-6-27-23 0 0,1 1 0 0 0,-1-1-1 0 0,1 0 1 0 0,0 0 0 0 0,0 0-1 0 0,0 0 1 0 0,0 0 0 0 0,0 0 0 0 0,0 0-1 0 0,1 0 1 0 0,-1 0 0 0 0,0 0-1 0 0,1-1 1 0 0,0 1 0 0 0,-1-1-1 0 0,1 1 1 0 0,0-1 0 0 0,0 1 0 0 0,0-1-1 0 0,0 0 1 0 0,0 0 0 0 0,0 0-1 0 0,2 1 1 0 0,2-1-145 0 0,-1-1-1 0 0,0 1 1 0 0,0-1-1 0 0,0 0 1 0 0,1 0-1 0 0,-1 0 1 0 0,7-2 0 0 0,0 0-288 0 0,8-1-1518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51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49 13359 0 0,'33'-33'1136'0'0,"-17"17"5335"0"0,-17 18-6389 0 0,0 0-1 0 0,-1 0 1 0 0,2 0-1 0 0,-1 0 1 0 0,0 0 0 0 0,0 0-1 0 0,1 1 1 0 0,-1 2 0 0 0,-2 7 68 0 0,-24 47 558 0 0,-41 70 0 0 0,20-40-312 0 0,-56 127-43 0 0,-3 6-298 0 0,107-222-55 0 0,-139 277-88 0 0,107-195-2402 0 0,31-80 1199 0 0</inkml:trace>
  <inkml:trace contextRef="#ctx0" brushRef="#br0" timeOffset="1">0 621 5527 0 0,'2'0'12214'0'0,"122"-34"-5964"0"0,98 2-3917 0 0,1 19-2061 0 0,-93 8-146 0 0,43-2-3505 0 0,-140 7 1691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51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52 13991 0 0,'0'2'639'0'0,"-2"5"-446"0"0,0 0 0 0 0,0 0 0 0 0,-6 10 1 0 0,1-1 6225 0 0,7-15-6276 0 0,1 0-1 0 0,1 0 1 0 0,-1 1 0 0 0,0-1-1 0 0,0 0 1 0 0,0-1 0 0 0,1 1-1 0 0,-1 0 1 0 0,0 0 0 0 0,1 0-1 0 0,-1-1 1 0 0,0 1 0 0 0,1-1-1 0 0,-1 1 1 0 0,1-1 0 0 0,-1 0-1 0 0,1 1 1 0 0,-1-1 0 0 0,1 0-1 0 0,-1 0 1 0 0,1 0 0 0 0,2-1-1 0 0,35-3 229 0 0,-36 4-287 0 0,5-2-79 0 0,-1 0 0 0 0,1-1 1 0 0,0 1-1 0 0,-1-2 0 0 0,1 1 1 0 0,-1-1-1 0 0,0 0 0 0 0,0 0 1 0 0,-1-1-1 0 0,1 0 0 0 0,-1 0 1 0 0,0 0-1 0 0,8-10 0 0 0,-13 13-61 0 0,0-1 0 0 0,1 1 0 0 0,-1 0 0 0 0,0-1 0 0 0,0 1 0 0 0,0 0 0 0 0,-1-1 0 0 0,1 1 0 0 0,0-1-1 0 0,-1 0 1 0 0,0 1 0 0 0,1-5 0 0 0,-1 5-156 0 0,-2 1 16 0 0,0 0 153 0 0,0-1 1 0 0,0 0-1 0 0,-1 1 0 0 0,1-1 1 0 0,-1 1-1 0 0,0 0 0 0 0,1 0 1 0 0,-1 0-1 0 0,0 0 0 0 0,1 1 1 0 0,-1-1-1 0 0,0 1 0 0 0,0 0 1 0 0,0-1-1 0 0,1 1 0 0 0,-1 0 1 0 0,0 1-1 0 0,-4 0 0 0 0,-7 1-84 0 0,1 1 0 0 0,-20 7 0 0 0,32-10 122 0 0,-19 7-35 0 0,0 1-1 0 0,0 2 1 0 0,-32 20 0 0 0,-50 42 197 0 0,18-4 79 0 0,71-56-176 0 0,0 1-1 0 0,1 0 1 0 0,1 0 0 0 0,-11 17-1 0 0,20-27-50 0 0,0 1 0 0 0,0 0 0 0 0,0 0-1 0 0,0 0 1 0 0,0 0 0 0 0,1 0 0 0 0,0 0 0 0 0,0 0-1 0 0,0 0 1 0 0,0 0 0 0 0,1 1 0 0 0,0-1-1 0 0,0 6 1 0 0,0-8-10 0 0,1 1 1 0 0,-1-1-1 0 0,1 0 1 0 0,-1 0-1 0 0,1 0 1 0 0,0 1-1 0 0,0-1 0 0 0,0 0 1 0 0,0 0-1 0 0,1 0 1 0 0,-1-1-1 0 0,0 1 0 0 0,1 0 1 0 0,0 0-1 0 0,-1-1 1 0 0,1 1-1 0 0,0-1 0 0 0,0 1 1 0 0,-1-1-1 0 0,1 0 1 0 0,0 0-1 0 0,0 0 0 0 0,1 0 1 0 0,-1 0-1 0 0,0 0 1 0 0,3 0-1 0 0,4 1-201 0 0,1 0 0 0 0,0 0 0 0 0,0-1 0 0 0,0 0-1 0 0,19-2 1 0 0,24-3-5011 0 0,-47 3 4107 0 0,37-4-5962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5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259 442 10135 0 0,'0'0'5266'0'0,"-1"2"-3840"0"0,-2 7 1594 0 0,-5-1-759 0 0,5-7-2125 0 0,-1 0 0 0 0,1 0 0 0 0,0 0 0 0 0,0 0 0 0 0,-1 0 0 0 0,1-1 0 0 0,-1 0 0 0 0,1 1 0 0 0,0-1 0 0 0,-1-1 0 0 0,1 1 0 0 0,0 0 0 0 0,-6-2-1 0 0,-3-1 33 0 0,-1 0 0 0 0,-15-7 0 0 0,11 3-115 0 0,1 0 1 0 0,1-1-1 0 0,-16-11 0 0 0,25 16-45 0 0,1-1 0 0 0,0 0-1 0 0,0 0 1 0 0,0 0 0 0 0,1-1-1 0 0,-1 1 1 0 0,1-1 0 0 0,0 0-1 0 0,1 0 1 0 0,-1-1 0 0 0,-4-10-1 0 0,7 12-6 0 0,0 0-1 0 0,0 0 1 0 0,0 0-1 0 0,1 1 0 0 0,0-1 1 0 0,0 0-1 0 0,0-1 0 0 0,0 1 1 0 0,1 1-1 0 0,-1-1 0 0 0,1 0 1 0 0,0 0-1 0 0,0 0 1 0 0,0 0-1 0 0,1 0 0 0 0,-1 1 1 0 0,1-1-1 0 0,0 1 0 0 0,4-6 1 0 0,3-5-112 0 0,2 1-1 0 0,0 0 1 0 0,15-14 0 0 0,-24 25 95 0 0,28-25-355 0 0,1 2 0 0 0,2 1 0 0 0,0 1-1 0 0,39-19 1 0 0,-58 34 276 0 0,0 0 0 0 0,1 1 0 0 0,0 1-1 0 0,1 1 1 0 0,-1 0 0 0 0,24-4 0 0 0,-33 8 115 0 0,1 0-1 0 0,0 1 1 0 0,0 0 0 0 0,0 0 0 0 0,0 0-1 0 0,0 1 1 0 0,-1 0 0 0 0,1 1 0 0 0,0-1-1 0 0,-1 1 1 0 0,1 0 0 0 0,-1 1 0 0 0,1 0-1 0 0,-1 0 1 0 0,0 0 0 0 0,0 1 0 0 0,9 6-1 0 0,-9-4 79 0 0,1 0 0 0 0,-1 0-1 0 0,0 1 1 0 0,0-1-1 0 0,0 1 1 0 0,-1 1 0 0 0,0-1-1 0 0,-1 1 1 0 0,5 10-1 0 0,-7-13-62 0 0,0 1 0 0 0,0 0 0 0 0,-1-1 0 0 0,0 1 0 0 0,0 0 0 0 0,0 0 0 0 0,-1 0 0 0 0,0-1 0 0 0,0 1 0 0 0,0 0 0 0 0,-1 0 0 0 0,0 0 0 0 0,0 0 0 0 0,-4 10-1 0 0,1-4-18 0 0,-2-1 0 0 0,0 0-1 0 0,0 0 1 0 0,-1-1-1 0 0,0 0 1 0 0,-1 0-1 0 0,0 0 1 0 0,0-1 0 0 0,-1 0-1 0 0,0-1 1 0 0,-1 0-1 0 0,0-1 1 0 0,0 0-1 0 0,-14 8 1 0 0,-7 1-208 0 0,-1-1 1 0 0,0-2-1 0 0,-64 18 0 0 0,81-27-8 0 0,0 0 0 0 0,0-2 0 0 0,0 1-1 0 0,-1-2 1 0 0,1 0 0 0 0,-1-1 0 0 0,-20-2 0 0 0,36 2 111 0 0,-1 0 1 0 0,0 0-1 0 0,1 0 1 0 0,-1-1-1 0 0,0 1 1 0 0,1 0-1 0 0,-1 0 1 0 0,0 0-1 0 0,1 0 1 0 0,-1-1-1 0 0,0 1 1 0 0,1 0-1 0 0,-1 0 1 0 0,1-1-1 0 0,-1 1 1 0 0,1-1-1 0 0,-1 1 1 0 0,0-1 0 0 0,1 1-1 0 0,-1 0 1 0 0,1-1-1 0 0,0 0 1 0 0,-1 1-1 0 0,1-1 1 0 0,-1 1-1 0 0,1-2 1 0 0,-1-8-1306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5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718 7 8287 0 0,'1'-6'13448'0'0,"-2"16"-13275"0"0,-1 0-1 0 0,-1 0 1 0 0,0 0-1 0 0,0-1 1 0 0,-8 16-1 0 0,-29 48 18 0 0,31-57-111 0 0,-149 220 178 0 0,-19-12 52 0 0,95-122-259 0 0,56-70-45 0 0,-140 191 129 0 0,165-222-132 0 0,-5 8 15 0 0,0 1 0 0 0,1-1 1 0 0,0 1-1 0 0,0 0 0 0 0,-4 15 0 0 0,8-24-64 0 0,1 0 0 0 0,0-1 0 0 0,0 1-1 0 0,0 0 1 0 0,0 0 0 0 0,0 0 0 0 0,0 0 0 0 0,0 0-1 0 0,0-1 1 0 0,0 1 0 0 0,1 0 0 0 0,-1 0 0 0 0,0 0-1 0 0,0 0 1 0 0,1-1 0 0 0,-1 1 0 0 0,1 0 0 0 0,-1 0-1 0 0,1-1 1 0 0,-1 1 0 0 0,1 1 0 0 0,11 6-5577 0 0,1-1-1790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2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1299 101 8719 0 0,'2'-1'399'0'0,"77"-25"1335"0"0,-68 21-954 0 0,-1 0 1 0 0,1 0 0 0 0,-1-1-1 0 0,0-1 1 0 0,11-8-1 0 0,19-16 4332 0 0,-50 41-5025 0 0,-10 8-67 0 0,-1 0 0 0 0,0-1 1 0 0,-44 25-1 0 0,-78 32-37 0 0,83-45 14 0 0,7-2-75 0 0,-45 23-188 0 0,-110 38 0 0 0,175-77 213 0 0,0-1 0 0 0,0-1 0 0 0,-1-2 0 0 0,0-2 0 0 0,-1 0 0 0 0,1-3 0 0 0,-58-2 0 0 0,78-2-152 0 0,0 1 0 0 0,1-2 1 0 0,-1 0-1 0 0,0 0 0 0 0,1-2 1 0 0,0 1-1 0 0,0-2 0 0 0,0 0 1 0 0,1 0-1 0 0,0-1 0 0 0,0-1 1 0 0,1 0-1 0 0,-21-19 0 0 0,31 27 209 0 0,1 0 0 0 0,0 0 0 0 0,0 0 0 0 0,-1-1 0 0 0,1 1 0 0 0,0 0 1 0 0,0 0-1 0 0,0-1 0 0 0,-1 1 0 0 0,1 0 0 0 0,0 0 0 0 0,0-1 0 0 0,0 1 0 0 0,0 0 0 0 0,-1-1 0 0 0,1 1 0 0 0,0 0 0 0 0,0-1 0 0 0,0 1 0 0 0,0 0 0 0 0,0-1 0 0 0,0 1 0 0 0,0 0 0 0 0,0-1 0 0 0,0 1 0 0 0,0 0 0 0 0,0-1 0 0 0,0 1 0 0 0,0 0 0 0 0,0-1 0 0 0,0 1 0 0 0,1 0 1 0 0,-1-1-1 0 0,0 1 0 0 0,12-7 165 0 0,17 4 148 0 0,-9 6-218 0 0,-1 0 0 0 0,0 2 0 0 0,0 1 0 0 0,31 12 0 0 0,-1 0-91 0 0,-39-14 47 0 0,-1 2 3 0 0,-2 1-46 0 0,-7-5-12 0 0,1-1 1 0 0,-1 1-1 0 0,0-1 0 0 0,0 1 0 0 0,0-1 0 0 0,0 1 0 0 0,0-1 1 0 0,0 1-1 0 0,0-1 0 0 0,0 1 0 0 0,0-1 0 0 0,-1 1 0 0 0,1-1 1 0 0,-1 1-1 0 0,1-1 0 0 0,-1 1 0 0 0,0 1 0 0 0,-17 23 46 0 0,16-23-35 0 0,-51 75 169 0 0,4 2 0 0 0,-40 88 0 0 0,64-118-163 0 0,-1 3 43 0 0,-43 68-1 0 0,44-84-157 0 0,-1-2 0 0 0,-2-1 0 0 0,-35 34 0 0 0,35-40-220 0 0,27-27 228 0 0,12-10-267 0 0,10-7 392 0 0,1 1 0 0 0,0 1 0 0 0,1 1 0 0 0,1 2 0 0 0,32-13 0 0 0,-22 13 385 0 0,0 1-1 0 0,1 2 1 0 0,47-5 0 0 0,-4 7 318 0 0,0 4 0 0 0,150 16-1 0 0,-180-6-1146 0 0,-45-7 159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2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8287 0 0,'0'0'7258'0'0,"3"-1"-6314"0"0,279-96 3820 0 0,-210 77-4336 0 0,1 4 1 0 0,77-8-1 0 0,-125 20-1849 0 0,-1-1-465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0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284 434 6911 0 0,'-1'1'12382'0'0,"-4"4"-12139"0"0,-1-1 0 0 0,1-1 0 0 0,-1 1 0 0 0,0-1 1 0 0,0 0-1 0 0,0 0 0 0 0,0-1 0 0 0,0 0 1 0 0,0 0-1 0 0,-1 0 0 0 0,1-1 0 0 0,-13 2 1 0 0,-7-1-21 0 0,-49-3-1 0 0,69 1-200 0 0,1 0-1 0 0,-1-1 1 0 0,0 0-1 0 0,1 0 1 0 0,-1 0-1 0 0,1-1 0 0 0,-1 0 1 0 0,1 0-1 0 0,-6-3 1 0 0,8 3-2 0 0,1 1-1 0 0,0-1 1 0 0,0 0 0 0 0,0 0 0 0 0,0 0 0 0 0,0 0 0 0 0,0 0-1 0 0,1 0 1 0 0,-1 0 0 0 0,1 0 0 0 0,-1-1 0 0 0,1 1 0 0 0,0 0-1 0 0,0-1 1 0 0,0 0 0 0 0,0 1 0 0 0,0-1 0 0 0,1 1 0 0 0,-1-1-1 0 0,1 0 1 0 0,0-3 0 0 0,0-4 9 0 0,0 0 0 0 0,1 1 0 0 0,1-1 0 0 0,0 0 0 0 0,0 1 0 0 0,0-1 0 0 0,1 1 0 0 0,1 0 0 0 0,0 0 0 0 0,0 0 0 0 0,1 1 0 0 0,6-10 0 0 0,7-7 3 0 0,0 0 0 0 0,35-33 0 0 0,-36 41-71 0 0,2 0 0 0 0,0 2 0 0 0,0 0 0 0 0,2 2 0 0 0,0 0 0 0 0,0 1 0 0 0,1 1 0 0 0,0 1 0 0 0,1 1 0 0 0,0 1 0 0 0,0 1 0 0 0,1 1 0 0 0,0 1 0 0 0,0 1 0 0 0,1 2 0 0 0,-1 0 0 0 0,41 2 0 0 0,-48 1 28 0 0,-1 1 1 0 0,1 0-1 0 0,0 1 1 0 0,-1 1-1 0 0,1 1 1 0 0,16 6-1 0 0,-26-8 21 0 0,-1 0-1 0 0,0 0 0 0 0,0 1 0 0 0,0-1 1 0 0,-1 1-1 0 0,1 0 0 0 0,-1 1 0 0 0,0 0 1 0 0,0-1-1 0 0,-1 1 0 0 0,0 1 1 0 0,1-1-1 0 0,-2 1 0 0 0,1 0 0 0 0,-1-1 1 0 0,1 2-1 0 0,3 10 0 0 0,-7-15 25 0 0,0 1 0 0 0,0 0 0 0 0,0 0 0 0 0,-1 0 0 0 0,1-1 0 0 0,-1 1 0 0 0,0 0 0 0 0,1 0 0 0 0,-1-1 0 0 0,0 1 0 0 0,0-1 0 0 0,-3 6 0 0 0,3-7-12 0 0,-11 18 85 0 0,0-1 1 0 0,-1 0-1 0 0,-1-1 0 0 0,-31 29 0 0 0,27-29-100 0 0,0-2-1 0 0,-1 0 0 0 0,-1-1 1 0 0,0 0-1 0 0,-1-2 1 0 0,0-1-1 0 0,-1 0 0 0 0,0-2 1 0 0,-33 10-1 0 0,25-11 2 0 0,1-2 0 0 0,-1 0 0 0 0,0-2 0 0 0,-1-2 0 0 0,1-1 0 0 0,0-1 0 0 0,-32-4 0 0 0,59 4-33 0 0,0 0 0 0 0,0 0 0 0 0,0-1 0 0 0,0 1 0 0 0,0-1 0 0 0,0 0 0 0 0,0 0 0 0 0,0 0 0 0 0,0 0 0 0 0,0-1 0 0 0,1 1 0 0 0,-1-1 0 0 0,0 1 0 0 0,1-1 0 0 0,-5-4 0 0 0,7 5-22 0 0,0 0-1 0 0,-1 1 0 0 0,1-1 1 0 0,0 0-1 0 0,0 1 1 0 0,0-1-1 0 0,0 0 0 0 0,0 1 1 0 0,0-1-1 0 0,0 0 1 0 0,0 0-1 0 0,0 1 0 0 0,0-1 1 0 0,0 0-1 0 0,1 1 1 0 0,-1-1-1 0 0,0 0 0 0 0,0 1 1 0 0,1-1-1 0 0,-1 0 1 0 0,0 1-1 0 0,1-2 0 0 0,9-11-1807 0 0,12-9-5145 0 0,-8 12 854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2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5063 0 0,'1'2'2931'0'0,"1"7"-1372"0"0,0 0 0 0 0,0-1 0 0 0,1 1 0 0 0,0-1 0 0 0,6 10 0 0 0,-1-4-704 0 0,0-1 0 0 0,14 17 0 0 0,-1-6-424 0 0,0-1 0 0 0,34 27 0 0 0,14 4 118 0 0,2-3 0 0 0,104 56-1 0 0,-158-98-565 0 0,1-1-1 0 0,28 11 0 0 0,-44-19-613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26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8 14799 0 0,'0'0'1343'0'0,"1"-2"-1104"0"0,5-4 3135 0 0,-14 16-3032 0 0,0 0 1 0 0,-11 16-1 0 0,-2 4-182 0 0,-21 25 24 0 0,-74 88 2 0 0,98-124-184 0 0,-2 0-1 0 0,0-1 0 0 0,0-1 1 0 0,-43 26-1 0 0,56-39-43 0 0,-1 0 0 0 0,0-1-1 0 0,-12 4 1 0 0,0-2-5955 0 0,11-3-517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27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71 16671 0 0,'-36'-25'1645'0'0,"27"18"-1144"0"0,-1 0 0 0 0,-12-6 3019 0 0,32 6-3220 0 0,-9 6-303 0 0,0 0 1 0 0,0 0-1 0 0,0 0 1 0 0,0 1-1 0 0,1-1 1 0 0,-1 0-1 0 0,0 0 0 0 0,1 1 1 0 0,-1-1-1 0 0,3 0 1 0 0,7 0-1408 0 0,1 0 0 0 0,0 0 0 0 0,0 1 1 0 0,23 3-1 0 0,-21-2-501 0 0,-10 0-96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2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58 7831 0 0,'0'0'356'0'0,"-1"0"-6"0"0,-1-1-267 0 0,1 0 0 0 0,-1 0 1 0 0,1-1-1 0 0,0 1 1 0 0,0 0-1 0 0,-1 0 0 0 0,1-1 1 0 0,0 1-1 0 0,0 0 1 0 0,0-1-1 0 0,1 1 0 0 0,-1-1 1 0 0,0 0-1 0 0,-1-2 0 0 0,1 0 1072 0 0,1 3-451 0 0,-1-1 0 0 0,1 0 0 0 0,0 0 1 0 0,-1 1-1 0 0,1-1 0 0 0,0 0 0 0 0,0 0 0 0 0,1-2 0 0 0,-1-8 250 0 0,1 21-2620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27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36 4607 0 0,'47'-36'15080'0'0,"-48"38"-14999"0"0,0-1-1 0 0,0 1 0 0 0,0-1 1 0 0,0 1-1 0 0,1 0 1 0 0,-1-1-1 0 0,1 1 1 0 0,-1 2-1 0 0,-2 7 76 0 0,-61 119 190 0 0,18-34-902 0 0,18-39-6114 0 0,19-39 774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28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27 174 13791 0 0,'-25'-2'1614'0'0,"23"2"-1008"0"0,5-1 201 0 0,38-16 400 0 0,1 2 0 0 0,1 1 1 0 0,45-8-1 0 0,-67 17-944 0 0,221-36 822 0 0,5 18 230 0 0,-138 14-1114 0 0,55-9-628 0 0,-146 16 334 0 0,0-1-1611 0 0,30 1 0 0 0,-31 4 56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28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8751 0 0,'-8'0'910'0'0,"7"0"-684"0"0,-1 0 1 0 0,0 0 0 0 0,1 1 0 0 0,-1-1-1 0 0,0 0 1 0 0,1 1 0 0 0,-1-1-1 0 0,0 1 1 0 0,1-1 0 0 0,-1 1 0 0 0,1 0-1 0 0,-1 0 1 0 0,1 0 0 0 0,-7 4 5577 0 0,9-3-5686 0 0,0-1 0 0 0,0 1 1 0 0,0-1-1 0 0,0 0 0 0 0,1 1 0 0 0,-1-1 0 0 0,0 0 0 0 0,1 0 0 0 0,-1 0 1 0 0,1 0-1 0 0,-1 0 0 0 0,1 0 0 0 0,-1-1 0 0 0,3 2 0 0 0,5 1 118 0 0,-1-1 0 0 0,0 0-1 0 0,1 0 1 0 0,-1-1 0 0 0,1 0 0 0 0,12 0 0 0 0,55-5 685 0 0,-39 1-545 0 0,11 1-8 0 0,459-17 1243 0 0,-247 15-3196 0 0,-189 2-730 0 0,-29 1 980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2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118 259 15407 0 0,'0'0'1394'0'0,"-2"2"-1150"0"0,-12 13-225 0 0,-4 7 478 0 0,11-14 16 0 0,5-7-132 0 0,1 1 0 0 0,-1-1 0 0 0,1 1 0 0 0,0 0 0 0 0,-1 0 0 0 0,1-1 0 0 0,0 1 1 0 0,0 0-1 0 0,0 0 0 0 0,0 2 0 0 0,-1 6-316 0 0,2-9-75 0 0,0 0-1 0 0,0-1 0 0 0,0 1 0 0 0,0 0 1 0 0,0-1-1 0 0,0 1 0 0 0,0 0 0 0 0,0-1 1 0 0,-1 1-1 0 0,1 0 0 0 0,0-1 0 0 0,0 1 1 0 0,-1 0-1 0 0,1-1 0 0 0,0 1 0 0 0,-1-1 1 0 0,0 2-1 0 0,-5 4 2 0 0,1-2 7 0 0,-6-1 2 0 0,10-3-2 0 0,0 0 0 0 0,0 1 0 0 0,-1-1-1 0 0,1 0 1 0 0,0 0 0 0 0,0 1 0 0 0,0-1 0 0 0,0 0-1 0 0,0 0 1 0 0,-1 0 0 0 0,1 0 0 0 0,0-1-1 0 0,0 1 1 0 0,0 0 0 0 0,0 0 0 0 0,0-1 0 0 0,0 1-1 0 0,0-1 1 0 0,0 1 0 0 0,0-1 0 0 0,0 1 0 0 0,0-1-1 0 0,0 0 1 0 0,0 1 0 0 0,0-1 0 0 0,0 0 0 0 0,0 0-1 0 0,-1-1 1 0 0,-1-6 2 0 0,4 5-16 0 0,-1-1 0 0 0,1 1 0 0 0,0 0 0 0 0,0-1 0 0 0,0 1 0 0 0,0 0 0 0 0,1 0 0 0 0,-1 0 1 0 0,1 0-1 0 0,0 0 0 0 0,2-3 0 0 0,27-31-224 0 0,-27 33 215 0 0,27-27-197 0 0,2 0 0 0 0,2 3 0 0 0,0 0 0 0 0,2 3 0 0 0,0 1 0 0 0,52-24 0 0 0,-66 38 454 0 0,1 0 1 0 0,0 2 0 0 0,45-9-1 0 0,-64 16-193 0 0,0 0 1 0 0,-1 1-1 0 0,1-1 0 0 0,0 1 0 0 0,-1 0 0 0 0,1 0 0 0 0,0 0 1 0 0,-1 1-1 0 0,1 0 0 0 0,0 0 0 0 0,-1 0 0 0 0,1 0 1 0 0,-1 1-1 0 0,1 0 0 0 0,-1 0 0 0 0,0 0 0 0 0,0 0 0 0 0,0 1 1 0 0,0-1-1 0 0,0 1 0 0 0,-1 0 0 0 0,1 0 0 0 0,-1 1 0 0 0,1-1 1 0 0,3 7-1 0 0,-4-5-18 0 0,0-1 0 0 0,-1 1-1 0 0,1 0 1 0 0,-1 0 0 0 0,0 0 0 0 0,-1 0 0 0 0,1 1 0 0 0,-1-1-1 0 0,0 0 1 0 0,0 1 0 0 0,-1 6 0 0 0,0 3 10 0 0,-1 0 0 0 0,-5 25 0 0 0,3-24 10 0 0,0 1 0 0 0,1 17 1 0 0,1-31-38 0 0,1 0 0 0 0,0-1 1 0 0,1 1-1 0 0,-1-1 0 0 0,0 0 1 0 0,1 1-1 0 0,-1-1 1 0 0,1 1-1 0 0,0-1 0 0 0,0 1 1 0 0,0-1-1 0 0,0 0 1 0 0,0 0-1 0 0,0 0 0 0 0,1 0 1 0 0,2 4-1 0 0,-2-4-49 0 0,-1-1-1 0 0,1 1 1 0 0,-1-1-1 0 0,1 1 1 0 0,-1-1-1 0 0,1 0 1 0 0,0 0-1 0 0,0 0 1 0 0,0 0-1 0 0,0 0 1 0 0,2 1-1 0 0,2 0-412 0 0,14 4-2831 0 0,-10-4-3450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2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60 919 0 0,'10'-18'28'0'0,"18"-23"15251"0"0,-29 44-15152 0 0,1 0 0 0 0,-1 1 1 0 0,0-1-1 0 0,0 0 0 0 0,-1 0 1 0 0,1 0-1 0 0,0 0 0 0 0,-1 0 1 0 0,-2 4-1 0 0,-2 3 77 0 0,-66 140 1077 0 0,-14 29-522 0 0,-51 86-163 0 0,97-175-482 0 0,-30 97 0 0 0,52-136-23 0 0,-16 59 144 0 0,33-108-461 0 0,-1-3-1511 0 0,1 1 1472 0 0,-1-1 0 0 0,1 1 0 0 0,0 0 0 0 0,0-1 1 0 0,0 0-1 0 0,0 1 0 0 0,0-1 0 0 0,-1 0 0 0 0,1 1 1 0 0,1-1-1 0 0,-1 0 0 0 0,0 0 0 0 0,0 0 0 0 0,-1-1 1 0 0,0 0-289 0 0,0 0-1325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3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18 126 919 0 0,'-1'0'67'0'0,"-16"-8"9427"0"0,33 3 2168 0 0,-6 3-14545 0 0,52-18 3878 0 0,113-28 502 0 0,36 13-467 0 0,-170 31-899 0 0,0 1-1 0 0,0 3 1 0 0,50 4-1 0 0,-2 4-927 0 0,-30-6-6498 0 0,-35-2 731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08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47 10135 0 0,'1'-1'778'0'0,"24"-24"317"0"0,-8 9 3443 0 0,-15 15-3706 0 0,3-3 927 0 0,-3 5-439 0 0,-3 5-850 0 0,-2 1-443 0 0,-1-1-1 0 0,-1 1 1 0 0,1-1-1 0 0,-1 1 1 0 0,0-1-1 0 0,-12 10 1 0 0,-3 4 46 0 0,-30 41 75 0 0,-22 23 45 0 0,8-14 264 0 0,5 3 0 0 0,-91 143 0 0 0,135-192-279 0 0,-14 34 1 0 0,24-45-140 0 0,1-1 1 0 0,0 1 0 0 0,1 0-1 0 0,0-1 1 0 0,-1 15-1 0 0,3-7 27 0 0,1-12-27 0 0,-1 0-1 0 0,1 0 0 0 0,-2-1 0 0 0,1 1 0 0 0,-1 0 0 0 0,0-1 0 0 0,-3 9 0 0 0,2-12-49 0 0,1 0 0 0 0,-1 0-1 0 0,1 0 1 0 0,-1-1 0 0 0,0 1 0 0 0,0-1-1 0 0,0 0 1 0 0,-1 0 0 0 0,1 0 0 0 0,-1 0 0 0 0,0 0-1 0 0,0-1 1 0 0,-7 4 0 0 0,4-2-308 0 0,0 0 0 0 0,1 0 1 0 0,-12 10-1 0 0,36-6-1418 0 0,-7-5 1336 0 0,1 0 1 0 0,0-1-1 0 0,0 0 1 0 0,0-1-1 0 0,-1 0 0 0 0,1-1 1 0 0,0-1-1 0 0,17-2 1 0 0,-16-1-842 0 0,-2-2-4446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30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1 8287 0 0,'-2'0'382'0'0,"-5"3"-29"0"0,0 1-1 0 0,1-1 1 0 0,-1 1 0 0 0,1 0 0 0 0,0 1 0 0 0,0-1 0 0 0,0 1-1 0 0,1 0 1 0 0,-9 11 0 0 0,6-6 470 0 0,2 0 0 0 0,-1 0 0 0 0,1 1 0 0 0,1 0-1 0 0,-7 16 1 0 0,4-1 497 0 0,0 0-1 0 0,-4 32 0 0 0,2 12-2045 0 0,9-67 614 0 0,-9 70 186 0 0,-4-1 0 0 0,-22 71 0 0 0,26-113-72 0 0,-1-1 0 0 0,-2 0 0 0 0,0-1 0 0 0,-2 0 1 0 0,-1-1-1 0 0,-2-1 0 0 0,-27 33 0 0 0,27-40 20 0 0,-1-1 0 0 0,0-1 1 0 0,-2 0-1 0 0,0-2 1 0 0,-27 16-1 0 0,51-45 38 0 0,1 5-128 0 0,1 1 0 0 0,0 0 0 0 0,1 0 0 0 0,0 0-1 0 0,0 1 1 0 0,0 0 0 0 0,16-13 0 0 0,-7 5-37 0 0,22-21-255 0 0,2 2 1 0 0,1 1 0 0 0,69-43-1 0 0,-103 72 365 0 0,0 0 0 0 0,0 1 0 0 0,1 0 0 0 0,-1 0 0 0 0,0 1 0 0 0,8-2 0 0 0,-13 4 17 0 0,0 0 0 0 0,0 0 0 0 0,0 0 0 0 0,0 0 0 0 0,0 1 0 0 0,0-1 0 0 0,-1 0 1 0 0,1 0-1 0 0,0 1 0 0 0,0-1 0 0 0,0 1 0 0 0,-1-1 0 0 0,1 1 0 0 0,0-1 0 0 0,0 1 0 0 0,-1-1 0 0 0,1 1 0 0 0,0 0 1 0 0,-1-1-1 0 0,1 1 0 0 0,-1 0 0 0 0,1 0 0 0 0,0 0 0 0 0,8 17 224 0 0,-9-18-242 0 0,2 5 33 0 0,-1 0 1 0 0,1 1-1 0 0,-1-1 1 0 0,-1 0 0 0 0,1 0-1 0 0,-1 0 1 0 0,0 1-1 0 0,-1 7 1 0 0,0 1 77 0 0,-7 25 1 0 0,-1-10 127 0 0,-23 49-1 0 0,21-54-317 0 0,1 0 0 0 0,-12 46 0 0 0,22-70-81 0 0,0 1-1 0 0,-1 0 1 0 0,1 0-1 0 0,0-1 1 0 0,0 1 0 0 0,0 0-1 0 0,0 0 1 0 0,-1 0-1 0 0,1-1 1 0 0,0 1-1 0 0,0 0 1 0 0,0 0-1 0 0,1 0 1 0 0,-1-1 0 0 0,0 1-1 0 0,0 0 1 0 0,0 0-1 0 0,1-1 1 0 0,-1 1-1 0 0,0 0 1 0 0,1 1 0 0 0,0-2-17 0 0,0 0 1 0 0,0 0 0 0 0,0 0 0 0 0,0 0 0 0 0,0 0 0 0 0,0 0 0 0 0,0 0 0 0 0,0 0 0 0 0,0 0 0 0 0,0-1 0 0 0,0 1 0 0 0,0 0 0 0 0,0 0 0 0 0,2-2 0 0 0,17-6-1610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3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125 112 6911 0 0,'0'0'528'0'0,"2"0"-341"0"0,24 3 3106 0 0,0-1 0 0 0,41-2 0 0 0,-38-3-2318 0 0,-1 0-1 0 0,0-2 1 0 0,0-1-1 0 0,36-13 1 0 0,-29 10-765 0 0,-24 6-156 0 0,0 0 0 0 0,-1 0 0 0 0,12-6 0 0 0,-20 9-66 0 0,-1-1 0 0 0,0 1 0 0 0,0-1-1 0 0,1 1 1 0 0,-1-1 0 0 0,0 1-1 0 0,0-1 1 0 0,0 0 0 0 0,0 0 0 0 0,0 1-1 0 0,0-1 1 0 0,0 0 0 0 0,0 0-1 0 0,0 0 1 0 0,0 0 0 0 0,-1 0 0 0 0,2-2-1 0 0,0 0-94 0 0,-2 2 70 0 0,0 1 0 0 0,0 0 0 0 0,0-1 0 0 0,1 1 0 0 0,-1-1 0 0 0,0 1 0 0 0,0-1 0 0 0,0 1 0 0 0,0 0 0 0 0,0-1 0 0 0,0 1 0 0 0,0-1 0 0 0,0 1 0 0 0,0-1 0 0 0,0 1 0 0 0,0 0 0 0 0,0-1 0 0 0,0 1 0 0 0,0-1 0 0 0,0 1 0 0 0,0-1 0 0 0,-1 1 0 0 0,1 0 0 0 0,0-1-1 0 0,0 1 1 0 0,0 0 0 0 0,-1-1 0 0 0,1 1 0 0 0,0-1 0 0 0,0 1 0 0 0,-1 0 0 0 0,1 0 0 0 0,0-1 0 0 0,-1 1 0 0 0,1 0 0 0 0,-1-1 0 0 0,-13-7-1071 0 0,7 5 794 0 0,1 1 1 0 0,-1 0 0 0 0,-1 0-1 0 0,1 1 1 0 0,0 0-1 0 0,0 0 1 0 0,0 1 0 0 0,-1 0-1 0 0,1 0 1 0 0,0 0-1 0 0,0 1 1 0 0,-1 0-1 0 0,-10 4 1 0 0,-9 3-312 0 0,1 1 0 0 0,-30 15 0 0 0,41-17 663 0 0,-11 5 418 0 0,1 0 0 0 0,1 2 0 0 0,0 1 0 0 0,0 1 0 0 0,2 1 0 0 0,0 0 1 0 0,1 2-1 0 0,-36 42 0 0 0,53-56-288 0 0,0 1-1 0 0,0 0 1 0 0,0 0-1 0 0,1 0 1 0 0,0 1 0 0 0,0-1-1 0 0,0 1 1 0 0,-3 13 0 0 0,6-17-124 0 0,-1 1 0 0 0,1 0 0 0 0,0-1 0 0 0,0 1 0 0 0,0-1 0 0 0,0 1 0 0 0,1 0 0 0 0,-1-1 0 0 0,1 1 1 0 0,0-1-1 0 0,0 1 0 0 0,1-1 0 0 0,-1 0 0 0 0,1 1 0 0 0,-1-1 0 0 0,1 0 0 0 0,0 0 0 0 0,0 0 0 0 0,3 3 1 0 0,1 0-1 0 0,0 0 1 0 0,1-1-1 0 0,-1 0 1 0 0,1 0 0 0 0,0 0-1 0 0,1-1 1 0 0,-1 0 0 0 0,1 0-1 0 0,0-1 1 0 0,0 0 0 0 0,15 3-1 0 0,8 1-220 0 0,57 3 1 0 0,-76-9-311 0 0,1 0-1 0 0,14-2 1 0 0,7-5-4653 0 0,-7-3-837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3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207 190 1375 0 0,'2'1'8236'0'0,"17"19"-1751"0"0,-16-16-6222 0 0,0 0-1 0 0,1 0 1 0 0,0 0-1 0 0,0 0 1 0 0,8 5-1 0 0,-6-6-92 0 0,0 0 0 0 0,1 0 0 0 0,-1-1 0 0 0,1 1-1 0 0,-1-2 1 0 0,1 1 0 0 0,0-1 0 0 0,0 0 0 0 0,0 0 0 0 0,0-1-1 0 0,-1 0 1 0 0,1 0 0 0 0,0 0 0 0 0,0-1 0 0 0,11-3-1 0 0,8-3 91 0 0,-1-1-1 0 0,41-19 0 0 0,-61 25-230 0 0,12-5 30 0 0,22-14 0 0 0,-34 18-75 0 0,0-1 1 0 0,-1 1 0 0 0,1-1 0 0 0,-1 1 0 0 0,0-1 0 0 0,0-1 0 0 0,0 1 0 0 0,6-9 0 0 0,-9 10-87 0 0,1 1 1 0 0,-1-1 0 0 0,1 0 0 0 0,-1 0-1 0 0,0 1 1 0 0,0-1 0 0 0,0 0 0 0 0,0 0-1 0 0,0 0 1 0 0,-1 0 0 0 0,1 0 0 0 0,-1 0 0 0 0,0 0-1 0 0,0 0 1 0 0,0 0 0 0 0,0 0 0 0 0,-1 0-1 0 0,1 0 1 0 0,-1 0 0 0 0,0 0 0 0 0,0 0 0 0 0,0 0-1 0 0,0 0 1 0 0,-3-4 0 0 0,1 2-51 0 0,0 0 1 0 0,-1 1 0 0 0,1-1-1 0 0,-1 1 1 0 0,0 0-1 0 0,-1 0 1 0 0,1 1-1 0 0,-1-1 1 0 0,1 1-1 0 0,-1 0 1 0 0,0 0-1 0 0,0 0 1 0 0,0 1-1 0 0,-1 0 1 0 0,1 0 0 0 0,-1 0-1 0 0,1 1 1 0 0,-1 0-1 0 0,1 0 1 0 0,-1 0-1 0 0,0 0 1 0 0,1 1-1 0 0,-1 0 1 0 0,0 0-1 0 0,0 1 1 0 0,1 0 0 0 0,-1 0-1 0 0,0 0 1 0 0,1 1-1 0 0,0-1 1 0 0,-9 5-1 0 0,5-2 75 0 0,-175 97 1277 0 0,162-87-677 0 0,-1 2 0 0 0,2 1 1 0 0,0 1-1 0 0,1 1 1 0 0,-30 35-1 0 0,37-37-204 0 0,1 0-1 0 0,0 1 1 0 0,-17 38 0 0 0,26-49-219 0 0,0-1 0 0 0,1 1 0 0 0,-1 0-1 0 0,2 0 1 0 0,-1 0 0 0 0,1 0 0 0 0,0 0 0 0 0,0 0 0 0 0,1 0 0 0 0,0 0 0 0 0,0 0 0 0 0,1 0 0 0 0,0 0-1 0 0,0 0 1 0 0,3 11 0 0 0,-3-16-46 0 0,0 0 0 0 0,0 0 1 0 0,0 0-1 0 0,1 0 0 0 0,-1 0 0 0 0,0-1 0 0 0,1 1 0 0 0,-1 0 0 0 0,1-1 1 0 0,0 1-1 0 0,-1-1 0 0 0,1 1 0 0 0,0-1 0 0 0,2 1 0 0 0,1 1 19 0 0,-1-2-1 0 0,0 1 1 0 0,1 0 0 0 0,0-1-1 0 0,-1 0 1 0 0,7 1-1 0 0,5-1 68 0 0,-1 0 0 0 0,0-1 0 0 0,17-3 0 0 0,34-4 133 0 0,66-18 0 0 0,-5-8-2733 0 0,-109 27 494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3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13 8287 0 0,'-2'-3'119'0'0,"-4"-7"518"0"0,-5 16-489 0 0,10-5 86 0 0,-1 1 0 0 0,0-1 0 0 0,1 1 0 0 0,-1 0 0 0 0,1 0 0 0 0,0 0-1 0 0,-1-1 1 0 0,1 1 0 0 0,0 0 0 0 0,0 0 0 0 0,0 1 0 0 0,1-1 0 0 0,-1 0 0 0 0,0 0-1 0 0,1 0 1 0 0,-1 0 0 0 0,1 1 0 0 0,0-1 0 0 0,0 0 0 0 0,0 1 0 0 0,0-1-1 0 0,0 0 1 0 0,0 0 0 0 0,1 1 0 0 0,0 3 0 0 0,1 1 557 0 0,0-1-1 0 0,0 1 1 0 0,1 0-1 0 0,0-1 1 0 0,0 1-1 0 0,1-1 1 0 0,4 6 0 0 0,5 6-473 0 0,2-1 1 0 0,0 0-1 0 0,1-2 1 0 0,27 22 0 0 0,78 46 133 0 0,-56-45-378 0 0,83 35 0 0 0,-135-67-73 0 0,7 4-10547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33 9215 0 0,'0'0'707'0'0,"-1"-8"912"0"0,1 6-1397 0 0,0 1 0 0 0,0 0 0 0 0,0 0 0 0 0,-1 0 0 0 0,1-1 0 0 0,-1 1 0 0 0,1 0 1 0 0,-1 0-1 0 0,1 0 0 0 0,-1 0 0 0 0,0 0 0 0 0,1 0 0 0 0,-1 0 0 0 0,0 0 0 0 0,0 0 0 0 0,0 1 1 0 0,1-1-1 0 0,-1 0 0 0 0,0 0 0 0 0,0 1 0 0 0,0-1 0 0 0,-1 0 0 0 0,0 0 0 0 0,0 1-110 0 0,0 0-1 0 0,0-1 0 0 0,0 1 0 0 0,0 0 1 0 0,-1 0-1 0 0,1 0 0 0 0,0 0 0 0 0,0 1 0 0 0,0-1 1 0 0,0 0-1 0 0,0 1 0 0 0,0 0 0 0 0,-4 1 1 0 0,-7 4 84 0 0,0 1 1 0 0,1 1-1 0 0,0 0 1 0 0,-14 12 0 0 0,-10 6 21 0 0,-285 210 426 0 0,295-214-600 0 0,-23 20-51 0 0,48-41-78 0 0,3-2-1035 0 0,13-6-3529 0 0,5-4-1569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263 160 8207 0 0,'0'0'374'0'0,"-1"2"-6"0"0,-2 20-120 0 0,3-19-1 0 0,0-1 0 0 0,0 1 0 0 0,0 0 0 0 0,1-1 0 0 0,-1 1 0 0 0,1 0 1 0 0,-1-1-1 0 0,1 1 0 0 0,0-1 0 0 0,0 1 0 0 0,0-1 0 0 0,0 1 0 0 0,3 3 1 0 0,0-1 369 0 0,-1-1 0 0 0,1 0 1 0 0,0 0-1 0 0,0 0 0 0 0,8 5 1 0 0,-11-8 252 0 0,1 0-728 0 0,0-1 0 0 0,0 0 0 0 0,0 0 0 0 0,0 1 0 0 0,0-1-1 0 0,0-1 1 0 0,3 1 0 0 0,-4 0 35 0 0,1-1-42 0 0,0 0 0 0 0,1 1 0 0 0,-1-1 0 0 0,0 0-1 0 0,0 0 1 0 0,0 0 0 0 0,0-1 0 0 0,0 1 0 0 0,0 0 0 0 0,0-1-1 0 0,0 1 1 0 0,-1-1 0 0 0,1 0 0 0 0,2-3 0 0 0,17-29 823 0 0,-17 26-679 0 0,8-14 60 0 0,-2 0 0 0 0,-1-1 0 0 0,8-30 0 0 0,-15 48-354 0 0,-1-1 0 0 0,0 1 1 0 0,0-1-1 0 0,-1 0 0 0 0,1 1 0 0 0,-1-1 0 0 0,-1-7 0 0 0,0 11-85 0 0,0 1-76 0 0,-2-1 120 0 0,0 0 0 0 0,0 0 0 0 0,0 1 0 0 0,0-1 0 0 0,0 1 0 0 0,-1-1 0 0 0,1 1 0 0 0,0 0-1 0 0,-1 1 1 0 0,1-1 0 0 0,-1 0 0 0 0,1 1 0 0 0,-1 0 0 0 0,1 0 0 0 0,-1 0 0 0 0,1 0-1 0 0,-5 1 1 0 0,-5 2-65 0 0,-1 0-1 0 0,1 1 0 0 0,-15 6 1 0 0,3-1-20 0 0,4-2 77 0 0,-1 2 0 0 0,1 0 0 0 0,1 2 0 0 0,0 0 0 0 0,0 1 0 0 0,-28 23 0 0 0,39-27 71 0 0,0 0-1 0 0,1 0 0 0 0,0 1 0 0 0,0 0 0 0 0,1 0 0 0 0,0 1 0 0 0,1-1 0 0 0,0 2 0 0 0,0-1 0 0 0,1 1 0 0 0,0 0 0 0 0,1 0 0 0 0,1 0 0 0 0,-4 18 0 0 0,6-26 19 0 0,1-1 1 0 0,-1 1 0 0 0,1 0-1 0 0,0 0 1 0 0,0-1 0 0 0,0 1-1 0 0,0 0 1 0 0,1 0 0 0 0,-1-1-1 0 0,1 1 1 0 0,0 0 0 0 0,0-1-1 0 0,0 1 1 0 0,0-1-1 0 0,0 1 1 0 0,0-1 0 0 0,1 1-1 0 0,-1-1 1 0 0,1 0 0 0 0,2 4-1 0 0,-1-4 24 0 0,-1-1-1 0 0,1 1 1 0 0,-1 0-1 0 0,1-1 1 0 0,0 1-1 0 0,0-1 0 0 0,0 0 1 0 0,0 0-1 0 0,0 0 1 0 0,0 0-1 0 0,0-1 1 0 0,0 1-1 0 0,0-1 1 0 0,0 0-1 0 0,0 0 1 0 0,0 0-1 0 0,6-1 0 0 0,1 0 9 0 0,0-1-1 0 0,1 0 0 0 0,-1-1 0 0 0,-1 0 1 0 0,1-1-1 0 0,0 0 0 0 0,-1-1 0 0 0,11-6 1 0 0,7-7 188 0 0,31-26 0 0 0,-45 33-231 0 0,9-6-327 0 0,-20 16 194 0 0,-3 2-436 0 0,-37 89 546 0 0,37-87-448 0 0,-1 2 1220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3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 10135 0 0,'0'0'10072'0'0,"1"-1"-9377"0"0,40-28-113 0 0,1 1-1 0 0,1 2 1 0 0,87-38-1 0 0,-113 56-644 0 0,-10 4 29 0 0,1 1 0 0 0,-1 0 0 0 0,1 0 0 0 0,0 1 0 0 0,-1 0 1 0 0,1 1-1 0 0,10-2 0 0 0,-8 5-26 0 0,0 3 49 0 0,-8-2 28 0 0,0-1 0 0 0,1 1 0 0 0,-1-1 0 0 0,0 1 0 0 0,-1 0 0 0 0,1 0 0 0 0,0 0 0 0 0,-1 0 0 0 0,0 0 0 0 0,1 0 0 0 0,-1 0 0 0 0,0 0 0 0 0,-1 1 0 0 0,2 4 0 0 0,-1 0 94 0 0,-1 0 0 0 0,1-1-1 0 0,-1 1 1 0 0,-1 0 0 0 0,-1 8 0 0 0,2-14 316 0 0,2-3-405 0 0,-1 0 0 0 0,1 1 0 0 0,-1-1 1 0 0,1 0-1 0 0,-1 0 0 0 0,1 0 0 0 0,-1 0 1 0 0,3-2-1 0 0,2-2 18 0 0,-1 1-64 0 0,1-1 0 0 0,-1 0 0 0 0,0 0 1 0 0,0 0-1 0 0,0-1 0 0 0,-1 1 0 0 0,0-1 0 0 0,5-9 1 0 0,-3 5-185 0 0,15-19 0 0 0,-18 24 146 0 0,-2 4 42 0 0,0-1 1 0 0,-1 1 0 0 0,1 0 0 0 0,0 0 0 0 0,0 0 0 0 0,0 0 0 0 0,1 0-1 0 0,-1 0 1 0 0,0 0 0 0 0,0 0 0 0 0,0 0 0 0 0,1 1 0 0 0,-1-1-1 0 0,0 0 1 0 0,3 0 0 0 0,6-2-49 0 0,0 2 4 0 0,1 2 0 0 0,0 1 11 0 0,-10-1 52 0 0,0-1 0 0 0,0 1 0 0 0,0-1 1 0 0,0 1-1 0 0,1-1 0 0 0,-1 0 0 0 0,0 1 0 0 0,0-1 0 0 0,1 0 1 0 0,-1 0-1 0 0,0 0 0 0 0,1 0 0 0 0,-1 0 0 0 0,1-1 0 0 0,5 0 4 0 0,24 6 7 0 0,-29-4 2 0 0,-1-1 0 0 0,0 1 0 0 0,0-1 0 0 0,0 1 0 0 0,0-1 0 0 0,0 1 0 0 0,0 0 0 0 0,0 0 0 0 0,0-1 0 0 0,0 1 0 0 0,0 0-1 0 0,0 0 1 0 0,-1 0 0 0 0,1 0 0 0 0,0 0 0 0 0,0 0 0 0 0,-1 0 0 0 0,1 0 0 0 0,-1 0 0 0 0,1 0 0 0 0,-1 1 0 0 0,1-1 0 0 0,-1 1 0 0 0,5 29 109 0 0,-5-30-116 0 0,0 11 49 0 0,-1 0-1 0 0,0 0 1 0 0,-5 22-1 0 0,3-19-8 0 0,1-6 8 0 0,-2 6 22 0 0,3-14-130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3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17 8751 0 0,'2'-1'674'0'0,"0"1"-550"0"0,14-6 250 0 0,2-3 8041 0 0,-17 10-7450 0 0,0 1-847 0 0,1 0 1 0 0,-1 0-1 0 0,1 0 0 0 0,-1 0 0 0 0,0 0 1 0 0,0 0-1 0 0,0 0 0 0 0,-1 1 0 0 0,1-1 0 0 0,0 0 1 0 0,-1 1-1 0 0,1-1 0 0 0,-1 1 0 0 0,0-1 0 0 0,0 0 1 0 0,0 1-1 0 0,0-1 0 0 0,0 1 0 0 0,-1-1 1 0 0,0 4-1 0 0,-2 7 95 0 0,-1-1 0 0 0,-8 20 0 0 0,8-22-56 0 0,-113 226 932 0 0,87-181-1036 0 0,-25 44-10 0 0,14-27 40 0 0,-48 119-1 0 0,86-185-142 0 0,1 0-1 0 0,1 1 0 0 0,-1 0 0 0 0,1 0 0 0 0,-1 12 0 0 0,2-18-271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34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14599 0 0,'5'-6'94'0'0,"-1"2"55"0"0,0 0 0 0 0,0 0 0 0 0,-1 0 0 0 0,0 0 0 0 0,0-1 0 0 0,0 1 0 0 0,0-1 0 0 0,-1 0 0 0 0,3-6 0 0 0,-3 3 130 0 0,0 0 0 0 0,0 1-1 0 0,1-1 1 0 0,0 1 0 0 0,0 0-1 0 0,1 0 1 0 0,0 0 0 0 0,0 0-1 0 0,1 1 1 0 0,0-1 0 0 0,0 1-1 0 0,0 1 1 0 0,1-1 0 0 0,0 1-1 0 0,11-8 1 0 0,-5 5-211 0 0,1 1 0 0 0,-1 1 0 0 0,2 0 0 0 0,-1 1 0 0 0,0 0 0 0 0,1 1 0 0 0,0 1 0 0 0,0 0 1 0 0,0 1-1 0 0,1 0 0 0 0,-1 1 0 0 0,0 1 0 0 0,1 0 0 0 0,-1 1 0 0 0,17 3 0 0 0,-19-2-48 0 0,0 1 1 0 0,-1 0-1 0 0,0 1 0 0 0,0 0 1 0 0,0 0-1 0 0,0 1 1 0 0,-1 1-1 0 0,0 0 0 0 0,0 0 1 0 0,0 1-1 0 0,-1 1 0 0 0,0-1 1 0 0,0 1-1 0 0,-1 1 0 0 0,0 0 1 0 0,0 0-1 0 0,-1 0 0 0 0,10 18 1 0 0,-11-15 104 0 0,0-1 0 0 0,-1 1 1 0 0,0 1-1 0 0,-1-1 0 0 0,0 1 1 0 0,-1-1-1 0 0,-1 1 0 0 0,2 14 0 0 0,-4-20-72 0 0,0 0-1 0 0,0 0 0 0 0,-1-1 0 0 0,1 1 0 0 0,-2 0 0 0 0,1 0 0 0 0,-1-1 0 0 0,0 1 0 0 0,0-1 0 0 0,-1 1 0 0 0,1-1 1 0 0,-2 0-1 0 0,1 0 0 0 0,-1 0 0 0 0,1-1 0 0 0,-2 1 0 0 0,-4 4 0 0 0,-1 0-12 0 0,0-1 0 0 0,-1 0-1 0 0,-1-1 1 0 0,1 0 0 0 0,-2-1-1 0 0,1 0 1 0 0,-18 7 0 0 0,-1-2-45 0 0,-63 15 0 0 0,79-23-375 0 0,-64 12 525 0 0,39-14-2326 0 0,33-2 548 0 0,-1 0 1 0 0,1-1 0 0 0,-9-2 0 0 0,3-2-5083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34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1 10135 0 0,'-1'1'3094'0'0,"-7"19"419"0"0,-12 18 1 0 0,-33 47-1925 0 0,5-10-979 0 0,-211 399 891 0 0,243-444-1490 0 0,-2 3 5 0 0,1 0 0 0 0,3 1 0 0 0,-18 58 0 0 0,28-66-3797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13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1 6447 0 0,'0'0'12440'0'0,"-1"2"-12177"0"0,-10 25 93 0 0,-2 1 0 0 0,-1-2 0 0 0,-27 40 0 0 0,-17 16-241 0 0,-82 90-1 0 0,-3 18-21 0 0,118-155-102 0 0,20-28 2 0 0,-9 13-20 0 0,1-1 1 0 0,0 2-1 0 0,-18 41 1 0 0,31-60-101 0 0,1-2-159 0 0,9-4-70 0 0,4-4-18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3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58 189 13415 0 0,'0'0'1216'0'0,"2"0"-834"0"0,15-3 737 0 0,1 0 0 0 0,-1-1 0 0 0,0-2 0 0 0,0 1 0 0 0,24-13 0 0 0,-13 4-424 0 0,-9 6-433 0 0,0-1 0 0 0,-1-1 0 0 0,0-1 0 0 0,-1-1 0 0 0,29-24 0 0 0,-11-3-606 0 0,-34 38 136 0 0,-1 1 158 0 0,0-1 0 0 0,1 1 1 0 0,-1-1-1 0 0,0 1 0 0 0,0 0 0 0 0,0-1 1 0 0,0 1-1 0 0,0 0 0 0 0,0-1 1 0 0,0 1-1 0 0,0 0 0 0 0,0-1 0 0 0,0 1 1 0 0,0-1-1 0 0,0 1 0 0 0,0 0 1 0 0,0-1-1 0 0,0 1 0 0 0,0 0 0 0 0,0-1 1 0 0,0 1-1 0 0,0 0 0 0 0,-1-1 0 0 0,-4 0-101 0 0,0 1 0 0 0,0 0-1 0 0,0 1 1 0 0,0-1 0 0 0,0 1-1 0 0,0 0 1 0 0,0 0 0 0 0,0 1-1 0 0,-6 2 1 0 0,-44 21-102 0 0,49-23 218 0 0,-20 13 180 0 0,0 1-1 0 0,1 1 1 0 0,1 1-1 0 0,1 2 0 0 0,0 0 1 0 0,2 1-1 0 0,0 1 1 0 0,-21 29-1 0 0,37-44-19 0 0,1-1 0 0 0,-1 1 0 0 0,1 0 1 0 0,1 0-1 0 0,-1 0 0 0 0,1 1 0 0 0,0-1 0 0 0,1 1 0 0 0,-3 13 0 0 0,4-16-44 0 0,1 0-1 0 0,0-1 1 0 0,0 1-1 0 0,0-1 0 0 0,1 1 1 0 0,0-1-1 0 0,0 1 1 0 0,0-1-1 0 0,0 0 1 0 0,0 1-1 0 0,1-1 1 0 0,0 0-1 0 0,0 0 1 0 0,0 0-1 0 0,1 0 1 0 0,-1 0-1 0 0,1-1 1 0 0,5 6-1 0 0,-4-4-12 0 0,1-2 0 0 0,-1 1 0 0 0,1 0 0 0 0,0-1 0 0 0,0 0 0 0 0,0 0 0 0 0,0 0 0 0 0,1-1 0 0 0,-1 0-1 0 0,1 0 1 0 0,-1 0 0 0 0,1 0 0 0 0,0-1 0 0 0,0 0 0 0 0,-1-1 0 0 0,1 1 0 0 0,11-1 0 0 0,6-2 13 0 0,0-1 0 0 0,0 0 1 0 0,27-9-1 0 0,-38 9-85 0 0,28-8-1725 0 0,60-25-1 0 0,-62 21-6491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36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4 9671 0 0,'0'0'8560'0'0,"-9"-2"-8045"0"0,5 2-498 0 0,1 1 1 0 0,-1-1-1 0 0,0 1 0 0 0,1-1 1 0 0,-1 1-1 0 0,1 0 0 0 0,-1 0 1 0 0,1 0-1 0 0,-1 1 0 0 0,1-1 1 0 0,0 1-1 0 0,-5 3 0 0 0,-5 4-14 0 0,-18 16 0 0 0,30-24 1 0 0,-14 13 125 0 0,0 1 0 0 0,2 0 1 0 0,0 1-1 0 0,0 0 0 0 0,2 1 1 0 0,0 1-1 0 0,1 0 0 0 0,1 0 1 0 0,-8 23-1 0 0,15-38-75 0 0,1 1 0 0 0,0 0-1 0 0,0-1 1 0 0,0 1 0 0 0,1 0 0 0 0,0 0 0 0 0,-1-1 0 0 0,1 1 0 0 0,1 0-1 0 0,-1 0 1 0 0,0 0 0 0 0,2 4 0 0 0,-2-6-31 0 0,1 0-1 0 0,0 0 0 0 0,0 0 1 0 0,0-1-1 0 0,0 1 1 0 0,0 0-1 0 0,0 0 1 0 0,0-1-1 0 0,1 1 1 0 0,-1 0-1 0 0,0-1 0 0 0,1 1 1 0 0,-1-1-1 0 0,1 0 1 0 0,0 0-1 0 0,-1 1 1 0 0,1-1-1 0 0,0 0 0 0 0,0 0 1 0 0,0-1-1 0 0,0 1 1 0 0,0 0-1 0 0,0-1 1 0 0,2 1-1 0 0,5 1 29 0 0,0-2-1 0 0,0 1 1 0 0,1-1-1 0 0,-1 0 0 0 0,0-1 1 0 0,0 0-1 0 0,0-1 1 0 0,0 1-1 0 0,10-5 1 0 0,2-1 35 0 0,0-1 1 0 0,31-17-1 0 0,-43 20-139 0 0,-1 0 1 0 0,1 0-1 0 0,-1-1 0 0 0,-1 0 0 0 0,1-1 0 0 0,-1 0 0 0 0,0 0 1 0 0,-1 0-1 0 0,1-1 0 0 0,-1 0 0 0 0,5-9 0 0 0,-9 11-30 0 0,1 1 0 0 0,0-1 0 0 0,-1 0-1 0 0,0 0 1 0 0,0 1 0 0 0,-1-1 0 0 0,0 0-1 0 0,0-1 1 0 0,0 1 0 0 0,-1 0 0 0 0,0 0-1 0 0,0 0 1 0 0,0 0 0 0 0,-1 0 0 0 0,0 0-1 0 0,0 0 1 0 0,-1 0 0 0 0,1 0 0 0 0,-4-6 0 0 0,4 10 33 0 0,-1-5-70 0 0,-1 0 0 0 0,0 1 0 0 0,-1 0-1 0 0,-4-8 1 0 0,6 12-12 0 0,0 0 0 0 0,0 0 0 0 0,0 0 0 0 0,0 0 0 0 0,0 1 0 0 0,0-1-1 0 0,0 0 1 0 0,-1 1 0 0 0,1 0 0 0 0,-1 0 0 0 0,1 0 0 0 0,-1 0 0 0 0,1 0 0 0 0,-1 0 0 0 0,-2 0 0 0 0,-2-1-664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3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469 670 11631 0 0,'-19'13'629'0'0,"1"1"0"0"0,1 1 0 0 0,-17 18 3056 0 0,45-36-2937 0 0,-6 1-621 0 0,0-1-1 0 0,0 1 1 0 0,0-1 0 0 0,-1 0-1 0 0,1 0 1 0 0,-1 0-1 0 0,1 0 1 0 0,-1-1 0 0 0,0 0-1 0 0,5-7 1 0 0,4-5 153 0 0,16-26 0 0 0,-24 34-238 0 0,26-45 173 0 0,-3-2-1 0 0,31-79 1 0 0,-45 96-298 0 0,-1 0 1 0 0,12-64-1 0 0,-22 79-100 0 0,0 0 1 0 0,-1 0-1 0 0,-1 0 0 0 0,-1 1 0 0 0,-1-1 0 0 0,-5-26 0 0 0,6 48 163 0 0,-1-1 0 0 0,1 0 0 0 0,0 1 1 0 0,-1-1-1 0 0,1 0 0 0 0,-1 1 0 0 0,0-1 1 0 0,0 1-1 0 0,1-1 0 0 0,-1 1 0 0 0,0-1 0 0 0,0 1 1 0 0,0 0-1 0 0,0-1 0 0 0,-1 1 0 0 0,1 0 0 0 0,-2-2 1 0 0,2 3 12 0 0,0 0 1 0 0,0 0-1 0 0,0-1 1 0 0,0 1 0 0 0,0 0-1 0 0,0 0 1 0 0,0 0 0 0 0,0 0-1 0 0,0 0 1 0 0,1 0-1 0 0,-1 0 1 0 0,0 1 0 0 0,0-1-1 0 0,0 0 1 0 0,0 1 0 0 0,0-1-1 0 0,0 0 1 0 0,0 1-1 0 0,1-1 1 0 0,-1 1 0 0 0,0-1-1 0 0,0 1 1 0 0,0-1 0 0 0,1 1-1 0 0,-1 0 1 0 0,0-1-1 0 0,1 1 1 0 0,-1 0 0 0 0,1 0-1 0 0,-1-1 1 0 0,1 1 0 0 0,-1 1-1 0 0,-6 8-26 0 0,1-1 0 0 0,1 1 0 0 0,0 0 0 0 0,-8 22 0 0 0,-9 47-20 0 0,14-47 63 0 0,-51 216-110 0 0,-8 29 100 0 0,49-215 65 0 0,-3-1 1 0 0,-41 81-1 0 0,-125 186-56 0 0,137-247 36 0 0,44-71-71 0 0,0 0 0 0 0,-1-1 0 0 0,-17 17 0 0 0,-12 5-2860 0 0,22-21-2786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3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90 1839 0 0,'-8'4'160'0'0,"-7"4"1793"0"0,11-5 96 0 0,0 0 0 0 0,0 0 0 0 0,0 0 0 0 0,1 1 0 0 0,-1-1 0 0 0,-4 8-1 0 0,-2 5 1037 0 0,9-15-3010 0 0,1 0 0 0 0,0 0 0 0 0,-1 0-1 0 0,1 0 1 0 0,0-1 0 0 0,0 1 0 0 0,0 0 0 0 0,0 0-1 0 0,0 0 1 0 0,0 0 0 0 0,0 0 0 0 0,0 0 0 0 0,0 0-1 0 0,0 0 1 0 0,0 0 0 0 0,1 0 0 0 0,-1 0 0 0 0,0 0-1 0 0,1 0 1 0 0,-1 0 0 0 0,1-1 0 0 0,0 3 0 0 0,0-1-20 0 0,1 0 0 0 0,-1-1 0 0 0,1 1 1 0 0,-1 0-1 0 0,1 0 0 0 0,-1-1 1 0 0,4 3-1 0 0,-2-3-14 0 0,0 0 0 0 0,-1 1 0 0 0,1-1 1 0 0,0 0-1 0 0,0-1 0 0 0,0 1 0 0 0,0 0 0 0 0,0-1 1 0 0,0 0-1 0 0,0 0 0 0 0,0 0 0 0 0,0 0 0 0 0,5-1 1 0 0,5-1 103 0 0,23-7 1 0 0,-18 4-37 0 0,78-19 134 0 0,177-51-245 0 0,-240 64-77 0 0,132-39-3303 0 0,-135 41-1955 0 0,-4 0-1554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38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134 234 4607 0 0,'0'0'354'0'0,"-1"3"74"0"0,-12 38 6312 0 0,1 2-3296 0 0,-19 89-147 0 0,29-117-3052 0 0,1-11-209 0 0,1 0 0 0 0,-1 0 0 0 0,0 0 0 0 0,0 0 0 0 0,0 0 1 0 0,0 0-1 0 0,-1 0 0 0 0,0-1 0 0 0,0 1 0 0 0,0-1 0 0 0,-3 5 1 0 0,4-6-26 0 0,-1 0 0 0 0,0 1 0 0 0,0-1 0 0 0,1 0 1 0 0,-2 0-1 0 0,-1 2 0 0 0,3-4-2 0 0,0 1 0 0 0,0 0 0 0 0,0-1 0 0 0,-1 1 1 0 0,1-1-1 0 0,0 1 0 0 0,0-1 0 0 0,0 1 0 0 0,-1-1 0 0 0,1 0 0 0 0,0 0 0 0 0,0 1 0 0 0,-1-1 1 0 0,1 0-1 0 0,0 0 0 0 0,0 0 0 0 0,-1-1 0 0 0,1 1 0 0 0,0 0 0 0 0,0 0 0 0 0,-1-1 0 0 0,0 0 1 0 0,1 0-2 0 0,0 0 1 0 0,0 0 0 0 0,0 0 0 0 0,0 0-1 0 0,0 0 1 0 0,1-1 0 0 0,-1 1 0 0 0,0 0 0 0 0,1 0-1 0 0,-1-1 1 0 0,1 1 0 0 0,0-1 0 0 0,-1 1-1 0 0,1 0 1 0 0,0-3 0 0 0,-1 2 19 0 0,1-6 32 0 0,-1 1 1 0 0,1-1-1 0 0,0 1 1 0 0,1 0-1 0 0,0-1 1 0 0,0 1-1 0 0,0-1 1 0 0,1 1-1 0 0,4-11 1 0 0,2-1 133 0 0,0 0-1 0 0,14-23 1 0 0,-3 11-106 0 0,2 1-1 0 0,0 1 1 0 0,27-27 0 0 0,-30 37-88 0 0,1 1 0 0 0,0 1 0 0 0,1 1 1 0 0,1 1-1 0 0,24-14 0 0 0,-43 28 0 0 0,32-18 4 0 0,0 1-1 0 0,57-21 1 0 0,-82 37 9 0 0,1 0 1 0 0,-1 1-1 0 0,10-1 1 0 0,10-2-15 0 0,-24 4-3 0 0,-1 0 0 0 0,1 0 0 0 0,0 0-1 0 0,0 1 1 0 0,0-1 0 0 0,-1 1 0 0 0,1 0 0 0 0,0 1 0 0 0,-1-1-1 0 0,1 1 1 0 0,7 4 0 0 0,-4-2-161 0 0,0 0 0 0 0,0 1-1 0 0,-1 0 1 0 0,0 1 0 0 0,8 7 0 0 0,-13-12 6 0 0,-1 1-1 0 0,0 0 1 0 0,0-1 0 0 0,0 1 0 0 0,0 0-1 0 0,0-1 1 0 0,-1 1 0 0 0,2 2 0 0 0,-1 0-708 0 0,1 1-2946 0 0,4 11 1847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38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42 11975 0 0,'0'0'923'0'0,"0"-9"180"0"0,1 8-1027 0 0,-1 0 0 0 0,0 0-1 0 0,0 0 1 0 0,0-1 0 0 0,0 1 0 0 0,0 0 0 0 0,0 0 0 0 0,-1 0 0 0 0,1-1 0 0 0,0 1 0 0 0,-1 0 0 0 0,1 0 0 0 0,-1 0 0 0 0,1 0 0 0 0,-1 0 0 0 0,1 0 0 0 0,-1 0 0 0 0,0 0 0 0 0,0 0-1 0 0,1 0 1 0 0,-1 0 0 0 0,0 0 0 0 0,0 0 0 0 0,0 1 0 0 0,0-1 0 0 0,0 0 0 0 0,0 1 0 0 0,0-1 0 0 0,0 0 0 0 0,0 1 0 0 0,0 0 0 0 0,0-1 0 0 0,-1 1 0 0 0,1 0 0 0 0,0-1 0 0 0,0 1-1 0 0,0 0 1 0 0,-1 0 0 0 0,1 0 0 0 0,0 0 0 0 0,0 0 0 0 0,-2 0 0 0 0,-6 2-94 0 0,1-1 0 0 0,0 1 0 0 0,0 1 0 0 0,-15 6 0 0 0,19-8 163 0 0,-12 8-23 0 0,0 0 1 0 0,0 1 0 0 0,1 1-1 0 0,-26 23 1 0 0,9-8 134 0 0,-50 47 174 0 0,69-61-338 0 0,1 2 0 0 0,1-1 0 0 0,0 2 0 0 0,-10 18 0 0 0,20-30-61 0 0,-1 0 0 0 0,1 0 0 0 0,-1 0 0 0 0,1 0 0 0 0,0 0 0 0 0,1 1 0 0 0,-1-1 0 0 0,0 0 0 0 0,1 1 0 0 0,0-1 0 0 0,0 1 0 0 0,0-1 0 0 0,0 5 0 0 0,1-7-13 0 0,-1 0 1 0 0,1 0-1 0 0,-1 0 0 0 0,1 0 0 0 0,-1-1 0 0 0,1 1 0 0 0,-1 0 1 0 0,1 0-1 0 0,0 0 0 0 0,-1-1 0 0 0,1 1 0 0 0,0 0 1 0 0,0-1-1 0 0,-1 1 0 0 0,1 0 0 0 0,0-1 0 0 0,0 1 0 0 0,2 0 1 0 0,16 5 215 0 0,-12-5-146 0 0,0 0-1 0 0,1-1 0 0 0,-1 0 0 0 0,0-1 1 0 0,1 0-1 0 0,-1 0 0 0 0,0 0 1 0 0,1-1-1 0 0,10-4 0 0 0,4-2 163 0 0,36-21-1 0 0,-45 21-219 0 0,0-1 0 0 0,-1 0 1 0 0,0-1-1 0 0,-1-1 0 0 0,0 0 0 0 0,-1 0 0 0 0,0-1 0 0 0,12-19 0 0 0,-20 29-51 0 0,-1 0-1 0 0,0 1 1 0 0,0-1 0 0 0,0 0-1 0 0,-1 1 1 0 0,1-1-1 0 0,0 0 1 0 0,-1 0 0 0 0,1 0-1 0 0,-1 0 1 0 0,0 0-1 0 0,1 1 1 0 0,-1-1 0 0 0,0 0-1 0 0,0 0 1 0 0,0 0-1 0 0,-1 0 1 0 0,1 0 0 0 0,0 0-1 0 0,-1 0 1 0 0,1 0-1 0 0,-1 1 1 0 0,0-1 0 0 0,-1-3-1 0 0,0 2-28 0 0,0 0-1 0 0,-1-1 1 0 0,1 2-1 0 0,-1-1 1 0 0,0 0-1 0 0,0 0 1 0 0,0 1-1 0 0,0 0 1 0 0,0-1-1 0 0,0 1 1 0 0,-6-2-1 0 0,-1-1-188 0 0,-1 1 0 0 0,0 0 0 0 0,-16-3 0 0 0,13 3-77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3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30 17999 0 0,'2'-6'277'0'0,"0"-15"1432"0"0,-2 19-1343 0 0,-2 2-274 0 0,1 0 0 0 0,-1 1 0 0 0,0-1 0 0 0,1 0 0 0 0,-1 1 0 0 0,1-1 0 0 0,-1 1 0 0 0,1 0 1 0 0,0-1-1 0 0,-1 1 0 0 0,1 0 0 0 0,-1 0 0 0 0,1 0 0 0 0,-2 2 0 0 0,-17 19 209 0 0,11-11-104 0 0,-33 38 54 0 0,2 1 0 0 0,-48 83 0 0 0,-46 124 373 0 0,117-221-929 0 0,2 0 0 0 0,1 1 0 0 0,2 1 0 0 0,-11 61 0 0 0,22-84-382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3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94 8287 0 0,'115'-80'2488'0'0,"-97"67"4806"0"0,-19 15-6844 0 0,-56 92 1050 0 0,-50 114-1 0 0,7-10-1199 0 0,49-109-246 0 0,-40 75 22 0 0,72-124 10 0 0,1 1-1 0 0,-25 87 0 0 0,36-108-33 0 0,-1 3-392 0 0,6-9-3714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39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18 18775 0 0,'0'0'1699'0'0,"1"-1"-1399"0"0,19-13 484 0 0,-14 11 1726 0 0,-6 5-2243 0 0,0 4-223 0 0,1-1 0 0 0,-1 0 0 0 0,-1 1 0 0 0,1-1 0 0 0,-1 0 0 0 0,0 1 0 0 0,0-1 0 0 0,-1 0 0 0 0,1 0 0 0 0,-4 7 0 0 0,-5 8-49 0 0,-14 23 1 0 0,1-2-16 0 0,10-14-472 0 0,6-10-348 0 0,-12 18 0 0 0,16-30-850 0 0,0-1 0 0 0,0 0 0 0 0,0 1-1 0 0,-8 5 1 0 0,4-4-4446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3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112 233 14223 0 0,'0'0'654'0'0,"-1"1"-17"0"0,-10 5-155 0 0,0 0 0 0 0,0 0 1 0 0,0-1-1 0 0,0 0 0 0 0,-1-1 1 0 0,-15 4-1 0 0,25-8 539 0 0,-4-2-187 0 0,6 2-811 0 0,-1 0 0 0 0,1-1 0 0 0,0 1 0 0 0,-1 0 0 0 0,1 0 0 0 0,-1 0 0 0 0,1 0 0 0 0,0 0 0 0 0,-1-1 0 0 0,1 1 0 0 0,0 0 0 0 0,-1 0 1 0 0,1-1-1 0 0,0 1 0 0 0,-1 0 0 0 0,1 0 0 0 0,0-1 0 0 0,-1 1 0 0 0,1 0 0 0 0,0-1 0 0 0,0 1 0 0 0,0 0 0 0 0,-1-1 0 0 0,1 1 0 0 0,0-1 0 0 0,0 1 0 0 0,0 0 0 0 0,0-1 0 0 0,0 1 0 0 0,-1-1 0 0 0,1 1 1 0 0,0 0-1 0 0,0-1 0 0 0,0 1 0 0 0,0-1 0 0 0,0 1 0 0 0,1-1 0 0 0,-1 1 0 0 0,0 0 0 0 0,0-1 0 0 0,0 1 0 0 0,0-1 0 0 0,1 0 0 0 0,0-3-14 0 0,0 0-1 0 0,0 0 1 0 0,1 0-1 0 0,0 0 1 0 0,0 1 0 0 0,0-1-1 0 0,0 0 1 0 0,3-3-1 0 0,23-26 41 0 0,11-4-10 0 0,1 2 0 0 0,73-49 0 0 0,-108 80 53 0 0,1 1 1 0 0,0-1 0 0 0,0 1-1 0 0,0 0 1 0 0,1 1-1 0 0,-1-1 1 0 0,1 1-1 0 0,12-2 1 0 0,-15 3-29 0 0,1 1 1 0 0,-1 0-1 0 0,1 0 0 0 0,-1 0 0 0 0,1 0 1 0 0,-1 1-1 0 0,1 0 0 0 0,-1 0 0 0 0,0 0 1 0 0,1 1-1 0 0,-1-1 0 0 0,0 1 1 0 0,0 0-1 0 0,5 3 0 0 0,-2 0-53 0 0,0 0 0 0 0,0 1 0 0 0,-1 0 0 0 0,1 0-1 0 0,-1 1 1 0 0,-1-1 0 0 0,1 1 0 0 0,-1 0 0 0 0,-1 1 0 0 0,1-1 0 0 0,-1 1 0 0 0,-1 0-1 0 0,1 0 1 0 0,-1 0 0 0 0,0 1 0 0 0,-1-1 0 0 0,0 1 0 0 0,-1-1 0 0 0,0 1-1 0 0,0 0 1 0 0,0-1 0 0 0,-1 1 0 0 0,-1 0 0 0 0,1 0 0 0 0,-2-1 0 0 0,-3 16-1 0 0,-22 62-758 0 0,17-58-1794 0 0,1 0-3407 0 0,5-17-465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1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80 213 8287 0 0,'0'0'639'0'0,"-2"-1"-415"0"0,-11-5 638 0 0,10 4-290 0 0,0 1-1 0 0,0-1 1 0 0,-1 1 0 0 0,1 0-1 0 0,0 0 1 0 0,0 0 0 0 0,-1 0-1 0 0,1 1 1 0 0,-1-1 0 0 0,-4 1 0 0 0,-13 1 526 0 0,19 0 676 0 0,3 0-1668 0 0,2 2-66 0 0,0 0-1 0 0,1 0 1 0 0,-1-1 0 0 0,1 1-1 0 0,0-1 1 0 0,-1 0 0 0 0,1 0-1 0 0,0-1 1 0 0,0 1-1 0 0,0-1 1 0 0,0 0 0 0 0,1 0-1 0 0,-1 0 1 0 0,5 0-1 0 0,11 1 221 0 0,34-1 0 0 0,102-15 492 0 0,-112 9-575 0 0,57-10 379 0 0,106-31 0 0 0,-62 11-87 0 0,529-69 395 0 0,-643 101-920 0 0,-10 0-80 0 0,-1 1 0 0 0,1 1 0 0 0,0 0 0 0 0,23 4 0 0 0,-42-3-52 0 0,1 1-1 0 0,-1-1 0 0 0,1 1 1 0 0,-1 0-1 0 0,0-1 1 0 0,1 1-1 0 0,-1 0 1 0 0,0 1-1 0 0,4 1 0 0 0,-5-2-82 0 0,0 0-1 0 0,0 0 0 0 0,0 0 0 0 0,-1 0 0 0 0,1 0 0 0 0,0 0 0 0 0,-1 0 0 0 0,1 0 0 0 0,-1 0 0 0 0,1 0 0 0 0,-1 0 0 0 0,1 1 1 0 0,-1-1-1 0 0,0 0 0 0 0,0 0 0 0 0,0 0 0 0 0,1 1 0 0 0,-1-1 0 0 0,0 0 0 0 0,0 0 0 0 0,-1 2 0 0 0,0 9-5492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4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29 18575 0 0,'0'0'852'0'0,"1"-1"-21"0"0,0-4-474 0 0,-1 4 2 0 0,0 0-284 0 0,0 0 0 0 0,-1 0 0 0 0,1 1 0 0 0,-1-1 0 0 0,1 0 0 0 0,-1 0 0 0 0,1 0 0 0 0,-1 1 0 0 0,1-1 0 0 0,-1 0 0 0 0,0 1 0 0 0,1-1 0 0 0,-1 1-1 0 0,-1-2 1 0 0,1 2-42 0 0,0-1-1 0 0,1 1 0 0 0,-1-1 0 0 0,0 1 1 0 0,1-1-1 0 0,-1 1 0 0 0,1-1 0 0 0,-1 0 0 0 0,1 1 1 0 0,-1-1-1 0 0,1 0 0 0 0,-1 1 0 0 0,1-1 1 0 0,-1-1-1 0 0,-17 6 225 0 0,4 1-337 0 0,-1 1-1 0 0,1 1 0 0 0,1 0 1 0 0,-16 10-1 0 0,10-5-24 0 0,-16 9-41 0 0,-66 41-108 0 0,87-52 335 0 0,0 0 0 0 0,1 1 0 0 0,1 1-1 0 0,-21 24 1 0 0,32-35-52 0 0,0 1 0 0 0,-1 0 0 0 0,1-1 0 0 0,0 1 0 0 0,0 0 0 0 0,1 0 0 0 0,-1 0 0 0 0,0-1 0 0 0,1 1 0 0 0,-1 0 0 0 0,1 0 0 0 0,-1 3 0 0 0,1-4-20 0 0,0 0-1 0 0,0 0 0 0 0,0-1 1 0 0,1 1-1 0 0,-1 0 1 0 0,0 0-1 0 0,0 0 1 0 0,1-1-1 0 0,-1 1 1 0 0,0 0-1 0 0,1-1 1 0 0,-1 1-1 0 0,1 0 0 0 0,-1-1 1 0 0,1 1-1 0 0,-1 0 1 0 0,1-1-1 0 0,0 1 1 0 0,-1-1-1 0 0,1 1 1 0 0,-1-1-1 0 0,1 0 1 0 0,0 1-1 0 0,0-1 1 0 0,-1 1-1 0 0,1-1 0 0 0,0 0 1 0 0,0 0-1 0 0,-1 1 1 0 0,1-1-1 0 0,0 0 1 0 0,1 0-1 0 0,2 0 11 0 0,1 1-1 0 0,-1-1 0 0 0,0 0 1 0 0,0 0-1 0 0,1-1 1 0 0,-1 1-1 0 0,0-1 0 0 0,0 0 1 0 0,8-3-1 0 0,-2 0 35 0 0,-1 0 1 0 0,18-10-1 0 0,-25 12-50 0 0,0 1-1 0 0,-1 0 1 0 0,1-1-1 0 0,-1 1 1 0 0,1-1 0 0 0,-1 0-1 0 0,0 1 1 0 0,2-4-1 0 0,9-9 28 0 0,-4 6-52 0 0,50-42-730 0 0,-57 49 513 0 0,-7 16-1599 0 0,-11 19 1560 0 0,-36 53 1 0 0,44-74 246 0 0,-4 11-122 0 0,0 0 0 0 0,-14 43-1 0 0,3-9-130 0 0,1-6 28 0 0,-63 146-776 0 0,62-136 609 0 0,-18 81 0 0 0,31-97 411 0 0,2 1 1 0 0,-4 85 0 0 0,16 38 115 0 0,-1-118-64 0 0,-1-42-35 0 0,-1 1-1 0 0,-1-1 0 0 0,0 1 0 0 0,0-1 1 0 0,-1 1-1 0 0,0-1 0 0 0,-1 0 0 0 0,-7 17 1 0 0,8-22 1 0 0,-1 0 0 0 0,0 0 0 0 0,1-1 0 0 0,-2 1 1 0 0,1-1-1 0 0,-1 0 0 0 0,1 0 0 0 0,-1 0 0 0 0,0 0 1 0 0,0-1-1 0 0,-1 0 0 0 0,1 0 0 0 0,-1 0 0 0 0,0 0 0 0 0,0-1 1 0 0,0 1-1 0 0,0-1 0 0 0,-8 2 0 0 0,6-2 44 0 0,0 0-1 0 0,0-1 0 0 0,0 0 1 0 0,-1 0-1 0 0,1-1 1 0 0,0 1-1 0 0,-1-2 0 0 0,-7 0 1 0 0,12 0-24 0 0,0 1 1 0 0,0-1 0 0 0,0 0-1 0 0,0 0 1 0 0,1 0 0 0 0,-1-1-1 0 0,0 1 1 0 0,0-1 0 0 0,1 1-1 0 0,-1-1 1 0 0,1 0 0 0 0,0 0-1 0 0,-1 0 1 0 0,1 0-1 0 0,0-1 1 0 0,0 1 0 0 0,0-1-1 0 0,1 1 1 0 0,-1-1 0 0 0,1 1-1 0 0,-1-1 1 0 0,0-3 0 0 0,-2-3-125 0 0,2 0 1 0 0,-1 0 0 0 0,1 0 0 0 0,1-1 0 0 0,-1 1-1 0 0,1-10 1 0 0,4-57-1581 0 0,2 31 799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41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310 226 6447 0 0,'0'0'499'0'0,"1"2"-328"0"0,42 59 6413 0 0,-38-52-6269 0 0,1-1 2521 0 0,-5-8-2717 0 0,0 0-1 0 0,0 0 1 0 0,0 0 0 0 0,0 0-1 0 0,0 0 1 0 0,-1 0-1 0 0,1 0 1 0 0,0-1 0 0 0,0 1-1 0 0,0 0 1 0 0,0 0-1 0 0,-1-1 1 0 0,1 1 0 0 0,1-1-1 0 0,11-7-23 0 0,0 1-1 0 0,-1-2 0 0 0,0 0 0 0 0,0 0 1 0 0,-1-1-1 0 0,0-1 0 0 0,-1 1 1 0 0,0-2-1 0 0,-1 1 0 0 0,0-2 1 0 0,-1 1-1 0 0,0-1 0 0 0,-1 0 1 0 0,-1 0-1 0 0,0-1 0 0 0,0 0 1 0 0,-2 0-1 0 0,6-26 0 0 0,-9 37-95 0 0,-1-1-1 0 0,1 1 1 0 0,-1-1 0 0 0,0 0-1 0 0,0 1 1 0 0,0-1-1 0 0,-1 1 1 0 0,1-1 0 0 0,-3-5-1 0 0,3 8-12 0 0,-1 0 0 0 0,1-1 0 0 0,-1 1 0 0 0,0 0 0 0 0,0 0-1 0 0,1 0 1 0 0,-1 0 0 0 0,0 0 0 0 0,0 0 0 0 0,0 0 0 0 0,0 0 0 0 0,0 0-1 0 0,0 0 1 0 0,-1 1 0 0 0,1-1 0 0 0,0 0 0 0 0,0 1 0 0 0,-1-1 0 0 0,1 1-1 0 0,0-1 1 0 0,-1 1 0 0 0,1 0 0 0 0,0 0 0 0 0,-1-1 0 0 0,1 1 0 0 0,0 0-1 0 0,-1 0 1 0 0,-1 0 0 0 0,-6 1-59 0 0,0 0 0 0 0,0 0 0 0 0,0 1-1 0 0,0 0 1 0 0,0 0 0 0 0,-10 5 0 0 0,-53 26-194 0 0,51-22 225 0 0,-18 9 21 0 0,1 3-1 0 0,1 1 1 0 0,1 1 0 0 0,1 2-1 0 0,1 2 1 0 0,2 1 0 0 0,-52 62-1 0 0,82-90 22 0 0,0 1 0 0 0,0-1 0 0 0,0 0 0 0 0,0 1 0 0 0,1 0 0 0 0,-1-1 0 0 0,1 1 0 0 0,0 0 0 0 0,0 0 0 0 0,0 0 0 0 0,0 0 0 0 0,-1 4 0 0 0,4 3 0 0 0,-1-9 6 0 0,1 1-1 0 0,-1-1 1 0 0,1 1-1 0 0,-1-1 1 0 0,1 0-1 0 0,0 0 1 0 0,0 0-1 0 0,0 0 0 0 0,-1 0 1 0 0,1 0-1 0 0,0 0 1 0 0,0 0-1 0 0,0-1 1 0 0,1 1-1 0 0,-1-1 1 0 0,0 0-1 0 0,0 0 1 0 0,0 1-1 0 0,3-2 1 0 0,7 2 33 0 0,0-2 0 0 0,12-2 0 0 0,156-35-69 0 0,-90 16-724 0 0,-5 4-1346 0 0,-83 18 3423 0 0,-2 3-1198 0 0,0 4 142 0 0,0 0-1 0 0,0 0 1 0 0,1 0-1 0 0,0 0 1 0 0,2 10 0 0 0,-2-15-259 0 0,0 0 0 0 0,0 0 1 0 0,0 1-1 0 0,1-1 0 0 0,-1 0 1 0 0,0 0-1 0 0,1 0 1 0 0,0 0-1 0 0,-1 0 0 0 0,1-1 1 0 0,0 1-1 0 0,0 0 0 0 0,0-1 1 0 0,0 0-1 0 0,0 1 0 0 0,0-1 1 0 0,1 0-1 0 0,4 2 1 0 0,23 5-1193 0 0,-11-5-86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4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88 425 5983 0 0,'1'1'274'0'0,"1"3"-130"0"0,17 14 86 0 0,1-4 7279 0 0,-20-14-7372 0 0,1 0 0 0 0,-1 0 1 0 0,0 0-1 0 0,0 0 1 0 0,0 1-1 0 0,0-1 0 0 0,1 0 1 0 0,-1 0-1 0 0,4-2 3435 0 0,-4 2-3435 0 0,0-1 1 0 0,0 1-1 0 0,0 0 0 0 0,0 0 1 0 0,0 0-1 0 0,0 0 1 0 0,0-1-1 0 0,0 1 0 0 0,1 0 1 0 0,-1-1-1 0 0,-6-12 1473 0 0,-16-17-1841 0 0,4 10 341 0 0,-30-46 0 0 0,41 55-98 0 0,1-1 0 0 0,0 1-1 0 0,1-1 1 0 0,0 0 0 0 0,1 0 0 0 0,-4-20-1 0 0,7 26-16 0 0,1-1 0 0 0,0 0 0 0 0,0 1 0 0 0,0-1-1 0 0,1 0 1 0 0,0 1 0 0 0,0-1 0 0 0,0 1-1 0 0,1-1 1 0 0,0 1 0 0 0,1 0 0 0 0,-1 0 0 0 0,1 0-1 0 0,0 0 1 0 0,6-7 0 0 0,-3 3-79 0 0,1 1-1 0 0,1 0 1 0 0,0 0 0 0 0,0 0 0 0 0,1 1 0 0 0,0 1-1 0 0,18-13 1 0 0,-17 15 40 0 0,0 0 0 0 0,0 0 0 0 0,0 1 0 0 0,1 0-1 0 0,-1 1 1 0 0,1 0 0 0 0,0 0 0 0 0,0 2 0 0 0,0-1 0 0 0,13 1-1 0 0,-7 1 125 0 0,1 1 1 0 0,-1 0-1 0 0,1 2 0 0 0,-1 0 0 0 0,29 10 0 0 0,-31-8-18 0 0,0 2-1 0 0,0 0 1 0 0,-1 0 0 0 0,0 2 0 0 0,0-1 0 0 0,-1 2 0 0 0,0 0-1 0 0,-1 0 1 0 0,0 1 0 0 0,16 20 0 0 0,-25-27-54 0 0,0-1 0 0 0,0 1 0 0 0,-1 0 1 0 0,1 0-1 0 0,-1 0 0 0 0,0 0 0 0 0,0 1 0 0 0,0-1 1 0 0,-1 1-1 0 0,0-1 0 0 0,0 1 0 0 0,0-1 0 0 0,0 1 1 0 0,-1-1-1 0 0,1 1 0 0 0,-1 0 0 0 0,0-1 0 0 0,-1 1 0 0 0,1 0 1 0 0,-1-1-1 0 0,0 1 0 0 0,0 0 0 0 0,-1-1 0 0 0,1 0 1 0 0,-1 1-1 0 0,0-1 0 0 0,0 0 0 0 0,0 0 0 0 0,-1 0 1 0 0,1 0-1 0 0,-1 0 0 0 0,0-1 0 0 0,0 1 0 0 0,-5 4 0 0 0,-13 10 48 0 0,0-1-1 0 0,-1-2 0 0 0,-45 26 0 0 0,-77 28-165 0 0,136-66 68 0 0,-8 4-159 0 0,1-1-1 0 0,-33 9 0 0 0,45-15 100 0 0,-1 1 0 0 0,0 0 0 0 0,1-1 1 0 0,-1 1-1 0 0,0-1 0 0 0,1 0 0 0 0,-1 0 0 0 0,0-1 0 0 0,1 1 0 0 0,-1-1 0 0 0,1 0 0 0 0,-1 0 0 0 0,1 0 0 0 0,-1 0 0 0 0,1-1 1 0 0,-1 1-1 0 0,1-1 0 0 0,0 0 0 0 0,-5-3 0 0 0,6 3-209 0 0,1 1-1 0 0,0-1 1 0 0,-1 1-1 0 0,1-1 1 0 0,0 0 0 0 0,0 0-1 0 0,0 1 1 0 0,0-1 0 0 0,0 0-1 0 0,0 0 1 0 0,0 0 0 0 0,1 0-1 0 0,-1 0 1 0 0,1 0 0 0 0,-1 0-1 0 0,1 0 1 0 0,0 0 0 0 0,0 0-1 0 0,0-1 1 0 0,0 1-1 0 0,0 0 1 0 0,0 0 0 0 0,1 0-1 0 0,-1 0 1 0 0,1 0 0 0 0,0-2-1 0 0,13-17-4612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4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56 15199 0 0,'5'-9'243'0'0,"-4"6"-104"0"0,0 0 1 0 0,1 0 0 0 0,0 0 0 0 0,-1 0-1 0 0,1 0 1 0 0,0 0 0 0 0,1 0-1 0 0,-1 1 1 0 0,0-1 0 0 0,1 1 0 0 0,0 0-1 0 0,-1 0 1 0 0,1 0 0 0 0,0 0-1 0 0,0 0 1 0 0,0 0 0 0 0,6-2 3665 0 0,-9 5-3757 0 0,1 0-1 0 0,-1 0 1 0 0,0 0 0 0 0,0 0-1 0 0,0 0 1 0 0,0 0 0 0 0,0 0-1 0 0,0 0 1 0 0,0 0 0 0 0,-1 0-1 0 0,1 1 1 0 0,-1 1 14 0 0,-1 6-42 0 0,0 0 0 0 0,-1 0 0 0 0,0 0-1 0 0,0 0 1 0 0,-6 9 0 0 0,-26 42 97 0 0,9-16-82 0 0,-47 92-19 0 0,-86 143 32 0 0,-8-69-15 0 0,22-32 9 0 0,138-168-11 0 0,-12 22 0 0 0,17-29-56 0 0,1 0 1 0 0,0 0-1 0 0,0 0 0 0 0,0 0 1 0 0,0 0-1 0 0,0 0 0 0 0,1 0 1 0 0,-1 1-1 0 0,1-1 0 0 0,0 0 1 0 0,0 0-1 0 0,0 6 0 0 0,1-7-579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42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14943 0 0,'0'0'1358'0'0,"2"0"-1118"0"0,-1 0 29 0 0,1 0 0 0 0,-1 0 1 0 0,1 0-1 0 0,-1 0 1 0 0,1 1-1 0 0,-1-1 1 0 0,1 0-1 0 0,-1 1 0 0 0,1-1 1 0 0,-1 1-1 0 0,1 0 1 0 0,-1-1-1 0 0,0 1 0 0 0,1 0 1 0 0,0 1-1 0 0,0-1-78 0 0,-1 1 0 0 0,0 0 0 0 0,1-1 1 0 0,-1 1-1 0 0,0 0 0 0 0,0 0 0 0 0,-1-1 0 0 0,1 1 0 0 0,0 0 0 0 0,0 0 0 0 0,-1 0 0 0 0,1 4 0 0 0,0-1-121 0 0,-1 1-1 0 0,1 0 1 0 0,-2 0-1 0 0,1 0 1 0 0,0 0 0 0 0,-1 0-1 0 0,0 0 1 0 0,-1 0-1 0 0,1 0 1 0 0,-1 0-1 0 0,-5 10 1 0 0,-3 3-44 0 0,-22 35 1 0 0,26-46-452 0 0,0-1-1 0 0,-12 12 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42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106 225 14999 0 0,'-16'-3'1358'0'0,"15"4"-1118"0"0,-3 5-87 0 0,3-4 499 0 0,1 1-135 0 0,0-2-249 0 0,0 0 0 0 0,0 0 0 0 0,0-1 0 0 0,0 1 0 0 0,0 0 0 0 0,0 0 0 0 0,0 0 0 0 0,0-1 0 0 0,0 1 0 0 0,0 0 0 0 0,0 0 0 0 0,1-1 0 0 0,-1 1 0 0 0,0 0-1 0 0,1 0 1 0 0,-1-1 0 0 0,0 1 0 0 0,1 0 0 0 0,-1-1 0 0 0,1 1 0 0 0,-1 0 0 0 0,2 0 0 0 0,9 2-128 0 0,-7-3 37 0 0,1 0 0 0 0,0-1-1 0 0,0 0 1 0 0,-1 0 0 0 0,1 0 0 0 0,-1 0 0 0 0,1-1 0 0 0,-1 1 0 0 0,6-4-1 0 0,38-23 775 0 0,-45 26-893 0 0,66-39 261 0 0,75-31-1 0 0,-101 55-731 0 0,-29 12 94 0 0,-1-1-1 0 0,24-12 0 0 0,-3 1-457 0 0,-33 16 596 0 0,0 0-250 0 0,3-4 342 0 0,-3 4-3 0 0,-2-1 32 0 0,1 2 53 0 0,-1-2 6 0 0,0 0 1 0 0,0 0-1 0 0,0 0 1 0 0,-1 1 0 0 0,1-1-1 0 0,0 0 1 0 0,-1 1 0 0 0,-2-3-1 0 0,0 3-11 0 0,-1-1-1 0 0,1 1 1 0 0,-1 0-1 0 0,1 0 1 0 0,-1 0-1 0 0,1 1 1 0 0,-1 0-1 0 0,1 0 1 0 0,-1 0-1 0 0,0 0 1 0 0,1 1-1 0 0,-1 0 1 0 0,1 0-1 0 0,-8 2 1 0 0,-4 3-91 0 0,-1 1 1 0 0,-22 13-1 0 0,17-9 39 0 0,-150 82-353 0 0,141-73 331 0 0,1 1 0 0 0,1 1 0 0 0,-35 34 0 0 0,59-50 101 0 0,-1 0 0 0 0,1 1-1 0 0,0 0 1 0 0,1 0 0 0 0,0 0 0 0 0,0 0-1 0 0,0 0 1 0 0,1 1 0 0 0,0 0 0 0 0,1 0-1 0 0,-1 0 1 0 0,1 0 0 0 0,1 0 0 0 0,0 0-1 0 0,0 0 1 0 0,1 1 0 0 0,-1-1 0 0 0,3 9-1 0 0,-2-11-1 0 0,1 1 0 0 0,0-1 0 0 0,1 0 0 0 0,-1-1 0 0 0,1 1 0 0 0,0 0-1 0 0,1 0 1 0 0,0-1 0 0 0,-1 0 0 0 0,2 1 0 0 0,-1-1 0 0 0,1 0 0 0 0,-1 0-1 0 0,1-1 1 0 0,1 1 0 0 0,-1-1 0 0 0,1 0 0 0 0,-1 0 0 0 0,1 0 0 0 0,0-1 0 0 0,0 0-1 0 0,1 0 1 0 0,-1 0 0 0 0,1-1 0 0 0,6 3 0 0 0,-4-3 98 0 0,0 0-1 0 0,1-1 1 0 0,0 1 0 0 0,-1-2 0 0 0,1 1-1 0 0,0-1 1 0 0,-1-1 0 0 0,1 0 0 0 0,0 0-1 0 0,12-3 1 0 0,1-2-336 0 0,21-8 1 0 0,-2-2-3315 0 0,-21 8 208 0 0,0 0-4327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43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16127 0 0,'0'0'1460'0'0,"0"2"-1204"0"0,3 6 150 0 0,0-1-1 0 0,0 0 1 0 0,0 0-1 0 0,1 0 1 0 0,0-1-1 0 0,1 0 1 0 0,6 9-1 0 0,42 40 2615 0 0,-24-26-2528 0 0,-6-5-59 0 0,-1 0-1 0 0,28 43 0 0 0,-43-55-408 0 0,0 0 0 0 0,-1 0 0 0 0,0 0 0 0 0,-1 1 0 0 0,0 0 0 0 0,-1 0-1 0 0,-1 0 1 0 0,4 27 0 0 0,-7-32-19 0 0,0-1-1 0 0,0 1 1 0 0,-1-1 0 0 0,0 0-1 0 0,-1 1 1 0 0,0-1 0 0 0,0 0-1 0 0,0 0 1 0 0,-1 0-1 0 0,0 0 1 0 0,0 0 0 0 0,0-1-1 0 0,-8 10 1 0 0,0 0 8 0 0,-2-1 0 0 0,0 0 0 0 0,-28 26 0 0 0,21-26 8 0 0,0 0-1 0 0,-1-1 0 0 0,-37 19 1 0 0,3-6-3128 0 0,14-8-3097 0 0,23-9-1132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4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44 8751 0 0,'23'-43'10148'0'0,"-23"45"-9772"0"0,0 7-235 0 0,-1-1 0 0 0,0 1-1 0 0,-1-1 1 0 0,0 1 0 0 0,-5 14 0 0 0,-21 43 196 0 0,6-18-117 0 0,-36 103-64 0 0,-47 109 74 0 0,73-191-228 0 0,-3-1 0 0 0,-47 67 0 0 0,66-113-15 0 0,-66 87-316 0 0,63-88 254 0 0,-1-1 1 0 0,0-1-1 0 0,-34 24 1 0 0,51-42-62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4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14479 0 0,'0'0'1992'0'0,"2"0"-1541"0"0,21-6 373 0 0,-1 1 0 0 0,27-3 0 0 0,3 0-68 0 0,328-98 1901 0 0,-292 77-2290 0 0,14-5-44 0 0,140-28 0 0 0,-240 62-362 0 0,3-1-312 0 0,0 0 0 0 0,0 0 0 0 0,0 1 0 0 0,11 0 0 0 0,-5 3-732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46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22 6911 0 0,'2'-9'715'0'0,"-2"8"-410"0"0,0 0 0 0 0,1 0 1 0 0,-1 0-1 0 0,0 0 0 0 0,1 0 0 0 0,-1 0 1 0 0,0-1-1 0 0,1 1 0 0 0,-1 0 0 0 0,1 0 1 0 0,7 0 5673 0 0,-8 2-5821 0 0,7 10 4329 0 0,-5-4-6071 0 0,0 0 1311 0 0,0 0 273 0 0,-1 0 0 0 0,0-1 0 0 0,-1 1 0 0 0,1 0 0 0 0,-1 0 0 0 0,0 0 0 0 0,-1 0 0 0 0,0 0 0 0 0,0 0 0 0 0,-3 8 0 0 0,-3 11 0 0 0,-18 39 0 0 0,12-35 0 0 0,-44 108 46 0 0,-123 216 1 0 0,124-262 236 0 0,-5-2 0 0 0,-3-4 0 0 0,-80 84 1 0 0,123-149 98 0 0,20-19-7 0 0,1-4-231 0 0,12-13-68 0 0,-1 0 0 0 0,2 1-1 0 0,0 0 1 0 0,17-14 0 0 0,-7 6-70 0 0,126-123-6 0 0,-135 133 0 0 0,27-19 0 0 0,-36 27 0 0 0,1 0 0 0 0,0 1 0 0 0,0 0 0 0 0,1 0 0 0 0,-1 1 0 0 0,1-1 0 0 0,-1 1 0 0 0,8-1 0 0 0,-12 3 10 0 0,-1 0-1 0 0,0 0 1 0 0,1 0-1 0 0,-1 0 1 0 0,1 0 0 0 0,-1 0-1 0 0,1 0 1 0 0,-1 1-1 0 0,1-1 1 0 0,-1 0 0 0 0,0 1-1 0 0,1-1 1 0 0,-1 1-1 0 0,0-1 1 0 0,1 1-1 0 0,-1 0 1 0 0,0 0 0 0 0,0-1-1 0 0,0 1 1 0 0,2 2-1 0 0,-1-1 20 0 0,0 0 1 0 0,-1 1-1 0 0,1-1 0 0 0,-1 0 0 0 0,0 1 0 0 0,1 0 0 0 0,-1-1 0 0 0,0 1 1 0 0,-1-1-1 0 0,2 4 0 0 0,0 5 96 0 0,-1 1 0 0 0,0-1 1 0 0,-1 0-1 0 0,0 13 0 0 0,-1-8-109 0 0,0-1-1 0 0,-1 0 1 0 0,0 0 0 0 0,-1 0-1 0 0,-1 0 1 0 0,-1-1-1 0 0,0 0 1 0 0,0 1 0 0 0,-12 18-1 0 0,11-23-549 0 0,0-1-1 0 0,-1 0 1 0 0,-12 12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14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818 1 9671 0 0,'0'1'3590'0'0,"-3"5"-2775"0"0,0 0 1 0 0,-1 0 0 0 0,-5 9 0 0 0,-32 32-103 0 0,19-22-275 0 0,-68 89 146 0 0,6 4 0 0 0,4 3-1 0 0,-72 149 1 0 0,8-30-467 0 0,75-132-88 0 0,-48 64 70 0 0,179-244 37 0 0,102-89-1 0 0,-150 148-163 0 0,70-56-183 0 0,-74 62 209 0 0,0 1 0 0 0,0 0 0 0 0,1 0 0 0 0,-1 1 1 0 0,1 1-1 0 0,22-7 0 0 0,-30 10 21 0 0,0 0 0 0 0,0 1 0 0 0,0-1 0 0 0,0 1 0 0 0,0 0 0 0 0,0 0-1 0 0,0 0 1 0 0,0 0 0 0 0,1 1 0 0 0,-1-1 0 0 0,0 1 0 0 0,0-1 0 0 0,0 1 0 0 0,-1 0 0 0 0,1 0 0 0 0,0 1 0 0 0,0-1 0 0 0,0 1 0 0 0,-1-1 0 0 0,4 4 0 0 0,-3-3 1 0 0,-1 1 0 0 0,0 0 0 0 0,0 0 0 0 0,0 0 0 0 0,0 0 0 0 0,0 0 0 0 0,-1 0 0 0 0,1 0-1 0 0,-1 1 1 0 0,0-1 0 0 0,0 0 0 0 0,0 1 0 0 0,0-1 0 0 0,-1 1 0 0 0,0-1 0 0 0,1 1 0 0 0,-1 4 0 0 0,-1 0 5 0 0,0 1-1 0 0,0-1 1 0 0,-1 0-1 0 0,1 0 1 0 0,-2 0-1 0 0,1 0 1 0 0,-1 0-1 0 0,-1 0 1 0 0,1-1-1 0 0,-1 1 1 0 0,-6 7-1 0 0,-8 10 24 0 0,-35 39-1 0 0,17-23-44 0 0,23-26-27 0 0,11-14-92 0 0,4-1-1137 0 0,24-2-4726 0 0,-9-3-73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46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132 142 14943 0 0,'0'0'1358'0'0,"1"2"-1118"0"0,4 19-91 0 0,-4-18 36 0 0,0 0 0 0 0,0-1 1 0 0,1 1-1 0 0,-1 0 0 0 0,0-1 0 0 0,1 1 1 0 0,0-1-1 0 0,0 1 0 0 0,-1-1 0 0 0,1 0 0 0 0,0 0 1 0 0,1 0-1 0 0,-1 0 0 0 0,0 0 0 0 0,1 0 1 0 0,-1-1-1 0 0,1 1 0 0 0,-1-1 0 0 0,1 0 1 0 0,0 0-1 0 0,-1 0 0 0 0,6 2 0 0 0,-2-2 38 0 0,-1-1-1 0 0,1 1 1 0 0,-1-1-1 0 0,0 0 1 0 0,1 0-1 0 0,-1-1 1 0 0,1 1-1 0 0,-1-1 1 0 0,0 0-1 0 0,0-1 1 0 0,10-3-1 0 0,21-10 512 0 0,45-27-1 0 0,-67 34-706 0 0,0-1-1 0 0,0-1 1 0 0,-1-1 0 0 0,0 0-1 0 0,19-21 1 0 0,-30 29-91 0 0,0 1-1 0 0,0-1 0 0 0,0 0 1 0 0,-1 1-1 0 0,1-1 1 0 0,-1 0-1 0 0,0 0 1 0 0,1 0-1 0 0,-1-1 0 0 0,-1 1 1 0 0,1 0-1 0 0,0 0 1 0 0,-1-4-1 0 0,0 6 19 0 0,0 0 0 0 0,0 0 1 0 0,0 0-1 0 0,0 1 0 0 0,0-1 0 0 0,-1 0 0 0 0,1 0 0 0 0,0 0 0 0 0,-1 1 1 0 0,1-1-1 0 0,-1 0 0 0 0,1 1 0 0 0,0-1 0 0 0,-1 0 0 0 0,0 1 0 0 0,1-1 1 0 0,-1 0-1 0 0,1 1 0 0 0,-1-1 0 0 0,0 1 0 0 0,1-1 0 0 0,-1 1 0 0 0,0 0 0 0 0,0-1 1 0 0,1 1-1 0 0,-1 0 0 0 0,-1-1 0 0 0,-1 0-58 0 0,1 0-1 0 0,-1 1 1 0 0,1 0 0 0 0,0-1-1 0 0,-1 1 1 0 0,1 0 0 0 0,-5 0-1 0 0,-2 2-119 0 0,0 0 0 0 0,0 0 0 0 0,0 1 0 0 0,0 0-1 0 0,0 0 1 0 0,1 1 0 0 0,-12 7 0 0 0,-56 41-340 0 0,55-36 515 0 0,-167 133 398 0 0,178-139-193 0 0,0 0 0 0 0,1 0-1 0 0,1 1 1 0 0,0 0 0 0 0,0 0-1 0 0,1 1 1 0 0,-8 16 0 0 0,12-22-82 0 0,1 0 1 0 0,-1 0 0 0 0,1 0-1 0 0,0 0 1 0 0,1 1-1 0 0,-1-1 1 0 0,1 1-1 0 0,1-1 1 0 0,-1 0 0 0 0,1 1-1 0 0,0-1 1 0 0,0 1-1 0 0,1-1 1 0 0,0 1-1 0 0,0-1 1 0 0,1 0 0 0 0,3 10-1 0 0,-4-13-49 0 0,1 0 0 0 0,0 1 0 0 0,0-2-1 0 0,0 1 1 0 0,0 0 0 0 0,0 0 0 0 0,1-1 0 0 0,-1 1-1 0 0,1-1 1 0 0,-1 0 0 0 0,1 0 0 0 0,0 0 0 0 0,0 0 0 0 0,5 2-1 0 0,-3-2 23 0 0,1 0-1 0 0,-1 0 0 0 0,1-1 0 0 0,0 1 1 0 0,0-1-1 0 0,-1-1 0 0 0,13 1 0 0 0,-1-2 45 0 0,0-1 0 0 0,0 0 0 0 0,0-2-1 0 0,31-9 1 0 0,-19 2-292 0 0,0 0 1 0 0,38-23-1 0 0,8-13-4253 0 0,-56 34 2726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5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0 7599 0 0,'0'0'3375'0'0,"0"2"-2784"0"0,-21 57 1290 0 0,-45 92-1 0 0,61-142-1849 0 0,-159 305 323 0 0,147-283-364 0 0,0 1 47 0 0,-39 54 0 0 0,45-72-33 0 0,0 0 27 0 0,0 0 0 0 0,1 0 0 0 0,-10 21 0 0 0,15-23-31 0 0,-4 10 0 0 0,8-19 0 0 0,-1 0 0 0 0,1 0 0 0 0,1 0 0 0 0,-1 0 0 0 0,0 0 0 0 0,0 6 0 0 0,-1 8 0 0 0,0-8-10 0 0,2-7-50 0 0,13-21-1770 0 0,-5 4 1002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5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1 496 10303 0 0,'0'0'472'0'0,"1"-1"-9"0"0,2-3-412 0 0,1 0 0 0 0,0 0-1 0 0,1 0 1 0 0,4-3 0 0 0,15-14 1204 0 0,-9 5-108 0 0,77-81 3031 0 0,-69 75-3821 0 0,1 1 0 0 0,33-22 0 0 0,112-59 549 0 0,-68 43-642 0 0,45-24-2014 0 0,-136 76 770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5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1839 0 0,'2'1'474'0'0,"8"6"2805"0"0,0 0-1 0 0,11 12 1 0 0,-11-10-2269 0 0,-1-1 0 0 0,1 0 0 0 0,12 7 0 0 0,-8-8-476 0 0,0-1 1 0 0,0 0-1 0 0,31 7 1 0 0,46 5 669 0 0,-8-2-525 0 0,-64-11-674 0 0,-12-2-466 0 0,-1-2-1 0 0,1 1 0 0 0,-1-1 1 0 0,9 1-1 0 0,-13 4-1342 0 0,-1-2 439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58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 2303 0 0,'1'3'8444'0'0,"1"6"-7761"0"0,-1 0 0 0 0,1 1 0 0 0,-2-1-1 0 0,1 1 1 0 0,-1-1 0 0 0,-1 0-1 0 0,-2 18 1 0 0,-19 69 474 0 0,-17 36-44 0 0,-74 165-1 0 0,91-250-1090 0 0,-2-1-1 0 0,-50 73 0 0 0,62-103 9 0 0,0-1-1 0 0,-1 0 0 0 0,-24 22 1 0 0,23-28-32 0 0,9-9 46 0 0,3 2-668 0 0,0-14 26 0 0,1 7 338 0 0,1-15-1163 0 0,6-4-376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5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89 403 6447 0 0,'0'0'499'0'0,"-1"1"-328"0"0,-11 17 1112 0 0,2 0 0 0 0,-17 38 1 0 0,-1 2 524 0 0,25-51-1504 0 0,-2 0 979 0 0,5-7-1255 0 0,0 0-1 0 0,0 0 1 0 0,0 0 0 0 0,-1 0 0 0 0,1 0 0 0 0,0-1-1 0 0,0 1 1 0 0,0 0 0 0 0,0 0 0 0 0,-1 0-1 0 0,1-1 1 0 0,0 1 0 0 0,0 0 0 0 0,0 0-1 0 0,0 0 1 0 0,0-1 0 0 0,0 1 0 0 0,0 0 0 0 0,-1 0-1 0 0,1-1 1 0 0,0 1 0 0 0,0 0 0 0 0,0 0-1 0 0,0 0 1 0 0,0-1 0 0 0,0 1 0 0 0,0 0 0 0 0,0 0-1 0 0,0-1 1 0 0,0 1 0 0 0,1 0 0 0 0,-1 0-1 0 0,0-1 1 0 0,0 1 0 0 0,0-9 182 0 0,0 0-1 0 0,1 0 1 0 0,0 0 0 0 0,0 0-1 0 0,1 0 1 0 0,1 0 0 0 0,-1 1-1 0 0,8-16 1 0 0,0 3 86 0 0,0 0 1 0 0,18-23-1 0 0,-8 16-151 0 0,1 2 0 0 0,1 0 1 0 0,49-42-1 0 0,-36 39-129 0 0,2 1 1 0 0,53-31 0 0 0,-50 38 202 0 0,0 1 1 0 0,2 2 0 0 0,0 2-1 0 0,66-16 1 0 0,-98 29-176 0 0,0 1-1 0 0,0 0 0 0 0,0 1 1 0 0,0 0-1 0 0,0 1 0 0 0,0 0 1 0 0,11 2-1 0 0,-18-2-41 0 0,0 1-1 0 0,0 0 1 0 0,1 0-1 0 0,-1 0 1 0 0,0 0 0 0 0,0 0-1 0 0,0 1 1 0 0,0-1-1 0 0,-1 1 1 0 0,1 0 0 0 0,0 0-1 0 0,-1 0 1 0 0,1 0-1 0 0,-1 1 1 0 0,0-1 0 0 0,1 1-1 0 0,-1-1 1 0 0,0 1-1 0 0,-1 0 1 0 0,1-1-1 0 0,0 1 1 0 0,-1 0 0 0 0,0 0-1 0 0,2 6 1 0 0,0 2 9 0 0,-1 0-1 0 0,0 0 1 0 0,-1 0 0 0 0,0 0 0 0 0,0 0 0 0 0,-1 0-1 0 0,-1 0 1 0 0,-3 20 0 0 0,0-14 7 0 0,0 0 1 0 0,-1 0-1 0 0,-1 0 1 0 0,-14 29-1 0 0,9-26-13 0 0,-2-1 0 0 0,0-1 1 0 0,-1 0-1 0 0,0-1 0 0 0,-1-1 0 0 0,-1 0 0 0 0,-1-1 0 0 0,0 0 0 0 0,-26 15 1 0 0,-19 8-80 0 0,-101 47 0 0 0,152-80 40 0 0,0-1 0 0 0,0 0-1 0 0,-1 0 1 0 0,1-1 0 0 0,-1-1 0 0 0,0 0-1 0 0,-13 1 1 0 0,21-3-27 0 0,0 1-1 0 0,-1-1 1 0 0,1 0 0 0 0,0-1 0 0 0,-1 1-1 0 0,1-1 1 0 0,0 0 0 0 0,0 0-1 0 0,0 0 1 0 0,0-1 0 0 0,-1 0-1 0 0,2 1 1 0 0,-1-1 0 0 0,0-1 0 0 0,0 1-1 0 0,1 0 1 0 0,-1-1 0 0 0,1 0-1 0 0,0 0 1 0 0,0 0 0 0 0,0 0 0 0 0,-4-6-1 0 0,6 8 16 0 0,0 0-1 0 0,1 0 0 0 0,-1-1 0 0 0,1 1 1 0 0,-1 0-1 0 0,1-1 0 0 0,-1 1 1 0 0,1 0-1 0 0,0-1 0 0 0,0 1 1 0 0,0 0-1 0 0,0-1 0 0 0,0 1 0 0 0,0-1 1 0 0,0 1-1 0 0,0 0 0 0 0,1-3 1 0 0,0 1-62 0 0,0 0 0 0 0,1 0 0 0 0,-1 0 0 0 0,1 0 0 0 0,-1 0 0 0 0,1 0 0 0 0,3-3 0 0 0,1 0-234 0 0,0 0 0 0 0,0 0-1 0 0,1 1 1 0 0,0-1 0 0 0,9-4 0 0 0,20-7-2381 0 0,-18 12 1207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5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62 503 9671 0 0,'0'0'8347'0'0,"-9"-2"-7402"0"0,6 2-839 0 0,1-1 0 0 0,-1 1 1 0 0,1-1-1 0 0,-1 0 0 0 0,1 0 0 0 0,-1 0 0 0 0,1 0 0 0 0,0-1 0 0 0,0 1 1 0 0,-1 0-1 0 0,1-1 0 0 0,0 0 0 0 0,0 1 0 0 0,0-1 0 0 0,1 0 0 0 0,-1 0 1 0 0,-2-3-1 0 0,3 2-41 0 0,-1-1 1 0 0,1 1 0 0 0,-1 0 0 0 0,1-1-1 0 0,0 1 1 0 0,1 0 0 0 0,-1-1 0 0 0,0 1-1 0 0,1-1 1 0 0,0 0 0 0 0,0-4-1 0 0,1-3 8 0 0,1 0-1 0 0,0 0 1 0 0,0 1-1 0 0,1-1 1 0 0,1 1-1 0 0,-1 0 0 0 0,9-15 1 0 0,0 4-107 0 0,1 0 1 0 0,1 1 0 0 0,0 1-1 0 0,2 0 1 0 0,0 0-1 0 0,2 2 1 0 0,20-18-1 0 0,2 5-493 0 0,0 1 0 0 0,67-34 0 0 0,-63 41-76 0 0,-13 12-4805 0 0,-11 5-775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7:5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9 14279 0 0,'-2'0'1103'0'0,"-9"1"-539"0"0,-1 1 0 0 0,1-1-1 0 0,0 2 1 0 0,-17 5 0 0 0,-19 4 1738 0 0,45-11-2222 0 0,-1 0-1 0 0,1 0 0 0 0,0 1 1 0 0,0-1-1 0 0,0 1 1 0 0,0-1-1 0 0,0 1 1 0 0,0 0-1 0 0,0 0 0 0 0,0 0 1 0 0,1-1-1 0 0,-1 2 1 0 0,-1 1-1 0 0,-2 7-79 0 0,1-1-1 0 0,0 1 0 0 0,1 0 1 0 0,0 0-1 0 0,0 0 0 0 0,1 0 1 0 0,0 0-1 0 0,1 16 0 0 0,-4 16-57 0 0,2-23 58 0 0,-1 6 0 0 0,1 1 0 0 0,0 31 0 0 0,3-57 8 0 0,0-1 0 0 0,0 1 0 0 0,0 0 0 0 0,0 0 0 0 0,0 0 0 0 0,1 0 0 0 0,-1 0 0 0 0,0 0 0 0 0,0 0 0 0 0,0-1 0 0 0,1 1 0 0 0,-1 0 0 0 0,1 0 0 0 0,-1 0 0 0 0,1-1 0 0 0,-1 1 0 0 0,1 0 0 0 0,-1-1 0 0 0,1 1 0 0 0,-1 0 0 0 0,1-1 0 0 0,0 1 0 0 0,-1-1 0 0 0,1 1 0 0 0,0-1 0 0 0,0 1 0 0 0,-1-1 0 0 0,3 1 0 0 0,-2 0 24 0 0,0-1-11 0 0,1 0-1 0 0,-1 0 1 0 0,1 1 0 0 0,-1-1 0 0 0,1 0-1 0 0,-1-1 1 0 0,1 1 0 0 0,-1 0-1 0 0,1 0 1 0 0,-1-1 0 0 0,0 1-1 0 0,1 0 1 0 0,-1-1 0 0 0,0 0-1 0 0,1 1 1 0 0,1-2 0 0 0,0 1 27 0 0,13-7 18 0 0,1 0 1 0 0,-1-1-1 0 0,0-1 0 0 0,-1 0 0 0 0,0-2 0 0 0,-1 1 0 0 0,0-2 1 0 0,-1 1-1 0 0,0-2 0 0 0,20-28 0 0 0,-30 38-107 0 0,-1 0-1 0 0,0 0 1 0 0,0-1-1 0 0,0 1 1 0 0,0 0 0 0 0,-1-1-1 0 0,0 1 1 0 0,1-1-1 0 0,-2 1 1 0 0,1-1-1 0 0,0 1 1 0 0,-1-8-1 0 0,0 10 12 0 0,-1-1 0 0 0,1 1 0 0 0,-1-1 0 0 0,1 1 0 0 0,-1-1 0 0 0,0 1 0 0 0,0-1 0 0 0,0 1-1 0 0,0 0 1 0 0,0 0 0 0 0,-1-1 0 0 0,1 1 0 0 0,-1 0 0 0 0,0 0 0 0 0,1 0 0 0 0,-1 1 0 0 0,0-1 0 0 0,0 0-1 0 0,0 0 1 0 0,0 1 0 0 0,0 0 0 0 0,0-1 0 0 0,-5-1 0 0 0,0 0-144 0 0,-1 0 0 0 0,0 1 0 0 0,0 0 0 0 0,0 0 0 0 0,0 0 0 0 0,0 1 0 0 0,0 0 0 0 0,0 1 0 0 0,-10 0 0 0 0,-7 3-714 0 0,-39 8 0 0 0,54-9 505 0 0,8-2-1 0 0,5-11-1232 0 0,-1 7 1527 0 0,1 0 0 0 0,-1 0-1 0 0,1 0 1 0 0,0 0-1 0 0,1 0 1 0 0,-1 1 0 0 0,1-1-1 0 0,-1 1 1 0 0,1 0 0 0 0,0 0-1 0 0,7-3 1 0 0,0-2-143 0 0,14-10-530 0 0,3 0-164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0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0 14279 0 0,'0'0'1298'0'0,"-2"1"-893"0"0,-2 1-30 0 0,0 1 0 0 0,1 0 0 0 0,-1 0 1 0 0,1 0-1 0 0,-1 0 0 0 0,1 0 0 0 0,0 1 0 0 0,1-1 1 0 0,-4 5-1 0 0,-22 40 1130 0 0,23-38-1519 0 0,-28 57 517 0 0,-47 135 0 0 0,37-85-471 0 0,-73 137 0 0 0,88-201-77 0 0,-45 64 1 0 0,55-95-74 0 0,-1 0 0 0 0,-1-1-1 0 0,0-1 1 0 0,-37 27 0 0 0,49-42 118 0 0,0-5 0 0 0,7 0 2 0 0,1 0 0 0 0,0 0 0 0 0,0-1 0 0 0,-1 1 0 0 0,1 0 0 0 0,0 0 0 0 0,0 0-1 0 0,-1 0 1 0 0,1 0 0 0 0,0-1 0 0 0,0 1 0 0 0,-1 0 0 0 0,1 0 0 0 0,0 0 0 0 0,0-1 0 0 0,0 1 0 0 0,0 0 0 0 0,-1 0 0 0 0,1-1-1 0 0,0 1 1 0 0,0 0 0 0 0,0 0 0 0 0,0-1 0 0 0,0 1 0 0 0,0 0 0 0 0,0 0 0 0 0,0-1 0 0 0,0 1 0 0 0,0-1 0 0 0,2-12 10 0 0,9-13-21 0 0,-10 24 12 0 0,13-23-49 0 0,2 1-1 0 0,0 1 1 0 0,2 0 0 0 0,24-25-1 0 0,-30 35 27 0 0,14-17-258 0 0,2 1 0 0 0,47-36 0 0 0,-64 56 223 0 0,1 1 0 0 0,-1 0 0 0 0,2 1 0 0 0,-1 0 0 0 0,1 1 0 0 0,0 1 0 0 0,0 0 0 0 0,0 1 0 0 0,1 0 0 0 0,22-3 1 0 0,-32 6 48 0 0,1 1 1 0 0,-1 0-1 0 0,0 0 1 0 0,0 0-1 0 0,1 0 1 0 0,-1 1-1 0 0,0 0 1 0 0,0 0-1 0 0,0 0 1 0 0,0 0 0 0 0,0 1-1 0 0,0-1 1 0 0,0 1-1 0 0,0 0 1 0 0,-1 0-1 0 0,1 0 1 0 0,-1 1-1 0 0,1-1 1 0 0,-1 1 0 0 0,0 0-1 0 0,0 0 1 0 0,0 0-1 0 0,0 0 1 0 0,-1 1-1 0 0,0-1 1 0 0,1 1-1 0 0,-1 0 1 0 0,0-1-1 0 0,0 1 1 0 0,-1 0 0 0 0,1 0-1 0 0,-1 0 1 0 0,1 4-1 0 0,0 4 62 0 0,0-1-1 0 0,-1 1 1 0 0,-1 0 0 0 0,1 0-1 0 0,-2-1 1 0 0,0 1-1 0 0,0 0 1 0 0,-1-1-1 0 0,0 1 1 0 0,-1-1 0 0 0,-1 0-1 0 0,1 0 1 0 0,-2 0-1 0 0,0 0 1 0 0,0-1 0 0 0,-1 1-1 0 0,0-1 1 0 0,0-1-1 0 0,-1 1 1 0 0,-1-1 0 0 0,0 0-1 0 0,0-1 1 0 0,0 0-1 0 0,-1 0 1 0 0,0-1-1 0 0,-1 0 1 0 0,0-1 0 0 0,-18 10-1 0 0,12-10-16 0 0,-1 0 0 0 0,1 0 1 0 0,-1-2-1 0 0,0 0 0 0 0,0 0 0 0 0,-1-2 0 0 0,1 0 0 0 0,0-2 0 0 0,-1 1 0 0 0,1-2 0 0 0,-29-4 1 0 0,29 2-22 0 0,1-1 1 0 0,-22-7-1 0 0,37 11-107 0 0,7-11-1107 0 0,20-15-1172 0 0,-8 11 1152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0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389 189 3679 0 0,'0'0'12940'0'0,"1"-1"-12281"0"0,6 0-371 0 0,-1-1-1 0 0,0 0 1 0 0,0-1-1 0 0,0 0 1 0 0,0 0 0 0 0,0 0-1 0 0,-1 0 1 0 0,6-5-1 0 0,2-2-88 0 0,-1 0-1 0 0,13-15 1 0 0,-20 20-178 0 0,-1 0 1 0 0,1 0-1 0 0,-1-1 1 0 0,-1 1-1 0 0,1-1 0 0 0,-1 0 1 0 0,0 0-1 0 0,0-1 1 0 0,-1 1-1 0 0,0 0 1 0 0,0-1-1 0 0,1-11 1 0 0,-3 17-23 0 0,0 0 0 0 0,0 0 1 0 0,0-1-1 0 0,0 1 0 0 0,-1 0 1 0 0,1 0-1 0 0,0 0 1 0 0,-1 0-1 0 0,1 0 0 0 0,-1 0 1 0 0,0 0-1 0 0,1 0 0 0 0,-1 0 1 0 0,0 0-1 0 0,1 0 1 0 0,-1 0-1 0 0,0 0 0 0 0,0 0 1 0 0,0 0-1 0 0,0 1 1 0 0,0-1-1 0 0,0 0 0 0 0,0 1 1 0 0,0-1-1 0 0,0 1 0 0 0,0-1 1 0 0,0 1-1 0 0,-1-1 1 0 0,1 1-1 0 0,0 0 0 0 0,0 0 1 0 0,0-1-1 0 0,0 1 0 0 0,-1 0 1 0 0,1 0-1 0 0,-2 1 1 0 0,-5-1-78 0 0,0 0 1 0 0,-1 1 0 0 0,-14 3 0 0 0,22-4 69 0 0,-22 5-95 0 0,0 2 1 0 0,0 1 0 0 0,1 0 0 0 0,-37 21 0 0 0,-78 57-25 0 0,115-70 125 0 0,1 0 0 0 0,0 1 0 0 0,1 1 0 0 0,0 1 0 0 0,-31 42 0 0 0,48-58 2 0 0,1 1 0 0 0,-1 0 0 0 0,1 0 0 0 0,1-1 0 0 0,-1 2 0 0 0,0-1 0 0 0,1 0 0 0 0,0 0 0 0 0,0 0 0 0 0,-1 5 0 0 0,2-7 0 0 0,0-1 0 0 0,0 1 0 0 0,0-1 0 0 0,1 0 0 0 0,-1 0 0 0 0,0 1 0 0 0,1-1 0 0 0,-1 0 0 0 0,1 1 0 0 0,-1-1 0 0 0,1 0 0 0 0,-1 0 0 0 0,1 0 0 0 0,0 0 0 0 0,0 0 0 0 0,-1 0 0 0 0,1 0 0 0 0,0 0 0 0 0,0 0 0 0 0,0 0 0 0 0,0 0 0 0 0,0 0 0 0 0,1 0 0 0 0,-1-1 0 0 0,0 1 0 0 0,0-1 0 0 0,0 1 0 0 0,1-1 0 0 0,-1 1 0 0 0,0-1 0 0 0,0 1 0 0 0,1-1 0 0 0,-1 0 0 0 0,0 0 0 0 0,3 0 0 0 0,4 1 6 0 0,0-1 0 0 0,0 0 1 0 0,-1-1-1 0 0,1 0 0 0 0,0 0 0 0 0,0-1 0 0 0,-1 1 0 0 0,1-2 0 0 0,10-4 1 0 0,-1 0 25 0 0,-1-1 0 0 0,0 0 0 0 0,15-12 0 0 0,127-96 157 0 0,-150 111-178 0 0,-7 6-17 0 0,0 1 1 0 0,-1-1 0 0 0,1 1-1 0 0,0 0 1 0 0,-1-1 0 0 0,1 1-1 0 0,-1 0 1 0 0,1 0 0 0 0,-1 2-1 0 0,0 4 17 0 0,0 0-1 0 0,-1 0 0 0 0,-1 0 1 0 0,1 0-1 0 0,-1 0 0 0 0,-5 14 1 0 0,4-14-6 0 0,0 0 1 0 0,1 0 0 0 0,0 1-1 0 0,0-1 1 0 0,1 10 0 0 0,1-16-125 0 0,2 5-429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0:5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293 127 2303 0 0,'0'0'13063'0'0,"1"2"-12588"0"0,4 6 4 0 0,1 0 1 0 0,0 0 0 0 0,0-1-1 0 0,1 0 1 0 0,11 11-1 0 0,-15-16-425 0 0,1 0 0 0 0,-1 0 0 0 0,0 0 0 0 0,1 0 0 0 0,-1-1-1 0 0,1 1 1 0 0,-1-1 0 0 0,1 0 0 0 0,0 0 0 0 0,-1 0-1 0 0,1 0 1 0 0,0-1 0 0 0,0 1 0 0 0,0-1 0 0 0,0 0 0 0 0,-1 0-1 0 0,7-1 1 0 0,24-7-19 0 0,-1 0 0 0 0,0-3 0 0 0,-1 0 0 0 0,0-2 0 0 0,-1-2 0 0 0,43-25 1 0 0,-64 33-510 0 0,17-13 0 0 0,-24 18 305 0 0,-1 0 0 0 0,0-1 0 0 0,1 1-1 0 0,-1-1 1 0 0,0 1 0 0 0,-1-1 0 0 0,1 1 0 0 0,0-1 0 0 0,-1 0-1 0 0,1 0 1 0 0,-1 0 0 0 0,1-4 0 0 0,-1 6 118 0 0,-1 1 1 0 0,0-1-1 0 0,0 0 1 0 0,0 0-1 0 0,0 0 1 0 0,0 0 0 0 0,0 0-1 0 0,0 1 1 0 0,0-1-1 0 0,0 0 1 0 0,-1 0-1 0 0,1 0 1 0 0,0 0-1 0 0,-1 1 1 0 0,1-1-1 0 0,0 0 1 0 0,-1 0-1 0 0,1 1 1 0 0,-1-1-1 0 0,1 0 1 0 0,-1 1-1 0 0,0-2 1 0 0,0 1-18 0 0,-1 0 1 0 0,1 0-1 0 0,-1 0 0 0 0,0 0 1 0 0,1 0-1 0 0,-1 0 0 0 0,0 1 1 0 0,1-1-1 0 0,-4 0 0 0 0,-2-1-36 0 0,-1 1-1 0 0,1 0 0 0 0,0 1 0 0 0,-9 0 1 0 0,-6 2 102 0 0,0 1 1 0 0,0 1 0 0 0,0 1-1 0 0,-27 9 1 0 0,13 0 252 0 0,-57 29-1 0 0,38-10 73 0 0,-89 69 1 0 0,116-80-65 0 0,-70 59 747 0 0,87-70-801 0 0,0 0 1 0 0,1 1 0 0 0,0 0 0 0 0,1 0 0 0 0,1 1-1 0 0,-9 16 1 0 0,16-27-170 0 0,0 0-1 0 0,0 1 1 0 0,0-1 0 0 0,0 0-1 0 0,1 0 1 0 0,-1 0-1 0 0,0 1 1 0 0,1-1 0 0 0,0 0-1 0 0,0 1 1 0 0,0-1-1 0 0,0 0 1 0 0,0 1 0 0 0,0-1-1 0 0,0 0 1 0 0,1 1-1 0 0,-1-1 1 0 0,1 0 0 0 0,0 0-1 0 0,-1 1 1 0 0,3 1-1 0 0,-2-1 3 0 0,1-1 0 0 0,0 0 0 0 0,0-1 0 0 0,-1 1 0 0 0,1 0 0 0 0,0 0 0 0 0,1-1 0 0 0,-1 0 0 0 0,0 1 0 0 0,0-1 0 0 0,1 0 0 0 0,-1 0 0 0 0,1 0-1 0 0,-1 0 1 0 0,1 0 0 0 0,-1-1 0 0 0,1 1 0 0 0,4 0 0 0 0,6 0 122 0 0,1-1 0 0 0,0 0 0 0 0,-1-1 0 0 0,25-4 0 0 0,54-17 417 0 0,-38 8-390 0 0,86-31-314 0 0,-53 16-7218 0 0,-65 22 1357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1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297 106 5527 0 0,'0'0'423'0'0,"-6"5"74"0"0,-5 9 8287 0 0,11-12-7544 0 0,-1 0-1108 0 0,1-1 1 0 0,1 0-1 0 0,-1 1 0 0 0,0-1 0 0 0,0 1 0 0 0,0-1 0 0 0,1 1 1 0 0,-1-1-1 0 0,1 0 0 0 0,-1 1 0 0 0,1-1 0 0 0,0 0 1 0 0,-1 0-1 0 0,1 1 0 0 0,0-1 0 0 0,0 0 0 0 0,0 0 0 0 0,0 0 1 0 0,2 2-1 0 0,-1-2-1 0 0,0 1-1 0 0,0-1 1 0 0,1 0 0 0 0,-1 0 0 0 0,0 0-1 0 0,1 0 1 0 0,-1-1 0 0 0,1 1-1 0 0,-1-1 1 0 0,5 1 0 0 0,3-1 185 0 0,0 0 1 0 0,1 0-1 0 0,-1-1 1 0 0,17-4-1 0 0,29-8 113 0 0,0-3 1 0 0,85-37-1 0 0,-117 42-369 0 0,-24 11-63 0 0,1 0 0 0 0,-1 0-1 0 0,1 0 1 0 0,-1 0 0 0 0,0 0 0 0 0,1 0-1 0 0,-1-1 1 0 0,0 1 0 0 0,1 0 0 0 0,-1 0 0 0 0,0 0-1 0 0,1-1 1 0 0,-1 1 0 0 0,0 0 0 0 0,0 0-1 0 0,1-1 1 0 0,-1 1 0 0 0,0 0 0 0 0,0-1-1 0 0,1 1 1 0 0,-1 0 0 0 0,0 0 0 0 0,0-1-1 0 0,0 1 1 0 0,0-1 0 0 0,1 1 0 0 0,-1 0 0 0 0,0-1-1 0 0,0 1 1 0 0,0 0 0 0 0,0-1 0 0 0,0 1-1 0 0,0 0 1 0 0,0-1 0 0 0,0 1 0 0 0,0-1-1 0 0,0 1 1 0 0,0 0 0 0 0,0-1 0 0 0,0 1-1 0 0,-1 0 1 0 0,1-1 0 0 0,0 1 0 0 0,0 0 0 0 0,0-1-1 0 0,0 1 1 0 0,-1 0 0 0 0,1-1 0 0 0,0 1-1 0 0,0 0 1 0 0,-1-1 0 0 0,-12-7-229 0 0,12 8 236 0 0,-15-9-210 0 0,-1 2-1 0 0,1 0 1 0 0,-1 1 0 0 0,-28-6-1 0 0,40 11 190 0 0,0 1-1 0 0,0-1 1 0 0,1 1 0 0 0,-1 1-1 0 0,0-1 1 0 0,0 1-1 0 0,0 0 1 0 0,0 0 0 0 0,1 0-1 0 0,-1 1 1 0 0,0-1-1 0 0,1 1 1 0 0,-7 4 0 0 0,-7 4-55 0 0,-31 25 1 0 0,18-12 12 0 0,-253 196-1236 0 0,269-206 1260 0 0,-23 26 1 0 0,33-34 43 0 0,1 1 1 0 0,0-1 0 0 0,0 1-1 0 0,0 1 1 0 0,1-1 0 0 0,0 0-1 0 0,0 1 1 0 0,-2 8 0 0 0,4-12 26 0 0,0 0 1 0 0,1 0-1 0 0,-1 0 1 0 0,1 0-1 0 0,0 0 1 0 0,0 0 0 0 0,0 0-1 0 0,0 0 1 0 0,0 0-1 0 0,1 0 1 0 0,0 0-1 0 0,-1 0 1 0 0,1 0 0 0 0,0 0-1 0 0,0 0 1 0 0,3 4-1 0 0,-2-4 30 0 0,1 0 0 0 0,-1 1 0 0 0,1-1-1 0 0,0-1 1 0 0,0 1 0 0 0,0 0 0 0 0,0-1 0 0 0,0 1-1 0 0,1-1 1 0 0,-1 0 0 0 0,6 2 0 0 0,0 0 95 0 0,1-1-1 0 0,0 0 1 0 0,0 0 0 0 0,0-1 0 0 0,1 0 0 0 0,-1-1 0 0 0,1 0-1 0 0,18-1 1 0 0,25-6 340 0 0,0-3 1 0 0,77-21-1 0 0,-53 3-396 0 0,-50 17-266 0 0,0 1 0 0 0,32-6-1 0 0,-58 15-422 0 0,-4 12-4629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01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40 11055 0 0,'7'-7'226'0'0,"-5"5"-87"0"0,1-1 1 0 0,-1 0-1 0 0,0 0 1 0 0,0 0-1 0 0,0 1 0 0 0,-1-2 1 0 0,5-8 8930 0 0,-7 14-8600 0 0,-103 298 326 0 0,63-192-686 0 0,-43 108-107 0 0,57-156-10 0 0,-54 86-1 0 0,1-28-71 0 0,65-99 64 0 0,-1 0 0 0 0,-1-1-1 0 0,-34 27 1 0 0,38-34 14 0 0,0-1-1 0 0,0-1 1 0 0,-1 0 0 0 0,-1 0-1 0 0,1-2 1 0 0,-1 0 0 0 0,-26 9-1 0 0,41-16 1 0 0,-1 0 0 0 0,0 0 0 0 0,1 1-1 0 0,-1-1 1 0 0,0 0 0 0 0,1 0-1 0 0,-1 0 1 0 0,0 0 0 0 0,1 0-1 0 0,-1 0 1 0 0,1 0 0 0 0,-1 0-1 0 0,0 0 1 0 0,1 0 0 0 0,-1 0-1 0 0,0 0 1 0 0,1-1 0 0 0,-1 1-1 0 0,0 0 1 0 0,1 0 0 0 0,-1-1-1 0 0,1 1 1 0 0,-1 0 0 0 0,1-1-1 0 0,-1 1 1 0 0,1 0 0 0 0,-1-1 0 0 0,1 1-1 0 0,-1-1 1 0 0,1 1 0 0 0,-1-1-1 0 0,1 1 1 0 0,0-1 0 0 0,-1 0-1 0 0,1 1 1 0 0,0-1 0 0 0,-1 1-1 0 0,1-1 1 0 0,0 0 0 0 0,0 0-1 0 0,-1-1-10 0 0,0 0 5 0 0,0 1 0 0 0,1-1 0 0 0,-1 1 0 0 0,1 0 0 0 0,0-1 0 0 0,-1 1 0 0 0,1-1 1 0 0,0 0-1 0 0,0 1 0 0 0,0-1 0 0 0,0 1 0 0 0,0-1 0 0 0,0 1 0 0 0,0-1 0 0 0,1 1 0 0 0,-1-1 0 0 0,0 1 0 0 0,1-1 0 0 0,0 1 1 0 0,-1-1-1 0 0,1 1 0 0 0,0 0 0 0 0,1-2 0 0 0,2-5-52 0 0,2 1 1 0 0,-1 1 0 0 0,8-8-1 0 0,0 0-24 0 0,111-110-418 0 0,-69 73 322 0 0,-15 12 44 0 0,1 3 0 0 0,2 1 0 0 0,48-29 0 0 0,-79 58 117 0 0,0 0 0 0 0,0 0 0 0 0,0 2-1 0 0,1-1 1 0 0,-1 2 0 0 0,1-1 0 0 0,0 2 0 0 0,23-2-1 0 0,-27 3 11 0 0,0 1 0 0 0,0 0 0 0 0,0 0 0 0 0,0 1 0 0 0,0 1 0 0 0,0-1 0 0 0,-1 1 0 0 0,1 1 0 0 0,-1 0 0 0 0,1 0 0 0 0,-1 0 0 0 0,0 1 0 0 0,11 7 0 0 0,-15-8 14 0 0,-1-1-1 0 0,1 1 1 0 0,-1 0-1 0 0,0 0 1 0 0,0 1-1 0 0,0-1 1 0 0,-1 0-1 0 0,1 1 1 0 0,-1 0-1 0 0,1 0 1 0 0,-1-1-1 0 0,0 1 1 0 0,-1 0-1 0 0,1 1 1 0 0,-1-1 0 0 0,0 0-1 0 0,0 0 1 0 0,0 1-1 0 0,0-1 1 0 0,-1 0-1 0 0,0 1 1 0 0,0 7-1 0 0,-2-2 74 0 0,1-1-1 0 0,-2 1 1 0 0,1-1 0 0 0,-1 0-1 0 0,-1 0 1 0 0,0 0 0 0 0,0 0-1 0 0,0 0 1 0 0,-8 10 0 0 0,-11 16 143 0 0,-2 0 0 0 0,-1-1 0 0 0,-58 56 0 0 0,72-78-177 0 0,-1-2 0 0 0,0 1 0 0 0,-1-2 0 0 0,0 0 0 0 0,0-1 0 0 0,-1 0 0 0 0,0-1 0 0 0,-1-1 0 0 0,0 0 0 0 0,0-1 0 0 0,0-1 0 0 0,-32 5 0 0 0,41-9-11 0 0,1 1 0 0 0,0-1 0 0 0,-1-1 0 0 0,1 1 0 0 0,0-1 0 0 0,-1 0 0 0 0,1 0 0 0 0,0-1 1 0 0,-8-3-1 0 0,12 5-67 0 0,0-1-1 0 0,0 0 1 0 0,1 0 0 0 0,-1 0 0 0 0,0 0 0 0 0,1-1 0 0 0,-1 1 0 0 0,0 0 0 0 0,1-1 0 0 0,0 1 0 0 0,-1-1 0 0 0,1 0 0 0 0,0 1 0 0 0,0-1 0 0 0,0 0-1 0 0,0 0 1 0 0,0 1 0 0 0,0-1 0 0 0,0 0 0 0 0,1 0 0 0 0,-1 0 0 0 0,1 0 0 0 0,-1 0 0 0 0,1 0 0 0 0,0 0 0 0 0,0 0 0 0 0,0 0 0 0 0,0 0-1 0 0,0-1 1 0 0,0 1 0 0 0,1 0 0 0 0,0-2 0 0 0,0 0-242 0 0,0 0 0 0 0,0 0-1 0 0,0 1 1 0 0,0-1 0 0 0,1 1-1 0 0,-1-1 1 0 0,1 1 0 0 0,0 0-1 0 0,0-1 1 0 0,1 1 0 0 0,-1 0-1 0 0,1 0 1 0 0,4-4 0 0 0,5-2-1075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01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11975 0 0,'-1'2'6067'0'0,"-2"10"-5208"0"0,-1 0 1 0 0,-1 0-1 0 0,0 0 1 0 0,-1-1-1 0 0,-7 12 1 0 0,-13 28 548 0 0,-7 43-643 0 0,24-64-750 0 0,-1 0 0 0 0,-2-1 0 0 0,-26 47 0 0 0,37-75-119 0 0,4-2-1809 0 0,12-7-3816 0 0,5-6-1878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0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2 15663 0 0,'0'0'312'0'0,"-1"-1"1"0"0,0 1-1 0 0,0 0 0 0 0,0 0 0 0 0,0-1 0 0 0,0 1 0 0 0,1 0 0 0 0,-1 0 0 0 0,0 0 1 0 0,0 0-1 0 0,0 0 0 0 0,0 0 0 0 0,0 0 0 0 0,0 1 0 0 0,0-1 0 0 0,0 0 0 0 0,1 0 1 0 0,-1 1-1 0 0,0-1 0 0 0,-1 1 0 0 0,-1 0-65 0 0,1 1 1 0 0,0 0-1 0 0,0-1 1 0 0,-1 1-1 0 0,1 0 0 0 0,-3 4 1 0 0,-2 3-353 0 0,1 0 0 0 0,-8 15-1 0 0,13-23 276 0 0,-67 154 336 0 0,48-104-370 0 0,-62 160-93 0 0,-112 247 3 0 0,161-400-314 0 0,17-31-415 0 0,-17 40-1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0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10135 0 0,'0'0'2198'0'0,"-3"11"4507"0"0,3-1-5022 0 0,0-3-1280 0 0,0 0 0 0 0,0-1 1 0 0,-1 1-1 0 0,1 0 0 0 0,-1-1 0 0 0,-3 9 0 0 0,-28 56 790 0 0,0-1-938 0 0,26-50-364 0 0,6-18-451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0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778 105 21511 0 0,'3'-16'589'0'0,"1"1"0"0"0,1-1 0 0 0,11-25 0 0 0,-16 40-570 0 0,1 0 0 0 0,-1 0 0 0 0,0 0 0 0 0,1 0 0 0 0,-1 0 0 0 0,1 0 0 0 0,0 0 0 0 0,-1 1 1 0 0,1-1-1 0 0,0 0 0 0 0,0 0 0 0 0,-1 1 0 0 0,1-1 0 0 0,0 0 0 0 0,0 1 0 0 0,0-1 0 0 0,0 1 0 0 0,0-1 0 0 0,0 1 0 0 0,-1 0 0 0 0,1-1 0 0 0,0 1 0 0 0,1 0 0 0 0,-1 0 0 0 0,0-1 0 0 0,0 1 0 0 0,0 0 0 0 0,0 0 0 0 0,0 0 0 0 0,0 0 1 0 0,0 0-1 0 0,0 1 0 0 0,0-1 0 0 0,0 0 0 0 0,0 0 0 0 0,1 1 0 0 0,0 0-14 0 0,-1 0 0 0 0,1 0 0 0 0,-1 0 1 0 0,1 0-1 0 0,-1 0 0 0 0,1 0 0 0 0,-1 0 1 0 0,0 1-1 0 0,0-1 0 0 0,1 0 0 0 0,-1 1 1 0 0,0-1-1 0 0,0 1 0 0 0,0 0 0 0 0,0-1 0 0 0,-1 1 1 0 0,1 0-1 0 0,0 3 0 0 0,1 3 2 0 0,-1 1 0 0 0,-1-1 0 0 0,0 1 0 0 0,0 0 0 0 0,0-1-1 0 0,-1 1 1 0 0,-1-1 0 0 0,1 1 0 0 0,-1-1 0 0 0,-4 10 0 0 0,-5 12 14 0 0,-21 38 1 0 0,30-65-16 0 0,-205 345 196 0 0,66-123-77 0 0,94-138-52 0 0,4 1 1 0 0,-42 124-1 0 0,82-204-170 0 0,2-5-138 0 0,0 1 0 0 0,0-1 0 0 0,0 1 0 0 0,-1-1 0 0 0,1 0-1 0 0,-1 1 1 0 0,0-1 0 0 0,0 0 0 0 0,0 0 0 0 0,-1 0 0 0 0,-2 3-1 0 0</inkml:trace>
  <inkml:trace contextRef="#ctx0" brushRef="#br0" timeOffset="1">27 971 12895 0 0,'-27'-2'10825'0'0,"29"1"-10003"0"0,8-2-339 0 0,1 0 1 0 0,0 1-1 0 0,0 1 1 0 0,17-2-1 0 0,8 0-239 0 0,447-72-719 0 0,-292 41-4234 0 0,-162 28 2073 0 0,-2 2-4580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0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187 304 8287 0 0,'0'0'639'0'0,"-1"1"-415"0"0,-48 66 11937 0 0,-16 44-7442 0 0,30-29-3953 0 0,9-20-779 0 0,16-38-1340 0 0,9-23 699 0 0</inkml:trace>
  <inkml:trace contextRef="#ctx0" brushRef="#br0" timeOffset="1">348 36 5983 0 0,'0'0'264'0'0,"2"-7"56"0"0,-2-4-256 0 0,0 2-64 0 0,7 0 928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0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102 176 10135 0 0,'0'0'919'0'0,"0"2"-759"0"0,-2 5 20 0 0,-6 23-241 0 0,6-11 3489 0 0,2-18-3289 0 0,0 0-1 0 0,1 0 1 0 0,-1 0 0 0 0,0-1 0 0 0,1 1 0 0 0,-1 0 0 0 0,1 0 0 0 0,-1 0 0 0 0,1-1 0 0 0,-1 1 0 0 0,1 0 0 0 0,-1 0 0 0 0,1-1-1 0 0,0 1 1 0 0,0-1 0 0 0,-1 1 0 0 0,2 0 0 0 0,13 8 838 0 0,-9-7-744 0 0,0-1 0 0 0,-1 1 0 0 0,1-1 0 0 0,0 0 0 0 0,-1-1 0 0 0,1 0 0 0 0,0 1 0 0 0,0-2 0 0 0,0 1 0 0 0,-1-1 0 0 0,11-2 0 0 0,-1-1-50 0 0,0 0 0 0 0,0-2 0 0 0,15-6 0 0 0,-6 0-141 0 0,-1-1 0 0 0,-1-1 1 0 0,0 0-1 0 0,25-23 0 0 0,-18 10-264 0 0,-1 0 0 0 0,28-37 0 0 0,-39 42-122 0 0,-15 20 184 0 0,-11 1-264 0 0,-5 1 330 0 0,-4 5 39 0 0,1 1 1 0 0,-1 0 0 0 0,1 2 0 0 0,-21 11 0 0 0,-62 44 45 0 0,84-52 45 0 0,-17 12 238 0 0,0 1 0 0 0,1 1 0 0 0,-46 49 0 0 0,65-59-73 0 0,0 1-1 0 0,0 1 1 0 0,2 0 0 0 0,0 0 0 0 0,1 1 0 0 0,0 0 0 0 0,2 1 0 0 0,0 0 0 0 0,-5 23 0 0 0,11-36-155 0 0,1 0 0 0 0,0 0-1 0 0,0 0 1 0 0,1 0 0 0 0,0 0 0 0 0,0 0 0 0 0,0 0 0 0 0,1 0 0 0 0,0 0-1 0 0,3 12 1 0 0,-3-15-30 0 0,0 0-1 0 0,0-1 0 0 0,1 1 1 0 0,-1 0-1 0 0,1 0 0 0 0,-1-1 1 0 0,1 1-1 0 0,0-1 1 0 0,0 1-1 0 0,0-1 0 0 0,0 0 1 0 0,1 0-1 0 0,-1 0 0 0 0,1 0 1 0 0,-1 0-1 0 0,1-1 1 0 0,-1 1-1 0 0,1-1 0 0 0,0 1 1 0 0,0-1-1 0 0,0 0 0 0 0,0 0 1 0 0,3 0-1 0 0,2 0-45 0 0,1 0 0 0 0,-1 0 0 0 0,1-1 0 0 0,-1-1 0 0 0,1 1 1 0 0,-1-1-1 0 0,1-1 0 0 0,11-3 0 0 0,5-3-1412 0 0,34-15 0 0 0,-13 2-6149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04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 12439 0 0,'-2'1'10760'0'0,"-9"10"-10317"0"0,0 1 1 0 0,0 0-1 0 0,1 0 0 0 0,1 1 0 0 0,-10 18 0 0 0,-14 19-49 0 0,20-34-475 0 0,-1 0 0 0 0,-25 23-1 0 0,39-39 41 0 0,-1 1-1 0 0,1-1 0 0 0,0 0 0 0 0,0 0 0 0 0,0 1 1 0 0,-1-1-1 0 0,1 0 0 0 0,0 1 0 0 0,0-1 0 0 0,0 0 0 0 0,0 0 1 0 0,0 1-1 0 0,0-1 0 0 0,-1 0 0 0 0,1 1 0 0 0,0-1 1 0 0,0 0-1 0 0,0 1 0 0 0,0-1 0 0 0,0 0 0 0 0,0 1 1 0 0,0-1-1 0 0,0 0 0 0 0,1 1 0 0 0,-1-1 0 0 0,0 0 0 0 0,0 1 1 0 0,0-1-1 0 0,0 0 0 0 0,0 1 0 0 0,1-1 0 0 0,-1 0 1 0 0,0 0-1 0 0,0 1 0 0 0,0-1 0 0 0,1 1 0 0 0,13 12-252 0 0,2 2-58 0 0,-11-7 303 0 0,-1 1 0 0 0,0-1 0 0 0,0 1 0 0 0,0 0-1 0 0,-1 0 1 0 0,1 10 0 0 0,9 58 174 0 0,-11-65-43 0 0,0 2 55 0 0,0-3 92 0 0,-1 0 0 0 0,0 0 0 0 0,-1 17 1 0 0,0-25-193 0 0,-1 1 0 0 0,1-1 0 0 0,-1 1 1 0 0,0-1-1 0 0,0 0 0 0 0,0 1 0 0 0,-1-1 0 0 0,1 0 1 0 0,-1 0-1 0 0,0 0 0 0 0,1 0 0 0 0,-1 0 0 0 0,-1 0 1 0 0,1 0-1 0 0,-4 3 0 0 0,-6 4 151 0 0,-1 0 1 0 0,0-1-1 0 0,-1 0 1 0 0,1-1-1 0 0,-2 0 0 0 0,-19 7 1 0 0,4-5 80 0 0,1-1 1 0 0,-42 7 0 0 0,66-15-259 0 0,-43 5 101 0 0,45-6-131 0 0,0 1-1 0 0,0-1 0 0 0,0-1 1 0 0,0 1-1 0 0,0 0 0 0 0,1-1 1 0 0,-1 1-1 0 0,0-1 0 0 0,0 0 1 0 0,0 0-1 0 0,0 0 0 0 0,1-1 1 0 0,-4-1-1 0 0,5 0-296 0 0,1-7-32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0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395 103 1375 0 0,'0'0'4676'0'0,"0"2"-3964"0"0,-4 55 3278 0 0,0-19 206 0 0,3-13 2134 0 0,2-27-6248 0 0,-1 0 0 0 0,1 0 0 0 0,0 0-1 0 0,0 0 1 0 0,0 0 0 0 0,0 0 0 0 0,3-3-1 0 0,2-5 81 0 0,1-8-27 0 0,-1-1 0 0 0,0 1 0 0 0,3-28 1 0 0,-6 35-125 0 0,-3 7-49 0 0,1-1 1 0 0,0 1-1 0 0,-1-1 0 0 0,0 1 1 0 0,0-1-1 0 0,0 0 0 0 0,-1 1 1 0 0,0-1-1 0 0,0 1 0 0 0,-2-9 1 0 0,2 12 21 0 0,1-1-1 0 0,-1 1 1 0 0,0-1 0 0 0,0 1 0 0 0,0-1-1 0 0,0 1 1 0 0,0 0 0 0 0,0 0 0 0 0,0-1-1 0 0,0 1 1 0 0,0 0 0 0 0,-1 0 0 0 0,1 0-1 0 0,-1 0 1 0 0,1 0 0 0 0,0 0 0 0 0,-1 1-1 0 0,1-1 1 0 0,-1 0 0 0 0,0 1 0 0 0,1-1-1 0 0,-1 1 1 0 0,1 0 0 0 0,-1-1 0 0 0,0 1-1 0 0,1 0 1 0 0,-1 0 0 0 0,0 0 0 0 0,1 0-1 0 0,-1 0 1 0 0,0 0 0 0 0,-2 1 0 0 0,-10 3-196 0 0,1 1 0 0 0,0 0 0 0 0,0 1 1 0 0,0 0-1 0 0,-17 12 0 0 0,8-6 207 0 0,-6 4-3 0 0,2 2 1 0 0,0 1-1 0 0,1 0 1 0 0,-44 45-1 0 0,58-51 91 0 0,1 0 0 0 0,0 0 0 0 0,1 1 1 0 0,0 1-1 0 0,-7 15 0 0 0,12-21 4 0 0,0 1 1 0 0,0 0-1 0 0,1 0 1 0 0,0 0 0 0 0,1 1-1 0 0,0-1 1 0 0,1 1-1 0 0,-1 19 1 0 0,2-26-61 0 0,1-1 1 0 0,-1 0-1 0 0,1 0 1 0 0,-1 0-1 0 0,1 0 1 0 0,0 0-1 0 0,0 0 1 0 0,0 0-1 0 0,0-1 1 0 0,1 1-1 0 0,-1 0 1 0 0,1-1-1 0 0,-1 1 1 0 0,1 0-1 0 0,3 2 1 0 0,-4-4-10 0 0,1 1 0 0 0,0-1-1 0 0,0 0 1 0 0,0 0 0 0 0,0 0 0 0 0,0 0 0 0 0,0 0 0 0 0,0 0 0 0 0,0 0 0 0 0,0-1-1 0 0,0 1 1 0 0,0-1 0 0 0,1 1 0 0 0,-1-1 0 0 0,0 0 0 0 0,0 0 0 0 0,1 0 0 0 0,-1 0 0 0 0,0 0-1 0 0,0-1 1 0 0,3 0 0 0 0,12-3 37 0 0,-1-1-1 0 0,0-1 0 0 0,-1 0 1 0 0,1-1-1 0 0,24-16 1 0 0,-19 9-257 0 0,-1-1 1 0 0,0 0 0 0 0,20-22-1 0 0,-36 32 115 0 0,-1 1 0 0 0,1-1 0 0 0,-1 1 0 0 0,0-1 0 0 0,4-8 0 0 0,-6 10 48 0 0,-1 2-31 0 0,-1 6-55 0 0,-1 0 131 0 0,1 0-1 0 0,-1 0 0 0 0,1 7 0 0 0,-2 5 59 0 0,-3 4-5 0 0,1-5-20 0 0,2 1-1 0 0,-3 18 0 0 0,6-34-48 0 0,0 1 0 0 0,-1-1 0 0 0,1 0 0 0 0,0 1 0 0 0,0-1-1 0 0,0 0 1 0 0,0 0 0 0 0,0 1 0 0 0,1-1 0 0 0,-1 0 0 0 0,0 0 0 0 0,1 1 0 0 0,-1-1 0 0 0,1 0-1 0 0,-1 0 1 0 0,1 0 0 0 0,1 3 0 0 0,-1-2-32 0 0,0-1-111 0 0,0 0 0 0 0,-1 0-1 0 0,1 0 1 0 0,0 0 0 0 0,0 0-1 0 0,-1-1 1 0 0,1 1 0 0 0,0 0-1 0 0,0 0 1 0 0,0-1 0 0 0,0 1-1 0 0,0-1 1 0 0,0 1 0 0 0,0-1-1 0 0,0 0 1 0 0,0 1 0 0 0,0-1-1 0 0,2 1 1 0 0,-3-1 121 0 0,11 2-1551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0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1 418 7831 0 0,'0'0'356'0'0,"0"2"-6"0"0,0 18-208 0 0,0 0 9562 0 0,1-22-9072 0 0,15-29 565 0 0,17-49 0 0 0,-20 45-578 0 0,23-42 0 0 0,-15 39-284 0 0,30-39 1 0 0,-39 62-335 0 0,0 0 0 0 0,0 1-1 0 0,2 1 1 0 0,0 0 0 0 0,18-13 0 0 0,-28 23-137 0 0,1 0 0 0 0,-1 1 0 0 0,0-1 0 0 0,1 1 0 0 0,0 0 0 0 0,-1 0-1 0 0,1 0 1 0 0,0 1 0 0 0,0 0 0 0 0,0 0 0 0 0,0 0 0 0 0,0 1 0 0 0,0-1 0 0 0,1 1 0 0 0,-1 0 0 0 0,0 1-1 0 0,0-1 1 0 0,0 1 0 0 0,0 0 0 0 0,0 0 0 0 0,0 1 0 0 0,0 0 0 0 0,-1-1 0 0 0,1 2 0 0 0,7 3 0 0 0,4 3-1412 0 0,0 0-242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1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49 938 1839 0 0,'0'0'83'0'0,"-1"1"-6"0"0,-16 21 4337 0 0,12-17-2549 0 0,1 1 0 0 0,0 0 0 0 0,0-1 0 0 0,-5 13 0 0 0,8-16-1350 0 0,-3 4 2823 0 0,19-17-3049 0 0,0 0 0 0 0,-1-2-1 0 0,14-14 1 0 0,-8 7-144 0 0,436-385 697 0 0,-353 318-555 0 0,79-63 68 0 0,-170 141-354 0 0,-1 0 24 0 0,1 1-1 0 0,13-7 1 0 0,-25 15-24 0 0,1 0 1 0 0,-1 0-1 0 0,0 0 0 0 0,1 0 1 0 0,-1 0-1 0 0,0 0 1 0 0,1 0-1 0 0,-1 1 0 0 0,0-1 1 0 0,0 0-1 0 0,1 0 1 0 0,-1 0-1 0 0,0 0 0 0 0,1 0 1 0 0,-1 1-1 0 0,0-1 1 0 0,0 0-1 0 0,1 0 0 0 0,-1 0 1 0 0,0 1-1 0 0,0-1 0 0 0,0 0 1 0 0,1 0-1 0 0,-1 1 1 0 0,0-1-1 0 0,0 0 0 0 0,0 1 1 0 0,0-1-1 0 0,0 0 1 0 0,1 0-1 0 0,-1 1 0 0 0,4 9-52 0 0,-3-6 50 0 0,-1-1 0 0 0,1 1 0 0 0,-1 0 0 0 0,0 0 0 0 0,0 0 1 0 0,0 0-1 0 0,-1-1 0 0 0,1 1 0 0 0,-1 0 0 0 0,0 0 0 0 0,0 0 0 0 0,0-1 0 0 0,-3 6 0 0 0,-2 5 2 0 0,-2-1-1 0 0,-9 15 1 0 0,1-3-2 0 0,-75 117 54 0 0,52-86-30 0 0,-13 23 12 0 0,47-70-33 0 0,1-1 0 0 0,0 1 0 0 0,0 0 1 0 0,1 1-1 0 0,0-1 0 0 0,1 0 0 0 0,-2 15 0 0 0,2-21-2 0 0,6 21 0 0 0,0-4 72 0 0,-3-18 512 0 0,4-20-467 0 0,1 9-89 0 0,0 0 0 0 0,0 1 0 0 0,1-1 0 0 0,0 1 1 0 0,10-8-1 0 0,44-34 194 0 0,-38 32-194 0 0,90-76 86 0 0,78-57 172 0 0,21 3 14 0 0,-8-13-40 0 0,-181 142-258 0 0,-13 12-4 0 0,-1-1 0 0 0,-1 0 0 0 0,1 0 0 0 0,-1 0 1 0 0,0-1-1 0 0,-1 0 0 0 0,0-1 0 0 0,7-14 0 0 0,-13 23-74 0 0,-5 12-729 0 0,-2-1 731 0 0,-1 1 0 0 0,-8 9 1 0 0,-7 12-50 0 0,-70 138 52 0 0,6-11 6 0 0,46-86 69 0 0,-94 143 56 0 0,107-176 145 0 0,-28 56 1 0 0,53-92-190 0 0,0 1 0 0 0,0-1 1 0 0,0 1-1 0 0,-1 6 0 0 0,3-9 139 0 0,0 0-67 0 0,0-2-75 0 0,-1 0 1 0 0,1 1 0 0 0,0-1-1 0 0,0 0 1 0 0,0 0-1 0 0,0 1 1 0 0,0-1 0 0 0,0 0-1 0 0,0 1 1 0 0,0-1-1 0 0,0 0 1 0 0,0 1-1 0 0,0-1 1 0 0,1 0 0 0 0,-1 1-1 0 0,0-1 1 0 0,0 0-1 0 0,0 0 1 0 0,0 1 0 0 0,0-1-1 0 0,0 0 1 0 0,1 0-1 0 0,-1 1 1 0 0,0-1 0 0 0,0 0-1 0 0,0 0 1 0 0,1 1-1 0 0,-1-1 1 0 0,0 0-1 0 0,0 0 1 0 0,1 0 0 0 0,-1 0-1 0 0,0 1 1 0 0,1-1-1 0 0,11-2-448 0 0,-10 2-51 0 0,7-4-5148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0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162 211 13903 0 0,'0'0'1647'0'0,"2"1"-795"0"0,3 0-296 0 0,1 1 1 0 0,0-1-1 0 0,0 0 0 0 0,-1 0 0 0 0,1-1 1 0 0,0 1-1 0 0,0-1 0 0 0,0-1 1 0 0,0 1-1 0 0,10-3 0 0 0,8-2 277 0 0,29-13 0 0 0,-33 12-600 0 0,-2-2-216 0 0,-1 0-1 0 0,1-1 0 0 0,-1-1 0 0 0,-1-1 0 0 0,23-18 0 0 0,-10 7-266 0 0,-27 20 178 0 0,0 1 0 0 0,0-1 0 0 0,0 0 0 0 0,0 0 0 0 0,0 0 0 0 0,-1 0 0 0 0,1 0 0 0 0,-1 0 0 0 0,1-1 0 0 0,-1 1 0 0 0,0 0 0 0 0,0-1 0 0 0,0 1 0 0 0,0-1 0 0 0,0 1 0 0 0,0-5 0 0 0,-1 6 14 0 0,0-1 1 0 0,0 1-1 0 0,0-1 1 0 0,0 1-1 0 0,0-1 1 0 0,0 1-1 0 0,0-1 1 0 0,-1 0-1 0 0,1 1 1 0 0,-1 0-1 0 0,1-1 1 0 0,-1 1-1 0 0,0-1 1 0 0,0 1-1 0 0,1 0 1 0 0,-1-1-1 0 0,0 1 1 0 0,0 0-1 0 0,0 0 1 0 0,0-1-1 0 0,0 1 1 0 0,-1 0-1 0 0,1 0 1 0 0,0 0-1 0 0,0 1 1 0 0,-1-1-1 0 0,1 0 1 0 0,-3-1-1 0 0,-2 0-51 0 0,1 0 0 0 0,-1 1 0 0 0,1-1-1 0 0,-1 1 1 0 0,0 1 0 0 0,1-1 0 0 0,-1 1-1 0 0,0-1 1 0 0,0 2 0 0 0,1-1 0 0 0,-11 2 0 0 0,-5 3-47 0 0,-37 14 1 0 0,34-11 118 0 0,0 0 14 0 0,1 1 0 0 0,0 1 0 0 0,1 1 0 0 0,0 1 0 0 0,1 1 1 0 0,0 1-1 0 0,-20 17 0 0 0,31-22 129 0 0,0 1 0 0 0,0 0-1 0 0,1 0 1 0 0,1 1 0 0 0,-1 0 0 0 0,2 0-1 0 0,0 1 1 0 0,0 0 0 0 0,1 1 0 0 0,0-1-1 0 0,1 1 1 0 0,1 0 0 0 0,0 0 0 0 0,-2 17 0 0 0,4-18 47 0 0,0 0 0 0 0,2 0 0 0 0,-1 0 1 0 0,1 0-1 0 0,1 0 0 0 0,0 0 0 0 0,1 0 1 0 0,7 23-1 0 0,-8-30-99 0 0,1 1 0 0 0,1-1 0 0 0,-1 0 0 0 0,1 0 0 0 0,0 0 0 0 0,0 0 0 0 0,0-1 0 0 0,1 1 0 0 0,0-1 0 0 0,-1 0 0 0 0,2 0 0 0 0,-1 0-1 0 0,0-1 1 0 0,1 1 0 0 0,0-1 0 0 0,-1 0 0 0 0,1 0 0 0 0,0-1 0 0 0,1 1 0 0 0,-1-1 0 0 0,6 1 0 0 0,-1-1-6 0 0,0 0 0 0 0,0-1 0 0 0,0-1-1 0 0,0 1 1 0 0,0-2 0 0 0,0 1 0 0 0,0-2 0 0 0,18-3-1 0 0,3-3 56 0 0,40-16-1 0 0,-59 20-49 0 0,-9 4-44 0 0,-1-1 1 0 0,1 0 0 0 0,0 0 0 0 0,-1 0 0 0 0,1-1 0 0 0,-1 1 0 0 0,1 0 0 0 0,-1-1 0 0 0,3-2 0 0 0,-4 3 19 0 0,11-5 271 0 0,-8 3-2532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5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1198 61 455 0 0,'8'-3'101'0'0,"0"0"0"0"0,0 0-1 0 0,0-1 1 0 0,0 0-1 0 0,12-10 1 0 0,5-2 2993 0 0,8 2 11672 0 0,-40 18-13258 0 0,-13 6-1797 0 0,-271 102 1246 0 0,178-65-893 0 0,15-11-90 0 0,-186 44-1 0 0,258-74 16 0 0,-84 14-213 0 0,98-18 58 0 0,0-2 0 0 0,0 0 1 0 0,0 0-1 0 0,0-1 0 0 0,1 0 0 0 0,-1-1 0 0 0,-15-4 1 0 0,24 5 42 0 0,0-1-1 0 0,0 1 1 0 0,0 0 0 0 0,0-1 0 0 0,0 0 0 0 0,0 0 0 0 0,1 0 0 0 0,-1 0 0 0 0,1 0 0 0 0,-1 0 0 0 0,1-1 0 0 0,0 1 0 0 0,0-1 0 0 0,0 1 0 0 0,0-1 0 0 0,0 0 0 0 0,1 0 0 0 0,-1 0 0 0 0,1 0 0 0 0,0 0 0 0 0,0 0 0 0 0,0 0 0 0 0,0-1 0 0 0,1 1 0 0 0,-1 0 0 0 0,1 0 0 0 0,-1-1 0 0 0,1 1 0 0 0,1 0 0 0 0,-1-1 0 0 0,0 1 0 0 0,1 0 0 0 0,-1 0-1 0 0,1-1 1 0 0,0 1 0 0 0,0 0 0 0 0,0 0 0 0 0,1 0 0 0 0,2-5 0 0 0,-3 7 119 0 0,-1 1 0 0 0,0 0-1 0 0,1 0 1 0 0,-1-1 0 0 0,0 1-1 0 0,0 0 1 0 0,1 0 0 0 0,-1 0-1 0 0,1 0 1 0 0,-1 0 0 0 0,0 0-1 0 0,1 0 1 0 0,-1-1 0 0 0,0 1-1 0 0,1 0 1 0 0,-1 0 0 0 0,0 0-1 0 0,1 0 1 0 0,-1 0 0 0 0,0 1-1 0 0,1-1 1 0 0,-1 0 0 0 0,0 0-1 0 0,1 0 1 0 0,-1 0 0 0 0,0 0-1 0 0,1 0 1 0 0,-1 1 0 0 0,0-1-1 0 0,1 0 1 0 0,8 6 93 0 0,-8-5-109 0 0,4 3 55 0 0,-1 0 1 0 0,0 0-1 0 0,0 1 0 0 0,0 0 1 0 0,0 0-1 0 0,-1 0 0 0 0,1 0 1 0 0,-1 0-1 0 0,-1 1 0 0 0,5 10 1 0 0,0 7 236 0 0,7 33 1 0 0,-11-41-174 0 0,0 3 4 0 0,0 0-1 0 0,-2 0 0 0 0,0 1 1 0 0,-1-1-1 0 0,-1 1 1 0 0,-1-1-1 0 0,0 0 0 0 0,-1 0 1 0 0,-1 0-1 0 0,-11 29 1 0 0,-4 2 28 0 0,-3 0 0 0 0,-38 63 0 0 0,-17 7 310 0 0,44-71-250 0 0,-6 3 51 0 0,13-18-9 0 0,25-32-156 0 0,-7 5 395 0 0,112-32 2416 0 0,43-13-2048 0 0,-128 34-731 0 0,0 1 0 0 0,0 0 0 0 0,0 2-1 0 0,25-1 1 0 0,78 8 584 0 0,-65-2-578 0 0,-44-2-133 0 0,0-1 0 0 0,-1-1 1 0 0,1 0-1 0 0,-1-1 0 0 0,1 0 0 0 0,-1-1 0 0 0,0 0 0 0 0,0-1 1 0 0,0-1-1 0 0,0 0 0 0 0,-1 0 0 0 0,13-8 0 0 0,-22 12-142 0 0,-17 8-8384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5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6911 0 0,'0'0'8692'0'0,"2"0"-7873"0"0,335-134 5135 0 0,-317 127-5912 0 0,0 1-1 0 0,27-4 0 0 0,-46 9-214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54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249 211 8607 0 0,'2'0'396'0'0,"13"0"189"0"0,0-1 0 0 0,0-1 0 0 0,0 0-1 0 0,0-1 1 0 0,0-1 0 0 0,0 0 0 0 0,13-7 0 0 0,-20 8-226 0 0,0-1 0 0 0,0 0 0 0 0,-1 0 0 0 0,1 0 1 0 0,-1-1-1 0 0,0-1 0 0 0,-1 1 0 0 0,1-1 1 0 0,-1 0-1 0 0,0 0 0 0 0,-1-1 0 0 0,1 0 0 0 0,-1 0 1 0 0,4-9-1 0 0,-8 14-347 0 0,0 0 0 0 0,0-1 1 0 0,0 1-1 0 0,0-1 0 0 0,0 1 0 0 0,-1-1 1 0 0,1 1-1 0 0,-1-1 0 0 0,0 0 1 0 0,0 1-1 0 0,0-1 0 0 0,0 1 0 0 0,0-1 1 0 0,0 0-1 0 0,-1 1 0 0 0,1-1 0 0 0,-1 1 1 0 0,0-1-1 0 0,0 1 0 0 0,0-1 0 0 0,0 1 1 0 0,0 0-1 0 0,0-1 0 0 0,-1 1 0 0 0,1 0 1 0 0,-1 0-1 0 0,0 0 0 0 0,-3-3 1 0 0,3 3-29 0 0,-1 0 0 0 0,1 0 0 0 0,-1 0 1 0 0,0 0-1 0 0,0 1 0 0 0,1-1 0 0 0,-1 1 1 0 0,0 0-1 0 0,0 0 0 0 0,-1 0 0 0 0,1 0 0 0 0,0 0 1 0 0,0 1-1 0 0,0-1 0 0 0,-1 1 0 0 0,1 0 1 0 0,0 0-1 0 0,0 0 0 0 0,0 1 0 0 0,-1-1 1 0 0,1 1-1 0 0,-6 1 0 0 0,-38 16-180 0 0,2 2 0 0 0,-46 27 0 0 0,62-29 262 0 0,0 1-1 0 0,1 1 0 0 0,-47 44 1 0 0,68-57-2 0 0,0 1 0 0 0,1 0 1 0 0,0 0-1 0 0,-9 15 1 0 0,13-19-24 0 0,0 0 0 0 0,0 0-1 0 0,0 0 1 0 0,1 0 0 0 0,0 1 0 0 0,0-1 0 0 0,0 0 0 0 0,0 1 0 0 0,0-1 0 0 0,1 1 0 0 0,0-1 0 0 0,1 7 0 0 0,-1-9-16 0 0,0-1-1 0 0,1 0 0 0 0,-1 1 1 0 0,1-1-1 0 0,0 0 0 0 0,-1 0 1 0 0,1 1-1 0 0,0-1 1 0 0,0 0-1 0 0,-1 0 0 0 0,1 0 1 0 0,0 0-1 0 0,0 0 0 0 0,0 0 1 0 0,0-1-1 0 0,3 3 0 0 0,17 6 210 0 0,-12-7-162 0 0,1-1 0 0 0,-1 0 0 0 0,0 0 0 0 0,0-1 0 0 0,0 0 0 0 0,1-1 0 0 0,15-3 0 0 0,63-20-63 0 0,-83 22-28 0 0,11-4-141 0 0,1-1 0 0 0,-1 0 0 0 0,0-2 0 0 0,-1 0 0 0 0,0-1 0 0 0,23-19 0 0 0,-26 22 113 0 0,-10 6 48 0 0,0-1-1 0 0,1 1 0 0 0,-1 0 1 0 0,0-1-1 0 0,0 0 1 0 0,0 1-1 0 0,0-1 0 0 0,0 0 1 0 0,0 0-1 0 0,-1 0 0 0 0,1-1 1 0 0,2-3-1 0 0,-3 4 640 0 0,4 30-76 0 0,-1-11-396 0 0,-3-11-112 0 0,0-3-31 0 0,-1 0 1 0 0,1 0-1 0 0,-1 0 0 0 0,0 0 0 0 0,0 0 0 0 0,0 0 0 0 0,-1 3 1 0 0,-1 0-11 0 0,1-4-15 0 0,1 0 0 0 0,0-1 0 0 0,-1 1 0 0 0,1 0 0 0 0,0 0 0 0 0,0-1 0 0 0,0 1 0 0 0,0 0 0 0 0,0-1 0 0 0,1 1-1 0 0,-1 0 1 0 0,0 0 0 0 0,1-1 0 0 0,0 3 0 0 0,0-3-162 0 0,-1 1-1 0 0,1-1 1 0 0,0 1-1 0 0,0-1 1 0 0,0 1-1 0 0,0-1 1 0 0,0 0-1 0 0,1 1 1 0 0,-1-1 0 0 0,0 0-1 0 0,0 0 1 0 0,1 0-1 0 0,-1 0 1 0 0,1 0-1 0 0,-1 0 1 0 0,1-1-1 0 0,-1 1 1 0 0,1 0-1 0 0,-1-1 1 0 0,1 1-1 0 0,0-1 1 0 0,-1 0-1 0 0,1 1 1 0 0,0-1 0 0 0,0 0-1 0 0,2 0 1 0 0,10-1-6108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54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88 10591 0 0,'0'0'819'0'0,"1"-1"-534"0"0,8-8 1088 0 0,0 0 0 0 0,1 1-1 0 0,0 0 1 0 0,0 0 0 0 0,13-6-1 0 0,20-16 1029 0 0,-41 29-1553 0 0,-12 13-989 0 0,-11 10 32 0 0,0 0 0 0 0,-35 26 0 0 0,-55 32-25 0 0,83-58 117 0 0,1 1 0 0 0,1 1 1 0 0,-33 39-1 0 0,36-32-23 0 0,21-29 37 0 0,0 1-1 0 0,1-1 0 0 0,0 1 1 0 0,-1 0-1 0 0,1-1 0 0 0,0 1 1 0 0,1 0-1 0 0,-1 0 0 0 0,0 0 1 0 0,1 5-1 0 0,2 3 4 0 0,0-10 0 0 0,-1 1 0 0 0,1-1 0 0 0,-1 0 0 0 0,1 1 0 0 0,0-1 0 0 0,0 0 0 0 0,-1 0 1 0 0,1 0-1 0 0,0-1 0 0 0,0 1 0 0 0,0 0 0 0 0,0-1 0 0 0,0 1 0 0 0,2-1 0 0 0,35 5-25 0 0,-27-4-4 0 0,25 2-690 0 0,-1-2 0 0 0,52-5 0 0 0,-52-1-6551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4:55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33 11055 0 0,'0'-7'327'0'0,"4"-18"5989"0"0,-19 40-5103 0 0,-1 12-987 0 0,0 1-1 0 0,-12 31 1 0 0,-4 8-79 0 0,-207 351 152 0 0,63-117-198 0 0,153-262-72 0 0,8-15 31 0 0,-11 26-1 0 0,25-48 105 0 0,14-13 77 0 0,22-16 0 0 0,-4 2-243 0 0,118-90-97 0 0,-128 101 74 0 0,1 0 0 0 0,1 2 1 0 0,0 1-1 0 0,0 0 0 0 0,33-9 0 0 0,-54 20 37 0 0,0-1 0 0 0,-1 1 0 0 0,1-1 0 0 0,0 1 0 0 0,0 0 0 0 0,0 0 0 0 0,0-1 0 0 0,0 1 0 0 0,-1 0 0 0 0,1 1 0 0 0,0-1 0 0 0,0 0 0 0 0,0 1 0 0 0,0-1 0 0 0,-1 1 0 0 0,1-1 0 0 0,0 1 1 0 0,0 0-1 0 0,-1 0 0 0 0,3 1 0 0 0,-2 0 18 0 0,0-1 0 0 0,-1 1 1 0 0,0 0-1 0 0,1 0 0 0 0,-1 0 1 0 0,0 0-1 0 0,0 0 0 0 0,0 0 1 0 0,0 0-1 0 0,0 0 0 0 0,-1 1 1 0 0,1-1-1 0 0,-1 0 0 0 0,1 0 1 0 0,-1 1-1 0 0,0 3 0 0 0,0 7 90 0 0,-1 1 0 0 0,0 0 0 0 0,-1-1 0 0 0,-4 16 0 0 0,3-15-97 0 0,1-1 0 0 0,0 1 0 0 0,1 0 0 0 0,0 14 0 0 0,2-22-42 0 0,0 0 0 0 0,0 0 0 0 0,1 0-1 0 0,0 0 1 0 0,0 0 0 0 0,0 0 0 0 0,1-1 0 0 0,0 1 0 0 0,6 8 0 0 0,8 9-2807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0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1 6447 0 0,'0'0'499'0'0,"-15"2"481"0"0,0 1 2102 0 0,-8 3 552 0 0,1 4-3375 0 0,-85 65 219 0 0,-14 10 966 0 0,105-75-1233 0 0,0 2-1 0 0,1-1 0 0 0,0 2 0 0 0,-21 23 1 0 0,32-30-138 0 0,-1 0-1 0 0,1 0 1 0 0,0 0 0 0 0,1 0 0 0 0,-1 1 0 0 0,-3 11 0 0 0,6-14-35 0 0,0 0 1 0 0,0 0-1 0 0,0 0 0 0 0,0 0 1 0 0,1 1-1 0 0,0-1 0 0 0,0 0 1 0 0,0 0-1 0 0,0 0 0 0 0,1 0 1 0 0,0 0-1 0 0,2 7 0 0 0,-3-8-26 0 0,1-1-1 0 0,0 0 1 0 0,0 0-1 0 0,0 0 1 0 0,0 0 0 0 0,1 0-1 0 0,-1 0 1 0 0,1 0-1 0 0,-1-1 1 0 0,1 1-1 0 0,-1 0 1 0 0,1-1-1 0 0,0 1 1 0 0,0-1-1 0 0,0 0 1 0 0,2 2 0 0 0,0-2 36 0 0,-1 1 0 0 0,1-1 0 0 0,0 0 1 0 0,0 1-1 0 0,0-2 0 0 0,0 1 0 0 0,0-1 1 0 0,6 1-1 0 0,5-2 137 0 0,0 0-1 0 0,0-1 1 0 0,27-8 0 0 0,0-2-14 0 0,0-1 1 0 0,-1-3 0 0 0,54-29-1 0 0,-85 40-154 0 0,1-1 0 0 0,-1-1 0 0 0,-1 0 0 0 0,1 0 0 0 0,-1-1 0 0 0,11-12 0 0 0,-17 16-17 0 0,0 1-1 0 0,0-1 1 0 0,-1 1 0 0 0,1-1 0 0 0,-1 0-1 0 0,0 0 1 0 0,0 0 0 0 0,-1 0 0 0 0,1-1-1 0 0,-1 1 1 0 0,0 0 0 0 0,0-1 0 0 0,0 1-1 0 0,-1-1 1 0 0,1 1 0 0 0,-1-1 0 0 0,0 1-1 0 0,-1 0 1 0 0,1-1 0 0 0,-2-4 0 0 0,2 7-40 0 0,-1 0 0 0 0,0 0 0 0 0,1 1 1 0 0,-1-1-1 0 0,0 0 0 0 0,0 0 0 0 0,0 1 1 0 0,-1-1-1 0 0,1 0 0 0 0,0 1 0 0 0,-1-1 1 0 0,1 1-1 0 0,-1 0 0 0 0,1-1 0 0 0,-1 1 1 0 0,-2-1-1 0 0,-3-3-299 0 0,-2 1 0 0 0,-12-4 0 0 0,15 5 109 0 0,-1 1 0 0 0,1-1-1 0 0,-12-7 1 0 0,13 6 73 0 0,1 1-1 0 0,0 0 1 0 0,0-1-1 0 0,1 0 1 0 0,-1 0-1 0 0,-5-9 1 0 0,8 11 46 0 0,-1 0 1 0 0,1-1 0 0 0,0 1-1 0 0,0 0 1 0 0,1 0 0 0 0,-1-1-1 0 0,0 1 1 0 0,1-1 0 0 0,0 1-1 0 0,-1-1 1 0 0,1 1-1 0 0,0 0 1 0 0,0-1 0 0 0,0 1-1 0 0,1-1 1 0 0,0-2 0 0 0,1 1-1470 0 0,5-2-3518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0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675 576 13759 0 0,'0'0'2939'0'0,"11"4"-1271"0"0,-10-3-1600 0 0,1-1 0 0 0,-1 0 0 0 0,0 1 0 0 0,1-1 0 0 0,-1 0 0 0 0,0 0 0 0 0,1 0-1 0 0,-1 0 1 0 0,0 0 0 0 0,1 0 0 0 0,-1-1 0 0 0,0 1 0 0 0,0 0 0 0 0,1-1 0 0 0,-1 1 0 0 0,0-1 0 0 0,0 1 0 0 0,3-2 0 0 0,18-17 475 0 0,-20 17-528 0 0,7-8 76 0 0,1-2 1 0 0,-2 0-1 0 0,1 0 0 0 0,-2 0 0 0 0,1-1 1 0 0,-2 0-1 0 0,0 0 0 0 0,0-1 0 0 0,-1 0 0 0 0,5-23 1 0 0,-1-13-176 0 0,6-87 0 0 0,-11 86-20 0 0,-2 30-223 0 0,0-1 0 0 0,-2 0-1 0 0,-4-33 1 0 0,4 53 278 0 0,0 0-1 0 0,-1 1 1 0 0,1-1 0 0 0,-1 0 0 0 0,1 0 0 0 0,-1 0-1 0 0,0 0 1 0 0,0 1 0 0 0,0-1 0 0 0,0 0 0 0 0,0 1-1 0 0,0-1 1 0 0,0 1 0 0 0,-1-1 0 0 0,1 1 0 0 0,0-1-1 0 0,-1 1 1 0 0,-1-1 0 0 0,2 1 25 0 0,-1 1-1 0 0,1-1 0 0 0,0 1 1 0 0,-1-1-1 0 0,1 1 1 0 0,0 0-1 0 0,-1 0 1 0 0,1-1-1 0 0,0 1 1 0 0,-1 0-1 0 0,1 0 1 0 0,-1 1-1 0 0,1-1 1 0 0,0 0-1 0 0,-1 0 0 0 0,1 1 1 0 0,0-1-1 0 0,-1 1 1 0 0,1-1-1 0 0,0 1 1 0 0,0-1-1 0 0,-1 1 1 0 0,1 0-1 0 0,0 0 1 0 0,0-1-1 0 0,-1 2 1 0 0,-5 4 5 0 0,1 0 0 0 0,0 0 0 0 0,0 0 0 0 0,1 1 0 0 0,0 0 0 0 0,0 0 0 0 0,1 0 0 0 0,-7 14 0 0 0,-1 8 32 0 0,-9 32 0 0 0,5-16 24 0 0,-53 175 112 0 0,36-108-48 0 0,-14 68 37 0 0,2-4-68 0 0,38-153-54 0 0,-2 1-1 0 0,0-1 1 0 0,-1-1 0 0 0,-1 0-1 0 0,-1 0 1 0 0,-1-1-1 0 0,-1-1 1 0 0,0 0 0 0 0,-30 29-1 0 0,-30 20 13 0 0,-57 57 4 0 0,98-91-28 0 0,-80 92 66 0 0,111-125 170 0 0,3-3-217 0 0,0 1 1 0 0,1 0 0 0 0,-1-1-1 0 0,-1 1 1 0 0,1-1 0 0 0,0 1 0 0 0,0-1-1 0 0,0 1 1 0 0,0-1 0 0 0,0 0-1 0 0,1-1 1 0 0,3-2 34 0 0,101-82 144 0 0,-62 47-2917 0 0,-25 21 35 0 0,19-18-3367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1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4143 0 0,'1'0'6336'0'0,"17"-8"-1102"0"0,13 3-2331 0 0,2 0-1874 0 0,20-12 325 0 0,-1-2 0 0 0,73-38 0 0 0,4-2-181 0 0,-121 56-1137 0 0,11-5 39 0 0,0 0 0 0 0,1 1-1 0 0,0 1 1 0 0,0 1 0 0 0,34-4-1 0 0,-52 9-187 0 0,-1 0 0 0 0,1 0 0 0 0,0 0-1 0 0,-1 0 1 0 0,1 1 0 0 0,0-1 0 0 0,-1 0-1 0 0,1 1 1 0 0,-1-1 0 0 0,1 1-1 0 0,-1 0 1 0 0,1-1 0 0 0,-1 1 0 0 0,0 0-1 0 0,1 0 1 0 0,-1 0 0 0 0,0 0 0 0 0,1 0-1 0 0,-1 0 1 0 0,1 2 0 0 0,-1-2-1162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10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81 9703 0 0,'5'-8'118'0'0,"1"-1"-1"0"0,0 2 1 0 0,1-1-1 0 0,-1 1 1 0 0,1 0-1 0 0,1 0 1 0 0,-1 1-1 0 0,1 0 1 0 0,14-8-1 0 0,-22 14-13 0 0,0 0 0 0 0,0 0 1 0 0,0 0-1 0 0,1 0 0 0 0,-1 0 0 0 0,0-1 0 0 0,0 1 1 0 0,0 0-1 0 0,1 0 0 0 0,-1 0 0 0 0,0 0 1 0 0,0 0-1 0 0,0 0 0 0 0,1 0 0 0 0,-1 0 0 0 0,0 0 1 0 0,0 0-1 0 0,1 0 0 0 0,-1 0 0 0 0,0 0 0 0 0,0 0 1 0 0,1 0-1 0 0,-1 0 0 0 0,0 0 0 0 0,0 0 0 0 0,1 0 1 0 0,-1 0-1 0 0,0 0 0 0 0,0 1 0 0 0,0-1 1 0 0,1 0-1 0 0,-1 0 0 0 0,0 0 0 0 0,0 0 0 0 0,0 0 1 0 0,0 1-1 0 0,1-1 0 0 0,-1 0 0 0 0,0 0 0 0 0,0 0 1 0 0,0 1-1 0 0,0-1 0 0 0,0 0 0 0 0,1 1 0 0 0,-3 14 1097 0 0,-10 18-604 0 0,-105 218 2383 0 0,-62 138-2690 0 0,47-117-158 0 0,102-222-83 0 0,-2 0 1 0 0,-2-3-1 0 0,-45 50 1 0 0,12-29-56 0 0,66-67-102 0 0,5-1-275 0 0,-1 0 243 0 0,1-1 0 0 0,0 0 0 0 0,0 0 0 0 0,0 0 0 0 0,-1 0 0 0 0,1-1 0 0 0,-1 1 0 0 0,1-1 0 0 0,3-3 0 0 0,33-24-2129 0 0,-31 21 1259 0 0,14-10-4836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16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75 3223 0 0,'4'-7'288'0'0,"10"-12"924"0"0,-4 10 1913 0 0,0 1 0 0 0,11-9 0 0 0,-4 4-2128 0 0,-16 12 306 0 0,6 1-37 0 0,-3 0 569 0 0,-7 8-1586 0 0,2-7-367 0 0,-15 26 363 0 0,-1-2 1 0 0,-31 36 0 0 0,-12 17 78 0 0,52-66-249 0 0,1 0 0 0 0,0 1 0 0 0,1 0 0 0 0,-9 26 0 0 0,14-36-26 0 0,0 0-1 0 0,1-1 1 0 0,-1 1 0 0 0,1 0-1 0 0,-1 0 1 0 0,1 0 0 0 0,0 0 0 0 0,0 0-1 0 0,1 0 1 0 0,-1 0 0 0 0,0 0-1 0 0,1 0 1 0 0,0-1 0 0 0,0 1 0 0 0,0 0-1 0 0,2 4 1 0 0,-2-6-14 0 0,0 1 0 0 0,0-1 0 0 0,0 1 1 0 0,1-1-1 0 0,-1 1 0 0 0,1-1 0 0 0,-1 0 0 0 0,1 1 0 0 0,0-1 0 0 0,-1 0 0 0 0,1 0 1 0 0,0 0-1 0 0,0 0 0 0 0,0-1 0 0 0,-1 1 0 0 0,1 0 0 0 0,0-1 0 0 0,0 0 1 0 0,0 1-1 0 0,0-1 0 0 0,0 0 0 0 0,0 0 0 0 0,0 0 0 0 0,4 0 0 0 0,6-2 54 0 0,1 0-1 0 0,-1-1 0 0 0,0-1 0 0 0,-1 1 0 0 0,1-2 0 0 0,0 0 0 0 0,-1 0 0 0 0,0-1 0 0 0,-1 0 0 0 0,18-14 0 0 0,3-5 0 0 0,-1-1 0 0 0,27-31-1 0 0,118-125-660 0 0,-174 181 290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1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65 5527 0 0,'-14'0'364'0'0,"1"0"0"0"0,0 1 0 0 0,-1 0 0 0 0,1 1 0 0 0,0 0 0 0 0,-18 6 0 0 0,16-3 1439 0 0,10-4-952 0 0,0 0-1 0 0,0 1 1 0 0,0 0-1 0 0,0 0 0 0 0,0 0 1 0 0,-5 4-1 0 0,9-5-179 0 0,7 9 434 0 0,-4-8-1057 0 0,-1-1-1 0 0,1 0 1 0 0,0 1 0 0 0,-1-1-1 0 0,1 0 1 0 0,0 0 0 0 0,0 0-1 0 0,0-1 1 0 0,0 1 0 0 0,0 0-1 0 0,0-1 1 0 0,0 1-1 0 0,0-1 1 0 0,4 1 0 0 0,31-2 337 0 0,-30 1-303 0 0,24-4 509 0 0,57-13 0 0 0,-21 2-143 0 0,94-21 294 0 0,-8 1 281 0 0,-116 28-757 0 0,0 2 0 0 0,46 1 0 0 0,-31 6-703 0 0,-31 0-1805 0 0,23-1 1 0 0,-27-3 738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11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742 25 5527 0 0,'4'-8'568'0'0,"0"-8"1793"0"0,-9 25 4696 0 0,-5 17-1126 0 0,5-13-8480 0 0,-83 213 2732 0 0,-18-7-107 0 0,54-128-62 0 0,-158 263 25 0 0,171-295-39 0 0,-63 93 0 0 0,-12-10 0 0 0,111-138-14 0 0,-11 7-22 0 0,13-10 132 0 0,4-5 25 0 0,116-153 160 0 0,-80 111-297 0 0,42-44-66 0 0,-68 77 71 0 0,2 0 0 0 0,0 0 1 0 0,0 2-1 0 0,20-12 0 0 0,-30 20 14 0 0,0 1 0 0 0,1 0 0 0 0,-1 0 0 0 0,0 0 0 0 0,1 1 0 0 0,-1 0 0 0 0,1 0 0 0 0,-1 0 0 0 0,9 0 0 0 0,-14 2 8 0 0,1-1 0 0 0,-1 0 1 0 0,1 0-1 0 0,-1 0 0 0 0,1 1 0 0 0,-1-1 1 0 0,1 0-1 0 0,-1 1 0 0 0,1-1 1 0 0,-1 0-1 0 0,1 1 0 0 0,-1-1 1 0 0,0 1-1 0 0,1-1 0 0 0,-1 1 1 0 0,0-1-1 0 0,1 1 0 0 0,-1-1 1 0 0,0 1-1 0 0,0-1 0 0 0,1 1 1 0 0,-1 0-1 0 0,5 13 87 0 0,-5-13-78 0 0,2 9 87 0 0,-1 0 0 0 0,0 1 0 0 0,0-1 0 0 0,-1 1 0 0 0,0-1 0 0 0,-3 19-1 0 0,-17 62 377 0 0,16-74-459 0 0,-1-1 1 0 0,-1 0-1 0 0,0 0 1 0 0,-1 0-1 0 0,0 0 1 0 0,-2-1-1 0 0,-11 16 1 0 0,17-28-2519 0 0,8-10 403 0 0,3-5 553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11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143 227 15751 0 0,'0'0'1574'0'0,"2"1"-1436"0"0,0 2 44 0 0,1-1 0 0 0,0 0-1 0 0,-1-1 1 0 0,1 1 0 0 0,0 0-1 0 0,0-1 1 0 0,0 0 0 0 0,0 1 0 0 0,1-1-1 0 0,-1 0 1 0 0,0-1 0 0 0,0 1-1 0 0,1-1 1 0 0,-1 1 0 0 0,0-1-1 0 0,0 0 1 0 0,7-1 0 0 0,-3 1 119 0 0,0-2 0 0 0,0 1 0 0 0,0-1 1 0 0,0 0-1 0 0,0 0 0 0 0,0-1 0 0 0,9-4 0 0 0,17-9-162 0 0,-23 12-106 0 0,-1-1 0 0 0,1 0 0 0 0,-1 0 0 0 0,10-8 0 0 0,-13 8-77 0 0,1-1 1 0 0,-1-1-1 0 0,0 1 0 0 0,0-1 0 0 0,0 0 0 0 0,-1 0 1 0 0,0 0-1 0 0,6-14 0 0 0,-9 16 12 0 0,0 0 0 0 0,0-1 1 0 0,0 1-1 0 0,-1 0 0 0 0,0-1 0 0 0,0 0 0 0 0,0 1 0 0 0,-1-1 0 0 0,1 1 0 0 0,-1-1 1 0 0,-1 0-1 0 0,1 1 0 0 0,-1-1 0 0 0,-2-8 0 0 0,3 13 19 0 0,-1 0 0 0 0,1 0 0 0 0,0 0 0 0 0,-1 1 0 0 0,1-1 0 0 0,-1 0 0 0 0,1 0 0 0 0,-1 1-1 0 0,1-1 1 0 0,-1 0 0 0 0,1 1 0 0 0,-1-1 0 0 0,0 0 0 0 0,1 1 0 0 0,-1-1 0 0 0,0 1 0 0 0,1-1 0 0 0,-1 1 0 0 0,0 0 0 0 0,0-1-1 0 0,0 1 1 0 0,1 0 0 0 0,-1-1 0 0 0,0 1 0 0 0,0 0 0 0 0,0 0 0 0 0,0 0 0 0 0,0 0 0 0 0,1 0 0 0 0,-1 0 0 0 0,0 0 0 0 0,0 0-1 0 0,0 0 1 0 0,0 0 0 0 0,0 0 0 0 0,1 0 0 0 0,-1 1 0 0 0,0-1 0 0 0,0 0 0 0 0,0 1 0 0 0,1-1 0 0 0,-2 1 0 0 0,-5 2-35 0 0,0 1 0 0 0,1 0 1 0 0,-11 8-1 0 0,13-9 33 0 0,-36 28 12 0 0,3 1 0 0 0,0 2 0 0 0,3 1 0 0 0,0 2 0 0 0,3 1 0 0 0,1 2 0 0 0,-30 52 0 0 0,26-28 188 0 0,31-56-144 0 0,0-1 0 0 0,0 0 0 0 0,1 1 0 0 0,0 0-1 0 0,0 0 1 0 0,1-1 0 0 0,-1 10 0 0 0,2-14-29 0 0,0 0 1 0 0,1-1-1 0 0,-1 1 0 0 0,0 0 0 0 0,1-1 0 0 0,-1 1 1 0 0,1-1-1 0 0,0 1 0 0 0,0-1 0 0 0,0 1 1 0 0,0-1-1 0 0,1 1 0 0 0,-1-1 0 0 0,0 0 0 0 0,4 4 1 0 0,-2-3 15 0 0,0-1 1 0 0,-1 0 0 0 0,1 0-1 0 0,1 0 1 0 0,-1 0-1 0 0,0 0 1 0 0,0 0 0 0 0,0-1-1 0 0,1 0 1 0 0,5 2 0 0 0,6 0 109 0 0,1-1 1 0 0,-1 0-1 0 0,1-2 1 0 0,23 0-1 0 0,-17-1 3 0 0,-1 2-123 0 0,-14-1-210 0 0,0 1-1 0 0,0-1 0 0 0,0 0 0 0 0,1-1 1 0 0,-1 0-1 0 0,0 0 0 0 0,0 0 0 0 0,0-1 1 0 0,13-5-1 0 0,-6-2-826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1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35 4143 0 0,'1'-1'319'0'0,"6"-5"454"0"0,0 0 0 0 0,25-15 14786 0 0,-29 30-15409 0 0,-3-3-149 0 0,0-1 0 0 0,0 0 0 0 0,0 0 1 0 0,0 0-1 0 0,-1 0 0 0 0,0 0 1 0 0,0 0-1 0 0,0 0 0 0 0,-4 7 1 0 0,-21 44-4 0 0,19-42 1 0 0,-152 263 36 0 0,-18-10-20 0 0,164-249-18 0 0,-53 81-741 0 0,39-69-545 0 0,27-29 857 0 0,0-4-1891 0 0,2-1 2181 0 0,-1 0 0 0 0,0 0 0 0 0,1 1 0 0 0,0-1 0 0 0,0 1 0 0 0,0-1-1 0 0,0 1 1 0 0,0 0 0 0 0,5-4 0 0 0,-7 6 104 0 0,61-69-2027 0 0,-43 45 1442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13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52 375 9615 0 0,'-1'1'439'0'0,"-9"9"-173"0"0,1 1 0 0 0,-9 11 0 0 0,4 1 6384 0 0,34-18-5098 0 0,-14-4-1363 0 0,-1-1 0 0 0,1 0-1 0 0,-1-1 1 0 0,1 1 0 0 0,-1-1 0 0 0,1 0 0 0 0,-1 0 0 0 0,1-1 0 0 0,-1 0 0 0 0,9-4-1 0 0,6-4 279 0 0,25-16 0 0 0,-29 17-271 0 0,241-164 877 0 0,-129 78-912 0 0,-27 21-181 0 0,-32 28-692 0 0,-67 45 324 0 0,-2 3-239 0 0,-1 0 458 0 0,0-1 0 0 0,0 1-1 0 0,0-1 1 0 0,0 1 0 0 0,0 0-1 0 0,0-1 1 0 0,-1 0-1 0 0,1 1 1 0 0,0-1 0 0 0,-2 1-1 0 0,0 1-237 0 0,-11 10-1229 0 0,-3 4-55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13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6911 0 0,'2'0'4210'0'0,"1"1"-3764"0"0,0-1 0 0 0,0 1 0 0 0,0 0 0 0 0,-1 0 1 0 0,1 1-1 0 0,0-1 0 0 0,-1 1 0 0 0,1-1 0 0 0,-1 1 1 0 0,1 0-1 0 0,-1 0 0 0 0,0 0 0 0 0,0 0 0 0 0,0 0 1 0 0,3 3-1 0 0,3 7 213 0 0,0-1 0 0 0,7 15 1 0 0,4 7 841 0 0,-4-12-832 0 0,22 24 0 0 0,-30-37-539 0 0,1 0-1 0 0,0-1 1 0 0,1 0 0 0 0,0-1-1 0 0,17 11 1 0 0,-8-8-24 0 0,1 0 1 0 0,1-1-1 0 0,-1-1 0 0 0,1-1 1 0 0,0-1-1 0 0,28 4 0 0 0,-17-4 89 0 0,4 0-238 0 0,-10-4-5290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14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25 1839 0 0,'7'-5'160'0'0,"0"-1"1412"0"0,-4-7 7683 0 0,-9 17-8808 0 0,1 1 0 0 0,0 0 0 0 0,0 0-1 0 0,0 0 1 0 0,1 1 0 0 0,0 0 0 0 0,-4 6 0 0 0,-21 47 979 0 0,6-8-710 0 0,-33 55-226 0 0,-47 82-390 0 0,16-42-89 0 0,-112 170-12 0 0,185-297-2 0 0,6-8-5 0 0,0 1 0 0 0,0 0 0 0 0,1 0 0 0 0,-9 22 1 0 0,32-47-1171 0 0,3-5 454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1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132 363 7367 0 0,'-113'134'6003'0'0,"99"-117"-4692"0"0,10-12 392 0 0,9-11-1026 0 0,65-96 1013 0 0,-24 48-1387 0 0,2 2 0 0 0,2 2-1 0 0,3 3 1 0 0,77-55 0 0 0,-102 81-113 0 0,2 2 0 0 0,40-20 1 0 0,-60 34-115 0 0,0 1 0 0 0,0 0 0 0 0,0 1 0 0 0,0 0 0 0 0,0 1-1 0 0,1 0 1 0 0,-1 0 0 0 0,1 1 0 0 0,0 0 0 0 0,-1 1 0 0 0,21 2 0 0 0,-26-1-62 0 0,-1 0-1 0 0,1 1 1 0 0,-1-1 0 0 0,0 1-1 0 0,1-1 1 0 0,-1 1 0 0 0,0 1-1 0 0,0-1 1 0 0,0 0-1 0 0,0 1 1 0 0,-1 0 0 0 0,1 0-1 0 0,-1 0 1 0 0,0 0-1 0 0,0 1 1 0 0,0-1 0 0 0,5 8-1 0 0,-5-6-10 0 0,0 1 0 0 0,-1 0-1 0 0,1 0 1 0 0,-1 1 0 0 0,0-1-1 0 0,-1 0 1 0 0,1 1 0 0 0,-1-1-1 0 0,0 1 1 0 0,-1-1 0 0 0,0 1-1 0 0,0 7 1 0 0,-2 2 18 0 0,-1 0-1 0 0,0 1 0 0 0,-1-2 1 0 0,0 1-1 0 0,-1 0 0 0 0,-1-1 1 0 0,-1 0-1 0 0,0 0 1 0 0,-10 14-1 0 0,7-14-15 0 0,0 0 1 0 0,-1-1-1 0 0,-1 0 0 0 0,0-1 1 0 0,0-1-1 0 0,-2 1 0 0 0,0-2 1 0 0,-16 11-1 0 0,3-5-147 0 0,-1-1-1 0 0,0-1 1 0 0,-1-2 0 0 0,-35 12-1 0 0,-97 21-778 0 0,111-33 756 0 0,31-7 101 0 0,3-2-141 0 0,1 1-1 0 0,-1-2 0 0 0,-29 3 0 0 0,44-6-123 0 0,14-5-986 0 0,87-28-2421 0 0,-50 21 2369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1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0 13847 0 0,'-17'2'451'0'0,"0"1"1"0"0,0 1-1 0 0,0 0 0 0 0,0 2 0 0 0,-23 9 0 0 0,28-9-119 0 0,0 1-1 0 0,0 0 1 0 0,0 0-1 0 0,1 1 1 0 0,0 0-1 0 0,1 1 0 0 0,-15 15 1 0 0,19-15-250 0 0,-1-1 1 0 0,2 1-1 0 0,-1 1 0 0 0,1-1 1 0 0,1 1-1 0 0,-1 0 0 0 0,-3 15 1 0 0,0 5 97 0 0,-6 40 1 0 0,14-63-153 0 0,-1 0-1 0 0,1 0 1 0 0,1 13 0 0 0,1 5 301 0 0,-2-24-297 0 0,0 0 0 0 0,1-1 0 0 0,-1 1 0 0 0,0-1 0 0 0,1 1 0 0 0,-1-1 0 0 0,0 1 0 0 0,1 0 0 0 0,-1-1 0 0 0,1 1 0 0 0,-1-1 0 0 0,1 0 0 0 0,-1 1 0 0 0,1-1 0 0 0,-1 1 0 0 0,1-1 0 0 0,-1 0 0 0 0,1 1 0 0 0,0-1 0 0 0,-1 0 0 0 0,2 1 1 0 0,14 2 437 0 0,-4-5-257 0 0,0-1 0 0 0,0-1 0 0 0,0 0 0 0 0,0 0 0 0 0,16-10 0 0 0,50-35 24 0 0,-66 41-215 0 0,-1-1-1 0 0,0 0 0 0 0,0-1 0 0 0,-1 0 0 0 0,0 0 0 0 0,8-14 0 0 0,-13 18-41 0 0,-1 0 0 0 0,-1 0-1 0 0,1-1 1 0 0,-1 0 0 0 0,-1 1-1 0 0,1-1 1 0 0,-1 0-1 0 0,0 0 1 0 0,0-1 0 0 0,-1 1-1 0 0,0 0 1 0 0,-1 0 0 0 0,0-14-1 0 0,0 16-69 0 0,-1 0 1 0 0,0 0-1 0 0,0 0 0 0 0,0 0 0 0 0,-1 0 1 0 0,0 0-1 0 0,0 0 0 0 0,0 0 1 0 0,0 1-1 0 0,-1-1 0 0 0,0 1 0 0 0,0 0 1 0 0,-6-7-1 0 0,7 9-51 0 0,0 0 0 0 0,0 0-1 0 0,0 0 1 0 0,-1 0 0 0 0,1 1 0 0 0,0-1 0 0 0,-1 1-1 0 0,1 0 1 0 0,-1-1 0 0 0,0 1 0 0 0,1 1 0 0 0,-1-1 0 0 0,0 0-1 0 0,0 0 1 0 0,1 1 0 0 0,-1 0 0 0 0,0 0 0 0 0,0-1 0 0 0,0 2-1 0 0,1-1 1 0 0,-1 0 0 0 0,0 0 0 0 0,0 1 0 0 0,0 0 0 0 0,1-1-1 0 0,-4 3 1 0 0,-7 2-1408 0 0,3 3-4383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15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623 33 14511 0 0,'16'-20'1628'0'0,"-17"19"-1573"0"0,1 1 0 0 0,0-1-1 0 0,-1 1 1 0 0,1-1 0 0 0,-1 1 0 0 0,1-1-1 0 0,-1 1 1 0 0,1 0 0 0 0,0-1 0 0 0,-1 1-1 0 0,0 0 1 0 0,1-1 0 0 0,-1 1 0 0 0,1 0-1 0 0,-1 0 1 0 0,0-1 0 0 0,1 1-28 0 0,-4-1 102 0 0,-1 0 0 0 0,1 0 1 0 0,0 0-1 0 0,-1 0 0 0 0,1 1 1 0 0,-1 0-1 0 0,1 0 0 0 0,0 0 0 0 0,-1 0 1 0 0,1 1-1 0 0,-1 0 0 0 0,1 0 1 0 0,-8 3-1 0 0,-7 2 197 0 0,-32 18 1 0 0,29-13-108 0 0,-19 10-106 0 0,1 1 0 0 0,0 2 0 0 0,2 2-1 0 0,-43 38 1 0 0,52-42-113 0 0,-11 11 0 0 0,34-26-12 0 0,7-6 8 0 0,-1-1 0 0 0,0 1 0 0 0,1-1 0 0 0,-1 1 0 0 0,1-1 0 0 0,-1 1 0 0 0,1-1 0 0 0,0 1 0 0 0,-1-1 0 0 0,1 0 0 0 0,-1 1 0 0 0,1-1 0 0 0,0 0-1 0 0,-1 0 1 0 0,1 1 0 0 0,0-1 0 0 0,-1 0 3 0 0,28 8-22 0 0,44 8 1 0 0,-47-11 127 0 0,0 0 0 0 0,40 15 0 0 0,-49-13 25 0 0,6 1 113 0 0,31 19 0 0 0,-47-24-180 0 0,-1 0-1 0 0,0 0 0 0 0,0 1 0 0 0,-1 0 0 0 0,1 0 0 0 0,-1 1 1 0 0,1-1-1 0 0,-1 1 0 0 0,-1 0 0 0 0,7 10 0 0 0,-9-14-36 0 0,0 0 0 0 0,-1 1 0 0 0,1-1 0 0 0,-1 0 0 0 0,0 1-1 0 0,1-1 1 0 0,-1 0 0 0 0,0 1 0 0 0,0-1 0 0 0,0 0 0 0 0,0 1 0 0 0,0-1 0 0 0,0 0-1 0 0,0 1 1 0 0,0-1 0 0 0,0 0 0 0 0,-1 1 0 0 0,1-1 0 0 0,-1 2 0 0 0,-1-1 11 0 0,1 0 1 0 0,0 1 0 0 0,-1-1-1 0 0,1 0 1 0 0,-1 0 0 0 0,0-1-1 0 0,0 1 1 0 0,0 0 0 0 0,-3 2-1 0 0,-5 2 55 0 0,-1 0 0 0 0,1-1-1 0 0,-19 7 1 0 0,24-10-81 0 0,-62 20 101 0 0,-78 15 0 0 0,145-37-112 0 0,-44 9-153 0 0,0-2 0 0 0,0-2 0 0 0,-52-1 0 0 0,93-4-76 0 0,9-20-2064 0 0,2 13 1624 0 0,0 1 1 0 0,0-1 0 0 0,1 1 0 0 0,-1 0 0 0 0,1 1 0 0 0,0 0 0 0 0,1 0-1 0 0,11-3 1 0 0,-2 1-880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1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412 167 12351 0 0,'68'-92'1061'0'0,"-58"80"-326"0"0,1 1-1 0 0,0 0 0 0 0,1 1 0 0 0,0 0 1 0 0,18-11 2428 0 0,-31 24-2459 0 0,-10 20-251 0 0,-2 0 0 0 0,-26 36-1 0 0,20-31-267 0 0,-66 87 419 0 0,-5 7-367 0 0,-87 178-93 0 0,94-159-157 0 0,61-106-59 0 0,-3 4-667 0 0,25-38 494 0 0,3-1-434 0 0,1 0 403 0 0,0 0 1 0 0,0-1-1 0 0,0 1 0 0 0,-1-1 0 0 0,1 0 0 0 0,0 0 0 0 0,-1 0 0 0 0,1 0 0 0 0,6-4 1 0 0,11-6-1459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1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422 124 3679 0 0,'2'-2'284'0'0,"5"-7"-888"0"0,13-14 2315 0 0,30-31 9041 0 0,-17 25-7386 0 0,-25 22-500 0 0,-22 22-2134 0 0,-6 6-681 0 0,10-10-3 0 0,-20 18-1 0 0,-58 44 36 0 0,68-54-62 0 0,1 0 1 0 0,-29 38-1 0 0,48-57-21 0 0,-1 1 0 0 0,1 0 0 0 0,-1-1 0 0 0,0 1 0 0 0,1 0 0 0 0,-1-1-1 0 0,1 1 1 0 0,0 0 0 0 0,-1 0 0 0 0,1 0 0 0 0,0-1 0 0 0,-1 1 0 0 0,1 0 0 0 0,0 0 0 0 0,0 0 0 0 0,0 0-1 0 0,-1-1 1 0 0,1 1 0 0 0,0 0 0 0 0,0 0 0 0 0,1 0 0 0 0,-1 0 0 0 0,0 0 0 0 0,0-1 0 0 0,0 1 0 0 0,0 0 0 0 0,1 0-1 0 0,-1 1 1 0 0,1 0-9 0 0,1 0 5 0 0,-1 1 0 0 0,1 0-1 0 0,-1-1 1 0 0,1 1 0 0 0,0-1-1 0 0,0 1 1 0 0,0-1 0 0 0,0 0 0 0 0,1 0-1 0 0,-1 0 1 0 0,0 0 0 0 0,1 0-1 0 0,2 1 1 0 0,7 3-1 0 0,1 1 0 0 0,-1-2 1 0 0,1 0-1 0 0,0 0 0 0 0,20 4 0 0 0,-21-7 1 0 0,-1 1-1 0 0,1 0 1 0 0,-1 1 0 0 0,0 1-1 0 0,0 0 1 0 0,-1 0 0 0 0,19 12-1 0 0,-27-15 5 0 0,0 1 0 0 0,1-1 0 0 0,-1 0 0 0 0,0 1 0 0 0,0-1 0 0 0,0 1 0 0 0,-1-1 0 0 0,1 1 0 0 0,-1 0 0 0 0,1 0 0 0 0,-1 0 0 0 0,0 0 0 0 0,0 0 0 0 0,0 0 0 0 0,1 6 0 0 0,-2-8 2 0 0,0 0 0 0 0,0 0 0 0 0,1 0 0 0 0,-1 0-1 0 0,0 0 1 0 0,0 0 0 0 0,0 0 0 0 0,0 0 0 0 0,0 0 0 0 0,0 0 0 0 0,0 0 0 0 0,-1 0-1 0 0,1 0 1 0 0,0 0 0 0 0,0 0 0 0 0,-1 0 0 0 0,1 0 0 0 0,-1 0 0 0 0,1 0-1 0 0,-2 1 1 0 0,0 1 19 0 0,-1 4-11 0 0,-1-1 0 0 0,0 1-1 0 0,0-1 1 0 0,0 0 0 0 0,-1-1 0 0 0,1 1 0 0 0,-2-1-1 0 0,1 0 1 0 0,-1 0 0 0 0,1 0 0 0 0,-1-1-1 0 0,0 1 1 0 0,-1-2 0 0 0,-9 6 0 0 0,-11 3 49 0 0,-1-2 1 0 0,-38 11-1 0 0,32-12-44 0 0,-8 4 1 0 0,-1-2 0 0 0,1-2 0 0 0,-75 6 0 0 0,111-15-36 0 0,-1 0-1 0 0,0-1 0 0 0,1 0 1 0 0,-1 0-1 0 0,1 0 1 0 0,-13-5-1 0 0,19 6-2 0 0,0 0 1 0 0,0 0-1 0 0,-1-1 0 0 0,1 1 0 0 0,0 0 1 0 0,0 0-1 0 0,0-1 0 0 0,0 1 1 0 0,0 0-1 0 0,0-1 0 0 0,0 1 0 0 0,0 0 1 0 0,0 0-1 0 0,0-1 0 0 0,0 1 0 0 0,0 0 1 0 0,0-1-1 0 0,0 1 0 0 0,0 0 0 0 0,0 0 1 0 0,0-1-1 0 0,0 1 0 0 0,1 0 1 0 0,-1-1-1 0 0,0 1 0 0 0,0 0 0 0 0,0 0 1 0 0,0 0-1 0 0,1-1 0 0 0,-1 1 0 0 0,6-9-264 0 0,-3 6-146 0 0,1-1-1 0 0,0 0 0 0 0,0 1 1 0 0,6-4-1 0 0,9-5-1566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1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35 13359 0 0,'1'-2'612'0'0,"16"-30"8352"0"0,-28 40-8404 0 0,0 2-376 0 0,0 1 0 0 0,0 1 0 0 0,1 0 0 0 0,-15 23 0 0 0,-27 58 196 0 0,44-74-450 0 0,0 0 1 0 0,-9 38-1 0 0,16-55 7 0 0,1 0 1 0 0,-1 0 0 0 0,1 0-1 0 0,0 0 1 0 0,0 0 0 0 0,0 0-1 0 0,1 4 1 0 0,-1-4-341 0 0,2-2-615 0 0,1 0 464 0 0,0 0 1 0 0,0-1 0 0 0,0 1-1 0 0,-1-1 1 0 0,1 0-1 0 0,0 0 1 0 0,0 0 0 0 0,-1 0-1 0 0,1 0 1 0 0,-1 0-1 0 0,1-1 1 0 0,-1 1-1 0 0,1-1 1 0 0,3-3 0 0 0,15-11-5669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1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94 2759 0 0,'40'-38'749'0'0,"-25"25"4189"0"0,0 1 0 0 0,20-12 0 0 0,-35 23-4840 0 0,1 1 0 0 0,0-1 0 0 0,0 0 1 0 0,-1 1-1 0 0,1-1 0 0 0,0 1 0 0 0,0-1 0 0 0,0 1 0 0 0,0 0 1 0 0,0-1-1 0 0,0 1 0 0 0,0 0 0 0 0,0 0 0 0 0,-1 0 1 0 0,1-1-1 0 0,0 1 0 0 0,0 0 0 0 0,0 0 0 0 0,0 1 0 0 0,0-1 1 0 0,0 0-1 0 0,0 0 0 0 0,0 0 0 0 0,0 1 0 0 0,0-1 0 0 0,0 0 1 0 0,0 1-1 0 0,0-1 0 0 0,0 1 0 0 0,-1-1 0 0 0,1 1 1 0 0,0-1-1 0 0,0 1 0 0 0,-1-1 0 0 0,1 1 0 0 0,0 0 0 0 0,-1 0 1 0 0,1-1-1 0 0,0 1 0 0 0,-1 0 0 0 0,1 1 0 0 0,1 1-76 0 0,-1 0 0 0 0,0 1 0 0 0,0-1 0 0 0,0 0 0 0 0,-1 0 0 0 0,1 1 0 0 0,-1-1 0 0 0,0 1 0 0 0,0-1 0 0 0,0 4 0 0 0,-3 16 3 0 0,-1 0 0 0 0,-1 0 0 0 0,-1-1 0 0 0,-13 30 0 0 0,-43 85 68 0 0,53-119-79 0 0,-168 291 103 0 0,136-242-106 0 0,-124 175 82 0 0,164-241-201 0 0,7-23-1249 0 0,-4 10 1113 0 0,5-15-63 0 0,1 1 0 0 0,2 0 0 0 0,1 0 0 0 0,1 1 0 0 0,0 1 0 0 0,2 0-1 0 0,1 0 1 0 0,30-34 0 0 0,-40 52 295 0 0,0 1 1 0 0,1 0-1 0 0,-1 0 0 0 0,1 1 0 0 0,0-1 0 0 0,0 2 1 0 0,0-1-1 0 0,13-5 0 0 0,-15 7 57 0 0,-1 1 1 0 0,1 0-1 0 0,-1 0 0 0 0,1 1 1 0 0,-1-1-1 0 0,1 1 1 0 0,-1-1-1 0 0,1 1 0 0 0,0 0 1 0 0,-1 1-1 0 0,1-1 0 0 0,-1 1 1 0 0,1-1-1 0 0,-1 1 1 0 0,1 0-1 0 0,-1 0 0 0 0,0 1 1 0 0,1-1-1 0 0,-1 1 0 0 0,3 1 1 0 0,18 14 424 0 0,-1 0 1 0 0,0 2-1 0 0,-2 0 1 0 0,0 1-1 0 0,-1 2 1 0 0,29 40-1 0 0,-46-58-369 0 0,0 1 0 0 0,0-1-1 0 0,-1 1 1 0 0,0-1 0 0 0,0 1-1 0 0,0 0 1 0 0,-1 0 0 0 0,1-1 0 0 0,-1 1-1 0 0,1 7 1 0 0,-2-9-68 0 0,0-1 0 0 0,0 1 0 0 0,-1 0 0 0 0,1 0 0 0 0,0 0 0 0 0,-1 0 0 0 0,0 0 0 0 0,0 0 0 0 0,0-1 0 0 0,0 1 0 0 0,0 0 0 0 0,0-1 0 0 0,-1 1 0 0 0,1 0 0 0 0,-1-1 0 0 0,0 0 0 0 0,0 1 0 0 0,0-1 0 0 0,-2 2 0 0 0,-12 9 35 0 0,0-2-1 0 0,-1 0 0 0 0,-1 0 1 0 0,1-2-1 0 0,-27 11 1 0 0,11-5-41 0 0,-122 50 78 0 0,121-54-182 0 0,-1-1-1 0 0,-58 10 0 0 0,87-20-7 0 0,-1 1 1 0 0,1-1-1 0 0,0 0 0 0 0,-13-1 0 0 0,19 1 65 0 0,0 0-1 0 0,-1 0 0 0 0,1 0 1 0 0,0-1-1 0 0,-1 1 0 0 0,1 0 1 0 0,0 0-1 0 0,-1-1 1 0 0,1 1-1 0 0,0 0 0 0 0,0 0 1 0 0,0-1-1 0 0,-1 1 0 0 0,1 0 1 0 0,0 0-1 0 0,0-1 1 0 0,0 1-1 0 0,-1 0 0 0 0,1-1 1 0 0,0 1-1 0 0,0 0 0 0 0,0-1 1 0 0,0 1-1 0 0,0 0 1 0 0,0-1-1 0 0,0 1 0 0 0,0-1 1 0 0,0 1-1 0 0,0-1 0 0 0,1-8-232 0 0,0 5 62 0 0,0 1 0 0 0,0 0 0 0 0,1-1 0 0 0,-1 1 0 0 0,1 0 0 0 0,0 0 0 0 0,0 0 0 0 0,0 1 0 0 0,0-1 0 0 0,4-3 0 0 0,31-25-3679 0 0,-19 17 103 0 0,10-10-2231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1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383 150 10135 0 0,'54'-49'1208'0'0,"-30"26"1273"0"0,1 1 1 0 0,46-31-1 0 0,-71 53-2419 0 0,1-1-1 0 0,-1 1 0 0 0,0 0 1 0 0,0 0-1 0 0,1 0 0 0 0,-1-1 1 0 0,0 1-1 0 0,0 0 0 0 0,1 0 1 0 0,-1 0-1 0 0,0 0 0 0 0,1-1 1 0 0,-1 1-1 0 0,0 0 0 0 0,1 0 1 0 0,-1 0-1 0 0,0 0 0 0 0,1 0 1 0 0,-1 0-1 0 0,0 0 0 0 0,1 0 1 0 0,-1 0-1 0 0,0 0 0 0 0,0 0 1 0 0,1 0-1 0 0,-1 0 0 0 0,0 0 1 0 0,1 1-1 0 0,-1-1 0 0 0,0 0 1 0 0,1 0-1 0 0,-1 11 586 0 0,-12 22-523 0 0,10-29 41 0 0,-101 194 964 0 0,43-90-809 0 0,-18 44-169 0 0,-118 213 165 0 0,144-287-224 0 0,-9 14-299 0 0,59-85 160 0 0,16-12-11330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1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99 5983 0 0,'0'0'542'0'0,"7"2"-333"0"0,-4-1 2274 0 0,11 3 3757 0 0,7 3-1811 0 0,-12-4-3849 0 0,0 0 0 0 0,0-1 0 0 0,18 1 0 0 0,10-3-61 0 0,0-2 0 0 0,0-2 1 0 0,65-15-1 0 0,-87 15-510 0 0,0 0-1 0 0,1-1 1 0 0,-2 0-1 0 0,1-2 1 0 0,-1 1 0 0 0,19-13-1 0 0,-32 18-20 0 0,1 0 1 0 0,-1 0-1 0 0,1-1 0 0 0,-1 1 0 0 0,0-1 1 0 0,1 1-1 0 0,-1-1 0 0 0,0 1 0 0 0,0-1 1 0 0,0 1-1 0 0,0-1 0 0 0,0 0 0 0 0,-1 0 1 0 0,2-2-1 0 0,-2 4-3 0 0,0-1 0 0 0,0 0 0 0 0,0 0 0 0 0,0 1 0 0 0,0-1 0 0 0,0 0 0 0 0,0 0 0 0 0,0 1 0 0 0,0-1 1 0 0,0 0-1 0 0,0 1 0 0 0,0-1 0 0 0,-1 0 0 0 0,1 0 0 0 0,0 1 0 0 0,-1-1 0 0 0,1 0 0 0 0,0 1 0 0 0,-1-1 0 0 0,1 1 0 0 0,-1-1 0 0 0,1 0 0 0 0,-1 1 0 0 0,1-1 0 0 0,-1 1 0 0 0,1-1 1 0 0,-1 1-1 0 0,0 0 0 0 0,1-1 0 0 0,-1 1 0 0 0,1-1 0 0 0,-1 1 0 0 0,0 0 0 0 0,0 0 0 0 0,1-1 0 0 0,-1 1 0 0 0,-1 0 0 0 0,-3-1-39 0 0,-1 0 1 0 0,1 1-1 0 0,-1-1 0 0 0,1 1 0 0 0,0 0 1 0 0,-11 2-1 0 0,-34 9-172 0 0,30-7 140 0 0,-3 2 42 0 0,0 1 0 0 0,1 1 0 0 0,-1 1 0 0 0,-35 21 0 0 0,19-7-34 0 0,-56 45 0 0 0,79-55 128 0 0,0 0 0 0 0,1 1 0 0 0,-23 29 0 0 0,33-37-32 0 0,1 0-1 0 0,-1 1 0 0 0,1 0 0 0 0,1 0 0 0 0,-1 0 0 0 0,1 0 0 0 0,1 0 0 0 0,-1 1 0 0 0,1-1 1 0 0,0 1-1 0 0,1 0 0 0 0,-1 15 0 0 0,2-19-1 0 0,0-1 0 0 0,0 1 0 0 0,1 0 1 0 0,-1-1-1 0 0,1 1 0 0 0,0-1 0 0 0,0 1 0 0 0,0-1 0 0 0,1 1 1 0 0,0-1-1 0 0,-1 0 0 0 0,1 1 0 0 0,0-1 0 0 0,0 0 1 0 0,0 0-1 0 0,1-1 0 0 0,-1 1 0 0 0,1 0 0 0 0,0-1 0 0 0,0 0 1 0 0,0 1-1 0 0,0-1 0 0 0,0 0 0 0 0,0 0 0 0 0,0-1 1 0 0,1 1-1 0 0,-1-1 0 0 0,7 2 0 0 0,3 1 58 0 0,0-1 0 0 0,0-1-1 0 0,0 0 1 0 0,1-1 0 0 0,-1-1-1 0 0,23-1 1 0 0,-3-1 34 0 0,68-8-45 0 0,-13 0-189 0 0,-60 7-295 0 0,-25 3 13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3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90 1839 0 0,'34'-32'273'0'0,"-23"22"1297"0"0,1 1 0 0 0,0 0 1 0 0,0 1-1 0 0,1 1 1 0 0,14-7-1 0 0,-25 13-426 0 0,0 11 516 0 0,-4-2-1365 0 0,1-1-1 0 0,-1 1 1 0 0,0 0 0 0 0,-1-1 0 0 0,1 1-1 0 0,-1-1 1 0 0,-1 0 0 0 0,-5 8-1 0 0,-1 5 66 0 0,-53 107 1288 0 0,-56 118 482 0 0,20 8-1288 0 0,96-243-833 0 0,-11 29 34 0 0,3 1 0 0 0,1 0 0 0 0,-8 67 0 0 0,18-88-93 0 0,1-17 28 0 0,0 0-50 0 0,1 6-434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3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96 9671 0 0,'72'-69'1772'0'0,"-38"42"4311"0"0,-36 42-5386 0 0,0-4-520 0 0,-1-1 0 0 0,0 1 0 0 0,-1-1 0 0 0,1 0 0 0 0,-2 0 0 0 0,0-1 0 0 0,-9 15 0 0 0,2-3 102 0 0,2 1 0 0 0,-10 25 0 0 0,-3 7 108 0 0,-141 339 270 0 0,34-72-282 0 0,128-317-375 0 0,-97 224-264 0 0,99-226 160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3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47 270 16871 0 0,'-4'-3'216'0'0,"-39"-21"2971"0"0,46 24-3139 0 0,0 1 1 0 0,0-1-1 0 0,-1 1 0 0 0,1-1 1 0 0,0 0-1 0 0,0 0 0 0 0,0-1 1 0 0,3 0-1 0 0,4 0 26 0 0,48-4 735 0 0,101-22 0 0 0,-141 24-710 0 0,453-108 1997 0 0,-441 103-2000 0 0,75-20 230 0 0,-42 10-63 0 0,1 2-1 0 0,88-9 1 0 0,-149 25-288 0 0,0 0 0 0 0,0 0 0 0 0,1 0 1 0 0,-1 0-1 0 0,0 0 0 0 0,6 2 0 0 0,-9-1-22 0 0,1-1 0 0 0,-1 0-1 0 0,0 1 1 0 0,1-1 0 0 0,-1 0-1 0 0,0 1 1 0 0,0-1 0 0 0,1 0-1 0 0,-1 1 1 0 0,0-1 0 0 0,0 0-1 0 0,0 1 1 0 0,0-1 0 0 0,1 1 0 0 0,-1-1-1 0 0,0 1 1 0 0,0-1 0 0 0,0 0-1 0 0,0 1 1 0 0,0-1 0 0 0,0 1-1 0 0,0-1 1 0 0,0 1 0 0 0,0-1-1 0 0,0 0 1 0 0,0 1 0 0 0,-1-1-1 0 0,1 1 1 0 0,-4 12-1182 0 0,-3 2-1403 0 0,-3 0-4936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3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10 453 14047 0 0,'-9'5'9663'0'0,"13"-20"-8119"0"0,12-20-1768 0 0,4 2 566 0 0,1 1 0 0 0,2 1 0 0 0,37-38 0 0 0,-13 21-381 0 0,2 1 0 0 0,85-62 1 0 0,-128 104-78 0 0,1 1 0 0 0,-1 0 0 0 0,1 0 1 0 0,0 0-1 0 0,0 1 0 0 0,1 0 0 0 0,-1 1 1 0 0,1-1-1 0 0,-1 1 0 0 0,1 1 0 0 0,0-1 1 0 0,0 1-1 0 0,0 1 0 0 0,0 0 0 0 0,-1 0 0 0 0,11 1 1 0 0,-10 0-773 0 0,-1 1 0 0 0,0 0 0 0 0,0 0 0 0 0,0 1 0 0 0,0 0 0 0 0,10 5 0 0 0,-3 0-5923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3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15119 0 0,'0'0'3482'0'0,"0"2"-2830"0"0,1 6-250 0 0,-1 1 1 0 0,0-1-1 0 0,0 1 1 0 0,-1 0-1 0 0,0-1 1 0 0,0 1-1 0 0,-1-1 1 0 0,-5 14-1 0 0,-4 7 87 0 0,-16 29 1 0 0,10-21-297 0 0,7-16-163 0 0,4-9-14 0 0,0 0 1 0 0,-5 17 0 0 0,11-28-108 0 0,0 0 0 0 0,0-1 0 0 0,-1 1 1 0 0,1 0-1 0 0,0 0 0 0 0,0 0 0 0 0,0-1 0 0 0,-1 1 0 0 0,1 0 0 0 0,0 0 0 0 0,0 0 0 0 0,0 0 1 0 0,1-1-1 0 0,-1 1 0 0 0,0 0 0 0 0,0 0 0 0 0,0 0 0 0 0,1-1 0 0 0,-1 1 0 0 0,1 1 0 0 0,-1-2-154 0 0,1 1 0 0 0,-1-1 0 0 0,0 0-1 0 0,1 0 1 0 0,-1 0 0 0 0,1 1-1 0 0,-1-1 1 0 0,0 0 0 0 0,1 0-1 0 0,-1 0 1 0 0,1 0 0 0 0,-1 0 0 0 0,1 0-1 0 0,-1 0 1 0 0,0 0 0 0 0,1 0-1 0 0,-1 0 1 0 0,1 0 0 0 0,12-2-8202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1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667 1 11055 0 0,'0'0'5480'0'0,"-1"2"-4093"0"0,-30 43 328 0 0,2-3-899 0 0,2 0 0 0 0,-23 50-1 0 0,-176 369-239 0 0,191-393-426 0 0,-3-3 0 0 0,-2-1 0 0 0,-93 110 0 0 0,76-108-2785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3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10135 0 0,'11'-18'448'0'0,"-6"11"96"0"0,-1-2 5648 0 0,5 6-6448 0 0,1 1-368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3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245 123 7831 0 0,'0'0'1050'0'0,"2"-1"216"0"0,14-9 2920 0 0,21-18-1 0 0,-22 15-3203 0 0,0 0 0 0 0,-1-1 0 0 0,14-19 0 0 0,-27 32-893 0 0,-2 0-36 0 0,1 0-52 0 0,0 1-1 0 0,-1-1 0 0 0,1 1 1 0 0,0-1-1 0 0,-1 1 0 0 0,1-1 1 0 0,0 1-1 0 0,-1-1 0 0 0,1 1 0 0 0,-1 0 1 0 0,1-1-1 0 0,-1 1 0 0 0,1 0 1 0 0,-1-1-1 0 0,1 1 0 0 0,-1 0 1 0 0,1-1-1 0 0,-1 1 0 0 0,1 0 0 0 0,-1 0 1 0 0,0 0-1 0 0,1 0 0 0 0,-1 0 1 0 0,1-1-1 0 0,-1 1 0 0 0,0 0 0 0 0,1 0 1 0 0,-1 0-1 0 0,1 1 0 0 0,-1-1 1 0 0,0 0-1 0 0,1 0 0 0 0,-1 0 1 0 0,1 0-1 0 0,-1 1 0 0 0,0-1 0 0 0,0 0 1 0 0,-1 1-2 0 0,-6 1-7 0 0,0 0-1 0 0,0 0 1 0 0,1 1 0 0 0,-1 0-1 0 0,0 0 1 0 0,1 1 0 0 0,0 0-1 0 0,-11 8 1 0 0,-52 46-97 0 0,60-48 97 0 0,-8 6-11 0 0,-69 67-29 0 0,75-70 107 0 0,1 0 0 0 0,1 1 0 0 0,0 0 0 0 0,-15 29 0 0 0,11-5 52 0 0,13-37-107 0 0,1 1 1 0 0,-1 0 0 0 0,1 0 0 0 0,-1-1-1 0 0,1 1 1 0 0,0 0 0 0 0,0 0 0 0 0,0-1-1 0 0,0 1 1 0 0,0 0 0 0 0,0 0 0 0 0,0-1-1 0 0,0 1 1 0 0,1 0 0 0 0,-1-1 0 0 0,1 1-1 0 0,-1 0 1 0 0,1-1 0 0 0,1 3-1 0 0,1-2 2 0 0,0 1-1 0 0,1-1 1 0 0,-1 0-1 0 0,0 0 0 0 0,1 0 1 0 0,-1-1-1 0 0,1 1 1 0 0,0-1-1 0 0,0 0 0 0 0,-1 0 1 0 0,1 0-1 0 0,0 0 0 0 0,0-1 1 0 0,0 1-1 0 0,0-1 1 0 0,0 0-1 0 0,0-1 0 0 0,6 0 1 0 0,4-1 27 0 0,0-1 1 0 0,0-1 0 0 0,24-9 0 0 0,-27 9-30 0 0,0-2 1 0 0,-1 1-1 0 0,0-1 1 0 0,0 0-1 0 0,-1-1 0 0 0,1-1 1 0 0,-1 1-1 0 0,-1-1 1 0 0,0-1-1 0 0,0 1 1 0 0,9-14-1 0 0,-12 14-4 0 0,-2 1-11 0 0,-2 5-47 0 0,-11 20-72 0 0,9-16 109 0 0,-2 5 11 0 0,0-1-1 0 0,1 1 1 0 0,0 0-1 0 0,0 0 1 0 0,1-1-1 0 0,0 1 1 0 0,-1 14-1 0 0,4-5-22 0 0,2-12-65 0 0,-2-2 13 0 0,0 0-50 0 0,0 0-1 0 0,1 0 1 0 0,-1-1-1 0 0,1 1 1 0 0,-1-1-1 0 0,1 1 1 0 0,0-1 0 0 0,0 0-1 0 0,0 0 1 0 0,0 0-1 0 0,0 0 1 0 0,0 0-1 0 0,0-1 1 0 0,0 1-1 0 0,0-1 1 0 0,5 0 0 0 0,11-1-1707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36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63 12895 0 0,'0'-11'606'0'0,"-1"5"-407"0"0,1 0-1 0 0,-1 0 1 0 0,0 0-1 0 0,-2-8 1 0 0,2 13 24 0 0,1 0 0 0 0,-1 0-1 0 0,0 0 1 0 0,1 1 0 0 0,-1-1 0 0 0,0 0 0 0 0,1 0-1 0 0,-1 1 1 0 0,0-1 0 0 0,0 0 0 0 0,0 1 0 0 0,0-1-1 0 0,1 1 1 0 0,-1-1 0 0 0,0 1 0 0 0,0 0 0 0 0,0-1-1 0 0,0 1 1 0 0,0 0 0 0 0,-2-1 0 0 0,-18 0 1455 0 0,16 2-1591 0 0,0 0 0 0 0,0 0 0 0 0,0 1 0 0 0,1-1 0 0 0,-1 1 0 0 0,0 0 0 0 0,1 0 0 0 0,0 1 0 0 0,-1-1 0 0 0,1 1 0 0 0,0 0 0 0 0,0 0 0 0 0,1 1 0 0 0,-1-1 0 0 0,1 1 0 0 0,-6 6 0 0 0,-3 7 113 0 0,1 0 1 0 0,-16 30-1 0 0,-6 21 28 0 0,-25 73 1 0 0,-15 76-70 0 0,36-102-115 0 0,34-107-39 0 0,-16 47 59 0 0,3 0-1 0 0,-16 93 1 0 0,32-146-64 0 0,-1 1 0 0 0,1 0 1 0 0,0-1-1 0 0,0 1 0 0 0,0-1 0 0 0,0 1 0 0 0,0-1 0 0 0,1 1 0 0 0,-1-1 0 0 0,3 6 0 0 0,-2-7-392 0 0,0 0-153 0 0,7 1-1432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3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2303 0 0,'0'0'224'0'0,"8"-5"3856"0"0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40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428 203 2759 0 0,'12'-35'-512'0'0,"-2"7"4228"0"0,18-36-1 0 0,-24 56-2984 0 0,1 0 0 0 0,0 0-1 0 0,1 0 1 0 0,-1 0 0 0 0,2 1 0 0 0,-1 0 0 0 0,1 0-1 0 0,11-8 1376 0 0,-17 18-1859 0 0,0 1-233 0 0,1 1 0 0 0,-1 0 1 0 0,0-1-1 0 0,0 1 0 0 0,-1 0 0 0 0,0 0 1 0 0,1 0-1 0 0,-2 0 0 0 0,1 0 1 0 0,0-1-1 0 0,-3 10 0 0 0,-2 7 64 0 0,-11 28 0 0 0,12-40-51 0 0,-86 199 270 0 0,-18-7-187 0 0,-2 3-186 0 0,48-84-137 0 0,-34 72-126 0 0,43-93 339 0 0,52-97 28 0 0,2-5-11 0 0,-1 0 32 0 0,1 0 0 0 0,0 0 0 0 0,0 0 0 0 0,0 0 0 0 0,1 0 0 0 0,-1 0 0 0 0,4-5 0 0 0,2-6 70 0 0,15-30 55 0 0,2 1-1 0 0,2 0 1 0 0,55-68 0 0 0,-52 78-173 0 0,1 1 1 0 0,2 2 0 0 0,2 1 0 0 0,0 1-1 0 0,59-35 1 0 0,-69 47 50 0 0,-15 9 15 0 0,0 1 0 0 0,1 0 0 0 0,0 0 0 0 0,0 1 0 0 0,0 0 0 0 0,1 1 0 0 0,0 0 0 0 0,11-2 0 0 0,-21 6-32 0 0,0 0 0 0 0,-1 0 0 0 0,1 0 0 0 0,0 1 0 0 0,0-1 0 0 0,-1 0 0 0 0,1 0 0 0 0,0 0 0 0 0,-1 1 0 0 0,1-1 0 0 0,0 0 0 0 0,-1 1 0 0 0,1-1 1 0 0,0 1-1 0 0,-1-1 0 0 0,1 1 0 0 0,-1-1 0 0 0,1 1 0 0 0,-1-1 0 0 0,1 1 0 0 0,-1 0 0 0 0,1-1 0 0 0,-1 1 0 0 0,1 0 0 0 0,6 17 386 0 0,-5-11-367 0 0,-1-1 0 0 0,0 1 0 0 0,0 0-1 0 0,-1 0 1 0 0,0 0 0 0 0,0 0 0 0 0,-1 0 0 0 0,0 0-1 0 0,-3 12 1 0 0,-3 7 81 0 0,-13 30-1 0 0,11-34-59 0 0,-59 144-62 0 0,61-150-12 0 0,3-10-1 0 0,3-3 0 0 0,0 0 0 0 0,0-1 0 0 0,-1 1 0 0 0,2 0 0 0 0,-1-1 0 0 0,0 1 0 0 0,0 0 0 0 0,1 3 0 0 0,0-2 2 0 0,0-3-15 0 0,1 0 1 0 0,-1 0 0 0 0,0 0 0 0 0,0 0 0 0 0,0 0 0 0 0,0 0-1 0 0,0-1 1 0 0,0 1 0 0 0,0 0 0 0 0,0 0 0 0 0,0 0 0 0 0,0 0-1 0 0,-1 0 1 0 0,1 0 0 0 0,0 0 0 0 0,-1 1 0 0 0,-2 5-715 0 0,1-1-1 0 0,-1 1 1 0 0,0-1 0 0 0,-1 0 0 0 0,1 0 0 0 0,-1 0-1 0 0,-6 6 1 0 0,5-6-746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40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260 286 6911 0 0,'0'0'623'0'0,"1"-1"-514"0"0,90-72 8865 0 0,-75 57-8364 0 0,0 1-1 0 0,-1-2 1 0 0,16-23-1 0 0,-27 34-526 0 0,0 0 0 0 0,-1-1 0 0 0,0 1 0 0 0,0-1 0 0 0,3-10 0 0 0,-5 13-66 0 0,0 0-1 0 0,0 0 0 0 0,-1 0 0 0 0,1 0 0 0 0,-1 0 0 0 0,0-1 0 0 0,0 1 0 0 0,0 0 0 0 0,-1 0 0 0 0,-1-8 0 0 0,1 11-15 0 0,0-1 1 0 0,1 1-1 0 0,-1 0 0 0 0,0-1 1 0 0,0 1-1 0 0,0 0 0 0 0,0 0 1 0 0,0 0-1 0 0,0 0 0 0 0,0 0 1 0 0,0 0-1 0 0,0 0 0 0 0,0 0 1 0 0,-1 0-1 0 0,1 1 0 0 0,0-1 1 0 0,-1 0-1 0 0,1 1 0 0 0,0-1 1 0 0,-1 1-1 0 0,1-1 0 0 0,-1 1 1 0 0,1 0-1 0 0,-1 0 1 0 0,1 0-1 0 0,-1 0 0 0 0,1 0 1 0 0,-1 0-1 0 0,1 0 0 0 0,-2 0 1 0 0,-6 1-49 0 0,-1 1 1 0 0,1 0 0 0 0,-14 5-1 0 0,15-5 6 0 0,-21 8-8 0 0,0 1 1 0 0,0 1 0 0 0,2 2 0 0 0,-1 0 0 0 0,2 2 0 0 0,0 1-1 0 0,-35 31 1 0 0,49-38 48 0 0,1 0 0 0 0,0 1 0 0 0,0 1 0 0 0,2 0 0 0 0,-1 0 0 0 0,1 1 0 0 0,1 0 0 0 0,-8 19 0 0 0,15-30 7 0 0,0-1 0 0 0,1 1 0 0 0,-1 0 0 0 0,1 0 0 0 0,-1 0 0 0 0,1 0 0 0 0,0 0 0 0 0,0 0 0 0 0,0 0 0 0 0,0 0 0 0 0,0 0 0 0 0,1 0 0 0 0,-1 0 0 0 0,1 0 0 0 0,-1 0 0 0 0,1 0 0 0 0,0 0 0 0 0,-1 0 0 0 0,1 0 0 0 0,0-1 0 0 0,0 1 0 0 0,0 0 0 0 0,1-1 0 0 0,-1 1 0 0 0,2 1 0 0 0,2 2 27 0 0,1 0 0 0 0,0 0 0 0 0,0-1 0 0 0,0 0 0 0 0,10 5 0 0 0,-13-7-23 0 0,1-1 1 0 0,0 0 0 0 0,0 1 0 0 0,0-2-1 0 0,0 1 1 0 0,0 0 0 0 0,0-1 0 0 0,0 1-1 0 0,0-1 1 0 0,0 0 0 0 0,0-1 0 0 0,0 1-1 0 0,0-1 1 0 0,0 0 0 0 0,0 0 0 0 0,0 0-1 0 0,0 0 1 0 0,5-3 0 0 0,2-1 22 0 0,-1 0 1 0 0,1-1-1 0 0,-1 0 1 0 0,19-16 0 0 0,-24 18-19 0 0,0-1 1 0 0,0 0-1 0 0,-1 0 1 0 0,1 0-1 0 0,5-9 1 0 0,11-14 1 0 0,-21 27-66 0 0,4 15-46 0 0,-3-12 86 0 0,-1 0 1 0 0,1-1-1 0 0,-1 1 0 0 0,1 0 1 0 0,-1-1-1 0 0,0 1 0 0 0,0 0 1 0 0,0 2-1 0 0,-3 17 8 0 0,-2 12-208 0 0,5-32 112 0 0,0 1-153 0 0,3 16-1812 0 0,-3-16 835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4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69 9215 0 0,'55'-43'1265'0'0,"-22"18"7322"0"0,-34 26-8305 0 0,-19 17 13 0 0,-1-2 0 0 0,-43 26 0 0 0,30-20-230 0 0,-210 156 6 0 0,242-177-178 0 0,5 0-338 0 0,0 0 415 0 0,1-1 1 0 0,-1 1-1 0 0,0-1 1 0 0,0 0-1 0 0,0 0 1 0 0,0 0-1 0 0,1 0 1 0 0,-1-1-1 0 0,3 0 1 0 0,3 0-23 0 0,7 0-25 0 0,0 0 0 0 0,0 1-1 0 0,0 1 1 0 0,0 1 0 0 0,0 0 0 0 0,-1 1-1 0 0,30 9 1 0 0,-35-8 79 0 0,1 0 0 0 0,-1 1-1 0 0,0 0 1 0 0,0 0 0 0 0,-1 1-1 0 0,0 1 1 0 0,0-1 0 0 0,0 2-1 0 0,-1-1 1 0 0,0 1 0 0 0,0 0 0 0 0,6 10-1 0 0,-11-14 32 0 0,-1-1 0 0 0,0 1 0 0 0,0-1 0 0 0,0 1 0 0 0,-1 0 0 0 0,1 0 0 0 0,-1 0 0 0 0,0 0-1 0 0,0 0 1 0 0,0 0 0 0 0,0 5 0 0 0,-1-7-6 0 0,0 0-1 0 0,0 0 1 0 0,-1-1-1 0 0,1 1 1 0 0,0 0-1 0 0,-1 0 1 0 0,1 0 0 0 0,-1 0-1 0 0,1 0 1 0 0,-1-1-1 0 0,0 1 1 0 0,0 0-1 0 0,0-1 1 0 0,0 1-1 0 0,0 0 1 0 0,0-1 0 0 0,0 1-1 0 0,-1-1 1 0 0,1 0-1 0 0,0 1 1 0 0,-1-1-1 0 0,1 0 1 0 0,-1 0-1 0 0,0 0 1 0 0,-2 2 0 0 0,-9 1 129 0 0,-1 1 0 0 0,0-2 1 0 0,0 0-1 0 0,0 0 0 0 0,0-2 1 0 0,-26 1-1 0 0,-32-2-86 0 0,-34 3-264 0 0,89-1-1172 0 0,0 0 1 0 0,-18 6-1 0 0,20-3-4861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2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148 233 2759 0 0,'0'0'1887'0'0,"2"0"-76"0"0,-1 0-1310 0 0,0 0 0 0 0,1 1 0 0 0,-1-1 0 0 0,1 0 0 0 0,-1 1 0 0 0,0-1 0 0 0,1 1 0 0 0,-1 0 0 0 0,0-1 0 0 0,0 1 0 0 0,0 0 0 0 0,3 2 0 0 0,1 6-70 0 0,-5-6-315 0 0,0 1 0 0 0,1 0 0 0 0,-1-1 1 0 0,0 1-1 0 0,-1 0 0 0 0,1-1 0 0 0,-1 1 0 0 0,1 0 1 0 0,-3 5-1 0 0,-13 32 484 0 0,13-34-512 0 0,-107 195 1213 0 0,106-194-1270 0 0,-20 31 43 0 0,14-25 168 0 0,8-13 120 0 0,3-5 232 0 0,15-30-626 0 0,2 1 0 0 0,0 0 0 0 0,3 1 0 0 0,0 1 0 0 0,2 1 0 0 0,30-30 0 0 0,-34 42 65 0 0,1 1-1 0 0,1 1 0 0 0,0 1 1 0 0,1 1-1 0 0,0 1 1 0 0,1 1-1 0 0,1 1 0 0 0,0 1 1 0 0,46-13-1 0 0,-57 20 238 0 0,0 0 1 0 0,0 1-1 0 0,0 1 0 0 0,26-1 0 0 0,-34 3-216 0 0,0-1 0 0 0,0 1 1 0 0,1-1-1 0 0,-1 1 0 0 0,0 1 0 0 0,0-1 0 0 0,0 1 1 0 0,0 0-1 0 0,0 0 0 0 0,0 0 0 0 0,-1 1 1 0 0,1 0-1 0 0,-1-1 0 0 0,8 8 0 0 0,-10-8-48 0 0,0 1 0 0 0,0 0 0 0 0,0 0 0 0 0,0 0 0 0 0,0 0 0 0 0,-1 0 0 0 0,1 0 0 0 0,-1 0-1 0 0,0 1 1 0 0,0-1 0 0 0,0 0 0 0 0,0 1 0 0 0,-1-1 0 0 0,1 1 0 0 0,-1-1 0 0 0,0 1 0 0 0,0-1 0 0 0,0 0 0 0 0,-1 1 0 0 0,0 4-1 0 0,-2 6 10 0 0,-1 0 0 0 0,0 0 0 0 0,-9 19 0 0 0,9-26-1 0 0,-6 14-13 0 0,-1 0 0 0 0,0-1 1 0 0,-2 0-1 0 0,-1-1 0 0 0,0-1 1 0 0,-1 0-1 0 0,-27 24 0 0 0,32-32-52 0 0,-1-2-1 0 0,1 1 1 0 0,-2-1-1 0 0,1-1 1 0 0,-1 0 0 0 0,-12 5-1 0 0,22-11-30 0 0,0-10-28 0 0,2 6 93 0 0,0 1 0 0 0,1-1 0 0 0,0 1 0 0 0,-1-1-1 0 0,1 1 1 0 0,0 0 0 0 0,0-1 0 0 0,0 1 0 0 0,1 0 0 0 0,1-4-1 0 0,20-22-109 0 0,-15 17 75 0 0,10-11-5 0 0,130-156-198 0 0,-109 135 195 0 0,88-74 0 0 0,-97 94 273 0 0,1 2-1 0 0,1 0 1 0 0,1 2-1 0 0,0 2 0 0 0,2 1 1 0 0,0 1-1 0 0,0 2 1 0 0,72-16-1 0 0,-104 29-197 0 0,0-1 0 0 0,-1 0 1 0 0,1 1-1 0 0,0 0 0 0 0,0 0 0 0 0,0 0 0 0 0,0 0 0 0 0,0 0 0 0 0,0 0 0 0 0,0 1 0 0 0,0 0 1 0 0,-1-1-1 0 0,1 1 0 0 0,0 0 0 0 0,0 0 0 0 0,-1 1 0 0 0,5 2 0 0 0,-5-4-15 0 0,-1 1 0 0 0,0 0 0 0 0,0-1 0 0 0,0 1 0 0 0,0 0 0 0 0,-1 0 0 0 0,1 0 0 0 0,0 0 0 0 0,0 0 0 0 0,0 0 0 0 0,-1 0 0 0 0,1 0 0 0 0,-1 0 0 0 0,1 0 0 0 0,-1 0 0 0 0,1 0 0 0 0,-1 0 0 0 0,1 1 0 0 0,-1-1 0 0 0,0 0 0 0 0,0 0 0 0 0,0 0 0 0 0,0 1 0 0 0,1-1 0 0 0,-2 2 0 0 0,1 1 0 0 0,0 6 14 0 0,0 0 1 0 0,-1 0-1 0 0,-1 0 0 0 0,1 0 0 0 0,-2 0 1 0 0,1 0-1 0 0,-1-1 0 0 0,-7 15 0 0 0,-40 70 103 0 0,47-88-110 0 0,-33 50 40 0 0,-2-2 0 0 0,-58 64-1 0 0,59-73-72 0 0,-22 24-1236 0 0,58-68 258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2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88 13447 0 0,'2'-1'614'0'0,"19"-17"4399"0"0,-21 20-4797 0 0,0 6-186 0 0,-1 0 0 0 0,0 0 0 0 0,0 0 1 0 0,-1 0-1 0 0,0 0 0 0 0,-4 9 0 0 0,-24 48 237 0 0,2-4-140 0 0,24-51-127 0 0,-3 8-2 0 0,-6 27 1 0 0,11-40 2 0 0,2-1 1 0 0,-1 1-1 0 0,0 0 0 0 0,1-1 1 0 0,0 1-1 0 0,0 0 1 0 0,0-1-1 0 0,1 1 0 0 0,-1 0 1 0 0,1-1-1 0 0,2 7 1 0 0,-2-9 62 0 0,43 7 434 0 0,-30-10-248 0 0,-1 0-1 0 0,0-1 1 0 0,0-1-1 0 0,0 0 1 0 0,0 0-1 0 0,-1-1 1 0 0,20-10-1 0 0,0 1-213 0 0,-11 5 25 0 0,30-17-1 0 0,-44 21-96 0 0,0 0 0 0 0,-1-1 0 0 0,1 0 0 0 0,-1-1 0 0 0,0 1-1 0 0,0-1 1 0 0,8-12 0 0 0,11-17-545 0 0,46-65-1386 0 0,-29 31-3781 0 0,-39 63 5104 0 0,0 1-1 0 0,-1-1 1 0 0,0 0-1 0 0,0 0 0 0 0,-1 0 1 0 0,2-12-1 0 0,0-3-859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2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319 156 10591 0 0,'73'-107'1170'0'0,"-40"63"7112"0"0,-33 44-8250 0 0,0-1-1 0 0,0 1 0 0 0,0 0 0 0 0,1 0 1 0 0,-1 0-1 0 0,0-1 0 0 0,0 1 1 0 0,0 0-1 0 0,0 0 0 0 0,0 0 1 0 0,0-1-1 0 0,0 1 0 0 0,1 0 1 0 0,-1 0-1 0 0,0 0 0 0 0,0 0 1 0 0,0 0-1 0 0,0-1 0 0 0,1 1 1 0 0,-1 0-1 0 0,0 0 0 0 0,0 0 1 0 0,0 0-1 0 0,1 0 0 0 0,-1 0 1 0 0,0 0-1 0 0,0 0 0 0 0,0 0 1 0 0,1 0-1 0 0,-1 0 0 0 0,0 0 0 0 0,0 0 1 0 0,1 0-1 0 0,4 6 775 0 0,0 12-489 0 0,-3-9-297 0 0,-1 0 0 0 0,0 0-1 0 0,-1 0 1 0 0,0 0 0 0 0,-1 0 0 0 0,0 0 0 0 0,0 0-1 0 0,-4 14 1 0 0,-28 71 10 0 0,22-66-22 0 0,-32 82 24 0 0,-98 178 0 0 0,-64 112-2153 0 0,202-392 1638 0 0,14-6-5881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1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5 123 16095 0 0,'0'0'2399'0'0,"-4"-9"2163"0"0,5 8-4505 0 0,0-1 0 0 0,1 1-1 0 0,-1-1 1 0 0,1 1-1 0 0,-1 0 1 0 0,1-1-1 0 0,-1 1 1 0 0,1 0 0 0 0,0 0-1 0 0,0 0 1 0 0,-1 0-1 0 0,1 1 1 0 0,0-1 0 0 0,3 0-1 0 0,33-7 516 0 0,-23 6-353 0 0,-9 2-106 0 0,0-1-1 0 0,0 1 1 0 0,0 0-1 0 0,11 2 0 0 0,16 0 252 0 0,59-9 322 0 0,136-29 0 0 0,-34-7-4362 0 0,-177 40 1829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2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354 144 14135 0 0,'24'-35'1311'0'0,"24"-34"-685"0"0,-40 60 452 0 0,-1 1 1 0 0,18-14 1754 0 0,-22 35-2180 0 0,-3-7-634 0 0,0 0 0 0 0,0 1 0 0 0,0-1 0 0 0,-1 0 0 0 0,0 0 0 0 0,-1 1 0 0 0,1-1 0 0 0,-4 8 0 0 0,-23 49 183 0 0,18-41-139 0 0,-10 21 31 0 0,-115 265 239 0 0,129-291-327 0 0,-165 411 180 0 0,135-357-103 0 0,20-42-609 0 0,-20 53 1 0 0,36-81-306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3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16671 0 0,'0'0'1512'0'0,"2"0"-1176"0"0,8 1 8 0 0,0 0-1 0 0,-1-1 1 0 0,1-1-1 0 0,-1 1 1 0 0,18-5-1 0 0,48-15 1258 0 0,-41 10-942 0 0,273-85 2292 0 0,-293 90-2848 0 0,0 0 0 0 0,1 1 0 0 0,-1 1 0 0 0,1 0-1 0 0,-1 1 1 0 0,24 0 0 0 0,-36 2-210 0 0,0 0-1 0 0,-1 0 0 0 0,1 0 1 0 0,0 1-1 0 0,0-1 1 0 0,-1 1-1 0 0,1-1 1 0 0,-1 1-1 0 0,1 0 0 0 0,-1-1 1 0 0,1 1-1 0 0,-1 0 1 0 0,1 0-1 0 0,-1 0 1 0 0,0 0-1 0 0,1 1 1 0 0,-1-1-1 0 0,0 0 0 0 0,0 0 1 0 0,0 1-1 0 0,0-1 1 0 0,0 1-1 0 0,0-1 1 0 0,1 4-1 0 0,0 1-934 0 0,0 0 1 0 0,0 1-1 0 0,-1-1 1 0 0,0 1-1 0 0,1 6 1 0 0,-2-12 970 0 0,2 16-7480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3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37 11975 0 0,'0'0'5274'0'0,"-3"-11"-938"0"0,0-14-1234 0 0,-1 36-2797 0 0,-42 148 1155 0 0,44-150-1343 0 0,1-4 9 0 0,-1 0 0 0 0,1 0-1 0 0,0 1 1 0 0,1-1 0 0 0,-1 1 0 0 0,1-1-1 0 0,1 10 1 0 0,1-14-54 0 0,5 0-35 0 0,-5-1-135 0 0,-2 3-75 0 0,0-1 121 0 0,0 1 1 0 0,0 0-1 0 0,0 0 0 0 0,0-1 1 0 0,-1 1-1 0 0,1 0 1 0 0,-1-1-1 0 0,1 1 1 0 0,-1-1-1 0 0,0 1 0 0 0,0-1 1 0 0,0 1-1 0 0,-1-1 1 0 0,1 1-1 0 0,0-1 0 0 0,-4 4 1 0 0,-7 14-182 0 0,12-18 156 0 0,1-4-1130 0 0,5-5 611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3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4607 0 0,'9'-35'630'0'0,"-5"25"2821"0"0,1 1-1 0 0,0-1 1 0 0,8-10 0 0 0,2-1-590 0 0,-14 20-1883 0 0,1-2-288 0 0,-2 3-663 0 0,0 0 0 0 0,0 0 0 0 0,0 0 0 0 0,0-1 0 0 0,0 1 0 0 0,0 0 0 0 0,0 0 0 0 0,0 0 0 0 0,0 0 0 0 0,1-1 0 0 0,-1 1 0 0 0,0 0 0 0 0,0 0-1 0 0,0 0 1 0 0,0 0 0 0 0,0 0 0 0 0,0-1 0 0 0,0 1 0 0 0,1 0 0 0 0,-1 0 0 0 0,0 0 0 0 0,0 0 0 0 0,0 0 0 0 0,0 0 0 0 0,0 0 0 0 0,1 0 0 0 0,-1 0 0 0 0,0 0 0 0 0,0-1 0 0 0,0 1 0 0 0,0 0 0 0 0,1 0 0 0 0,-1 0 0 0 0,0 0 0 0 0,0 0 0 0 0,0 0 0 0 0,0 0 0 0 0,1 0-1 0 0,39 13-115 0 0,-10-3-1988 0 0,-17-6 198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3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188 205 11831 0 0,'-16'7'445'0'0,"1"1"0"0"0,0 0-1 0 0,0 1 1 0 0,1 1 0 0 0,1 0-1 0 0,-19 18 1 0 0,25-21-148 0 0,0 1 0 0 0,1-1 0 0 0,-1 1 0 0 0,2 1 0 0 0,-1-1 0 0 0,1 1 0 0 0,1 0 1 0 0,0 0-1 0 0,0 0 0 0 0,1 1 0 0 0,0-1 0 0 0,-2 13 0 0 0,4-20-152 0 0,1-1-98 0 0,0-1 1 0 0,0 1-1 0 0,0-1 0 0 0,0 1 0 0 0,0 0 0 0 0,0-1 1 0 0,0 1-1 0 0,0-1 0 0 0,0 1 0 0 0,0-1 0 0 0,0 1 0 0 0,0-1 1 0 0,1 1-1 0 0,-1-1 0 0 0,0 1 0 0 0,0-1 0 0 0,1 2 1 0 0,3-3 27 0 0,1-1 0 0 0,-1 1 1 0 0,0-1-1 0 0,0 0 1 0 0,0 0-1 0 0,0 0 1 0 0,0 0-1 0 0,-1-1 1 0 0,1 0-1 0 0,-1 1 1 0 0,7-8-1 0 0,4-5 90 0 0,16-23 0 0 0,-12 13-102 0 0,110-122 115 0 0,-121 140-180 0 0,82-82-220 0 0,-79 80 197 0 0,1 1 0 0 0,0 0 0 0 0,0 1 0 0 0,0 0 0 0 0,1 1 0 0 0,0 0 0 0 0,18-6 0 0 0,-23 10 87 0 0,1 1 0 0 0,-1 0 0 0 0,0 0 0 0 0,1 1 1 0 0,-1-1-1 0 0,1 2 0 0 0,-1-1 0 0 0,1 1 1 0 0,-1 0-1 0 0,0 1 0 0 0,13 3 0 0 0,-18-3-44 0 0,0-1-1 0 0,0 1 0 0 0,-1 0 1 0 0,1 0-1 0 0,-1 0 1 0 0,1 0-1 0 0,-1 0 0 0 0,1 0 1 0 0,-1 0-1 0 0,0 0 1 0 0,0 1-1 0 0,0-1 1 0 0,0 0-1 0 0,-1 1 0 0 0,1-1 1 0 0,0 4-1 0 0,0 0 0 0 0,-1 1 0 0 0,0-1-1 0 0,0 1 1 0 0,0-1 0 0 0,-1 1-1 0 0,0-1 1 0 0,0 1 0 0 0,-1-1-1 0 0,-4 12 1 0 0,-3 4 1 0 0,-17 28 1 0 0,11-21 23 0 0,13-25-46 0 0,-10 19-13 0 0,1 0 0 0 0,1 0 1 0 0,-12 46-1 0 0,21-67-143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3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13 15175 0 0,'1'-1'695'0'0,"8"-11"782"0"0,-15 18 31 0 0,-18 19-670 0 0,-76 90-284 0 0,88-101-554 0 0,0 1 0 0 0,-17 29 0 0 0,24-36 0 0 0,1 0 0 0 0,0 0 0 0 0,1 0 0 0 0,0 1 0 0 0,0-1 0 0 0,0 1 0 0 0,-1 18 0 0 0,4-16 0 0 0,3 4 0 0 0,1-12 0 0 0,-2-2 0 0 0,0 1 17 0 0,1 1-1 0 0,0-1 1 0 0,1 0-1 0 0,-1 0 0 0 0,0-1 1 0 0,0 1-1 0 0,1-1 1 0 0,-1 0-1 0 0,1 0 1 0 0,-1 0-1 0 0,1 0 0 0 0,0 0 1 0 0,-1-1-1 0 0,1 1 1 0 0,0-1-1 0 0,-1 0 1 0 0,1 0-1 0 0,0-1 0 0 0,-1 1 1 0 0,1-1-1 0 0,4-1 1 0 0,2-1 85 0 0,-1 1-1 0 0,0-2 1 0 0,0 1 0 0 0,0-1 0 0 0,-1-1 0 0 0,0 1-1 0 0,9-7 1 0 0,-1-1-27 0 0,-1 0 0 0 0,0-1 0 0 0,0 0 0 0 0,-1-1 0 0 0,-1-1 0 0 0,21-31 0 0 0,-31 42-89 0 0,4-7-47 0 0,0 0 0 0 0,-1 0 0 0 0,9-23 0 0 0,-14 32-6 0 0,0-1 0 0 0,-1 0-1 0 0,1 0 1 0 0,0 0 0 0 0,-1 1 0 0 0,0-1-1 0 0,1 0 1 0 0,-1 0 0 0 0,0 0 0 0 0,-1 0-1 0 0,1 0 1 0 0,0 0 0 0 0,-1 0 0 0 0,0 1-1 0 0,1-1 1 0 0,-1 0 0 0 0,0 0 0 0 0,-1 1-1 0 0,1-1 1 0 0,0 0 0 0 0,-1 1-1 0 0,-3-5 1 0 0,3 5-37 0 0,-1-1 0 0 0,1 1 0 0 0,-1 0 0 0 0,1 0 0 0 0,-1 0 0 0 0,0 1 0 0 0,0-1 0 0 0,0 0 0 0 0,0 1 0 0 0,0 0 0 0 0,0 0 0 0 0,0 0 0 0 0,-1 0 0 0 0,1 1 1 0 0,0-1-1 0 0,0 1 0 0 0,-1-1 0 0 0,1 1 0 0 0,0 0 0 0 0,-1 1 0 0 0,1-1 0 0 0,-5 2 0 0 0,0-1-95 0 0,0 2-1 0 0,1-1 1 0 0,-1 1 0 0 0,1 0 0 0 0,0 1 0 0 0,0-1 0 0 0,0 1-1 0 0,-8 6 1 0 0,14-9-29 0 0,5-2-2578 0 0,14-6 1432 0 0,3 1-2882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32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134 365 9671 0 0,'0'0'875'0'0,"-1"-2"-446"0"0,0-1 229 0 0,-1 1 0 0 0,1-1 1 0 0,-1 1-1 0 0,0-1 0 0 0,0 1 0 0 0,0 0 0 0 0,0-1 0 0 0,0 1 0 0 0,-4-2 0 0 0,3 2-368 0 0,0 0 0 0 0,0 0 0 0 0,-1 0 1 0 0,1 1-1 0 0,-1-1 0 0 0,-5 0 0 0 0,-4-1-318 0 0,1 2 0 0 0,-1-1 1 0 0,-20 2-1 0 0,29 0 159 0 0,4 0-130 0 0,0 0 1 0 0,-1 0-1 0 0,1 0 0 0 0,0 0 0 0 0,0 0 0 0 0,0 0 0 0 0,-1 0 1 0 0,1 0-1 0 0,0 0 0 0 0,0 0 0 0 0,-1 0 0 0 0,1 0 0 0 0,0 0 1 0 0,0 0-1 0 0,0-1 0 0 0,-1 1 0 0 0,1 0 0 0 0,0 0 0 0 0,0 0 1 0 0,0 0-1 0 0,0 0 0 0 0,-1 0 0 0 0,1-1 0 0 0,0 1 0 0 0,0 0 1 0 0,0 0-1 0 0,0 0 0 0 0,0-1 0 0 0,-1 1 0 0 0,1 0 0 0 0,0 0 1 0 0,0 0-1 0 0,0-1 0 0 0,0 1 0 0 0,0 0 0 0 0,0 0 0 0 0,0-1 1 0 0,0 1-1 0 0,0 0 0 0 0,0 0 0 0 0,0 0 0 0 0,0-1 0 0 0,0 1 1 0 0,0 0-1 0 0,0 0 0 0 0,0-1 0 0 0,0 1 0 0 0,0 0 0 0 0,0 0 1 0 0,1 0-1 0 0,-1-1 0 0 0,0 1 0 0 0,0 0 0 0 0,0 0 0 0 0,0 0 1 0 0,1-1-1 0 0,6-10 26 0 0,-7 10-25 0 0,6-5 13 0 0,0 0 1 0 0,1 0-1 0 0,-1 0 0 0 0,1 1 0 0 0,14-9 1 0 0,44-20 39 0 0,-35 19 9 0 0,8-5-1 0 0,103-47 717 0 0,-138 65-711 0 0,0 1 0 0 0,1 0 1 0 0,-1 0-1 0 0,0 1 1 0 0,1-1-1 0 0,-1 1 1 0 0,0 0-1 0 0,1 0 1 0 0,-1 0-1 0 0,1 0 1 0 0,-1 0-1 0 0,7 2 1 0 0,-8-1-46 0 0,0-1 1 0 0,-1 1 0 0 0,1 0-1 0 0,-1 0 1 0 0,1 0 0 0 0,-1-1-1 0 0,1 1 1 0 0,-1 1-1 0 0,0-1 1 0 0,1 0 0 0 0,-1 0-1 0 0,0 0 1 0 0,0 1-1 0 0,0-1 1 0 0,0 1 0 0 0,0-1-1 0 0,0 1 1 0 0,0-1 0 0 0,-1 1-1 0 0,1-1 1 0 0,0 1-1 0 0,-1 0 1 0 0,1-1 0 0 0,-1 1-1 0 0,0 0 1 0 0,1 2 0 0 0,-1 1-13 0 0,0 0 1 0 0,0 0 0 0 0,0 0-1 0 0,0 0 1 0 0,-1 0 0 0 0,0 0 0 0 0,0 0-1 0 0,0 0 1 0 0,-4 9 0 0 0,-2-1 0 0 0,0-1 0 0 0,-10 16 1 0 0,-7 8 18 0 0,24-35-101 0 0,9-11-147 0 0,41-46-207 0 0,25-29 62 0 0,12 7-277 0 0,-73 67 570 0 0,0 1 1 0 0,1 0-1 0 0,1 1 1 0 0,25-11-1 0 0,-34 18 177 0 0,0 0 0 0 0,0 0 0 0 0,0 0 0 0 0,1 1 0 0 0,-1 0 0 0 0,1 1 0 0 0,-1-1 0 0 0,0 1 0 0 0,1 1 0 0 0,-1 0 0 0 0,1 0 0 0 0,-1 0 0 0 0,0 1 0 0 0,0 0 0 0 0,0 0 0 0 0,0 0 0 0 0,0 1 0 0 0,0 1 0 0 0,-1-1 0 0 0,1 1 0 0 0,9 7-1 0 0,-13-8-84 0 0,1 0-1 0 0,-1 0 0 0 0,0 0 0 0 0,0 0 0 0 0,0 0 0 0 0,0 1 0 0 0,-1-1 0 0 0,0 1 0 0 0,1 0 0 0 0,-1 0 1 0 0,0 0-1 0 0,-1 0 0 0 0,1 0 0 0 0,-1 0 0 0 0,0 0 0 0 0,0 1 0 0 0,0-1 0 0 0,0 1 0 0 0,-1-1 0 0 0,0 0 0 0 0,0 1 1 0 0,0-1-1 0 0,0 1 0 0 0,-1-1 0 0 0,-1 8 0 0 0,-1-4-15 0 0,1-1 0 0 0,-1 1 0 0 0,0-1 1 0 0,0 0-1 0 0,-1 0 0 0 0,0 0 0 0 0,0 0 0 0 0,0-1 0 0 0,-1 0 1 0 0,0 0-1 0 0,-1 0 0 0 0,1 0 0 0 0,-10 6 0 0 0,-2 1-10 0 0,2-3 28 0 0,-18 18-1 0 0,32-27-99 0 0,3 0-1008 0 0,11 0-299 0 0,25 2 0 0 0,-3-6-5572 0 0,-19-1 1415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32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25 10679 0 0,'1'-1'490'0'0,"32"-20"310"0"0,-33 20-643 0 0,1 1 0 0 0,-1 0 1 0 0,0 0-1 0 0,1 0 1 0 0,-1 0-1 0 0,0-1 0 0 0,0 1 1 0 0,1 0-1 0 0,-1 0 1 0 0,0 0-1 0 0,1 0 0 0 0,-1 0 1 0 0,0 0-1 0 0,1 0 1 0 0,-1 0-1 0 0,0 0 0 0 0,1 0 1 0 0,-1 0-1 0 0,0 0 1 0 0,1 0-1 0 0,-1 0 0 0 0,1 0 1 0 0,-1 0-1 0 0,0 0 0 0 0,0 0 1 0 0,1 0-1 0 0,-1 1 1 0 0,0-1-1 0 0,1 0 0 0 0,-1 0 1 0 0,5 11 1195 0 0,-6 14-423 0 0,-2-6 34 0 0,-1 1-1 0 0,-1-1 0 0 0,-13 32 0 0 0,-26 78 325 0 0,38-109-1233 0 0,-19 56-263 0 0,24-75-32 0 0,0 4-584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3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15951 0 0,'0'0'1816'0'0,"15"2"-1752"0"0,3 1 0 0 0,-4 3 0 0 0,-3 1-64 0 0,0 4 0 0 0,1 1-80 0 0,1 3-7088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6:3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98 7367 0 0,'0'0'2551'0'0,"-4"-10"3398"0"0,4 3-5559 0 0,0 1-1 0 0,0-1 1 0 0,1 1-1 0 0,-1 0 1 0 0,2-1-1 0 0,-1 1 0 0 0,1 0 1 0 0,-1-1-1 0 0,2 1 1 0 0,3-8-1 0 0,-6 14-384 0 0,0 0 0 0 0,1-1 0 0 0,-1 1 0 0 0,0 0 0 0 0,0 0 0 0 0,0-1 0 0 0,0 1 0 0 0,0 0-1 0 0,0 0 1 0 0,0-1 0 0 0,0 1 0 0 0,0 0 0 0 0,1-1 0 0 0,-1 1 0 0 0,0 0 0 0 0,0 0 0 0 0,0-1 0 0 0,-1 1 0 0 0,1 0 0 0 0,0-1-1 0 0,0 1 1 0 0,0 0 0 0 0,0 0 0 0 0,0-1 0 0 0,0 1 0 0 0,0 0 0 0 0,0 0 0 0 0,0-1 0 0 0,-1 1 0 0 0,1 0 0 0 0,0 0 0 0 0,0-1-1 0 0,0 1 1 0 0,-1 0 0 0 0,1 0 0 0 0,-11 0 27 0 0,-13 10-65 0 0,3 4-50 0 0,1 2 1 0 0,-33 29-1 0 0,13-9 19 0 0,20-20 66 0 0,-13 12 27 0 0,1 1 0 0 0,-31 36-1 0 0,58-59 8 0 0,-1 1 0 0 0,2 1-1 0 0,-1-1 1 0 0,-4 10 0 0 0,8-13-8 0 0,-1 0 0 0 0,1-1 0 0 0,0 1 0 0 0,0 0 1 0 0,0 0-1 0 0,0 0 0 0 0,1-1 0 0 0,-1 1 0 0 0,1 0 0 0 0,1 8 0 0 0,-1-11-22 0 0,0-1 0 0 0,1 1 0 0 0,-1-1 0 0 0,0 0 0 0 0,1 1 0 0 0,-1-1 0 0 0,1 1 0 0 0,-1-1 0 0 0,0 0 0 0 0,1 1-1 0 0,-1-1 1 0 0,1 0 0 0 0,-1 1 0 0 0,1-1 0 0 0,-1 0 0 0 0,1 0 0 0 0,-1 0 0 0 0,1 0 0 0 0,-1 1 0 0 0,2-1 0 0 0,-1 0 13 0 0,4 2 8 0 0,-1-1-1 0 0,1 0 0 0 0,0 0 1 0 0,-1 0-1 0 0,1 0 1 0 0,0-1-1 0 0,0 0 0 0 0,0 0 1 0 0,-1 0-1 0 0,1 0 1 0 0,0-1-1 0 0,0 0 1 0 0,4-2-1 0 0,11-2 60 0 0,31-15-1 0 0,-46 18-76 0 0,5-2-17 0 0,1-1 0 0 0,-1-1 0 0 0,0 0 0 0 0,-1 0 0 0 0,1-1 0 0 0,-1 0 0 0 0,0 0 0 0 0,12-15 0 0 0,-14 15-6 0 0,8-13-70 0 0,-14 18 20 0 0,10-1-274 0 0,-10 4 334 0 0,0 0 0 0 0,0-1 1 0 0,0 1-1 0 0,0-1 0 0 0,0 1 1 0 0,0 0-1 0 0,0 0 0 0 0,0 0 1 0 0,0 0-1 0 0,0 0 0 0 0,0 0 1 0 0,-1 0-1 0 0,1 0 0 0 0,0 0 1 0 0,-1 0-1 0 0,1 0 1 0 0,-1 0-1 0 0,1 0 0 0 0,-1 0 1 0 0,1 1-1 0 0,-1-1 0 0 0,0 0 1 0 0,0 0-1 0 0,0 1 0 0 0,0-1 1 0 0,0 0-1 0 0,0 0 0 0 0,0 1 1 0 0,0-1-1 0 0,0 2 1 0 0,-2 6-29 0 0,1 0 1 0 0,-1 1 0 0 0,-4 9 0 0 0,2-7 19 0 0,2-1 12 0 0,2-11-1 0 0,0 1-1 0 0,0-1 1 0 0,-1 0-1 0 0,1 1 1 0 0,0-1-1 0 0,0 0 1 0 0,0 1 0 0 0,0-1-1 0 0,0 1 1 0 0,0-1-1 0 0,0 0 1 0 0,0 1-1 0 0,0-1 1 0 0,0 0-1 0 0,0 1 1 0 0,0-1-1 0 0,0 1 1 0 0,0-1 0 0 0,1 0-1 0 0,-1 1 1 0 0,0-1-1 0 0,0 0 1 0 0,0 1-1 0 0,0-1 1 0 0,1 0-1 0 0,-1 0 1 0 0,0 1-1 0 0,0-1 1 0 0,1 0 0 0 0,-1 1-1 0 0,0-1 1 0 0,1 0-1 0 0,5-1-151 0 0,-6 1 125 0 0,24-5-1267 0 0,-8-2-3389 0 0,0-4-1452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1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37 4607 0 0,'6'-6'475'0'0,"15"-10"2600"0"0,2 2 11347 0 0,-16 23-13466 0 0,-6-7-904 0 0,-1 0 0 0 0,1 0-1 0 0,-1 0 1 0 0,1 1 0 0 0,-1-1-1 0 0,0 0 1 0 0,1 0 0 0 0,-1 0 0 0 0,0 1-1 0 0,-1-1 1 0 0,1 0 0 0 0,0 0-1 0 0,-1 0 1 0 0,1 0 0 0 0,-1 1 0 0 0,-1 2-1 0 0,-16 33 234 0 0,17-37-274 0 0,-53 90 149 0 0,-33 64 65 0 0,64-110-492 0 0,22-44 99 0 0,14-7-2939 0 0,1-4 1737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34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59 4143 0 0,'22'-10'733'0'0,"27"-9"0"0"0,-20 10 3162 0 0,52-10-1 0 0,-79 19-2997 0 0,0 0-1 0 0,25-2 7143 0 0,-29 2-7918 0 0,-14 5-96 0 0,1 0 1 0 0,-1 1-1 0 0,-22 13 0 0 0,4-3-22 0 0,-244 130-784 0 0,239-124 562 0 0,30-17 177 0 0,0 0 0 0 0,0-1 0 0 0,-1 0 0 0 0,1 0 0 0 0,-15 3 0 0 0,-31 7-44 0 0,54-14 23 0 0,2 2-726 0 0,-1-1 770 0 0,1-1 0 0 0,-1 1 0 0 0,1 0 0 0 0,-1-1 0 0 0,1 1 0 0 0,0 0 0 0 0,-1-1 0 0 0,1 1 0 0 0,0-1 0 0 0,0 1 0 0 0,-1-1 0 0 0,1 1 0 0 0,0-1 0 0 0,1 1 0 0 0,13 6-106 0 0,-8-5 82 0 0,0-1-1 0 0,0 0 0 0 0,1 0 1 0 0,-1-1-1 0 0,0 1 1 0 0,0-2-1 0 0,1 1 1 0 0,-1-1-1 0 0,11-2 0 0 0,14-1-77 0 0,25-2-158 0 0,41-2-110 0 0,-87 8 357 0 0,0 1 1 0 0,0 0 0 0 0,0 0-1 0 0,1 1 1 0 0,-1 0-1 0 0,16 7 1 0 0,-25-8 27 0 0,1-1 0 0 0,-1 2 1 0 0,1-1-1 0 0,-1 0 0 0 0,0 0 1 0 0,0 1-1 0 0,0-1 0 0 0,1 1 1 0 0,-1 0-1 0 0,-1-1 0 0 0,1 1 0 0 0,0 0 1 0 0,0 0-1 0 0,-1 0 0 0 0,1 1 1 0 0,-1-1-1 0 0,3 5 0 0 0,1 10 4 0 0,-6-13 0 0 0,0-1 0 0 0,0 5 27 0 0,0-1 0 0 0,-1 1 0 0 0,0-1 0 0 0,0 0 1 0 0,-1 0-1 0 0,0 0 0 0 0,0 0 0 0 0,-1 0 0 0 0,-7 11 0 0 0,0-4 45 0 0,0 0-1 0 0,-1-1 1 0 0,-14 13 0 0 0,12-12-35 0 0,-2-1 1 0 0,1-1 0 0 0,-2 0 0 0 0,0-1 0 0 0,0 0 0 0 0,-1-2 0 0 0,0 0-1 0 0,-1-1 1 0 0,-26 8 0 0 0,27-12-22 0 0,-20 6 426 0 0,-62 9 0 0 0,89-18-372 0 0,0 0 0 0 0,1-1-1 0 0,-1 0 1 0 0,1-1 0 0 0,-1 0 0 0 0,0 0 0 0 0,1-1 0 0 0,-1 0-1 0 0,1-1 1 0 0,-19-8 0 0 0,23 8-60 0 0,4 3-5 0 0,0-1 0 0 0,0 0 0 0 0,1-1 0 0 0,-1 1 0 0 0,0 0 0 0 0,0 0 1 0 0,1-1-1 0 0,-1 1 0 0 0,1-1 0 0 0,-1 1 0 0 0,1-1 0 0 0,-2-2 0 0 0,-5-7 35 0 0,7 10-107 0 0,0 4-398 0 0,-1 0 260 0 0,1 0 0 0 0,0 0 0 0 0,0 0 0 0 0,0 1-1 0 0,0-1 1 0 0,1 0 0 0 0,-1 7 0 0 0,3 14-6014 0 0,0-11 315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3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283 158 11631 0 0,'0'0'563'0'0,"-10"4"136"0"0,4-2-569 0 0,5-2-68 0 0,1 1-1 0 0,0-1 0 0 0,0 0 1 0 0,-1 0-1 0 0,1 0 1 0 0,0 0-1 0 0,0 0 0 0 0,-1 0 1 0 0,1 0-1 0 0,0 0 0 0 0,0 0 1 0 0,-1 0-1 0 0,1 1 1 0 0,0-1-1 0 0,0 0 0 0 0,0 0 1 0 0,-1 0-1 0 0,1 1 0 0 0,0-1 1 0 0,0 0-1 0 0,0 0 1 0 0,0 0-1 0 0,-1 1 0 0 0,1-1 1 0 0,0 0-1 0 0,0 0 0 0 0,0 1 1 0 0,0-1-1 0 0,0 0 1 0 0,0 0-1 0 0,0 1 0 0 0,0-1 1 0 0,0 0-1 0 0,0 0 0 0 0,0 1 1 0 0,0-1-1 0 0,0 0 1 0 0,0 0-1 0 0,0 1 0 0 0,0-1 1 0 0,0 0-1 0 0,0 0 0 0 0,0 1 1 0 0,0-1-1 0 0,0 0 1 0 0,0 0-1 0 0,0 1 0 0 0,1-1 1 0 0,-1 0-1 0 0,0 0 0 0 0,0 1 1 0 0,0-1-1 0 0,0 0 1 0 0,1 0-1 0 0,-1 0 0 0 0,0 0 1 0 0,0 1-1 0 0,0-1 0 0 0,1 0 1 0 0,-1 0-1 0 0,0 0 1 0 0,0 0-1 0 0,1 0 0 0 0,-1 0 1 0 0,0 0-1 0 0,0 1 0 0 0,1-1 1 0 0,16 7 1306 0 0,-8-5-1137 0 0,0-2 1 0 0,0 1-1 0 0,0-1 1 0 0,0 0 0 0 0,-1-1-1 0 0,1 0 1 0 0,0 0 0 0 0,13-4-1 0 0,-7 2 23 0 0,3-2 60 0 0,0-1 1 0 0,0-1-1 0 0,20-9 0 0 0,8-4-99 0 0,-36 17-221 0 0,-1-1-1 0 0,1 0 1 0 0,-1-1-1 0 0,0 0 0 0 0,0 0 1 0 0,-1-1-1 0 0,1 0 1 0 0,-1-1-1 0 0,0 0 1 0 0,10-12-1 0 0,-17 18-156 0 0,-4-19-435 0 0,2 19 530 0 0,0-1 0 0 0,0 0 0 0 0,-1 0 0 0 0,1 0 0 0 0,-1 1 0 0 0,0-1 0 0 0,1 1 0 0 0,-1-1 0 0 0,0 1-1 0 0,0 0 1 0 0,0 0 0 0 0,0 0 0 0 0,0 0 0 0 0,0 0 0 0 0,0 0 0 0 0,0 0 0 0 0,0 1 0 0 0,-1-1 0 0 0,-1 0 0 0 0,-6 0-143 0 0,1-1-1 0 0,-1 1 1 0 0,-8 1-1 0 0,9 0 76 0 0,0 1 0 0 0,0 0 0 0 0,0 1 0 0 0,0 0 0 0 0,0 0 0 0 0,-12 6 0 0 0,0 1-8 0 0,-25 15 0 0 0,-2 6 68 0 0,1 1 0 0 0,-50 44-1 0 0,-72 85 434 0 0,125-107 107 0 0,44-53-444 0 0,0 1 0 0 0,-1 0 0 0 0,1 0 0 0 0,0-1 0 0 0,0 1-1 0 0,0 0 1 0 0,-1 0 0 0 0,1-1 0 0 0,0 1 0 0 0,0 0 0 0 0,0 0 0 0 0,0-1-1 0 0,0 1 1 0 0,0 0 0 0 0,0 0 0 0 0,1 0 0 0 0,-1-1 0 0 0,0 1 0 0 0,0 0 0 0 0,1-1-1 0 0,-1 2 1 0 0,9 13 295 0 0,-6-12-231 0 0,1-1-1 0 0,-1 1 1 0 0,0 0-1 0 0,1-1 1 0 0,0 0 0 0 0,0 0-1 0 0,-1 0 1 0 0,1 0-1 0 0,0-1 1 0 0,1 0-1 0 0,-1 1 1 0 0,0-1 0 0 0,0-1-1 0 0,5 1 1 0 0,10 1 408 0 0,36-2 0 0 0,-40-1-314 0 0,175-8 949 0 0,-155 7-1137 0 0,-1-2 0 0 0,36-9-1 0 0,-59 11-253 0 0,30-10-2625 0 0,-23 6-4350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3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1 14743 0 0,'0'0'8211'0'0,"0"2"-8073"0"0,-17 44-111 0 0,-1-1 0 0 0,-2-1-1 0 0,-31 49 1 0 0,-132 183-15 0 0,-11-4 103 0 0,150-209-106 0 0,36-51-9 0 0,-58 87 0 0 0,57-83 0 0 0,0 1 0 0 0,1 0 0 0 0,1 0 0 0 0,-7 23 0 0 0,14-38-39 0 0,-1 0 0 0 0,1-1-1 0 0,0 1 1 0 0,-1 0 0 0 0,1 0-1 0 0,0 0 1 0 0,0 0 0 0 0,0 0-1 0 0,1 0 1 0 0,-1 0 0 0 0,0 0-1 0 0,2 4 1 0 0,-2-6-36 0 0,0 1 1 0 0,1-1-1 0 0,-1 1 1 0 0,1-1-1 0 0,-1 1 0 0 0,1 0 1 0 0,-1-1-1 0 0,1 0 0 0 0,0 1 1 0 0,-1-1-1 0 0,1 1 0 0 0,-1-1 1 0 0,1 0-1 0 0,0 1 0 0 0,-1-1 1 0 0,1 0-1 0 0,0 0 0 0 0,0 1 1 0 0,-1-1-1 0 0,1 0 0 0 0,0 0 1 0 0,-1 0-1 0 0,1 0 0 0 0,0 0 1 0 0,0 0-1 0 0,-1 0 0 0 0,1 0 1 0 0,0 0-1 0 0,-1-1 0 0 0,1 1 1 0 0,0 0-1 0 0,0 0 1 0 0,-1-1-1 0 0,1 1 0 0 0,0 0 1 0 0,-1-1-1 0 0,2 0 0 0 0,13-7-7209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3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8287 0 0,'2'0'2826'0'0,"43"-5"4511"0"0,-1 0-5438 0 0,-6 2-643 0 0,1-3 1 0 0,62-17 0 0 0,-44 9-625 0 0,452-120 1632 0 0,-477 124-2393 0 0,92-21-1361 0 0,-118 30 969 0 0,0 0 0 0 0,0 0 0 0 0,0 1 0 0 0,0 0 0 0 0,0 0 0 0 0,0 1 0 0 0,0-1-1 0 0,0 1 1 0 0,0 1 0 0 0,-1-1 0 0 0,1 1 0 0 0,9 4 0 0 0,-2 1-1182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3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16 2759 0 0,'0'-10'11255'0'0,"-1"9"-11086"0"0,-1 0-1 0 0,1 1 1 0 0,-1-1-1 0 0,0 0 1 0 0,1 1 0 0 0,-1 0-1 0 0,0-1 1 0 0,0 1 0 0 0,1 0-1 0 0,-1 0 1 0 0,0 0 0 0 0,0 0-1 0 0,0 0 1 0 0,1 0-1 0 0,-1 0 1 0 0,0 1 0 0 0,1-1-1 0 0,-1 1 1 0 0,0-1 0 0 0,1 1-1 0 0,-3 1 1 0 0,-7 3-49 0 0,0 1-1 0 0,-11 7 1 0 0,8-4 40 0 0,-11 7-27 0 0,0 0 0 0 0,2 1 0 0 0,0 2 0 0 0,1 0-1 0 0,1 1 1 0 0,1 1 0 0 0,1 1 0 0 0,0 1 0 0 0,2 1 0 0 0,-18 32 0 0 0,31-49-20 0 0,1 0 1 0 0,-1 1-1 0 0,2 0 1 0 0,-1-1-1 0 0,1 1 1 0 0,0 0-1 0 0,-1 11 1 0 0,3-15-69 0 0,0-1 0 0 0,0 1 0 0 0,0-1 0 0 0,1 1-1 0 0,-1-1 1 0 0,1 1 0 0 0,0-1 0 0 0,-1 1 0 0 0,2-1 0 0 0,-1 0 0 0 0,0 0 0 0 0,1 1 0 0 0,-1-1 0 0 0,1 0 0 0 0,0 0 0 0 0,0-1-1 0 0,0 1 1 0 0,0 0 0 0 0,4 3 0 0 0,-3-4 1 0 0,0-1 0 0 0,-1 1 0 0 0,1 0 0 0 0,0-1 0 0 0,0 0 0 0 0,0 0 0 0 0,0 0-1 0 0,0 0 1 0 0,1 0 0 0 0,-1 0 0 0 0,0-1 0 0 0,0 0 0 0 0,0 1 0 0 0,1-1 0 0 0,4-1 0 0 0,8 0 247 0 0,28-8-1 0 0,-37 8-232 0 0,13-4 37 0 0,-1-1-1 0 0,1-1 1 0 0,-1-1-1 0 0,30-16 1 0 0,-19 6-5 0 0,54-42 0 0 0,-78 54-82 0 0,1 0 0 0 0,-1 0 0 0 0,0 0 1 0 0,0-1-1 0 0,-1 0 0 0 0,0 0 0 0 0,0-1 1 0 0,-1 1-1 0 0,1-1 0 0 0,-2 0 0 0 0,1 0 1 0 0,2-9-1 0 0,-5 12-53 0 0,0 0 0 0 0,0 0 1 0 0,0 0-1 0 0,-1 0 0 0 0,0 0 0 0 0,0-1 1 0 0,0 1-1 0 0,0 0 0 0 0,-1 0 1 0 0,0 0-1 0 0,0 0 0 0 0,0 0 1 0 0,-1 0-1 0 0,0 0 0 0 0,0 0 0 0 0,0 0 1 0 0,0 1-1 0 0,-1-1 0 0 0,0 1 1 0 0,0-1-1 0 0,-4-4 0 0 0,1 2-140 0 0,-2-2-169 0 0,0 0 0 0 0,-13-11 1 0 0,19 18 195 0 0,-1 0-1 0 0,1 0 1 0 0,-1 1 0 0 0,0-1 0 0 0,0 1 0 0 0,0-1 0 0 0,0 1 0 0 0,0 0 0 0 0,0 0 0 0 0,0 0 0 0 0,0 0-1 0 0,0 1 1 0 0,-5-1 0 0 0,7 1 120 0 0,1 0 1 0 0,0 0-1 0 0,-1 0 0 0 0,1 0 0 0 0,0 0 1 0 0,0 0-1 0 0,-1 0 0 0 0,1 0 0 0 0,0 0 1 0 0,0 0-1 0 0,-1 0 0 0 0,1 0 0 0 0,0 1 1 0 0,0-1-1 0 0,-1 0 0 0 0,1 0 0 0 0,0 0 1 0 0,0 0-1 0 0,0 0 0 0 0,-1 1 0 0 0,1-1 1 0 0,0 0-1 0 0,0 0 0 0 0,0 0 0 0 0,0 1 1 0 0,-1-1-1 0 0,-3 3-3128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3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561 703 7831 0 0,'-5'5'11155'0'0,"18"-15"-10717"0"0,-1 0 1 0 0,0-1-1 0 0,15-19 0 0 0,30-44 221 0 0,-49 63-547 0 0,19-28 40 0 0,-1-2-1 0 0,-3-2 1 0 0,-1 0 0 0 0,27-76-1 0 0,-42 97-247 0 0,0 0 0 0 0,-2 0-1 0 0,4-35 1 0 0,-7 43-100 0 0,-1 1 0 0 0,-1 0 0 0 0,-1-1 0 0 0,0 1 0 0 0,0 0 0 0 0,-1 0 0 0 0,-6-20 0 0 0,8 32 169 0 0,-1-1 0 0 0,1 1 0 0 0,-1-1 0 0 0,0 0 0 0 0,1 1 0 0 0,-1 0 0 0 0,0-1 0 0 0,0 1 0 0 0,0-1 0 0 0,0 1 1 0 0,0 0-1 0 0,0 0 0 0 0,0-1 0 0 0,0 1 0 0 0,-1 0 0 0 0,1 0 0 0 0,0 0 0 0 0,-1 1 0 0 0,1-1 0 0 0,-3-1 0 0 0,2 2 9 0 0,0-1 1 0 0,0 1-1 0 0,0 0 1 0 0,0 0-1 0 0,0 0 0 0 0,0 1 1 0 0,0-1-1 0 0,1 0 1 0 0,-1 1-1 0 0,0-1 1 0 0,0 1-1 0 0,0 0 1 0 0,1-1-1 0 0,-1 1 0 0 0,0 0 1 0 0,1 0-1 0 0,-1 0 1 0 0,-2 2-1 0 0,-6 6-12 0 0,0 1-1 0 0,0 1 1 0 0,0-1-1 0 0,2 1 1 0 0,-1 1-1 0 0,-12 22 1 0 0,8-12-7 0 0,-15 25 29 0 0,-42 98 1 0 0,-6 57 9 0 0,51-131-3 0 0,-14 45 34 0 0,-22 57 222 0 0,48-141-190 0 0,0 2 5 0 0,-1-1-1 0 0,-2-1 1 0 0,-20 33 0 0 0,-117 129 355 0 0,69-93-367 0 0,21-30-5 0 0,57-62-42 0 0,5-7 46 0 0,2-4 29 0 0,5-10-319 0 0,1 0 0 0 0,15-19 0 0 0,-14 20-960 0 0,2-2-5501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37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15175 0 0,'3'-1'695'0'0,"148"-59"1956"0"0,111-39 3778 0 0,-195 80-5590 0 0,30-10-3530 0 0,-75 20 1224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3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72 6911 0 0,'9'-12'702'0'0,"17"-17"-1"0"0,0-2 8696 0 0,-26 33-8911 0 0,-6 30 117 0 0,-2 0 0 0 0,-2 0 1 0 0,-15 35-1 0 0,9-25-270 0 0,-27 72-97 0 0,-6-2 0 0 0,-4-2 0 0 0,-129 194 0 0 0,160-273-212 0 0,-1-2-1 0 0,-1 0 1 0 0,-2-2-1 0 0,-32 28 1 0 0,47-47-14 0 0,11-8-10 0 0,-1 0 0 0 0,1 0 0 0 0,0 1 0 0 0,-1-1 0 0 0,1 0 0 0 0,0 0 0 0 0,-1 0 0 0 0,1 0 0 0 0,-1 0 0 0 0,1 0 0 0 0,0 1 0 0 0,-1-1 0 0 0,1 0 0 0 0,-1 0 0 0 0,1 0 0 0 0,0 0 0 0 0,-1-1 0 0 0,1 1 0 0 0,-1 0 0 0 0,1 0 0 0 0,-1 0-1 0 0,1 0-1 0 0,-1-1 1 0 0,1 1 0 0 0,0 0-1 0 0,-1-1 1 0 0,1 1-1 0 0,0 0 1 0 0,-1-1 0 0 0,1 1-1 0 0,0 0 1 0 0,-1-1 0 0 0,1 1-1 0 0,0 0 1 0 0,0-1-1 0 0,0 1 1 0 0,-1-1 0 0 0,1 1-1 0 0,0-1 1 0 0,0 1-1 0 0,0 0 1 0 0,0-1 0 0 0,0 1-1 0 0,0-1 1 0 0,0 1 0 0 0,0-1-1 0 0,4-15-344 0 0,13-13-646 0 0,-16 27 940 0 0,40-53-6236 0 0,-17 20 122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38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230 375 6911 0 0,'0'0'528'0'0,"-1"1"-341"0"0,-17 13 1473 0 0,1 0 0 0 0,-27 30 0 0 0,4-4 16 0 0,14-15-543 0 0,12-10-258 0 0,-20 14 1 0 0,33-28-826 0 0,1-1-1 0 0,-1 1 1 0 0,1-1 0 0 0,-1 1 0 0 0,0-1 0 0 0,1 0-1 0 0,-1 1 1 0 0,0-1 0 0 0,1 0 0 0 0,-1 1-1 0 0,0-1 1 0 0,1 0 0 0 0,-1 0 0 0 0,0 0 0 0 0,0 0-1 0 0,1 0 1 0 0,-1 0 0 0 0,0 0 0 0 0,1 0-1 0 0,-1 0 1 0 0,0 0 0 0 0,0 0 0 0 0,1 0-1 0 0,-1 0 1 0 0,0-1 0 0 0,1 1 0 0 0,-1 0 0 0 0,0-1-1 0 0,1 1 1 0 0,-1 0 0 0 0,0-1 0 0 0,1 1-1 0 0,-1-1 1 0 0,1 1 0 0 0,-1-1 0 0 0,1 1 0 0 0,-1-1-1 0 0,1 1 1 0 0,-1-1 0 0 0,1 1 0 0 0,0-1-1 0 0,-1 0 1 0 0,1 1 0 0 0,-1-2 0 0 0,0-1 105 0 0,0 1 0 0 0,0-1 1 0 0,0 0-1 0 0,0 0 0 0 0,0 1 1 0 0,1-1-1 0 0,-1 0 0 0 0,1 0 1 0 0,0-5-1 0 0,1 1-67 0 0,0-1 0 0 0,1 0 0 0 0,0 1 0 0 0,0-1 0 0 0,1 1 0 0 0,0 0 0 0 0,7-12 0 0 0,34-48 714 0 0,-22 37-660 0 0,-5 6-137 0 0,1 2-1 0 0,2 0 1 0 0,0 1-1 0 0,1 0 1 0 0,2 2 0 0 0,24-17-1 0 0,156-86 28 0 0,-185 112-32 0 0,1 1 0 0 0,0 1 0 0 0,0 0 0 0 0,1 2 0 0 0,0 0 0 0 0,0 1 0 0 0,0 1 0 0 0,1 1 0 0 0,-1 1 0 0 0,28 0 0 0 0,-42 2 0 0 0,-1 1 0 0 0,1 0 0 0 0,-1-1 0 0 0,1 2 0 0 0,-1-1 0 0 0,1 1 0 0 0,-1-1 0 0 0,0 2 0 0 0,0-1 0 0 0,0 0 0 0 0,0 1 0 0 0,0 0 0 0 0,4 4 0 0 0,-6-5 0 0 0,0 1 0 0 0,0 0 0 0 0,-1 0 0 0 0,0 0 0 0 0,1 0 0 0 0,-1 0 0 0 0,0 0 0 0 0,0 1 0 0 0,-1-1 0 0 0,1 1 0 0 0,-1-1 0 0 0,1 1 0 0 0,-1 0 0 0 0,0-1 0 0 0,-1 1 0 0 0,1 0 0 0 0,-1 0 0 0 0,1 0 0 0 0,-1 7 0 0 0,-2 3 0 0 0,-1-1 0 0 0,0 1 0 0 0,-1 0 0 0 0,0-1 0 0 0,-1 1 0 0 0,-8 16 0 0 0,-3 8 0 0 0,9-24 3 0 0,1 0 1 0 0,-2-1-1 0 0,0 0 0 0 0,0 0 0 0 0,-1-1 0 0 0,-1 0 1 0 0,0 0-1 0 0,-13 10 0 0 0,1-2 9 0 0,-1-1 0 0 0,-1-2-1 0 0,-32 19 1 0 0,23-19 14 0 0,-1-2 1 0 0,0-2-1 0 0,0-1 0 0 0,-44 9 0 0 0,1 0-33 0 0,37-12-85 0 0,38-9 17 0 0,17-11-8191 0 0,4-1 2027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38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185 487 13103 0 0,'0'0'1186'0'0,"-2"1"-978"0"0,-6 8 251 0 0,-1-1 0 0 0,0-1 0 0 0,-18 12 0 0 0,22-15 9 0 0,0-1-104 0 0,-1 0 0 0 0,0 0 1 0 0,0 0-1 0 0,0-1 1 0 0,0 0-1 0 0,-11 2 0 0 0,13-3-191 0 0,1 0 0 0 0,-1-1 0 0 0,0 1 0 0 0,0-1-1 0 0,1 0 1 0 0,-1 0 0 0 0,0 0 0 0 0,0-1 0 0 0,1 1-1 0 0,-1-1 1 0 0,0 0 0 0 0,-6-3 0 0 0,9 4-125 0 0,0-1 0 0 0,-1 0 0 0 0,1 0 1 0 0,0 1-1 0 0,0-1 0 0 0,0 0 0 0 0,0 0 0 0 0,0 0 0 0 0,0 0 1 0 0,0 0-1 0 0,1-1 0 0 0,-1 1 0 0 0,0 0 0 0 0,1 0 0 0 0,-1 0 1 0 0,1-1-1 0 0,-1 1 0 0 0,0-3 0 0 0,1 2 3 0 0,0-1-1 0 0,-1 1 1 0 0,1 0-1 0 0,1-1 1 0 0,-1 1-1 0 0,0-1 1 0 0,1 1-1 0 0,-1 0 1 0 0,2-5 0 0 0,2-2 36 0 0,1 0 1 0 0,-1 0 0 0 0,1 0 0 0 0,7-7 0 0 0,-8 10-66 0 0,19-28 75 0 0,2 2 0 0 0,56-59 0 0 0,66-33-30 0 0,-93 80-58 0 0,-38 31-498 0 0,1 1-1 0 0,0 1 1 0 0,1 1 0 0 0,36-16 0 0 0,-21 14-607 0 0,0 1 0 0 0,37-6 1 0 0,-46 11-596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18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9 12895 0 0,'0'0'1264'0'0,"-7"-5"-1128"0"0,0 1-136 0 0,-4 4 3448 0 0,4 6-2208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3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22 10591 0 0,'0'0'5474'0'0,"-3"-10"-2858"0"0,2 9-2565 0 0,0 0 0 0 0,-1 0 1 0 0,1-1-1 0 0,-1 1 0 0 0,1 1 1 0 0,-1-1-1 0 0,1 0 0 0 0,-1 0 1 0 0,0 1-1 0 0,1-1 1 0 0,-1 1-1 0 0,0-1 0 0 0,0 1 1 0 0,1 0-1 0 0,-1-1 0 0 0,0 1 1 0 0,0 0-1 0 0,0 0 0 0 0,1 0 1 0 0,-1 1-1 0 0,0-1 1 0 0,0 0-1 0 0,-3 2 0 0 0,-6 1-28 0 0,-1 0-1 0 0,-15 8 1 0 0,21-9 6 0 0,-17 8 27 0 0,1 1 0 0 0,0 0 0 0 0,-38 29 1 0 0,48-31 9 0 0,1 0 0 0 0,1 0 1 0 0,0 1-1 0 0,0 1 1 0 0,1-1-1 0 0,1 2 1 0 0,0-1-1 0 0,-10 18 1 0 0,17-26-26 0 0,-1 1 0 0 0,1-1 0 0 0,-1 1 0 0 0,1 0 0 0 0,0 0 0 0 0,0 0 0 0 0,1 0 1 0 0,-1 0-1 0 0,1 0 0 0 0,0 0 0 0 0,0 0 0 0 0,0 0 0 0 0,2 6 0 0 0,-2-8-25 0 0,1 0 0 0 0,0 1 0 0 0,-1-1 0 0 0,1 0 0 0 0,1 0 0 0 0,-1 0 0 0 0,0 1 0 0 0,0-1 0 0 0,1-1 0 0 0,-1 1 0 0 0,1 0 0 0 0,-1 0 0 0 0,1 0 0 0 0,0-1 0 0 0,0 1 0 0 0,0-1 0 0 0,0 0-1 0 0,0 1 1 0 0,0-1 0 0 0,0 0 0 0 0,0 0 0 0 0,1 0 0 0 0,3 1 0 0 0,2-1 32 0 0,1 1-1 0 0,-1-1 1 0 0,0-1 0 0 0,1 1-1 0 0,-1-1 1 0 0,12-2 0 0 0,50-10 217 0 0,-55 8-225 0 0,1 0 0 0 0,-1-1-1 0 0,0-1 1 0 0,0 0 0 0 0,0-1 0 0 0,-1 0 0 0 0,0-2 0 0 0,26-19-1 0 0,-38 26-42 0 0,1 0 0 0 0,-1 0 0 0 0,1-1 0 0 0,-1 1 0 0 0,0-1 0 0 0,0 0 0 0 0,0 0 0 0 0,0 0 0 0 0,-1 0-1 0 0,1 0 1 0 0,-1 0 0 0 0,0 0 0 0 0,0-1 0 0 0,0 1 0 0 0,0 0 0 0 0,0-1 0 0 0,-1 1 0 0 0,0 0-1 0 0,1-1 1 0 0,-1 1 0 0 0,0-1 0 0 0,-1 1 0 0 0,1 0 0 0 0,-1-1 0 0 0,1 1 0 0 0,-1 0 0 0 0,0-1-1 0 0,0 1 1 0 0,-2-4 0 0 0,-2-3-216 0 0,-1 1 0 0 0,0-1 0 0 0,0 1 0 0 0,0 0-1 0 0,-1 1 1 0 0,-1 0 0 0 0,-14-14 0 0 0,18 18-66 0 0,-5-4-2866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3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19 11519 0 0,'0'-9'1191'0'0,"0"0"3693"0"0,-8 13-4100 0 0,4-1-705 0 0,0 1 0 0 0,0-1 0 0 0,1 1 0 0 0,-1 0 0 0 0,1 0 0 0 0,0 0 0 0 0,0 0 0 0 0,0 1 0 0 0,-3 6 0 0 0,-17 46 363 0 0,17-42-377 0 0,-30 82 160 0 0,-77 188 16 0 0,91-239-233 0 0,-2-1-1 0 0,-2-1 0 0 0,-2-1 1 0 0,-33 39-1 0 0,-137 151 174 0 0,191-224-153 0 0,0-1 0 0 0,-1 0-1 0 0,0 0 1 0 0,-16 11 0 0 0,22-18 217 0 0,3-11-53 0 0,0 3-154 0 0,0 1 0 0 0,1-1 0 0 0,0 0 0 0 0,0 0 0 0 0,1 1 0 0 0,0 0 0 0 0,0-1 0 0 0,5-6 0 0 0,2-3-17 0 0,23-27 0 0 0,1 7-45 0 0,62-52-1 0 0,46-24-568 0 0,-142 112 587 0 0,17-13-161 0 0,-1 1 1 0 0,2 1-1 0 0,0 0 0 0 0,25-10 0 0 0,-38 19 150 0 0,0 0 0 0 0,0 0-1 0 0,0 0 1 0 0,1 1-1 0 0,-1 0 1 0 0,1 0-1 0 0,-1 1 1 0 0,1-1-1 0 0,-1 1 1 0 0,1 0 0 0 0,0 1-1 0 0,-1-1 1 0 0,1 1-1 0 0,-1 0 1 0 0,0 1-1 0 0,1-1 1 0 0,-1 1 0 0 0,0 0-1 0 0,0 0 1 0 0,10 6-1 0 0,-7-2 22 0 0,1 0-1 0 0,-1 0 1 0 0,0 1-1 0 0,-1 0 1 0 0,0 1-1 0 0,0-1 1 0 0,0 1-1 0 0,6 12 1 0 0,-9-13 30 0 0,-1 0 0 0 0,1 0 1 0 0,-2 0-1 0 0,1 0 0 0 0,-1 1 0 0 0,0-1 1 0 0,0 1-1 0 0,-1 0 0 0 0,0 0 0 0 0,0-1 1 0 0,-2 13-1 0 0,0-5 65 0 0,-1 0 1 0 0,0-1 0 0 0,-1 1-1 0 0,-1-1 1 0 0,-1 0-1 0 0,0 0 1 0 0,0 0-1 0 0,-2-1 1 0 0,1 0-1 0 0,-2 0 1 0 0,0 0-1 0 0,0-1 1 0 0,-14 14-1 0 0,10-12 48 0 0,0-2 0 0 0,-1 1-1 0 0,-1-2 1 0 0,0 0 0 0 0,0 0-1 0 0,-1-2 1 0 0,-1 0 0 0 0,1 0-1 0 0,-2-2 1 0 0,-27 10-1 0 0,16-8 221 0 0,0-2-1 0 0,-39 5 0 0 0,56-10-296 0 0,0-2 0 0 0,1 1 0 0 0,-1-2 0 0 0,0 1 0 0 0,1-1 0 0 0,-1-1 0 0 0,0 0 0 0 0,1 0 0 0 0,-18-8 0 0 0,26 10-63 0 0,0-1-1 0 0,0 0 1 0 0,1 0 0 0 0,-1 0-1 0 0,1 0 1 0 0,-1 0 0 0 0,1 0-1 0 0,-1 0 1 0 0,1 0 0 0 0,-1-1-1 0 0,1 1 1 0 0,0-1 0 0 0,0 1-1 0 0,0-1 1 0 0,0 1 0 0 0,0-1-1 0 0,-1-3 1 0 0,1 4-53 0 0,1-1 0 0 0,0 1 0 0 0,-1-1 1 0 0,1 0-1 0 0,0 0 0 0 0,0 1 0 0 0,1-1 0 0 0,-1 0 0 0 0,0 1 1 0 0,1-1-1 0 0,-1 0 0 0 0,0 1 0 0 0,1-1 0 0 0,0 1 0 0 0,-1-1 1 0 0,1 1-1 0 0,0-1 0 0 0,0 1 0 0 0,0-1 0 0 0,1 0 0 0 0,6-7-580 0 0,0 0-1 0 0,1 1 0 0 0,0 0 1 0 0,1 0-1 0 0,-1 1 1 0 0,2 0-1 0 0,-1 1 0 0 0,16-7 1 0 0,1 0-812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4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84 3223 0 0,'0'0'7074'0'0,"10"5"-2518"0"0,14 23-1738 0 0,-24-27-2403 0 0,9 7 1578 0 0,-8-8-1908 0 0,0 1 0 0 0,-1-1-1 0 0,1 0 1 0 0,0 0 0 0 0,0 1-1 0 0,0-1 1 0 0,0 0 0 0 0,-1 0-1 0 0,1 0 1 0 0,0 0 0 0 0,0 0-1 0 0,0 0 1 0 0,0 0 0 0 0,-1 0-1 0 0,1 0 1 0 0,0-1 0 0 0,0 1-1 0 0,0 0 1 0 0,-1 0 0 0 0,1-1-1 0 0,0 1 1 0 0,0-1 0 0 0,1 0-1 0 0,-1 0-27 0 0,0 0 0 0 0,0 0 0 0 0,0-1-1 0 0,0 1 1 0 0,0 0 0 0 0,-1-1 0 0 0,1 1-1 0 0,0 0 1 0 0,-1-1 0 0 0,1 1 0 0 0,-1-1-1 0 0,1-1 1 0 0,0-1-36 0 0,0 0 0 0 0,0-1 0 0 0,-1 1 0 0 0,0 0-1 0 0,0 0 1 0 0,0-1 0 0 0,0 1 0 0 0,-1 0 0 0 0,-1-6 0 0 0,1 6-33 0 0,0 1 0 0 0,-1-1-1 0 0,1 1 1 0 0,-1 0 0 0 0,0-1 0 0 0,0 1 0 0 0,0 0 0 0 0,-1 0-1 0 0,1 0 1 0 0,0 0 0 0 0,-1 1 0 0 0,-6-6 0 0 0,7 7-35 0 0,-1-1 0 0 0,0 1 1 0 0,1 0-1 0 0,-1 0 0 0 0,0 0 0 0 0,0 0 0 0 0,0 0 1 0 0,0 0-1 0 0,0 1 0 0 0,0 0 0 0 0,0-1 0 0 0,0 1 1 0 0,0 0-1 0 0,0 1 0 0 0,0-1 0 0 0,-6 2 1 0 0,-3 1-40 0 0,-1 1 0 0 0,1 0 1 0 0,0 1-1 0 0,0 1 0 0 0,1-1 1 0 0,-15 11-1 0 0,-61 50 20 0 0,86-65 66 0 0,-16 13 41 0 0,0 1-1 0 0,2 1 1 0 0,-24 30 0 0 0,30-34 8 0 0,1 0 0 0 0,0 1 0 0 0,1 0 0 0 0,1 0 1 0 0,0 0-1 0 0,-7 24 0 0 0,12-34-43 0 0,1 0 1 0 0,-1 0-1 0 0,1 0 1 0 0,-1 0-1 0 0,1 0 1 0 0,0 0-1 0 0,0 0 0 0 0,0 1 1 0 0,1-1-1 0 0,-1 0 1 0 0,1 0-1 0 0,-1 0 1 0 0,1 0-1 0 0,0 0 1 0 0,0-1-1 0 0,3 6 1 0 0,-3-6 3 0 0,1 0 1 0 0,-1-1-1 0 0,1 1 1 0 0,0 0 0 0 0,-1 0-1 0 0,1-1 1 0 0,0 1 0 0 0,0-1-1 0 0,0 1 1 0 0,1-1 0 0 0,-1 0-1 0 0,0 0 1 0 0,0 0 0 0 0,1 0-1 0 0,-1 0 1 0 0,0-1 0 0 0,1 1-1 0 0,-1-1 1 0 0,1 1 0 0 0,4-1-1 0 0,7 0 16 0 0,0-1-1 0 0,-1 0 0 0 0,1-1 1 0 0,0 0-1 0 0,-1-1 1 0 0,0-1-1 0 0,1 0 1 0 0,-1-1-1 0 0,22-12 1 0 0,6-6 124 0 0,58-44 0 0 0,-63 42-129 0 0,-30 20-36 0 0,-4 4-61 0 0,-12 14-162 0 0,4-4 232 0 0,-38 56-6 0 0,41-59 12 0 0,0-1 0 0 0,0 1 1 0 0,0 1-1 0 0,1-1 0 0 0,0 0 1 0 0,0 1-1 0 0,1-1 0 0 0,-1 1 1 0 0,1 8-1 0 0,1-14-2 0 0,0 0 1 0 0,0 0-1 0 0,0 0 0 0 0,1 0 0 0 0,-1-1 0 0 0,0 1 1 0 0,1 0-1 0 0,-1 0 0 0 0,1 0 0 0 0,-1 0 0 0 0,1-1 1 0 0,0 1-1 0 0,-1 0 0 0 0,1-1 0 0 0,0 1 0 0 0,-1 0 1 0 0,1-1-1 0 0,0 1 0 0 0,-1-1 0 0 0,1 1 0 0 0,0-1 1 0 0,0 1-1 0 0,0-1 0 0 0,0 0 0 0 0,0 1 0 0 0,0-1 1 0 0,-1 0-1 0 0,1 0 0 0 0,0 0 0 0 0,0 0 0 0 0,1 1 0 0 0,3-1-93 0 0,0 1-1 0 0,1-1 0 0 0,-1 0 0 0 0,8-1 0 0 0,11-4-1296 0 0,2-3-447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4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30 15407 0 0,'-14'-14'704'0'0,"14"14"-681"0"0,0 0-1 0 0,0 0 1 0 0,0-1-1 0 0,0 1 1 0 0,0 0-1 0 0,0 0 1 0 0,0 0-1 0 0,0 0 1 0 0,0-1-1 0 0,0 1 1 0 0,0 0-1 0 0,0 0 1 0 0,0 0 0 0 0,0 0-1 0 0,0-1 1 0 0,1 1-1 0 0,-1 0 1 0 0,0 0-1 0 0,0 0 1 0 0,0 0-1 0 0,0-1 1 0 0,0 1-1 0 0,0 0 1 0 0,1 0-1 0 0,-1 0 1 0 0,0 0-1 0 0,0 0 1 0 0,0 0-1 0 0,0-1 1 0 0,0 1-1 0 0,1 0 1 0 0,-1 0-1 0 0,0 0 1 0 0,0 0-1 0 0,0 0 1 0 0,0 0-1 0 0,1 0 1 0 0,-1 0-1 0 0,0 0 1 0 0,0 0-1 0 0,7-3-11 0 0,14-4 3627 0 0,-20 8-2983 0 0,1 2-559 0 0,0-1 0 0 0,-1 1-1 0 0,1-1 1 0 0,-1 1 0 0 0,0-1 0 0 0,1 1 0 0 0,-1 0-1 0 0,0-1 1 0 0,-1 1 0 0 0,1 0 0 0 0,0 0 0 0 0,-1 0 0 0 0,0 0-1 0 0,0 0 1 0 0,1-1 0 0 0,-2 1 0 0 0,1 0 0 0 0,0 0 0 0 0,-1 0-1 0 0,1 0 1 0 0,-1 0 0 0 0,-1 4 0 0 0,-2 4-6 0 0,0 0 1 0 0,-1 0-1 0 0,0-1 0 0 0,-10 17 1 0 0,-18 14-14 0 0,25-32-59 0 0,0 1-1 0 0,1 0 1 0 0,0 0-1 0 0,-10 19 1 0 0,-193 401 46 0 0,100-250 0 0 0,97-161-64 0 0,-2-1 0 0 0,-21 22 0 0 0,-2 1 0 0 0,31-32-55 0 0,0-1 0 0 0,-1 0 1 0 0,0 0-1 0 0,-1-1 0 0 0,1 0 0 0 0,-14 7 0 0 0,37-35 39 0 0,-2 2 16 0 0,-9 13 0 0 0,1 0 0 0 0,0 0 0 0 0,10-11 0 0 0,69-61-112 0 0,39-33-255 0 0,-92 85 282 0 0,2 2-1 0 0,39-22 0 0 0,45-19-70 0 0,-105 60 148 0 0,0 0-1 0 0,0 1 1 0 0,1 0 0 0 0,-1 1-1 0 0,1 0 1 0 0,0 1-1 0 0,0 1 1 0 0,0 0 0 0 0,22 1-1 0 0,-30 0 4 0 0,0 1 1 0 0,0 0-1 0 0,0 0 0 0 0,0 0 0 0 0,0 1 0 0 0,0-1 1 0 0,0 1-1 0 0,0 0 0 0 0,-1 1 0 0 0,1-1 0 0 0,-1 1 1 0 0,1 0-1 0 0,-1 0 0 0 0,0 0 0 0 0,0 1 0 0 0,-1-1 1 0 0,1 1-1 0 0,-1 0 0 0 0,5 6 0 0 0,-4-4-2 0 0,-1 1 0 0 0,0-1 1 0 0,0 1-1 0 0,-1-1 0 0 0,1 1 0 0 0,-1 0 0 0 0,-1 0 0 0 0,1 0 0 0 0,-1 0 1 0 0,-1 0-1 0 0,1 0 0 0 0,-1 1 0 0 0,-1 10 0 0 0,0-9 47 0 0,-1 0 0 0 0,1 0 0 0 0,-2 0-1 0 0,1 0 1 0 0,-1 0 0 0 0,-1 0 0 0 0,0-1 0 0 0,-5 10-1 0 0,2-7 28 0 0,-1 0 0 0 0,0 0 0 0 0,-1-1-1 0 0,0 0 1 0 0,-11 9 0 0 0,4-5 2 0 0,0 0 0 0 0,-2-2 1 0 0,1 1-1 0 0,-2-2 0 0 0,1-1 0 0 0,-1 0 0 0 0,-1-1 1 0 0,0-1-1 0 0,0-1 0 0 0,-1-1 0 0 0,1-1 1 0 0,-1 0-1 0 0,-39 2 0 0 0,25-5 239 0 0,-63-5 0 0 0,77 0-218 0 0,1 0 1 0 0,0-1-1 0 0,-1-1 0 0 0,-26-11 0 0 0,35 10-64 0 0,10 3-4 0 0,2 1-17 0 0,-1 1-20 0 0,1 0 1 0 0,-1 0-1 0 0,1 0 0 0 0,-1 1 0 0 0,1-1 0 0 0,-1 0 1 0 0,1 0-1 0 0,0 0 0 0 0,-1 0 0 0 0,1 0 0 0 0,0 0 1 0 0,0 0-1 0 0,0 0 0 0 0,0 0 0 0 0,0 0 0 0 0,0 0 1 0 0,0 0-1 0 0,0 0 0 0 0,0 0 0 0 0,1 0 0 0 0,-1 0 1 0 0,0 0-1 0 0,0 0 0 0 0,1 0 0 0 0,-1 1 1 0 0,1-1-1 0 0,-1 0 0 0 0,1 0 0 0 0,-1 0 0 0 0,1 0 1 0 0,0 0-1 0 0,1-2-81 0 0,5-6-713 0 0,-1 1 0 0 0,2 0 0 0 0,11-12 0 0 0,-3 6-626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4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37 1375 0 0,'0'0'1195'0'0,"2"0"-1080"0"0,4-2-23 0 0,1 1 0 0 0,-1-1 0 0 0,0 0 0 0 0,0-1 1 0 0,0 1-1 0 0,-1-1 0 0 0,1 0 0 0 0,22-15 20469 0 0,-28 20-19342 0 0,-3 4-3926 0 0,-85 171 2895 0 0,80-162-184 0 0,-16 32 4 0 0,9-17-23 0 0,-35 53-1 0 0,49-82-108 0 0,20-40-6803 0 0,-6 11 5185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4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67 12895 0 0,'0'0'1376'0'0,"-2"-7"-1376"0"0,-2-2 3912 0 0,10-2-2512 0 0,1 1-1208 0 0,2-1-192 0 0,2 2-144 0 0,1 0-7728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4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73 5063 0 0,'0'0'390'0'0,"1"-2"-252"0"0,8-6 1350 0 0,0 0-1 0 0,1 1 0 0 0,0 0 0 0 0,0 0 1 0 0,1 1-1 0 0,18-8 0 0 0,-20 10-1084 0 0,1 1-1 0 0,15-3 1673 0 0,-24 19-1559 0 0,-2-5-396 0 0,1 0 1 0 0,-2 0-1 0 0,1 0 0 0 0,-1 0 1 0 0,0 0-1 0 0,-1-1 1 0 0,1 1-1 0 0,-5 7 1 0 0,-35 58 428 0 0,21-41-382 0 0,-84 151 249 0 0,-64 103-351 0 0,133-230-26 0 0,-134 224 30 0 0,167-275-405 0 0,-2 3 542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4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4 10591 0 0,'6'-4'13952'0'0,"-5"6"-13927"0"0,0 1 0 0 0,0-1 0 0 0,-1 0 1 0 0,1 1-1 0 0,-1-1 0 0 0,1 1 0 0 0,-1-1 0 0 0,0 1 0 0 0,0-1 0 0 0,0 1 0 0 0,0-1 0 0 0,0 1 0 0 0,-1-1 0 0 0,1 0 1 0 0,-1 1-1 0 0,0-1 0 0 0,-1 4 0 0 0,-2 4 15 0 0,-1-1 0 0 0,-11 17 0 0 0,4-7 7 0 0,-26 44 41 0 0,-15 25-102 0 0,41-68-187 0 0,11-18-56 0 0,10-10-4731 0 0,2 0 3565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4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22 6911 0 0,'0'-1'528'0'0,"0"0"53"0"0,0 0 0 0 0,0 0-1 0 0,0 0 1 0 0,-1 1 0 0 0,1-1-1 0 0,0 0 1 0 0,0 0 0 0 0,0 0 0 0 0,0 1-1 0 0,-1-1 1 0 0,1 0 0 0 0,0 0-1 0 0,-1 0 1 0 0,-1-2 2322 0 0,0 2-2322 0 0,2 0-418 0 0,-1 1 0 0 0,0-1 0 0 0,0 1 0 0 0,0 0 0 0 0,0-1 0 0 0,0 1 1 0 0,1 0-1 0 0,-1-1 0 0 0,0 1 0 0 0,0 0 0 0 0,0 0 0 0 0,0 0 0 0 0,0 0 0 0 0,-1 0 0 0 0,0 0-174 0 0,-1 0-1 0 0,1 1 1 0 0,-1-1 0 0 0,1 1-1 0 0,0 0 1 0 0,0-1-1 0 0,-1 1 1 0 0,1 0 0 0 0,0 0-1 0 0,-3 2 1 0 0,-2 3 177 0 0,0 1-1 0 0,1 0 1 0 0,0 0 0 0 0,0 0-1 0 0,-8 14 1 0 0,-22 44 218 0 0,34-59-378 0 0,-116 276 225 0 0,17-34-77 0 0,73-193-122 0 0,-39 57 0 0 0,-42 46 74 0 0,36-56-76 0 0,33-41-3291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4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18 146 6911 0 0,'-18'-18'17355'0'0,"20"17"-16889"0"0,14-5-115 0 0,0 1 0 0 0,0 0 0 0 0,0 1-1 0 0,18-2 1 0 0,-9 1-122 0 0,256-45 783 0 0,-208 34-1004 0 0,-29 5-1249 0 0,77-7 1 0 0,-101 18-1031 0 0,-8 1-4381 0 0</inkml:trace>
  <inkml:trace contextRef="#ctx0" brushRef="#br0" timeOffset="1">1008 141 7367 0 0,'-2'1'6794'0'0,"-21"14"366"0"0,15-11-6791 0 0,1 1-1 0 0,-1 0 1 0 0,-6 7-1 0 0,-14 15 68 0 0,2 0-1 0 0,0 3 1 0 0,-39 57 0 0 0,28-16-1050 0 0,36-70-252 0 0,16-15-9033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1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120 320 5983 0 0,'0'0'13008'0'0,"-2"9"-12544"0"0,1-2-337 0 0,-1-1-1 0 0,-1 1 0 0 0,1-1 1 0 0,-1 1-1 0 0,-1-1 0 0 0,1 0 1 0 0,-1 0-1 0 0,-5 6 0 0 0,-42 45 263 0 0,24-28-311 0 0,21-23-54 0 0,4-4 36 0 0,78-79-4 0 0,1-4-56 0 0,10-10 0 0 0,50-30-160 0 0,-107 98 107 0 0,1 1 0 0 0,61-33-1 0 0,-85 51 34 0 0,0 1 0 0 0,16-5 0 0 0,-11 7 8 0 0,-11 2 17 0 0,0-1 0 0 0,0 0 0 0 0,0 1 0 0 0,-1 0 0 0 0,1-1 0 0 0,0 1 0 0 0,-1-1 0 0 0,1 1 0 0 0,-1 0 0 0 0,1 0 1 0 0,0-1-1 0 0,-1 1 0 0 0,1 0 0 0 0,-1 0 0 0 0,0 0 0 0 0,1-1 0 0 0,-1 1 0 0 0,0 0 0 0 0,0 0 0 0 0,1 0 0 0 0,-1 0 0 0 0,0 0 0 0 0,0 0 0 0 0,0 0 0 0 0,0-1 0 0 0,0 1 0 0 0,0 2 0 0 0,-1 1 45 0 0,1 1 0 0 0,-1-1 1 0 0,1 0-1 0 0,-3 7 0 0 0,-7 13 63 0 0,-1-1 0 0 0,0 0 0 0 0,-16 22 1 0 0,3-6-39 0 0,4-5-65 0 0,8-14 4 0 0,0 1-1 0 0,1 0 1 0 0,-7 23-1 0 0,9-25-13 0 0,7-14 0 0 0,0-1 0 0 0,0 1 0 0 0,0-1 0 0 0,-1 8 0 0 0,1-4-82 0 0,-1 1 0 0 0,0-1 0 0 0,-1 0 0 0 0,0 0 0 0 0,-7 11 0 0 0,4-6-436 0 0,2-6 221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4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166 102 1839 0 0,'0'0'19915'0'0,"2"1"-19317"0"0,2 1-447 0 0,0 0 0 0 0,0 0 0 0 0,0-1 0 0 0,1 1 0 0 0,-1-1 0 0 0,0 0-1 0 0,1-1 1 0 0,-1 1 0 0 0,0-1 0 0 0,1 0 0 0 0,-1 0 0 0 0,1 0-1 0 0,-1 0 1 0 0,1-1 0 0 0,-1 0 0 0 0,0 0 0 0 0,1 0 0 0 0,7-3-1 0 0,4-3-86 0 0,1 0-1 0 0,-1-1 0 0 0,21-14 0 0 0,-34 21-63 0 0,-2 1-1 0 0,0-1 0 0 0,-1 1 0 0 0,1-1 0 0 0,0 1 1 0 0,0 0-1 0 0,0-1 0 0 0,-1 0 0 0 0,1 1 0 0 0,0-1 0 0 0,-1 1 1 0 0,1-1-1 0 0,0 0 0 0 0,-1 1 0 0 0,1-1 0 0 0,-1 0 1 0 0,1 0-1 0 0,-1 1 0 0 0,1-2 0 0 0,-1 1-24 0 0,1 1 0 0 0,-1-1 1 0 0,1 1-1 0 0,-1-1 0 0 0,0 0 0 0 0,1 1 0 0 0,-1-1 0 0 0,0 1 1 0 0,1-1-1 0 0,-1 0 0 0 0,0 1 0 0 0,0-1 0 0 0,0 0 1 0 0,0 1-1 0 0,0-1 0 0 0,0 0 0 0 0,0 0 0 0 0,0 1 0 0 0,0-1 1 0 0,0 0-1 0 0,0 1 0 0 0,0-1 0 0 0,0 0 0 0 0,0 1 0 0 0,-1-1 1 0 0,1 0-1 0 0,-1 0 0 0 0,0 0-31 0 0,0-1 0 0 0,0 1 0 0 0,0 0 0 0 0,0-1 0 0 0,-1 1 1 0 0,1 0-1 0 0,0 0 0 0 0,-1 0 0 0 0,1 0 0 0 0,-4-1 0 0 0,-1-1-160 0 0,0 1 0 0 0,0-1 1 0 0,-1 1-1 0 0,-12-2 0 0 0,7 3-22 0 0,1 0 0 0 0,-1 0 0 0 0,0 1 1 0 0,0 1-1 0 0,-13 2 0 0 0,18-2 177 0 0,0 1 0 0 0,0 0 0 0 0,0 1 0 0 0,0-1 0 0 0,1 1 0 0 0,-1 1 0 0 0,1-1 0 0 0,0 1 0 0 0,-10 8 0 0 0,8-5 114 0 0,0 1 0 0 0,0 0 0 0 0,1 0 0 0 0,0 1 0 0 0,1 0 0 0 0,-10 16 0 0 0,-25 64 771 0 0,27-56-658 0 0,8-19-95 0 0,1 0 0 0 0,-6 22 0 0 0,10-31-42 0 0,0 1 1 0 0,0-1-1 0 0,1 1 0 0 0,-1-1 1 0 0,1 1-1 0 0,1 0 0 0 0,-1-1 1 0 0,1 1-1 0 0,2 10 0 0 0,-2-15-14 0 0,-1 1 0 0 0,1-1-1 0 0,0 1 1 0 0,0-1-1 0 0,-1 1 1 0 0,1-1 0 0 0,0 0-1 0 0,0 1 1 0 0,0-1-1 0 0,0 0 1 0 0,1 0 0 0 0,-1 0-1 0 0,0 0 1 0 0,0 0-1 0 0,1 0 1 0 0,-1 0 0 0 0,2 1-1 0 0,1-1 16 0 0,-1 0 1 0 0,1 1-1 0 0,-1-1 0 0 0,1-1 0 0 0,0 1 0 0 0,-1 0 0 0 0,6-1 0 0 0,3 0-653 0 0,0 0-1 0 0,1-2 0 0 0,18-3 0 0 0,-10 0-778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4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2 8751 0 0,'0'0'7667'0'0,"-9"-2"-5836"0"0,4 2-1536 0 0,0 0 0 0 0,0 1 0 0 0,0-1 0 0 0,0 1 1 0 0,0 0-1 0 0,0 0 0 0 0,0 0 0 0 0,-7 4 1 0 0,-37 19 420 0 0,39-18-571 0 0,-18 8-62 0 0,-57 35 114 0 0,81-47-192 0 0,0 1-1 0 0,0 1 1 0 0,1-1-1 0 0,-1 0 1 0 0,1 1 0 0 0,0 0-1 0 0,0-1 1 0 0,1 1-1 0 0,-1 0 1 0 0,1 1-1 0 0,0-1 1 0 0,0 0 0 0 0,-3 9-1 0 0,5-10-2 0 0,-1-1 0 0 0,1 0 0 0 0,-1 0 0 0 0,1 1 0 0 0,0-1 1 0 0,0 0-1 0 0,0 1 0 0 0,0-1 0 0 0,1 0 0 0 0,-1 0 0 0 0,1 1 0 0 0,-1-1 0 0 0,1 0 0 0 0,0 0 0 0 0,0 0 0 0 0,0 0 0 0 0,0 0 0 0 0,0 0 0 0 0,0 0 0 0 0,0 0 1 0 0,1 0-1 0 0,-1 0 0 0 0,1-1 0 0 0,-1 1 0 0 0,1-1 0 0 0,0 1 0 0 0,0-1 0 0 0,0 1 0 0 0,0-1 0 0 0,3 2 0 0 0,21 9-19 0 0,47 16 0 0 0,-50-21 5 0 0,-1 2 1 0 0,1 0 0 0 0,25 16-1 0 0,-43-22 98 0 0,-1 0 0 0 0,0 0-1 0 0,1 0 1 0 0,-2 1 0 0 0,1-1-1 0 0,0 1 1 0 0,-1 0 0 0 0,1 0-1 0 0,-1 1 1 0 0,0-1 0 0 0,-1 1-1 0 0,5 8 1 0 0,-6-10-32 0 0,0 0 0 0 0,0 0 1 0 0,-1 0-1 0 0,1 0 0 0 0,-1 0 0 0 0,0 0 0 0 0,0 1 1 0 0,0-1-1 0 0,0 0 0 0 0,0 0 0 0 0,-1 0 0 0 0,1 0 0 0 0,-1 0 1 0 0,0 0-1 0 0,0 0 0 0 0,0 0 0 0 0,0 0 0 0 0,0 0 0 0 0,-1 0 1 0 0,0-1-1 0 0,1 1 0 0 0,-5 4 0 0 0,0-1 34 0 0,0 1 1 0 0,-1-1-1 0 0,0-1 0 0 0,0 1 1 0 0,0-1-1 0 0,-1 0 0 0 0,0-1 0 0 0,0 0 1 0 0,0 0-1 0 0,-13 4 0 0 0,-7 0 19 0 0,-55 10 0 0 0,-63-1 64 0 0,122-17-134 0 0,-1 0 0 0 0,1-1 0 0 0,-49-10 0 0 0,70 11-238 0 0,0-1 1 0 0,0 0-1 0 0,0 0 1 0 0,0 0-1 0 0,0 0 0 0 0,0-1 1 0 0,0 1-1 0 0,1-1 1 0 0,-1 0-1 0 0,0 0 0 0 0,1 0 1 0 0,-4-3-1 0 0,5 4-91 0 0,0-1 1 0 0,0 0-1 0 0,0 0 0 0 0,0 1 0 0 0,0-1 0 0 0,0 0 1 0 0,0 0-1 0 0,1 0 0 0 0,-1 0 0 0 0,1 0 0 0 0,-1 0 0 0 0,1 0 1 0 0,0 0-1 0 0,0 0 0 0 0,0 0 0 0 0,0 0 0 0 0,0 0 1 0 0,0 0-1 0 0,1 0 0 0 0,0-3 0 0 0,4-11-7132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5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0 6447 0 0,'0'0'12142'0'0,"1"2"-11845"0"0,2 2-241 0 0,0 1 1 0 0,-1-1-1 0 0,0 1 1 0 0,0-1-1 0 0,0 1 0 0 0,0 0 1 0 0,0 0-1 0 0,-1 0 1 0 0,0 0-1 0 0,0 0 1 0 0,-1 0-1 0 0,1 0 0 0 0,-1 0 1 0 0,0 0-1 0 0,-1 1 1 0 0,1-1-1 0 0,-3 9 1 0 0,-2 8 63 0 0,-1-1 0 0 0,-16 38 0 0 0,21-55-91 0 0,-29 64 262 0 0,-3-1 0 0 0,-44 66 0 0 0,-102 113 107 0 0,130-187-247 0 0,58-69-533 0 0,18-16 0 0 0,-1 2-978 0 0,4-8-3492 0 0,0-4-1502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51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152 360 9095 0 0,'-41'16'921'0'0,"34"-13"-485"0"0,-1-1-1 0 0,0 1 0 0 0,1 1 0 0 0,0-1 0 0 0,-1 1 1 0 0,2 1-1 0 0,-15 10 4565 0 0,20-19-4851 0 0,1-1-1 0 0,-1 0 1 0 0,0 1-1 0 0,-1-1 1 0 0,1 0 0 0 0,-1 1-1 0 0,0 0 1 0 0,-5-8-1 0 0,-6-19 650 0 0,11 25-723 0 0,0-1 1 0 0,1 0-1 0 0,-1 1 0 0 0,2-1 1 0 0,-1 0-1 0 0,1 0 1 0 0,0 0-1 0 0,0 1 0 0 0,1-1 1 0 0,0 0-1 0 0,0 0 1 0 0,1 1-1 0 0,0-1 0 0 0,0 1 1 0 0,0-1-1 0 0,1 1 1 0 0,0 0-1 0 0,0 0 0 0 0,7-9 1 0 0,0 0-87 0 0,1 1 0 0 0,0 0 0 0 0,1 1 0 0 0,1 0-1 0 0,0 1 1 0 0,0 0 0 0 0,2 1 0 0 0,-1 0 0 0 0,1 2 0 0 0,1 0 0 0 0,0 0 0 0 0,0 1 0 0 0,0 1 0 0 0,19-5 0 0 0,-10 5 5 0 0,1 1 0 0 0,0 1 1 0 0,0 1-1 0 0,1 1 0 0 0,-1 1 1 0 0,1 2-1 0 0,-1 1 0 0 0,51 8 1 0 0,-24 2 423 0 0,76 26-1 0 0,-125-36-407 0 0,15 9 71 0 0,-18-10-76 0 0,0 1-1 0 0,0 0 1 0 0,0-1-1 0 0,0 1 1 0 0,0 0-1 0 0,0 0 1 0 0,0-1-1 0 0,0 1 1 0 0,-1 0-1 0 0,1 0 1 0 0,0 0-1 0 0,0 0 1 0 0,-1 0-1 0 0,1 0 1 0 0,-1 0-1 0 0,1 1 1 0 0,-1-1 0 0 0,0 0-1 0 0,1 0 1 0 0,-1 0-1 0 0,0 0 1 0 0,0 1-1 0 0,1-1 1 0 0,-1 0-1 0 0,0 0 1 0 0,0 0-1 0 0,-1 1 1 0 0,1-1-1 0 0,0 0 1 0 0,0 0-1 0 0,0 0 1 0 0,-1 1-1 0 0,1-1 1 0 0,-1 0-1 0 0,1 0 1 0 0,-1 0-1 0 0,0 2 1 0 0,-3 4 3 0 0,-1 0 1 0 0,0 0-1 0 0,0 0 0 0 0,-8 8 1 0 0,7-8-4 0 0,-51 56 34 0 0,-2-2 0 0 0,-74 57 0 0 0,97-89 38 0 0,0-1 1 0 0,-2-2-1 0 0,-66 33 0 0 0,98-56-45 0 0,-1 0-1 0 0,0 0 1 0 0,1-1-1 0 0,-1 0 1 0 0,-1-1-1 0 0,1 1 0 0 0,0-1 1 0 0,-7 0-1 0 0,12-1-30 0 0,0 0 0 0 0,0 0 0 0 0,0 0-1 0 0,0-1 1 0 0,0 1 0 0 0,0 0 0 0 0,0-1-1 0 0,0 1 1 0 0,0-1 0 0 0,0 0 0 0 0,0 0-1 0 0,1 0 1 0 0,-1 0 0 0 0,0 0 0 0 0,0 0-1 0 0,1 0 1 0 0,-1 0 0 0 0,1-1 0 0 0,-1 1 0 0 0,1 0-1 0 0,0-1 1 0 0,0 0 0 0 0,-1 1 0 0 0,1-1-1 0 0,0 0 1 0 0,0 1 0 0 0,0-1 0 0 0,1 0-1 0 0,-1 0 1 0 0,0 0 0 0 0,1 0 0 0 0,-1-2-1 0 0,1 3-125 0 0,0 0 0 0 0,0 0 0 0 0,0 0 0 0 0,0 0 0 0 0,0 0 0 0 0,0 0 0 0 0,0 0-1 0 0,1 0 1 0 0,-1 0 0 0 0,0 0 0 0 0,1 0 0 0 0,-1 0 0 0 0,1 0 0 0 0,-1 0 0 0 0,1 0 0 0 0,-1 0-1 0 0,1 0 1 0 0,0 1 0 0 0,-1-1 0 0 0,1 0 0 0 0,0 1 0 0 0,0-1 0 0 0,0 0 0 0 0,-1 1-1 0 0,1-1 1 0 0,0 1 0 0 0,0-1 0 0 0,0 1 0 0 0,0-1 0 0 0,0 1 0 0 0,0 0 0 0 0,1-1-1 0 0,2-1-639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5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20 5063 0 0,'18'-20'18348'0'0,"-19"28"-18503"0"0,-6 8 497 0 0,-1 1-1 0 0,0-1 0 0 0,-11 17 0 0 0,-9 16-207 0 0,27-48-101 0 0,0 0-1 0 0,1 1 1 0 0,-1-1-1 0 0,1 0 1 0 0,-1 1 0 0 0,1-1-1 0 0,0 1 1 0 0,-1-1-1 0 0,1 3 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5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52 4607 0 0,'0'0'7910'0'0,"-2"-8"-2192"0"0,5-2-4939 0 0,-2 7-397 0 0,1 0-1 0 0,-2 0 0 0 0,1 0 0 0 0,0-1 0 0 0,-1 1 0 0 0,1 0 0 0 0,-1-5 0 0 0,-1 7-417 0 0,-4-1 42 0 0,4 1 903 0 0,-16 11-412 0 0,13-7-425 0 0,2-1-57 0 0,0-1 1 0 0,0 1-1 0 0,0-1 0 0 0,0 1 1 0 0,0 0-1 0 0,1 0 0 0 0,-1 0 0 0 0,1 0 1 0 0,-1 0-1 0 0,0 3 0 0 0,0-1-15 0 0,-1 0 0 0 0,1 0 0 0 0,1 0 0 0 0,-1 0 0 0 0,1 1 0 0 0,-1-1 0 0 0,1 5 0 0 0,-2 1 0 0 0,2-3 1 0 0,-6 19 60 0 0,-12 30 1 0 0,15-48-46 0 0,1 0 0 0 0,-1 0 0 0 0,-1-1 1 0 0,1 0-1 0 0,-1 0 0 0 0,-1 0 0 0 0,-11 12 0 0 0,-32 31 126 0 0,48-50 48 0 0,2 0-131 0 0,8-2-36 0 0,-5 1-31 0 0,1 0 1 0 0,-1 0-1 0 0,0-1 1 0 0,0 0-1 0 0,0 0 1 0 0,0 0-1 0 0,0 0 1 0 0,0-1-1 0 0,-1 0 1 0 0,5-3-1 0 0,0-1-179 0 0,39-27-3955 0 0,-38 27 2807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52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1375 0 0,'0'0'16550'0'0,"2"1"-16228"0"0,65 69 915 0 0,42 41-1079 0 0,-102-105-134 0 0,-1 0 0 0 0,-1 1 1 0 0,1-1-1 0 0,-1 1 0 0 0,0 1 0 0 0,0-1 1 0 0,-1 1-1 0 0,0 0 0 0 0,-1 0 0 0 0,0 0 1 0 0,0 0-1 0 0,2 10 0 0 0,-4-12 33 0 0,0 1-1 0 0,0-1 1 0 0,-1 1-1 0 0,0-1 1 0 0,0 1-1 0 0,0-1 1 0 0,-1 0-1 0 0,0 1 1 0 0,0-1-1 0 0,-1 1 1 0 0,0-1-1 0 0,0 0 1 0 0,0 0-1 0 0,-1 0 1 0 0,0 0-1 0 0,-7 10 1 0 0,1-3 48 0 0,-2-1 1 0 0,0 0-1 0 0,0-1 1 0 0,-1 0-1 0 0,0-1 1 0 0,-1 0-1 0 0,0-1 1 0 0,0 0-1 0 0,-23 10 1 0 0,26-15-26 0 0,0 0 1 0 0,-1-1-1 0 0,-14 2 1 0 0,25-4-85 0 0,-1-1-1 0 0,1 0 1 0 0,0 0 0 0 0,-1 0-1 0 0,1 0 1 0 0,0 0 0 0 0,-1 0-1 0 0,1 0 1 0 0,0 0 0 0 0,-1-1-1 0 0,1 1 1 0 0,0 0 0 0 0,-1 0-1 0 0,1 0 1 0 0,0 0 0 0 0,0 0-1 0 0,-1 0 1 0 0,1-1 0 0 0,0 1-1 0 0,-1 0 1 0 0,1 0 0 0 0,0-1-1 0 0,0 1 1 0 0,-1 0 0 0 0,1 0-1 0 0,0-1 1 0 0,0 1 0 0 0,0 0-1 0 0,-1 0 1 0 0,1-1 0 0 0,0 1-1 0 0,0 0 1 0 0,0-1 0 0 0,0 1-1 0 0,0 0 1 0 0,0-1 0 0 0,0 1-1 0 0,0 0 1 0 0,0-1 0 0 0,0 1-1 0 0,0 0 1 0 0,0-1 0 0 0,1-14-655 0 0,4 4-1017 0 0,2-1-515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5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17 3679 0 0,'0'0'284'0'0,"4"-8"3274"0"0,-3 7-3207 0 0,-1 1 0 0 0,0-1-1 0 0,0 1 1 0 0,0-1 0 0 0,1 1 0 0 0,1-3 2106 0 0,-2 3-2106 0 0,1-1 0 0 0,-1 1 0 0 0,1 0-1 0 0,-1 0 1 0 0,1-1 0 0 0,-1 1 0 0 0,1 0 0 0 0,-1 0 0 0 0,1 0 0 0 0,-1-1 0 0 0,1 1 0 0 0,-1 0 0 0 0,1 0 0 0 0,0 0 0 0 0,2 6 2445 0 0,-1 7-3554 0 0,-2-4 908 0 0,1-1 1 0 0,-1 1 0 0 0,-1 0-1 0 0,0-1 1 0 0,0 1 0 0 0,-4 12-1 0 0,-19 48 352 0 0,-6-2-267 0 0,-60 96 0 0 0,79-145-215 0 0,-87 121 91 0 0,22-36-67 0 0,73-99-33 0 0,-3 4-8 0 0,2-1 0 0 0,-1 1 0 0 0,1 0 0 0 0,0 0 0 0 0,0 0 0 0 0,1 0 0 0 0,1 1 0 0 0,-3 9 1 0 0,4-16-122 0 0,12-7-9198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54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55 486 10135 0 0,'-6'7'1050'0'0,"-42"31"6336"0"0,59-46-6846 0 0,6-9-323 0 0,-1 0 0 0 0,0-2-1 0 0,13-19 1 0 0,36-66 5 0 0,18-23-95 0 0,-66 105-116 0 0,1 1-1 0 0,1 1 1 0 0,1 0 0 0 0,27-20-1 0 0,-32 30-6 0 0,0 0-1 0 0,0 0 0 0 0,1 2 1 0 0,0 0-1 0 0,0 0 0 0 0,0 2 1 0 0,30-8-1 0 0,-40 13 37 0 0,0 0-1 0 0,0 0 1 0 0,0 0-1 0 0,0 1 1 0 0,0 0-1 0 0,1 0 1 0 0,-1 1-1 0 0,0 0 1 0 0,0 0-1 0 0,0 0 0 0 0,0 1 1 0 0,0 0-1 0 0,-1 0 1 0 0,1 0-1 0 0,0 1 1 0 0,-1 0-1 0 0,0 0 1 0 0,0 0-1 0 0,7 6 1 0 0,-6-4 34 0 0,0 1 1 0 0,0 0-1 0 0,-1 0 1 0 0,0 1-1 0 0,0-1 1 0 0,0 1-1 0 0,-1 0 0 0 0,0 0 1 0 0,-1 1-1 0 0,1-1 1 0 0,-1 1-1 0 0,-1 0 1 0 0,4 14-1 0 0,-4-10-40 0 0,0 0-1 0 0,-1 0 1 0 0,0 0-1 0 0,-1 0 1 0 0,0 0-1 0 0,-1 0 1 0 0,-4 18-1 0 0,3-23-8 0 0,1 0-1 0 0,-2 0 1 0 0,1-1 0 0 0,-1 1-1 0 0,0-1 1 0 0,-1 0 0 0 0,1 0-1 0 0,-1 0 1 0 0,0 0-1 0 0,-1 0 1 0 0,1-1 0 0 0,-1 0-1 0 0,0 0 1 0 0,-7 5-1 0 0,-9 5-9 0 0,-2 0-1 0 0,0-2 1 0 0,-48 21-1 0 0,-81 20 67 0 0,25-10-49 0 0,33-10-267 0 0,92-33 78 0 0,8-7-1363 0 0,-2 3 1131 0 0,1-1 0 0 0,0 1 0 0 0,0 0 0 0 0,7-4 0 0 0,7-2-1202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5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98 15343 0 0,'0'0'4872'0'0,"-7"-3"-2507"0"0,6 2-2340 0 0,1 0-1 0 0,0 0 0 0 0,-1 1 0 0 0,1-1 0 0 0,0 0 0 0 0,0 0 0 0 0,0 0 0 0 0,0 0 0 0 0,0 0 0 0 0,0 0 0 0 0,0 0 0 0 0,0 0 0 0 0,0 0 0 0 0,0 0 0 0 0,0 1 0 0 0,1-1 0 0 0,-1 0 0 0 0,0 0 0 0 0,1-1 0 0 0,0-1 7 0 0,1 1 0 0 0,-1 0 1 0 0,1-1-1 0 0,0 1 1 0 0,0 0-1 0 0,3-3 0 0 0,1 0-5 0 0,0 0-1 0 0,0 1 0 0 0,0-1 1 0 0,9-3-1 0 0,-3 2 38 0 0,0 1 1 0 0,0 1-1 0 0,20-6 0 0 0,-27 9-25 0 0,1 0-1 0 0,0 0 1 0 0,-1 0-1 0 0,1 1 1 0 0,0 0-1 0 0,0 0 1 0 0,-1 1-1 0 0,1-1 1 0 0,0 1-1 0 0,5 2 0 0 0,-10-3-26 0 0,0 1-1 0 0,0-1 0 0 0,-1 1 0 0 0,1-1 0 0 0,0 0 0 0 0,-1 1 0 0 0,1 0 0 0 0,-1-1 0 0 0,1 1 0 0 0,0-1 0 0 0,-1 1 0 0 0,0 0 0 0 0,1-1 0 0 0,-1 1 0 0 0,1 0 0 0 0,-1 0 0 0 0,0-1 0 0 0,1 1 0 0 0,-1 0 0 0 0,0 0 0 0 0,0 0 0 0 0,0-1 0 0 0,0 1 0 0 0,1 0 1 0 0,-1 0-1 0 0,0 0 0 0 0,0-1 0 0 0,-1 1 0 0 0,1 2 0 0 0,-6 23-4 0 0,5-23-3 0 0,-1 3 2 0 0,-1-1 1 0 0,1 1-1 0 0,-1-1 0 0 0,0 1 0 0 0,0-1 0 0 0,-1 0 1 0 0,0-1-1 0 0,0 1 0 0 0,0-1 0 0 0,-5 5 0 0 0,-8 5 33 0 0,-26 17-1 0 0,29-21-33 0 0,-178 101-931 0 0,130-79 745 0 0,-31 20-65 0 0,117-49 514 0 0,45-8 46 0 0,-14 0-145 0 0,52-5 44 0 0,-33 2-75 0 0,41-3-6 0 0,-106 10-120 0 0,-7 1 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1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6447 0 0,'0'0'12263'0'0,"0"1"-11926"0"0,-8 15-125 0 0,-1-1 0 0 0,0 0-1 0 0,-1 0 1 0 0,-18 19 0 0 0,11-12-132 0 0,-73 83 277 0 0,75-88-221 0 0,9-10-65 0 0,-1 1 0 0 0,2 0-1 0 0,-1 0 1 0 0,1 0 0 0 0,0 1-1 0 0,1-1 1 0 0,0 1 0 0 0,0 0 0 0 0,-2 10-1 0 0,5-14-1 0 0,0 0-1 0 0,0-1 1 0 0,1 1-1 0 0,0 0 1 0 0,-1 0-1 0 0,1 0 0 0 0,1 0 1 0 0,-1-1-1 0 0,1 1 1 0 0,0 0-1 0 0,0 0 1 0 0,0-1-1 0 0,1 1 1 0 0,0 0-1 0 0,0-1 0 0 0,0 0 1 0 0,0 1-1 0 0,0-1 1 0 0,6 6-1 0 0,-7-8-43 0 0,1 0-1 0 0,0 0 1 0 0,-1 0-1 0 0,1 0 1 0 0,0 0-1 0 0,0-1 1 0 0,0 1-1 0 0,0-1 1 0 0,0 1-1 0 0,0-1 1 0 0,1 0 0 0 0,-1 0-1 0 0,0 0 1 0 0,1 0-1 0 0,-1 0 1 0 0,1-1-1 0 0,-1 1 1 0 0,0-1-1 0 0,1 1 1 0 0,0-1-1 0 0,-1 0 1 0 0,1 0-1 0 0,-1 0 1 0 0,1 0-1 0 0,-1-1 1 0 0,1 1 0 0 0,-1-1-1 0 0,1 1 1 0 0,4-3-1 0 0,-2 1 24 0 0,0 0-1 0 0,1-1 0 0 0,-1 0 1 0 0,0 0-1 0 0,-1 0 1 0 0,1 0-1 0 0,5-6 0 0 0,29-30 234 0 0,-28 28-218 0 0,-1-1-21 0 0,-1 1-1 0 0,0-1 1 0 0,0-1 0 0 0,-1 0 0 0 0,-1 0-1 0 0,0 0 1 0 0,5-16 0 0 0,-8 18-101 0 0,-1 0 0 0 0,1-1 0 0 0,-2 1 0 0 0,0-1 0 0 0,0 0 1 0 0,-1 0-1 0 0,0 0 0 0 0,-1 0 0 0 0,-2-17 0 0 0,1 26-10 0 0,1 1-1 0 0,-1-1 0 0 0,0 0 1 0 0,1 0-1 0 0,-1 1 0 0 0,-1-1 1 0 0,1 1-1 0 0,0-1 1 0 0,0 1-1 0 0,-1-1 0 0 0,0 1 1 0 0,1 0-1 0 0,-1-1 1 0 0,0 1-1 0 0,0 0 0 0 0,0 0 1 0 0,0 1-1 0 0,0-1 0 0 0,-1 0 1 0 0,1 1-1 0 0,-4-3 1 0 0,3 3-7 0 0,0 0 1 0 0,-1 0-1 0 0,1 1 1 0 0,0-1-1 0 0,0 0 0 0 0,-1 1 1 0 0,1 0-1 0 0,0 0 1 0 0,0 0-1 0 0,-1 0 1 0 0,1 0-1 0 0,0 1 1 0 0,-1 0-1 0 0,1-1 1 0 0,0 1-1 0 0,0 0 1 0 0,0 1-1 0 0,-5 1 1 0 0,4-1-55 0 0,2-2-40 0 0,1 1 1 0 0,-1-1-1 0 0,1 1 0 0 0,-1-1 1 0 0,1 1-1 0 0,-1 0 1 0 0,1 0-1 0 0,0-1 1 0 0,-1 1-1 0 0,1 0 0 0 0,0 0 1 0 0,0 0-1 0 0,-2 2 1 0 0,18 2-497 0 0,1-1-792 0 0,4-2-4460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55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5983 0 0,'0'0'542'0'0,"-21"7"11212"0"0,20-5-11241 0 0,1-1-280 0 0,0 0 1 0 0,-1 0-1 0 0,1 1 1 0 0,0-1-1 0 0,0 0 1 0 0,-1 0-1 0 0,1 1 1 0 0,0-1-1 0 0,0 0 1 0 0,1 3 0 0 0,-1-1-233 0 0,1 0 1 0 0,0 1-1 0 0,0-1 1 0 0,0 0 0 0 0,0 0-1 0 0,0 0 1 0 0,1 0 0 0 0,2 5-1 0 0,5 1 214 0 0,-1 0 0 0 0,1-1 0 0 0,1 0 0 0 0,16 12 0 0 0,3 1-13 0 0,-22-15-178 0 0,0 1 0 0 0,-1-1 0 0 0,1 1 0 0 0,-2 0 0 0 0,1 0 0 0 0,-1 1 0 0 0,0-1 0 0 0,0 1 0 0 0,-1 0 0 0 0,0 1 0 0 0,-1-1 0 0 0,0 1 0 0 0,0-1 0 0 0,-1 1 0 0 0,0 0-1 0 0,1 9 1 0 0,-3-11-2 0 0,1 0 0 0 0,-1 0 0 0 0,-1 0 0 0 0,1 0 0 0 0,-1 0 0 0 0,0 0 0 0 0,-1 0 0 0 0,0 0 0 0 0,0 0 0 0 0,0-1 0 0 0,-1 1 0 0 0,0-1 0 0 0,0 0 0 0 0,-1 0 0 0 0,1 0 0 0 0,-1 0 0 0 0,-1 0 0 0 0,1-1 0 0 0,-1 0 0 0 0,0 0 0 0 0,-7 6 0 0 0,-1-1-145 0 0,-1 1 1 0 0,0-2-1 0 0,-1 0 0 0 0,0-1 1 0 0,0 0-1 0 0,-1-1 0 0 0,0-1 1 0 0,-29 8-1 0 0,43-14-354 0 0,3-9-4054 0 0,4-2 2443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56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 15631 0 0,'-5'-6'10103'0'0,"4"7"-10084"0"0,0 0 30 0 0,-1 0 0 0 0,1 1 0 0 0,0-1 0 0 0,0 1 0 0 0,-1-1 0 0 0,1 1-1 0 0,0-1 1 0 0,0 1 0 0 0,1 0 0 0 0,-1-1 0 0 0,0 1 0 0 0,0 0 0 0 0,1 0-1 0 0,-1 0 1 0 0,0 2 0 0 0,21-2-996 0 0,-9-2-759 0 0,0-2-4117 0 0,0-3-1949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56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9671 0 0,'0'0'16835'0'0,"2"0"-16669"0"0,48 1 262 0 0,-40 0-628 0 0,0-2 0 0 0,0 1-1 0 0,0-1 1 0 0,0-1 0 0 0,0 0-1 0 0,0 0 1 0 0,17-8 0 0 0,-9 8-4135 0 0,-16 2 3654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5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5063 0 0,'0'0'390'0'0,"2"0"-252"0"0,24-3 1918 0 0,-21 2-739 0 0,-1 1 1 0 0,1 0-1 0 0,-1 1 0 0 0,1-1 1 0 0,-1 1-1 0 0,1 0 0 0 0,-1 0 1 0 0,1 0-1 0 0,-1 1 0 0 0,0-1 1 0 0,0 1-1 0 0,5 3 0 0 0,-5-3-564 0 0,1 2-331 0 0,0-1-1 0 0,0 0 1 0 0,1-1 0 0 0,-1 1-1 0 0,8 1 1 0 0,-12-3-414 0 0,0-1 0 0 0,1 1-1 0 0,-1-1 1 0 0,0 0 0 0 0,0 0 0 0 0,1 1-1 0 0,-1-1 1 0 0,1 0 0 0 0,-1 0-1 0 0,0 0 1 0 0,1 0 0 0 0,-1-1 0 0 0,0 1-1 0 0,1 0 1 0 0,-1 0 0 0 0,0-1 0 0 0,1 1-1 0 0,-1-1 1 0 0,2 0 0 0 0,2-1 18 0 0,15-4-232 0 0,-15 5 166 0 0,1 0 0 0 0,-1-1 1 0 0,1 0-1 0 0,5-3 0 0 0,-10 4-164 0 0,1 1 0 0 0,-1-1 0 0 0,1 0 0 0 0,-1 0 0 0 0,0 0 0 0 0,0-1 0 0 0,0 1 0 0 0,1 0 0 0 0,-1 0 0 0 0,0-1-1 0 0,0 1 1 0 0,-1 0 0 0 0,1-1 0 0 0,0 1 0 0 0,0-1 0 0 0,-1 1 0 0 0,1-1 0 0 0,0-2 0 0 0,1-3-5785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57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6911 0 0,'0'0'528'0'0,"11"-6"8532"0"0,-9 6-8826 0 0,0 0 1 0 0,0 0-1 0 0,0 0 0 0 0,0 1 0 0 0,1-1 0 0 0,-1 0 0 0 0,0 1 1 0 0,0 0-1 0 0,0-1 0 0 0,0 1 0 0 0,0 0 0 0 0,0 0 0 0 0,3 2 0 0 0,28 22 799 0 0,-8-6-436 0 0,63 33-136 0 0,51 34 174 0 0,-135-83-632 0 0,0 0 0 0 0,0 0 0 0 0,-1 1 0 0 0,1-1 0 0 0,-1 1 0 0 0,0 0 0 0 0,0 0-1 0 0,0 0 1 0 0,0 0 0 0 0,3 9 0 0 0,-5-10-1 0 0,0-1-1 0 0,0 1 0 0 0,-1-1 1 0 0,1 1-1 0 0,-1 0 1 0 0,0-1-1 0 0,0 1 0 0 0,0 0 1 0 0,0-1-1 0 0,0 1 0 0 0,0-1 1 0 0,-1 1-1 0 0,1 0 1 0 0,-1-1-1 0 0,0 1 0 0 0,0-1 1 0 0,0 0-1 0 0,0 1 1 0 0,0-1-1 0 0,0 0 0 0 0,-1 1 1 0 0,-2 2-1 0 0,-2 2 4 0 0,-1 0-1 0 0,0 0 1 0 0,0 0 0 0 0,-1-1-1 0 0,0 0 1 0 0,0-1 0 0 0,0 1-1 0 0,-1-2 1 0 0,1 1 0 0 0,-14 4-1 0 0,-11 2 32 0 0,-54 11-1 0 0,51-13-29 0 0,17-5-459 0 0,0-1 1 0 0,0 0-1 0 0,-26-1 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57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1375 0 0,'0'0'12678'0'0,"1"2"-11057"0"0,0 4-1242 0 0,0 1 1 0 0,-1-1-1 0 0,1 0 1 0 0,-1 1-1 0 0,-1-1 1 0 0,1 1-1 0 0,-3 11 1 0 0,-16 49 1389 0 0,8-29-889 0 0,-78 218 1423 0 0,72-212-2177 0 0,-57 134 21 0 0,72-174-193 0 0,0 0 0 0 0,0 0 0 0 0,0 0 0 0 0,-1 0 0 0 0,0-1 0 0 0,-5 7 0 0 0,-1 0-115 0 0,9-10 144 0 0,0 1 0 0 0,-1-1 0 0 0,1 0 0 0 0,0 1-1 0 0,0-1 1 0 0,0 0 0 0 0,0 1 0 0 0,0-1-1 0 0,0 0 1 0 0,0 1 0 0 0,0-1 0 0 0,0 1-1 0 0,0-1 1 0 0,0 0 0 0 0,0 1 0 0 0,0-1-1 0 0,0 0 1 0 0,0 1 0 0 0,0-1 0 0 0,0 0-1 0 0,0 1 1 0 0,0 0 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5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57 464 1839 0 0,'-2'1'134'0'0,"-21"13"3582"0"0,-9 6 10504 0 0,39-23-13102 0 0,-2 0-1007 0 0,1-1-1 0 0,-1 1 1 0 0,0-1-1 0 0,0 0 1 0 0,-1 0 0 0 0,1-1-1 0 0,-1 0 1 0 0,7-8-1 0 0,26-48 352 0 0,-16 25-219 0 0,3-1-169 0 0,1 1-1 0 0,2 1 1 0 0,53-54-1 0 0,-64 74-74 0 0,0 1-1 0 0,1 1 0 0 0,1 0 0 0 0,0 1 0 0 0,0 1 0 0 0,1 1 1 0 0,1 0-1 0 0,-1 1 0 0 0,35-9 0 0 0,-10 8-19 0 0,1 1 1 0 0,-1 3-1 0 0,1 2 0 0 0,1 1 1 0 0,67 6-1 0 0,-99-2 16 0 0,0 1-1 0 0,-1 0 1 0 0,1 1 0 0 0,-1 0-1 0 0,20 8 1 0 0,-30-9 3 0 0,0-1 0 0 0,1 1 1 0 0,-1 0-1 0 0,0 0 0 0 0,0 0 0 0 0,-1 0 0 0 0,1 0 0 0 0,0 1 1 0 0,-1-1-1 0 0,0 1 0 0 0,4 4 0 0 0,-5-4 2 0 0,0-1-1 0 0,0 0 0 0 0,0 1 1 0 0,0-1-1 0 0,0 1 1 0 0,-1-1-1 0 0,1 1 1 0 0,-1-1-1 0 0,0 1 1 0 0,0-1-1 0 0,0 1 1 0 0,0 0-1 0 0,0-1 0 0 0,0 1 1 0 0,-1-1-1 0 0,1 1 1 0 0,-2 4-1 0 0,-1 1 9 0 0,0-1 0 0 0,-1 1 0 0 0,1-1-1 0 0,-2 0 1 0 0,1 0 0 0 0,-1 0 0 0 0,0-1 0 0 0,-10 11 0 0 0,-54 43 165 0 0,47-42-121 0 0,-78 57 75 0 0,54-42-78 0 0,-168 99 147 0 0,177-111-88 0 0,17-11-90 0 0,0 0 0 0 0,-1 0-1 0 0,0-2 1 0 0,0-1 0 0 0,-1-1 0 0 0,0 0 0 0 0,0-2-1 0 0,-26 2 1 0 0,42-5-36 0 0,0-1-1 0 0,0 0 0 0 0,0 0 1 0 0,-1-1-1 0 0,1 0 1 0 0,0 0-1 0 0,0-1 1 0 0,0 1-1 0 0,-10-5 0 0 0,13 4 1 0 0,-1 0 1 0 0,1 0-1 0 0,0 0 0 0 0,-1 0 0 0 0,1 0 0 0 0,0-1 0 0 0,0 0 0 0 0,1 0 0 0 0,-1 0 0 0 0,0 0 0 0 0,1 0 0 0 0,0 0 0 0 0,0 0 0 0 0,0-1 0 0 0,-3-5 0 0 0,5 8-29 0 0,0 0 0 0 0,-1 1 0 0 0,1-1 0 0 0,0 0 0 0 0,0 1 0 0 0,0-1 0 0 0,0 0 0 0 0,-1 0 0 0 0,1 1 0 0 0,0-1 0 0 0,0 0 0 0 0,1 0 0 0 0,-1 1 0 0 0,0-1 0 0 0,0 0 0 0 0,0 0 0 0 0,0 1 0 0 0,0-1 0 0 0,1 0 0 0 0,-1 1 0 0 0,0-1 0 0 0,1 0 0 0 0,-1 1 0 0 0,1-1 0 0 0,-1 1 0 0 0,0-1 0 0 0,1 0 0 0 0,-1 1 0 0 0,1-1 0 0 0,0 1 0 0 0,-1-1 0 0 0,1 1 0 0 0,-1 0 0 0 0,2-1 1 0 0,0 0-274 0 0,0 0 1 0 0,1 0 0 0 0,-1 0 0 0 0,0 0 0 0 0,1 0 0 0 0,-1 1 0 0 0,1-1 0 0 0,2 1 0 0 0,6-1-1148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5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6 6911 0 0,'-2'-6'12072'0'0,"-8"48"-11389"0"0,-2-1 1 0 0,-33 76-1 0 0,-49 72-61 0 0,79-162-581 0 0,-30 53 94 0 0,35-68-4495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59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2303 0 0,'1'1'5334'0'0,"11"10"1744"0"0,-10-9-6806 0 0,0 0 0 0 0,0 0 0 0 0,-1 0 0 0 0,1 0 0 0 0,1-1 0 0 0,-1 1 0 0 0,0-1 0 0 0,0 1 0 0 0,1-1 0 0 0,-1 0 0 0 0,0 0 0 0 0,1 0 0 0 0,-1 0 0 0 0,1 0 0 0 0,0-1 0 0 0,-1 1 0 0 0,1-1 0 0 0,-1 0 0 0 0,1 1 0 0 0,4-2 0 0 0,7-1 280 0 0,-1-1 0 0 0,1 0 0 0 0,24-10 0 0 0,38-23 440 0 0,-55 26-772 0 0,89-37 366 0 0,-78 35-508 0 0,-12 2-32 0 0,-1-1 1 0 0,0-1-1 0 0,0 0 0 0 0,26-25 1 0 0,-42 34-47 0 0,2-1-256 0 0,0 0 0 0 0,0-1-1 0 0,0 0 1 0 0,-1 1 0 0 0,8-12 0 0 0,-12 15-191 0 0,0 0-108 0 0,0 1 441 0 0,0-1-1 0 0,0 1 1 0 0,0 0 0 0 0,0-1-1 0 0,0 1 1 0 0,1 0-1 0 0,-1-1 1 0 0,0 1 0 0 0,0 0-1 0 0,0-1 1 0 0,0 1 0 0 0,0 0-1 0 0,0-1 1 0 0,0 1-1 0 0,1 0 1 0 0,-1 0 0 0 0,0-1-1 0 0,0 1 1 0 0,0 0-1 0 0,1 0 1 0 0,-1-1 0 0 0,0 1-1 0 0,0 0 1 0 0,1 0 0 0 0,8-5-1496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8:5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9215 0 0,'0'0'707'0'0,"2"0"-464"0"0,5-1 73 0 0,-5 1 1182 0 0,4 10 2613 0 0,0 0-2828 0 0,0 0 0 0 0,1-1 1 0 0,8 9-1 0 0,-9-12-924 0 0,0 0 0 0 0,1 0 0 0 0,0 0 0 0 0,0-1 0 0 0,0-1 0 0 0,1 1 0 0 0,14 6 0 0 0,85 26 957 0 0,-12-5-949 0 0,-66-18-333 0 0,-27-13-120 0 0,-1 1-74 0 0,-1-1-853 0 0,3 9 2460 0 0,-2-6-5126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0:5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6 14511 0 0,'0'0'1314'0'0,"1"-1"-1078"0"0,5-4 4854 0 0,-22 16-4826 0 0,-1 2-227 0 0,1 0 0 0 0,1 1 0 0 0,-25 30 0 0 0,22-24-12 0 0,-32 29 0 0 0,-29 9 40 0 0,-21 18 8 0 0,81-59-57 0 0,-19 18 52 0 0,31-25-20 0 0,7 0-36 0 0,1-9-6 0 0,0 1-1 0 0,0-1 1 0 0,0 1-1 0 0,0-1 1 0 0,0 0-1 0 0,1 1 1 0 0,-1-1-1 0 0,0 0 1 0 0,1 0-1 0 0,-1 0 1 0 0,1 0-1 0 0,-1 0 1 0 0,1 0-1 0 0,-1-1 1 0 0,1 1-1 0 0,-1 0 1 0 0,1-1-1 0 0,0 1 1 0 0,0-1 0 0 0,-1 0-1 0 0,1 0 1 0 0,0 1-1 0 0,2-1 1 0 0,7 0 54 0 0,-1 0 1 0 0,17-1 0 0 0,-24 1-53 0 0,182-29 356 0 0,-123 18-319 0 0,51-17-6 0 0,-8 1-594 0 0,-40 12-4141 0 0,-50 10-1768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2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72 192 3223 0 0,'0'1'143'0'0,"26"36"816"0"0,-21-32 867 0 0,-1 1 0 0 0,0 0 0 0 0,0 0 1 0 0,4 9-1 0 0,-7-13-1522 0 0,0 1 0 0 0,-1-1 0 0 0,1 1 0 0 0,0-1 0 0 0,-1 1 0 0 0,0 0 0 0 0,0-1 0 0 0,0 1 0 0 0,0 0 0 0 0,0-1-1 0 0,0 1 1 0 0,-1-1 0 0 0,1 1 0 0 0,-3 5 0 0 0,3-7-211 0 0,-1 1 1 0 0,0-1-1 0 0,0 0 0 0 0,0 1 0 0 0,0-1 1 0 0,0 0-1 0 0,0 0 0 0 0,0 1 0 0 0,-1-1 1 0 0,1 0-1 0 0,0 0 0 0 0,-1 0 0 0 0,1-1 1 0 0,-1 1-1 0 0,1 0 0 0 0,-2 0 0 0 0,-30 10 975 0 0,21-7-642 0 0,-24 6 823 0 0,35-9-1228 0 0,1-1 0 0 0,-1 0-1 0 0,1 0 1 0 0,-1 0 0 0 0,0 1 0 0 0,1-1 0 0 0,-1 0-1 0 0,0 0 1 0 0,1 0 0 0 0,-1 0 0 0 0,0 0-1 0 0,1 0 1 0 0,-1-1 0 0 0,1 1 0 0 0,-1 0-1 0 0,0 0 1 0 0,1 0 0 0 0,-1-1 0 0 0,1 1 0 0 0,-1 0-1 0 0,0 0 1 0 0,1-1 0 0 0,-1 1 0 0 0,1 0-1 0 0,-1-1 1 0 0,1 1 0 0 0,-1-1 0 0 0,1 1 0 0 0,0-1-1 0 0,-1 1 1 0 0,1-1 0 0 0,0 1 0 0 0,-1-1-1 0 0,1 1 1 0 0,0-1 0 0 0,-1 0 0 0 0,1 1-1 0 0,0-1 1 0 0,0 1 0 0 0,0-1 0 0 0,0 0 0 0 0,0 1-1 0 0,-1-1 1 0 0,1 0 0 0 0,0 1 0 0 0,0-1-1 0 0,1 0 1 0 0,-1 0 0 0 0,0-2 27 0 0,0 0 0 0 0,1 0 1 0 0,0-1-1 0 0,-1 1 0 0 0,1 0 1 0 0,1 0-1 0 0,1-5 0 0 0,4-1-25 0 0,0 0-1 0 0,1 0 0 0 0,0 1 1 0 0,0 0-1 0 0,1 0 0 0 0,0 1 1 0 0,13-8-1 0 0,0-2-5 0 0,-19 15-17 0 0,108-78-135 0 0,-94 69 105 0 0,1 1 0 0 0,0 1 1 0 0,1 0-1 0 0,32-9 0 0 0,-47 16 29 0 0,0 2-1 0 0,0-1 1 0 0,1 0-1 0 0,-1 1 1 0 0,0 0 0 0 0,0-1-1 0 0,0 2 1 0 0,0-1-1 0 0,1 0 1 0 0,-1 1 0 0 0,4 1-1 0 0,-6-1 9 0 0,0-1 0 0 0,-1 1 0 0 0,1 0 0 0 0,-1 0 1 0 0,1 0-1 0 0,-1 0 0 0 0,1 0 0 0 0,-1 0 0 0 0,1 0 0 0 0,-1 0 0 0 0,0 0 0 0 0,0 1 0 0 0,0-1 0 0 0,0 0 0 0 0,0 1 0 0 0,0-1 0 0 0,0 1 0 0 0,0-1 0 0 0,0 1 1 0 0,-1 0-1 0 0,1-1 0 0 0,-1 1 0 0 0,1 0 0 0 0,-1-1 0 0 0,1 1 0 0 0,-1 0 0 0 0,0 0 0 0 0,0 3 0 0 0,2 21 152 0 0,-1-21-129 0 0,0 0 0 0 0,-1 0 1 0 0,0 1-1 0 0,0-1 0 0 0,0 0 0 0 0,-1 6 1 0 0,-1-3 1 0 0,0 1 0 0 0,-1-1 0 0 0,0 0 0 0 0,-6 12 0 0 0,-27 38 109 0 0,29-47-137 0 0,5-9-7 0 0,-6 4-17 0 0,7-5-66 0 0,-5 1-371 0 0,4-2 11 0 0,1-6 462 0 0,2 3-46 0 0,-1-1-1 0 0,1 1 1 0 0,0 0-1 0 0,0 0 0 0 0,0-1 1 0 0,0 1-1 0 0,1 0 1 0 0,-1 0-1 0 0,1 0 1 0 0,0 1-1 0 0,-1-1 1 0 0,4-3-1 0 0,31-33-243 0 0,-30 33 217 0 0,33-32-356 0 0,2 2 1 0 0,1 1-1 0 0,69-42 1 0 0,-99 70 328 0 0,0 0 0 0 0,1 2 0 0 0,0-1 0 0 0,14-3 0 0 0,-19 7 139 0 0,0 0-1 0 0,0 0 1 0 0,0 1 0 0 0,0 0-1 0 0,1 1 1 0 0,-1 0-1 0 0,16 2 1 0 0,-21-2 5 0 0,0 1 0 0 0,0 0 1 0 0,-1 0-1 0 0,1 0 0 0 0,0 0 0 0 0,-1 1 0 0 0,1-1 1 0 0,-1 0-1 0 0,0 1 0 0 0,1 0 0 0 0,-1 0 1 0 0,0 0-1 0 0,0 0 0 0 0,3 3 0 0 0,-2 0 9 0 0,0-1 1 0 0,0 1-1 0 0,0-1 0 0 0,-1 1 0 0 0,1 0 1 0 0,1 6-1 0 0,-3-5-28 0 0,1 0 0 0 0,-1 1 0 0 0,0-1 0 0 0,0 0 1 0 0,-1 1-1 0 0,0-1 0 0 0,0 0 0 0 0,-1 1 0 0 0,0-1 0 0 0,-1 7 0 0 0,-2 4 100 0 0,-1 0 0 0 0,-10 20-1 0 0,9-23-53 0 0,-15 23 0 0 0,13-25-35 0 0,1 0 1 0 0,-8 19-1 0 0,14-27-41 0 0,-8 11 18 0 0,9-14-110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0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16759 0 0,'1'-2'763'0'0,"8"-16"341"0"0,22-31 0 0 0,-9 23 5660 0 0,-19 38-7471 0 0,-1-1-185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04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1 4143 0 0,'0'0'319'0'0,"-1"0"73"0"0,-4 3 565 0 0,0 0 0 0 0,0 0 0 0 0,1 0-1 0 0,-1 0 1 0 0,1 1 0 0 0,0 0 0 0 0,-7 8 0 0 0,-24 34 500 0 0,1 7-113 0 0,-47 101 0 0 0,40-71-847 0 0,-7 12-253 0 0,7-10-454 0 0,-67 100 0 0 0,73-135-318 0 0,107-149-2409 0 0,-52 69 1954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05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142 517 7487 0 0,'0'0'675'0'0,"-1"1"-555"0"0,-9 7 798 0 0,0-1-1 0 0,-1 0 1 0 0,0 0 0 0 0,-18 7 0 0 0,17-8 216 0 0,5-3-468 0 0,0 1 1 0 0,-1-2 0 0 0,1 1-1 0 0,-10 1 1 0 0,16-3 450 0 0,-7-7-246 0 0,7 3-814 0 0,1 0-1 0 0,-1-1 1 0 0,1 1 0 0 0,0-1-1 0 0,-1 0 1 0 0,2 1 0 0 0,-1-1-1 0 0,0 1 1 0 0,1-1 0 0 0,-1 1 0 0 0,1-1-1 0 0,0 1 1 0 0,0 0 0 0 0,3-5-1 0 0,3-9 154 0 0,14-23 0 0 0,-15 29-63 0 0,44-89 528 0 0,19-34-322 0 0,-58 117-428 0 0,0-1-1 0 0,2 2 1 0 0,0-1-1 0 0,1 2 0 0 0,19-18 1 0 0,-23 25 18 0 0,-1 0-1 0 0,2 0 1 0 0,-1 1 0 0 0,1 1-1 0 0,1-1 1 0 0,-1 2 0 0 0,1 0-1 0 0,0 0 1 0 0,0 1 0 0 0,23-5-1 0 0,-4 4 21 0 0,37-1-1 0 0,17-2 59 0 0,-56 3 137 0 0,1 1 0 0 0,0 2 1 0 0,0 1-1 0 0,42 4 1 0 0,-68-3-132 0 0,0 1 0 0 0,0 0 1 0 0,0 0-1 0 0,0 0 0 0 0,0 0 1 0 0,0 1-1 0 0,0-1 1 0 0,0 1-1 0 0,-1 0 0 0 0,1 0 1 0 0,-1 0-1 0 0,1 1 0 0 0,-1-1 1 0 0,0 1-1 0 0,0 0 1 0 0,0 0-1 0 0,-1 0 0 0 0,1 0 1 0 0,-1 1-1 0 0,1-1 1 0 0,-1 1-1 0 0,0-1 0 0 0,0 1 1 0 0,-1 0-1 0 0,1-1 0 0 0,-1 1 1 0 0,2 8-1 0 0,-2-5 35 0 0,0 1 0 0 0,0-1 0 0 0,-1 0 0 0 0,0 1 0 0 0,0-1-1 0 0,-1 1 1 0 0,0-1 0 0 0,-1 0 0 0 0,1 0 0 0 0,-1 0 0 0 0,0 1 0 0 0,-1-2-1 0 0,0 1 1 0 0,-7 12 0 0 0,-2-2 21 0 0,-1 0 1 0 0,0-1-1 0 0,-30 26 0 0 0,18-17-40 0 0,-73 62-43 0 0,71-65 0 0 0,3-1-32 0 0,-1-2 0 0 0,0-1-1 0 0,-1-1 1 0 0,-1-1 0 0 0,-1-1-1 0 0,0-1 1 0 0,-1-2 0 0 0,-37 11-1 0 0,59-22 29 0 0,-1 1 0 0 0,1-1 0 0 0,0-1-1 0 0,-1 1 1 0 0,1-1 0 0 0,0 0-1 0 0,-1-1 1 0 0,-10-2 0 0 0,15 3-8 0 0,1-1 1 0 0,-1 1 0 0 0,0-1-1 0 0,1 0 1 0 0,-1 0 0 0 0,1 0-1 0 0,-1 0 1 0 0,1-1 0 0 0,-1 1-1 0 0,1-1 1 0 0,0 1 0 0 0,0-1-1 0 0,0 0 1 0 0,0 0 0 0 0,0 0-1 0 0,0 0 1 0 0,0 0 0 0 0,1 0-1 0 0,-1 0 1 0 0,1-1 0 0 0,0 1-1 0 0,-1 0 1 0 0,1-1 0 0 0,0 1-1 0 0,0-4 1 0 0,0 4-70 0 0,3 2-816 0 0,0 0 827 0 0,-1 1 0 0 0,1-1 1 0 0,0 0-1 0 0,-1 1 0 0 0,1-1 0 0 0,-1 1 0 0 0,1-1 0 0 0,-1 1 0 0 0,1 0 0 0 0,-1 0 0 0 0,1 0 0 0 0,-1 0 0 0 0,0 0 0 0 0,1 0 1 0 0,-1 0-1 0 0,2 2 0 0 0,0 1-606 0 0,1 1 0 0 0,-1 0 1 0 0,5 9-1 0 0,-1 0-5887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05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3223 0 0,'0'0'11418'0'0,"2"1"-10245"0"0,-1 0-884 0 0,0-1 1 0 0,0 0-1 0 0,0 1 1 0 0,0 0-1 0 0,0-1 1 0 0,0 1-1 0 0,0 0 1 0 0,0-1-1 0 0,0 1 1 0 0,0 0-1 0 0,0 0 1 0 0,0 0-1 0 0,-1 0 1 0 0,1 0-1 0 0,0 0 1 0 0,-1 0-1 0 0,1 0 1 0 0,0 0-1 0 0,-1 0 1 0 0,0 0-1 0 0,1 0 1 0 0,-1 0-1 0 0,0 1 1 0 0,1-1-1 0 0,-1 2 0 0 0,0 5-184 0 0,0 0-1 0 0,0 0 0 0 0,-1 1 0 0 0,-1-1 1 0 0,1 0-1 0 0,-1 0 0 0 0,0 0 0 0 0,-1 0 1 0 0,0 0-1 0 0,-5 9 0 0 0,-5 7 90 0 0,-30 39-1 0 0,6-10-89 0 0,29-42-66 0 0,-8 16-200 0 0,15-25-418 0 0,14-11-5575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06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97 6447 0 0,'-9'2'586'0'0,"4"-1"-498"0"0,4-1-70 0 0,0 0-1 0 0,0 0 0 0 0,0 0 0 0 0,-1 0 0 0 0,1 1 1 0 0,0-1-1 0 0,0 1 0 0 0,0-1 0 0 0,0 1 1 0 0,0-1-1 0 0,0 1 0 0 0,0 0 0 0 0,0-1 0 0 0,0 1 1 0 0,0 0-1 0 0,-4 8 8018 0 0,5-8-7840 0 0,10 3 1480 0 0,15-3-1642 0 0,-10-2 229 0 0,0-1-1 0 0,0-1 1 0 0,23-7-1 0 0,45-21 224 0 0,-32 12-272 0 0,-9 3 56 0 0,-15 5 76 0 0,1 2 0 0 0,43-10 0 0 0,-69 18-330 0 0,-2 4-557 0 0,0 0 327 0 0,-1 0 1 0 0,1 0 0 0 0,-1 0 0 0 0,0 0 0 0 0,1 0-1 0 0,-1 0 1 0 0,0 0 0 0 0,-1-1 0 0 0,1 1-1 0 0,0 0 1 0 0,-1-1 0 0 0,0 1 0 0 0,-2 2 0 0 0,-10 12-1644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06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4143 0 0,'0'0'191'0'0,"-1"2"-11"0"0,-5 4-30 0 0,1 1 0 0 0,-10 14 5002 0 0,16-5 1362 0 0,6-4-3986 0 0,-5-11-2432 0 0,0 1 1 0 0,0-1-1 0 0,-1 0 0 0 0,1 0 1 0 0,0 0-1 0 0,0 0 1 0 0,0 0-1 0 0,0 0 1 0 0,1 0-1 0 0,-1-1 1 0 0,0 1-1 0 0,0-1 0 0 0,3 1 1 0 0,8-1 179 0 0,0 0 1 0 0,0 0-1 0 0,0-2 1 0 0,0 0-1 0 0,0 0 0 0 0,0-1 1 0 0,21-8-1 0 0,29-6 210 0 0,-20 11-1034 0 0,-1 1 0 0 0,47 2 0 0 0,-87 3-880 0 0,9 1-7620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0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0 13991 0 0,'0'0'639'0'0,"-1"3"-10"0"0,-38 70 45 0 0,-27 60 2515 0 0,-54 124-1496 0 0,12-27-509 0 0,92-195-1448 0 0,16-33-29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07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51 395 13791 0 0,'-2'0'630'0'0,"-3"0"-492"0"0,0-1 0 0 0,-1 0 0 0 0,1 0 0 0 0,0 0 0 0 0,-1-1 0 0 0,-4-2 0 0 0,9 4 377 0 0,1-1-457 0 0,-1 1 1 0 0,1 0 0 0 0,-1 0-1 0 0,1-1 1 0 0,0 1-1 0 0,-1 0 1 0 0,1-1-1 0 0,0 1 1 0 0,-1 0 0 0 0,1-1-1 0 0,0 1 1 0 0,0 0-1 0 0,0-1 1 0 0,-1 1 0 0 0,1-1-1 0 0,0 1 1 0 0,0-1-1 0 0,0 1 1 0 0,0 0-1 0 0,0-1 1 0 0,-1 1 0 0 0,1-1-1 0 0,0 1 1 0 0,0-1-1 0 0,0 1 1 0 0,0-1-1 0 0,0 1 1 0 0,1-1 0 0 0,-1 0-1 0 0,4-14 762 0 0,3 4-694 0 0,0 0-1 0 0,1 0 0 0 0,0 0 1 0 0,13-11-1 0 0,42-36 578 0 0,-23 23-529 0 0,-23 19-170 0 0,10-10 30 0 0,63-45 0 0 0,-70 58 99 0 0,-1 2 1 0 0,2 0-1 0 0,0 2 0 0 0,0 0 0 0 0,0 1 1 0 0,25-5-1 0 0,-31 9-43 0 0,0 2 0 0 0,0 0 1 0 0,0 0-1 0 0,0 2 0 0 0,1 0 0 0 0,-1 0 1 0 0,0 2-1 0 0,0 0 0 0 0,0 0 0 0 0,16 6 1 0 0,-21-5-73 0 0,-1 0 1 0 0,0 0 0 0 0,0 1 0 0 0,0 0 0 0 0,-1 1 0 0 0,1 0 0 0 0,-1 0 0 0 0,0 1 0 0 0,-1 0 0 0 0,1 1 0 0 0,-1-1 0 0 0,-1 1 0 0 0,1 1 0 0 0,-1-1 0 0 0,0 1 0 0 0,7 14 0 0 0,-7-13-19 0 0,10 22 11 0 0,-14-28 3 0 0,5 14 36 0 0,-6-10 7 0 0,-1-4-30 0 0,-1-1-1 0 0,1 0 1 0 0,-1 1-1 0 0,0-1 1 0 0,0 1-1 0 0,0-1 1 0 0,0 0-1 0 0,0 0 1 0 0,0 0 0 0 0,-1 1-1 0 0,1-1 1 0 0,-1 0-1 0 0,-2 2 1 0 0,2-1 20 0 0,-18 19 97 0 0,-1 0 0 0 0,-1-1 1 0 0,-49 35-1 0 0,41-36-121 0 0,-2 0 0 0 0,-39 18 0 0 0,-71 24 44 0 0,125-55-343 0 0,0-1-1 0 0,0 0 1 0 0,-1-1-1 0 0,1-1 1 0 0,-1 0-1 0 0,0-2 1 0 0,-22 2-1 0 0,46-14-6385 0 0,2 0 320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0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28 11775 0 0,'-7'3'11337'0'0,"25"-9"-10939"0"0,-2 0-232 0 0,29-6 0 0 0,-36 8 84 0 0,-8 4-191 0 0,1-1 0 0 0,-1 1 0 0 0,0-1 1 0 0,0 1-1 0 0,0 0 0 0 0,1 0 0 0 0,-1-1 0 0 0,0 1 0 0 0,1 0 0 0 0,-1 0 1 0 0,0 0-1 0 0,0 0 0 0 0,1 0 0 0 0,-1 1 0 0 0,0-1 0 0 0,1 0 1 0 0,-1 1-1 0 0,0-1 0 0 0,0 0 0 0 0,0 1 0 0 0,1 0 0 0 0,0 0 0 0 0,-1-1-58 0 0,-1 1-1 0 0,1-1 0 0 0,0 0 0 0 0,-1 1 1 0 0,1-1-1 0 0,-1 0 0 0 0,1 1 0 0 0,-1-1 1 0 0,1 0-1 0 0,-1 1 0 0 0,1-1 0 0 0,-1 1 1 0 0,0-1-1 0 0,1 1 0 0 0,-1-1 0 0 0,0 1 1 0 0,1-1-1 0 0,-1 1 0 0 0,0 0 0 0 0,0-1 1 0 0,1 1-1 0 0,-1-1 0 0 0,0 1 0 0 0,0 0 1 0 0,0-1-1 0 0,0 1 0 0 0,0 0 0 0 0,0-1 1 0 0,0 1-1 0 0,0-1 0 0 0,0 1 0 0 0,0 0 1 0 0,0-1-1 0 0,0 1 0 0 0,-1 0 0 0 0,1-1 0 0 0,0 1 1 0 0,0-1-1 0 0,-1 2 0 0 0,0-1 1 0 0,-1 6-1 0 0,-1-1 0 0 0,-1 1 0 0 0,1-1 0 0 0,-1 0 0 0 0,0 0 0 0 0,-1-1 0 0 0,1 1 0 0 0,-1-1 0 0 0,0 0 0 0 0,-1 0 0 0 0,-5 4 0 0 0,-18 19 0 0 0,-15 18-40 0 0,-83 65 0 0 0,79-78 29 0 0,42-25-34 0 0,4-6 37 0 0,-2 6 8 0 0,4 1 0 0 0,0-9 0 0 0,-1 1 0 0 0,1 0 0 0 0,1 0 0 0 0,-1-1 0 0 0,0 1 0 0 0,0 0 0 0 0,0 0 0 0 0,0-1 0 0 0,0 1 0 0 0,1 0 0 0 0,-1-1 0 0 0,0 1 0 0 0,1 0 0 0 0,-1-1 0 0 0,0 1 0 0 0,1 0 0 0 0,-1-1 0 0 0,1 1 0 0 0,-1-1 0 0 0,1 1 0 0 0,-1-1 0 0 0,1 1 0 0 0,-1-1 0 0 0,2 1 0 0 0,0 0 0 0 0,0 2 19 0 0,1-1 0 0 0,0 0 0 0 0,-1 0 0 0 0,1 0 1 0 0,0 0-1 0 0,0-1 0 0 0,0 1 0 0 0,0-1 0 0 0,1 1 0 0 0,-1-1 0 0 0,0 0 0 0 0,0-1 0 0 0,1 1 0 0 0,-1 0 0 0 0,1-1 0 0 0,-1 0 1 0 0,0 0-1 0 0,7 0 0 0 0,6-2 163 0 0,0 0 0 0 0,28-9 0 0 0,-22 6-99 0 0,16-4 61 0 0,55-4 0 0 0,-84 13-163 0 0,-7 0-81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0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11487 0 0,'0'0'7130'0'0,"2"-1"-6622"0"0,4-4-13 0 0,0 1 0 0 0,1 0 0 0 0,0 0 0 0 0,0 1 0 0 0,13-5 0 0 0,42-9 9 0 0,-24 7-260 0 0,-10 3-212 0 0,0 1 0 0 0,31-2-1 0 0,-11 6-2416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20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2303 0 0,'2'-2'99'0'0,"57"-38"23"0"0,-33 27 2507 0 0,-7 7 1786 0 0,-14 3-3277 0 0,1 1-1 0 0,1 0 0 0 0,-1 0 1 0 0,0 1-1 0 0,0 0 1 0 0,8-1-1 0 0,-12 2 76 0 0,-1 1-613 0 0,0 1-498 0 0,0-1 1 0 0,0 0-1 0 0,0 1 0 0 0,0-1 0 0 0,0 1 1 0 0,0-1-1 0 0,-1 1 0 0 0,1-1 0 0 0,0 1 1 0 0,-1 0-1 0 0,1-1 0 0 0,-1 1 0 0 0,0 0 0 0 0,1 0 1 0 0,-1 2-1 0 0,0 1 74 0 0,-1-1 1 0 0,1 1-1 0 0,-1-1 0 0 0,1 0 1 0 0,-4 9-1 0 0,-1 1 343 0 0,-1-1-1 0 0,-13 23 0 0 0,-64 119 713 0 0,81-152-1231 0 0,-4 12 0 0 0,4-6-2929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0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2303 0 0,'0'0'11927'0'0,"3"-7"-9706"0"0,-1 3-1442 0 0,-1 0-1 0 0,1 0 1 0 0,-1 1-1 0 0,1-1 0 0 0,2-3 1 0 0,-3 6-152 0 0,17-6 1444 0 0,50-2-2047 0 0,-32 5-240 0 0,51-13 0 0 0,-34 4-2774 0 0,-44 11 919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0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0 3223 0 0,'0'0'13512'0'0,"0"2"-11868"0"0,2 6-1312 0 0,-1-1-1 0 0,0 1 0 0 0,-1 0 1 0 0,0-1-1 0 0,0 1 1 0 0,0 0-1 0 0,-1-1 0 0 0,-1 1 1 0 0,1-1-1 0 0,-1 1 1 0 0,-3 7-1 0 0,-3 9 106 0 0,-2-2 0 0 0,-14 27 0 0 0,2-11-300 0 0,-46 60 1 0 0,-37 28 216 0 0,-15 21-139 0 0,94-110-525 0 0,2 1 1 0 0,-20 44-1 0 0,44-81-33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09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24 434 10591 0 0,'0'0'819'0'0,"-1"-2"-534"0"0,-5-3-623 0 0,5 4 619 0 0,-1 0 1 0 0,1 0-1 0 0,0 0 1 0 0,0-1-1 0 0,0 1 1 0 0,0 0-1 0 0,0 0 1 0 0,0-1-1 0 0,0 1 1 0 0,0-1-1 0 0,0 1 1 0 0,0-1-1 0 0,1 1 1 0 0,-1-1-1 0 0,1 1 1 0 0,-1-1-1 0 0,1 0 0 0 0,-1 1 1 0 0,1-1-1 0 0,0 0 1 0 0,0 1-1 0 0,0-1 1 0 0,0 0-1 0 0,0 0 1 0 0,1-1-1 0 0,0-4 91 0 0,1 0 0 0 0,0 0 0 0 0,1 1 1 0 0,-1-1-1 0 0,1 1 0 0 0,0-1 0 0 0,1 1 0 0 0,0 0 0 0 0,6-7 0 0 0,7-7 117 0 0,22-22-1 0 0,-18 21-69 0 0,6-5-320 0 0,0 1-1 0 0,2 1 1 0 0,0 1-1 0 0,46-26 0 0 0,-50 35-102 0 0,1 1-1 0 0,0 1 1 0 0,1 1-1 0 0,1 2 1 0 0,-1 0-1 0 0,38-5 0 0 0,-55 13-1 0 0,-1 0 0 0 0,1 0-1 0 0,-1 1 1 0 0,1 0 0 0 0,0 1-1 0 0,-1 0 1 0 0,1 1 0 0 0,-1 0-1 0 0,10 3 1 0 0,-17-4 8 0 0,1 0 0 0 0,-1 0 0 0 0,1 0 0 0 0,-1 0 0 0 0,0 0 0 0 0,1 0 0 0 0,-1 1-1 0 0,0-1 1 0 0,0 1 0 0 0,0-1 0 0 0,0 1 0 0 0,0 0 0 0 0,-1 0 0 0 0,1 0 0 0 0,0 0 0 0 0,-1 0 0 0 0,1 1 0 0 0,-1-1 0 0 0,0 0 0 0 0,0 1 0 0 0,0-1 0 0 0,0 0 0 0 0,0 1 0 0 0,-1-1 0 0 0,1 1 0 0 0,-1 0 0 0 0,1-1 0 0 0,-1 1 0 0 0,0-1 0 0 0,0 1-1 0 0,0 0 1 0 0,0-1 0 0 0,-1 1 0 0 0,1-1 0 0 0,-1 1 0 0 0,0-1 0 0 0,-1 5 0 0 0,-6 13 81 0 0,-1-1 0 0 0,0 1 0 0 0,-2-2 0 0 0,-21 29 0 0 0,-13 25-39 0 0,23-29-84 0 0,-26 44-115 0 0,46-84 155 0 0,0 0 0 0 0,0 0 0 0 0,-1-1 0 0 0,1 1 0 0 0,-1-1 0 0 0,1 1 0 0 0,-1-1 0 0 0,0 0 0 0 0,0 0 0 0 0,0 0 0 0 0,0 0 0 0 0,0-1 0 0 0,0 1 0 0 0,-7 1 0 0 0,3 0 0 0 0,-83 31 0 0 0,51-18 0 0 0,-51 26 0 0 0,48-18-91 0 0,41-23-119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10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39 5983 0 0,'-1'0'2951'0'0,"-12"2"2266"0"0,18-3-273 0 0,11-3-1926 0 0,-1 1-3574 0 0,108-27 1646 0 0,-121 29-1078 0 0,-1 1-1 0 0,1-1 1 0 0,-1 1 0 0 0,1 0-1 0 0,-1 0 1 0 0,1 0-1 0 0,-1 0 1 0 0,1 0-1 0 0,-1 0 1 0 0,0 0 0 0 0,1 1-1 0 0,-1-1 1 0 0,1 0-1 0 0,-1 1 1 0 0,1-1 0 0 0,-1 1-1 0 0,0 0 1 0 0,3 0-1 0 0,-3 0 12 0 0,0 0 0 0 0,-1 0-1 0 0,1 0 1 0 0,0 0 0 0 0,0 0 0 0 0,0 1-1 0 0,-1-1 1 0 0,1 0 0 0 0,-1 0-1 0 0,1 0 1 0 0,-1 1 0 0 0,1-1-1 0 0,-1 0 1 0 0,0 1 0 0 0,0-1-1 0 0,1 3 1 0 0,-1 1 30 0 0,0 0 0 0 0,-1 0 0 0 0,1 0 0 0 0,-1 0 0 0 0,0 0 0 0 0,-1 0 0 0 0,1 0 0 0 0,-1 0 0 0 0,-3 6 0 0 0,1-3-75 0 0,0-1 1 0 0,-1 0-1 0 0,0 0 0 0 0,-1-1 1 0 0,1 1-1 0 0,-1-1 0 0 0,-1 0 0 0 0,1-1 1 0 0,-1 0-1 0 0,0 0 0 0 0,0 0 1 0 0,0-1-1 0 0,-12 6 0 0 0,6-5-16 0 0,1 0 0 0 0,-1-1 0 0 0,0 0 0 0 0,-1-1 0 0 0,1-1 0 0 0,-1 0 0 0 0,-23 0 0 0 0,29-2 38 0 0,1-3 11 0 0,9 3 10 0 0,-2 0-20 0 0,1-1 1 0 0,-1 0-1 0 0,1 1 0 0 0,0 0 1 0 0,-1-1-1 0 0,1 1 1 0 0,0-1-1 0 0,-1 1 1 0 0,1 0-1 0 0,0-1 0 0 0,0 1 1 0 0,-1 0-1 0 0,1 0 1 0 0,0-1-1 0 0,0 1 0 0 0,0 0 1 0 0,-1 0-1 0 0,1 0 1 0 0,0 0-1 0 0,0 0 0 0 0,0 0 1 0 0,0 1-1 0 0,13-1-10 0 0,0 0 0 0 0,0 1-1 0 0,21 4 1 0 0,-21-2 0 0 0,1-1 1 0 0,-1 0-1 0 0,17-2 0 0 0,-14 0 12 0 0,-1 0 0 0 0,1 1 0 0 0,0 0 0 0 0,20 5 0 0 0,-36-6 6 0 0,1 0 0 0 0,-1 1 0 0 0,1-1 1 0 0,-1 0-1 0 0,1 1 0 0 0,-1-1 0 0 0,1 1 1 0 0,-1 0-1 0 0,1-1 0 0 0,-1 1 0 0 0,1 0 0 0 0,-1 0 1 0 0,0 0-1 0 0,0 0 0 0 0,1 0 0 0 0,-1 0 0 0 0,1 2 1 0 0,1 0 9 0 0,-2-2 61 0 0,3 14 221 0 0,-4-11-240 0 0,-1 1 0 0 0,0-1 0 0 0,0 0 0 0 0,0 1 0 0 0,0-1 0 0 0,-1 0 0 0 0,1 0-1 0 0,-1 0 1 0 0,0 0 0 0 0,-1 0 0 0 0,1 0 0 0 0,-1-1 0 0 0,1 1 0 0 0,-7 5-1 0 0,-4 5 80 0 0,-2-1-1 0 0,-16 12 0 0 0,22-18-107 0 0,-7 5 0 0 0,-1-2 0 0 0,0 1 0 0 0,0-2 0 0 0,-1 0 1 0 0,0-1-1 0 0,0-1 0 0 0,-1-1 0 0 0,0 0 0 0 0,-30 4 0 0 0,32-8-49 0 0,1 0 0 0 0,-2-1 0 0 0,1-1 0 0 0,0 0 0 0 0,0-1 0 0 0,0-1-1 0 0,0-1 1 0 0,1 0 0 0 0,-1-1 0 0 0,1-1 0 0 0,-21-9 0 0 0,2-5-1284 0 0,33 18 715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11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7367 0 0,'0'0'9610'0'0,"2"0"-8917"0"0,158-5 3358 0 0,1-6-4458 0 0,-153 10-104 0 0,17-2-3266 0 0,-16 0 2086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11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2759 0 0,'0'0'17156'0'0,"8"6"-15388"0"0,-4-5-1557 0 0,0 0 0 0 0,-1 0 0 0 0,1 0 0 0 0,0-1 0 0 0,-1 1 0 0 0,1-1 0 0 0,0 0-1 0 0,0 0 1 0 0,0-1 0 0 0,-1 1 0 0 0,6-2 0 0 0,7-2 279 0 0,21-9 1 0 0,-8 3-88 0 0,23-7 47 0 0,-30 8-466 0 0,1 2 0 0 0,0 0-1 0 0,43-5 1 0 0,-62 12-322 0 0,-1 0 0 0 0,1 0 0 0 0,-1 0 0 0 0,1 1-1 0 0,-1 0 1 0 0,0-1 0 0 0,1 1 0 0 0,-1 0 0 0 0,0 1 0 0 0,1-1 0 0 0,-1 1 0 0 0,0-1-1 0 0,0 1 1 0 0,3 2 0 0 0,2 3-1542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1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1 10591 0 0,'0'0'3679'0'0,"8"9"-123"0"0,-5-2-3292 0 0,-1 0 1 0 0,0 0-1 0 0,-1 0 0 0 0,0 1 1 0 0,0-1-1 0 0,0 0 0 0 0,-1 1 1 0 0,0-1-1 0 0,-1 1 1 0 0,0-1-1 0 0,-2 13 0 0 0,-4 8 289 0 0,-18 45 0 0 0,20-59-445 0 0,-11 26 38 0 0,-2-1 0 0 0,-2-1 0 0 0,-2 0-1 0 0,-40 53 1 0 0,-120 125-328 0 0,152-183 107 0 0,23-25-542 0 0,0 0 1 0 0,1 0-1 0 0,-10 16 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1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50 339 7831 0 0,'0'0'603'0'0,"-1"-1"-396"0"0,-4-4 812 0 0,0 0 1 0 0,1-1 0 0 0,-1 0 0 0 0,1 1-1 0 0,1-2 1 0 0,-1 1 0 0 0,1 0 0 0 0,0-1-1 0 0,0 1 1 0 0,1-1 0 0 0,-4-11 0 0 0,6 13-853 0 0,-1 1 0 0 0,1 0 0 0 0,0 0 0 0 0,0 0 0 0 0,0-1-1 0 0,0 1 1 0 0,1 0 0 0 0,0 0 0 0 0,0 0 0 0 0,0 0 0 0 0,0 0 0 0 0,1 0 0 0 0,-1 0 0 0 0,1 0 0 0 0,0 0 0 0 0,0 1 0 0 0,0-1 0 0 0,1 1 0 0 0,-1 0 0 0 0,1-1 0 0 0,5-4 0 0 0,4-2-165 0 0,-1 1-1 0 0,2 1 1 0 0,25-15-1 0 0,44-15-231 0 0,-39 21 52 0 0,2 1 0 0 0,-1 3 0 0 0,57-11 0 0 0,-89 22 155 0 0,0 1 1 0 0,1 0-1 0 0,-1 1 1 0 0,1 0-1 0 0,-1 1 0 0 0,19 3 1 0 0,-24-2 48 0 0,0 0 0 0 0,0 0 1 0 0,-1 1-1 0 0,1 0 0 0 0,-1 0 1 0 0,1 0-1 0 0,-1 1 0 0 0,0 0 1 0 0,0 0-1 0 0,-1 1 0 0 0,1-1 1 0 0,7 10-1 0 0,0 3 79 0 0,0 0 0 0 0,-1 2 0 0 0,-1-1 0 0 0,0 1 0 0 0,-2 1 0 0 0,0 0 0 0 0,6 22 0 0 0,-13-37-36 0 0,-1-4-68 0 0,-1 0 0 0 0,0 0-1 0 0,0 0 1 0 0,1 0 0 0 0,-1 0 0 0 0,0 0-1 0 0,0 0 1 0 0,0 0 0 0 0,0 0 0 0 0,0 0-1 0 0,0 0 1 0 0,0 0 0 0 0,-1 0 0 0 0,1 0 0 0 0,0 0-1 0 0,0-1 1 0 0,-1 3 0 0 0,0 1 4 0 0,-1 0 1 0 0,1 0-1 0 0,0 0 0 0 0,-1 0 1 0 0,0-1-1 0 0,0 1 0 0 0,0 0 1 0 0,0-1-1 0 0,-1 1 0 0 0,-3 3 1 0 0,-33 31 26 0 0,21-22 5 0 0,-22 21 30 0 0,-87 61 1 0 0,100-80-34 0 0,-2-2 1 0 0,0 0-1 0 0,0-2 0 0 0,-48 16 0 0 0,62-26-19 0 0,0-1 0 0 0,0 0 0 0 0,0-1 0 0 0,-27 0 0 0 0,39-2-38 0 0,1 0 0 0 0,0 0 0 0 0,-1 0 0 0 0,1-1 0 0 0,0 1 0 0 0,-1-1 0 0 0,1 1 0 0 0,0-1 0 0 0,0 0 0 0 0,-1 0-1 0 0,1 0 1 0 0,0 0 0 0 0,0 0 0 0 0,0-1 0 0 0,0 1 0 0 0,-3-4 0 0 0,5 4-4 0 0,0 1 1 0 0,0-1-1 0 0,0 0 1 0 0,0 0-1 0 0,0 0 0 0 0,0 0 1 0 0,1 0-1 0 0,-1 0 0 0 0,0 0 1 0 0,0 0-1 0 0,1 0 1 0 0,-1 0-1 0 0,0 0 0 0 0,1 0 1 0 0,-1 1-1 0 0,2-3 0 0 0,8-11-240 0 0,-8 12 69 0 0,0 1 1 0 0,0-1-1 0 0,0 1 0 0 0,0-1 1 0 0,0 1-1 0 0,0 0 0 0 0,0 0 1 0 0,0 0-1 0 0,3 0 0 0 0,4-3-1025 0 0,6-3-433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1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8751 0 0,'0'0'13912'0'0,"-1"1"-13859"0"0,-3 3-44 0 0,2-2-8 0 0,-1 0-1 0 0,1 1 0 0 0,0-1 0 0 0,0 1 0 0 0,0 0 1 0 0,1 0-1 0 0,-1 0 0 0 0,-2 5 0 0 0,-14 31 3 0 0,-30 54 151 0 0,43-85-87 0 0,5-8-61 0 0,0 0 0 0 0,0 1-1 0 0,-1-1 1 0 0,1 0 0 0 0,0 1-1 0 0,0-1 1 0 0,0 0 0 0 0,0 1-1 0 0,-1-1 1 0 0,1 0 0 0 0,0 1-1 0 0,0-1 1 0 0,0 0 0 0 0,0 1 0 0 0,0-1-1 0 0,0 0 1 0 0,0 1 0 0 0,0-1-1 0 0,0 0 1 0 0,0 1 0 0 0,0-1-1 0 0,0 0 1 0 0,0 1 0 0 0,0-1 0 0 0,0 0-1 0 0,0 1 1 0 0,0-1 0 0 0,1 0-1 0 0,-1 1 1 0 0,0-1 0 0 0,0 0-1 0 0,0 1 1 0 0,1-1 0 0 0,-1 0-1 0 0,0 0 1 0 0,0 1 0 0 0,1-1 0 0 0,-1 0-1 0 0,0 0 1 0 0,0 1 0 0 0,1-1-1 0 0,-1 0 1 0 0,0 0 0 0 0,1 0-1 0 0,-1 0 1 0 0,0 1 0 0 0,1-1 0 0 0,-1 0-1 0 0,0 0 1 0 0,1 0 0 0 0,-1 0-1 0 0,0 0 1 0 0,1 0 0 0 0,-1 0-1 0 0,0 0 1 0 0,1 0 0 0 0,-1 0-1 0 0,0 0 1 0 0,1 0 0 0 0,0 0 0 0 0,30-4 508 0 0,-18 3-392 0 0,47 1-47 0 0,-52-1-358 0 0,0 1 0 0 0,0-1 1 0 0,0 0-1 0 0,0-1 0 0 0,12-4 1 0 0,-10 2-1525 0 0,-1 0-3305 0 0,0-1-1540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13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24 1839 0 0,'-3'-23'20589'0'0,"-4"36"-20362"0"0,-10 11-69 0 0,-2 0 1 0 0,0-2-1 0 0,-33 30 1 0 0,-26 30 159 0 0,64-63-222 0 0,0 0 0 0 0,1 0 0 0 0,0 2-1 0 0,-10 25 1 0 0,17-32-65 0 0,0 1 0 0 0,2-1 1 0 0,0 1-1 0 0,0 0 0 0 0,1 0 0 0 0,1 1 0 0 0,0 21 0 0 0,2-28 116 0 0,0 4-9036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2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12895 0 0,'0'0'2448'0'0,"12"3"-11416"0"0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1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6447 0 0,'1'0'7831'0'0,"2"-7"-6491"0"0,0 4-1139 0 0,0 0-1 0 0,-1-1 1 0 0,1 1 0 0 0,0 0-1 0 0,0 0 1 0 0,1 1-1 0 0,-1-1 1 0 0,1 1 0 0 0,-1 0-1 0 0,1 0 1 0 0,0 0 0 0 0,0 0-1 0 0,0 1 1 0 0,0-1 0 0 0,0 1-1 0 0,0 0 1 0 0,0 0 0 0 0,0 0-1 0 0,5 1 1 0 0,9-1 175 0 0,0 0 1 0 0,-1 2-1 0 0,22 3 0 0 0,-33-3-305 0 0,35 7-9 0 0,-15-2-145 0 0,-16-2-1013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13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16871 0 0,'0'0'2438'0'0,"1"-1"-1776"0"0,98-29 1917 0 0,-64 18-2497 0 0,0 2 0 0 0,1 1 1 0 0,43-4-1 0 0,-74 13-157 0 0,1 0 0 0 0,-1 0 0 0 0,0 1-1 0 0,0 0 1 0 0,0 0 0 0 0,0 0 0 0 0,7 3 0 0 0,-10-4-357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14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0 17391 0 0,'-1'2'795'0'0,"-45"47"298"0"0,12-6-214 0 0,-54 94-1 0 0,-13 57 1344 0 0,82-156-2124 0 0,-9 19-111 0 0,-102 220-267 0 0,92-201-548 0 0,15-33-2390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1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77 359 4607 0 0,'-2'0'208'0'0,"-15"-6"-2418"0"0,-2-1 4513 0 0,15 5-971 0 0,1 1-1 0 0,-1-1 1 0 0,1 1-1 0 0,0-1 0 0 0,-6-4 1 0 0,8 5-904 0 0,0 0 0 0 0,0 0 0 0 0,0 0 0 0 0,0 0 1 0 0,0-1-1 0 0,0 1 0 0 0,1 0 0 0 0,-1 0 0 0 0,0 0 0 0 0,1-1 0 0 0,-1 1 0 0 0,1 0 1 0 0,-1-1-1 0 0,1 1 0 0 0,0 0 0 0 0,-1-1 0 0 0,1-1 0 0 0,0 1-228 0 0,0 0 1 0 0,0 0-1 0 0,1 0 0 0 0,-1-1 0 0 0,0 1 0 0 0,1 0 0 0 0,0 0 0 0 0,1-3 0 0 0,3-6 68 0 0,1 1-1 0 0,0 1 0 0 0,0-1 0 0 0,1 1 1 0 0,15-16-1 0 0,47-39-30 0 0,-41 40-235 0 0,-9 8-112 0 0,0 0 1 0 0,2 1-1 0 0,0 1 0 0 0,0 1 1 0 0,1 1-1 0 0,46-18 0 0 0,-62 28 104 0 0,-1 0 0 0 0,1 1 0 0 0,0 0 0 0 0,0 0 0 0 0,-1 1 0 0 0,1-1 0 0 0,0 1 0 0 0,0 0 0 0 0,0 1 0 0 0,0-1 0 0 0,-1 1 0 0 0,12 3 0 0 0,-8 0 45 0 0,0 0-1 0 0,0 0 0 0 0,0 1 1 0 0,-1 0-1 0 0,1 1 0 0 0,12 10 1 0 0,25 19 229 0 0,-30-23-131 0 0,0 0 0 0 0,0 0 0 0 0,-2 2 0 0 0,21 23 0 0 0,-33-35-128 0 0,4 7 21 0 0,1-1-1 0 0,-2 1 1 0 0,8 14 0 0 0,-11-20-14 0 0,-1-1 0 0 0,0 1 1 0 0,0 0-1 0 0,-1 0 1 0 0,1-1-1 0 0,-1 1 1 0 0,1 0-1 0 0,-1 0 1 0 0,0 0-1 0 0,0-1 0 0 0,0 1 1 0 0,0 0-1 0 0,-1 0 1 0 0,1 0-1 0 0,-1-1 1 0 0,0 1-1 0 0,0 0 1 0 0,-1 3-1 0 0,-4 4 5 0 0,0 1 0 0 0,-1-1 0 0 0,0 0 0 0 0,0 0 0 0 0,-1-1 0 0 0,-1 0 0 0 0,-17 14 0 0 0,1-4 39 0 0,-52 30 0 0 0,48-33-83 0 0,-1-2-1 0 0,0-2 1 0 0,-1 0-1 0 0,-42 8 1 0 0,-130 19-160 0 0,197-38 179 0 0,-20-1-2225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1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5 3223 0 0,'-10'-1'14342'0'0,"10"0"-14253"0"0,0 1 1 0 0,1 0 0 0 0,-1-1-1 0 0,1 1 1 0 0,-1 0 0 0 0,1-1-1 0 0,-1 1 1 0 0,1 0 0 0 0,-1 0-1 0 0,1 0 1 0 0,-1 0 0 0 0,1-1-1 0 0,-1 1 1 0 0,1 0 0 0 0,-1 0-1 0 0,1 0 1 0 0,0 0 0 0 0,-1 0-1 0 0,1 0 1 0 0,-1 0 0 0 0,1 0-1 0 0,-1 1 1 0 0,1-1 0 0 0,0 0-1 0 0,0 0-6 0 0,0 0 0 0 0,-1 0 0 0 0,1 0 0 0 0,0 0 0 0 0,-1 1-1 0 0,1-1 1 0 0,0 0 0 0 0,-1 0 0 0 0,1 0 0 0 0,0 1 0 0 0,-1-1-1 0 0,1 0 1 0 0,0 1 0 0 0,-1-1 0 0 0,1 0 0 0 0,-1 1 0 0 0,1-1 0 0 0,-1 1-1 0 0,2 0 407 0 0,-2 1-262 0 0,0 0-181 0 0,0 0 0 0 0,0 0-1 0 0,0 0 1 0 0,0-1 0 0 0,0 1-1 0 0,0 0 1 0 0,0 0 0 0 0,-1 0-1 0 0,1 0 1 0 0,-1 0 0 0 0,1-1-1 0 0,-1 1 1 0 0,0 0 0 0 0,0 0-1 0 0,0-1 1 0 0,0 1 0 0 0,0 0-1 0 0,0-1 1 0 0,0 1 0 0 0,-1-1-1 0 0,1 0 1 0 0,0 1 0 0 0,-1-1-1 0 0,1 0 1 0 0,-1 0 0 0 0,1 0-1 0 0,-1 0 1 0 0,0 0 0 0 0,-2 1-1 0 0,-6 2 52 0 0,-1 0 0 0 0,0 0-1 0 0,-22 4 1 0 0,14-4-58 0 0,-113 17-26 0 0,74-14-15 0 0,46-5-186 0 0,0 0 1 0 0,-1-1-1 0 0,1-1 0 0 0,-1 0 0 0 0,-17-2 0 0 0,29 1-206 0 0,1-9-2090 0 0,10-13 1585 0 0,-10 22 643 0 0,5-5-353 0 0,-27 24 1263 0 0,-26 28 1 0 0,36-34-427 0 0,-19 14 420 0 0,30-25-464 0 0,-1 2 96 0 0,2-3-209 0 0,-1 2 1 0 0,0-1-1 0 0,0 0 0 0 0,1 0 1 0 0,-1 0-1 0 0,0 0 0 0 0,1 0 1 0 0,-1 0-1 0 0,1 1 0 0 0,0-1 1 0 0,-1 2-1 0 0,10-2-65 0 0,0-1-1 0 0,0-1 1 0 0,-1 1 0 0 0,1-1-1 0 0,0-1 1 0 0,0 0 0 0 0,-1 0-1 0 0,14-6 1 0 0,-8 4-148 0 0,0 0 0 0 0,20-3 1 0 0,-23 5 3 0 0,-3 1 23 0 0,1 0 0 0 0,0 0 0 0 0,-1 1 0 0 0,18 2 0 0 0,-24-2 103 0 0,1 1 1 0 0,-1 0-1 0 0,0-1 0 0 0,1 1 0 0 0,-1 0 1 0 0,0 0-1 0 0,0 0 0 0 0,0 1 0 0 0,0-1 1 0 0,0 0-1 0 0,0 1 0 0 0,0-1 0 0 0,0 1 1 0 0,0 0-1 0 0,-1-1 0 0 0,1 1 0 0 0,-1 0 1 0 0,1 0-1 0 0,-1 0 0 0 0,0 0 0 0 0,0 1 1 0 0,2 3-1 0 0,-1-2 9 0 0,-1 1 0 0 0,0-1 0 0 0,0 1 0 0 0,0-1 1 0 0,0 6-1 0 0,3 18 127 0 0,1-3 277 0 0,1 0 0 0 0,10 24 0 0 0,-13-38-387 0 0,-1-7 103 0 0,-1-1 0 0 0,0 1-1 0 0,-1-1 1 0 0,1 1 0 0 0,-1 0 0 0 0,1-1 0 0 0,-1 1 0 0 0,0 0 0 0 0,0-1-1 0 0,-1 1 1 0 0,0 5 0 0 0,0-6-32 0 0,0-1 0 0 0,0 1 0 0 0,0-1 0 0 0,-1 0 0 0 0,1 1 0 0 0,0-1 0 0 0,-1 0 0 0 0,0 0 0 0 0,1 0 1 0 0,-1 0-1 0 0,0 0 0 0 0,0 0 0 0 0,0 0 0 0 0,0-1 0 0 0,0 1 0 0 0,-4 1 0 0 0,-15 8 157 0 0,0-1 1 0 0,0-1-1 0 0,-40 10 0 0 0,-71 8 582 0 0,46-15-824 0 0,78-12-19 0 0,7 0-71 0 0,2-1-216 0 0,29-27-3565 0 0,-15 16-4155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16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10 2759 0 0,'-2'1'207'0'0,"-1"-1"-48"0"0,-31 8 719 0 0,14 3 14726 0 0,23-12-15417 0 0,1 1 0 0 0,0-1 0 0 0,-1 0 0 0 0,1 0 0 0 0,-1 0 0 0 0,1-1 1 0 0,5-3-1 0 0,14-5 331 0 0,-13 8-345 0 0,0 0 0 0 0,1 1 0 0 0,-1 0 0 0 0,0 0 0 0 0,16 1 1 0 0,-2 3-180 0 0,29 7 0 0 0,-42-9-324 0 0,-1 1 0 0 0,0-1 1 0 0,10-1-1 0 0,13-3-3637 0 0,-20 0-2501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16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 4143 0 0,'-8'-1'17590'0'0,"21"2"-17251"0"0,-1 0 0 0 0,0-1 0 0 0,1 0 0 0 0,-1-1 0 0 0,17-3 0 0 0,21-1 210 0 0,2 1 16 0 0,-2 0-705 0 0,-7 3-3294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1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0 16759 0 0,'0'0'2116'0'0,"1"2"-1798"0"0,1 0-267 0 0,-1 1 0 0 0,1-1 0 0 0,-1 1 1 0 0,0 0-1 0 0,0 0 0 0 0,-1-1 1 0 0,1 1-1 0 0,0 0 0 0 0,-1 0 1 0 0,0 0-1 0 0,1 0 0 0 0,-1-1 1 0 0,-1 1-1 0 0,1 0 0 0 0,0 0 1 0 0,-1 0-1 0 0,1 0 0 0 0,-2 3 0 0 0,-1 6 21 0 0,-1 0 0 0 0,-10 22 0 0 0,-104 192 549 0 0,48-94-352 0 0,30-56-175 0 0,-4-2 1 0 0,-3-2 0 0 0,-3-2-1 0 0,-67 73 1 0 0,82-106-132 0 0,-46 39-1 0 0,67-64-487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1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74 535 9215 0 0,'-26'-3'955'0'0,"-2"0"280"0"0,10-3 3951 0 0,17-3-3852 0 0,1 8-1301 0 0,0 0 0 0 0,-1 1 0 0 0,1-1-1 0 0,0 0 1 0 0,0 0 0 0 0,0 0-1 0 0,0 0 1 0 0,0 1 0 0 0,0-1 0 0 0,0 0-1 0 0,0 0 1 0 0,1 0 0 0 0,-1 0 0 0 0,0 1-1 0 0,0-1 1 0 0,1 0 0 0 0,-1 0-1 0 0,1-1 1 0 0,6-8 107 0 0,1 0-1 0 0,-1 1 0 0 0,2 0 1 0 0,-1 0-1 0 0,1 0 0 0 0,1 1 1 0 0,10-6-1 0 0,13-14-162 0 0,168-141 119 0 0,-145 127 658 0 0,107-60-1 0 0,-162 101-737 0 0,33-18 611 0 0,57-21 0 0 0,-82 36-566 0 0,1 1-1 0 0,0 0 0 0 0,0 1 1 0 0,0 0-1 0 0,0 0 0 0 0,1 1 1 0 0,-1 0-1 0 0,0 1 0 0 0,0 1 1 0 0,1-1-1 0 0,12 4 0 0 0,-20-4-53 0 0,0 1 0 0 0,0 0-1 0 0,0 0 1 0 0,0 0-1 0 0,0 1 1 0 0,0-1 0 0 0,0 1-1 0 0,0 0 1 0 0,-1 0-1 0 0,1 0 1 0 0,-1 0-1 0 0,1 0 1 0 0,-1 0 0 0 0,0 1-1 0 0,0-1 1 0 0,0 1-1 0 0,3 4 1 0 0,-3-3-6 0 0,0 0 0 0 0,-1 0 0 0 0,0 0 0 0 0,1 1 0 0 0,-1-1 0 0 0,-1 0 0 0 0,1 1-1 0 0,-1-1 1 0 0,0 1 0 0 0,0-1 0 0 0,0 1 0 0 0,-1 5 0 0 0,-1 3-1 0 0,-1-1 0 0 0,-1 1 0 0 0,0-1 0 0 0,0 0 0 0 0,-1 0 0 0 0,-1 0 0 0 0,0-1 0 0 0,-10 16 0 0 0,-3-1 0 0 0,-1-1 0 0 0,-27 28 0 0 0,26-33 37 0 0,0 0-1 0 0,-2-2 0 0 0,0 0 1 0 0,-1-1-1 0 0,0-2 1 0 0,-1-1-1 0 0,-1 0 1 0 0,-1-2-1 0 0,1-1 1 0 0,-2-1-1 0 0,-33 7 0 0 0,17-8-254 0 0,0-1-1 0 0,-48 0 0 0 0,70-9-963 0 0,9-1-5163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17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0 6911 0 0,'0'2'9986'0'0,"-3"4"-9592"0"0,-1 0 1 0 0,1 1 0 0 0,-1-2-1 0 0,0 1 1 0 0,0 0 0 0 0,-8 7-1 0 0,-37 32 340 0 0,12-12-720 0 0,22-17-79 0 0,-1-2 0 0 0,0 0 0 0 0,-1-1 0 0 0,0-1 0 0 0,-1 0 0 0 0,-1-1 0 0 0,-26 11 0 0 0,-14 5 229 0 0,-69 43 0 0 0,122-66-131 0 0,-1 0 0 0 0,1 0-1 0 0,0 0 1 0 0,0 1 0 0 0,0 0-1 0 0,1 0 1 0 0,0 1 0 0 0,0 0-1 0 0,0-1 1 0 0,0 2 0 0 0,-6 11-1 0 0,11-16 1 0 0,-1-1 1 0 0,1 1-1 0 0,0-1 0 0 0,-1 1 0 0 0,1-1 1 0 0,0 1-1 0 0,0-1 0 0 0,0 1 0 0 0,0-1 1 0 0,1 1-1 0 0,-1-1 0 0 0,0 0 0 0 0,0 1 0 0 0,1-1 1 0 0,-1 1-1 0 0,1-1 0 0 0,0 0 0 0 0,-1 1 1 0 0,1-1-1 0 0,0 0 0 0 0,0 1 0 0 0,0-1 1 0 0,0 0-1 0 0,0 0 0 0 0,0 0 0 0 0,0 0 0 0 0,0 0 1 0 0,0 0-1 0 0,0 0 0 0 0,0 0 0 0 0,1-1 1 0 0,2 2-1 0 0,1 1 69 0 0,1 0 0 0 0,0 0-1 0 0,1-1 1 0 0,-1 0 0 0 0,12 3 0 0 0,16 0 53 0 0,0-1 0 0 0,0-2-1 0 0,0-1 1 0 0,1-2 0 0 0,-1-2-1 0 0,63-11 1 0 0,-38-1-403 0 0,0-1 1 0 0,111-49-1 0 0,-164 62 129 0 0,-1 1-14 0 0,0 0 0 0 0,0 0 0 0 0,0-1 0 0 0,-1 0 0 0 0,1 0 1 0 0,5-5-1 0 0,-5 2 37 0 0,-4 5 96 0 0,-1 0 1 0 0,1 0-1 0 0,-1 0 0 0 0,1 0 1 0 0,-1 0-1 0 0,1 0 0 0 0,-1-1 1 0 0,0 1-1 0 0,0 0 1 0 0,0 0-1 0 0,1 0 0 0 0,-1 0 1 0 0,0 0-1 0 0,0 0 0 0 0,-1 0 1 0 0,1 0-1 0 0,0 0 1 0 0,0-1-1 0 0,0 1 0 0 0,-1 0 1 0 0,1 0-1 0 0,0 0 0 0 0,-1 0 1 0 0,1 0-1 0 0,-1 0 0 0 0,0 0 1 0 0,1 1-1 0 0,-1-1 1 0 0,0 0-1 0 0,1 0 0 0 0,-1 0 1 0 0,-1-1-1 0 0,0 1 0 0 0,0-2 17 0 0,0 1 0 0 0,0 0 0 0 0,-1 0 0 0 0,1 0 1 0 0,-1 0-1 0 0,-4-2 0 0 0,-11-8-20 0 0,7 4 3 0 0,5 6 0 0 0,-4 1 0 0 0,3 1-16 0 0,0 0-1 0 0,0 0 0 0 0,0 1 1 0 0,0 0-1 0 0,0 0 1 0 0,1 0-1 0 0,-1 1 0 0 0,0 0 1 0 0,1 1-1 0 0,-1-1 1 0 0,-9 7-1 0 0,3-2 231 0 0,1 1 0 0 0,0 0 0 0 0,1 1 0 0 0,-17 16 0 0 0,25-21-158 0 0,-1 0 0 0 0,1 0-1 0 0,0 0 1 0 0,0 0 0 0 0,0 1 0 0 0,0-1 0 0 0,1 1 0 0 0,0 0-1 0 0,0 0 1 0 0,0 0 0 0 0,1 0 0 0 0,-1 0 0 0 0,1 0 0 0 0,0 0-1 0 0,1 0 1 0 0,-1 9 0 0 0,1-10 10 0 0,1 1-46 0 0,7 7-22 0 0,0-5-83 0 0,-6-6-26 0 0,0-1 1 0 0,0 1 0 0 0,0-1-1 0 0,0 0 1 0 0,1 1-1 0 0,-1-1 1 0 0,0 0 0 0 0,0 0-1 0 0,3-1 1 0 0,8-2-589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2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364 122 7367 0 0,'0'0'12187'0'0,"1"-2"-11438"0"0,2-2-614 0 0,0-1 0 0 0,-1 0 0 0 0,1-1 0 0 0,-1 1 0 0 0,-1 0 0 0 0,1-1 0 0 0,-1 1 0 0 0,1-1 0 0 0,-2 1 0 0 0,1-1-1 0 0,-1 1 1 0 0,1-1 0 0 0,-2 0 0 0 0,0-9 0 0 0,1 14-142 0 0,-1-1-1 0 0,1 1 0 0 0,0 0 1 0 0,-1-1-1 0 0,1 1 1 0 0,-1-1-1 0 0,1 1 0 0 0,-1 0 1 0 0,0 0-1 0 0,0-1 1 0 0,1 1-1 0 0,-1 0 0 0 0,0 0 1 0 0,0 0-1 0 0,0 0 1 0 0,0 0-1 0 0,0 0 1 0 0,-1 0-1 0 0,1 0 0 0 0,0 0 1 0 0,0 1-1 0 0,-1-1 1 0 0,1 0-1 0 0,0 1 0 0 0,-1-1 1 0 0,1 1-1 0 0,-1 0 1 0 0,1-1-1 0 0,-3 1 0 0 0,0 0-39 0 0,-1 0 0 0 0,1 0-1 0 0,-1 0 1 0 0,1 1-1 0 0,-1 0 1 0 0,-6 1-1 0 0,-2 3-1 0 0,-1 0-1 0 0,2 0 1 0 0,-1 2 0 0 0,0-1-1 0 0,-17 13 1 0 0,-55 49-28 0 0,63-50 74 0 0,-38 37 3 0 0,52-48 0 0 0,2 1 0 0 0,-1 0 0 0 0,1 0 0 0 0,1 1 0 0 0,-10 18 0 0 0,14-25 0 0 0,0-1 0 0 0,1 1 0 0 0,-1 0 0 0 0,0 0-1 0 0,1 0 1 0 0,-1 0 0 0 0,1 0 0 0 0,0 0 0 0 0,0 0 0 0 0,0 0 0 0 0,0 0-1 0 0,0 0 1 0 0,0 0 0 0 0,0 0 0 0 0,0 0 0 0 0,1 0 0 0 0,-1 0 0 0 0,1 0-1 0 0,0 0 1 0 0,0-1 0 0 0,-1 1 0 0 0,3 3 0 0 0,-1-3 3 0 0,0 0 1 0 0,0 0-1 0 0,0 0 1 0 0,0-1 0 0 0,0 1-1 0 0,1 0 1 0 0,-1-1-1 0 0,0 1 1 0 0,1-1-1 0 0,0 0 1 0 0,-1 0-1 0 0,1 0 1 0 0,-1 0-1 0 0,1-1 1 0 0,5 2 0 0 0,5-1 19 0 0,1 0 0 0 0,0-1 0 0 0,0 0 0 0 0,0-1 0 0 0,-1 0 0 0 0,16-4 0 0 0,4-3 15 0 0,43-15 0 0 0,-51 14-5 0 0,-1-1 0 0 0,0-1 0 0 0,0-1-1 0 0,-1-1 1 0 0,33-24 0 0 0,-54 36 319 0 0,-2 3-285 0 0,1 12 17 0 0,-1-1 1 0 0,-1 1 0 0 0,-2 17-1 0 0,2-21-1 0 0,1-8-74 0 0,0 0-1 0 0,-1 0 0 0 0,1 0 1 0 0,0 0-1 0 0,0 0 0 0 0,0-1 1 0 0,1 1-1 0 0,-1 0 0 0 0,0 0 1 0 0,1 0-1 0 0,0 1 0 0 0,1 4 24 0 0,0 3-9 0 0,4 3 31 0 0,-2-10-53 0 0,-2-2 8 0 0,1 2-12 0 0,1 0-1 0 0,-1 0 1 0 0,0-1 0 0 0,1 1 0 0 0,0-1 0 0 0,-1 0 0 0 0,1 0-1 0 0,0 0 1 0 0,0-1 0 0 0,0 1 0 0 0,0-1 0 0 0,7 1 0 0 0,17 0-6640 0 0,-14-2-348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1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89 12295 0 0,'-1'0'563'0'0,"-18"7"112"0"0,-3 2-170 0 0,8-8 7613 0 0,24 0-7937 0 0,-1 0 0 0 0,0-1 0 0 0,0 0-1 0 0,1 0 1 0 0,-1-1 0 0 0,15-3-1 0 0,58-18 121 0 0,-66 18-248 0 0,51-15 5 0 0,101-34-547 0 0,-152 49-427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1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10135 0 0,'-2'1'778'0'0,"-54"23"10535"0"0,61-23-11115 0 0,-1 0 0 0 0,1 0 0 0 0,-1-1 0 0 0,1 0 0 0 0,0 0 0 0 0,-1 0 0 0 0,1 0 0 0 0,0-1 0 0 0,5 0 0 0 0,-4 0-86 0 0,28-4 92 0 0,90-9 76 0 0,-102 13-272 0 0,0 1-1 0 0,0 1 0 0 0,35 6 0 0 0,-49-5-62 0 0,-1 0 0 0 0,1 1-1 0 0,10 5 1 0 0,-2-1-788 0 0,-13-6-49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1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37 4607 0 0,'0'0'354'0'0,"0"-27"15511"0"0,9 19-13229 0 0,-9 8-2603 0 0,1 0 0 0 0,-1-1 1 0 0,0 1-1 0 0,0 0 0 0 0,1 0 0 0 0,-1 0 1 0 0,0 0-1 0 0,1 0 0 0 0,-1 0 0 0 0,0 0 1 0 0,1 0-1 0 0,-1 0 0 0 0,0 0 1 0 0,1 0-1 0 0,-1 0 0 0 0,0 0 0 0 0,1 0 1 0 0,-1 0-1 0 0,0 0 0 0 0,1 0 0 0 0,-1 1 1 0 0,0-1-1 0 0,1 0 0 0 0,-1 0 1 0 0,0 0-1 0 0,0 0 0 0 0,1 1 0 0 0,-1-1 1 0 0,0 0-1 0 0,0 0 0 0 0,1 1 0 0 0,-1-1 1 0 0,0 0-1 0 0,0 0 0 0 0,0 1 0 0 0,1-1 1 0 0,2 17 255 0 0,-4-10-267 0 0,1 0 1 0 0,-1 0-1 0 0,-2 9 0 0 0,-8 17 208 0 0,-28 58 0 0 0,2-5-111 0 0,-42 152-164 0 0,77-233 32 0 0,-7 30-539 0 0,9-34-176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1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15 108 7367 0 0,'0'0'7802'0'0,"-2"-2"-6607"0"0,0 1-1 0 0,1-1 1 0 0,-1 0 0 0 0,1 0 0 0 0,0 0 0 0 0,-1 0 0 0 0,1 0 0 0 0,-2-4 0 0 0,16 1-1028 0 0,1 1 0 0 0,-1 0 0 0 0,1 1 0 0 0,18-2 0 0 0,5-2-55 0 0,252-35 537 0 0,-200 31-361 0 0,-57 8-457 0 0,35 0 1 0 0,-25 5-9631 0 0,-30-2 2175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1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3679 0 0,'0'0'328'0'0,"-11"4"-264"0"0,-5 1-64 0 0,-4 2 0 0 0,1 1 1528 0 0,-1 0 288 0 0,2 1 56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9:2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4 6911 0 0,'11'-2'570'0'0,"1"1"0"0"0,-1 1 0 0 0,1 0 0 0 0,22 3 0 0 0,-15 4 9550 0 0,-12-2-6535 0 0,-8-3-3444 0 0,1-1-1 0 0,0 1 1 0 0,0 0 0 0 0,-1-1 0 0 0,1 1 0 0 0,-1-1-1 0 0,0 1 1 0 0,1-1 0 0 0,-2 3 0 0 0,-6 3-75 0 0,1 0 1 0 0,-1-1-1 0 0,0 0 1 0 0,0 0-1 0 0,-1-1 0 0 0,0 0 1 0 0,0-1-1 0 0,-10 4 1 0 0,0 1-76 0 0,-156 78-397 0 0,-54 27-496 0 0,223-111 894 0 0,0-1-8 0 0,1 1 0 0 0,1 0 1 0 0,-1 0-1 0 0,-7 5 0 0 0,6 0-34 0 0,6-6 47 0 0,-1-1 3 0 0,0 0 0 0 0,1 0 0 0 0,-1 0 0 0 0,0 1 0 0 0,1-1 0 0 0,0 0 0 0 0,-1 0 0 0 0,1 0 0 0 0,0 0 0 0 0,-1 0 0 0 0,1 1 0 0 0,0-1 0 0 0,0 0 0 0 0,0 0 0 0 0,0 1 0 0 0,0-1 0 0 0,0 0 0 0 0,0 0 0 0 0,1 3 0 0 0,0-1 0 0 0,1 2 0 0 0,-1-1-1 0 0,1 0 1 0 0,-1 0 0 0 0,2 0-1 0 0,-1 0 1 0 0,0 0-1 0 0,1 0 1 0 0,-1 0 0 0 0,1-1-1 0 0,0 1 1 0 0,0-1-1 0 0,5 4 1 0 0,3 2 22 0 0,0 0-1 0 0,22 12 1 0 0,-5-6 144 0 0,0-2 0 0 0,1-1 1 0 0,1-1-1 0 0,52 11 0 0 0,-53-16 85 0 0,0-2 1 0 0,-1-2-1 0 0,1 0 1 0 0,0-2-1 0 0,47-6 0 0 0,141-34-37 0 0,-204 37-263 0 0,8-1-83 0 0,12-3-356 0 0,-1-1 0 0 0,60-23 0 0 0,-87 28 443 0 0,-1 1 0 0 0,1-1 1 0 0,-1 0-1 0 0,1 0 0 0 0,-1-1 0 0 0,0 1 0 0 0,0-1 0 0 0,0 0 1 0 0,-1 0-1 0 0,0 0 0 0 0,6-9 0 0 0,-8 11 28 0 0,1 0-1 0 0,-1-1 1 0 0,0 1-1 0 0,0-1 1 0 0,-1 1-1 0 0,1-1 1 0 0,0 1-1 0 0,-1-1 1 0 0,1 1 0 0 0,-1-1-1 0 0,0 0 1 0 0,0 1-1 0 0,0-1 1 0 0,0 1-1 0 0,-1-1 1 0 0,1 0-1 0 0,-1 1 1 0 0,1-1-1 0 0,-1 1 1 0 0,0-1-1 0 0,0 1 1 0 0,0 0 0 0 0,0-1-1 0 0,0 1 1 0 0,-3-4-1 0 0,2 3 8 0 0,0 1 0 0 0,0 0 0 0 0,0-1 0 0 0,-1 1 0 0 0,1 0-1 0 0,0 0 1 0 0,-1 1 0 0 0,1-1 0 0 0,-1 0 0 0 0,0 1 0 0 0,1-1 0 0 0,-4 0 0 0 0,-1-1-16 0 0,1 1-18 0 0,0-1 0 0 0,-1 1 0 0 0,1 0 0 0 0,-1 1 0 0 0,-12-2 0 0 0,12 3-20 0 0,-2 0 29 0 0,1 1 0 0 0,0 0 1 0 0,-9 2-1 0 0,9-1 27 0 0,4-1 15 0 0,0 0 0 0 0,0-1 0 0 0,1 1 0 0 0,-1 1 0 0 0,1-1 0 0 0,-1 1 0 0 0,1-1 0 0 0,-6 5 0 0 0,2-2 22 0 0,1-1 8 0 0,1 0 0 0 0,0 0 1 0 0,0 1-1 0 0,0 0 0 0 0,0 0 0 0 0,1 0 0 0 0,-1 0 0 0 0,1 1 0 0 0,0-1 0 0 0,1 1 0 0 0,-1 0 1 0 0,1 1-1 0 0,0-1 0 0 0,0 0 0 0 0,0 1 0 0 0,1 0 0 0 0,0-1 0 0 0,-2 10 0 0 0,3-11-27 0 0,0 1 0 0 0,1-1-1 0 0,-1 0 1 0 0,1 0-1 0 0,0 1 1 0 0,1-1-1 0 0,-1 0 1 0 0,1 1 0 0 0,-1-1-1 0 0,3 5 1 0 0,2 5 12 0 0,10 21 0 0 0,1 2-46 0 0,-15-35-76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3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1002 2303 0 0,'0'0'7098'0'0,"-1"9"-900"0"0,6-9-6112 0 0,0-1-1 0 0,0 0 0 0 0,0 0 0 0 0,0 0 1 0 0,0-1-1 0 0,0 1 0 0 0,0-1 0 0 0,0-1 1 0 0,-1 1-1 0 0,1-1 0 0 0,-1 0 0 0 0,6-4 1 0 0,7-7 127 0 0,25-25 0 0 0,-36 33-174 0 0,51-56 112 0 0,76-106 0 0 0,-6-3-85 0 0,-93 121-56 0 0,65-89-10 0 0,-62 90 11 0 0,-36 47 42 0 0,3 0 60 0 0,11-13 198 0 0,-10 12-283 0 0,-5 3-6 0 0,0-1-1 0 0,0 1 1 0 0,1 0-1 0 0,-1 0 1 0 0,0 0-1 0 0,0 0 1 0 0,0-1-1 0 0,0 1 1 0 0,1 0 0 0 0,-1 0-1 0 0,0 0 1 0 0,0 0-1 0 0,1 0 1 0 0,-1 0-1 0 0,0 0 1 0 0,0 0-1 0 0,1 0 1 0 0,-1 0-1 0 0,0 0 1 0 0,0 0-1 0 0,0 0 1 0 0,1 0-1 0 0,-1 0 1 0 0,0 0 0 0 0,0 0-1 0 0,1 0 1 0 0,-1 0-1 0 0,0 0 1 0 0,0 0-1 0 0,0 0 1 0 0,1 1-1 0 0,-1-1 1 0 0,0 0-1 0 0,0 0 1 0 0,0 0-1 0 0,1 0 1 0 0,-1 0-1 0 0,0 1 1 0 0,0-1-1 0 0,4 12 225 0 0,-2 21-312 0 0,-2-29 144 0 0,-2 26 43 0 0,-10 59 0 0 0,-1 9-75 0 0,11-77-8 0 0,-6 27 0 0 0,4-27-17 0 0,-2 26-1 0 0,-3 33 44 0 0,11-56 1 0 0,0-17-44 0 0,-2-5 171 0 0,1 0-15 0 0,-1-2-139 0 0,0 0-1 0 0,0 0 0 0 0,0 0 1 0 0,0 1-1 0 0,0-1 0 0 0,0 0 1 0 0,0 0-1 0 0,0 0 0 0 0,0 0 1 0 0,0 0-1 0 0,0 1 0 0 0,0-1 1 0 0,0 0-1 0 0,0 0 1 0 0,0 0-1 0 0,0 0 0 0 0,0 0 1 0 0,0 0-1 0 0,0 1 0 0 0,1-1 1 0 0,-1 0-1 0 0,0 0 0 0 0,0 0 1 0 0,0 0-1 0 0,0 0 0 0 0,0 0 1 0 0,0 0-1 0 0,1 0 1 0 0,-1 0-1 0 0,0 0 0 0 0,0 0 1 0 0,0 0-1 0 0,0 1 0 0 0,0-1 1 0 0,1 0-1 0 0,-1 0 0 0 0,0 0 1 0 0,0 0-1 0 0,0 0 0 0 0,1 0 1 0 0,33-39 323 0 0,-22 24-255 0 0,27-25 0 0 0,55-45-415 0 0,143-169 0 0 0,15-37-57 0 0,-239 274 366 0 0,-9 12 0 0 0,-1 0 0 0 0,1 0 0 0 0,1 0 0 0 0,-1 1 0 0 0,1 0 0 0 0,-1 0 0 0 0,10-6 0 0 0,-6 8 0 0 0,-8 2 0 0 0,0 0 0 0 0,0 1 0 0 0,1-1 0 0 0,-1 0 0 0 0,0 1 0 0 0,0-1 0 0 0,1 0 0 0 0,-1 0 0 0 0,0 1 0 0 0,0-1 0 0 0,0 0 0 0 0,1 1 0 0 0,-1-1 0 0 0,0 0 0 0 0,0 1 0 0 0,0-1 0 0 0,0 1 0 0 0,0-1 0 0 0,0 0 0 0 0,0 1 0 0 0,0-1 0 0 0,0 6-14 0 0,0-1-1 0 0,0 0 1 0 0,-1 0 0 0 0,0 0-1 0 0,0 0 1 0 0,0 0 0 0 0,0 0-1 0 0,-4 7 1 0 0,-21 40-114 0 0,11-24 65 0 0,-9 18 20 0 0,-49 105-6 0 0,56-110 94 0 0,-22 78 0 0 0,36-105-32 0 0,-15 57 83 0 0,-17 138 0 0 0,32-190-43 0 0,3-3-95 0 0,0-15-174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3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4607 0 0,'0'0'10470'0'0,"0"2"-10204"0"0,-2 18 84 0 0,0 0-1 0 0,-2 0 0 0 0,0 0 1 0 0,-1-1-1 0 0,-12 27 0 0 0,14-34-148 0 0,1 0 1 0 0,-1-1-1 0 0,2 1 0 0 0,0 0 0 0 0,0 0 1 0 0,1 14-1 0 0,0-15-74 0 0,1-10-79 0 0,-1-1-1 0 0,0 1 1 0 0,0-1-1 0 0,1 1 0 0 0,-1-1 1 0 0,0 1-1 0 0,1-1 1 0 0,-1 1-1 0 0,0-1 1 0 0,1 1-1 0 0,-1-1 0 0 0,1 1 1 0 0,-1-1-1 0 0,1 0 1 0 0,-1 1-1 0 0,1-1 1 0 0,-1 0-1 0 0,1 1 1 0 0,-1-1-1 0 0,1 0 0 0 0,-1 0 1 0 0,1 1-1 0 0,-1-1 1 0 0,1 0-1 0 0,0 0 1 0 0,-1 0-1 0 0,1 0 1 0 0,-1 0-1 0 0,1 0 0 0 0,0 0 1 0 0,0 0-1 0 0,21-2 282 0 0,-12-2-202 0 0,0-1-1 0 0,0 0 1 0 0,0 0 0 0 0,-1-1-1 0 0,15-12 1 0 0,39-41-50 0 0,-36 32-62 0 0,58-60 110 0 0,-85 86-208 0 0,1 0-1 0 0,0 1 0 0 0,0-1 1 0 0,0 0-1 0 0,0 0 0 0 0,-1 0 1 0 0,1 0-1 0 0,-1 0 1 0 0,1 0-1 0 0,0 0 0 0 0,-1 0 1 0 0,1 0-1 0 0,-1 0 1 0 0,0 0-1 0 0,1 0 0 0 0,-1-2 1 0 0,0 0-272 0 0,1 2-123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3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 5527 0 0,'0'0'7560'0'0,"-1"1"-6505"0"0,-13 20 50 0 0,1 0 0 0 0,0 0 0 0 0,-14 37 0 0 0,-13 23-402 0 0,-178 342-123 0 0,201-389-550 0 0,10-19-16 0 0,0 0 1 0 0,-7 22 0 0 0,12-30-59 0 0,2-5-182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34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61 9671 0 0,'7'-8'364'0'0,"-1"1"0"0"0,2 0-1 0 0,-1 0 1 0 0,16-10 0 0 0,-14 10 1203 0 0,-8 6-1303 0 0,0 0 0 0 0,0 1 0 0 0,0-1 0 0 0,0 0 0 0 0,0 1 0 0 0,0-1 0 0 0,0 1 0 0 0,0-1 1 0 0,0 1-1 0 0,0-1 0 0 0,1 1 0 0 0,-1 0 0 0 0,0-1 0 0 0,0 1 0 0 0,0 0 0 0 0,1 0 0 0 0,-1 0 1 0 0,2 0-1 0 0,-2 1-183 0 0,0-1 0 0 0,-1 0 0 0 0,1 1 0 0 0,0-1 0 0 0,0 1 1 0 0,-1-1-1 0 0,1 1 0 0 0,0-1 0 0 0,-1 1 0 0 0,1 0 0 0 0,-1-1 1 0 0,1 1-1 0 0,-1 0 0 0 0,1-1 0 0 0,-1 1 0 0 0,1 0 0 0 0,-1 0 1 0 0,0-1-1 0 0,1 3 0 0 0,0 1-18 0 0,0 0 1 0 0,0 0-1 0 0,0 0 1 0 0,-1 1-1 0 0,0-1 0 0 0,1 0 1 0 0,-2 0-1 0 0,0 7 1 0 0,-4 14 238 0 0,-1-1 1 0 0,-1 0 0 0 0,-17 39 0 0 0,-43 64 268 0 0,-50 53-207 0 0,8-15-137 0 0,-52 122-110 0 0,155-276-152 0 0,1-4-143 0 0,1 1 1 0 0,0 0-1 0 0,1 0 1 0 0,-6 17 0 0 0,9-23-869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2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28 4607 0 0,'37'-27'14226'0'0,"-37"30"-14059"0"0,-1 1 0 0 0,0-1 0 0 0,0 1 0 0 0,0-1 0 0 0,-1 0 0 0 0,1 0 0 0 0,-4 6 0 0 0,1-2 71 0 0,-129 263 1495 0 0,25-55-1381 0 0,8-4-101 0 0,90-189-203 0 0,-6 13 50 0 0,0 0 1 0 0,3 1-1 0 0,1 1 1 0 0,-11 56-1 0 0,23-91-79 0 0,9 2-403 0 0,3-4-1168 0 0,0-3-3425 0 0,2-2-2077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3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12895 0 0,'0'0'3976'0'0,"3"0"-2550"0"0,13-3-448 0 0,0-1 1 0 0,0-1 0 0 0,23-9-1 0 0,0-1-123 0 0,11-2 66 0 0,0 3 0 0 0,54-8-1 0 0,-92 22-1426 0 0,-2 6-2657 0 0,-2 0 1555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35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137 332 11975 0 0,'0'0'1083'0'0,"-9"-1"-538"0"0,7 1 99 0 0,1 0 0 0 0,-1 0 0 0 0,0 0-1 0 0,0 0 1 0 0,0 0 0 0 0,0 1 0 0 0,0-1 0 0 0,0 1-1 0 0,1-1 1 0 0,-1 1 0 0 0,0 0 0 0 0,-3 1 0 0 0,2 0-221 0 0,0 1 0 0 0,0-1 0 0 0,0 1 1 0 0,0-1-1 0 0,-4 7 0 0 0,-1 1-344 0 0,2 1 0 0 0,-11 20 0 0 0,15-28 171 0 0,-6 14-255 0 0,1 1 0 0 0,0 0 0 0 0,1 0 0 0 0,1 1-1 0 0,1-1 1 0 0,-4 35 0 0 0,8-48-404 0 0,0 1 0 0 0,0-1 0 0 0,0 1 0 0 0,3 8-1 0 0,2-2-6204 0 0</inkml:trace>
  <inkml:trace contextRef="#ctx0" brushRef="#br0" timeOffset="1">371 0 13359 0 0,'0'0'592'0'0,"-7"7"120"0"0,-2 2-568 0 0,0 2-144 0 0,0 0 0 0 0,1 1 0 0 0,1 3 192 0 0,2-1 0 0 0,1 0 8 0 0,3-1-6344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3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8 252 5983 0 0,'5'-9'8355'0'0,"-3"13"-7770"0"0,0 0 0 0 0,-1 1 0 0 0,1-1 1 0 0,-1 0-1 0 0,-1 1 0 0 0,1-1 0 0 0,0 1 0 0 0,-1 0 1 0 0,0-1-1 0 0,0 1 0 0 0,-2 6 0 0 0,0 6 121 0 0,-10 29 1 0 0,6-26-166 0 0,6-20-541 0 0,0 0-1 0 0,0 0 1 0 0,0 0 0 0 0,0 0 0 0 0,0 0 0 0 0,0 0-1 0 0,0 0 1 0 0,0 0 0 0 0,1 0 0 0 0,-1 0 0 0 0,0 0-1 0 0,0-1 1 0 0,0 1 0 0 0,0 0 0 0 0,0 0 0 0 0,0 0-1 0 0,0 0 1 0 0,1 0 0 0 0,-1 1 0 0 0,0-1 0 0 0,0 0-1 0 0,0 0 1 0 0,0 0 0 0 0,0 0 0 0 0,0 0 0 0 0,0 0-1 0 0,0 0 1 0 0,1 0 0 0 0,-1 0 0 0 0,0 0 0 0 0,0 0-1 0 0,0 0 1 0 0,0 0 0 0 0,0 0 0 0 0,0 0 0 0 0,0 0-1 0 0,0 1 1 0 0,0-1 0 0 0,0 0 0 0 0,0 0 0 0 0,0 0-1 0 0,1 0 1 0 0,-1 0 0 0 0,0 0 0 0 0,0 0 0 0 0,0 0-1 0 0,0 1 1 0 0,0-1 0 0 0,0 0 0 0 0,0 0 0 0 0,0 0-1 0 0,0 0 1 0 0,0 0 0 0 0,0 0 0 0 0,0 0 0 0 0,0 1-1 0 0,0-1 1 0 0,0 0 0 0 0,0 0 0 0 0,0 0 0 0 0,-1 0-1 0 0,1 0 1 0 0,0 0 0 0 0,0 0 0 0 0,0 0 0 0 0,0 1-1 0 0,13-11-100 0 0,14-17-239 0 0,31-39-523 0 0,-33 35 237 0 0,40-36 1 0 0,-32 38 104 0 0,1 1 1 0 0,49-29-1 0 0,-62 44 684 0 0,1 1 0 0 0,0 2 0 0 0,0 0 0 0 0,1 1 0 0 0,41-9 0 0 0,-62 17-103 0 0,1 0 1 0 0,0 1 0 0 0,-1 0-1 0 0,1-1 1 0 0,-1 1 0 0 0,1 0-1 0 0,0 0 1 0 0,-1 1 0 0 0,1-1-1 0 0,-1 0 1 0 0,1 1 0 0 0,-1 0-1 0 0,1-1 1 0 0,-1 1 0 0 0,1 0-1 0 0,-1 0 1 0 0,1 0 0 0 0,-1 1-1 0 0,0-1 1 0 0,0 1 0 0 0,4 3-1 0 0,-4-3 13 0 0,0 1 0 0 0,0-1-1 0 0,0 1 1 0 0,-1 0 0 0 0,1 0 0 0 0,-1-1-1 0 0,0 1 1 0 0,0 0 0 0 0,0 1 0 0 0,0-1-1 0 0,0 0 1 0 0,-1 0 0 0 0,0 0 0 0 0,1 0-1 0 0,-1 0 1 0 0,0 1 0 0 0,-1 4-1 0 0,-1 10 177 0 0,-1 0 0 0 0,-1 0 0 0 0,-9 27 0 0 0,-26 51 71 0 0,9-23-217 0 0,0-1-114 0 0,30-70-49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36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11 10591 0 0,'10'-6'1134'0'0,"-2"2"2158"0"0,-9 4-3059 0 0,1 1 0 0 0,-1 0 0 0 0,1 0 0 0 0,-1 0 1 0 0,1-1-1 0 0,-1 1 0 0 0,1 0 0 0 0,-1-1 0 0 0,0 1 0 0 0,1-1 1 0 0,-1 1-1 0 0,-1 0 0 0 0,0 1 170 0 0,-10 10-107 0 0,0 1 0 0 0,1 0 0 0 0,0 0 0 0 0,-10 18 0 0 0,-13 19-205 0 0,12-20-57 0 0,2 0 1 0 0,2 1-1 0 0,-17 36 0 0 0,32-60-34 0 0,2-5 0 0 0,0 0 0 0 0,0 1 0 0 0,0-1 0 0 0,1 1 0 0 0,-1-1 0 0 0,1 1 0 0 0,-1-1 0 0 0,1 1 0 0 0,0-1 0 0 0,0 1 0 0 0,0-1 0 0 0,1 3 0 0 0,-1-3 42 0 0,0 0-1 0 0,0 0 0 0 0,0-1 1 0 0,0 1-1 0 0,1 0 0 0 0,-1 0 1 0 0,0-1-1 0 0,1 1 0 0 0,0 0 1 0 0,-1-1-1 0 0,1 1 1 0 0,0-1-1 0 0,0 1 0 0 0,0-1 1 0 0,0 1-1 0 0,0-1 0 0 0,0 1 1 0 0,0-1-1 0 0,1 0 0 0 0,-1 0 1 0 0,0 1-1 0 0,1-1 1 0 0,-1 0-1 0 0,1 0 0 0 0,1 1 1 0 0,0-1 54 0 0,0 0 0 0 0,0-1 1 0 0,0 1-1 0 0,0 0 0 0 0,0-1 0 0 0,0 1 1 0 0,0-1-1 0 0,0 0 0 0 0,0 0 1 0 0,0 0-1 0 0,0-1 0 0 0,0 1 1 0 0,0-1-1 0 0,4-1 0 0 0,6-2 23 0 0,0-1 0 0 0,0-1 0 0 0,-1 0 0 0 0,13-9-1 0 0,44-35 578 0 0,-43 31-610 0 0,-18 13-98 0 0,1-1 0 0 0,-1 0-1 0 0,-1 0 1 0 0,0 0 0 0 0,7-10-1 0 0,-10 12 0 0 0,-1 0-1 0 0,0 0 0 0 0,0-1 0 0 0,-1 1 1 0 0,1-1-1 0 0,-1 1 0 0 0,0-1 0 0 0,-1 0 0 0 0,0 0 1 0 0,1-7-1 0 0,-1 5-97 0 0,0 0 0 0 0,-1 0 0 0 0,0 0 1 0 0,0 0-1 0 0,-1 0 0 0 0,0-1 0 0 0,-1 1 0 0 0,0 0 0 0 0,-4-11 1 0 0,5 16 61 0 0,-1 0 1 0 0,1 0 0 0 0,-1 0 0 0 0,1 1 0 0 0,-1-1 0 0 0,0 1 0 0 0,0-1 0 0 0,0 1 0 0 0,-1-1 0 0 0,1 1 0 0 0,-1 0-1 0 0,1 0 1 0 0,-1 0 0 0 0,1 1 0 0 0,-1-1 0 0 0,0 1 0 0 0,0-1 0 0 0,0 1 0 0 0,0 0 0 0 0,0 0 0 0 0,0 0 0 0 0,0 0 0 0 0,0 1-1 0 0,-1-1 1 0 0,1 1 0 0 0,-5 0 0 0 0,2 0-15 0 0,0 1 1 0 0,1-1-1 0 0,-1 1 0 0 0,0 1 0 0 0,1-1 0 0 0,-1 1 1 0 0,1 0-1 0 0,0 0 0 0 0,-1 0 0 0 0,1 1 0 0 0,0 0 1 0 0,1 0-1 0 0,-1 0 0 0 0,0 0 0 0 0,1 1 0 0 0,0 0 1 0 0,0 0-1 0 0,0 0 0 0 0,-5 7 0 0 0,8-9-321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3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4 338 6647 0 0,'0'0'11590'0'0,"0"-1"-11292"0"0,-1 1 1 0 0,1-1 0 0 0,-1 0 0 0 0,1 1 0 0 0,0-1 0 0 0,0 0-1 0 0,-1 0 1 0 0,1 1 0 0 0,0-1 0 0 0,0 0 0 0 0,0 0 0 0 0,0 0-1 0 0,0 1 1 0 0,0-3 0 0 0,2-1-276 0 0,0 0-1 0 0,0 0 0 0 0,0 0 1 0 0,1 0-1 0 0,0 0 1 0 0,0 0-1 0 0,0 1 1 0 0,0 0-1 0 0,5-5 0 0 0,37-26-18 0 0,-39 30-3 0 0,2-2-9 0 0,55-35-196 0 0,-54 36 177 0 0,0 0 1 0 0,0 0-1 0 0,1 1 0 0 0,-1 1 0 0 0,12-3 0 0 0,-17 4 20 0 0,-3 2 3 0 0,0-1 1 0 0,1 1 0 0 0,-1 0 0 0 0,0 0-1 0 0,1-1 1 0 0,-1 1 0 0 0,0 0 0 0 0,0 0-1 0 0,1 0 1 0 0,-1 1 0 0 0,0-1-1 0 0,1 0 1 0 0,0 1 0 0 0,-1-1-1 0 0,0 0 0 0 0,0 0 1 0 0,0 0-1 0 0,0 0 1 0 0,0 1-1 0 0,0-1 0 0 0,0 0 1 0 0,0 1-1 0 0,0-1 0 0 0,0 1 1 0 0,0-1-1 0 0,0 1 0 0 0,0-1 1 0 0,0 1-1 0 0,-1 0 0 0 0,1-1 1 0 0,0 1-1 0 0,0 0 0 0 0,-1 0 1 0 0,2 1-1 0 0,-1 0 1 0 0,0 0 1 0 0,-1-1 0 0 0,1 1-1 0 0,-1 0 1 0 0,1 0-1 0 0,-1 0 1 0 0,0 0 0 0 0,1 0-1 0 0,-1-1 1 0 0,0 5-1 0 0,-1 3 17 0 0,-1 0-1 0 0,0 1 0 0 0,-4 15 0 0 0,3-18 7 0 0,1 2-3 0 0,0-3 5 0 0,1-1 0 0 0,-1 1 0 0 0,-1 0 0 0 0,1-1 0 0 0,-1 1 0 0 0,0-1 0 0 0,0 0 0 0 0,-8 10 0 0 0,11-14-12 0 0,-1-1 1 0 0,1 1-1 0 0,-1 0 1 0 0,1 0-1 0 0,-1-1 0 0 0,0 1 1 0 0,1 0-1 0 0,-1-1 1 0 0,0 1-1 0 0,1 0 0 0 0,-1-1 1 0 0,0 1-1 0 0,0-1 1 0 0,1 0-1 0 0,-3 1 1 0 0,3-1-11 0 0,0 0 1 0 0,-1 0 0 0 0,1 0 0 0 0,0 0 0 0 0,0-1 0 0 0,0 1 0 0 0,-1 0 0 0 0,1 0-1 0 0,0 0 1 0 0,0-1 0 0 0,0 1 0 0 0,0 0 0 0 0,-1 0 0 0 0,1-1 0 0 0,0 1 0 0 0,0 0 0 0 0,0 0-1 0 0,0-1 1 0 0,0 1 0 0 0,0 0 0 0 0,0 0 0 0 0,0-1 0 0 0,0 1 0 0 0,0 0 0 0 0,0 0-1 0 0,0-1 1 0 0,0 1 0 0 0,0 0 0 0 0,0-1 0 0 0,3-22-242 0 0,2 12 73 0 0,0 1 0 0 0,1-1 0 0 0,0 1 0 0 0,1 1 0 0 0,0-1 0 0 0,12-12-1 0 0,55-46-612 0 0,-31 30 538 0 0,-26 23 207 0 0,1 1 1 0 0,1 0 0 0 0,0 1 0 0 0,1 1 0 0 0,0 1 0 0 0,34-13 0 0 0,-43 20 264 0 0,1 0 0 0 0,0 1-1 0 0,-1 1 1 0 0,1 0 0 0 0,23-1-1 0 0,-33 3 19 0 0,1 1-34 0 0,-1 0-151 0 0,1 0-1 0 0,-1 0 1 0 0,-1 0-1 0 0,1 0 1 0 0,0 1-1 0 0,0-1 1 0 0,0 1 0 0 0,-1-1-1 0 0,1 1 1 0 0,0-1-1 0 0,1 3 1 0 0,-2-1-48 0 0,1 0 1 0 0,0 1 0 0 0,-1-1-1 0 0,0 0 1 0 0,0 0-1 0 0,0 1 1 0 0,0-1 0 0 0,0 1-1 0 0,-1-1 1 0 0,1 1-1 0 0,-1-1 1 0 0,0 1 0 0 0,0-1-1 0 0,-1 1 1 0 0,0 3-1 0 0,-2 8 73 0 0,0 0-1 0 0,-7 18 1 0 0,3-14-59 0 0,2 1-22 0 0,3-12 1 0 0,1 0 0 0 0,-2-1 0 0 0,1 1-1 0 0,-1-1 1 0 0,0 0 0 0 0,0 0 0 0 0,-1 0 0 0 0,0-1 0 0 0,-7 10 0 0 0,0-6 18 0 0,8-9-23 0 0,1 1 0 0 0,0 0 0 0 0,0 0 0 0 0,0 0 0 0 0,0 0 0 0 0,0 1-1 0 0,0-1 1 0 0,0 0 0 0 0,1 1 0 0 0,-1-1 0 0 0,1 1 0 0 0,-1-1-1 0 0,1 1 1 0 0,-1 4 0 0 0,-1 5-5 0 0,0-1 0 0 0,-9 21 1 0 0,-3 5-250 0 0,15-35 106 0 0,-1 0 0 0 0,1 1 0 0 0,0-1 0 0 0,0 0 0 0 0,0 0 0 0 0,0 0 0 0 0,0 0 0 0 0,0 3 0 0 0,1 7-1938 0 0,1-12 392 0 0,9 0-278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3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7831 0 0,'-1'0'6135'0'0,"-1"0"-5641"0"0,0 1-1 0 0,0 0 1 0 0,0-1 0 0 0,0 1 0 0 0,0 0-1 0 0,1 0 1 0 0,-1 0 0 0 0,0 0 0 0 0,1 0-1 0 0,-1 0 1 0 0,-1 2 0 0 0,0 0-167 0 0,1 0-1 0 0,0 0 1 0 0,-1-1 0 0 0,1 2 0 0 0,-2 4 0 0 0,-2 4-394 0 0,2 0 0 0 0,-6 21 0 0 0,6-18 795 0 0,-57 215-260 0 0,57-210-487 0 0,4-14-1795 0 0,5-10-1344 0 0,-3 2 2849 0 0,7-7-6215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3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321 120 5063 0 0,'0'0'2476'0'0,"0"-10"4556"0"0,0-2-4301 0 0,-1 7-2634 0 0,1 1-1 0 0,-1 0 1 0 0,1-1 0 0 0,0 1-1 0 0,1-1 1 0 0,-1 1 0 0 0,1 0-1 0 0,0-1 1 0 0,2-6 0 0 0,2-9 3 0 0,-5 18-96 0 0,1 1 1 0 0,-1 0 0 0 0,0 0 0 0 0,0 0 0 0 0,0-1 0 0 0,0 1 0 0 0,0 0 0 0 0,0 0 0 0 0,0 0 0 0 0,0-1 0 0 0,0 1 0 0 0,-1 0 0 0 0,0-2-1 0 0,1 3 3 0 0,0-1 0 0 0,-1 1 0 0 0,1-1 0 0 0,0 1 0 0 0,-1-1 0 0 0,1 1 0 0 0,0-1 0 0 0,-1 1 0 0 0,1 0 0 0 0,-1-1 0 0 0,1 1 0 0 0,-1 0 0 0 0,1-1 0 0 0,-1 1 0 0 0,0 0 0 0 0,1 0 0 0 0,-1-1 0 0 0,0 1 0 0 0,-1 0 21 0 0,0-1 1 0 0,0 1-1 0 0,0 0 1 0 0,0 0 0 0 0,0 0-1 0 0,0 1 1 0 0,0-1-1 0 0,0 0 1 0 0,-3 2-1 0 0,-16 6 34 0 0,1 2 0 0 0,0 0 0 0 0,0 1 0 0 0,1 1 0 0 0,-28 23 0 0 0,14-11-46 0 0,19-14 1 0 0,0 1-1 0 0,0 0 1 0 0,1 1-1 0 0,1 0 1 0 0,0 1-1 0 0,1 0 1 0 0,-11 16-1 0 0,18-20-4 0 0,3-8-9 0 0,1-1 1 0 0,0 0-1 0 0,0 0 0 0 0,0 1 1 0 0,0-1-1 0 0,0 0 0 0 0,0 0 0 0 0,0 1 1 0 0,0-1-1 0 0,0 0 0 0 0,0 1 0 0 0,0-1 1 0 0,0 0-1 0 0,0 0 0 0 0,0 1 0 0 0,0-1 1 0 0,1 0-1 0 0,-1 0 0 0 0,0 1 0 0 0,0-1 1 0 0,0 0-1 0 0,0 0 0 0 0,0 0 0 0 0,1 1 1 0 0,-1-1-1 0 0,0 0 0 0 0,0 0 0 0 0,0 0 1 0 0,0 1-1 0 0,1-1 0 0 0,-1 0 1 0 0,0 0-1 0 0,0 0 0 0 0,1 0 0 0 0,-1 0 1 0 0,0 0-1 0 0,0 1 0 0 0,1-1 0 0 0,-1 0 1 0 0,0 0-1 0 0,0 0 0 0 0,1 0 0 0 0,-1 0 1 0 0,0 0-1 0 0,0 0 0 0 0,1 0 0 0 0,-1 0 1 0 0,1 0-1 0 0,11 0-52 0 0,-2-2-13 0 0,0-1 0 0 0,0 0 0 0 0,0-1 0 0 0,0 0 0 0 0,-1 0 0 0 0,0-1 0 0 0,17-11 0 0 0,23-11 19 0 0,-36 21 43 0 0,44-17 0 0 0,-39 19 4 0 0,-16 5 3 0 0,0-1 212 0 0,12 18 373 0 0,-13-13-464 0 0,1 0 1 0 0,-1 0-1 0 0,-1 0 0 0 0,1 0 1 0 0,0 0-1 0 0,-1 0 1 0 0,0 0-1 0 0,0 0 1 0 0,-1 0-1 0 0,-1 8 1 0 0,1-6-59 0 0,0-1 0 0 0,1 1 0 0 0,-1 0 0 0 0,1 0 0 0 0,2 11 0 0 0,-2-17-126 0 0,0 0 1 0 0,1 1 0 0 0,-1-1-1 0 0,0 0 1 0 0,1 0 0 0 0,-1 0-1 0 0,1 1 1 0 0,-1-1-1 0 0,1 0 1 0 0,-1 0 0 0 0,1 0-1 0 0,0 0 1 0 0,0 0 0 0 0,-1 0-1 0 0,1 0 1 0 0,0 0-1 0 0,0 0 1 0 0,0 0 0 0 0,0-1-1 0 0,0 1 1 0 0,0 0-1 0 0,0-1 1 0 0,1 1 0 0 0,-1-1-1 0 0,0 1 1 0 0,0-1 0 0 0,0 1-1 0 0,1-1 1 0 0,-1 0-1 0 0,0 1 1 0 0,0-1 0 0 0,1 0-1 0 0,-1 0 1 0 0,0 0 0 0 0,0 0-1 0 0,1 0 1 0 0,-1 0-1 0 0,0-1 1 0 0,0 1 0 0 0,1 0-1 0 0,-1-1 1 0 0,1 0 0 0 0,14-4-1107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3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6 11519 0 0,'-2'-6'13184'0'0,"5"38"-12741"0"0,1 5-419 0 0,-8 2 76 0 0,-2 1-1 0 0,-1-1 1 0 0,-2 0 0 0 0,-18 49-1 0 0,-3-7 83 0 0,-9 24-41 0 0,10-25-82 0 0,16-50-21 0 0,-8 33 1 0 0,19-53-42 0 0,0-4 0 0 0,0 0-1 0 0,0 0 1 0 0,1 0 0 0 0,0 1 0 0 0,1-1-1 0 0,-1 1 1 0 0,1-1 0 0 0,0 0-1 0 0,2 13 1 0 0,10-16-1372 0 0,2-5-4631 0 0,1-5-2033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3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838 83 3223 0 0,'17'-11'104'0'0,"1"0"0"0"0,35-15 0 0 0,-13 8 3545 0 0,-1 1 8230 0 0,-41 17-11656 0 0,-15 1-149 0 0,-1 1-1 0 0,0 0 1 0 0,1 1-1 0 0,0 1 1 0 0,0 1 0 0 0,-30 12-1 0 0,-97 55 544 0 0,87-41-532 0 0,-111 70-124 0 0,21-12 6 0 0,39-30-64 0 0,106-59-70 0 0,17 4-526 0 0,17 1 634 0 0,0-2 1 0 0,0-2 0 0 0,38-2-1 0 0,-30 0 61 0 0,67 7-1 0 0,-95-5-75 0 0,0 2 0 0 0,0-1 0 0 0,-1 1 1 0 0,1 1-1 0 0,-1 0 0 0 0,0 1 0 0 0,0 0 0 0 0,0 1 0 0 0,19 13 1 0 0,-25-15 50 0 0,0 0 1 0 0,-1 0-1 0 0,0 1 1 0 0,1-1 0 0 0,-1 1-1 0 0,-1 0 1 0 0,1 0-1 0 0,-1 0 1 0 0,0 1 0 0 0,0-1-1 0 0,3 9 1 0 0,-5-9 20 0 0,0-1 1 0 0,1 1-1 0 0,-2-1 0 0 0,1 1 1 0 0,0 0-1 0 0,-1-1 0 0 0,0 1 1 0 0,0 0-1 0 0,-1-1 1 0 0,1 1-1 0 0,-1-1 0 0 0,0 1 1 0 0,0 0-1 0 0,0-1 1 0 0,-4 8-1 0 0,-2 1 85 0 0,0-1 0 0 0,-1-1 0 0 0,0 1 0 0 0,-1-1-1 0 0,0 0 1 0 0,-1-1 0 0 0,0 0 0 0 0,0-1 0 0 0,-1 0 0 0 0,-23 14 0 0 0,2-4-196 0 0,-1-2 0 0 0,-69 26 0 0 0,75-33 130 0 0,-1 0-1 0 0,-1-2 0 0 0,0-2 1 0 0,0 0-1 0 0,0-2 0 0 0,0-1 1 0 0,-53-2-1 0 0,66-2 69 0 0,0 0 0 0 0,1-2 0 0 0,-26-6 1 0 0,36 8-56 0 0,1-1 1 0 0,-1 0-1 0 0,0 0 1 0 0,1 0-1 0 0,-1 0 1 0 0,1-1-1 0 0,0 0 1 0 0,0 0-1 0 0,0 0 1 0 0,0 0 0 0 0,0 0-1 0 0,1-1 1 0 0,-1 0-1 0 0,1 0 1 0 0,-4-5-1 0 0,7 9-35 0 0,0 0 0 0 0,0-1 0 0 0,-1 1-1 0 0,1 0 1 0 0,0-1 0 0 0,0 1 0 0 0,-1-1-1 0 0,1 1 1 0 0,0 0 0 0 0,0-1 0 0 0,0 1 0 0 0,-1-1-1 0 0,1 1 1 0 0,0 0 0 0 0,0-1 0 0 0,0 1 0 0 0,0-1-1 0 0,0 1 1 0 0,0 0 0 0 0,0-1 0 0 0,0 1-1 0 0,0-1 1 0 0,0 1 0 0 0,0-1 0 0 0,0 1 0 0 0,1 0-1 0 0,-1-1 1 0 0,0 1 0 0 0,0-1 0 0 0,0 1 0 0 0,0 0-1 0 0,1-1 1 0 0,-1 1 0 0 0,0 0 0 0 0,0-1-1 0 0,1 1 1 0 0,-1 0 0 0 0,0-1 0 0 0,1 1 0 0 0,0-1-1 0 0,-1 1-30 0 0,11-10-324 0 0,-4 6-5063 0 0,0 1-472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4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60 7367 0 0,'0'0'9534'0'0,"0"2"-9194"0"0,0 3-107 0 0,0 1 1 0 0,1-1-1 0 0,0 1 1 0 0,0-1-1 0 0,0 0 1 0 0,0 0-1 0 0,1 0 1 0 0,0 0-1 0 0,0 0 1 0 0,1 0-1 0 0,-1 0 1 0 0,1 0-1 0 0,3 4 1 0 0,-4-7-153 0 0,0 0 0 0 0,0 0 0 0 0,0 0 0 0 0,0 0 0 0 0,0 0 0 0 0,0-1 0 0 0,1 1 0 0 0,-1-1 0 0 0,0 0-1 0 0,1 1 1 0 0,-1-1 0 0 0,1 0 0 0 0,-1-1 0 0 0,1 1 0 0 0,0 0 0 0 0,-1-1 0 0 0,6 1 0 0 0,5-1 23 0 0,0-1 1 0 0,0 0-1 0 0,0-2 0 0 0,0 1 1 0 0,-1-1-1 0 0,1-1 0 0 0,11-5 1 0 0,-20 8-123 0 0,-1-1 0 0 0,0 0 0 0 0,1 1 1 0 0,-1-1-1 0 0,0 0 0 0 0,0 0 0 0 0,-1-1 0 0 0,1 1 1 0 0,0-1-1 0 0,-1 1 0 0 0,1-1 0 0 0,-1 0 0 0 0,0 0 1 0 0,0 0-1 0 0,0 0 0 0 0,0 0 0 0 0,-1 0 0 0 0,1-1 0 0 0,-1 1 1 0 0,0-1-1 0 0,0 1 0 0 0,1-4 0 0 0,-2 4-38 0 0,1 1 0 0 0,-1-1-1 0 0,0 0 1 0 0,0 1 0 0 0,0-1 0 0 0,-1 1-1 0 0,1-1 1 0 0,0 0 0 0 0,-1 1-1 0 0,0-1 1 0 0,0 1 0 0 0,0-1 0 0 0,0 1-1 0 0,0 0 1 0 0,0-1 0 0 0,0 1-1 0 0,-1 0 1 0 0,1 0 0 0 0,-1 0 0 0 0,0 0-1 0 0,1 0 1 0 0,-1 0 0 0 0,0 0-1 0 0,0 1 1 0 0,0-1 0 0 0,-1 1 0 0 0,1-1-1 0 0,0 1 1 0 0,0 0 0 0 0,-1 0-1 0 0,-2-1 1 0 0,0 0-20 0 0,0 1 1 0 0,0 0-1 0 0,0 0 0 0 0,0 0 1 0 0,0 1-1 0 0,0 0 0 0 0,0 0 0 0 0,0 0 1 0 0,0 0-1 0 0,0 1 0 0 0,-8 2 0 0 0,-6 2-99 0 0,-30 14-1 0 0,37-14 156 0 0,-27 13 23 0 0,0 2 0 0 0,-57 39-1 0 0,88-53 54 0 0,0 1 0 0 0,0 0 0 0 0,1 0 0 0 0,-1 1 0 0 0,2 0 0 0 0,-1 1 0 0 0,1-1 0 0 0,1 1 0 0 0,-1 0 0 0 0,1 1 0 0 0,1-1 0 0 0,0 1 0 0 0,-4 15 0 0 0,7-21-24 0 0,0 0 0 0 0,0-1 0 0 0,0 1 1 0 0,1 0-1 0 0,0 0 0 0 0,-1 0 0 0 0,2 0 0 0 0,-1 0 0 0 0,0 0 0 0 0,1-1 0 0 0,-1 1 0 0 0,1 0 0 0 0,0 0 0 0 0,1-1 0 0 0,-1 1 0 0 0,1 0 1 0 0,-1-1-1 0 0,1 1 0 0 0,0-1 0 0 0,0 0 0 0 0,1 0 0 0 0,3 5 0 0 0,-2-5 7 0 0,0 1 1 0 0,0-1-1 0 0,0-1 1 0 0,0 1-1 0 0,0-1 1 0 0,0 1-1 0 0,1-1 1 0 0,-1 0-1 0 0,1-1 1 0 0,0 1-1 0 0,-1-1 0 0 0,1 0 1 0 0,0 0-1 0 0,0 0 1 0 0,0-1-1 0 0,-1 0 1 0 0,10 0-1 0 0,14-4 146 0 0,-1-1-1 0 0,39-12 0 0 0,-19 4-73 0 0,57-18-763 0 0,-46 14-2446 0 0,-44 13 1608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2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46 8207 0 0,'3'-15'374'0'0,"-2"12"-6"0"0,2-5-222 0 0,3-10 957 0 0,-7 16 28 0 0,-1 5 169 0 0,-8 17 2302 0 0,-103 210-3274 0 0,33-74-184 0 0,71-138-107 0 0,-1 0 0 0 0,-1-1-1 0 0,-16 22 1 0 0,26-38-34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4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58 15231 0 0,'1'-2'696'0'0,"14"-19"228"0"0,12-14 2599 0 0,-28 45-3471 0 0,-1 0 1 0 0,0 0 0 0 0,-1 0-1 0 0,0 0 1 0 0,-1-1-1 0 0,1 1 1 0 0,-10 14-1 0 0,6-8 49 0 0,-138 257 453 0 0,15-32-148 0 0,91-163-411 0 0,14-32-88 0 0,2 1 0 0 0,-29 88 0 0 0,48-114-1427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4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695 1 16039 0 0,'0'0'1796'0'0,"-1"0"-1316"0"0,-2 0-332 0 0,0 1 0 0 0,0-1 0 0 0,0 1 0 0 0,0 0 0 0 0,0 0 0 0 0,0 0 0 0 0,0 1 0 0 0,0-1 0 0 0,0 1 0 0 0,0-1 0 0 0,1 1 0 0 0,-1 0 0 0 0,1 0 0 0 0,-1 0 1 0 0,1 0-1 0 0,-4 5 0 0 0,-4 6 115 0 0,0 0 0 0 0,-8 15 0 0 0,11-17-62 0 0,-79 142 851 0 0,43-72-804 0 0,4-9-158 0 0,-58 98 97 0 0,-98 193-132 0 0,110-193-38 0 0,69-135-330 0 0,-19 60 0 0 0,34-94 306 0 0,1 1-288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41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9 107 17567 0 0,'0'0'803'0'0,"-1"0"-18"0"0,0 0-764 0 0,1 0 0 0 0,0 0 0 0 0,0 0 0 0 0,-1 0 0 0 0,1 0 1 0 0,0 0-1 0 0,0 0 0 0 0,-1 0 0 0 0,1 0 0 0 0,0 0 0 0 0,0 0 0 0 0,-1 0 0 0 0,1 0 0 0 0,0 0 0 0 0,0 1 0 0 0,-1-1 0 0 0,1 0 0 0 0,0 0 0 0 0,0 0 0 0 0,0 0 0 0 0,-1 0 0 0 0,1 1 0 0 0,0-1 1 0 0,0 0-1 0 0,0 0 0 0 0,0 0 0 0 0,0 1 0 0 0,-1-1 0 0 0,1 0 0 0 0,0 0 0 0 0,0 1 0 0 0,0-1 0 0 0,0 0 0 0 0,0 0 0 0 0,0 1 0 0 0,0-1 0 0 0,0 0 0 0 0,0 0 0 0 0,0 1 0 0 0,0-1 0 0 0,0 0 0 0 0,0 0 1 0 0,0 1-1 0 0,0-1 0 0 0,0 0 0 0 0,0 0 0 0 0,0 1 0 0 0,0-1 0 0 0,0 0 0 0 0,0 0 0 0 0,1 0 0 0 0,-1 1 0 0 0,0-1 0 0 0,0 0 0 0 0,0 0 0 0 0,0 0 0 0 0,0 1 0 0 0,1-1 0 0 0,-1 0 0 0 0,9 8 576 0 0,-2-6-438 0 0,-1 1 0 0 0,1-1 0 0 0,0 0 0 0 0,0 0 0 0 0,0 0 0 0 0,1-1 0 0 0,-1 0 0 0 0,0-1 0 0 0,13 0-1 0 0,9-2 239 0 0,31-7 0 0 0,-53 8-336 0 0,240-56 393 0 0,-148 31-203 0 0,130-16 0 0 0,-214 41-405 0 0,0 0 0 0 0,19 1 0 0 0,-28 1 63 0 0,0-1-1 0 0,-1 1 0 0 0,1 0 0 0 0,0 1 0 0 0,0 0 0 0 0,-1-1 0 0 0,1 2 0 0 0,7 3 0 0 0,-12-5-960 0 0,-1 11-9535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4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 20671 0 0,'0'0'2295'0'0,"0"2"-1829"0"0,-1 2-249 0 0,1 0-1 0 0,-1 0 0 0 0,1-1 0 0 0,-1 1 0 0 0,-1 0 0 0 0,1 0 0 0 0,0 0 0 0 0,-1-1 0 0 0,-3 6 0 0 0,-23 33 800 0 0,5-9-802 0 0,-88 142-393 0 0,31-64-3218 0 0,79-110 2677 0 0,21-21-4336 0 0,-4 3-1472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4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137 127 1839 0 0,'-8'32'169'0'0,"7"-24"24"0"0,-1 1 0 0 0,0 0-1 0 0,-1 0 1 0 0,0-1 0 0 0,0 1 0 0 0,-10 15 0 0 0,-30 33 5254 0 0,32-37-4355 0 0,10-17-987 0 0,0-1 1 0 0,0 0-1 0 0,0 0 0 0 0,0 0 0 0 0,0 0 0 0 0,0-1 1 0 0,-1 1-1 0 0,1 0 0 0 0,0 0 0 0 0,-1-1 0 0 0,0 1 0 0 0,-2 1 1 0 0,-16 9 1172 0 0,19-11-131 0 0,-6 1 2362 0 0,10-15-3088 0 0,0 0 0 0 0,1 1 0 0 0,1-1-1 0 0,0 1 1 0 0,1 0 0 0 0,0 1 0 0 0,1-1-1 0 0,10-13 1 0 0,1 2-17 0 0,1 0 1 0 0,37-34-1 0 0,-36 40-319 0 0,2 0-1 0 0,0 2 1 0 0,0 0-1 0 0,2 2 1 0 0,0 0 0 0 0,47-17-1 0 0,-67 28-84 0 0,0 1 0 0 0,0 0 0 0 0,0 0 0 0 0,0 0 0 0 0,7 0 0 0 0,1 3 0 0 0,-11 0 3 0 0,1-1 0 0 0,-1 0 0 0 0,0 0 0 0 0,0 0 0 0 0,0 1 0 0 0,1-1 0 0 0,-2 1-1 0 0,1-1 1 0 0,0 1 0 0 0,0-1 0 0 0,0 1 0 0 0,-1 0 0 0 0,1-1 0 0 0,-1 1 0 0 0,1 0 0 0 0,-1-1 0 0 0,0 1 0 0 0,1 0 0 0 0,-1 0-1 0 0,0 3 1 0 0,0 1 36 0 0,-1 1 0 0 0,1 0 0 0 0,-1 0 0 0 0,-2 7 0 0 0,-8 22 229 0 0,-31 67 1 0 0,10-26-153 0 0,22-49-965 0 0,-11 47 0 0 0,21-71-1315 0 0,0 5-5099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4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79 5983 0 0,'1'-2'464'0'0,"9"-20"270"0"0,-9 19 542 0 0,0 0-1 0 0,0-1 1 0 0,-1 1-1 0 0,1 0 1 0 0,-1-1-1 0 0,0 1 1 0 0,1-1-1 0 0,-2 1 1 0 0,1-4 0 0 0,-1 6-1243 0 0,1 0 0 0 0,0 0 0 0 0,-1 0 1 0 0,1 0-1 0 0,0 0 0 0 0,-1 0 1 0 0,1 1-1 0 0,-1-1 0 0 0,0 0 1 0 0,1 0-1 0 0,-1 1 0 0 0,0-1 1 0 0,1 0-1 0 0,-1 1 0 0 0,0-1 0 0 0,0 1 1 0 0,1-1-1 0 0,-1 1 0 0 0,0-1 1 0 0,0 1-1 0 0,0-1 0 0 0,0 1 1 0 0,0 0-1 0 0,0-1 0 0 0,0 1 1 0 0,0 0-1 0 0,1 0 0 0 0,-1 0 1 0 0,0 0-1 0 0,0 0 0 0 0,0 0 0 0 0,0 0 1 0 0,0 0-1 0 0,0 0 0 0 0,-1 1 1 0 0,-4 0-23 0 0,1 0 1 0 0,0 0 0 0 0,-1 1-1 0 0,-6 2 1 0 0,-15 9-178 0 0,0 1-1 0 0,-34 23 1 0 0,-46 41-171 0 0,87-63 266 0 0,-29 26-30 0 0,43-36 90 0 0,1 1 1 0 0,-1 0-1 0 0,1 0 1 0 0,1 0 0 0 0,-8 13-1 0 0,11-17-50 0 0,12-1-146 0 0,-4-1 199 0 0,0 0-1 0 0,0-1 0 0 0,-1 1 0 0 0,1-1 1 0 0,0-1-1 0 0,-1 1 0 0 0,7-4 1 0 0,46-19 16 0 0,-33 12-23 0 0,-16 7-1 0 0,0 1-1 0 0,0-2 1 0 0,17-11-1 0 0,-22 13 19 0 0,0-1 0 0 0,0 1-1 0 0,-1-1 1 0 0,0 0 0 0 0,1 0-1 0 0,-2-1 1 0 0,1 1 0 0 0,-1-1-1 0 0,5-9 1 0 0,-5 9 51 0 0,-23 18 11 0 0,13-4-64 0 0,1-1 0 0 0,-1 1 0 0 0,1 0 0 0 0,0 1 0 0 0,-8 17 0 0 0,-19 50 0 0 0,-2 31-784 0 0,4 1-1 0 0,-26 173 1 0 0,27-8-411 0 0,7-54 1687 0 0,-18-7 1412 0 0,38-204-1781 0 0,-1 8 338 0 0,-7-15-317 0 0,9-2-127 0 0,1 1 0 0 0,-1-1 0 0 0,0 1 0 0 0,0-1 0 0 0,1 0-1 0 0,-1 0 1 0 0,0 0 0 0 0,1 1 0 0 0,-1-2 0 0 0,1 1 0 0 0,-1 0 0 0 0,1 0-1 0 0,0 0 1 0 0,-2-2 0 0 0,-17-24 241 0 0,15 20-197 0 0,-38-60 296 0 0,-9-12 106 0 0,35 57-392 0 0,4 7-90 0 0,1-1 0 0 0,0-1 1 0 0,-11-23-1 0 0,18 26-1409 0 0,3 0-3404 0 0,1-1-1440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42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60 7831 0 0,'0'0'706'0'0,"-13"-12"5657"0"0,16 3 1355 0 0,7 4-6549 0 0,-2 0-985 0 0,-1 0 0 0 0,1 1 0 0 0,0 0 0 0 0,1 0 0 0 0,-1 1 0 0 0,1 1 0 0 0,11-4 0 0 0,-18 6-401 0 0,-1 0 0 0 0,1-1 1 0 0,0 1-1 0 0,0 0 0 0 0,-1 0 0 0 0,1 0 0 0 0,0 0 0 0 0,0 0 1 0 0,-1 1-1 0 0,3-1 0 0 0,2 3-930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43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11519 0 0,'0'0'1040'0'0,"2"-1"-853"0"0,14-14-298 0 0,-10 9 2009 0 0,1-1 0 0 0,-2 1 0 0 0,1-1 0 0 0,-1-1 0 0 0,6-9 0 0 0,-1-8-390 0 0,-10 24-1623 0 0,-3-3-422 0 0,3 4 126 0 0,-1-1-1 0 0,1 1 1 0 0,-1-1 0 0 0,1 1-1 0 0,-1-1 1 0 0,1 1 0 0 0,-1-1-1 0 0,1 1 1 0 0,-1 0-1 0 0,1-1 1 0 0,-1 1 0 0 0,0 0-1 0 0,1-1 1 0 0,-1 1 0 0 0,0 0-1 0 0,0 0 1 0 0,-9-1-7284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4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6935 0 0,'0'0'10968'0'0,"2"1"-10342"0"0,2 0-444 0 0,1-1 1 0 0,0 1-1 0 0,0 0 1 0 0,0-1-1 0 0,0 0 1 0 0,0 0 0 0 0,0-1-1 0 0,0 1 1 0 0,0-1-1 0 0,5-2 1 0 0,9-3 224 0 0,23-10 1 0 0,-28 10-240 0 0,1 1-1 0 0,27-7 1 0 0,-32 11-169 0 0,0 0 1 0 0,-1 1-1 0 0,1 0 0 0 0,-1 1 1 0 0,1 0-1 0 0,-1 1 0 0 0,15 4 1 0 0,22 3-568 0 0,-35-8-40 0 0,-1 0 1 0 0,0-1-1 0 0,1-1 1 0 0,-1 0-1 0 0,0 0 1 0 0,1-1-1 0 0,-1 0 0 0 0,15-6 1 0 0,2 0-1016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57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313 144 1375 0 0,'13'-6'88'0'0,"-1"0"0"0"0,1-1 0 0 0,-2 0 0 0 0,18-14 0 0 0,61-49 10106 0 0,-51 44-4094 0 0,-39 26-6032 0 0,-5 11 1095 0 0,-16 22-1558 0 0,10-16 713 0 0,-33 58-175 0 0,3 1-1 0 0,3 3 0 0 0,4 1 1 0 0,-35 121-1 0 0,49-129-290 0 0,-39 88-1 0 0,43-123 86 0 0,-3-1 1 0 0,0 0-1 0 0,-2-2 0 0 0,-27 34 1 0 0,19-38 6 0 0,5-7 109 0 0,23-22-160 0 0,1-7-520 0 0,1 0 282 0 0,0 1 0 0 0,0-1 0 0 0,1 0 0 0 0,0 0 0 0 0,0 1 0 0 0,0-1 0 0 0,0 1 0 0 0,5-8 0 0 0,32-43-4186 0 0,-36 52 4036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23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84 512 6911 0 0,'0'0'528'0'0,"-1"1"-341"0"0,-50 71 4209 0 0,41-58-4149 0 0,9-13-38 0 0,-4 9 692 0 0,5-10-873 0 0,0 0 1 0 0,0 0-1 0 0,-1 0 0 0 0,1 0 0 0 0,0 1 0 0 0,0-1 0 0 0,0 0 0 0 0,-1 0 1 0 0,1 0-1 0 0,0 0 0 0 0,0 0 0 0 0,-1 0 0 0 0,1 0 0 0 0,0 0 0 0 0,0 0 1 0 0,-1 0-1 0 0,1 0 0 0 0,0 1 0 0 0,0-2 0 0 0,-1 1 0 0 0,1 0 0 0 0,0 0 1 0 0,0 0-1 0 0,-1 0 0 0 0,1 0 0 0 0,0 0 0 0 0,0 0 0 0 0,0 0 0 0 0,-1 0 1 0 0,1 0-1 0 0,0 0 0 0 0,0-1 0 0 0,-1 1 0 0 0,1 0 0 0 0,0 0 0 0 0,0 0 1 0 0,0 0-1 0 0,0-1 0 0 0,-1 1 0 0 0,1 0 0 0 0,-5-14 644 0 0,5 8-485 0 0,-1 1 1 0 0,1-1-1 0 0,0 1 1 0 0,0-6-1 0 0,7-16 191 0 0,0 1-1 0 0,1-1 1 0 0,2 2 0 0 0,1 0 0 0 0,25-46 0 0 0,-23 50-308 0 0,1 0 0 0 0,1 1 1 0 0,0 0-1 0 0,2 1 1 0 0,0 1-1 0 0,1 0 1 0 0,1 2-1 0 0,0 0 0 0 0,1 1 1 0 0,23-13-1 0 0,0 4 45 0 0,2 2 1 0 0,0 2-1 0 0,0 2 0 0 0,2 2 0 0 0,0 2 0 0 0,1 2 0 0 0,75-9 1 0 0,-117 20-100 0 0,0 1 1 0 0,0-1-1 0 0,-1 1 0 0 0,1 1 1 0 0,0-1-1 0 0,0 1 1 0 0,0 0-1 0 0,-1 0 1 0 0,1 1-1 0 0,-1-1 1 0 0,1 1-1 0 0,7 4 1 0 0,-9-4-8 0 0,-1 1 1 0 0,1 0-1 0 0,-1-1 0 0 0,0 1 1 0 0,1 0-1 0 0,-1 0 0 0 0,-1 1 1 0 0,1-1-1 0 0,0 1 0 0 0,-1-1 1 0 0,0 1-1 0 0,1 0 0 0 0,-2 0 1 0 0,1 0-1 0 0,0 0 0 0 0,-1 0 1 0 0,2 6-1 0 0,-1 4-3 0 0,0 1 0 0 0,0 0 0 0 0,-1-1 0 0 0,-1 1 0 0 0,-1 0 0 0 0,0 0 0 0 0,-1 0 0 0 0,0-1 0 0 0,-6 19 1 0 0,-5 8 34 0 0,-34 77 0 0 0,21-63 92 0 0,-2-1 0 0 0,-2-1 0 0 0,-55 69 1 0 0,63-94-26 0 0,-2-1 0 0 0,-1 0 1 0 0,-1-3-1 0 0,-1 0 1 0 0,-1-1-1 0 0,-1-2 0 0 0,-38 21 1 0 0,48-30-74 0 0,-23 11 39 0 0,-46 19 0 0 0,75-37-61 0 0,-1 0 0 0 0,1-1 1 0 0,-1-1-1 0 0,0 0 0 0 0,0 0 1 0 0,0-2-1 0 0,0 0 0 0 0,-17 0 0 0 0,29-1-5 0 0,0 0 0 0 0,0 0-1 0 0,0-1 1 0 0,0 1-1 0 0,0-1 1 0 0,0 1 0 0 0,0-1-1 0 0,0 1 1 0 0,0-1-1 0 0,0 0 1 0 0,0 0-1 0 0,0 0 1 0 0,0 0 0 0 0,1-1-1 0 0,-1 1 1 0 0,0 0-1 0 0,-1-2 1 0 0,2 1-22 0 0,0 0-1 0 0,0 0 1 0 0,0 0 0 0 0,0 0-1 0 0,0 0 1 0 0,1 0 0 0 0,-1 0-1 0 0,1 0 1 0 0,-1 0 0 0 0,1 0-1 0 0,0 0 1 0 0,0 0 0 0 0,0 0-1 0 0,0 0 1 0 0,0 0 0 0 0,0 0-1 0 0,1-3 1 0 0,6-56-1990 0 0,-7 59 1488 0 0,-2 13-6160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5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6447 0 0,'1'1'7059'0'0,"1"1"-6760"0"0,1 0-1 0 0,-1 1 1 0 0,1-2 0 0 0,0 1 0 0 0,-1 0-1 0 0,1-1 1 0 0,0 1 0 0 0,0-1 0 0 0,0 0-1 0 0,1 0 1 0 0,-1 0 0 0 0,0 0 0 0 0,0-1-1 0 0,0 1 1 0 0,1-1 0 0 0,-1 0 0 0 0,6 0-1 0 0,7 0 184 0 0,1-2-1 0 0,18-3 0 0 0,283-76 2255 0 0,-197 46-2377 0 0,-66 19-209 0 0,19-5 22 0 0,137-22-1 0 0,-205 42-243 0 0,0 0 0 0 0,-1 1 1 0 0,1-1-1 0 0,0 1 0 0 0,0 1 0 0 0,0-1 0 0 0,-1 1 0 0 0,10 2 0 0 0,-14-2-398 0 0,1 15-5505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5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6 268 9327 0 0,'0'0'2347'0'0,"8"9"-84"0"0,-6-4-1909 0 0,0 0 0 0 0,0 0 0 0 0,0 1 0 0 0,-1-1 0 0 0,1 0 1 0 0,-1 1-1 0 0,-1-1 0 0 0,1 1 0 0 0,-1 7 0 0 0,-1 0 120 0 0,0-1 1 0 0,-1 1-1 0 0,-4 14 0 0 0,1-15-136 0 0,-3 17 1260 0 0,5-44-1286 0 0,5-2-202 0 0,2 1 0 0 0,0 0 0 0 0,1 0 0 0 0,1 0 0 0 0,1 1 0 0 0,12-24 0 0 0,2-3 136 0 0,-14 29-204 0 0,0 1 0 0 0,1 1-1 0 0,1-1 1 0 0,0 1 0 0 0,1 1 0 0 0,0 0 0 0 0,0 0-1 0 0,13-9 1 0 0,2 2-53 0 0,1 1 1 0 0,0 1-1 0 0,2 1 0 0 0,49-17 1 0 0,-32 16 4 0 0,77-15 1 0 0,-108 28-115 0 0,-1 0 0 0 0,22 0 0 0 0,-33 2-20 0 0,5 4-666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59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25 1375 0 0,'2'-1'491'0'0,"19"-23"16280"0"0,-22 33-16257 0 0,-10 17-100 0 0,-1 0 0 0 0,0-1 0 0 0,-2-1-1 0 0,-24 33 1 0 0,10-14-336 0 0,6-9-38 0 0,5-9-24 0 0,0 0-1 0 0,-18 44 1 0 0,34-68-170 0 0,-1 10-3028 0 0,1-4 1612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0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6911 0 0,'0'0'608'0'0,"1"-9"-480"0"0,1 0 4400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0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288 147 1375 0 0,'27'-15'-561'0'0,"-3"-9"3397"0"0,-22 21-2018 0 0,1 0 1 0 0,-1-1-1 0 0,1 1 0 0 0,-1-1 1 0 0,0 1-1 0 0,0-1 1 0 0,-1 0-1 0 0,1 0 0 0 0,-1 0 1 0 0,0 0-1 0 0,0 0 1 0 0,0 0-1 0 0,0-5 0 0 0,-1 6-709 0 0,0 1 0 0 0,0 0 0 0 0,-1 1 0 0 0,1-1 0 0 0,-1 0 0 0 0,1 0 0 0 0,-1 0 0 0 0,0 0-1 0 0,0 0 1 0 0,0 0 0 0 0,0 1 0 0 0,0-1 0 0 0,0 0 0 0 0,0 1 0 0 0,-1-1 0 0 0,1 1 0 0 0,-1-1 0 0 0,1 1 0 0 0,-1 0-1 0 0,1 0 1 0 0,-1-1 0 0 0,0 1 0 0 0,1 0 0 0 0,-1 0 0 0 0,0 1 0 0 0,0-1 0 0 0,0 0 0 0 0,-3 0 0 0 0,0-1-23 0 0,-1 1 0 0 0,0 0 0 0 0,0 0-1 0 0,0 0 1 0 0,-1 1 0 0 0,1 0 0 0 0,0 0 0 0 0,-7 1 0 0 0,-1 2-90 0 0,1 0 0 0 0,0 1 0 0 0,1 1 0 0 0,-1 0 0 0 0,1 1 0 0 0,-1 0 0 0 0,2 0 0 0 0,-1 1 0 0 0,1 1 0 0 0,0 0 0 0 0,1 1 0 0 0,-1 0 0 0 0,-12 16 0 0 0,15-17-2 0 0,-6 8 28 0 0,1 0 0 0 0,-15 23 0 0 0,25-34-5 0 0,0 1 0 0 0,0-1-1 0 0,1 1 1 0 0,-1 0 0 0 0,1-1 0 0 0,1 1-1 0 0,-1 0 1 0 0,1 0 0 0 0,0 1-1 0 0,0-1 1 0 0,1 0 0 0 0,0 8 0 0 0,0-13-10 0 0,0 0 0 0 0,0 0 1 0 0,0 0-1 0 0,0 0 0 0 0,0 0 0 0 0,0 0 1 0 0,0 0-1 0 0,1 0 0 0 0,-1 0 1 0 0,0 0-1 0 0,1 0 0 0 0,-1 0 1 0 0,1-1-1 0 0,-1 1 0 0 0,1 0 1 0 0,-1 0-1 0 0,1 0 0 0 0,0-1 1 0 0,-1 1-1 0 0,1 0 0 0 0,0-1 1 0 0,-1 1-1 0 0,1 0 0 0 0,0-1 1 0 0,0 1-1 0 0,0-1 0 0 0,0 1 1 0 0,-1-1-1 0 0,1 0 0 0 0,0 1 1 0 0,0-1-1 0 0,0 0 0 0 0,0 0 1 0 0,0 1-1 0 0,0-1 0 0 0,0 0 1 0 0,0 0-1 0 0,0 0 0 0 0,0 0 0 0 0,0 0 1 0 0,0-1-1 0 0,1 1 0 0 0,1 0 25 0 0,5-1 20 0 0,0 0 0 0 0,0 0 0 0 0,-1 0 0 0 0,1-1 0 0 0,-1 0 0 0 0,1-1 0 0 0,-1 0 0 0 0,12-6 0 0 0,-3 0-13 0 0,-1 0 0 0 0,24-20-1 0 0,-29 20-244 0 0,0-1 0 0 0,0 1 0 0 0,10-16 0 0 0,-19 24 100 0 0,-7 21 246 0 0,3-13 13 0 0,1 1 0 0 0,-1 0 1 0 0,1 0-1 0 0,-2 16 0 0 0,5-8 23 0 0,2-11-172 0 0,-1-3 14 0 0,-1 0-15 0 0,0 0 0 0 0,0-1 0 0 0,0 1 0 0 0,0 0 0 0 0,1-1 0 0 0,-1 0 0 0 0,0 1 0 0 0,1-1 0 0 0,-1 0 0 0 0,1 0 0 0 0,0 0 0 0 0,-1 0 0 0 0,1 0 1 0 0,0 0-1 0 0,0 0 0 0 0,-1 0 0 0 0,1-1 0 0 0,0 1 0 0 0,4 0 0 0 0,1-1-796 0 0,1 1-1 0 0,-1-1 1 0 0,15-2 0 0 0,-11 1-2039 0 0,14-1-3366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01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458 137 11975 0 0,'17'-21'379'0'0,"0"1"0"0"0,1 0 0 0 0,36-28 0 0 0,-22 21 6524 0 0,-32 37-6281 0 0,1-7-550 0 0,-1 1-1 0 0,0 0 1 0 0,-1-1 0 0 0,1 1 0 0 0,-1 0-1 0 0,1-1 1 0 0,-3 7 0 0 0,-4 10 87 0 0,-2 6 23 0 0,0-1 1 0 0,-2-1 0 0 0,-26 46-1 0 0,-39 49 14 0 0,-119 254 0 0 0,153-282-655 0 0,-5-3 1 0 0,-57 84-1 0 0,50-98-1141 0 0,53-72 1090 0 0,12-11-3132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0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 10591 0 0,'-2'1'5003'0'0,"-31"17"68"0"0,26-13-4939 0 0,1 0-1 0 0,-1 0 1 0 0,1 1 0 0 0,0 0 0 0 0,-6 7-1 0 0,-73 79 531 0 0,43-47-756 0 0,17-21-117 0 0,15-14-195 0 0,-17 19 1 0 0,26-28 251 0 0,2 1-958 0 0,16 17 265 0 0,2-1 0 0 0,28 24 0 0 0,-24-23 1151 0 0,31 34 0 0 0,-48-46-128 0 0,-1-1-1 0 0,0 1 1 0 0,0 1-1 0 0,-1-1 1 0 0,0 1 0 0 0,0 0-1 0 0,0 0 1 0 0,-1 0-1 0 0,4 17 1 0 0,-7-21-107 0 0,1-1 0 0 0,-1 1 0 0 0,1 0 0 0 0,-1 0 0 0 0,0 0 0 0 0,-1-1-1 0 0,1 1 1 0 0,-1 0 0 0 0,1 0 0 0 0,-1-1 0 0 0,0 1 0 0 0,-1 0 0 0 0,1-1 0 0 0,0 1 0 0 0,-1-1 0 0 0,0 0 0 0 0,0 1 0 0 0,0-1-1 0 0,0 0 1 0 0,-1 0 0 0 0,1 0 0 0 0,-1-1 0 0 0,1 1 0 0 0,-1-1 0 0 0,-4 4 0 0 0,0-2-24 0 0,0 0 0 0 0,0-1 0 0 0,-1 1 1 0 0,1-1-1 0 0,0-1 0 0 0,-1 0 0 0 0,0 0 0 0 0,0 0 0 0 0,0-1 1 0 0,-12 1-1 0 0,-10-2 4 0 0,-43-3 0 0 0,62 2-24 0 0,-2 0-35 0 0,-12-1-64 0 0,0 0 0 0 0,1-2 1 0 0,-1 0-1 0 0,-35-12 0 0 0,42 7-424 0 0,6-2-28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0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535 191 4607 0 0,'0'0'13015'0'0,"1"-1"-12914"0"0,2-5-87 0 0,1 0 0 0 0,-1 0-1 0 0,0 0 1 0 0,-1 0 0 0 0,1 0 0 0 0,-1-1-1 0 0,0 1 1 0 0,-1-1 0 0 0,0 1 0 0 0,0-1-1 0 0,0-7 1 0 0,0 8-5 0 0,-1 1 0 0 0,0-1 0 0 0,-1 0 1 0 0,1 1-1 0 0,-1-1 0 0 0,0 1 0 0 0,-1-1 0 0 0,1 1 0 0 0,-1 0 0 0 0,0-1 0 0 0,0 1 0 0 0,-1 0 0 0 0,-5-9 0 0 0,6 12-10 0 0,0 0 0 0 0,1 1 0 0 0,-1-1 0 0 0,0 0 0 0 0,0 1 0 0 0,0-1 0 0 0,-1 1 0 0 0,1-1 0 0 0,0 1 0 0 0,-1 0 0 0 0,1 0 0 0 0,0 0 0 0 0,-1 1 0 0 0,1-1 0 0 0,-1 0 0 0 0,1 1 0 0 0,-1 0 0 0 0,1-1 0 0 0,-1 1 0 0 0,0 0 0 0 0,1 0 0 0 0,-1 1 0 0 0,1-1 0 0 0,-1 0 0 0 0,1 1 0 0 0,-1 0 0 0 0,1-1 0 0 0,-5 3 0 0 0,-5 2-6 0 0,0 1 0 0 0,0 0 1 0 0,0 1-1 0 0,-12 9 0 0 0,17-11 6 0 0,-55 41 238 0 0,2 2 0 0 0,2 3 0 0 0,3 2-1 0 0,-74 91 1 0 0,126-139-220 0 0,-1 0 1 0 0,1 0-1 0 0,-1 0 0 0 0,1 0 0 0 0,-3 10 0 0 0,5-14-13 0 0,1-1-1 0 0,0 1 0 0 0,0 0 1 0 0,-1 0-1 0 0,1 0 0 0 0,0 0 1 0 0,0-1-1 0 0,0 1 0 0 0,0 0 1 0 0,0 0-1 0 0,0 0 0 0 0,0 0 1 0 0,0-1-1 0 0,1 1 0 0 0,-1 0 1 0 0,0 0-1 0 0,0 0 0 0 0,1-1 1 0 0,-1 1-1 0 0,1 1 0 0 0,0-2 4 0 0,0 1-1 0 0,-1 0 0 0 0,1-1 0 0 0,0 1 1 0 0,0-1-1 0 0,0 1 0 0 0,0-1 0 0 0,0 0 0 0 0,0 1 1 0 0,0-1-1 0 0,1 0 0 0 0,-1 0 0 0 0,0 1 1 0 0,0-1-1 0 0,0 0 0 0 0,0 0 0 0 0,0 0 1 0 0,0 0-1 0 0,0-1 0 0 0,2 1 0 0 0,13-3 27 0 0,1 0-1 0 0,-1-1 1 0 0,0-1-1 0 0,0 0 1 0 0,-1-2-1 0 0,23-11 1 0 0,83-57-45 0 0,-4-15-332 0 0,-82 61-32 0 0,-34 28 440 0 0,-8 10 456 0 0,3-2-362 0 0,-11 15 922 0 0,-22 45 0 0 0,34-62-1211 0 0,0 1 0 0 0,1 0 0 0 0,0 1 0 0 0,0-1 0 0 0,1 0-1 0 0,-1 0 1 0 0,1 1 0 0 0,1-1 0 0 0,-1 1 0 0 0,1-1 0 0 0,0 1 0 0 0,1-1 0 0 0,1 10 0 0 0,2-6-7064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02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1 609 9671 0 0,'0'0'8300'0'0,"1"-1"-7372"0"0,9-8-225 0 0,-2 0 0 0 0,1 0-1 0 0,-1-1 1 0 0,12-20 0 0 0,22-49 195 0 0,-33 59-768 0 0,-1 2-48 0 0,1 0 0 0 0,14-21 0 0 0,-18 32-74 0 0,10-16 11 0 0,1 1 0 0 0,23-23-1 0 0,-35 41-19 0 0,25-25-237 0 0,36-28 0 0 0,-54 49 170 0 0,1 0-1 0 0,0 0 1 0 0,0 1-1 0 0,1 1 1 0 0,0 0 0 0 0,27-8-1 0 0,-18 8 44 0 0,0 2 0 0 0,1 0 0 0 0,-1 1-1 0 0,1 2 1 0 0,38 1 0 0 0,-49 1-43 0 0,1 0 1 0 0,-1 1-1 0 0,0 0 1 0 0,0 1-1 0 0,0 1 1 0 0,0 0-1 0 0,-1 0 1 0 0,0 1-1 0 0,1 1 1 0 0,-2 0-1 0 0,1 0 0 0 0,10 9 1 0 0,-18-13-150 0 0,-1 0-1 0 0,1 0 1 0 0,-1 1 0 0 0,0-1 0 0 0,0 1-1 0 0,0-1 1 0 0,-1 1 0 0 0,1 0 0 0 0,0 0 0 0 0,-1 0-1 0 0,0-1 1 0 0,0 1 0 0 0,0 1 0 0 0,0-1-1 0 0,0 0 1 0 0,0 0 0 0 0,-1 0 0 0 0,0 0 0 0 0,1 1-1 0 0,-1-1 1 0 0,-1 0 0 0 0,1 0 0 0 0,0 0-1 0 0,-1 1 1 0 0,-1 5 0 0 0,1-7-251 0 0,1-1-585 0 0,0 1 1261 0 0,0 0 1 0 0,1-1-1 0 0,-1 1 1 0 0,0 0-1 0 0,1-1 1 0 0,-1 1-1 0 0,1 0 1 0 0,-1-1-1 0 0,3 4 0 0 0,-1 0 494 0 0,-1-2-464 0 0,1 0 0 0 0,-1 0 0 0 0,1-1 0 0 0,0 1 0 0 0,0-1 0 0 0,0 0 0 0 0,1 1 0 0 0,2 1 0 0 0,-4-3-185 0 0,1 0 1 0 0,0 1 0 0 0,-1-1-1 0 0,1 0 1 0 0,0-1 0 0 0,0 1-1 0 0,0 0 1 0 0,0 0 0 0 0,0-1-1 0 0,0 1 1 0 0,0-1 0 0 0,0 0-1 0 0,0 0 1 0 0,0 1 0 0 0,0-1-1 0 0,0-1 1 0 0,0 1 0 0 0,0 0-1 0 0,4-1 1 0 0,3-1 141 0 0,0-1 0 0 0,0 0 0 0 0,9-5 0 0 0,-1 1 26 0 0,3 0-115 0 0,-1-1-1 0 0,1-1 1 0 0,-1-1-1 0 0,-1-1 1 0 0,0 0 0 0 0,-1-1-1 0 0,0-1 1 0 0,0-1-1 0 0,-2 0 1 0 0,0-1-1 0 0,17-22 1 0 0,-28 32-90 0 0,0-1 1 0 0,0 0-1 0 0,-1 0 1 0 0,0 0-1 0 0,0 0 1 0 0,-1 0 0 0 0,3-10-1 0 0,-4 14-15 0 0,0-1 0 0 0,-1 1 0 0 0,0 0 0 0 0,1-1 0 0 0,-1 1 0 0 0,0 0-1 0 0,0-1 1 0 0,0 1 0 0 0,-1 0 0 0 0,1-1 0 0 0,0 1 0 0 0,-1 0 0 0 0,0 0 0 0 0,1-1 0 0 0,-1 1 0 0 0,0 0 0 0 0,0 0 0 0 0,0 0-1 0 0,-1 0 1 0 0,1 0 0 0 0,0 0 0 0 0,-1 0 0 0 0,1 1 0 0 0,-1-1 0 0 0,-2-2 0 0 0,2 3-30 0 0,0 0 0 0 0,0 0 0 0 0,0 0 1 0 0,0 1-1 0 0,0-1 0 0 0,0 0 0 0 0,0 1 0 0 0,0-1 1 0 0,0 1-1 0 0,-1 0 0 0 0,1 0 0 0 0,0 0 0 0 0,0 0 0 0 0,0 0 1 0 0,0 1-1 0 0,0-1 0 0 0,-1 0 0 0 0,1 1 0 0 0,-3 1 1 0 0,-5 1-59 0 0,-1 2 1 0 0,-13 7 0 0 0,21-11 75 0 0,-36 21-36 0 0,1 1-1 0 0,1 2 0 0 0,-49 44 0 0 0,41-28 78 0 0,2 3 0 0 0,-37 47 0 0 0,65-72 1 0 0,-20 34 1 0 0,31-46-32 0 0,0 0-1 0 0,1 0 1 0 0,0 1 0 0 0,0 0-1 0 0,0-1 1 0 0,1 1 0 0 0,0 0-1 0 0,-1 13 1 0 0,3-19 3 0 0,0 0 0 0 0,1-1 0 0 0,-1 1 0 0 0,0 0 0 0 0,0 0 0 0 0,1 0 0 0 0,-1 0-1 0 0,1 0 1 0 0,-1-1 0 0 0,1 1 0 0 0,0 0 0 0 0,0 0 0 0 0,0-1 0 0 0,0 1 0 0 0,0-1 0 0 0,0 1 0 0 0,2 1 0 0 0,0 0 0 0 0,0-1 0 0 0,0 1 1 0 0,1-1-1 0 0,-1 0 1 0 0,0 0-1 0 0,1 0 0 0 0,7 3 1 0 0,1-1 23 0 0,2-1 1 0 0,-1 0-1 0 0,25 3 1 0 0,32-3-28 0 0,-1-2 0 0 0,94-12 1 0 0,-144 9-694 0 0,32-8 1 0 0,-32 4-610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0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157 132 7279 0 0,'55'-23'1868'0'0,"95"-26"-1"0"0,-113 38-107 0 0,22-9 634 0 0,-34 11-714 0 0,39-10-1 0 0,-63 19-595 0 0,-11 11-784 0 0,-6 3-135 0 0,0-1 0 0 0,-2-1 1 0 0,1-1-1 0 0,-38 19 0 0 0,13-8-108 0 0,-45 24-2 0 0,-59 35 7 0 0,121-65-60 0 0,-32 21-4 0 0,50-32 13 0 0,0 1 0 0 0,0 0-1 0 0,1 0 1 0 0,0 0 0 0 0,-8 11-1 0 0,13-15-7 0 0,0-1-1 0 0,0 1 1 0 0,-1 0-1 0 0,1-1 0 0 0,0 1 1 0 0,1 0-1 0 0,-1 0 1 0 0,0 0-1 0 0,0 0 1 0 0,1 0-1 0 0,-1 0 1 0 0,1 0-1 0 0,0 0 1 0 0,-1 0-1 0 0,1 0 0 0 0,0 0 1 0 0,0 0-1 0 0,0 0 1 0 0,1 0-1 0 0,-1 0 1 0 0,0 0-1 0 0,1 0 1 0 0,0 0-1 0 0,-1 0 0 0 0,1-1 1 0 0,0 1-1 0 0,0 0 1 0 0,0 0-1 0 0,0 0 1 0 0,0-1-1 0 0,0 1 1 0 0,2 1-1 0 0,4 3 6 0 0,0 0 0 0 0,0 0 0 0 0,0-1 0 0 0,1 0 0 0 0,16 8 0 0 0,2 1 18 0 0,-22-11-73 0 0,1-1 0 0 0,0 1 1 0 0,0-1-1 0 0,0 0 0 0 0,1-1 1 0 0,-1 1-1 0 0,0-1 0 0 0,10 1 1 0 0,3-1-705 0 0,22-2 1 0 0,-34 1 359 0 0,21-1-1372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2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7 17623 0 0,'0'0'804'0'0,"1"-1"-13"0"0,0-5 1129 0 0,-1 14-1899 0 0,-1 0 0 0 0,-1 0 0 0 0,1 0 1 0 0,-1 0-1 0 0,-1 0 0 0 0,1 0 0 0 0,-5 7 0 0 0,-27 51 41 0 0,32-62-50 0 0,-35 63-567 0 0,38-66-766 0 0,8 0-417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04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13 4607 0 0,'0'0'858'0'0,"-8"0"3819"0"0,-3 3-2933 0 0,1 0 0 0 0,0 0-1 0 0,-14 7 1 0 0,-54 34-1047 0 0,52-28 264 0 0,10-6-619 0 0,0 0 0 0 0,1 2 0 0 0,-18 15 0 0 0,26-20-242 0 0,0 1-1 0 0,0-1 1 0 0,1 1 0 0 0,0 0-1 0 0,0 1 1 0 0,1-1 0 0 0,-7 18 0 0 0,10-24-100 0 0,1 1 0 0 0,0 0 1 0 0,0 0-1 0 0,0 0 1 0 0,1 0-1 0 0,-1 0 0 0 0,1 0 1 0 0,-1 0-1 0 0,1 0 1 0 0,0 0-1 0 0,0 0 0 0 0,1 1 1 0 0,-1-1-1 0 0,1 0 1 0 0,-1 0-1 0 0,1 0 1 0 0,0 0-1 0 0,0-1 0 0 0,0 1 1 0 0,1 0-1 0 0,-1 0 1 0 0,1-1-1 0 0,-1 1 0 0 0,1 0 1 0 0,0-1-1 0 0,0 0 1 0 0,0 1-1 0 0,0-1 1 0 0,0 0-1 0 0,1 0 0 0 0,-1 0 1 0 0,1 0-1 0 0,-1-1 1 0 0,1 1-1 0 0,0-1 0 0 0,-1 0 1 0 0,1 1-1 0 0,0-1 1 0 0,0 0-1 0 0,0-1 0 0 0,0 1 1 0 0,0 0-1 0 0,0-1 1 0 0,4 0-1 0 0,10 2 1 0 0,-1-2 0 0 0,1 0 0 0 0,-1-1 0 0 0,1-1-1 0 0,-1 0 1 0 0,1-2 0 0 0,21-6 0 0 0,-26 6-9 0 0,-1 0 1 0 0,1-1-1 0 0,-1-1 0 0 0,0 1 0 0 0,-1-2 0 0 0,1 1 1 0 0,-1-2-1 0 0,0 1 0 0 0,-1-1 0 0 0,13-15 1 0 0,-15 14-52 0 0,0-1 1 0 0,-1 1 0 0 0,0-1 0 0 0,0-1 0 0 0,-1 1-1 0 0,-1-1 1 0 0,0 0 0 0 0,0 0 0 0 0,-1 0 0 0 0,-1-1-1 0 0,0 1 1 0 0,0-1 0 0 0,0-14 0 0 0,-2 23-19 0 0,-1 0-1 0 0,1 0 1 0 0,0 0 0 0 0,-1 1 0 0 0,0-1 0 0 0,1 0-1 0 0,-1 0 1 0 0,0 0 0 0 0,-1 1 0 0 0,1-1 0 0 0,0 1-1 0 0,-1-1 1 0 0,1 1 0 0 0,-1 0 0 0 0,0-1-1 0 0,0 1 1 0 0,0 0 0 0 0,-2-2 0 0 0,0 2-25 0 0,1 0 1 0 0,-1 0 0 0 0,1 0-1 0 0,-1 0 1 0 0,0 1-1 0 0,1-1 1 0 0,-1 1-1 0 0,0 0 1 0 0,0 0-1 0 0,0 1 1 0 0,-7-1 0 0 0,-1 1-15 0 0,0 0 0 0 0,0 1 0 0 0,0 1 0 0 0,0 0 0 0 0,0 0 0 0 0,1 2 0 0 0,-17 5 0 0 0,26-8 36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0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76 241 10567 0 0,'-1'2'482'0'0,"-8"17"391"0"0,-2 0 0 0 0,-17 22 1 0 0,27-39 210 0 0,1-2-933 0 0,-1 1 0 0 0,1-1 0 0 0,0 0 0 0 0,-1 1 0 0 0,1-1 0 0 0,-1 0 0 0 0,1 1 0 0 0,-1-1 0 0 0,1 0 0 0 0,0 0 1 0 0,-1 0-1 0 0,1 1 0 0 0,-1-1 0 0 0,1 0 0 0 0,-1 0 0 0 0,1 0 0 0 0,-1 0 0 0 0,1 0 0 0 0,-1 0 0 0 0,1 0 0 0 0,-1 0 0 0 0,1 0 1 0 0,-1 0-1 0 0,1 0 0 0 0,-1 0 0 0 0,1 0 0 0 0,-1 0 0 0 0,1-1 0 0 0,-1 1 0 0 0,1 0 0 0 0,0 0 0 0 0,-1-1 0 0 0,1 1 1 0 0,-1 0-1 0 0,1 0 0 0 0,0-1 0 0 0,-1 1 0 0 0,0-3-128 0 0,-1 1 0 0 0,1 0 0 0 0,0-1 0 0 0,0 1 0 0 0,1-1 0 0 0,-1 1 0 0 0,0-1 0 0 0,1 1-1 0 0,0-1 1 0 0,-1 0 0 0 0,1 1 0 0 0,0-1 0 0 0,1 1 0 0 0,-1-1 0 0 0,0 0 0 0 0,1 1 0 0 0,-1-1 0 0 0,1 1 0 0 0,1-3 0 0 0,1-6 27 0 0,1 1-1 0 0,1 0 1 0 0,6-11-1 0 0,-2 5 3 0 0,1 1-1 0 0,0 1 0 0 0,1 0 1 0 0,1 1-1 0 0,0 0 1 0 0,1 0-1 0 0,0 2 0 0 0,17-13 1 0 0,-10 11-48 0 0,1 1 0 0 0,0 0 0 0 0,1 2 1 0 0,0 0-1 0 0,35-10 0 0 0,-41 17 102 0 0,1 0 0 0 0,0 1 0 0 0,-1 1 0 0 0,1 1 0 0 0,0 0 0 0 0,0 1 0 0 0,30 5 0 0 0,-44-5-75 0 0,0-1-1 0 0,0 1 0 0 0,0 0 1 0 0,0-1-1 0 0,0 1 1 0 0,0 1-1 0 0,0-1 0 0 0,0 0 1 0 0,0 1-1 0 0,-1 0 1 0 0,1-1-1 0 0,-1 1 0 0 0,1 0 1 0 0,4 5-1 0 0,-5-4-3 0 0,0 0 0 0 0,-1 0 0 0 0,1 0 0 0 0,0 1 1 0 0,-1-1-1 0 0,0 0 0 0 0,0 1 0 0 0,0-1 0 0 0,0 1 0 0 0,-1 0 0 0 0,1-1 0 0 0,-1 7 0 0 0,0 0-17 0 0,0-1 1 0 0,-1 1-1 0 0,0 0 0 0 0,-1 0 0 0 0,0 0 1 0 0,-1-1-1 0 0,-4 13 0 0 0,-33 65 100 0 0,28-65-102 0 0,8-13-11 0 0,-29 63-29 0 0,33-71-150 0 0,19 8-3095 0 0,-8-9 1931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05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70 361 5527 0 0,'0'0'498'0'0,"1"2"-16"0"0,0 0 312 0 0,-1 0-1 0 0,1 0 0 0 0,-1 0 0 0 0,0 0 1 0 0,1 0-1 0 0,-1 0 0 0 0,0 0 1 0 0,0-1-1 0 0,0 1 0 0 0,-1 0 0 0 0,1 0 1 0 0,0 0-1 0 0,-2 4 0 0 0,1-4-480 0 0,-1 1 0 0 0,0 0 0 0 0,0 0 0 0 0,0-1 0 0 0,0 1 0 0 0,0-1 0 0 0,0 0 0 0 0,-4 3 0 0 0,5-4-245 0 0,0 0 0 0 0,0 0 0 0 0,-1 0 1 0 0,1-1-1 0 0,-1 1 0 0 0,1 0 0 0 0,0-1 0 0 0,-1 1 1 0 0,1-1-1 0 0,-1 1 0 0 0,1-1 0 0 0,-1 0 0 0 0,0 1 1 0 0,1-1-1 0 0,-1 0 0 0 0,1 0 0 0 0,-1 0 0 0 0,0-1 1 0 0,1 1-1 0 0,-1 0 0 0 0,1 0 0 0 0,-1-1 0 0 0,1 1 1 0 0,-1-1-1 0 0,1 1 0 0 0,-2-2 0 0 0,2 1-53 0 0,0-1 0 0 0,0 1 0 0 0,0-1 0 0 0,1 1 0 0 0,-1-1 0 0 0,0 1 0 0 0,1-1 0 0 0,-1 0 0 0 0,1 1 0 0 0,0-1 0 0 0,-1 0 0 0 0,1-2 0 0 0,0 3-3 0 0,-1-7-3 0 0,1 0 1 0 0,0 0-1 0 0,0 0 0 0 0,1 0 1 0 0,0 0-1 0 0,1 0 1 0 0,2-9-1 0 0,21-54 64 0 0,-18 54-68 0 0,2-6-55 0 0,0 1 0 0 0,2 1 0 0 0,0 0 0 0 0,2 0 0 0 0,0 2 0 0 0,1-1 0 0 0,30-31 0 0 0,-39 47 39 0 0,0 0 0 0 0,0 1 0 0 0,0-1 1 0 0,1 1-1 0 0,-1 0 0 0 0,1 0 0 0 0,0 1 0 0 0,0 0 0 0 0,0 0 0 0 0,0 0 0 0 0,0 0 0 0 0,9 0 1 0 0,6 0-17 0 0,0 0 0 0 0,29 3 1 0 0,-6 1 140 0 0,75 14 1 0 0,-110-13-72 0 0,0-1 0 0 0,0 1 0 0 0,0 1 0 0 0,0 0 0 0 0,-1 0 0 0 0,0 0 0 0 0,0 1 0 0 0,0 1 0 0 0,8 6 0 0 0,-13-9-23 0 0,1 0 0 0 0,0 0-1 0 0,-1 1 1 0 0,0-1 0 0 0,0 1-1 0 0,0 0 1 0 0,0 0 0 0 0,-1 0-1 0 0,1 0 1 0 0,-1 0 0 0 0,0 1 0 0 0,-1-1-1 0 0,1 1 1 0 0,-1-1 0 0 0,1 1-1 0 0,-1 0 1 0 0,-1-1 0 0 0,1 1-1 0 0,-1 6 1 0 0,0-6-11 0 0,-1 0 0 0 0,0 0 0 0 0,0 0 0 0 0,-1-1 0 0 0,1 1 0 0 0,-1 0 0 0 0,0-1 0 0 0,0 1 0 0 0,-1-1 0 0 0,1 0 0 0 0,-1 1 0 0 0,-4 3 0 0 0,-4 5 48 0 0,-1-1 0 0 0,-16 13 0 0 0,13-12-37 0 0,2-3 3 0 0,0 1 0 0 0,-1-2 0 0 0,-23 13 0 0 0,-49 17-80 0 0,28-16-225 0 0,-61 15 0 0 0,111-36 228 0 0,6-2-162 0 0,4-2-325 0 0,24-24-1483 0 0,-7 9 80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05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746 5 13823 0 0,'0'0'1062'0'0,"0"0"-995"0"0,0 0 1 0 0,0 0-1 0 0,0 0 1 0 0,0-1-1 0 0,0 1 1 0 0,0 0-1 0 0,0 0 1 0 0,0-1-1 0 0,-1 1 1 0 0,1 0-1 0 0,0 0 1 0 0,0 0-1 0 0,0 0 1 0 0,0-1-1 0 0,0 1 1 0 0,0 0-1 0 0,-1 0 1 0 0,1 0-1 0 0,0 0 1 0 0,0 0-1 0 0,0-1 1 0 0,-1 1 0 0 0,1 0-1 0 0,0 0 1 0 0,0 0-1 0 0,0 0 1 0 0,-1 0-1 0 0,1 0 1 0 0,0 0-1 0 0,0 0 1 0 0,0 0-1 0 0,-1 0 1 0 0,1 0-1 0 0,0 0 1 0 0,-1 0-1 0 0,-18 8 445 0 0,0 1 0 0 0,1 1 0 0 0,0 1 0 0 0,0 0 0 0 0,-20 18 0 0 0,-20 24 116 0 0,-80 95-1 0 0,-186 231-235 0 0,301-353-204 0 0,2 1 1 0 0,-21 37-1 0 0,41-63-108 0 0,-1 8 206 0 0,2-9-356 0 0,0 0 1 0 0,0 1-1 0 0,0-1 1 0 0,0 0-1 0 0,0 1 1 0 0,-1-1-1 0 0,1 0 1 0 0,0 1-1 0 0,0-1 1 0 0,0 0 0 0 0,0 1-1 0 0,0-1 1 0 0,0 0-1 0 0,0 1 1 0 0,0-1-1 0 0,0 1 1 0 0,0-1-1 0 0,0 0 1 0 0,0 1-1 0 0,1-1 1 0 0,-1 0-1 0 0,0 1 1 0 0,0-1-1 0 0,0 0 1 0 0,0 1-1 0 0,1-1 1 0 0,-1 0-1 0 0,0 0 1 0 0,0 1-1 0 0,0-1 1 0 0,1 0-1 0 0,-1 1 1 0 0,0-1-1 0 0,1 0 1 0 0,-1 0-1 0 0,0 0 1 0 0,1 1-1 0 0,-1-1 1 0 0,0 0-1 0 0,1 0 1 0 0,-1 0-1 0 0,0 0 1 0 0,1 0-1 0 0,-1 0 1 0 0,0 0-1 0 0,1 0 1 0 0,-1 1-1 0 0,0-1 1 0 0,1 0-1 0 0,-1-1 1 0 0,0 1-1 0 0,1 0 1 0 0,12 1-6990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05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30 10591 0 0,'6'-6'640'0'0,"0"0"-1"0"0,16-11 6708 0 0,-20 31-5706 0 0,-1-12-1574 0 0,-1 0 0 0 0,1 0-1 0 0,-1 0 1 0 0,0 0 0 0 0,0-1 0 0 0,0 1 0 0 0,0 0-1 0 0,0 0 1 0 0,-1 3 0 0 0,-5 18 399 0 0,-2-1 0 0 0,-13 27 1 0 0,-9 27 196 0 0,29-73-641 0 0,-4 11 92 0 0,2-1 0 0 0,-3 19 0 0 0,5-28-87 0 0,1-1-1 0 0,0 1 1 0 0,0 0 0 0 0,0 0 0 0 0,0-1 0 0 0,1 1 0 0 0,-1 0-1 0 0,1 0 1 0 0,0-1 0 0 0,0 1 0 0 0,1 0 0 0 0,-1-1-1 0 0,3 4 1 0 0,-4-6-18 0 0,1-1-1 0 0,-1 1 1 0 0,1-1 0 0 0,-1 0-1 0 0,1 1 1 0 0,-1-1-1 0 0,1 0 1 0 0,-1 1 0 0 0,1-1-1 0 0,-1 0 1 0 0,1 0-1 0 0,-1 1 1 0 0,1-1 0 0 0,0 0-1 0 0,-1 0 1 0 0,1 0-1 0 0,-1 0 1 0 0,2 0 0 0 0,1 0 19 0 0,5 2 23 0 0,0-1 0 0 0,0 0-1 0 0,1-1 1 0 0,-1 0 0 0 0,0 0-1 0 0,1-1 1 0 0,-1 0 0 0 0,0 0 0 0 0,0-1-1 0 0,0 0 1 0 0,0-1 0 0 0,8-3-1 0 0,0-1-10 0 0,-1 0-1 0 0,0-1 1 0 0,-1 0-1 0 0,1-1 1 0 0,12-11-1 0 0,-4-2-190 0 0,0 0 0 0 0,-2-2 0 0 0,33-45 1 0 0,-11 11-215 0 0,-4 6 149 0 0,-39 51 140 0 0,-1 14 130 0 0,0 0 0 0 0,-2 0 0 0 0,1 0 0 0 0,-2 0 0 0 0,0 0 0 0 0,-9 20 0 0 0,7-18 39 0 0,0 0 0 0 0,1 1 1 0 0,-5 28-1 0 0,9-35-85 0 0,0-1 1 0 0,0 1-1 0 0,1 0 1 0 0,1 0-1 0 0,-1-1 1 0 0,3 13-1 0 0,-2-18-9 0 0,0-1 0 0 0,-1 1 0 0 0,1-1 0 0 0,1 1 1 0 0,-1-1-1 0 0,0 1 0 0 0,0-1 0 0 0,1 0 0 0 0,-1 1 0 0 0,1-1 0 0 0,0 0 0 0 0,0 0 0 0 0,0 0 0 0 0,0 0 0 0 0,0-1 0 0 0,0 1 0 0 0,0-1 0 0 0,1 1 0 0 0,-1-1 0 0 0,0 1 1 0 0,1-1-1 0 0,-1 0 0 0 0,1 0 0 0 0,4 0 0 0 0,3 1-610 0 0,0-1 0 0 0,0-1 1 0 0,0 0-1 0 0,-1 0 0 0 0,1-1 1 0 0,0 0-1 0 0,18-5 1 0 0,-6 0-6800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0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11519 0 0,'0'0'10088'0'0,"-1"2"-9698"0"0,-38 36 61 0 0,26-26-296 0 0,-18 21 1 0 0,0 3-156 0 0,-23 30 0 0 0,46-55 0 0 0,1 0 0 0 0,1 0 0 0 0,0 0 0 0 0,-7 18 0 0 0,11-23 14 0 0,1 0-1 0 0,0 0 1 0 0,0-1-1 0 0,0 1 1 0 0,1 0-1 0 0,0 0 1 0 0,0 0 0 0 0,1 0-1 0 0,0 0 1 0 0,0 0-1 0 0,2 8 1 0 0,0-10 54 0 0,-1 0 0 0 0,1 0 0 0 0,-1-1 0 0 0,1 1 0 0 0,1-1 0 0 0,-1 1 0 0 0,0-1 0 0 0,7 5 0 0 0,-8-7-51 0 0,1 0-59 0 0,-1 1 0 0 0,1-1 0 0 0,0 1 0 0 0,0-1 0 0 0,0 0-1 0 0,-1 0 1 0 0,1-1 0 0 0,0 1 0 0 0,0-1 0 0 0,1 1 0 0 0,-1-1 0 0 0,0 0 0 0 0,0 0 0 0 0,0 0-1 0 0,0 0 1 0 0,0-1 0 0 0,0 1 0 0 0,5-3 0 0 0,3 0-1174 0 0,0 0 0 0 0,0-1 0 0 0,16-9 0 0 0,-10 2-640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06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716 0 6911 0 0,'-1'1'11383'0'0,"-5"6"-10984"0"0,1 0 1 0 0,-1 1-1 0 0,1 0 0 0 0,-4 10 1 0 0,-10 13 252 0 0,-250 427 2637 0 0,216-362-3173 0 0,2-3-82 0 0,-44 80 68 0 0,-14-9-43 0 0,22-62-503 0 0,86-101 61 0 0,15-8-5670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0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96 209 10135 0 0,'-23'-3'1169'0'0,"-24"-3"-1307"0"0,22 7 9171 0 0,121-17-6458 0 0,114-24-1118 0 0,229-54 31 0 0,-361 78-1287 0 0,96-15-58 0 0,-158 29-521 0 0,-1 1 0 0 0,28 1 0 0 0,-12 5-3720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0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107 215 17447 0 0,'0'0'1580'0'0,"7"-4"-1138"0"0,3-2 487 0 0,-1 0 1 0 0,2 1 0 0 0,-1 0 0 0 0,11-3 0 0 0,141-42 1026 0 0,-105 34-1946 0 0,54-22-762 0 0,-99 33 482 0 0,0-1 0 0 0,0 0 0 0 0,-1-1 0 0 0,0 0 0 0 0,0-1 0 0 0,16-15 0 0 0,-26 22 103 0 0,-1 0 149 0 0,0 1 0 0 0,0-1 0 0 0,-1 0 0 0 0,1 0 0 0 0,0 1 0 0 0,-1-1 0 0 0,1 1 0 0 0,0-1 0 0 0,-1 0 0 0 0,1 1 0 0 0,-1-1 0 0 0,1 1 0 0 0,-1-1 0 0 0,0 1 0 0 0,1-1 0 0 0,-1 1 0 0 0,1-1 0 0 0,-1 1 0 0 0,0 0 0 0 0,1-1 0 0 0,-1 1 0 0 0,0 0 0 0 0,0-1 0 0 0,1 1 0 0 0,-1 0 0 0 0,0 0 0 0 0,0 0 0 0 0,1 0 0 0 0,-1 0 0 0 0,0 0 0 0 0,0 0 0 0 0,0 0 0 0 0,-31 1-263 0 0,29-1 224 0 0,-14 2 34 0 0,0 1 1 0 0,0 1-1 0 0,0 0 0 0 0,1 1 0 0 0,0 1 1 0 0,0 1-1 0 0,-20 10 0 0 0,-101 71 373 0 0,98-61-213 0 0,24-17-82 0 0,-93 69 375 0 0,96-69-375 0 0,-1 2 0 0 0,1-1 0 0 0,1 2 0 0 0,0-1 0 0 0,-16 27 0 0 0,26-37-50 0 0,-1 0 0 0 0,1 1 0 0 0,0-1-1 0 0,0 0 1 0 0,0 1 0 0 0,0-1 0 0 0,0 1 0 0 0,1-1 0 0 0,-1 1-1 0 0,1 0 1 0 0,0-1 0 0 0,-1 1 0 0 0,1 3 0 0 0,1-5-6 0 0,-1 0 1 0 0,1 1-1 0 0,-1-1 1 0 0,1 0-1 0 0,-1 1 1 0 0,1-1 0 0 0,0 0-1 0 0,0 0 1 0 0,0 1-1 0 0,0-1 1 0 0,0 0-1 0 0,0 0 1 0 0,0 0-1 0 0,0 0 1 0 0,0 0-1 0 0,0 0 1 0 0,0 0-1 0 0,1-1 1 0 0,-1 1-1 0 0,0 0 1 0 0,1-1 0 0 0,-1 1-1 0 0,0-1 1 0 0,3 1-1 0 0,6 2-377 0 0,-1-1 0 0 0,1 0 0 0 0,0-1 1 0 0,0 0-1 0 0,0 0 0 0 0,17-2 0 0 0,12-2-7169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0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76 373 7367 0 0,'0'0'16880'0'0,"-1"1"-16689"0"0,-1-1-183 0 0,1 1 0 0 0,0-1 0 0 0,-1 1 1 0 0,1-1-1 0 0,-1 0 0 0 0,1 0 0 0 0,-1 0 1 0 0,1 0-1 0 0,-1 0 0 0 0,1 0 0 0 0,0 0 0 0 0,-1 0 1 0 0,1 0-1 0 0,-1 0 0 0 0,1-1 0 0 0,0 1 0 0 0,-1-1 1 0 0,1 1-1 0 0,-2-2 0 0 0,0 1 16 0 0,1-1 0 0 0,0 0 0 0 0,0 0 0 0 0,0 0 0 0 0,0 0 0 0 0,0 0 0 0 0,0 0 0 0 0,0 0 0 0 0,-2-4-1 0 0,1-1 16 0 0,-1 0 0 0 0,1 0 0 0 0,1 0-1 0 0,-1 0 1 0 0,1 0 0 0 0,0 0-1 0 0,0-8 1 0 0,1 8-62 0 0,1-1-1 0 0,1 1 0 0 0,-1 0 1 0 0,1 0-1 0 0,0 0 1 0 0,1-1-1 0 0,-1 1 1 0 0,2 1-1 0 0,-1-1 1 0 0,1 0-1 0 0,0 0 0 0 0,0 1 1 0 0,1 0-1 0 0,-1 0 1 0 0,1 0-1 0 0,1 0 1 0 0,6-8-1 0 0,5-2-70 0 0,0 1-1 0 0,1 1 1 0 0,0 0 0 0 0,27-16-1 0 0,-28 20 64 0 0,1 1 0 0 0,1 1 1 0 0,-1 0-1 0 0,1 1 0 0 0,1 2 0 0 0,-1-1 0 0 0,1 2 0 0 0,0 1 0 0 0,0 0 1 0 0,0 1-1 0 0,0 1 0 0 0,0 1 0 0 0,20 2 0 0 0,109 13 139 0 0,-127-11-86 0 0,0 0-1 0 0,0 2 1 0 0,0 0 0 0 0,36 17-1 0 0,-54-22-20 0 0,-1 1-1 0 0,1-1 0 0 0,-1 1 1 0 0,1-1-1 0 0,-1 1 0 0 0,0 0 1 0 0,0 0-1 0 0,0 0 0 0 0,0 0 1 0 0,0 0-1 0 0,0 1 0 0 0,0-1 1 0 0,-1 1-1 0 0,1-1 1 0 0,-1 1-1 0 0,2 2 0 0 0,-3-2 5 0 0,1-1-1 0 0,-1 1 0 0 0,1-1 1 0 0,-1 1-1 0 0,0-1 0 0 0,0 1 1 0 0,0-1-1 0 0,0 0 1 0 0,-1 1-1 0 0,1-1 0 0 0,-1 1 1 0 0,1-1-1 0 0,-1 1 0 0 0,0-1 1 0 0,0 0-1 0 0,0 1 0 0 0,0-1 1 0 0,0 0-1 0 0,-3 3 0 0 0,-8 10 91 0 0,0-1-1 0 0,-1-1 0 0 0,0 0 0 0 0,-28 20 0 0 0,16-13 15 0 0,-6 6-68 0 0,-111 86 277 0 0,114-91-266 0 0,-2-2 0 0 0,0-1 0 0 0,-37 15 0 0 0,57-29-151 0 0,-1 0 1 0 0,1-1-1 0 0,-1 0 0 0 0,0-1 0 0 0,0 0 1 0 0,0 0-1 0 0,-13-1 0 0 0,20-1 45 0 0,0 0 1 0 0,0-1-1 0 0,0 1 0 0 0,0-1 0 0 0,0 0 0 0 0,1 0 1 0 0,-1 0-1 0 0,0-1 0 0 0,0 1 0 0 0,-4-3 1 0 0,6 2 31 0 0,0 0 0 0 0,0 1 0 0 0,0-1 0 0 0,0 0 1 0 0,0 0-1 0 0,0 0 0 0 0,0 0 0 0 0,1-1 0 0 0,-1 1 1 0 0,1 0-1 0 0,-1-1 0 0 0,1 1 0 0 0,0-1 1 0 0,0 1-1 0 0,0-1 0 0 0,0-3 0 0 0,0 1-232 0 0,1 0 0 0 0,-1 0 0 0 0,1 1 0 0 0,1-1-1 0 0,-1 0 1 0 0,1 1 0 0 0,-1-1 0 0 0,2 0 0 0 0,-1 1 0 0 0,2-7 0 0 0,4-7-3223 0 0,10-17 1 0 0,-1 6-2496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24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13 16959 0 0,'0'0'1536'0'0,"-1"-1"-1262"0"0,0-1-212 0 0,0 1 1 0 0,-1 0-1 0 0,1 0 1 0 0,0 0-1 0 0,-1 0 0 0 0,1 1 1 0 0,-1-1-1 0 0,0 0 1 0 0,1 1-1 0 0,-1-1 1 0 0,1 1-1 0 0,-1-1 1 0 0,0 1-1 0 0,1 0 1 0 0,-1-1-1 0 0,0 1 1 0 0,1 0-1 0 0,-1 0 1 0 0,0 1-1 0 0,-2-1 1 0 0,0 1 30 0 0,0 0 1 0 0,0 0-1 0 0,0 1 1 0 0,1-1-1 0 0,-1 1 1 0 0,-3 2-1 0 0,-7 5-22 0 0,2 0 0 0 0,-1 1-1 0 0,1 1 1 0 0,1 0 0 0 0,-16 20 0 0 0,15-18-56 0 0,9-10-15 0 0,0-2 0 0 0,-12 15 0 0 0,10-10-10 0 0,4-4-45 0 0,1-1-4 0 0,0 2 49 0 0,2 14-88 0 0,-1-12 77 0 0,1 0-1 0 0,-1 0 1 0 0,1 0 0 0 0,0 0-1 0 0,1 0 1 0 0,-1 0-1 0 0,1-1 1 0 0,0 1 0 0 0,0-1-1 0 0,0 0 1 0 0,0 0-1 0 0,1 0 1 0 0,0 0 0 0 0,0 0-1 0 0,0-1 1 0 0,0 0 0 0 0,0 0-1 0 0,10 5 1 0 0,-1 1-1 0 0,8 2-37 0 0,-15-8 66 0 0,-1 0 0 0 0,1 0 0 0 0,-1 1 0 0 0,0-1 0 0 0,0 1 0 0 0,0 0 0 0 0,-1 1 0 0 0,5 5 0 0 0,-7-8 6 0 0,0 0 0 0 0,-1 0-1 0 0,1 0 1 0 0,-1 1-1 0 0,0-1 1 0 0,0 0 0 0 0,0 1-1 0 0,0-1 1 0 0,0 1 0 0 0,0-1-1 0 0,-1 1 1 0 0,1 0 0 0 0,-1-1-1 0 0,0 1 1 0 0,1 0 0 0 0,-1-1-1 0 0,-1 1 1 0 0,1-1 0 0 0,0 1-1 0 0,-1 0 1 0 0,1-1 0 0 0,-1 1-1 0 0,0-1 1 0 0,0 1 0 0 0,0-1-1 0 0,0 1 1 0 0,0-1 0 0 0,-3 4-1 0 0,-2 3 34 0 0,0 0-1 0 0,-1 0 1 0 0,0 0-1 0 0,0-1 1 0 0,-14 11-1 0 0,12-13 9 0 0,0 1 0 0 0,0-1 0 0 0,0-1 0 0 0,-1 0 0 0 0,0 0 0 0 0,0-1 0 0 0,-1 0 0 0 0,1-1 0 0 0,-1 0 0 0 0,0 0 0 0 0,0-1 0 0 0,0-1 0 0 0,-12 0 0 0 0,2 0 48 0 0,0-1 1 0 0,1-2-1 0 0,-1 0 0 0 0,1-1 1 0 0,-1-1-1 0 0,-21-7 0 0 0,25 5-67 0 0,-25-14-1 0 0,31 14-20 0 0,10 6 2 0 0,16 0-2475 0 0,23-6-5 0 0,-15 3 448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0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0 17191 0 0,'0'0'1930'0'0,"-1"2"-1408"0"0,-3 9-153 0 0,-1-1-1 0 0,0 0 1 0 0,-1-1-1 0 0,0 1 1 0 0,-1-1-1 0 0,0-1 1 0 0,-13 14-1 0 0,-2 3 16 0 0,-166 231 779 0 0,138-182-1098 0 0,2-6-56 0 0,-195 265-6 0 0,225-311-13 0 0,-1-1 0 0 0,-1 0 0 0 0,-1-2 0 0 0,0 0 0 0 0,-39 25 0 0 0,50-38-10 0 0,1 0 0 0 0,1 1 0 0 0,-12 11 0 0 0,19-17-64 0 0,3-2-333 0 0,6 0-469 0 0,4-3-275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4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119 342 1839 0 0,'-1'1'2816'0'0,"-4"4"-812"0"0,0 1-1 0 0,1-1 1 0 0,0 1-1 0 0,-4 6 1 0 0,-21 52-477 0 0,10-20-917 0 0,-24 50-245 0 0,42-93 767 0 0,1-3-1125 0 0,1 0 0 0 0,-1-1 0 0 0,0 1 0 0 0,0 0 0 0 0,1-1 0 0 0,0 1 0 0 0,-1 0 0 0 0,1-1 0 0 0,0 1 0 0 0,2-3 0 0 0,-2 1 0 0 0,10-18-35 0 0,0 1-1 0 0,28-40 1 0 0,-11 19-15 0 0,-6 8-87 0 0,3 0 0 0 0,0 1 1 0 0,52-51-1 0 0,-53 63 65 0 0,0 1 0 0 0,1 1 0 0 0,0 1 0 0 0,2 1 0 0 0,45-22 0 0 0,-70 39 60 0 0,120-52 54 0 0,-102 45 77 0 0,-1 1 1 0 0,1 1 0 0 0,0 1 0 0 0,30-2-1 0 0,-44 5-77 0 0,-4 0-45 0 0,0 1 0 0 0,-1 0 0 0 0,1 0 0 0 0,0 0 0 0 0,0 0 0 0 0,0 0 0 0 0,0 0 0 0 0,-1 1 0 0 0,1-1 0 0 0,0 1-1 0 0,0-1 1 0 0,0 1 0 0 0,-1 0 0 0 0,1-1 0 0 0,2 3 0 0 0,-2-2-1 0 0,-1-1 0 0 0,0 1 1 0 0,1 0-1 0 0,-1 0 0 0 0,0 0 0 0 0,0 0 0 0 0,0 0 0 0 0,1 0 0 0 0,-1 0 0 0 0,0 0 1 0 0,-1 0-1 0 0,1 0 0 0 0,0 1 0 0 0,0-1 0 0 0,0 0 0 0 0,-1 1 0 0 0,2 1 0 0 0,-2 0 11 0 0,1 0 0 0 0,0 0 0 0 0,-1 0-1 0 0,0 0 1 0 0,0 0 0 0 0,0 0 0 0 0,0 0-1 0 0,0 3 1 0 0,-3 6 31 0 0,1-1 0 0 0,-1 0 0 0 0,-7 15 0 0 0,-12 24-10 0 0,-3-2 0 0 0,-39 59 0 0 0,18-32-12 0 0,38-61-21 0 0,1 0 0 0 0,1 0 1 0 0,0 1-1 0 0,-7 30 0 0 0,13-43 62 0 0,2 11 197 0 0,0-7-190 0 0,0-1-1 0 0,0 1 1 0 0,0-1 0 0 0,1 0-1 0 0,0 1 1 0 0,0-1 0 0 0,1 0-1 0 0,-1-1 1 0 0,1 1-1 0 0,0-1 1 0 0,0 1 0 0 0,6 3-1 0 0,1 1 157 0 0,0 0 1 0 0,1-1-1 0 0,24 13 0 0 0,-29-18-183 0 0,1 0 1 0 0,-1 0-1 0 0,0-1 0 0 0,1 0 1 0 0,-1 0-1 0 0,1-1 1 0 0,-1 0-1 0 0,1 0 0 0 0,0-1 1 0 0,0 0-1 0 0,-1-1 1 0 0,1 1-1 0 0,0-1 0 0 0,-1-1 1 0 0,1 1-1 0 0,8-4 1 0 0,10-4-1234 0 0,0-1 0 0 0,29-14 0 0 0,-33 13-498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5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225 190 4143 0 0,'0'0'191'0'0,"-1"2"-11"0"0,-3 13 1432 0 0,-1 1 0 0 0,-1-1 0 0 0,0 0 0 0 0,-9 15 0 0 0,3-5-1071 0 0,5-13-85 0 0,0 0 0 0 0,-1 0 0 0 0,0-1 0 0 0,-15 16 0 0 0,6-7 144 0 0,3-4-335 0 0,-1-1 0 0 0,-21 16-1 0 0,13-10-214 0 0,17-16-39 0 0,3-2 42 0 0,-4 1 11 0 0,5-2 192 0 0,8-22-64 0 0,2 7-165 0 0,0 0 0 0 0,1 1 0 0 0,0 0 0 0 0,1 1 0 0 0,0 0 0 0 0,18-15 0 0 0,7-7-24 0 0,-6 1-3 0 0,3 1 0 0 0,0 2 0 0 0,2 2 0 0 0,67-42 0 0 0,-89 62 19 0 0,1 0-1 0 0,0 2 1 0 0,24-8-1 0 0,-31 11 38 0 0,0 1-1 0 0,0 0 1 0 0,0 0 0 0 0,0 0-1 0 0,0 1 1 0 0,0 0-1 0 0,1 0 1 0 0,-1 0-1 0 0,0 1 1 0 0,12 2 0 0 0,-17-2-48 0 0,0-1 1 0 0,0 1-1 0 0,0 0 1 0 0,0-1 0 0 0,0 1-1 0 0,0 0 1 0 0,-1 0 0 0 0,1 0-1 0 0,0-1 1 0 0,0 1-1 0 0,-1 0 1 0 0,1 0 0 0 0,0 0-1 0 0,-1 0 1 0 0,1 0-1 0 0,0 2 1 0 0,5 18 11 0 0,-5-20-24 0 0,1 8 12 0 0,-1-1 0 0 0,0 0 0 0 0,0 1 0 0 0,0-1 0 0 0,-1 1 0 0 0,0-1 0 0 0,-2 13 0 0 0,1-17-4 0 0,0 1 1 0 0,-1-1-1 0 0,1 1 0 0 0,-1-1 1 0 0,0 1-1 0 0,0-1 0 0 0,0 0 0 0 0,0 0 1 0 0,-1 0-1 0 0,0 0 0 0 0,0-1 0 0 0,0 1 1 0 0,0-1-1 0 0,-7 6 0 0 0,-5 3 8 0 0,5-2 6 0 0,-1-2-1 0 0,-14 8 0 0 0,25-15-17 0 0,0-1 0 0 0,0 0 0 0 0,0 0 0 0 0,0 0 0 0 0,0 0 0 0 0,0 0 0 0 0,0 0 0 0 0,0 1 0 0 0,-1-1 0 0 0,1 0 0 0 0,0 0 0 0 0,0 0 0 0 0,0 0 0 0 0,0 0 0 0 0,0 0 0 0 0,0 0 0 0 0,-1 0 0 0 0,1 0 0 0 0,0 0 0 0 0,0 0 0 0 0,0 0 0 0 0,0 0 0 0 0,0 0 0 0 0,0 0 0 0 0,-1 0 0 0 0,1 0 0 0 0,0 0 0 0 0,0 0 0 0 0,0 0 0 0 0,0 0 0 0 0,0 0 0 0 0,-1 0 0 0 0,1 0 0 0 0,0 0 0 0 0,0 0 0 0 0,0 0 0 0 0,0 0 0 0 0,0 0 0 0 0,0 0 0 0 0,-1 0 0 0 0,1 0 0 0 0,0 0 0 0 0,0-1 0 0 0,0 1 0 0 0,0 0 0 0 0,0 0 0 0 0,0 0 0 0 0,0 0 0 0 0,0 0 0 0 0,-1 0 0 0 0,1 0 0 0 0,0-1 0 0 0,0 1 0 0 0,0 0 0 0 0,0 0 0 0 0,0 0 0 0 0,0 0 0 0 0,0 0 0 0 0,0-1 0 0 0,0 1 0 0 0,0 0 0 0 0,0 0 0 0 0,0 0 0 0 0,0 0 0 0 0,1-7 0 0 0,-1 7 0 0 0,3-7-3 0 0,-1 0 0 0 0,1 1 0 0 0,0 0-1 0 0,1-1 1 0 0,-1 1 0 0 0,1 0 0 0 0,0 1-1 0 0,7-8 1 0 0,43-40-37 0 0,-39 40 37 0 0,3-2-14 0 0,-1 1 0 0 0,2 1 1 0 0,23-13-1 0 0,64-27-74 0 0,-95 48 87 0 0,57-27-59 0 0,71-22 0 0 0,-134 53 110 0 0,1-1-1 0 0,0 1 1 0 0,0 0-1 0 0,0 0 1 0 0,0 1-1 0 0,0-1 1 0 0,0 1-1 0 0,0 1 1 0 0,9 1 0 0 0,-13-2-23 0 0,0 0 1 0 0,0 1 0 0 0,0 0 0 0 0,0-1 0 0 0,0 1 0 0 0,0 0 0 0 0,0 0 0 0 0,0 0-1 0 0,0 1 1 0 0,0-1 0 0 0,0 0 0 0 0,0 1 0 0 0,-1-1 0 0 0,1 1 0 0 0,-1-1 0 0 0,1 1-1 0 0,-1 0 1 0 0,0-1 0 0 0,0 1 0 0 0,1 0 0 0 0,-1 0 0 0 0,0 0 0 0 0,-1 0 0 0 0,1 0-1 0 0,0 0 1 0 0,-1 1 0 0 0,1-1 0 0 0,0 3 0 0 0,0 8 31 0 0,-1 0-1 0 0,0 0 1 0 0,-1-1 0 0 0,-5 26 0 0 0,-16 49 166 0 0,14-62-270 0 0,-1 0 0 0 0,-13 25 1 0 0,15-37 9 0 0,0-1 0 0 0,-1 1 1 0 0,0-1-1 0 0,-1-1 0 0 0,-14 14 1 0 0,21-22-107 0 0,-1 0 120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5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40 8287 0 0,'0'0'639'0'0,"-1"-1"-415"0"0,-1-3-31 0 0,0 4 70 0 0,1 0 0 0 0,-1-1 0 0 0,0 1 0 0 0,1 0 0 0 0,-1 0-1 0 0,1 0 1 0 0,-1 0 0 0 0,0 0 0 0 0,1 1 0 0 0,-1-1 0 0 0,1 0 0 0 0,-1 1-1 0 0,-1 0 1 0 0,-1 0 417 0 0,-2 1-467 0 0,1-1-1 0 0,0 1 0 0 0,0 0 0 0 0,0 1 0 0 0,0-1 1 0 0,1 1-1 0 0,-1 0 0 0 0,1 0 0 0 0,-1 1 1 0 0,1-1-1 0 0,0 1 0 0 0,0 0 0 0 0,1 0 0 0 0,-1 0 1 0 0,-3 7-1 0 0,-3 3-16 0 0,2 0 0 0 0,0 1 0 0 0,-11 27 0 0 0,16-35-194 0 0,1-1 0 0 0,0 1 0 0 0,0 0 0 0 0,0 0 0 0 0,1 0 0 0 0,0 0-1 0 0,0 0 1 0 0,1 0 0 0 0,-1 0 0 0 0,2 0 0 0 0,1 10 0 0 0,-2-14 18 0 0,1 0 1 0 0,0 0 0 0 0,0 0-1 0 0,0 0 1 0 0,0-1-1 0 0,0 1 1 0 0,1-1-1 0 0,-1 1 1 0 0,1-1 0 0 0,0 1-1 0 0,-1-1 1 0 0,1 0-1 0 0,0 0 1 0 0,1 0 0 0 0,-1 0-1 0 0,0 0 1 0 0,0 0-1 0 0,6 3 1 0 0,1 0 137 0 0,-6-2-106 0 0,0-1 0 0 0,0 0-1 0 0,1-1 1 0 0,-1 1 0 0 0,1 0 0 0 0,0-1-1 0 0,-1 0 1 0 0,1 0 0 0 0,0 0 0 0 0,-1 0 0 0 0,1-1-1 0 0,0 1 1 0 0,0-1 0 0 0,5 0 0 0 0,-4-1 19 0 0,1 0 0 0 0,0 0 1 0 0,0 0-1 0 0,-1-1 0 0 0,1 0 1 0 0,-1 0-1 0 0,0 0 0 0 0,9-6 1 0 0,-2 1 28 0 0,-1-1 0 0 0,-1-1 1 0 0,1 0-1 0 0,-1 0 0 0 0,-1-1 1 0 0,0-1-1 0 0,10-14 1 0 0,3-10-43 0 0,-2 0 1 0 0,-2-2 0 0 0,20-56-1 0 0,-24 59-99 0 0,-10 56-5224 0 0,-3-2 3047 0 0,1-11 718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5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22 13791 0 0,'0'0'630'0'0,"1"-3"-13"0"0,9-16 1215 0 0,-7 30-1215 0 0,-2-4-497 0 0,0 0 0 0 0,-1 0 0 0 0,0 0-1 0 0,0-1 1 0 0,-1 1 0 0 0,0 0 0 0 0,0 0 0 0 0,-1-1-1 0 0,-3 12 1 0 0,-5 7 198 0 0,-12 26 0 0 0,21-50-310 0 0,-33 62 119 0 0,-81 109 1 0 0,43-70-78 0 0,-16 15 137 0 0,82-110-166 0 0,-4 9 6 0 0,0-1 0 0 0,1 2 0 0 0,1-1 0 0 0,-7 20 0 0 0,7-17-21 0 0,-22 54-1135 0 0,29-71 589 0 0,-4 11 134 0 0,5-6-5405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5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28 10135 0 0,'4'-27'7011'0'0,"-4"27"-6864"0"0,0 0 0 0 0,0 0 0 0 0,0 0 0 0 0,-1 0 0 0 0,-10 3 1126 0 0,8-2-1280 0 0,-1 1 0 0 0,1-1 0 0 0,0 1 0 0 0,1 0 1 0 0,-6 4-1 0 0,5-2 108 0 0,0 1 0 0 0,0-1 0 0 0,0 1 0 0 0,1 0 0 0 0,-1 0 0 0 0,-1 8 0 0 0,-7 12 217 0 0,-89 189 349 0 0,9 8-274 0 0,54-132-110 0 0,-72 148 182 0 0,92-207-525 0 0,-1-1-1 0 0,-2 0 1 0 0,-25 29 0 0 0,43-57-529 0 0,-7 7 954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5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15863 0 0,'0'0'2763'0'0,"2"-1"-2198"0"0,228-50 3054 0 0,-93 24-2670 0 0,-125 24-887 0 0,211-41 524 0 0,-191 44-1454 0 0,-17 0-3189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5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149 374 11519 0 0,'1'-7'11781'0'0,"-9"22"-11715"0"0,-82 154 911 0 0,38-75-4591 0 0,54-95 2040 0 0,10 0-254 0 0</inkml:trace>
  <inkml:trace contextRef="#ctx0" brushRef="#br0" timeOffset="1">616 9 11519 0 0,'0'0'1120'0'0,"-2"-9"1704"0"0,-9 13-2960 0 0,6 7-4480 0 0,0-1-64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53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187 143 11975 0 0,'0'0'923'0'0,"-3"2"-602"0"0,-3 0-277 0 0,2-1 188 0 0,1 0 1 0 0,0 1-1 0 0,0-1 1 0 0,0 1-1 0 0,0-1 1 0 0,0 1-1 0 0,0 0 0 0 0,0 0 1 0 0,1 0-1 0 0,-1 0 1 0 0,1 1-1 0 0,-1-1 0 0 0,1 1 1 0 0,0 0-1 0 0,0-1 1 0 0,0 1-1 0 0,0 0 0 0 0,0 0 1 0 0,-1 4-1 0 0,-9 29 176 0 0,-1-1-1 0 0,-2 0 1 0 0,-2-1-1 0 0,-31 50 1 0 0,31-67-387 0 0,16-16 239 0 0,0-2-179 0 0,1-4-70 0 0,0 1 0 0 0,-1 0 0 0 0,1-1 0 0 0,1 1 0 0 0,-1 0 0 0 0,1 0 0 0 0,-1-1 0 0 0,1 1 1 0 0,1 0-1 0 0,-1 0 0 0 0,3-5 0 0 0,4-8 63 0 0,13-21-1 0 0,-8 15-49 0 0,8-14-24 0 0,2 1 0 0 0,0 0 0 0 0,3 2 0 0 0,41-43 0 0 0,-58 68-7 0 0,1 1 0 0 0,1 0 0 0 0,-1 1 0 0 0,1 0-1 0 0,0 1 1 0 0,1 0 0 0 0,0 0 0 0 0,-1 1 0 0 0,2 1 0 0 0,-1 0 0 0 0,0 1-1 0 0,1 0 1 0 0,21-2 0 0 0,-27 5 58 0 0,1 1 0 0 0,-1-1 0 0 0,0 1 0 0 0,0 1 0 0 0,1 0 0 0 0,-1 0 0 0 0,0 0 0 0 0,-1 0 0 0 0,1 1 0 0 0,0 1-1 0 0,-1-1 1 0 0,1 1 0 0 0,-1 0 0 0 0,7 6 0 0 0,-10-7 57 0 0,0 0-1 0 0,-1 0 0 0 0,1 1 1 0 0,-1-1-1 0 0,0 1 1 0 0,0-1-1 0 0,0 1 1 0 0,0 0-1 0 0,-1-1 1 0 0,2 8-1 0 0,2 3 170 0 0,-4-9-236 0 0,1 0 0 0 0,-2 0-1 0 0,1 0 1 0 0,-1 0 0 0 0,1 0 0 0 0,-1 0 0 0 0,-1 1 0 0 0,1-1 0 0 0,-1 0-1 0 0,0 0 1 0 0,0 0 0 0 0,0 0 0 0 0,-4 7 0 0 0,-3 10-5 0 0,-18 31 1 0 0,26-52-37 0 0,-47 80-224 0 0,38-56-4204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53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0 5983 0 0,'0'0'9371'0'0,"-2"2"-8379"0"0,-16 19 249 0 0,-29 41-1 0 0,30-37-1156 0 0,0 0-47 0 0,-14 30-1 0 0,1-2-37 0 0,25-44 12 0 0,0 1 0 0 0,0 0-1 0 0,0 0 1 0 0,2 0 0 0 0,-1 0-1 0 0,-2 17 1 0 0,5-24 38 0 0,1 0 1 0 0,0 0-1 0 0,0 0 1 0 0,1 0-1 0 0,-1 0 1 0 0,1-1-1 0 0,-1 1 1 0 0,1 0-1 0 0,0 0 0 0 0,0 0 1 0 0,0-1-1 0 0,1 1 1 0 0,-1 0-1 0 0,0-1 1 0 0,1 1-1 0 0,0-1 1 0 0,0 0-1 0 0,0 1 0 0 0,0-1 1 0 0,0 0-1 0 0,0 0 1 0 0,0 0-1 0 0,1-1 1 0 0,-1 1-1 0 0,0-1 1 0 0,4 3-1 0 0,-1-2 23 0 0,-1 0 0 0 0,1 1 0 0 0,-1-1 0 0 0,1-1-1 0 0,0 1 1 0 0,-1-1 0 0 0,1 0 0 0 0,0 0 0 0 0,0 0 0 0 0,0-1 0 0 0,0 0 0 0 0,0 1-1 0 0,0-2 1 0 0,10 0 0 0 0,-2-4-4 0 0,1 0 0 0 0,-1 0 0 0 0,0-2 0 0 0,0 1 1 0 0,-1-1-1 0 0,0-1 0 0 0,0-1 0 0 0,-1 1 0 0 0,0-2 0 0 0,0 1 0 0 0,-1-2 0 0 0,0 1 0 0 0,-1-1 0 0 0,-1-1 0 0 0,1 0 0 0 0,-2 0 0 0 0,0 0 0 0 0,9-21 0 0 0,-11 23-187 0 0,-1 0 0 0 0,0 0 0 0 0,-1-1 0 0 0,0 1 0 0 0,-1-1 0 0 0,1-10 0 0 0,-2 18 17 0 0,-1 0 1 0 0,0 0-1 0 0,0 1 1 0 0,-1-1-1 0 0,1 0 0 0 0,-1 1 1 0 0,1-1-1 0 0,-1 0 0 0 0,0 1 1 0 0,0-1-1 0 0,0 1 0 0 0,0-1 1 0 0,0 1-1 0 0,-1-1 0 0 0,1 1 1 0 0,-1 0-1 0 0,1 0 0 0 0,-1-1 1 0 0,0 1-1 0 0,0 1 0 0 0,0-1 1 0 0,0 0-1 0 0,0 0 0 0 0,-1 1 1 0 0,1-1-1 0 0,0 1 0 0 0,-1 0 1 0 0,-4-2-1 0 0,-9-2-570 0 0,0 0 0 0 0,0 2 0 0 0,0 0 0 0 0,-1 0 0 0 0,1 2 0 0 0,-1 0 0 0 0,-18 2 0 0 0,-36-3-1373 0 0,63 0-2110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2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1 13823 0 0,'0'0'3578'0'0,"-2"0"-2912"0"0,1-1-628 0 0,-1 1 0 0 0,1 0 1 0 0,0 0-1 0 0,-1 0 0 0 0,1 1 0 0 0,-1-1 0 0 0,1 0 0 0 0,-1 0 0 0 0,1 1 0 0 0,0-1 0 0 0,-1 1 1 0 0,1-1-1 0 0,0 1 0 0 0,-1 0 0 0 0,1 0 0 0 0,-2 1 0 0 0,0 0 41 0 0,0 1 0 0 0,0 0 0 0 0,0 0 0 0 0,0 0 0 0 0,-4 6-1 0 0,-1 5 218 0 0,0-1 0 0 0,-7 18 0 0 0,14-28-237 0 0,-79 221 1005 0 0,60-158-1002 0 0,-14 37-25 0 0,-47 99 0 0 0,-6-30 52 0 0,63-131-35 0 0,-59 77-1 0 0,-24 7-103 0 0,106-123-265 0 0,17-10-12468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5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82 322 7831 0 0,'-1'1'603'0'0,"-4"0"-218"0"0,0 0-1 0 0,0 1 1 0 0,0-1-1 0 0,0 1 1 0 0,0 0-1 0 0,-8 6 1 0 0,2-2 890 0 0,3-2-11 0 0,7-3-328 0 0,-1-1-140 0 0,2 1-625 0 0,-1-1 1 0 0,0 0-1 0 0,1 0 1 0 0,-1 0 0 0 0,1 0-1 0 0,-1 0 1 0 0,1 0 0 0 0,-1 0-1 0 0,1 0 1 0 0,-1 0-1 0 0,1 0 1 0 0,-1 0 0 0 0,1 0-1 0 0,-1 0 1 0 0,1 0 0 0 0,-1 0-1 0 0,1-1 1 0 0,-1 1-1 0 0,1 0 1 0 0,-1 0 0 0 0,1-1-1 0 0,-1 1 1 0 0,1 0 0 0 0,-1-1-1 0 0,1 1 1 0 0,-1-1-1 0 0,1 0-97 0 0,-1 0-1 0 0,1 1 1 0 0,0-1 0 0 0,0 0-1 0 0,0 0 1 0 0,0 1-1 0 0,0-1 1 0 0,0 0-1 0 0,0 0 1 0 0,0 0-1 0 0,0 1 1 0 0,1-1-1 0 0,-1 0 1 0 0,0 0-1 0 0,0 1 1 0 0,1-2-1 0 0,3-6-235 0 0,0 1-1 0 0,9-13 1 0 0,-10 16 515 0 0,17-25-327 0 0,1 1-1 0 0,31-31 1 0 0,-34 40-33 0 0,-6 6-17 0 0,21-17 0 0 0,-28 27 21 0 0,-1-1-1 0 0,1 1 1 0 0,-1 1 0 0 0,1-1 0 0 0,0 1-1 0 0,0-1 1 0 0,1 1 0 0 0,-1 1-1 0 0,6-2 1 0 0,-6 2 12 0 0,-1 0 0 0 0,0 1 0 0 0,0-1 1 0 0,1 1-1 0 0,-1 0 0 0 0,0 0 0 0 0,0 1 0 0 0,1-1 0 0 0,-1 1 0 0 0,0 0 0 0 0,0 0 0 0 0,0 0 1 0 0,4 2-1 0 0,-5-1 11 0 0,0 0 0 0 0,-1-1 0 0 0,1 1 0 0 0,-1 0 0 0 0,1 0 0 0 0,-1 1 1 0 0,0-1-1 0 0,0 0 0 0 0,0 1 0 0 0,0-1 0 0 0,0 1 0 0 0,-1 0 0 0 0,3 5 1 0 0,-1 0 21 0 0,0 1 1 0 0,-1 0-1 0 0,0 0 1 0 0,-1 0-1 0 0,0 0 1 0 0,0 0-1 0 0,-1 1 1 0 0,0-1-1 0 0,-2 13 1 0 0,0-9-10 0 0,1-3-4 0 0,0 0 1 0 0,-1 0 0 0 0,-1 0-1 0 0,-3 10 1 0 0,-4 9 109 0 0,9-27 139 0 0,7-12-234 0 0,102-150-1481 0 0,-94 143 1388 0 0,2 1 0 0 0,0 0 0 0 0,0 1 0 0 0,2 1 0 0 0,0 0 0 0 0,0 2 0 0 0,22-11 0 0 0,-24 14 192 0 0,1 1-1 0 0,1 1 0 0 0,31-9 1 0 0,-45 15-87 0 0,0 1 0 0 0,-1-1 1 0 0,1 1-1 0 0,0-1 0 0 0,0 1 1 0 0,-1 1-1 0 0,1-1 1 0 0,0 0-1 0 0,0 1 0 0 0,4 1 1 0 0,2 1 26 0 0,0 1 0 0 0,12 7 0 0 0,1 0 6 0 0,-15-8-70 0 0,-4-1-8 0 0,-1-1 1 0 0,0 0-1 0 0,0 1 0 0 0,0-1 0 0 0,4 4 1 0 0,-6-4-9 0 0,0-1 1 0 0,-1 1-1 0 0,1 0 1 0 0,0-1-1 0 0,-1 1 1 0 0,1 0-1 0 0,-1 0 1 0 0,1-1-1 0 0,-1 1 1 0 0,0 0-1 0 0,1 0 1 0 0,-1 0-1 0 0,0 0 1 0 0,1 0-1 0 0,-1-1 1 0 0,0 1-1 0 0,0 0 1 0 0,0 0-1 0 0,0 0 1 0 0,0 0-1 0 0,0 0 1 0 0,0 0-1 0 0,0 0 1 0 0,0 0-1 0 0,0-1 1 0 0,-1 3-1 0 0,-3 16 111 0 0,1 0 0 0 0,0 0 0 0 0,1 23 0 0 0,2-24 83 0 0,-1-1 0 0 0,-1 1 0 0 0,-1 0 1 0 0,-6 23-1 0 0,-2-23-29 0 0,-1 3-52 0 0,12-20-114 0 0,-1 0 1 0 0,1-1 0 0 0,0 1-1 0 0,0 0 1 0 0,-1 0-1 0 0,1 0 1 0 0,0-1-1 0 0,0 1 1 0 0,0 0-1 0 0,0 0 1 0 0,0 0-1 0 0,0 0 1 0 0,0 0 0 0 0,1-1-1 0 0,-1 1 1 0 0,0 0-1 0 0,0 0 1 0 0,1 0-1 0 0,-1-1 1 0 0,0 1-1 0 0,1 0 1 0 0,0 1-1 0 0,3 3 6 0 0,-3-4-7 0 0,0 0-1 0 0,-1-1 1 0 0,1 1-1 0 0,-1-1 0 0 0,1 1 1 0 0,-1 0-1 0 0,1-1 0 0 0,-1 1 1 0 0,0 0-1 0 0,1 0 1 0 0,-1-1-1 0 0,0 1 0 0 0,1 1 1 0 0,-1-1-1 0 0,-1 0-1 0 0,1-1 1 0 0,0 1 0 0 0,-1-1 0 0 0,1 1 0 0 0,-1-1 0 0 0,1 1 0 0 0,-1-1 0 0 0,1 1-1 0 0,-1-1 1 0 0,1 0 0 0 0,-1 1 0 0 0,1-1 0 0 0,-1 1 0 0 0,0-1 0 0 0,1 0 0 0 0,-1 0 0 0 0,1 1-1 0 0,-1-1 1 0 0,0 0 0 0 0,-1 0 0 0 0,-2 2-40 0 0,-1 0 0 0 0,0 0 0 0 0,1 0 0 0 0,-7 5 0 0 0,10-6-663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54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4 9671 0 0,'7'-4'8596'0'0,"-11"21"-7166"0"0,-8 22 49 0 0,-24 51 1 0 0,-7 21-513 0 0,31-65-788 0 0,7-24-146 0 0,-10 23 0 0 0,15-43-251 0 0,-4 2 595 0 0,1-3-2889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54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15575 0 0,'2'-18'2664'0'0,"12"22"-3200"0"0,0 1 208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5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148 152 919 0 0,'2'-1'67'0'0,"15"-6"68"0"0,10-7 4852 0 0,8-4 668 0 0,-25 14-5118 0 0,-1-1-1 0 0,0 0 0 0 0,0-1 0 0 0,0 0 1 0 0,0 0-1 0 0,-1-1 0 0 0,0 0 1 0 0,13-16-1 0 0,-20 23-470 0 0,0-1-1 0 0,-1 0 1 0 0,1 0-1 0 0,0 1 1 0 0,-1-1-1 0 0,1 0 1 0 0,-1 0 0 0 0,1 0-1 0 0,-1 0 1 0 0,1 0-1 0 0,-1 1 1 0 0,0-1 0 0 0,0 0-1 0 0,1 0 1 0 0,-1 0-1 0 0,0 0 1 0 0,0 0 0 0 0,0 0-1 0 0,0 0 1 0 0,0 0-1 0 0,0 0 1 0 0,0 0 0 0 0,0 0-1 0 0,-1 0 1 0 0,1 0-1 0 0,0 0 1 0 0,-1 0 0 0 0,1 0-1 0 0,0 0 1 0 0,-1 0-1 0 0,1 1 1 0 0,-1-1 0 0 0,1 0-1 0 0,-1 0 1 0 0,0 0-1 0 0,1 1 1 0 0,-1-1-1 0 0,0 0 1 0 0,-1 0 0 0 0,1 0 14 0 0,-1 0 1 0 0,0 0 0 0 0,1 0 0 0 0,-1 1 0 0 0,0-1-1 0 0,0 0 1 0 0,1 1 0 0 0,-1 0 0 0 0,0-1-1 0 0,0 1 1 0 0,0 0 0 0 0,0 0 0 0 0,0 0 0 0 0,0 0-1 0 0,0 0 1 0 0,0 0 0 0 0,1 1 0 0 0,-4 0 0 0 0,-6 4-19 0 0,-1 0 0 0 0,1 1 0 0 0,0 1 1 0 0,1 0-1 0 0,0 0 0 0 0,0 1 0 0 0,0 0 1 0 0,1 1-1 0 0,-14 16 0 0 0,-2 7 244 0 0,-35 56 0 0 0,9 3 30 0 0,46-81-310 0 0,0 1 1 0 0,1 0-1 0 0,1 0 1 0 0,-1 0-1 0 0,2 1 1 0 0,-3 19-1 0 0,5-29-16 0 0,0-1 0 0 0,0 1-1 0 0,0-1 1 0 0,0 1-1 0 0,0-1 1 0 0,0 1-1 0 0,0-1 1 0 0,1 0-1 0 0,-1 1 1 0 0,0-1-1 0 0,1 1 1 0 0,-1-1-1 0 0,1 0 1 0 0,0 1-1 0 0,-1-1 1 0 0,1 0-1 0 0,0 0 1 0 0,0 0-1 0 0,0 1 1 0 0,0-1-1 0 0,1 1 1 0 0,0-1 6 0 0,-1 0 1 0 0,1 0 0 0 0,0 0-1 0 0,-1-1 1 0 0,1 1-1 0 0,0-1 1 0 0,0 1-1 0 0,0-1 1 0 0,0 1-1 0 0,0-1 1 0 0,-1 0 0 0 0,1 0-1 0 0,0 0 1 0 0,3 0-1 0 0,3-2 36 0 0,0 1 1 0 0,0-1-1 0 0,0 0 0 0 0,0-1 0 0 0,-1 0 0 0 0,11-5 0 0 0,6-5-20 0 0,-1-2 0 0 0,-1 0 0 0 0,0-1 0 0 0,-2-1 0 0 0,1-1 0 0 0,31-39 0 0 0,-40 41-43 0 0,-11 15-45 0 0,-6 20-181 0 0,0-7 238 0 0,0 0-1 0 0,1 0 1 0 0,1 0-1 0 0,0 1 1 0 0,-2 22-1 0 0,5-31-10 0 0,0 0 0 0 0,0 1 1 0 0,0-1-1 0 0,0 0 0 0 0,1 1 0 0 0,0-1 0 0 0,0 0 0 0 0,0 1 0 0 0,0-1 1 0 0,1 0-1 0 0,-1 0 0 0 0,1 0 0 0 0,0 0 0 0 0,0-1 0 0 0,1 1 0 0 0,-1 0 1 0 0,1-1-1 0 0,0 0 0 0 0,0 1 0 0 0,5 3 0 0 0,-6-5-397 0 0,1 0 1 0 0,0 0-1 0 0,0-1 1 0 0,0 1-1 0 0,0-1 0 0 0,0 0 1 0 0,0 1-1 0 0,5 0 0 0 0,4 0-6697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0:5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 18975 0 0,'0'0'1720'0'0,"-1"2"-1417"0"0,-24 51 245 0 0,-25 85 0 0 0,-6 62 605 0 0,37-121-990 0 0,-22 75-46 0 0,40-150-119 0 0,-20 56-51 0 0,-23 102 0 0 0,42-155-339 0 0,-1 14 755 0 0,4-11-5251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0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15 1839 0 0,'2'-1'134'0'0,"34"-12"16388"0"0,-49 16-16091 0 0,-7 6-371 0 0,0 1 1 0 0,1 1-1 0 0,0 0 0 0 0,-33 27 1 0 0,26-19-42 0 0,-278 213-19 0 0,276-208 0 0 0,1 2 0 0 0,-29 35 0 0 0,45-47 0 0 0,0 0 0 0 0,1 1 0 0 0,1 0 0 0 0,0 1 0 0 0,1 0 0 0 0,-10 29 0 0 0,16-38 21 0 0,0 1 0 0 0,0-1-1 0 0,1 0 1 0 0,0 1 0 0 0,0-1 0 0 0,1 1-1 0 0,0 0 1 0 0,0-1 0 0 0,0 1 0 0 0,1-1-1 0 0,1 1 1 0 0,-1-1 0 0 0,1 0 0 0 0,0 0-1 0 0,1 1 1 0 0,0-1 0 0 0,0-1-1 0 0,0 1 1 0 0,1 0 0 0 0,0-1 0 0 0,0 0-1 0 0,1 0 1 0 0,0 0 0 0 0,0 0 0 0 0,0-1-1 0 0,1 0 1 0 0,-1 0 0 0 0,10 6 0 0 0,3 1 145 0 0,1-1 0 0 0,1 0 0 0 0,0-2 0 0 0,23 9 0 0 0,88 21 735 0 0,-106-32-754 0 0,41 14 229 0 0,-65-20-476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10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72 236 3223 0 0,'1'2'7292'0'0,"1"3"-6905"0"0,-1 1 0 0 0,1 0 0 0 0,-1 0 0 0 0,0-1 0 0 0,-1 1 0 0 0,0 0 0 0 0,0 0 0 0 0,0 0-1 0 0,0 0 1 0 0,-1-1 0 0 0,0 1 0 0 0,0 0 0 0 0,-1 0 0 0 0,1-1 0 0 0,-1 1 0 0 0,-4 7 0 0 0,-2 4-115 0 0,-1 0 1 0 0,-1 0 0 0 0,-22 27-1 0 0,26-37-192 0 0,5-6 343 0 0,2-4-394 0 0,0-1-1 0 0,0 1 1 0 0,0 0 0 0 0,1 0 0 0 0,-1 0-1 0 0,1 0 1 0 0,0 0 0 0 0,0 0 0 0 0,3-4-1 0 0,1-1-18 0 0,99-142-429 0 0,-78 117 207 0 0,1 0-1 0 0,41-35 1 0 0,-52 55 347 0 0,0 0 0 0 0,0 1 1 0 0,2 0-1 0 0,-1 2 0 0 0,1 0 0 0 0,1 1 0 0 0,-1 1 0 0 0,1 1 0 0 0,1 1 0 0 0,0 0 0 0 0,-1 2 1 0 0,2 0-1 0 0,-1 2 0 0 0,0 0 0 0 0,0 1 0 0 0,1 1 0 0 0,37 6 0 0 0,-59-6-102 0 0,0 0 1 0 0,1 0-1 0 0,-1 0 0 0 0,1 0 0 0 0,-1 0 1 0 0,0 0-1 0 0,1 0 0 0 0,-1 0 1 0 0,1 1-1 0 0,-1-1 0 0 0,0 0 0 0 0,1 0 1 0 0,-1 0-1 0 0,0 1 0 0 0,1-1 0 0 0,-1 0 1 0 0,0 0-1 0 0,1 1 0 0 0,-1-1 0 0 0,0 0 1 0 0,0 1-1 0 0,1-1 0 0 0,-1 0 0 0 0,0 1 1 0 0,0-1-1 0 0,0 0 0 0 0,1 1 0 0 0,-1-1 1 0 0,0 1-1 0 0,0-1 0 0 0,0 1 0 0 0,0 0-8 0 0,0 0 0 0 0,0 0-1 0 0,0 0 1 0 0,-1 1-1 0 0,1-1 1 0 0,0 0 0 0 0,-1 0-1 0 0,1 0 1 0 0,-1 0-1 0 0,1 0 1 0 0,-2 1-1 0 0,-19 25-32 0 0,20-25 66 0 0,-101 118-7 0 0,81-92-42 0 0,3 0 1 0 0,-26 50-1 0 0,40-70-9 0 0,1-3 0 0 0,1 0 0 0 0,0 0 0 0 0,1 0 0 0 0,-1 0 0 0 0,1 0 0 0 0,-2 11 0 0 0,3-5 0 0 0,4-2 16 0 0,0-5 19 0 0,1-1 1 0 0,-1 1-1 0 0,1 0 0 0 0,0-1 0 0 0,-1 0 0 0 0,12 5 1 0 0,14 10 5 0 0,-20-9 12 0 0,16 16 0 0 0,-22-19-1 0 0,1-1-1 0 0,0 0 1 0 0,0 0 0 0 0,1 0 0 0 0,-1 0-1 0 0,1-1 1 0 0,0 0 0 0 0,0-1-1 0 0,0 1 1 0 0,12 3 0 0 0,-12-5-102 0 0,1-1 0 0 0,0-1 1 0 0,-1 1-1 0 0,1-1 0 0 0,0 0 1 0 0,0-1-1 0 0,-1 0 0 0 0,1 0 1 0 0,0 0-1 0 0,-1-1 0 0 0,1 0 1 0 0,6-3-1 0 0,11-5-2067 0 0,37-21-1 0 0,-51 26 1570 0 0,26-15-1418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11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0 13359 0 0,'0'0'2130'0'0,"-2"1"-1377"0"0,-4 3-318 0 0,0 1 1 0 0,0 0-1 0 0,0 0 1 0 0,1 0-1 0 0,-1 1 0 0 0,1 0 1 0 0,-7 10-1 0 0,-28 53 1156 0 0,6-9-853 0 0,-19 28-475 0 0,18-29-237 0 0,33-57-156 0 0,1 0 4 0 0,0-1 1 0 0,0 0 0 0 0,1 0-1 0 0,-1 1 1 0 0,0-1 0 0 0,0 0-1 0 0,1 1 1 0 0,-1-1 0 0 0,1 1-1 0 0,-1-1 1 0 0,0 3 0 0 0,4-4-1869 0 0,9 0-4850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11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10103 0 0,'0'0'448'0'0,"-5"7"96"0"0,-2-2-440 0 0,0 4-104 0 0,1 0 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1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13 13359 0 0,'7'-7'6923'0'0,"-7"7"-6906"0"0,0-1 0 0 0,0 1 0 0 0,0 0 0 0 0,0 0 0 0 0,0 0-1 0 0,0 0 1 0 0,0-1 0 0 0,0 1 0 0 0,0 0 0 0 0,0 0 0 0 0,-1 0 0 0 0,1 0 0 0 0,0-1 0 0 0,0 1 0 0 0,0 0 0 0 0,0 0 0 0 0,0 0 0 0 0,0 0 0 0 0,-1 0 0 0 0,1 0 0 0 0,0-1 0 0 0,0 1-1 0 0,0 0 1 0 0,-1 0 0 0 0,1 0 0 0 0,0 0 0 0 0,0 0 0 0 0,0 0 0 0 0,0 0 0 0 0,-1 0 0 0 0,1 0 0 0 0,0 0 0 0 0,0 0 0 0 0,0 0 0 0 0,-1 0 0 0 0,1 0 0 0 0,0 0 0 0 0,0 0-1 0 0,-10-1 243 0 0,9 1-237 0 0,-5 1 90 0 0,-1 1 1 0 0,1 0-1 0 0,-1 0 0 0 0,1 0 0 0 0,0 1 0 0 0,0 0 0 0 0,-10 7 1 0 0,-10 4-83 0 0,1-2-56 0 0,1 1-1 0 0,-28 19 0 0 0,38-21 4 0 0,-3 1-25 0 0,-1 1 0 0 0,-15 16-1 0 0,23-19 26 0 0,1 0 0 0 0,1 0 0 0 0,-12 18 0 0 0,17-23 12 0 0,0 0 1 0 0,1 0 0 0 0,-1 1-1 0 0,1-1 1 0 0,0 1-1 0 0,0-1 1 0 0,1 1 0 0 0,0 0-1 0 0,0-1 1 0 0,0 9 0 0 0,1-13-3 0 0,0 1 1 0 0,0-1-1 0 0,0 1 1 0 0,1-1-1 0 0,-1 0 1 0 0,0 1-1 0 0,1-1 1 0 0,0 1-1 0 0,-1-1 1 0 0,1 0-1 0 0,0 1 1 0 0,-1-1-1 0 0,1 0 1 0 0,0 0-1 0 0,0 0 1 0 0,0 1-1 0 0,0-1 1 0 0,0 0-1 0 0,0 0 1 0 0,1-1-1 0 0,-1 1 1 0 0,0 0-1 0 0,3 1 1 0 0,0 0-37 0 0,0 0 0 0 0,1 0 0 0 0,-1-1 0 0 0,1 0 0 0 0,7 2 0 0 0,5-1-275 0 0,29-1 0 0 0,13 2-208 0 0,-53-2 493 0 0,0 0 1 0 0,0 0 0 0 0,0 0-1 0 0,0 1 1 0 0,-1 0-1 0 0,1 1 1 0 0,8 4-1 0 0,-3 2 39 0 0,-8-6 48 0 0,0 0 0 0 0,-1 1-1 0 0,1 0 1 0 0,-1-1 0 0 0,0 1 0 0 0,1 0-1 0 0,-2 0 1 0 0,1 0 0 0 0,0 1 0 0 0,-1-1-1 0 0,0 0 1 0 0,0 1 0 0 0,0-1 0 0 0,0 9-1 0 0,-1-10 14 0 0,0 0 0 0 0,0 0 0 0 0,0 0 0 0 0,-1-1-1 0 0,1 1 1 0 0,-1 0 0 0 0,1 0 0 0 0,-1 0 0 0 0,0-1 0 0 0,0 1-1 0 0,-1 0 1 0 0,1-1 0 0 0,0 1 0 0 0,-1-1 0 0 0,1 0 0 0 0,-1 1-1 0 0,0-1 1 0 0,0 0 0 0 0,0 0 0 0 0,0 0 0 0 0,0 0-1 0 0,0 0 1 0 0,-6 2 0 0 0,-9 4 75 0 0,0 0-1 0 0,0-2 1 0 0,-1 0 0 0 0,0-1-1 0 0,0-1 1 0 0,-30 3 0 0 0,-113 0-97 0 0,155-7-35 0 0,5 0-11 0 0,-7 0-65 0 0,1 0 1 0 0,-1-1-1 0 0,1 0 1 0 0,-10-2-1 0 0,15 3-15 0 0,0-1 0 0 0,1 1-1 0 0,-1-1 1 0 0,1 1 0 0 0,-1-1 0 0 0,1 0 0 0 0,-1 0 0 0 0,1 0-1 0 0,0 0 1 0 0,-1 0 0 0 0,1 0 0 0 0,0 0 0 0 0,0 0-1 0 0,0 0 1 0 0,0-1 0 0 0,0 1 0 0 0,0 0 0 0 0,0-1-1 0 0,0 1 1 0 0,0-1 0 0 0,1 1 0 0 0,-1-1 0 0 0,1 1-1 0 0,-2-4 1 0 0,3 2-1029 0 0,2-4-40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0:5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61 6911 0 0,'5'-6'90'0'0,"-2"4"-14"0"0,-1 0-1 0 0,0-1 1 0 0,0 1 0 0 0,0-1 0 0 0,0 0 0 0 0,-1 1-1 0 0,1-1 1 0 0,0 0 0 0 0,-1 0 0 0 0,0 0-1 0 0,2-5 1 0 0,-3 6 1245 0 0,0 1-965 0 0,1 1-1 0 0,-1-1 1 0 0,0 0-1 0 0,0 1 0 0 0,0-1 1 0 0,0 0-1 0 0,0 0 1 0 0,0 1-1 0 0,0-1 0 0 0,0 0 1 0 0,0 1-1 0 0,0-1 1 0 0,-1 0-1 0 0,1 1 0 0 0,0-1 1 0 0,0 1-1 0 0,-1-1 1 0 0,1 0-1 0 0,0 1 1 0 0,-1-1-1 0 0,1 1 0 0 0,-1-1 1 0 0,0 0-1 0 0,0 1-269 0 0,0 1 1 0 0,0-1-1 0 0,-1 1 0 0 0,1-1 1 0 0,0 1-1 0 0,0-1 0 0 0,-1 1 0 0 0,1 0 1 0 0,0 0-1 0 0,0 0 0 0 0,-2 1 1 0 0,-17 17 256 0 0,0 0 1 0 0,2 1 0 0 0,0 1-1 0 0,-28 42 1 0 0,-2 16-186 0 0,-55 122 0 0 0,102-199-158 0 0,-159 311 0 0 0,111-218-67 0 0,-42 110 0 0 0,89-199-316 0 0,1-1 0 0 0,0 1 1 0 0,0 0-1 0 0,0-1 0 0 0,0 1 1 0 0,1 9-1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2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40 155 17535 0 0,'-6'-3'96'0'0,"4"2"47"0"0,0 0 1 0 0,0 0-1 0 0,0 0 1 0 0,-1 0 0 0 0,1 0-1 0 0,0 1 1 0 0,0-1 0 0 0,-1 1-1 0 0,1 0 1 0 0,0-1 0 0 0,-1 1-1 0 0,-2 0 1 0 0,4 0 941 0 0,3 0-682 0 0,51-6 772 0 0,32-6-398 0 0,99-27 42 0 0,-74 15-206 0 0,123-13 0 0 0,-133 27-343 0 0,76-5 140 0 0,-149 15-481 0 0,30 3 1 0 0,-54-3-60 0 0,-2 1 16 0 0,-1-1 0 0 0,0 0 0 0 0,1 0 0 0 0,-1 0 0 0 0,1 1 0 0 0,-1-1 0 0 0,1 0 0 0 0,-1 1 0 0 0,0-1 0 0 0,1 0 0 0 0,-1 1 0 0 0,0-1 0 0 0,1 1 0 0 0,-1-1 0 0 0,0 1 0 0 0,0-1 0 0 0,1 0 0 0 0,-1 2 0 0 0,-2 7-2321 0 0,-3 5-5221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12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517 774 2303 0 0,'0'11'2558'0'0,"-2"14"9640"0"0,3-23-11463 0 0,0-1-580 0 0,0 0 0 0 0,0 0 0 0 0,-1 0 0 0 0,1 0 1 0 0,0 0-1 0 0,0 0 0 0 0,0 0 0 0 0,1 0 0 0 0,-1 0 0 0 0,0 0 1 0 0,0 0-1 0 0,0-1 0 0 0,1 1 0 0 0,-1 0 0 0 0,0-1 0 0 0,1 1 0 0 0,-1-1 1 0 0,0 0-1 0 0,3 1 0 0 0,-1-1-28 0 0,0 0 1 0 0,0 0-1 0 0,0 0 0 0 0,0 0 1 0 0,0-1-1 0 0,0 1 1 0 0,0-1-1 0 0,5-2 0 0 0,0 0-36 0 0,0 0 0 0 0,-1-1-1 0 0,1-1 1 0 0,-1 1 0 0 0,0-1-1 0 0,7-6 1 0 0,3-5-39 0 0,-1-1 0 0 0,-1-1-1 0 0,-1 0 1 0 0,0-1 0 0 0,17-31 0 0 0,45-111-41 0 0,-62 130-17 0 0,37-94-615 0 0,-25 56 46 0 0,-17 47-26 0 0,-1-2 0 0 0,-1 1 1 0 0,5-31-1 0 0,-11 44 473 0 0,1-1-1 0 0,-2 1 1 0 0,1 0 0 0 0,-2-1-1 0 0,1 1 1 0 0,-1 0 0 0 0,-1 0-1 0 0,0 0 1 0 0,0 0 0 0 0,-6-14-1 0 0,8 23 133 0 0,0 0 1 0 0,0 1-1 0 0,-1-1 0 0 0,1 0 0 0 0,0 0 0 0 0,0 1 0 0 0,-1-1 0 0 0,1 1 1 0 0,-1-1-1 0 0,1 0 0 0 0,-1 1 0 0 0,1-1 0 0 0,-1 1 0 0 0,1-1 0 0 0,-1 1 1 0 0,1-1-1 0 0,-1 1 0 0 0,0-1 0 0 0,1 1 0 0 0,-1 0 0 0 0,0-1 0 0 0,1 1 1 0 0,-1 0-1 0 0,0 0 0 0 0,0-1 0 0 0,-1 1 0 0 0,1 0 4 0 0,0 1-1 0 0,0-1 1 0 0,0 0-1 0 0,-1 1 1 0 0,1-1-1 0 0,0 1 1 0 0,0-1-1 0 0,0 1 1 0 0,0 0 0 0 0,0-1-1 0 0,0 1 1 0 0,0 0-1 0 0,0 0 1 0 0,-1 1-1 0 0,-4 6 40 0 0,0 0-1 0 0,0 0 0 0 0,-5 11 0 0 0,9-16-30 0 0,-18 38 131 0 0,1 0 0 0 0,-14 47 1 0 0,3-5-8 0 0,-41 105-36 0 0,-50 118-626 0 0,51-173-28 0 0,50-100 519 0 0,-84 122-10 0 0,-116 99 666 0 0,81-98 224 0 0,137-154-811 0 0,-15 22 433 0 0,16-23-378 0 0,3-1-17 0 0,3-1-202 0 0,1 0 1 0 0,-1-1-1 0 0,0 0 0 0 0,0 1 0 0 0,8-6 1 0 0,10-9-3574 0 0,-15 9-2128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1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62 8751 0 0,'-12'2'187'0'0,"0"-1"0"0"0,1 2 0 0 0,-1-1 0 0 0,-18 8 0 0 0,1 6 6914 0 0,30-15-6992 0 0,-1 0-1 0 0,1 0 1 0 0,0 0-1 0 0,0 0 1 0 0,0 0-1 0 0,0 0 1 0 0,0-1-1 0 0,0 1 1 0 0,0 0-1 0 0,1-1 1 0 0,-1 1-1 0 0,0-1 1 0 0,0 1-1 0 0,0-1 1 0 0,1 1 0 0 0,-1-1-1 0 0,3 0 1 0 0,16 2 354 0 0,0-1 1 0 0,0-1-1 0 0,0 0 1 0 0,23-5 0 0 0,80-19 454 0 0,-73 13-629 0 0,344-55 1655 0 0,-384 64-2255 0 0,0 1 0 0 0,1 0 0 0 0,-1 1 0 0 0,0 0 1 0 0,0 0-1 0 0,1 1 0 0 0,11 3 0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1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0 19607 0 0,'0'0'1779'0'0,"-1"2"-1400"0"0,-10 16 470 0 0,0 0 0 0 0,-14 17 0 0 0,-14 20-75 0 0,25-31-801 0 0,-44 68-179 0 0,17-36-4577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1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13935 0 0,'0'0'4359'0'0,"1"3"-3812"0"0,7 19 316 0 0,1 0 0 0 0,16 28 0 0 0,-1-1 119 0 0,2 7-445 0 0,2-1 0 0 0,2-2-1 0 0,67 88 1 0 0,-85-128-458 0 0,0 1-1 0 0,0-2 0 0 0,1 0 1 0 0,1 0-1 0 0,28 18 0 0 0,-34-26-63 0 0,0 1 0 0 0,0-1 0 0 0,1 0-1 0 0,-1-1 1 0 0,1 0 0 0 0,0 0-1 0 0,0-1 1 0 0,0 0 0 0 0,0-1-1 0 0,0 0 1 0 0,0 0 0 0 0,0-1-1 0 0,11-1 1 0 0,-17 1-130 0 0,-1 0 1 0 0,0-1-1 0 0,0 1 0 0 0,0-1 1 0 0,0 0-1 0 0,0 1 0 0 0,0-1 1 0 0,0 0-1 0 0,0 0 0 0 0,0 0 1 0 0,0 0-1 0 0,-1-1 0 0 0,1 1 1 0 0,0 0-1 0 0,-1-1 0 0 0,1 0 1 0 0,-1 1-1 0 0,1-1 0 0 0,-1 0 1 0 0,0 1-1 0 0,2-5 0 0 0,0-5-1214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1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7 9215 0 0,'-8'-6'8740'0'0,"6"6"-8609"0"0,0 0-1 0 0,0 0 1 0 0,0 0-1 0 0,0 0 0 0 0,-1 0 1 0 0,1 1-1 0 0,0-1 1 0 0,0 0-1 0 0,0 1 1 0 0,0 0-1 0 0,1-1 1 0 0,-1 1-1 0 0,0 0 0 0 0,0 0 1 0 0,0 0-1 0 0,1 0 1 0 0,-1 0-1 0 0,0 1 1 0 0,1-1-1 0 0,-1 1 1 0 0,1-1-1 0 0,-2 2 0 0 0,-5 6 93 0 0,1 1-1 0 0,-11 19 1 0 0,1-1 185 0 0,-17 11-121 0 0,-66 62 0 0 0,41-44-101 0 0,53-52-152 0 0,5-4-29 0 0,-1 0 1 0 0,1 0 0 0 0,0 0 0 0 0,-1 1 0 0 0,1-1-1 0 0,0 0 1 0 0,0 1 0 0 0,0-1 0 0 0,0 1 0 0 0,0 0-1 0 0,0-1 1 0 0,1 1 0 0 0,-2 2 0 0 0,2-3-147 0 0,-1-1 0 0 0,1 1-1 0 0,0-1 1 0 0,-1 1 0 0 0,1 0 0 0 0,0-1 0 0 0,0 1 0 0 0,-1 0 0 0 0,1-1 0 0 0,0 1 0 0 0,0 0 0 0 0,0-1-1 0 0,0 1 1 0 0,0 0 0 0 0,0-1 0 0 0,0 1 0 0 0,0 0 0 0 0,0 0 0 0 0,0-1 0 0 0,0 1 0 0 0,0 0-1 0 0,0-1 1 0 0,1 2 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89 125 3679 0 0,'0'0'4734'0'0,"9"6"1300"0"0,-3-3-5350 0 0,0-1-1 0 0,0 1 0 0 0,0-1 1 0 0,0 0-1 0 0,0 0 0 0 0,1-1 1 0 0,-1 0-1 0 0,1 0 0 0 0,6-1 1 0 0,64-2 1644 0 0,-47 0-1875 0 0,-3 1-264 0 0,-1-1 0 0 0,35-8 0 0 0,-53 8-226 0 0,-1 0 0 0 0,1 0-1 0 0,0-1 1 0 0,-1 0-1 0 0,0 0 1 0 0,0-1 0 0 0,0 0-1 0 0,0-1 1 0 0,-1 1-1 0 0,1-1 1 0 0,-1 0 0 0 0,7-8-1 0 0,-12 11-32 0 0,0 1 1 0 0,0-1-1 0 0,0 0 0 0 0,0 1 0 0 0,0-1 1 0 0,0 0-1 0 0,-1 0 0 0 0,1 0 0 0 0,-1 0 1 0 0,1 0-1 0 0,-1 0 0 0 0,0 0 1 0 0,1 0-1 0 0,-1 0 0 0 0,0 0 0 0 0,0 0 1 0 0,-1 0-1 0 0,1 0 0 0 0,0 0 0 0 0,-1 0 1 0 0,1 0-1 0 0,-1 0 0 0 0,0 0 0 0 0,1 0 1 0 0,-1 1-1 0 0,0-1 0 0 0,0 0 0 0 0,0 0 1 0 0,0 1-1 0 0,-1-1 0 0 0,1 0 0 0 0,0 1 1 0 0,-1 0-1 0 0,1-1 0 0 0,-1 1 0 0 0,0 0 1 0 0,1 0-1 0 0,-1-1 0 0 0,0 1 1 0 0,1 1-1 0 0,-1-1 0 0 0,0 0 0 0 0,0 0 1 0 0,0 1-1 0 0,0-1 0 0 0,0 1 0 0 0,0-1 1 0 0,-2 1-1 0 0,-5 0-84 0 0,0 0 1 0 0,0 1 0 0 0,1 0-1 0 0,-1 1 1 0 0,0 0-1 0 0,1 0 1 0 0,-1 1-1 0 0,-11 5 1 0 0,-8 5 56 0 0,-27 18 0 0 0,-103 58 1 0 0,143-80 96 0 0,1 1 0 0 0,0 0 0 0 0,1 0 0 0 0,0 2 0 0 0,0 0 0 0 0,-12 15 0 0 0,24-26 11 0 0,-1 1-1 0 0,1 0 0 0 0,0-1 0 0 0,0 1 1 0 0,0 0-1 0 0,0 0 0 0 0,0 0 1 0 0,0 0-1 0 0,0 0 0 0 0,0 0 0 0 0,1 0 1 0 0,-1 0-1 0 0,1 1 0 0 0,0-1 1 0 0,0 0-1 0 0,-1 0 0 0 0,1 0 1 0 0,1 0-1 0 0,-1 3 0 0 0,1-2 18 0 0,0 0 0 0 0,0 0 0 0 0,0-1 0 0 0,0 1-1 0 0,1 0 1 0 0,-1-1 0 0 0,1 1 0 0 0,0-1 0 0 0,0 1 0 0 0,0-1 0 0 0,0 0-1 0 0,3 3 1 0 0,7 3 81 0 0,-1 1 0 0 0,1-2-1 0 0,1 1 1 0 0,20 7 0 0 0,-33-15-109 0 0,18 8-181 0 0,-1-2 1 0 0,1 0-1 0 0,1-2 0 0 0,-1 1 0 0 0,0-2 0 0 0,1-1 0 0 0,34 1 1 0 0,-33-3-782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1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121 508 11055 0 0,'0'0'11527'0'0,"1"-2"-10930"0"0,0 0-563 0 0,-1-1 0 0 0,1 1 1 0 0,-1-1-1 0 0,1 1 0 0 0,-1-1 0 0 0,0 1 0 0 0,0-1 0 0 0,0 0 0 0 0,0 1 1 0 0,0-1-1 0 0,-1 1 0 0 0,1-1 0 0 0,-1 1 0 0 0,0-1 0 0 0,0 1 0 0 0,1 0 0 0 0,-2-1 1 0 0,1 1-1 0 0,0 0 0 0 0,-3-4 0 0 0,-5-7 184 0 0,0 0 1 0 0,-14-14-1 0 0,13 15-170 0 0,1 2-116 0 0,1 0 1 0 0,0-1-1 0 0,1 0 0 0 0,0-1 1 0 0,-5-11-1 0 0,10 17 34 0 0,0 1 0 0 0,1 0-1 0 0,-1 0 1 0 0,1 0 0 0 0,0-1 0 0 0,0 1-1 0 0,1-1 1 0 0,0 1 0 0 0,0-1-1 0 0,0 1 1 0 0,0-1 0 0 0,1 1 0 0 0,0 0-1 0 0,3-10 1 0 0,0 5-73 0 0,0 1 0 0 0,0 0 0 0 0,2 0 0 0 0,-1 1-1 0 0,1-1 1 0 0,0 1 0 0 0,0 0 0 0 0,1 1 0 0 0,0-1 0 0 0,9-6 0 0 0,2 0-161 0 0,-1 1 1 0 0,2 1 0 0 0,31-17-1 0 0,-31 20 245 0 0,1 1 0 0 0,0 0 0 0 0,1 1 1 0 0,0 1-1 0 0,29-4 0 0 0,-39 8 105 0 0,-1 1 1 0 0,0 1-1 0 0,0-1 0 0 0,0 2 1 0 0,1-1-1 0 0,-1 1 0 0 0,0 1 1 0 0,0 0-1 0 0,0 0 1 0 0,0 1-1 0 0,-1 1 0 0 0,1-1 1 0 0,13 8-1 0 0,-18-7-25 0 0,1 0 0 0 0,-1 1 0 0 0,1 0-1 0 0,-1 0 1 0 0,-1 0 0 0 0,1 0 0 0 0,-1 1 0 0 0,0 0-1 0 0,0 0 1 0 0,-1 0 0 0 0,1 0 0 0 0,-1 0 0 0 0,-1 1-1 0 0,3 7 1 0 0,-3-7-38 0 0,0 0 0 0 0,0 0 0 0 0,-1 1 0 0 0,0-1 0 0 0,0 0 0 0 0,-1 0 0 0 0,0 1 0 0 0,0-1 0 0 0,0 0 0 0 0,-1 0 0 0 0,-1 0 0 0 0,1 0 0 0 0,-5 12-1 0 0,3-12 0 0 0,0-1 1 0 0,-1 0-1 0 0,0 1 0 0 0,0-1 0 0 0,-1-1 0 0 0,0 1 0 0 0,0-1 0 0 0,0 0 0 0 0,-1 0 0 0 0,1 0 0 0 0,-1-1 0 0 0,-10 6 0 0 0,-8 3 27 0 0,-1-1 1 0 0,-28 9 0 0 0,-10 5-71 0 0,34-13-222 0 0,-30 8-1 0 0,16-7-129 0 0,29-10 42 0 0,0 0-1 0 0,-19 2 0 0 0,6-1-957 0 0,25-5 519 0 0,2-2-954 0 0,0 0 1481 0 0,0 0 1 0 0,-1 0-1 0 0,2 1 1 0 0,-1-1 0 0 0,0 0-1 0 0,0 0 1 0 0,0 1 0 0 0,1-1-1 0 0,-1 0 1 0 0,1 1 0 0 0,0-1-1 0 0,1-2 1 0 0,7-10-1525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15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0 16351 0 0,'0'0'2232'0'0,"-2"1"-1741"0"0,-4 5-237 0 0,0 0-1 0 0,0 0 1 0 0,0 1 0 0 0,1 0-1 0 0,0 0 1 0 0,-4 8 0 0 0,-24 49 219 0 0,25-46-261 0 0,-118 221 508 0 0,100-196-774 0 0,-1-1 1 0 0,-3-1-1 0 0,-47 49 0 0 0,-44 34-775 0 0,117-120 814 0 0,-6 11-64 0 0,10-15 54 0 0,1 1 1 0 0,-1-1-1 0 0,1 0 1 0 0,0 0 0 0 0,-1 1-1 0 0,1-1 1 0 0,-1 0 0 0 0,1 0-1 0 0,0 0 1 0 0,-1 0 0 0 0,1 1-1 0 0,0-1 1 0 0,-1 0 0 0 0,2 0-1 0 0,5-1-259 0 0,0 0-1 0 0,1 0 0 0 0,-1 0 1 0 0,0-1-1 0 0,13-5 0 0 0,4-1-1183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15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 9671 0 0,'-2'0'748'0'0,"-3"-1"-463"0"0,0 1-1 0 0,-1-1 1 0 0,1 1 0 0 0,0 0-1 0 0,-10 1 1 0 0,12 0 323 0 0,0 0 1 0 0,1-1-1 0 0,-1 1 1 0 0,1 0-1 0 0,-1 0 1 0 0,1 0-1 0 0,0 1 1 0 0,-4 1-1 0 0,5-2-558 0 0,0 0-1 0 0,1-1 1 0 0,-1 1 0 0 0,0 0-1 0 0,0 0 1 0 0,1 0 0 0 0,-1-1-1 0 0,1 1 1 0 0,-1 0-1 0 0,1 0 1 0 0,-1 0 0 0 0,1 0-1 0 0,0 0 1 0 0,-1 0-1 0 0,1 0 1 0 0,0 0 0 0 0,0 0-1 0 0,-1 0 1 0 0,1 0 0 0 0,0 0-1 0 0,0 0 1 0 0,0 1-1 0 0,1-1 1 0 0,-1 0 0 0 0,0 0-1 0 0,0 0 1 0 0,0 0-1 0 0,1 1 1 0 0,1 3 80 0 0,0 0-1 0 0,1 0 1 0 0,-1-1-1 0 0,5 7 1 0 0,-3-5 23 0 0,34 48 458 0 0,-25-36-448 0 0,0 1-1 0 0,14 26 1 0 0,4 14 656 0 0,67 99 0 0 0,-83-138-441 0 0,-1 2 0 0 0,-1 0 0 0 0,-1 0-1 0 0,-1 1 1 0 0,11 31 0 0 0,-19-46-327 0 0,-1 1 0 0 0,0 0 0 0 0,0-1 0 0 0,-1 1 1 0 0,0 0-1 0 0,-1 0 0 0 0,0 0 0 0 0,0-1 0 0 0,-1 1 0 0 0,0 0 1 0 0,0 0-1 0 0,-1-1 0 0 0,0 1 0 0 0,-1-1 0 0 0,0 1 1 0 0,0-1-1 0 0,-1 0 0 0 0,-8 13 0 0 0,0-3-31 0 0,-1 0 0 0 0,-1-1 0 0 0,-1-1 0 0 0,0 0 0 0 0,-1-1 0 0 0,-22 16 0 0 0,-33 16-352 0 0,29-20 92 0 0,40-26 119 0 0,0 1-1 0 0,0 0 1 0 0,0 0-1 0 0,0 0 0 0 0,0 0 1 0 0,1 1-1 0 0,-1-1 1 0 0,1 0-1 0 0,0 1 1 0 0,-1-1-1 0 0,0 5 1 0 0,-2 1-294 0 0,3-7 40 0 0,1 0-267 0 0,0 1 403 0 0,-1-1 1 0 0,1 0-1 0 0,-1 0 1 0 0,0 0-1 0 0,1 0 1 0 0,-1 0-1 0 0,0 0 1 0 0,0 0-1 0 0,1 0 0 0 0,-3 2 1 0 0,-1 2-2524 0 0,-2 2-3614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1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80 2303 0 0,'0'0'102'0'0,"-2"0"-1"0"0,-18 7 191 0 0,-3 2 16053 0 0,25-9-15569 0 0,6 3-161 0 0,1-1 0 0 0,0-1 0 0 0,-1 0 0 0 0,1 0 0 0 0,0 0 0 0 0,17-2 1 0 0,56-12 952 0 0,-65 10-1411 0 0,52-8 101 0 0,63-13 207 0 0,-101 16-2424 0 0,0 0 1 0 0,33-15-1 0 0,-33 10 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25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109 592 17103 0 0,'0'0'1551'0'0,"-2"0"-1276"0"0,-5-1 49 0 0,1 0 1 0 0,-1-1 0 0 0,1 0 0 0 0,-1 0 0 0 0,1 0 0 0 0,0-1 0 0 0,0 0 0 0 0,0 0 0 0 0,-11-8-1 0 0,14 8-214 0 0,0 0 0 0 0,0 0 0 0 0,1 0 0 0 0,-1 0-1 0 0,1 0 1 0 0,0 0 0 0 0,-1-1 0 0 0,2 1-1 0 0,-1-1 1 0 0,0 1 0 0 0,1-1 0 0 0,-1 0 0 0 0,1 0-1 0 0,0 1 1 0 0,0-1 0 0 0,1 0 0 0 0,-1 0-1 0 0,1-8 1 0 0,1 4-82 0 0,-1 0-1 0 0,2 0 1 0 0,-1 0 0 0 0,1 1-1 0 0,0-1 1 0 0,1 0 0 0 0,0 1-1 0 0,0-1 1 0 0,0 1 0 0 0,1 0-1 0 0,0 0 1 0 0,1 1 0 0 0,0-1-1 0 0,6-6 1 0 0,10-10 92 0 0,1 2-1 0 0,34-26 1 0 0,-41 35-110 0 0,192-140-387 0 0,-173 130-121 0 0,72-31 1 0 0,-83 43 157 0 0,-14 6-105 0 0,5-3-342 0 0,25-8 0 0 0,-35 14-432 0 0,1 0 1 0 0,0 0 0 0 0,-1 0-1 0 0,1 1 1 0 0,8-1 0 0 0,0 3-4845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2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8143 0 0,'0'0'9304'0'0,"0"2"-9049"0"0,1 4-152 0 0,-1-1 0 0 0,0 0 1 0 0,0 0-1 0 0,-1 0 0 0 0,0 1 0 0 0,0-1 1 0 0,0 0-1 0 0,-3 8 0 0 0,-21 42 446 0 0,16-35-383 0 0,-46 96-15 0 0,-91 144-1 0 0,69-134-164 0 0,77-124-57 0 0,-1-1 23 0 0,0 0 1 0 0,1 1-1 0 0,-1-1 1 0 0,0 0-1 0 0,0 0 1 0 0,1 0-1 0 0,-1 0 0 0 0,0 0 1 0 0,0 0-1 0 0,0 0 1 0 0,0 0-1 0 0,0 0 1 0 0,-3 1-1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27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6447 0 0,'0'0'7855'0'0,"3"1"-7292"0"0,21 5-36 0 0,0 0 0 0 0,0-2 0 0 0,0-1 1 0 0,0 0-1 0 0,1-2 0 0 0,35-2 0 0 0,81-13 103 0 0,195-42-1 0 0,-26 1-88 0 0,2 18-369 0 0,-280 34-180 0 0,35-4 5 0 0,125-17-54 0 0,-48-2-1123 0 0,-142 25 956 0 0,-10 14-1760 0 0,-2 0 1199 0 0,-3 1-22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28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121 268 11375 0 0,'0'0'1031'0'0,"-2"1"-850"0"0,-4 7 215 0 0,-1-1-1 0 0,1 2 1 0 0,0-1-1 0 0,0 0 1 0 0,1 1-1 0 0,0 0 1 0 0,-4 11-1 0 0,4-8 22 0 0,1 1-1 0 0,-4 15 0 0 0,5-14-85 0 0,-9 22 0 0 0,-13 18-94 0 0,24-53 114 0 0,-1-6-175 0 0,0 0 1 0 0,1 0-1 0 0,-1 0 0 0 0,1 0 0 0 0,0-1 1 0 0,0 1-1 0 0,1 0 0 0 0,0-1 1 0 0,0 1-1 0 0,1-10 0 0 0,2-5 220 0 0,8-31-1 0 0,-6 33-249 0 0,-1-1-82 0 0,1 1-1 0 0,1-1 1 0 0,1 2 0 0 0,1-1 0 0 0,15-26 0 0 0,-18 36-44 0 0,1 0-1 0 0,0 0 1 0 0,0 1 0 0 0,1-1 0 0 0,0 1 0 0 0,0 1 0 0 0,1 0 0 0 0,0 0 0 0 0,0 0 0 0 0,0 1-1 0 0,1 0 1 0 0,16-6 0 0 0,165-47 44 0 0,-131 42-49 0 0,149-31 5 0 0,-204 46 138 0 0,-1 1-783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28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17015 0 0,'0'0'1543'0'0,"-1"2"-1268"0"0,-21 23-208 0 0,12-14 246 0 0,-18 25 1 0 0,4 3 398 0 0,1 2-1 0 0,-25 60 1 0 0,-1 7-561 0 0,48-106-241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2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5983 0 0,'0'0'10904'0'0,"9"8"-11600"0"0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2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243 178 455 0 0,'2'-1'3312'0'0,"37"-13"1534"0"0,19-16-3628 0 0,-48 24-941 0 0,9-5 260 0 0,27-20-1 0 0,-42 28-183 0 0,0 0 0 0 0,0-1 0 0 0,-1 1-1 0 0,1-1 1 0 0,-1 0 0 0 0,0 0 0 0 0,0 0 0 0 0,0 0 0 0 0,0-1 0 0 0,-1 1 0 0 0,0-1 0 0 0,3-6 0 0 0,-5 10-274 0 0,0 0 0 0 0,0 1 1 0 0,0-1-1 0 0,-1 1 0 0 0,1-1 1 0 0,0 0-1 0 0,0 1 1 0 0,-1-1-1 0 0,1 1 0 0 0,0-1 1 0 0,-1 1-1 0 0,1-1 0 0 0,0 1 1 0 0,-1 0-1 0 0,1-1 1 0 0,-1 1-1 0 0,1-1 0 0 0,-1 1 1 0 0,1 0-1 0 0,-1-1 1 0 0,-11-7 606 0 0,11 7-591 0 0,-2 0 1 0 0,0 0 0 0 0,1 0 1 0 0,-1 0-1 0 0,0 0 0 0 0,0 0 1 0 0,0 1-1 0 0,0 0 0 0 0,0-1 1 0 0,0 1-1 0 0,0 0 0 0 0,0 0 1 0 0,-5 1-1 0 0,-41 10 37 0 0,32-6-125 0 0,-9 2-9 0 0,0 2 0 0 0,0 1 0 0 0,1 1 0 0 0,1 0 0 0 0,0 2-1 0 0,0 2 1 0 0,2 0 0 0 0,0 1 0 0 0,-29 27 0 0 0,42-35 1 0 0,0 1 0 0 0,1 0 0 0 0,-12 19 0 0 0,19-26 0 0 0,-1 1 0 0 0,0-1 0 0 0,1 1 0 0 0,0 0 0 0 0,-1-1 0 0 0,1 1 0 0 0,0 0 0 0 0,0 0 0 0 0,1 0 0 0 0,-1 0 0 0 0,1 0 0 0 0,-1 0 0 0 0,1 0 0 0 0,0 0 0 0 0,0 0 0 0 0,0 0 0 0 0,1 0 0 0 0,-1 0 0 0 0,1 0 0 0 0,1 4 0 0 0,4 2-10 0 0,-4-7 2 0 0,0 0 1 0 0,1 0 0 0 0,-1-1 0 0 0,1 1 0 0 0,-1-1-1 0 0,1 0 1 0 0,0 0 0 0 0,-1 0 0 0 0,1 0 0 0 0,0 0 0 0 0,0-1-1 0 0,0 1 1 0 0,0-1 0 0 0,-1 0 0 0 0,1 0 0 0 0,0 0 0 0 0,0 0-1 0 0,0 0 1 0 0,0 0 0 0 0,0-1 0 0 0,0 0 0 0 0,3-1 0 0 0,9-2 9 0 0,-1-1 0 0 0,0-1 0 0 0,14-8 1 0 0,-17 8 25 0 0,14-7-18 0 0,45-20-23 0 0,-68 33-58 0 0,-2 22-424 0 0,1-8 474 0 0,-2 32 93 0 0,1-44-74 0 0,1 0 0 0 0,-1 0 0 0 0,1 0-1 0 0,0-1 1 0 0,-1 1 0 0 0,1 0 0 0 0,0-1-1 0 0,0 1 1 0 0,0 0 0 0 0,0-1 0 0 0,1 0 0 0 0,-1 1-1 0 0,0-1 1 0 0,1 1 0 0 0,-1-1 0 0 0,1 0-1 0 0,-1 0 1 0 0,1 0 0 0 0,0 0 0 0 0,-1 0 0 0 0,1 0-1 0 0,0-1 1 0 0,2 2 0 0 0,1-2-140 0 0,1 0 0 0 0,-1 0 0 0 0,1 0 0 0 0,-1 0-1 0 0,1-1 1 0 0,7-2 0 0 0,5-3-226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29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1 4607 0 0,'0'0'208'0'0,"-1"1"-9"0"0,-44 85 6324 0 0,5 3-3292 0 0,-46 87-750 0 0,63-139-2145 0 0,-247 442 2526 0 0,238-418-2712 0 0,-11 20-1 0 0,36-66-115 0 0,1 0 0 0 0,1 0 0 0 0,-6 23 0 0 0,11-36-29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3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13 12439 0 0,'3'-12'5922'0'0,"-11"15"-2546"0"0,-1 2-4628 0 0,-7 5 1622 0 0,-28 24 0 0 0,11-7-265 0 0,10-11-226 0 0,1 2 1 0 0,1 0-1 0 0,-29 32 0 0 0,49-48-45 0 0,17-1-1964 0 0,1 0 1210 0 0,23 6 0 0 0,-29-4 906 0 0,-1 0 0 0 0,0 1 0 0 0,0 0-1 0 0,0 1 1 0 0,0 0 0 0 0,-1 0 0 0 0,0 1 0 0 0,0 0-1 0 0,11 10 1 0 0,2 5 457 0 0,-1 0-1 0 0,20 27 1 0 0,-39-46-311 0 0,0 0 0 0 0,0 1 0 0 0,0-1 0 0 0,-1 1 0 0 0,1 0 0 0 0,-1-1 0 0 0,0 1 0 0 0,0 0 0 0 0,0 0 0 0 0,0 0 0 0 0,0-1 0 0 0,-1 1 0 0 0,1 4 0 0 0,-1-4-65 0 0,0-1-1 0 0,0 0 0 0 0,-1 1 0 0 0,1-1 0 0 0,-1 0 0 0 0,0 1 0 0 0,1-1 0 0 0,-1 0 0 0 0,0 0 0 0 0,0 0 0 0 0,-1 0 1 0 0,1 0-1 0 0,0 0 0 0 0,-1 0 0 0 0,1 0 0 0 0,-1 0 0 0 0,-1 1 0 0 0,-6 4 9 0 0,-1 1 0 0 0,0-2-1 0 0,0 1 1 0 0,0-2 0 0 0,-1 1-1 0 0,0-1 1 0 0,-15 4 0 0 0,-9 6 23 0 0,23-10-39 0 0,0-1-1 0 0,-1 0 0 0 0,1-1 1 0 0,-1 0-1 0 0,-22 2 1 0 0,26-4-272 0 0,0-1 0 0 0,-1 0 0 0 0,1 0 0 0 0,0-1 0 0 0,0-1 0 0 0,-1 1 0 0 0,1-2 0 0 0,-13-3 0 0 0,14-1-6175 0 0,2 0 478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31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419 211 455 0 0,'-15'17'-37'0'0,"-3"4"2516"0"0,6 10 12866 0 0,22-40-13873 0 0,12-19-1347 0 0,-9 3 392 0 0,-2-1 0 0 0,10-34 0 0 0,-16 42-472 0 0,0 1 1 0 0,-2-1 0 0 0,0 0-1 0 0,1-30 1 0 0,-4 47-61 0 0,0 1-1 0 0,0-1 1 0 0,0 0 0 0 0,-1 1 0 0 0,1-1 0 0 0,0 1 0 0 0,0-1-1 0 0,-1 1 1 0 0,1-1 0 0 0,0 0 0 0 0,-1 1 0 0 0,1-1-1 0 0,-1 1 1 0 0,1-1 0 0 0,0 1 0 0 0,-1 0 0 0 0,1-1 0 0 0,-1 1-1 0 0,0-1 1 0 0,1 1 0 0 0,-1 0 0 0 0,1 0 0 0 0,-1-1-1 0 0,1 1 1 0 0,-1 0 0 0 0,0 0 0 0 0,1-1 0 0 0,-1 1 0 0 0,1 0-1 0 0,-1 0 1 0 0,0 0 0 0 0,1 0 0 0 0,-1 0 0 0 0,0 0-1 0 0,0 0 1 0 0,-24 3-226 0 0,11 1 146 0 0,-1 1 0 0 0,1 0 0 0 0,0 1 0 0 0,0 1 0 0 0,1 0 0 0 0,-23 16 0 0 0,-71 64-19 0 0,76-61 110 0 0,-1 2-12 0 0,-35 38 0 0 0,59-57 13 0 0,0 1-1 0 0,0 1 1 0 0,1-1-1 0 0,0 1 0 0 0,0 0 1 0 0,2 0-1 0 0,-1 1 1 0 0,-5 19-1 0 0,10-28 2 0 0,0 1 0 0 0,0 0-1 0 0,1-1 1 0 0,-1 1 0 0 0,1 0-1 0 0,0-1 1 0 0,0 1 0 0 0,0 0-1 0 0,1-1 1 0 0,-1 1 0 0 0,1 0-1 0 0,0-1 1 0 0,0 1 0 0 0,2 4 0 0 0,-2-5 1 0 0,1-1 0 0 0,0 1 0 0 0,-1-1 0 0 0,1 0 0 0 0,0 0 0 0 0,0 0 0 0 0,0 0 0 0 0,0 0 0 0 0,1 0 0 0 0,-1 0 0 0 0,0-1 0 0 0,1 1 0 0 0,-1-1 0 0 0,1 0 0 0 0,-1 0 0 0 0,1 0 0 0 0,0 0 0 0 0,5 1 0 0 0,2 0 22 0 0,-1-1 1 0 0,1 0-1 0 0,0-1 1 0 0,0 0-1 0 0,-1-1 0 0 0,1 0 1 0 0,0 0-1 0 0,-1-1 1 0 0,1 0-1 0 0,-1-1 1 0 0,0 0-1 0 0,1 0 0 0 0,9-6 1 0 0,-4 1-17 0 0,-1 0 0 0 0,0-1 1 0 0,0 0-1 0 0,-1-1 0 0 0,0-1 1 0 0,23-24-1 0 0,-29 28-48 0 0,-1-1 0 0 0,0 0 1 0 0,0 0-1 0 0,0-1 0 0 0,-1 0 0 0 0,0 0 0 0 0,-1 0 0 0 0,0 0 0 0 0,-1-1 0 0 0,0 1 0 0 0,3-17 1 0 0,-5 25 215 0 0,-3 2-89 0 0,-4 3-51 0 0,0 1 0 0 0,1-1 1 0 0,-1 1-1 0 0,1 1 0 0 0,0-1 0 0 0,0 1 1 0 0,1 0-1 0 0,0 0 0 0 0,-4 7 1 0 0,-1 3 62 0 0,1 1 0 0 0,-9 25 0 0 0,14-34-98 0 0,0 0 0 0 0,1 0 0 0 0,1 0 0 0 0,-1 0 0 0 0,0 14 0 0 0,2-21-196 0 0,2 1-596 0 0,-1-1 401 0 0,1 0-1 0 0,0 1 1 0 0,0-1-1 0 0,0 0 1 0 0,0 0-1 0 0,0 0 1 0 0,4 1-1 0 0,7-1-5710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3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1 475 13791 0 0,'0'0'315'0'0,"1"1"45"0"0,0 2-231 0 0,2 15 4055 0 0,1-21-2008 0 0,5-15-573 0 0,9-27-1129 0 0,-10 23-390 0 0,2 1 0 0 0,0 0 0 0 0,1 1 0 0 0,2 0 0 0 0,-1 1-1 0 0,2 0 1 0 0,25-25 0 0 0,-32 35-87 0 0,104-104-449 0 0,-90 93 312 0 0,1 2 1 0 0,1 0-1 0 0,36-21 1 0 0,-50 35-17 0 0,-1-1-1 0 0,0 2 1 0 0,1-1 0 0 0,0 1 0 0 0,0 0 0 0 0,9-2-1 0 0,-15 5-45 0 0,1 0 0 0 0,-1-1 0 0 0,0 1 0 0 0,0 0 0 0 0,0 0 0 0 0,1 1 0 0 0,-1-1 0 0 0,0 1 0 0 0,0-1 0 0 0,0 1 0 0 0,0 0 0 0 0,0 0 0 0 0,0 1 0 0 0,0-1 0 0 0,0 1 0 0 0,0-1 0 0 0,0 1 0 0 0,-1 0 0 0 0,1 0 0 0 0,3 3 0 0 0,76 70-10509 0 0,-36-45 9180 0 0,-36-24 4340 0 0,1-1 0 0 0,16 6 0 0 0,0-2 800 0 0,49 14 1372 0 0,-66-21-4875 0 0,1 0 1 0 0,-1-1-1 0 0,1 0 0 0 0,-1-1 1 0 0,19-1-1 0 0,-20-1-108 0 0,1 0 0 0 0,-1 0 0 0 0,0-1 0 0 0,0 0 0 0 0,0 0 0 0 0,0-1 0 0 0,0 0 1 0 0,-1-1-1 0 0,1 0 0 0 0,-1 0 0 0 0,-1-1 0 0 0,1 0 0 0 0,-1-1 0 0 0,10-10 0 0 0,-15 15-107 0 0,0-1 0 0 0,0 0 0 0 0,-1 0 0 0 0,1 0 0 0 0,-1 0 0 0 0,1 0 0 0 0,-1 0 0 0 0,0 0 0 0 0,0-1 0 0 0,-1 1 0 0 0,1 0 0 0 0,-1-1 0 0 0,1 1 0 0 0,-1-7 0 0 0,0 10 68 0 0,-1-1 0 0 0,1 1 0 0 0,0-1 0 0 0,0 0 0 0 0,-1 1 0 0 0,1-1-1 0 0,0 1 1 0 0,-1-1 0 0 0,1 1 0 0 0,0-1 0 0 0,-1 1 0 0 0,1 0 0 0 0,-1-1 0 0 0,1 1 0 0 0,-1-1-1 0 0,1 1 1 0 0,-1 0 0 0 0,1 0 0 0 0,-1-1 0 0 0,1 1 0 0 0,-1 0 0 0 0,1 0 0 0 0,-1-1 0 0 0,1 1-1 0 0,-2 0 1 0 0,-14-3-602 0 0,7 3 486 0 0,0 0-1 0 0,0 0 1 0 0,0 1-1 0 0,-1 1 1 0 0,-13 3-1 0 0,-44 18-47 0 0,58-20 155 0 0,-29 11-20 0 0,1 1-1 0 0,-44 25 1 0 0,70-33 110 0 0,0 0-1 0 0,1 0 1 0 0,-1 1-1 0 0,1 0 1 0 0,1 1 0 0 0,0 0-1 0 0,0 1 1 0 0,1 0-1 0 0,0 0 1 0 0,1 0 0 0 0,-8 15-1 0 0,8-9 147 0 0,0 1 0 0 0,1-1 0 0 0,1 1 0 0 0,0 1 0 0 0,1-1 0 0 0,1 1 0 0 0,1 0 0 0 0,0 30 0 0 0,2-43-100 0 0,0 1 0 0 0,1-1 1 0 0,0 0-1 0 0,0 0 1 0 0,0 0-1 0 0,1 0 0 0 0,-1 0 1 0 0,1 0-1 0 0,0-1 1 0 0,1 1-1 0 0,-1 0 0 0 0,1-1 1 0 0,0 0-1 0 0,0 1 1 0 0,0-1-1 0 0,1-1 0 0 0,-1 1 1 0 0,1 0-1 0 0,0-1 1 0 0,0 0-1 0 0,0 0 0 0 0,1 0 1 0 0,-1 0-1 0 0,1-1 1 0 0,-1 1-1 0 0,1-1 1 0 0,0 0-1 0 0,0-1 0 0 0,0 1 1 0 0,8 0-1 0 0,6 0 14 0 0,0-1-1 0 0,0 0 1 0 0,0-2 0 0 0,0 0-1 0 0,27-6 1 0 0,92-29-789 0 0,-107 27 156 0 0,40-13-1744 0 0,-25 7-4532 0 0,-26 7 1143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2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16615 0 0,'0'0'4126'0'0,"1"2"-3957"0"0,-1 1-126 0 0,0 0 0 0 0,0-1 0 0 0,0 1 0 0 0,-1 0 1 0 0,1 0-1 0 0,-1 0 0 0 0,1-1 0 0 0,-1 1 0 0 0,0 0 0 0 0,0-1 1 0 0,0 1-1 0 0,-2 3 0 0 0,-22 32 536 0 0,19-31-469 0 0,1 1 0 0 0,0-1 0 0 0,0 1-1 0 0,-3 9 1 0 0,-5 8 80 0 0,10-19-180 0 0,-1 0-1 0 0,1 0 1 0 0,1 0 0 0 0,-1 0-1 0 0,1 1 1 0 0,1-1-1 0 0,-2 8 1 0 0,2-12-213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32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16 3679 0 0,'0'0'284'0'0,"6"-8"1796"0"0,-5 7-2175 0 0,19-6 14026 0 0,-21 15-12212 0 0,-53 107-932 0 0,-46 45-616 0 0,62-101-123 0 0,37-57-314 0 0,2-4-849 0 0,7-7-325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3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7367 0 0,'0'0'2352'0'0,"7"13"-504"0"0,1-1 56 0 0,-1 1-7104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3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95 384 1375 0 0,'-1'1'107'0'0,"-27"20"369"0"0,0 0 5040 0 0,5-4 1015 0 0,8-5-3011 0 0,21-21-3086 0 0,23-34 8 0 0,3-6-340 0 0,48-89-50 0 0,-63 112-45 0 0,1 2 0 0 0,0 0 0 0 0,28-26 0 0 0,-32 36-7 0 0,0 1 0 0 0,1 1 0 0 0,1 1 0 0 0,31-18 0 0 0,-42 26 84 0 0,0 1 0 0 0,0 0-1 0 0,0 1 1 0 0,0-1-1 0 0,0 1 1 0 0,1 0 0 0 0,-1 1-1 0 0,0-1 1 0 0,1 1 0 0 0,-1 0-1 0 0,1 0 1 0 0,-1 1 0 0 0,0-1-1 0 0,1 1 1 0 0,-1 0 0 0 0,0 1-1 0 0,0 0 1 0 0,0-1 0 0 0,0 1-1 0 0,0 1 1 0 0,0-1 0 0 0,7 6-1 0 0,-6-4 25 0 0,-1 1 1 0 0,1-1-1 0 0,-1 1 0 0 0,-1 0 0 0 0,1 0 1 0 0,-1 1-1 0 0,0-1 0 0 0,0 1 0 0 0,0 0 0 0 0,-1 0 1 0 0,0 1-1 0 0,0-1 0 0 0,-1 0 0 0 0,0 1 1 0 0,0 0-1 0 0,0-1 0 0 0,0 9 0 0 0,-1-5-85 0 0,-1 0-1 0 0,0 0 0 0 0,-1 0 1 0 0,0 0-1 0 0,0 0 1 0 0,-1 0-1 0 0,-7 19 0 0 0,-31 66 186 0 0,29-72-195 0 0,-2 1-9 0 0,8-15-10 0 0,1 0 1 0 0,-1 0-1 0 0,2 0 1 0 0,-5 14-1 0 0,8-22-135 0 0,0 0 1 0 0,0 0-1 0 0,0 0 0 0 0,0 1 0 0 0,0-1 1 0 0,0 0-1 0 0,0 0 0 0 0,0 0 0 0 0,1 0 1 0 0,-1 0-1 0 0,0 1 0 0 0,1-1 0 0 0,0 1 0 0 0,-1-1-170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3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230 364 14743 0 0,'0'0'5166'0'0,"-1"10"-3396"0"0,-27 17-1290 0 0,25-24-501 0 0,0 0 0 0 0,0-1 0 0 0,0 1-1 0 0,-1-1 1 0 0,1 0 0 0 0,-1 0 0 0 0,0-1 0 0 0,1 1-1 0 0,-1-1 1 0 0,0 0 0 0 0,0 0 0 0 0,0 0 0 0 0,-7 1-1 0 0,6-2 7 0 0,-1 0 0 0 0,1-1 0 0 0,-1 0 0 0 0,1 0 0 0 0,0 0 0 0 0,-1 0 0 0 0,1-1-1 0 0,0 0 1 0 0,-8-3 0 0 0,4 1 17 0 0,0-1-1 0 0,1 1 1 0 0,0-1 0 0 0,-14-11-1 0 0,19 14 10 0 0,1-1 0 0 0,-1 0 0 0 0,1 1 0 0 0,0-1-1 0 0,0 0 1 0 0,0 0 0 0 0,1 0 0 0 0,-1 0 0 0 0,1-1-1 0 0,0 1 1 0 0,-1 0 0 0 0,1-1 0 0 0,1 1 0 0 0,-1 0 0 0 0,0-1-1 0 0,1-6 1 0 0,0-1-4 0 0,0 1-1 0 0,1-1 0 0 0,0 1 1 0 0,1-1-1 0 0,1 1 1 0 0,-1 0-1 0 0,1-1 1 0 0,1 1-1 0 0,0 1 0 0 0,1-1 1 0 0,-1 0-1 0 0,10-11 1 0 0,-1 2-120 0 0,2 0 0 0 0,0 2 1 0 0,1-1-1 0 0,29-23 0 0 0,-36 34 78 0 0,1 0 0 0 0,0 0 0 0 0,1 1-1 0 0,0 1 1 0 0,0 0 0 0 0,0 0 0 0 0,0 1 0 0 0,1 0-1 0 0,0 1 1 0 0,-1 0 0 0 0,1 1 0 0 0,0 0-1 0 0,20 1 1 0 0,-12 1 115 0 0,-1 1 0 0 0,1 0-1 0 0,-1 2 1 0 0,0 1-1 0 0,0 0 1 0 0,0 1 0 0 0,31 13-1 0 0,-44-15-71 0 0,-1-1 1 0 0,0 1-1 0 0,0 0 0 0 0,0 1 1 0 0,0-1-1 0 0,-1 1 0 0 0,1 0 1 0 0,-1 0-1 0 0,0 0 0 0 0,0 0 1 0 0,5 9-1 0 0,-7-10-6 0 0,0-1 0 0 0,-1 1 0 0 0,1 0 1 0 0,-1 0-1 0 0,0 0 0 0 0,0 0 0 0 0,0 0 0 0 0,-1 0 0 0 0,1 0 0 0 0,-1 0 1 0 0,1 0-1 0 0,-1 1 0 0 0,0-1 0 0 0,0 0 0 0 0,-1 0 0 0 0,1 0 1 0 0,-1 0-1 0 0,1 0 0 0 0,-1 0 0 0 0,0 1 0 0 0,0-2 0 0 0,-3 7 1 0 0,-5 5 9 0 0,0 0 0 0 0,0-1 0 0 0,-2 0 0 0 0,1 0 0 0 0,-2-1 0 0 0,-22 19 0 0 0,-86 55 58 0 0,118-85-70 0 0,-21 15-58 0 0,-70 42-762 0 0,80-51 695 0 0,-1-1 0 0 0,1 0-1 0 0,-1-1 1 0 0,0 0 0 0 0,-18 3 0 0 0,30-7 38 0 0,-1-1 0 0 0,1 1 0 0 0,0-1 0 0 0,-1 0 0 0 0,1 0 1 0 0,0 0-1 0 0,0 0 0 0 0,-1 0 0 0 0,1-1 0 0 0,0 1 0 0 0,-5-2 0 0 0,6 2-405 0 0,1-12-1837 0 0,2-1 998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34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13 8751 0 0,'2'-1'674'0'0,"16"-8"-102"0"0,-18 9-427 0 0,0-1 0 0 0,1 1-1 0 0,-1 0 1 0 0,0 0 0 0 0,0 0 0 0 0,1-1 0 0 0,-1 1 0 0 0,0 0 0 0 0,1 0 0 0 0,-1 0 0 0 0,0 0 0 0 0,1-1 0 0 0,-1 1 0 0 0,0 0 0 0 0,1 0 0 0 0,-1 0 0 0 0,0 0 0 0 0,1 0-1 0 0,-1 0 1 0 0,0 0 0 0 0,1 0 0 0 0,-1 0 0 0 0,0 0 0 0 0,1 0 0 0 0,-1 0 0 0 0,1 1 0 0 0,-1-1 0 0 0,0 0 0 0 0,1 0 0 0 0,-1 0 0 0 0,0 0 0 0 0,0 0 0 0 0,1 1 0 0 0,-1-1-1 0 0,0 0 1 0 0,1 0 0 0 0,-1 1 0 0 0,0-1 0 0 0,0 0 0 0 0,1 0 0 0 0,-1 1 0 0 0,0-1 0 0 0,0 0 0 0 0,0 1 0 0 0,0-1 0 0 0,1 0 0 0 0,-1 1 0 0 0,0-1 0 0 0,0 0-1 0 0,0 1 1 0 0,0-1 0 0 0,0 0 0 0 0,0 1 0 0 0,0 0 0 0 0,0 1 41 0 0,1 0-1 0 0,-1 1 0 0 0,0-1 1 0 0,-1 1-1 0 0,1-1 0 0 0,-1 5 1 0 0,-4 9-80 0 0,-2-1 1 0 0,1 1-1 0 0,-2-1 1 0 0,-15 23-1 0 0,1 0-73 0 0,-15 26 26 0 0,-82 106 0 0 0,-88 86 40 0 0,179-222-44 0 0,8-7 41 0 0,1 1 0 0 0,-28 56 0 0 0,2-1 8 0 0,20-48-1968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3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71 189 17015 0 0,'0'0'3019'0'0,"2"1"-2382"0"0,8 10 36 0 0,2 0 0 0 0,13 8-1 0 0,-22-16-567 0 0,1 0-1 0 0,0-1 0 0 0,0 0 0 0 0,1 1 1 0 0,-1-2-1 0 0,0 1 0 0 0,1 0 0 0 0,-1-1 1 0 0,1 0-1 0 0,-1 0 0 0 0,9 0 0 0 0,12-1 51 0 0,1-1-1 0 0,-1-2 0 0 0,0 0 1 0 0,35-10-1 0 0,-46 9-84 0 0,0-1 0 0 0,0-1 0 0 0,-1 0 0 0 0,1 0 1 0 0,-1-1-1 0 0,-1-1 0 0 0,0 0 0 0 0,22-20 0 0 0,-24 19-149 0 0,-1-1 0 0 0,0 0 0 0 0,8-12 0 0 0,-13 16 35 0 0,-1 1 0 0 0,0-1 0 0 0,0 1 0 0 0,-1-1 0 0 0,1 0-1 0 0,-1 0 1 0 0,0-1 0 0 0,1-8 0 0 0,-3 13 7 0 0,1 1-1 0 0,-1 0 1 0 0,0-1 0 0 0,0 1 0 0 0,0 0-1 0 0,0-1 1 0 0,0 1 0 0 0,0-1 0 0 0,0 1-1 0 0,-1 0 1 0 0,1-1 0 0 0,0 1 0 0 0,-1 0-1 0 0,1-1 1 0 0,-1 1 0 0 0,1 0 0 0 0,-1-1-1 0 0,0 1 1 0 0,1 0 0 0 0,-1 0 0 0 0,0 0-1 0 0,0 0 1 0 0,0 0 0 0 0,0 0 0 0 0,0 0-1 0 0,0 0 1 0 0,0 0 0 0 0,0 0 0 0 0,-1 1-1 0 0,1-1 1 0 0,0 0 0 0 0,0 1 0 0 0,-1-1-1 0 0,1 1 1 0 0,0-1 0 0 0,-1 1 0 0 0,1 0-1 0 0,0-1 1 0 0,-1 1 0 0 0,-2 0 0 0 0,-4 0-176 0 0,-1 0 1 0 0,1 0 0 0 0,0 1-1 0 0,-1 1 1 0 0,-11 2-1 0 0,-7 4 0 0 0,0 0 0 0 0,0 2-1 0 0,0 2 1 0 0,1 0-1 0 0,-31 21 1 0 0,23-11 350 0 0,1 1 0 0 0,2 2-1 0 0,-36 35 1 0 0,51-43 62 0 0,-29 37 1 0 0,40-47-152 0 0,0 1 1 0 0,1-1 0 0 0,-1 1 0 0 0,2 0-1 0 0,-1 0 1 0 0,1 0 0 0 0,0 1 0 0 0,-2 13-1 0 0,4-19-37 0 0,1-1 0 0 0,0 1 0 0 0,0-1 0 0 0,0 1 0 0 0,0 0 0 0 0,0-1 0 0 0,0 1 0 0 0,1 0 0 0 0,-1-1 0 0 0,1 1-1 0 0,0-1 1 0 0,0 1 0 0 0,-1-1 0 0 0,2 1 0 0 0,-1-1 0 0 0,0 0 0 0 0,0 1 0 0 0,1-1 0 0 0,0 0 0 0 0,-1 0 0 0 0,4 3-1 0 0,-2-3 23 0 0,0 0 0 0 0,0 0-1 0 0,-1 0 1 0 0,2-1 0 0 0,-1 1-1 0 0,0-1 1 0 0,0 0-1 0 0,0 0 1 0 0,1 0 0 0 0,-1 0-1 0 0,0-1 1 0 0,1 1 0 0 0,-1-1-1 0 0,1 0 1 0 0,-1 0 0 0 0,5-1-1 0 0,54-7 271 0 0,71-18-1 0 0,-96 17-588 0 0,12-2-1322 0 0,-17 5-4477 0 0,-10 4-533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3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1 6911 0 0,'0'0'623'0'0,"2"1"-43"0"0,-1-1-67 0 0,1 1 0 0 0,-1 0 0 0 0,0 0 0 0 0,1 0 0 0 0,-1 0 0 0 0,0 0 0 0 0,0 0 0 0 0,0 0 0 0 0,0 0 0 0 0,0 0 0 0 0,0 1 0 0 0,0-1 0 0 0,0 0 0 0 0,0 1 0 0 0,-1-1 0 0 0,1 1 0 0 0,0-1 0 0 0,0 3 0 0 0,-1-1-52 0 0,1 0 0 0 0,-1 0 0 0 0,0 0-1 0 0,0 1 1 0 0,0-1 0 0 0,0 0-1 0 0,0 0 1 0 0,-2 6 0 0 0,-2 2-136 0 0,1 1 1 0 0,-2-1-1 0 0,0-1 1 0 0,-7 13-1 0 0,0-4-76 0 0,-1-1 0 0 0,-25 29 0 0 0,23-30-132 0 0,1 0 1 0 0,0 1-1 0 0,-10 20 0 0 0,-100 169 83 0 0,40-70-124 0 0,-13 9-76 0 0,56-87 0 0 0,34-50-4 0 0,-1 3-75 0 0,0 1 1 0 0,-10 20 0 0 0,17-32-188 0 0,8-12-5493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35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19063 0 0,'0'0'29'0'0,"10"-26"1032"0"0,17-31 0 0 0,-22 49-894 0 0,0 0-1 0 0,1 0 1 0 0,0 0-1 0 0,0 1 0 0 0,1 0 1 0 0,0 0-1 0 0,10-8 1 0 0,8-3 178 0 0,1 0-1 0 0,1 2 1 0 0,1 1 0 0 0,0 1 0 0 0,0 1-1 0 0,52-15 1 0 0,-56 22-360 0 0,1 0 0 0 0,0 2 1 0 0,0 1-1 0 0,0 1 0 0 0,0 1 0 0 0,0 2 0 0 0,0 0 1 0 0,46 9-1 0 0,-50-6-14 0 0,-1 1 1 0 0,1 1 0 0 0,31 13-1 0 0,-47-16 24 0 0,1 0-1 0 0,0 0 0 0 0,-1 0 1 0 0,1 1-1 0 0,-1 0 0 0 0,0 0 0 0 0,-1 0 1 0 0,1 0-1 0 0,0 1 0 0 0,-1 0 0 0 0,0 0 1 0 0,-1 0-1 0 0,1 0 0 0 0,-1 1 1 0 0,0 0-1 0 0,4 7 0 0 0,-6-8 8 0 0,0 1 0 0 0,0-1 0 0 0,-1 0 0 0 0,0 0 0 0 0,1 1 0 0 0,-2-1 0 0 0,1 0 0 0 0,-1 1 0 0 0,1-1 0 0 0,-1 0 0 0 0,-1 0 0 0 0,1 0 0 0 0,-1 0 0 0 0,0 0 0 0 0,0 0 0 0 0,-4 7 0 0 0,-2 1 19 0 0,1-1-1 0 0,-2 0 0 0 0,1 0 0 0 0,-20 18 0 0 0,12-15 77 0 0,-1-1 0 0 0,0 0 0 0 0,-1-2 0 0 0,-31 18 0 0 0,16-14-16 0 0,-68 25-1 0 0,79-34-45 0 0,0-1-1 0 0,-38 6 0 0 0,53-11-85 0 0,-1 0 1 0 0,0 0-1 0 0,1-1 1 0 0,-1-1 0 0 0,1 1-1 0 0,-1-1 1 0 0,1 0-1 0 0,-1-1 1 0 0,1 0-1 0 0,0 0 1 0 0,0 0 0 0 0,-8-4-1 0 0,14 5-55 0 0,-1 0 0 0 0,0 0 0 0 0,0 0 0 0 0,1 0 0 0 0,-1-1 0 0 0,1 1 0 0 0,-1 0 0 0 0,1-1 0 0 0,-1 1 0 0 0,1-1 0 0 0,0 0 0 0 0,0 1 0 0 0,0-1-1 0 0,0 0 1 0 0,0 1 0 0 0,0-1 0 0 0,0 0 0 0 0,1 0 0 0 0,-1 0 0 0 0,1 0 0 0 0,-1 0 0 0 0,1 0 0 0 0,0 0 0 0 0,-1 0 0 0 0,1 0 0 0 0,0 0 0 0 0,1-3 0 0 0,2-9-1553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35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130 163 3679 0 0,'1'1'16511'0'0,"3"5"-16316"0"0,0-1 1 0 0,1 0 0 0 0,-1 0-1 0 0,1 0 1 0 0,0-1-1 0 0,1 1 1 0 0,-1-1 0 0 0,1 0-1 0 0,0-1 1 0 0,0 1-1 0 0,0-1 1 0 0,0-1 0 0 0,13 5-1 0 0,-10-4-162 0 0,1 0 0 0 0,0-1 0 0 0,0 0 0 0 0,0-1 0 0 0,0 0 0 0 0,0-1 0 0 0,0 0 0 0 0,0 0 0 0 0,11-2 0 0 0,-4-2-33 0 0,-1 0 1 0 0,1-1-1 0 0,0-1 1 0 0,-1-1-1 0 0,0 0 0 0 0,-1-1 1 0 0,0 0-1 0 0,0-1 1 0 0,0-1-1 0 0,-2-1 1 0 0,15-12-1 0 0,-25 20-32 0 0,0-1 1 0 0,0 1-1 0 0,-1-1 0 0 0,1 1 0 0 0,-1-1 1 0 0,0 0-1 0 0,0 0 0 0 0,0 0 0 0 0,0 0 0 0 0,-1 0 1 0 0,1 0-1 0 0,-1-1 0 0 0,0 1 0 0 0,-1 0 1 0 0,1-6-1 0 0,-1 8-6 0 0,0-1 0 0 0,0 0 0 0 0,0 1 0 0 0,-1-1 1 0 0,1 1-1 0 0,-1-1 0 0 0,0 1 0 0 0,1 0 0 0 0,-1-1 0 0 0,0 1 1 0 0,0 0-1 0 0,-1-1 0 0 0,1 1 0 0 0,0 0 0 0 0,-1 0 0 0 0,0 0 0 0 0,1 0 1 0 0,-1 0-1 0 0,0 1 0 0 0,0-1 0 0 0,0 0 0 0 0,0 1 0 0 0,0 0 1 0 0,0-1-1 0 0,0 1 0 0 0,-1 0 0 0 0,-2-1 0 0 0,-2 0-41 0 0,1 0 1 0 0,-1 0-1 0 0,0 1 0 0 0,0 0 1 0 0,0 1-1 0 0,0-1 0 0 0,0 1 0 0 0,0 1 1 0 0,0-1-1 0 0,0 1 0 0 0,0 0 0 0 0,-10 4 1 0 0,-9 3-36 0 0,-46 21 1 0 0,62-25 118 0 0,-25 12 98 0 0,0 2 0 0 0,0 1 0 0 0,-44 33 0 0 0,68-44-26 0 0,0 1-1 0 0,0 1 1 0 0,1 0-1 0 0,0 0 1 0 0,0 1-1 0 0,2 0 1 0 0,-1 1-1 0 0,1 0 1 0 0,1 0-1 0 0,0 1 1 0 0,1 0-1 0 0,-8 22 1 0 0,13-30-61 0 0,0 0 1 0 0,0 0-1 0 0,0 0 1 0 0,1 0-1 0 0,0 0 1 0 0,0 0-1 0 0,0 0 1 0 0,0 0-1 0 0,1 0 1 0 0,0-1 0 0 0,2 8-1 0 0,-2-9 13 0 0,0 0-1 0 0,0 0 1 0 0,1 0-1 0 0,-1 0 1 0 0,1 0-1 0 0,0 0 1 0 0,0-1-1 0 0,0 1 1 0 0,0 0-1 0 0,0-1 1 0 0,0 0-1 0 0,1 1 1 0 0,-1-1-1 0 0,1 0 1 0 0,0 0-1 0 0,-1-1 1 0 0,6 4-1 0 0,1-2-10 0 0,-1-1 0 0 0,0 1 0 0 0,0-1 0 0 0,1 0-1 0 0,-1-1 1 0 0,1 0 0 0 0,-1-1 0 0 0,14 0-1 0 0,17 0-1796 0 0,-18-2-91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35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30 329 8287 0 0,'-2'2'5158'0'0,"-10"13"-636"0"0,11-14-3411 0 0,-11 9 1242 0 0,9-8-454 0 0,10-9-1270 0 0,72-84-536 0 0,18-20-208 0 0,-72 84-194 0 0,57-44 0 0 0,-74 65 270 0 0,0 0-1 0 0,0 1 1 0 0,0 0-1 0 0,1 0 1 0 0,0 1 0 0 0,0 0-1 0 0,0 0 1 0 0,0 1-1 0 0,0 1 1 0 0,1-1-1 0 0,-1 2 1 0 0,1-1 0 0 0,10 1-1 0 0,-19 1 56 0 0,1 0 0 0 0,0 0 0 0 0,0 0 0 0 0,0 0-1 0 0,-1 0 1 0 0,1 0 0 0 0,0 1 0 0 0,-1-1 0 0 0,1 1 0 0 0,0-1 0 0 0,-1 1-1 0 0,1 0 1 0 0,0 0 0 0 0,-1 0 0 0 0,1 0 0 0 0,-1 0 0 0 0,1 0 0 0 0,-1 0 0 0 0,3 2-1 0 0,-1 1 108 0 0,1-1-38 0 0,-1 1 0 0 0,1 0 0 0 0,0 0-1 0 0,-1 1 1 0 0,0-1 0 0 0,0 1 0 0 0,0-1 0 0 0,-1 1 0 0 0,0 0 0 0 0,0 0-1 0 0,0 0 1 0 0,2 8 0 0 0,-1 0-27 0 0,-1 0-1 0 0,0 0 1 0 0,0 25-1 0 0,-3-28 17 0 0,1-1 0 0 0,-2 1-1 0 0,1-1 1 0 0,-1 1-1 0 0,-1-1 1 0 0,0 0-1 0 0,0 0 1 0 0,-1 0 0 0 0,-9 17-1 0 0,-2-2 73 0 0,-1-1 1 0 0,-22 24-1 0 0,35-44-132 0 0,-7 12 11 0 0,9-13-129 0 0,20-3-5243 0 0,-11-1 4698 0 0,26-6-1430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2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39 16127 0 0,'3'-5'252'0'0,"0"1"-1"0"0,1 0 1 0 0,-1 0-1 0 0,1 1 1 0 0,0-1 0 0 0,0 1-1 0 0,0-1 1 0 0,7-2-1 0 0,-10 5 328 0 0,0 1-496 0 0,0 0 0 0 0,0 0 0 0 0,0 0 0 0 0,0 0-1 0 0,0 0 1 0 0,0 0 0 0 0,0 0 0 0 0,0 1 0 0 0,0-1 0 0 0,-1 0 0 0 0,1 1 0 0 0,0-1 0 0 0,0 0 0 0 0,0 1 0 0 0,0-1 0 0 0,-1 1 0 0 0,1 0-1 0 0,0-1 1 0 0,0 1 0 0 0,-1 0 0 0 0,1-1 0 0 0,0 1 0 0 0,0 1 0 0 0,0-1-51 0 0,-1 1 0 0 0,1 0-1 0 0,-1-1 1 0 0,1 1 0 0 0,-1-1 0 0 0,0 1-1 0 0,0 0 1 0 0,1-1 0 0 0,-1 1 0 0 0,0 0-1 0 0,-1-1 1 0 0,1 4 0 0 0,-2 2-45 0 0,0 1 0 0 0,0-1-1 0 0,0 1 1 0 0,-8 13 0 0 0,-165 284 220 0 0,71-133-210 0 0,74-120 6 0 0,-74 134 84 0 0,72-123-6 0 0,-24 68 0 0 0,45-100-388 0 0,-14 34 108 0 0,6-26-5075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3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253 473 13823 0 0,'0'0'1247'0'0,"-1"0"-1023"0"0,-24 11 1614 0 0,9-4 235 0 0,0-1 0 0 0,-16 5 0 0 0,25-10-1917 0 0,1 0 0 0 0,0 0 0 0 0,-1 0-1 0 0,1-1 1 0 0,-8 0 0 0 0,9 0-138 0 0,-1-1 1 0 0,1 0 0 0 0,0 0-1 0 0,0 0 1 0 0,0-1-1 0 0,0 0 1 0 0,0 0-1 0 0,1 0 1 0 0,-1 0 0 0 0,1-1-1 0 0,-1 0 1 0 0,1 0-1 0 0,0 0 1 0 0,0 0-1 0 0,0-1 1 0 0,0 0-1 0 0,1 1 1 0 0,-1-1 0 0 0,1 0-1 0 0,0-1 1 0 0,1 1-1 0 0,-1-1 1 0 0,-3-7-1 0 0,3 6 1 0 0,1-1-1 0 0,0 0 1 0 0,0 1-1 0 0,1-1 1 0 0,0 0-1 0 0,0 0 0 0 0,0 0 1 0 0,1 0-1 0 0,0 0 1 0 0,0 0-1 0 0,1 0 1 0 0,0 0-1 0 0,0 0 0 0 0,1 0 1 0 0,-1 0-1 0 0,2 1 1 0 0,2-8-1 0 0,5-5-145 0 0,0 1-1 0 0,1 0 1 0 0,1 1 0 0 0,1 0-1 0 0,20-21 1 0 0,0 7-359 0 0,51-41 0 0 0,-68 60 276 0 0,1 0 0 0 0,0 1 0 0 0,29-14 0 0 0,-39 22 162 0 0,0 0-1 0 0,0 0 0 0 0,0 1 1 0 0,0 0-1 0 0,1 0 0 0 0,-1 1 1 0 0,1 0-1 0 0,0 0 1 0 0,-1 1-1 0 0,1 0 0 0 0,-1 0 1 0 0,15 3-1 0 0,-18-2 69 0 0,-1 0 0 0 0,1 0 0 0 0,-1 0 0 0 0,0 1-1 0 0,1-1 1 0 0,-1 1 0 0 0,0 0 0 0 0,0 0 0 0 0,0 0 0 0 0,0 0 0 0 0,-1 0-1 0 0,1 1 1 0 0,0-1 0 0 0,-1 1 0 0 0,4 4 0 0 0,-3-2 51 0 0,-1-1 0 0 0,0 1-1 0 0,0 0 1 0 0,0 0 0 0 0,0 0 0 0 0,-1 0 0 0 0,0 0-1 0 0,0 0 1 0 0,1 10 0 0 0,-2-1 69 0 0,0 0 0 0 0,-1-1-1 0 0,-1 1 1 0 0,0 0 0 0 0,-1 0 0 0 0,-1-1-1 0 0,-5 17 1 0 0,-40 91 737 0 0,43-104-860 0 0,2-4 27 0 0,-1-1 0 0 0,0 0 0 0 0,-1 0 0 0 0,-9 14 1 0 0,13-23-66 0 0,0 0 0 0 0,0-1 1 0 0,0 1-1 0 0,-1-1 1 0 0,1 0-1 0 0,0 1 1 0 0,-1-1-1 0 0,0-1 0 0 0,1 1 1 0 0,-1 0-1 0 0,0 0 1 0 0,0-1-1 0 0,0 0 1 0 0,0 0-1 0 0,0 0 0 0 0,0 0 1 0 0,-1 0-1 0 0,1 0 1 0 0,0-1-1 0 0,0 1 1 0 0,-1-1-1 0 0,-4 0 0 0 0,-3-1-211 0 0,-83-8-1393 0 0,83 7 1090 0 0,0 0 0 0 0,0-1 0 0 0,-1 0 1 0 0,2-1-1 0 0,-1 0 0 0 0,-10-6 0 0 0,9 2-1097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3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46 13559 0 0,'5'-8'215'0'0,"15"-24"1101"0"0,-17 26 1513 0 0,-14 15-2115 0 0,-17 17-589 0 0,-16 23 399 0 0,3 1 1 0 0,-35 56-1 0 0,-61 117 672 0 0,123-198-1101 0 0,-139 209 748 0 0,112-175-461 0 0,30-42-268 0 0,1-4 175 0 0,-11 22 0 0 0,19-32-242 0 0,0 0 0 0 0,1 1 0 0 0,0-1-1 0 0,-1 1 1 0 0,1-1 0 0 0,0 1 0 0 0,1-1 0 0 0,-1 1 0 0 0,1 0 0 0 0,0-1 0 0 0,-1 1 0 0 0,2 5-1 0 0,-1-7-111 0 0,1-1 0 0 0,0 1-1 0 0,0-1 1 0 0,-1 1-1 0 0,1-1 1 0 0,0 1-1 0 0,0-1 1 0 0,0 1 0 0 0,1-1-1 0 0,-1 0 1 0 0,0 1-1 0 0,0-1 1 0 0,1 0-1 0 0,-1 0 1 0 0,1 0 0 0 0,-1 0-1 0 0,1 0 1 0 0,-1-1-1 0 0,1 1 1 0 0,-1 0-1 0 0,1-1 1 0 0,0 1 0 0 0,-1-1-1 0 0,1 1 1 0 0,0-1-1 0 0,0 0 1 0 0,2 0-1 0 0,7 1-7931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3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72 180 8319 0 0,'0'0'3974'0'0,"2"0"-3396"0"0,9-1 848 0 0,1 0 1 0 0,-1 2-1 0 0,0-1 0 0 0,1 1 0 0 0,10 3 0 0 0,-5-1-636 0 0,25 1 0 0 0,-14-5-659 0 0,0-2-1 0 0,0 0 0 0 0,0-2 0 0 0,-1-1 0 0 0,0-1 0 0 0,47-19 0 0 0,-54 18-340 0 0,28-18 0 0 0,-42 23 153 0 0,0-1-1 0 0,-1-1 1 0 0,1 1 0 0 0,-1-1-1 0 0,0 1 1 0 0,0-2 0 0 0,-1 1-1 0 0,7-10 1 0 0,-10 14 20 0 0,0 0 0 0 0,-1 0 0 0 0,1 0 0 0 0,-1 0 0 0 0,1 0 0 0 0,-1 0 0 0 0,1 0 0 0 0,-1 0 0 0 0,1 0 0 0 0,-1 0 0 0 0,0-1 0 0 0,0 1 0 0 0,1 0 0 0 0,-1 0 0 0 0,0 0 0 0 0,0 0 0 0 0,0 0 0 0 0,0-1 0 0 0,0 1 0 0 0,-1 0 0 0 0,1 0 0 0 0,0 0 0 0 0,-1 0 0 0 0,1 0 0 0 0,0 0 0 0 0,-1-1 0 0 0,1 1 0 0 0,-1 0 0 0 0,0 0 0 0 0,1 0 0 0 0,-1 1 0 0 0,0-1 0 0 0,0 0 0 0 0,1 0 0 0 0,-1 0 0 0 0,0 0 0 0 0,0 1 0 0 0,0-1 0 0 0,0 0 0 0 0,0 1 0 0 0,0-1 0 0 0,0 1 0 0 0,0-1 0 0 0,-2 0 0 0 0,-4-1-63 0 0,0 0 0 0 0,0 0 1 0 0,0 0-1 0 0,0 1 0 0 0,-1 0 0 0 0,1 0 1 0 0,0 1-1 0 0,-1 0 0 0 0,-11 2 0 0 0,-6 1 56 0 0,-35 9-1 0 0,50-8 60 0 0,0 0 1 0 0,0 0-1 0 0,0 1 0 0 0,-18 11 0 0 0,3 0 193 0 0,-11 5 77 0 0,2 2 0 0 0,0 2-1 0 0,2 1 1 0 0,0 2 0 0 0,-52 60-1 0 0,78-81-219 0 0,1 0-1 0 0,-1 0 1 0 0,1 1-1 0 0,1 0 1 0 0,-8 15 0 0 0,11-18-25 0 0,-1-1 1 0 0,1 1-1 0 0,0 0 0 0 0,0 0 1 0 0,0 0-1 0 0,1 0 1 0 0,0-1-1 0 0,-1 1 1 0 0,2 0-1 0 0,-1 0 1 0 0,1 0-1 0 0,1 6 0 0 0,-1-9 12 0 0,-1 0 0 0 0,2 0 0 0 0,-1 0-1 0 0,0 1 1 0 0,0-1 0 0 0,1 0 0 0 0,-1 0 0 0 0,1-1-1 0 0,-1 1 1 0 0,1 0 0 0 0,0 0 0 0 0,0-1-1 0 0,0 1 1 0 0,0-1 0 0 0,0 0 0 0 0,0 1-1 0 0,0-1 1 0 0,0 0 0 0 0,1 0 0 0 0,-1 0-1 0 0,0-1 1 0 0,1 1 0 0 0,2 0 0 0 0,8 2 111 0 0,1-1 0 0 0,26 0 0 0 0,-30-1-104 0 0,95 2-1153 0 0,-36-4-4578 0 0,-45-1-1162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37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131 203 9671 0 0,'0'0'748'0'0,"-1"1"-492"0"0,-18 13 1878 0 0,1 0-1 0 0,0 2 1 0 0,1 0 0 0 0,-15 19-1 0 0,28-31-1723 0 0,0 1 0 0 0,1 0-1 0 0,0 0 1 0 0,-1 0 0 0 0,-4 12 1924 0 0,10-17-2093 0 0,4 0-187 0 0,-1 1 0 0 0,0-2 0 0 0,1 1 0 0 0,-1-1 0 0 0,0 1 1 0 0,0-1-1 0 0,0-1 0 0 0,8-2 0 0 0,42-20 482 0 0,-37 16-479 0 0,10-6-119 0 0,-1 0 1 0 0,28-22-1 0 0,48-42-324 0 0,48-31-10 0 0,-138 102 296 0 0,0-1-1 0 0,0 2 1 0 0,1 0-1 0 0,0 0 1 0 0,0 1-1 0 0,29-5 0 0 0,-40 10 33 0 0,-2 1 68 0 0,1 0 0 0 0,-1-1 0 0 0,0 1 0 0 0,0 0 0 0 0,0 0 0 0 0,0 0 0 0 0,0 0-1 0 0,0-1 1 0 0,0 1 0 0 0,-1 1 0 0 0,1-1 0 0 0,0 0 0 0 0,0 0 0 0 0,-1 0 0 0 0,1 0 0 0 0,-1 0-1 0 0,1 1 1 0 0,-1-1 0 0 0,0 0 0 0 0,1 0 0 0 0,-1 1 0 0 0,0-1 0 0 0,0 0 0 0 0,0 1-1 0 0,0-1 1 0 0,0 0 0 0 0,0 1 0 0 0,0 1 0 0 0,-1 1 9 0 0,-1 9 70 0 0,0 1 1 0 0,-1-1-1 0 0,-1 0 0 0 0,0 0 1 0 0,-10 21-1 0 0,-1 2 122 0 0,-10 29 119 0 0,9-28-181 0 0,3 1-1 0 0,-12 48 1 0 0,23-76-128 0 0,2-6 31 0 0,-1-3-76 0 0,1 1 0 0 0,0-1 0 0 0,0 0-1 0 0,0 1 1 0 0,0-1 0 0 0,0 0 0 0 0,0 1 0 0 0,0-1-1 0 0,0 1 1 0 0,0-1 0 0 0,1 0 0 0 0,-1 1-1 0 0,1-1 1 0 0,0 2 0 0 0,0-2-315 0 0,0 0 0 0 0,-1 0 0 0 0,1 0 0 0 0,0 0 0 0 0,0 0 0 0 0,0 0 0 0 0,0 0 0 0 0,0 0 0 0 0,0-1 0 0 0,1 1 0 0 0,-1 0 1 0 0,0-1-1 0 0,0 1 0 0 0,0-1 0 0 0,1 0 0 0 0,-1 1 0 0 0,3 0 0 0 0,6-1-7094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3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762 1 20071 0 0,'0'0'3481'0'0,"-1"2"-3042"0"0,-8 49-19 0 0,-2 0 0 0 0,-2-1-1 0 0,-3-1 1 0 0,-1 0 0 0 0,-34 63 0 0 0,-83 125-33 0 0,-18-10-198 0 0,93-140-116 0 0,-135 192 71 0 0,158-226-95 0 0,-32 48 17 0 0,68-99-224 0 0,0-2 109 0 0,1 1 0 0 0,0 0 0 0 0,0 0-1 0 0,-1-1 1 0 0,1 1 0 0 0,0 0-1 0 0,0-1 1 0 0,0 1 0 0 0,0-1-1 0 0,0 1 1 0 0,0-1 0 0 0,0 1 0 0 0,0-1-1 0 0,0 0 1 0 0,0 0 0 0 0,0 1-1 0 0,0-1 1 0 0,2 0 0 0 0,19-1-1792 0 0,-19 0 563 0 0,1 0 0 0 0,-1 0 0 0 0,0 0 0 0 0,0 0 0 0 0,6-4 0 0 0,4-4-5986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38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98 140 15575 0 0,'-12'-1'382'0'0,"0"0"0"0"0,1 0 1 0 0,-1 2-1 0 0,0-1 0 0 0,1 1 0 0 0,-16 4 4326 0 0,44-6-3551 0 0,1-1 0 0 0,28-6 0 0 0,3-1-670 0 0,242-23 1161 0 0,57-7-739 0 0,-255 25-844 0 0,25-4 92 0 0,160-3 1 0 0,-254 22-442 0 0,26 3 0 0 0,-48-3-4 0 0,-4 0-674 0 0,1 1 690 0 0,-1-1 1 0 0,0 1-1 0 0,0-1 1 0 0,1 0-1 0 0,-1 0 1 0 0,0 0-1 0 0,-4 2 0 0 0,4-2-105 0 0,-13 6-1284 0 0,0 0-262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4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9 8783 0 0,'0'0'399'0'0,"-1"0"-4"0"0,-26 1 3285 0 0,-54 9 0 0 0,66-8-3399 0 0,9-1-170 0 0,-1 1-1 0 0,1 0 1 0 0,-1 0 0 0 0,1 0-1 0 0,-12 7 3086 0 0,21-9-3008 0 0,20 1 85 0 0,0 0 0 0 0,1-2-1 0 0,34-6 1 0 0,9 0 203 0 0,169 7 889 0 0,-222 1-1375 0 0,0 0-10 0 0,0-1-1 0 0,0 0 0 0 0,0-1 0 0 0,16-3 1 0 0,-26 3-547 0 0,0 0 0 0 0,0 0 0 0 0,0 0 0 0 0,0-1 1 0 0,0 1-1 0 0,-1-1 0 0 0,8-4 0 0 0,1-3-1033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4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24 10799 0 0,'0'0'1256'0'0,"9"-6"1523"0"0,35-10 306 0 0,-43 15-2261 0 0,1 2-633 0 0,4 5-36 0 0,-5-4-153 0 0,-1 0 0 0 0,1 0 1 0 0,-1 1-1 0 0,1-1 0 0 0,-1 0 1 0 0,0 0-1 0 0,0 1 0 0 0,0-1 1 0 0,0 0-1 0 0,0 0 0 0 0,0 1 1 0 0,-1-1-1 0 0,0 3 0 0 0,-11 31 3 0 0,11-34-1 0 0,-33 79 183 0 0,-77 130 0 0 0,38-78-49 0 0,-82 180-61 0 0,127-262-176 0 0,-3 0 0 0 0,-54 68 0 0 0,83-117 19 0 0,-3 2 0 0 0,4-3-24 0 0,1-3-319 0 0,0 1 419 0 0,-1 0 0 0 0,1 1 0 0 0,0-1 0 0 0,0 0 0 0 0,0 0 0 0 0,0 0 0 0 0,1 0 0 0 0,-1 0 0 0 0,0 0 0 0 0,0 0 0 0 0,0 0 0 0 0,1 0 0 0 0,-1 0 0 0 0,1 1 0 0 0,-1-1 0 0 0,0 0 0 0 0,1 0 0 0 0,-1 0 0 0 0,1 1 0 0 0,0-1 0 0 0,-1 0 0 0 0,1 1 0 0 0,0-1 0 0 0,-1 0 0 0 0,3 0 0 0 0,12-14-28 0 0,-13 12 78 0 0,0 0 0 0 0,1 1 0 0 0,-1-1 0 0 0,1 1 0 0 0,-1 0 0 0 0,1 0 0 0 0,0 0 0 0 0,-1 0 0 0 0,1 0-1 0 0,0 1 1 0 0,0-1 0 0 0,1 1 0 0 0,-1 0 0 0 0,0 0 0 0 0,0 0 0 0 0,1 0 0 0 0,-1 1 0 0 0,0-1 0 0 0,1 1 0 0 0,5 0 0 0 0,3-1 77 0 0,35-4 337 0 0,123-15 258 0 0,-41-5-158 0 0,36-4 107 0 0,-161 28-661 0 0,138-12 87 0 0,-140 13-194 0 0,-3 1 49 0 0,1 0 1 0 0,-1 0-1 0 0,0 0 1 0 0,0 1-1 0 0,1-1 1 0 0,-1 0-1 0 0,0 0 1 0 0,0 0-1 0 0,0 0 1 0 0,0 0-1 0 0,0 0 1 0 0,0-1 0 0 0,0 1-1 0 0,0 0 1 0 0,-2 0-1 0 0,0 1-55 0 0,-74 45-1136 0 0,43-29-1857 0 0,19-10 362 0 0,-11 7-3325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4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138 153 3223 0 0,'0'0'10911'0'0,"1"2"-10103"0"0,0 1-640 0 0,0-1-1 0 0,1 0 1 0 0,-1 0 0 0 0,0 1 0 0 0,1-1-1 0 0,0 0 1 0 0,-1 0 0 0 0,1-1-1 0 0,0 1 1 0 0,0 0 0 0 0,0-1 0 0 0,0 1-1 0 0,1-1 1 0 0,-1 1 0 0 0,0-1-1 0 0,1 0 1 0 0,-1 0 0 0 0,0 0 0 0 0,1 0-1 0 0,-1-1 1 0 0,1 1 0 0 0,0-1-1 0 0,4 1 1 0 0,14 1 8 0 0,0 0 0 0 0,1-2 0 0 0,-1 0 0 0 0,0-2 0 0 0,0 0 0 0 0,28-7 0 0 0,-44 7-200 0 0,0 0 0 0 0,0 0 1 0 0,0-1-1 0 0,0 1 0 0 0,-1-1 0 0 0,1 0 0 0 0,-1-1 0 0 0,0 1 1 0 0,0-1-1 0 0,0 0 0 0 0,0 1 0 0 0,-1-2 0 0 0,1 1 0 0 0,-1 0 0 0 0,0-1 1 0 0,0 0-1 0 0,2-5 0 0 0,-3 6-54 0 0,0 1 1 0 0,-1-1 0 0 0,1 0-1 0 0,-1 0 1 0 0,0 0-1 0 0,0 0 1 0 0,0-1 0 0 0,0 1-1 0 0,-1 0 1 0 0,0 0 0 0 0,1 0-1 0 0,-2-1 1 0 0,1 1-1 0 0,0 0 1 0 0,-1 0 0 0 0,0 0-1 0 0,0-1 1 0 0,0 1-1 0 0,0 0 1 0 0,-1 0 0 0 0,0 1-1 0 0,-3-7 1 0 0,4 9 39 0 0,0 0-1 0 0,-1-1 1 0 0,1 1-1 0 0,-1 0 1 0 0,1 0 0 0 0,-1 0-1 0 0,1 0 1 0 0,-1 0 0 0 0,0 0-1 0 0,0 1 1 0 0,1-1 0 0 0,-1 0-1 0 0,0 1 1 0 0,0-1 0 0 0,0 1-1 0 0,0 0 1 0 0,0 0-1 0 0,1 0 1 0 0,-1 0 0 0 0,-3 0-1 0 0,-2 0-3 0 0,-1 1 0 0 0,1 0 0 0 0,-13 4-1 0 0,-2 3-1 0 0,0 0-1 0 0,1 1 0 0 0,-30 17 0 0 0,-54 45 35 0 0,91-59 89 0 0,0-1 0 0 0,0 2 1 0 0,2 0-1 0 0,-1 0 0 0 0,2 1 0 0 0,-12 17 0 0 0,18-23-5 0 0,0 0-1 0 0,1 1 0 0 0,-1 0 1 0 0,2 0-1 0 0,-1 0 0 0 0,1 0 1 0 0,0 0-1 0 0,1 1 1 0 0,0-1-1 0 0,1 1 0 0 0,0 0 1 0 0,0-1-1 0 0,2 12 0 0 0,-1-17-30 0 0,1 0 1 0 0,0 0-1 0 0,0 1 0 0 0,0-1 0 0 0,1 0 0 0 0,-1-1 0 0 0,1 1 0 0 0,0 0 0 0 0,0 0 1 0 0,0-1-1 0 0,1 1 0 0 0,0-1 0 0 0,-1 0 0 0 0,1 0 0 0 0,0 0 0 0 0,0 0 1 0 0,0 0-1 0 0,6 3 0 0 0,1 0 138 0 0,0 0-1 0 0,1 0 1 0 0,0-1 0 0 0,0-1-1 0 0,16 5 1 0 0,-16-6-27 0 0,0-1 0 0 0,0-1-1 0 0,1 1 1 0 0,-1-2 0 0 0,14 0-1 0 0,59-7 596 0 0,-67 5-639 0 0,-6 1-204 0 0,74-12 920 0 0,-74 11-1451 0 0,0-1-1 0 0,0 0 1 0 0,0-1-1 0 0,-1-1 1 0 0,15-7-1 0 0,-17 6-1142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49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613 121 1839 0 0,'17'-21'147'0'0,"25"-40"0"0"0,-32 42 3528 0 0,-2-1 10283 0 0,-17 31-13651 0 0,7-8-262 0 0,-14 20 48 0 0,0 1-1 0 0,-18 38 1 0 0,-18 57-124 0 0,23-52 105 0 0,17-39-39 0 0,-119 263 245 0 0,-17-9-152 0 0,109-219-46 0 0,-3-1-1 0 0,-88 99 1 0 0,102-135-336 0 0,27-25 86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26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31 204 10423 0 0,'30'-13'474'0'0,"-29"12"-441"0"0,1 0 1 0 0,0 0 0 0 0,-1 0-1 0 0,1-1 1 0 0,-1 1 0 0 0,1 0 0 0 0,-1-1-1 0 0,0 1 1 0 0,0-1 0 0 0,1 1-1 0 0,-1-1 1 0 0,0 1 0 0 0,0-1 0 0 0,0 0-1 0 0,-1 0 1 0 0,2-2 0 0 0,4-8 47 0 0,5-4 470 0 0,0 1-1 0 0,1 1 1 0 0,0 0 0 0 0,2 1-1 0 0,-1 0 1 0 0,2 1-1 0 0,20-14 1 0 0,-29 22-359 0 0,0 0 1 0 0,1 1-1 0 0,-1 0 0 0 0,1 0 1 0 0,-1 0-1 0 0,1 1 1 0 0,0 0-1 0 0,0 1 0 0 0,0-1 1 0 0,0 1-1 0 0,0 1 0 0 0,1-1 1 0 0,-1 1-1 0 0,0 0 1 0 0,0 1-1 0 0,0 0 0 0 0,0 0 1 0 0,0 0-1 0 0,0 1 0 0 0,0 0 1 0 0,0 1-1 0 0,8 3 1 0 0,-4 0-126 0 0,-1 1 0 0 0,1-1 0 0 0,-1 2 0 0 0,0 0 0 0 0,-1 0 0 0 0,0 0 0 0 0,0 1 0 0 0,-1 1 0 0 0,0-1 0 0 0,10 17 0 0 0,-13-17 72 0 0,1 0 0 0 0,-2 1 1 0 0,1 0-1 0 0,-1 0 0 0 0,-1 1 0 0 0,0-1 0 0 0,0 1 0 0 0,-1-1 1 0 0,0 1-1 0 0,-1 0 0 0 0,0 0 0 0 0,-1 14 0 0 0,-1-20-65 0 0,1 0 0 0 0,-1 0 0 0 0,0 0 0 0 0,-1-1-1 0 0,1 1 1 0 0,-1 0 0 0 0,0-1 0 0 0,0 1 0 0 0,0-1 0 0 0,-6 8 0 0 0,3-5-26 0 0,-1-1 1 0 0,0 0 0 0 0,0 0-1 0 0,0 0 1 0 0,-13 8 0 0 0,-2-1 7 0 0,0-1 0 0 0,-1-1-1 0 0,-32 11 1 0 0,16-8-12 0 0,-12 6 66 0 0,-63 15 0 0 0,102-32-94 0 0,0 0 0 0 0,0-2-1 0 0,0 1 1 0 0,-1-1 0 0 0,-22-2 0 0 0,32 1-16 0 0,0 0 1 0 0,-1 0 0 0 0,1-1-1 0 0,0 1 1 0 0,0-1 0 0 0,-1 0-1 0 0,1 0 1 0 0,0 0-1 0 0,0 0 1 0 0,0 0 0 0 0,0 0-1 0 0,0 0 1 0 0,0-1 0 0 0,0 1-1 0 0,0-1 1 0 0,1 0-1 0 0,-1 1 1 0 0,1-1 0 0 0,-1 0-1 0 0,1 0 1 0 0,-1 0 0 0 0,1 0-1 0 0,0 0 1 0 0,0 0 0 0 0,0 0-1 0 0,0 0 1 0 0,1-1-1 0 0,-1 1 1 0 0,0 0 0 0 0,1 0-1 0 0,0-1 1 0 0,-1 1 0 0 0,1 0-1 0 0,0-1 1 0 0,1-2-1 0 0,-1-3-172 0 0,0-1 0 0 0,0 1-1 0 0,1 0 1 0 0,1 0-1 0 0,0 0 1 0 0,0 0-1 0 0,0 0 1 0 0,1 1-1 0 0,0-1 1 0 0,0 0-1 0 0,6-8 1 0 0,-4 9-384 0 0,1 0 0 0 0,-1 0-1 0 0,1 1 1 0 0,1 0 0 0 0,-1 0 0 0 0,1 0-1 0 0,0 1 1 0 0,0 0 0 0 0,1 0 0 0 0,15-7 0 0 0,25-9-1503 0 0,0 7-12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5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19 128 10591 0 0,'-9'0'1104'0'0,"0"0"5198"0"0,10 1-5737 0 0,5 2-287 0 0,-1 0 1 0 0,0-1-1 0 0,1 0 0 0 0,0 0 1 0 0,0-1-1 0 0,-1 1 0 0 0,1-1 1 0 0,0-1-1 0 0,8 1 1 0 0,9-1 516 0 0,25-3 0 0 0,-25 1-543 0 0,80-12 782 0 0,157-40 0 0 0,-121 21-603 0 0,12-3-2399 0 0,-149 35 1424 0 0,5-1 596 0 0,-2 2-4900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5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95 4607 0 0,'-1'-7'475'0'0,"0"-2"587"0"0,-2 0-1 0 0,1 0 0 0 0,-7-15 1 0 0,6 17 227 0 0,1 5-1098 0 0,1 0 1 0 0,-1 0-1 0 0,1 0 1 0 0,-1 0-1 0 0,1 0 1 0 0,-1 0-1 0 0,0 0 0 0 0,0 1 1 0 0,0-1-1 0 0,0 1 1 0 0,0-1-1 0 0,-1 1 1 0 0,1 0-1 0 0,0 0 1 0 0,-1 0-1 0 0,1 0 1 0 0,0 0-1 0 0,-1 1 1 0 0,1-1-1 0 0,-1 1 1 0 0,1-1-1 0 0,-1 1 1 0 0,1 0-1 0 0,-1 0 1 0 0,0 0-1 0 0,1 0 0 0 0,-4 1 1 0 0,4 0 116 0 0,1 0-11 0 0,-2 3-208 0 0,1 0 0 0 0,0 0 1 0 0,-1 0-1 0 0,2 0 0 0 0,-1 1 0 0 0,0-1 0 0 0,1 1 0 0 0,0-1 0 0 0,0 1 0 0 0,0-1 0 0 0,0 1 1 0 0,1 0-1 0 0,0-1 0 0 0,0 1 0 0 0,0 0 0 0 0,0-1 0 0 0,2 8 0 0 0,3 8 221 0 0,0-1 1 0 0,14 35-1 0 0,-14-41-170 0 0,22 47 429 0 0,1-1 1 0 0,4-2-1 0 0,2 0 0 0 0,76 95 0 0 0,-74-107-252 0 0,46 61 192 0 0,-78-101-486 0 0,-3-4-18 0 0,0 0 1 0 0,0 1-1 0 0,0-1 1 0 0,-1 1-1 0 0,1-1 1 0 0,0 1-1 0 0,0-1 1 0 0,-1 1-1 0 0,1-1 1 0 0,-1 1-1 0 0,0 0 1 0 0,1-1-1 0 0,-1 4 1 0 0,0-3-104 0 0,-1-1-62 0 0,1-1 166 0 0,-9 6-814 0 0,9-5 606 0 0,0-1 0 0 0,-1 0 0 0 0,1 0 0 0 0,-1 0 0 0 0,1 1 0 0 0,-1-1-1 0 0,1 0 1 0 0,0 0 0 0 0,-1 0 0 0 0,1 0 0 0 0,-1 0 0 0 0,1 0 0 0 0,-1 0 0 0 0,1 0 0 0 0,-1 0 0 0 0,1 0 0 0 0,0 0 0 0 0,-1 0 0 0 0,0-1 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51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796 76 13303 0 0,'10'-13'561'0'0,"0"0"-1"0"0,1 1 1 0 0,1 0-1 0 0,17-14 2846 0 0,-30 28-3023 0 0,-7 14-258 0 0,0-1 0 0 0,-2 0 1 0 0,0 0-1 0 0,-19 20 0 0 0,1 1-64 0 0,-395 485 459 0 0,272-365-468 0 0,112-121 3 0 0,-2-1 1 0 0,-49 31-1 0 0,62-45 57 0 0,27-19 528 0 0,2-2-1404 0 0,1 0 615 0 0,0 0 1 0 0,-1 0-1 0 0,1 0 1 0 0,0 0-1 0 0,0 0 1 0 0,-1 1-1 0 0,4-2 1 0 0,-3 2-100 0 0,18-8-3033 0 0,-10 2-2678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51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12295 0 0,'0'0'3679'0'0,"-1"2"-2380"0"0,-6 27-311 0 0,-1-1 0 0 0,-2 0 0 0 0,0 0 0 0 0,-19 32 0 0 0,2-3-434 0 0,-26 63-191 0 0,53-117-310 0 0,1 3 11 0 0,-1-4-28 0 0,11 3-448 0 0,-7-4 35 0 0,1-1-1 0 0,-1-1 1 0 0,1 1 0 0 0,-1-1 0 0 0,0 1-1 0 0,1-1 1 0 0,-1-1 0 0 0,0 1-1 0 0,0-1 1 0 0,0 1 0 0 0,0-1-1 0 0,0 0 1 0 0,5-4 0 0 0,13-8-1461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5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8 4807 0 0,'0'0'216'0'0,"-17"-7"5155"0"0,-1 9-2685 0 0,3-1 3573 0 0,19 10-5831 0 0,-1-6-347 0 0,1-1 0 0 0,0 1 0 0 0,1-1 0 0 0,-1 1 0 0 0,1-1 0 0 0,0-1 0 0 0,0 1 0 0 0,0-1 0 0 0,7 4 0 0 0,16 12 21 0 0,-10-5-66 0 0,-2 2 0 0 0,1-1 0 0 0,16 22 0 0 0,-29-30-36 0 0,1 0 0 0 0,-1 0 0 0 0,0 0 0 0 0,-1 1 0 0 0,0-1 0 0 0,0 1 0 0 0,-1 0 0 0 0,1 0 0 0 0,1 15 0 0 0,-4-17 0 0 0,1 0 0 0 0,-1 0 0 0 0,0 0 0 0 0,0 0 0 0 0,-1 0 0 0 0,0 0 0 0 0,0 0 0 0 0,0 0 0 0 0,-1 0 0 0 0,0 0 0 0 0,0 0 0 0 0,0-1 0 0 0,-6 10 0 0 0,3-7 0 0 0,-2 0 0 0 0,1 0 0 0 0,-1 0 0 0 0,0-1 0 0 0,0 0 0 0 0,-1 0 0 0 0,0-1-1 0 0,0 0 1 0 0,-11 6 0 0 0,13-8 1 0 0,0-1 0 0 0,-1 0 0 0 0,1-1-1 0 0,-1 1 1 0 0,0-1 0 0 0,0-1 0 0 0,1 1-1 0 0,-1-1 1 0 0,0 0 0 0 0,0-1 0 0 0,0 0 0 0 0,0 0-1 0 0,0 0 1 0 0,-9-2 0 0 0,8-1 52 0 0,1-1-10 0 0,6 3-122 0 0,4 0-57 0 0,-1-1-1 0 0,0 1 0 0 0,1-1 1 0 0,-1 1-1 0 0,6-2 0 0 0,35-10-2773 0 0,-27 8 1476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5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9215 0 0,'0'0'831'0'0,"-9"5"2617"0"0,8-3-3361 0 0,1 0 0 0 0,0-1 1 0 0,0 1-1 0 0,0-1 0 0 0,0 1 0 0 0,0 0 1 0 0,0-1-1 0 0,1 1 0 0 0,-1-1 0 0 0,0 1 1 0 0,1-1-1 0 0,-1 1 0 0 0,1-1 0 0 0,0 1 1 0 0,-1-1-1 0 0,1 1 0 0 0,0-1 0 0 0,0 0 1 0 0,0 1-1 0 0,2 1 0 0 0,26 27 728 0 0,-26-27-781 0 0,20 19 482 0 0,38 46 0 0 0,212 337 1860 0 0,-259-382-2296 0 0,0-1-1 0 0,2-1 1 0 0,1 0 0 0 0,0-1-1 0 0,2-1 1 0 0,25 20 0 0 0,-39-35-44 0 0,2-1 1 0 0,-1 0-1 0 0,0-1 1 0 0,0 1-1 0 0,1-1 1 0 0,0-1-1 0 0,-1 1 1 0 0,1-1-1 0 0,0 0 1 0 0,0-1-1 0 0,-1 1 1 0 0,9-2-1 0 0,-13 1 94 0 0,-1 1-72 0 0,0 0-59 0 0,-1-1 0 0 0,1 1-1 0 0,0-1 1 0 0,-1 1 0 0 0,1-1 0 0 0,-1 1 0 0 0,0-1-1 0 0,1 1 1 0 0,-1 0 0 0 0,1-1 0 0 0,-1 1-1 0 0,0 0 1 0 0,0-1 0 0 0,1 1 0 0 0,-1 0-1 0 0,0-1 1 0 0,0 1 0 0 0,0 0 0 0 0,0 0-1 0 0,0-1 1 0 0,0 1 0 0 0,0 0 0 0 0,0-1 0 0 0,0 1-1 0 0,0 0 1 0 0,0 0 0 0 0,0-1 0 0 0,0 1-1 0 0,-1 0 1 0 0,1-1 0 0 0,0 1 0 0 0,-1 1-1 0 0,0-1-27 0 0,-2 6-11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5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937 40 2303 0 0,'2'-1'167'0'0,"13"-8"-100"0"0,15-8 3408 0 0,-14 4 6062 0 0,-27 37-8117 0 0,-6 2-926 0 0,-2 0 1 0 0,-41 45 0 0 0,-55 37-903 0 0,-94 56 508 0 0,21-18-54 0 0,144-109-47 0 0,-15 12 103 0 0,-53 57 0 0 0,85-76-106 0 0,12-12-33 0 0,-1-1 0 0 0,0-1 0 0 0,-1 0 0 0 0,-1-1 0 0 0,-21 13 1 0 0,26-22-365 0 0,13-6 385 0 0,0 0 0 0 0,-1 0-1 0 0,1 0 1 0 0,0 0 0 0 0,0 0 0 0 0,0 0-1 0 0,0 0 1 0 0,0 0 0 0 0,0 0 0 0 0,-1 0 0 0 0,1 0-1 0 0,0 0 1 0 0,0 0 0 0 0,0 0 0 0 0,0 0-1 0 0,0 0 1 0 0,0 0 0 0 0,-1 0 0 0 0,1 0-1 0 0,0 0 1 0 0,0 0 0 0 0,0 0 0 0 0,0 0-1 0 0,0-1 1 0 0,0 1 0 0 0,0 0 0 0 0,0 0 0 0 0,0 0-1 0 0,-1 0 1 0 0,1 0 0 0 0,0 0 0 0 0,0 0-1 0 0,0 0 1 0 0,0-1 0 0 0,0 1 0 0 0,0 0-1 0 0,0 0 1 0 0,0 0 0 0 0,0 0 0 0 0,0 0-1 0 0,0 0 1 0 0,0-1 0 0 0,0 1 0 0 0,0 0 0 0 0,1-2-73 0 0,-1-1 1 0 0,1 1-1 0 0,0-1 1 0 0,0 1-1 0 0,0 0 1 0 0,1-1-1 0 0,2-3 1 0 0,5-7-330 0 0,16-16 0 0 0,-3 4-29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5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60 5063 0 0,'0'0'390'0'0,"-2"1"-252"0"0,-13 13 269 0 0,3-4 8642 0 0,14-10-8907 0 0,-1-1 1 0 0,1 1-1 0 0,0-1 0 0 0,-1 0 0 0 0,1 0 0 0 0,-1 1 0 0 0,1-1 0 0 0,2-2 1 0 0,2-1 15 0 0,125-59 1310 0 0,-98 54-826 0 0,-32 9 88 0 0,6 22-560 0 0,-8-17-152 0 0,1-1 1 0 0,-1 1-1 0 0,0 0 0 0 0,0 0 0 0 0,-1 0 0 0 0,0-1 0 0 0,1 1 0 0 0,-2-1 1 0 0,1 1-1 0 0,0-1 0 0 0,-1 0 0 0 0,0 0 0 0 0,0 0 0 0 0,0 0 1 0 0,-6 6-1 0 0,-6 3 13 0 0,0 0 0 0 0,-26 16 0 0 0,12-9-119 0 0,-42 29-274 0 0,-94 81 0 0 0,127-95 361 0 0,37-34 710 0 0,24 1-252 0 0,-17-1-389 0 0,1 0 0 0 0,-1-1-1 0 0,9-1 1 0 0,257-20 1557 0 0,-173 14-1290 0 0,-16-2-837 0 0,-73 7 390 0 0,0 0 0 0 0,0-1-1 0 0,0 0 1 0 0,0-1 0 0 0,16-8-1 0 0,-25 11-453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57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9439 0 0,'-88'9'6875'0'0,"97"0"-6379"0"0,-7-7-411 0 0,17 14 582 0 0,34 21 0 0 0,-1 0-121 0 0,-31-21-441 0 0,-1 1 1 0 0,0 1-1 0 0,-2 1 0 0 0,0 0 0 0 0,-1 2 0 0 0,-1 0 1 0 0,-1 1-1 0 0,17 33 0 0 0,-29-49-101 0 0,-1 0 0 0 0,0 0 1 0 0,-1 1-1 0 0,1-1 0 0 0,-1 0 0 0 0,0 0 0 0 0,-1 1 1 0 0,0-1-1 0 0,0 1 0 0 0,0-1 0 0 0,-1 0 0 0 0,0 1 1 0 0,0-1-1 0 0,0 0 0 0 0,-1 0 0 0 0,0 1 0 0 0,0-1 1 0 0,-1-1-1 0 0,1 1 0 0 0,-5 6 0 0 0,-1 1-18 0 0,0 0 0 0 0,-1-1-1 0 0,-1 0 1 0 0,0-1-1 0 0,0 0 1 0 0,-1 0 0 0 0,-18 12-1 0 0,15-12 10 0 0,0 0 0 0 0,-1-1-1 0 0,0-1 1 0 0,-1-1 0 0 0,1 0-1 0 0,-2-1 1 0 0,1 0 0 0 0,-1-1-1 0 0,-28 5 1 0 0,42-11 48 0 0,-3 0-43 0 0,6 0-13 0 0,0 0 0 0 0,0 0 0 0 0,0 0 1 0 0,-1 0-1 0 0,1 0 0 0 0,0 0 0 0 0,0 0 1 0 0,0 0-1 0 0,0 0 0 0 0,-1 0 0 0 0,1 0 1 0 0,0 0-1 0 0,0 0 0 0 0,0 0 1 0 0,0 0-1 0 0,-1 0 0 0 0,1 0 0 0 0,0 0 1 0 0,0 0-1 0 0,0-1 0 0 0,0 1 0 0 0,0 0 1 0 0,-1 0-1 0 0,1 0 0 0 0,0 0 0 0 0,0 0 1 0 0,0 0-1 0 0,0-1 0 0 0,0 1 1 0 0,0 0-1 0 0,0 0 0 0 0,0 0 0 0 0,0 0 1 0 0,0-1-1 0 0,0 1 0 0 0,0 0 0 0 0,0 0 1 0 0,2-9-524 0 0,6-4-302 0 0,23-12-2623 0 0,-14 12 1801 0 0,9-8-3199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5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14079 0 0,'0'0'6908'0'0,"2"0"-6665"0"0,1 2-142 0 0,26-1 344 0 0,1-1-2066 0 0,-21-1 233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2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52 12895 0 0,'0'-7'1339'0'0,"0"4"-913"0"0,0-1-1 0 0,0 1 1 0 0,1-1 0 0 0,-1 1-1 0 0,1-1 1 0 0,0 1 0 0 0,0 0-1 0 0,0 0 1 0 0,1-1 0 0 0,-1 1-1 0 0,4-5 4117 0 0,-4 32-4241 0 0,-5-8-197 0 0,1 0 0 0 0,-2 0 0 0 0,0-1 0 0 0,-11 22-1 0 0,-8 24 98 0 0,19-45-173 0 0,-13 47 113 0 0,17-56-131 0 0,0 0 1 0 0,0 1 0 0 0,0-1-1 0 0,1 1 1 0 0,0-1-1 0 0,1 10 1 0 0,0-16-1 0 0,-1 0 0 0 0,0 0 0 0 0,1-1 0 0 0,-1 1 0 0 0,1 0 0 0 0,-1 0 0 0 0,1-1 0 0 0,-1 1 0 0 0,1 0 1 0 0,-1-1-1 0 0,1 1 0 0 0,0-1 0 0 0,-1 1 0 0 0,1-1 0 0 0,0 1 0 0 0,0-1 0 0 0,-1 1 0 0 0,1-1 0 0 0,0 0 0 0 0,0 1 0 0 0,0-1 0 0 0,-1 0 1 0 0,1 0-1 0 0,0 0 0 0 0,0 0 0 0 0,1 1 0 0 0,22-1 160 0 0,-12-2-91 0 0,0 0 0 0 0,0-1 0 0 0,0-1 0 0 0,0 0-1 0 0,12-6 1 0 0,2-2-60 0 0,26-19 0 0 0,-34 18-188 0 0,-2 0 0 0 0,1-2 0 0 0,-2 0 0 0 0,0 0-1 0 0,17-24 1 0 0,23-23-1180 0 0,-54 60 1069 0 0,-4 3-396 0 0,1 1 656 0 0,-1-1 0 0 0,1 0 0 0 0,-1 1 0 0 0,1-1 0 0 0,-1 1 0 0 0,1 0 0 0 0,0 0 0 0 0,-4 4 0 0 0,4-4 7 0 0,-8 8 48 0 0,0-1 0 0 0,1 1 0 0 0,0 1 0 0 0,1 0 0 0 0,0 0 0 0 0,-8 19 1 0 0,13-25-12 0 0,1 0 0 0 0,-1 0 0 0 0,1 0 0 0 0,1 0-1 0 0,-1 1 1 0 0,1-1 0 0 0,0 1 0 0 0,0 0 0 0 0,1-1 0 0 0,-1 1 0 0 0,1-1 0 0 0,1 1 0 0 0,-1 0 0 0 0,1-1 0 0 0,0 1 0 0 0,0-1 0 0 0,0 1 0 0 0,4 6 0 0 0,-3-9-3 0 0,-1 0 1 0 0,1 0-1 0 0,1 0 0 0 0,-1 0 0 0 0,0-1 1 0 0,1 1-1 0 0,-1-1 0 0 0,1 1 1 0 0,0-1-1 0 0,0 0 0 0 0,0 0 0 0 0,5 2 1 0 0,6 3 28 0 0,23 7 0 0 0,-25-10-38 0 0,11 4-835 0 0,31 7 0 0 0,-38-11-728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5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11055 0 0,'1'-1'9904'0'0,"7"-1"-9059"0"0,0-1 0 0 0,-1-1 0 0 0,8-3 0 0 0,-6 2-607 0 0,0 0 1 0 0,0 1-1 0 0,19-5 0 0 0,-22 8-713 0 0,0 1 0 0 0,0 0-1 0 0,1 0 1 0 0,-1 1-1 0 0,0-1 1 0 0,7 3 0 0 0,-8-2-361 0 0,6 0-758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59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8287 0 0,'2'0'6586'0'0,"39"0"-562"0"0,-31 1-4124 0 0,-7-1-1500 0 0,-1 0 0 0 0,1 0 1 0 0,-1 0-1 0 0,1-1 0 0 0,-1 1 1 0 0,1 0-1 0 0,3-2 0 0 0,20-7-217 0 0,10-2-356 0 0,-10 6-2741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1:59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10855 0 0,'0'0'496'0'0,"0"2"-12"0"0,3 5-343 0 0,1 0-1 0 0,0 0 0 0 0,0 0 1 0 0,0-1-1 0 0,1 1 1 0 0,9 8-1 0 0,-10-11 178 0 0,1-1 1 0 0,0 1-1 0 0,0-1 1 0 0,0 0-1 0 0,1 0 0 0 0,-1-1 1 0 0,7 3-1 0 0,-7-4-26 0 0,31 12 1400 0 0,-20-7-596 0 0,23 10 1 0 0,-33-12-884 0 0,0-1-1 0 0,-1 1 1 0 0,1 0 0 0 0,-1 0-1 0 0,0 0 1 0 0,0 1 0 0 0,5 6-1 0 0,-4-3-172 0 0,0 0 1 0 0,-1 0-1 0 0,0 1 0 0 0,-1-1 1 0 0,0 1-1 0 0,-1 0 0 0 0,1 0 1 0 0,-2 1-1 0 0,1-1 0 0 0,-1 1 1 0 0,-1-1-1 0 0,1 1 0 0 0,-2-1 1 0 0,1 1-1 0 0,-2 0 0 0 0,-1 18 0 0 0,0-17-22 0 0,0 0 0 0 0,-1 0 0 0 0,0 0 0 0 0,0-1 0 0 0,-1 1 0 0 0,-1-1 0 0 0,0 0-1 0 0,0 0 1 0 0,-1 0 0 0 0,0-1 0 0 0,-1 0 0 0 0,0 0 0 0 0,0-1 0 0 0,-12 11-1 0 0,2-5-50 0 0,-1-2 0 0 0,0 0-1 0 0,-1-1 1 0 0,0-1-1 0 0,0-1 1 0 0,-1 0-1 0 0,0-1 1 0 0,-1-2-1 0 0,1 0 1 0 0,-1-1 0 0 0,-43 4-1 0 0,61-9-33 0 0,1 1 0 0 0,-1-1-1 0 0,0 0 1 0 0,0-1 0 0 0,0 1-1 0 0,1-1 1 0 0,-1 1 0 0 0,0-1-1 0 0,-4-1 1 0 0,7 1-136 0 0,-1 0-1 0 0,1 0 1 0 0,-1 0 0 0 0,1 0 0 0 0,0 0-1 0 0,0-1 1 0 0,-1 1 0 0 0,1 0 0 0 0,0 0-1 0 0,0 0 1 0 0,0 0 0 0 0,0 0 0 0 0,0 0-1 0 0,0 0 1 0 0,0 0 0 0 0,1-1 0 0 0,-1 0-1 0 0,5-10-6220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0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 9671 0 0,'0'0'748'0'0,"-1"0"-492"0"0,-7-3 5380 0 0,9 16-5270 0 0,0 0-1 0 0,1 0 1 0 0,0 1-1 0 0,1-1 0 0 0,1-1 1 0 0,5 15-1 0 0,36 71 755 0 0,-30-71-880 0 0,1-1 0 0 0,2 0 1 0 0,0-2-1 0 0,2 0 0 0 0,1-1 0 0 0,0-1 1 0 0,2 0-1 0 0,32 22 0 0 0,-6-9 83 0 0,2-3 0 0 0,1-1-1 0 0,71 29 1 0 0,-89-45-274 0 0,112 54 283 0 0,-120-55-280 0 0,-1 1 0 0 0,-1 1 0 0 0,34 30 0 0 0,-53-42-54 0 0,0 1 0 0 0,0 0 0 0 0,-1 0 0 0 0,1 1 0 0 0,-1-1 0 0 0,-1 1 0 0 0,1 0 0 0 0,4 9-1 0 0,-7-12 2 0 0,-1-1 0 0 0,1 0 0 0 0,0 0 0 0 0,-1 0 0 0 0,1 1 0 0 0,-1-1-1 0 0,0 0 1 0 0,0 1 0 0 0,0-1 0 0 0,0 0 0 0 0,0 0 0 0 0,-1 1-1 0 0,1-1 1 0 0,-1 0 0 0 0,1 0 0 0 0,-1 1 0 0 0,0-1 0 0 0,0 0 0 0 0,0 0-1 0 0,0 0 1 0 0,0 0 0 0 0,0 0 0 0 0,0 0 0 0 0,-1 0 0 0 0,1-1-1 0 0,-1 1 1 0 0,0 0 0 0 0,1-1 0 0 0,-3 2 0 0 0,0 0-24 0 0,1-1 1 0 0,-1 0 0 0 0,0 0-1 0 0,0 0 1 0 0,0 0 0 0 0,0-1-1 0 0,0 1 1 0 0,0-1 0 0 0,0 0 0 0 0,-1-1-1 0 0,1 1 1 0 0,0-1 0 0 0,-6 1-1 0 0,4-2-678 0 0,0 1-1 0 0,0 0 0 0 0,1-1 1 0 0,-1 0-1 0 0,-9-4 0 0 0,-1-1-6448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0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43 5063 0 0,'2'-1'390'0'0,"9"-8"-416"0"0,29-21 5337 0 0,-40 30-5195 0 0,0-1 0 0 0,0 1 0 0 0,1 0-1 0 0,-1 0 1 0 0,0 0 0 0 0,1-1 0 0 0,-1 1 0 0 0,0 0 0 0 0,0 0-1 0 0,1 0 1 0 0,-1 0 0 0 0,0 0 0 0 0,1 0 0 0 0,-1 0 0 0 0,0 0-1 0 0,1 0 1 0 0,-1 0 0 0 0,0 0 0 0 0,1 0 0 0 0,-1 0 0 0 0,0 0-1 0 0,1 0 1 0 0,-1 0 0 0 0,0 0 0 0 0,1 0 0 0 0,-1 0 0 0 0,0 0 0 0 0,1 0-1 0 0,-1 1 1 0 0,0-1 0 0 0,0 0 0 0 0,1 0 0 0 0,-1 0 0 0 0,0 1-1 0 0,1-1 1 0 0,-1 0 0 0 0,0 0 0 0 0,0 1 0 0 0,0-1 0 0 0,1 0-1 0 0,-1 0 1 0 0,0 1 0 0 0,0-1 0 0 0,0 0 0 0 0,0 1 0 0 0,0-1-1 0 0,0 0 1 0 0,1 1 0 0 0,-1-1 0 0 0,0 0 0 0 0,0 1 0 0 0,0-1 0 0 0,0 20 1477 0 0,-3-12-1408 0 0,0 0 0 0 0,0 1 0 0 0,-1-1 0 0 0,1 0 0 0 0,-2-1 0 0 0,1 1 0 0 0,-11 11 0 0 0,2 1 23 0 0,-60 85 410 0 0,-4-2-1 0 0,-120 121 0 0 0,142-169-450 0 0,-95 74 1 0 0,144-124-157 0 0,-17 8 82 0 0,22-12-81 0 0,5-12-4228 0 0,-1-2 2369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0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11055 0 0,'0'0'1326'0'0,"-2"2"-357"0"0,-55 97 3907 0 0,34-50-3947 0 0,2 0 0 0 0,-29 104 1 0 0,28-60-683 0 0,10-62-1093 0 0,5-15-2854 0 0,3-5-2480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0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12 313 3223 0 0,'-11'-17'15613'0'0,"11"17"-15395"0"0,9-4 2480 0 0,17-3-3700 0 0,-23 7 1948 0 0,81-16-474 0 0,46-10-281 0 0,-76 11-15 0 0,93-40 0 0 0,-123 44-457 0 0,-1-1 1 0 0,0 0-1 0 0,-1-2 0 0 0,0-1 0 0 0,-2-1 1 0 0,22-20-1 0 0,-24 16-1255 0 0,-3 0-3461 0 0,-5 4-1137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01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9215 0 0,'0'0'831'0'0,"0"2"-686"0"0,-1 2 89 0 0,0-1 1 0 0,0 1-1 0 0,0-1 0 0 0,1 1 0 0 0,-1-1 0 0 0,1 1 0 0 0,0-1 0 0 0,0 1 0 0 0,1-1 0 0 0,-1 1 1 0 0,1-1-1 0 0,-1 1 0 0 0,1-1 0 0 0,0 1 0 0 0,0-1 0 0 0,1 0 0 0 0,-1 1 0 0 0,1-1 1 0 0,0 0-1 0 0,0 0 0 0 0,0 0 0 0 0,0 0 0 0 0,0 0 0 0 0,0-1 0 0 0,1 1 0 0 0,-1-1 0 0 0,1 0 1 0 0,0 1-1 0 0,0-1 0 0 0,0 0 0 0 0,0-1 0 0 0,0 1 0 0 0,6 2 0 0 0,24 7 799 0 0,1-1-1 0 0,37 6 1 0 0,37 10 332 0 0,-87-20-1100 0 0,0 2 0 0 0,0 0 0 0 0,20 12 0 0 0,-39-19-593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0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54 3223 0 0,'0'-2'240'0'0,"1"-2"-195"0"0,0 0-1 0 0,-1 0 0 0 0,0 0 0 0 0,0 0 1 0 0,0-5-1 0 0,0-2 2010 0 0,0 11-1709 0 0,0-1 0 0 0,0 1 0 0 0,0-1-1 0 0,0 1 1 0 0,0-1 0 0 0,0 1 0 0 0,0-1-1 0 0,0 1 1 0 0,0-1 0 0 0,0 1 0 0 0,0-1-1 0 0,-1 1 1 0 0,1-1 0 0 0,0 1 0 0 0,0-1-1 0 0,0 1 1 0 0,-1-1 0 0 0,1 1 0 0 0,0-1-1 0 0,0 1 1 0 0,-1-1 345 0 0,0 0-346 0 0,1 1-217 0 0,-1 0 0 0 0,1 0 0 0 0,-1 1 0 0 0,1-1 0 0 0,-1 0 0 0 0,1 0 0 0 0,0 0 0 0 0,-1 0 0 0 0,1 1 0 0 0,-1-1 0 0 0,1 0 0 0 0,0 0-1 0 0,-1 1 1 0 0,1-1 0 0 0,0 0 0 0 0,-1 0 0 0 0,1 1 0 0 0,0-1 0 0 0,0 1 0 0 0,-1-1 0 0 0,-14 24-111 0 0,14-24 146 0 0,-103 175 382 0 0,-19 34 66 0 0,103-173-608 0 0,-141 249 71 0 0,64-125 56 0 0,96-158 235 0 0,2-5-333 0 0,0 1-1 0 0,1-1 0 0 0,-1 1 1 0 0,1 0-1 0 0,-1-1 1 0 0,1 1-1 0 0,-1 0 0 0 0,5-4 1 0 0,-1 0 15 0 0,66-72 80 0 0,-15 18-116 0 0,-32 32-49 0 0,70-76-219 0 0,-82 93 227 0 0,1 0 1 0 0,0 0-1 0 0,0 1 0 0 0,1 1 1 0 0,1 0-1 0 0,17-8 0 0 0,-29 16 50 0 0,-1 0-1 0 0,1 0 0 0 0,0 0 1 0 0,0 0-1 0 0,-1 1 0 0 0,1-1 1 0 0,0 1-1 0 0,0-1 1 0 0,0 1-1 0 0,0 0 0 0 0,0 0 1 0 0,0 1-1 0 0,0-1 1 0 0,0 0-1 0 0,0 1 0 0 0,-1 0 1 0 0,1 0-1 0 0,0 0 0 0 0,3 1 1 0 0,-2 0 18 0 0,-1 1-1 0 0,0-1 1 0 0,0 1 0 0 0,0-1 0 0 0,-1 1 0 0 0,1 0 0 0 0,-1 0-1 0 0,1 0 1 0 0,-1 0 0 0 0,0 0 0 0 0,0 1 0 0 0,0-1 0 0 0,-1 0-1 0 0,3 6 1 0 0,1 8 141 0 0,0 0 0 0 0,-1 0 1 0 0,-1 1-1 0 0,2 32 0 0 0,-6 73 470 0 0,1-114-625 0 0,-1 0 0 0 0,0 0 1 0 0,0 1-1 0 0,-1-1 0 0 0,0 0 1 0 0,-6 15-1 0 0,6-19-14 0 0,-1-1-1 0 0,0 1 0 0 0,0-1 1 0 0,0 1-1 0 0,0-1 1 0 0,0 0-1 0 0,-1 0 1 0 0,0-1-1 0 0,0 1 0 0 0,0-1 1 0 0,0 0-1 0 0,0 0 1 0 0,-7 4-1 0 0,-30 13-470 0 0,0-1-1 0 0,-1-2 1 0 0,-1-2 0 0 0,-55 12-1 0 0,88-25 452 0 0,0-1 1 0 0,0 1-1 0 0,-14-1 0 0 0,21-1-11 0 0,-1 0 1 0 0,1-1-1 0 0,-1 1 0 0 0,1 0 0 0 0,0-1 0 0 0,-1 0 1 0 0,1 0-1 0 0,0 0 0 0 0,-1 0 0 0 0,1-1 1 0 0,0 1-1 0 0,0-1 0 0 0,-4-2 0 0 0,6 3 1 0 0,1 0-1 0 0,-1 0 1 0 0,0 1 0 0 0,1-1-1 0 0,-1 0 1 0 0,1 0 0 0 0,-1 0-1 0 0,1 0 1 0 0,-1 0-1 0 0,1 0 1 0 0,-1 0 0 0 0,1 0-1 0 0,0 0 1 0 0,0 0-1 0 0,0 0 1 0 0,-1 0 0 0 0,1-1-1 0 0,0 1 1 0 0,0 0 0 0 0,1 0-1 0 0,-1 0 1 0 0,0 0-1 0 0,0 0 1 0 0,0 0 0 0 0,1-2-1 0 0,1-2-869 0 0,0 0-1 0 0,1 0 0 0 0,4-8 1 0 0,-4 8-871 0 0,9-15-3730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0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167 189 4143 0 0,'0'0'13474'0'0,"0"2"-13126"0"0,1 2-186 0 0,0 0 1 0 0,0 1 0 0 0,0-1-1 0 0,1 0 1 0 0,-1 1 0 0 0,1-1 0 0 0,0 0-1 0 0,0 0 1 0 0,5 7 0 0 0,-5-9-116 0 0,0 0 1 0 0,0 0 0 0 0,1 0 0 0 0,-1 0-1 0 0,0 0 1 0 0,1-1 0 0 0,-1 1 0 0 0,1-1-1 0 0,0 1 1 0 0,-1-1 0 0 0,1 0 0 0 0,0 0-1 0 0,0 0 1 0 0,0 0 0 0 0,0-1-1 0 0,5 1 1 0 0,4 0-17 0 0,1-1 1 0 0,-1 0-1 0 0,0 0 0 0 0,1-2 1 0 0,-1 1-1 0 0,0-2 0 0 0,0 0 1 0 0,0 0-1 0 0,0-1 0 0 0,11-5 0 0 0,-16 6-157 0 0,-1-1 0 0 0,1 1 0 0 0,-1-1 0 0 0,0 0 0 0 0,0-1 0 0 0,0 1 0 0 0,-1-1 0 0 0,1 0 0 0 0,-1-1 0 0 0,0 1 0 0 0,-1-1 0 0 0,1 0 0 0 0,-1 0 0 0 0,0-1 0 0 0,-1 1 0 0 0,0-1 0 0 0,0 0 0 0 0,2-7 0 0 0,-3 9-77 0 0,-1-1 1 0 0,-1 0-1 0 0,1 1 1 0 0,-1-1-1 0 0,0 0 1 0 0,0 1 0 0 0,-1-1-1 0 0,1 0 1 0 0,-1 1-1 0 0,-3-11 1 0 0,2 13 86 0 0,1-1 1 0 0,0 0-1 0 0,-1 1 0 0 0,1-1 1 0 0,-1 1-1 0 0,0 0 1 0 0,0-1-1 0 0,-1 1 0 0 0,1 0 1 0 0,-1 0-1 0 0,1 1 1 0 0,-1-1-1 0 0,0 0 0 0 0,0 1 1 0 0,0 0-1 0 0,-6-4 1 0 0,5 5 81 0 0,1 0 1 0 0,-1 0-1 0 0,0 0 1 0 0,1 1-1 0 0,-1-1 1 0 0,0 1-1 0 0,1 0 1 0 0,-1 0-1 0 0,0 0 1 0 0,1 1-1 0 0,-1-1 1 0 0,0 1-1 0 0,1 0 0 0 0,-7 2 1 0 0,0 1 162 0 0,0 0 1 0 0,1 0-1 0 0,-18 12 0 0 0,2 1 290 0 0,0 2-1 0 0,2 1 0 0 0,-38 39 0 0 0,-49 80-60 0 0,100-125-252 0 0,1 0 1 0 0,1 0 0 0 0,0 0-1 0 0,1 1 1 0 0,1 0-1 0 0,0 1 1 0 0,-5 22-1 0 0,9-32 4 0 0,1 0-1 0 0,0 0 0 0 0,1-1 1 0 0,-1 1-1 0 0,1 0 0 0 0,0 0 1 0 0,1 0-1 0 0,-1 0 0 0 0,1-1 1 0 0,1 1-1 0 0,-1 0 0 0 0,1-1 0 0 0,-1 1 1 0 0,2-1-1 0 0,-1 1 0 0 0,1-1 1 0 0,-1 0-1 0 0,1 0 0 0 0,1 0 1 0 0,-1 0-1 0 0,1-1 0 0 0,0 1 1 0 0,0-1-1 0 0,5 4 0 0 0,-4-5 12 0 0,0 1 0 0 0,0-2-1 0 0,0 1 1 0 0,1 0 0 0 0,-1-1-1 0 0,1 0 1 0 0,0 0 0 0 0,0-1-1 0 0,-1 0 1 0 0,1 0 0 0 0,0 0-1 0 0,0 0 1 0 0,8-1 0 0 0,11-1 439 0 0,45-7 1 0 0,-56 6-415 0 0,28-5 149 0 0,0-2 0 0 0,41-14-1 0 0,-81 22-440 0 0,3-2 393 0 0,-2 2-1740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2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736 19 12439 0 0,'12'-19'7426'0'0,"-16"26"-6389"0"0,-77 109-564 0 0,6 3 1 0 0,-89 186-1 0 0,-54 93-175 0 0,129-269-195 0 0,53-82-1200 0 0,-33 61 1 0 0,58-81-2584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1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209 140 2759 0 0,'-1'2'6275'0'0,"0"5"-5641"0"0,-1 0-1 0 0,0-1 1 0 0,-1 1-1 0 0,1-1 1 0 0,-1 1-1 0 0,-6 8 1 0 0,-27 39 973 0 0,26-41-981 0 0,-47 77 1268 0 0,-21 31-571 0 0,77-120-869 0 0,0-4-498 0 0,0 1 0 0 0,1 0 1 0 0,-1-1-1 0 0,1 1 0 0 0,0-1 1 0 0,0 1-1 0 0,0-1 1 0 0,0 1-1 0 0,0-1 0 0 0,0 1 1 0 0,1-1-1 0 0,-1 1 0 0 0,1 0 1 0 0,0-1-1 0 0,-1 1 1 0 0,1 0-1 0 0,0-1 0 0 0,3-3 1 0 0,3-6-19 0 0,0 0 1 0 0,11-12 0 0 0,-14 19 12 0 0,29-38-138 0 0,2 1 0 0 0,59-53 0 0 0,-67 72 100 0 0,1 0 1 0 0,1 2 0 0 0,1 1-1 0 0,56-28 1 0 0,-60 36 231 0 0,42-19 327 0 0,-60 28-245 0 0,1 0-1 0 0,0 0 0 0 0,-1 1 0 0 0,1 1 1 0 0,0-1-1 0 0,10 1 0 0 0,-17 1-159 0 0,0 1-1 0 0,0-1 0 0 0,0 0 1 0 0,0 1-1 0 0,0 0 1 0 0,-1-1-1 0 0,1 1 1 0 0,3 1-1 0 0,-3-1-93 0 0,-1 0 28 0 0,1-1-1 0 0,-1 1 1 0 0,0-1 0 0 0,1 1 0 0 0,-1 0-1 0 0,1 0 1 0 0,-1 0 0 0 0,0 0 0 0 0,0 0-1 0 0,1 0 1 0 0,-1 0 0 0 0,0 0 0 0 0,0 0-1 0 0,0 1 1 0 0,0-1 0 0 0,0 0 0 0 0,-1 1-1 0 0,1-1 1 0 0,1 3 0 0 0,0 2 11 0 0,1 0 24 0 0,0-1 1 0 0,-1 1 0 0 0,0 0 0 0 0,0 0-1 0 0,0 1 1 0 0,-1-1 0 0 0,0 0 0 0 0,0 0-1 0 0,0 1 1 0 0,-1-1 0 0 0,0 0 0 0 0,-1 1-1 0 0,1-1 1 0 0,-1 0 0 0 0,0 1 0 0 0,-1-1 0 0 0,1 0-1 0 0,-4 8 1 0 0,-5 9 119 0 0,-1 0 1 0 0,-1-1-1 0 0,-19 28 1 0 0,13-22-73 0 0,-65 99 22 0 0,79-120-150 0 0,3-6-180 0 0,12 0-3802 0 0,1 0 2304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1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13159 0 0,'0'0'3939'0'0,"0"2"-3582"0"0,0 7-165 0 0,-1 1-1 0 0,0 0 0 0 0,-1-1 1 0 0,0 0-1 0 0,-7 18 0 0 0,-23 46-113 0 0,18-44 0 0 0,3-4-57 0 0,0 1 0 0 0,2 0 0 0 0,0 0 0 0 0,2 1 0 0 0,-5 36 0 0 0,9-3 1173 0 0,3-59-1152 0 0,1 1-1 0 0,0-1 1 0 0,-1 0 0 0 0,1 0-1 0 0,0 0 1 0 0,0 0 0 0 0,0 0-1 0 0,0 0 1 0 0,0 0 0 0 0,0 0-1 0 0,0 0 1 0 0,0 0 0 0 0,1 0-1 0 0,-1 0 1 0 0,0-1 0 0 0,0 1-1 0 0,1-1 1 0 0,-1 1 0 0 0,0-1-1 0 0,2 1 1 0 0,2-1 52 0 0,-1 1 0 0 0,0-1 0 0 0,1-1 0 0 0,-1 1 0 0 0,0-1 0 0 0,1 1 0 0 0,-1-1 0 0 0,0 0 0 0 0,6-3 0 0 0,36-17 282 0 0,-18 5-415 0 0,0-1-1 0 0,-2-1 1 0 0,0-1 0 0 0,-1-1-1 0 0,-1-1 1 0 0,-1-2 0 0 0,-1 0 0 0 0,-1-1-1 0 0,-1-1 1 0 0,26-43 0 0 0,-30 41-539 0 0,12-22-950 0 0,-11 17-2267 0 0,-13 23 2049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17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109 191 6447 0 0,'-1'2'499'0'0,"-36"63"5171"0"0,6-8-1241 0 0,28-50-4191 0 0,-1 0 1 0 0,0-1-1 0 0,0 1 1 0 0,-6 5-1 0 0,-3 5-25 0 0,12-16 120 0 0,2-7-302 0 0,0 0 0 0 0,1 0 0 0 0,0 0 0 0 0,0 0-1 0 0,0 1 1 0 0,1-1 0 0 0,0 1 0 0 0,0-1 0 0 0,8-9 0 0 0,-5 5-12 0 0,9-13-2 0 0,0 1 0 0 0,35-37 0 0 0,-42 51-33 0 0,1-1 1 0 0,0 2-1 0 0,0-1 1 0 0,1 1 0 0 0,0 1-1 0 0,1-1 1 0 0,-1 2 0 0 0,22-9-1 0 0,-7 10 27 0 0,-14 6 32 0 0,-8-1-29 0 0,0 0 1 0 0,-1 1 0 0 0,1-1-1 0 0,-1 1 1 0 0,1-1 0 0 0,-1 1-1 0 0,0 0 1 0 0,1 0-1 0 0,-1 0 1 0 0,0 0 0 0 0,0 0-1 0 0,0 0 1 0 0,-1 1 0 0 0,1-1-1 0 0,2 5 1 0 0,-2-2 42 0 0,1 1 0 0 0,-1-1 0 0 0,0 1 0 0 0,-1 0 0 0 0,0-1 0 0 0,0 1 0 0 0,1 7 0 0 0,-1-9-33 0 0,-1 0-1 0 0,0-1 1 0 0,1 1-1 0 0,-1 0 0 0 0,-1 0 1 0 0,1 0-1 0 0,0 0 1 0 0,-3 6-1 0 0,-2 10 17 0 0,5-18-35 0 0,-1 0 1 0 0,1 0-1 0 0,-1 0 1 0 0,0 0-1 0 0,0 0 1 0 0,1-1-1 0 0,-2 1 1 0 0,1 0-1 0 0,-1 2 0 0 0,-10 13-20 0 0,10-14-47 0 0,-1 1 51 0 0,-6 2-60 0 0,7-5-20 0 0,-4 2 10 0 0,4-3-31 0 0,-3-6-182 0 0,4 3 251 0 0,1 0 0 0 0,0 1-1 0 0,0-1 1 0 0,0 0-1 0 0,1 1 1 0 0,-1-1 0 0 0,1 0-1 0 0,-1 1 1 0 0,1-1 0 0 0,0 1-1 0 0,0-1 1 0 0,0 1 0 0 0,0 0-1 0 0,2-3 1 0 0,4-6-253 0 0,14-17 0 0 0,-9 13 85 0 0,2-3 13 0 0,2 0 1 0 0,0 1-1 0 0,2 1 1 0 0,-1 1-1 0 0,24-16 1 0 0,-15 14-22 0 0,2 0 0 0 0,1 1 1 0 0,36-14-1 0 0,-50 25 374 0 0,0-1 1 0 0,24-3-1 0 0,-33 7-9 0 0,0 1-1 0 0,0 1 1 0 0,0-1-1 0 0,0 1 1 0 0,0 0-1 0 0,0 1 1 0 0,0 0-1 0 0,0 0 1 0 0,8 2-1 0 0,-12-2-86 0 0,0 0 1 0 0,1 0-1 0 0,-1 0 0 0 0,0 0 1 0 0,0 1-1 0 0,0-1 0 0 0,0 1 0 0 0,0 0 1 0 0,0-1-1 0 0,-1 1 0 0 0,1 0 0 0 0,-1 0 1 0 0,1 0-1 0 0,-1 0 0 0 0,0 0 0 0 0,1 1 1 0 0,-1-1-1 0 0,0 0 0 0 0,0 1 0 0 0,-1-1 1 0 0,1 0-1 0 0,0 1 0 0 0,-1-1 0 0 0,1 6 1 0 0,-1-1-18 0 0,0 0 1 0 0,0 0 0 0 0,0 0-1 0 0,-1 0 1 0 0,0 0 0 0 0,0 0-1 0 0,-3 9 1 0 0,-3 4-4 0 0,-1-1 0 0 0,-1 0 1 0 0,0 0-1 0 0,-15 20 0 0 0,-53 65 86 0 0,64-90-124 0 0,-9 11-26 0 0,21-24-91 0 0,10-10-2596 0 0,-7 7 2086 0 0,13-11-3533 0 0,2-2-1132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1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691 1 7367 0 0,'0'0'2136'0'0,"0"1"-616"0"0,-1 8-840 0 0,0 0 0 0 0,0-1 1 0 0,-1 1-1 0 0,0-1 0 0 0,0 1 0 0 0,-4 8 0 0 0,-24 50-349 0 0,19-44 65 0 0,-17 37-316 0 0,-101 204 778 0 0,-23-10-252 0 0,90-174-363 0 0,-100 101 0 0 0,150-168-233 0 0,-16 21 61 0 0,18-21-256 0 0,-15 15 1 0 0,22-24-816 0 0,-1-1 1 0 0,1 0 0 0 0,-1-1 0 0 0,0 1 0 0 0,-4 2 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1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5983 0 0,'13'-14'37'0'0,"-3"3"840"0"0,0 1-1 0 0,0 1 0 0 0,1-1 0 0 0,0 2 1 0 0,1-1-1 0 0,21-10 0 0 0,3 4-386 0 0,0 1 0 0 0,56-12-1 0 0,-82 23-294 0 0,0 2 0 0 0,0-1 0 0 0,0 1 0 0 0,0 1 0 0 0,0 0 0 0 0,0 0 0 0 0,0 1 0 0 0,0 1 0 0 0,0-1 0 0 0,14 5 0 0 0,-19-4-69 0 0,-1 0 0 0 0,1 0 0 0 0,-1 0 0 0 0,1 0-1 0 0,-1 1 1 0 0,0 0 0 0 0,1 0 0 0 0,-2 0 0 0 0,1 0-1 0 0,0 1 1 0 0,-1-1 0 0 0,1 1 0 0 0,-1 0 0 0 0,0 0-1 0 0,0 0 1 0 0,-1 1 0 0 0,1-1 0 0 0,-1 0 0 0 0,0 1-1 0 0,0 0 1 0 0,0 0 0 0 0,1 7 0 0 0,-1 3 71 0 0,0-1 0 0 0,0 0 0 0 0,-2 1 0 0 0,1-1 0 0 0,-2 1 0 0 0,-3 19 0 0 0,2-23-34 0 0,0-1 0 0 0,0 0 0 0 0,-1 1 0 0 0,-1-1 0 0 0,0-1 0 0 0,0 1 0 0 0,-1-1 0 0 0,0 1 0 0 0,-10 12 0 0 0,11-17-58 0 0,-1 0 0 0 0,0 0 1 0 0,-1-1-1 0 0,1 1 0 0 0,-1-1 0 0 0,0-1 0 0 0,-9 5 0 0 0,-3 1 100 0 0,-24 7 0 0 0,19-9-171 0 0,0-1 0 0 0,-44 5 0 0 0,-49-2-381 0 0,112-9 325 0 0,-1 0-39 0 0,0 0 0 0 0,0 0 0 0 0,0-1-1 0 0,0 1 1 0 0,0-1 0 0 0,0-1 0 0 0,-9-2 0 0 0,12 3-106 0 0,2 0-165 0 0,0 0 194 0 0,0 0 0 0 0,0 0 0 0 0,0-1 0 0 0,0 1 0 0 0,0 0 0 0 0,0 0 0 0 0,0 0 0 0 0,0 0 0 0 0,1 0 0 0 0,-1 0 0 0 0,0 0 0 0 0,1 0 0 0 0,-1 0 0 0 0,1 0 0 0 0,-1 0 0 0 0,2-1 0 0 0,8-12-1248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1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277 113 8751 0 0,'0'0'674'0'0,"-1"2"-438"0"0,-13 25 650 0 0,-14 30 8054 0 0,28-56-8842 0 0,0 0 1 0 0,1 0-1 0 0,-1-1 0 0 0,0 1 0 0 0,1 0 0 0 0,-1-1 1 0 0,1 1-1 0 0,-1 0 0 0 0,1-1 0 0 0,0 1 0 0 0,-1-1 0 0 0,1 1 1 0 0,0 0-1 0 0,7 0 12 0 0,0 1 1 0 0,0-1 0 0 0,0-1-1 0 0,0 0 1 0 0,1 0 0 0 0,-1 0-1 0 0,0-1 1 0 0,14-3-1 0 0,3-3 285 0 0,35-13 0 0 0,-43 14-412 0 0,82-35-478 0 0,-89 36 428 0 0,0-1 0 0 0,0 0 0 0 0,0 0 0 0 0,-1-1 0 0 0,0 0 0 0 0,0-1 0 0 0,7-9 0 0 0,-14 15-25 0 0,0-1 0 0 0,0 1 0 0 0,0-1 0 0 0,-1 0 0 0 0,1 1 0 0 0,-1-1-1 0 0,1 0 1 0 0,-1 0 0 0 0,1-6 0 0 0,-2 8 56 0 0,1 0 0 0 0,-1-1 0 0 0,0 1 0 0 0,0 0 0 0 0,0 0 0 0 0,0 0 0 0 0,-1 0 0 0 0,1 0 0 0 0,0 0 0 0 0,0-1 1 0 0,-1 1-1 0 0,1 0 0 0 0,-1 0 0 0 0,1 0 0 0 0,-1 0 0 0 0,1 0 0 0 0,-1 0 0 0 0,1 0 0 0 0,-1 1 0 0 0,0-1 0 0 0,0 0 0 0 0,1 0 0 0 0,-1 0 0 0 0,0 1 0 0 0,0-1 0 0 0,0 0 0 0 0,0 1 0 0 0,0-1 0 0 0,0 1 0 0 0,-2-2 0 0 0,-2 0-4 0 0,0 1 0 0 0,0-1-1 0 0,-1 1 1 0 0,1 0 0 0 0,-1 1 0 0 0,1-1-1 0 0,-1 1 1 0 0,1 0 0 0 0,0 0-1 0 0,-1 1 1 0 0,-9 1 0 0 0,-6 3-178 0 0,-33 13 1 0 0,47-16 211 0 0,-34 14 145 0 0,1 1 0 0 0,0 2-1 0 0,1 2 1 0 0,2 2 0 0 0,-67 51-1 0 0,27-7 123 0 0,64-55-178 0 0,1 1 1 0 0,1 1-1 0 0,-17 24 1 0 0,26-36-63 0 0,0 1-1 0 0,1 0 1 0 0,-1 0 0 0 0,1 0 0 0 0,0 0 0 0 0,0 0-1 0 0,0 0 1 0 0,0 0 0 0 0,1 0 0 0 0,-1 0 0 0 0,1 0-1 0 0,0 0 1 0 0,0 0 0 0 0,0 1 0 0 0,0-1 0 0 0,0 0-1 0 0,1 0 1 0 0,-1 0 0 0 0,1 0 0 0 0,2 5 0 0 0,-2-5-7 0 0,1 0 0 0 0,-1-1 0 0 0,1 1 0 0 0,0-1 0 0 0,0 0 0 0 0,0 1 1 0 0,0-1-1 0 0,0 0 0 0 0,1 0 0 0 0,-1 0 0 0 0,1-1 0 0 0,-1 1 0 0 0,1 0 1 0 0,0-1-1 0 0,-1 0 0 0 0,1 1 0 0 0,0-1 0 0 0,0 0 0 0 0,0-1 1 0 0,0 1-1 0 0,4 0 0 0 0,20 2-452 0 0,1-1 1 0 0,-1-2-1 0 0,36-3 0 0 0,-29 0-1098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1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5 460 11975 0 0,'-4'7'11125'0'0,"135"-201"-10394"0"0,-108 163-740 0 0,1 0 0 0 0,2 2 0 0 0,48-44 0 0 0,-59 62 6 0 0,0-1-1 0 0,0 2 0 0 0,1 0 1 0 0,0 0-1 0 0,1 2 1 0 0,0 0-1 0 0,0 1 0 0 0,1 1 1 0 0,32-8-1 0 0,-11 9-373 0 0,0 1 0 0 0,-1 2 0 0 0,1 1 0 0 0,0 2 0 0 0,0 2 0 0 0,0 1 0 0 0,40 11 0 0 0,-64-11-1087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2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17 5527 0 0,'0'0'6682'0'0,"-1"1"-6290"0"0,-7 5 74 0 0,-1 1 0 0 0,1-2 0 0 0,-1 1 1 0 0,-15 6-1 0 0,-1 1 192 0 0,6-2-330 0 0,0 1 0 0 0,2 1 0 0 0,0 0 0 0 0,0 1 0 0 0,-25 28 0 0 0,35-33-227 0 0,0-1 0 0 0,0 1 0 0 0,1 1 0 0 0,0-1 0 0 0,0 1 0 0 0,1 0 1 0 0,1 1-1 0 0,0-1 0 0 0,0 1 0 0 0,1 0 0 0 0,0 0 0 0 0,-2 20 1 0 0,5-28-47 0 0,0 0 0 0 0,0 1 1 0 0,0-1-1 0 0,0 0 0 0 0,1 0 1 0 0,-1 1-1 0 0,1-1 0 0 0,0 0 1 0 0,0 0-1 0 0,0 0 1 0 0,0 0-1 0 0,1 0 0 0 0,-1 0 1 0 0,1 0-1 0 0,-1 0 0 0 0,1 0 1 0 0,0-1-1 0 0,1 1 0 0 0,-1-1 1 0 0,0 1-1 0 0,4 2 1 0 0,-2-2-2 0 0,0-1 1 0 0,0 0 0 0 0,-1 0-1 0 0,1 0 1 0 0,0-1 0 0 0,0 0-1 0 0,1 1 1 0 0,-1-1 0 0 0,0 0 0 0 0,0-1-1 0 0,0 1 1 0 0,1-1 0 0 0,-1 0-1 0 0,0 0 1 0 0,9-1 0 0 0,12-3 148 0 0,0 0 1 0 0,37-12-1 0 0,-54 13-180 0 0,-1 0 1 0 0,0 0-1 0 0,0 0 0 0 0,0-1 1 0 0,0 0-1 0 0,-1 0 0 0 0,0-1 1 0 0,1 0-1 0 0,-2 0 0 0 0,1-1 1 0 0,0 1-1 0 0,7-11 0 0 0,-8 8-35 0 0,0 0 0 0 0,0-1-1 0 0,-1 1 1 0 0,0-1 0 0 0,5-14-1 0 0,-8 19-39 0 0,0 0 0 0 0,0-1 0 0 0,-1 1 0 0 0,1 0 0 0 0,-1 0 0 0 0,0 0 0 0 0,0 0 0 0 0,0-1 0 0 0,-1 1 0 0 0,1 0 0 0 0,-1 0 0 0 0,0 0 0 0 0,0 0 0 0 0,-1 0 0 0 0,-1-4 0 0 0,-9-12-549 0 0,-1 0 0 0 0,0 1 0 0 0,-2 0 0 0 0,0 1 0 0 0,-1 1 0 0 0,-1 0 0 0 0,-1 1 0 0 0,-22-15 1 0 0,39 30 470 0 0,14-1-1228 0 0,1 1 752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2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505 864 9215 0 0,'0'0'4832'0'0,"7"5"-2608"0"0,-4-4-2022 0 0,0 0-1 0 0,1 0 0 0 0,-1 0 1 0 0,0 0-1 0 0,0 0 0 0 0,1-1 1 0 0,-1 1-1 0 0,0-1 1 0 0,1 0-1 0 0,-1 0 0 0 0,0 0 1 0 0,1-1-1 0 0,-1 1 0 0 0,0-1 1 0 0,4-1-1 0 0,7-2 346 0 0,-1-1 0 0 0,16-7 0 0 0,-24 10-384 0 0,21-11 6 0 0,0-2 1 0 0,-2 0-1 0 0,1-2 1 0 0,-2-1 0 0 0,0 0-1 0 0,-1-2 1 0 0,-1-1 0 0 0,29-36-1 0 0,-37 38-305 0 0,-1 1 0 0 0,0-2 0 0 0,-1 0 0 0 0,-1 0 0 0 0,-1-1 1 0 0,8-27-1 0 0,-7 11-580 0 0,-1 0 1 0 0,7-73 0 0 0,-8 42 224 0 0,2-32-38 0 0,-10 82 363 0 0,0 0 0 0 0,0 0 0 0 0,-6-26 0 0 0,6 42 128 0 0,0 0-1 0 0,-1 0 1 0 0,1 0-1 0 0,-1 0 1 0 0,1 0 0 0 0,-1 0-1 0 0,0 0 1 0 0,1 1 0 0 0,-1-1-1 0 0,0 0 1 0 0,0 0 0 0 0,-1 1-1 0 0,1-1 1 0 0,0 1 0 0 0,0-1-1 0 0,-1 1 1 0 0,1 0 0 0 0,-1-1-1 0 0,1 1 1 0 0,-4-2-1 0 0,3 3 34 0 0,0-1-1 0 0,0 1 0 0 0,0 0 0 0 0,0-1 0 0 0,0 1 0 0 0,0 0 0 0 0,0 0 1 0 0,0 0-1 0 0,0 1 0 0 0,0-1 0 0 0,0 0 0 0 0,0 1 0 0 0,0-1 0 0 0,0 1 1 0 0,0 0-1 0 0,0 0 0 0 0,1 0 0 0 0,-1 0 0 0 0,-3 2 0 0 0,-4 3 46 0 0,0 0 0 0 0,0 1 0 0 0,1 0 0 0 0,0 1 0 0 0,0 0 0 0 0,-9 13 0 0 0,-37 60 338 0 0,42-62-300 0 0,-228 383 1114 0 0,122-177-924 0 0,74-138-216 0 0,-6 19 78 0 0,-33 59 246 0 0,32-83 439 0 0,8-12 254 0 0,-39 84 1 0 0,81-152-1126 0 0,-3 9 145 0 0,-1-1-1 0 0,0-1 1 0 0,-11 15-1 0 0,15-22-212 0 0,0 0 0 0 0,0-1-1 0 0,0 1 1 0 0,-1-1-1 0 0,1 1 1 0 0,0-1-1 0 0,-1 0 1 0 0,0 1 0 0 0,1-1-1 0 0,-1 0 1 0 0,0 0-1 0 0,1 0 1 0 0,-1 0-1 0 0,0 0 1 0 0,0-1 0 0 0,0 1-1 0 0,0 0 1 0 0,0-1-1 0 0,0 0 1 0 0,0 1-1 0 0,0-1 1 0 0,0 0 0 0 0,0 0-1 0 0,0 0 1 0 0,0 0-1 0 0,-4-1 1 0 0,-3-2-1459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2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27 8287 0 0,'0'0'639'0'0,"-14"-1"962"0"0,13 1-1280 0 0,0-1-1 0 0,-1 1 1 0 0,1 0 0 0 0,0 0-1 0 0,0 0 1 0 0,0 0-1 0 0,0 0 1 0 0,0 0-1 0 0,-1 1 1 0 0,1-1-1 0 0,0 0 1 0 0,0 1-1 0 0,0-1 1 0 0,0 0-1 0 0,0 1 1 0 0,0 0 0 0 0,0-1-1 0 0,-1 2 1 0 0,1-2-179 0 0,1 1 1 0 0,-1 0 0 0 0,1-1 0 0 0,-1 1-1 0 0,1 0 1 0 0,-1-1 0 0 0,1 1 0 0 0,0 0 0 0 0,-1 0-1 0 0,1 0 1 0 0,0-1 0 0 0,0 1 0 0 0,0 0-1 0 0,-1 0 1 0 0,1 0 0 0 0,0 0 0 0 0,0 0-1 0 0,0-1 1 0 0,1 2 0 0 0,-1 0-55 0 0,0 0 0 0 0,1 0 0 0 0,-1 0 0 0 0,1 0-1 0 0,0 0 1 0 0,0 0 0 0 0,0 0 0 0 0,0 0 0 0 0,0 0 0 0 0,0-1 0 0 0,0 1 0 0 0,0 0 0 0 0,1-1 0 0 0,-1 1 0 0 0,1-1 0 0 0,-1 0-1 0 0,1 1 1 0 0,0-1 0 0 0,2 2 0 0 0,2-1 42 0 0,1 1 0 0 0,0-1 0 0 0,0 0 0 0 0,0 0 0 0 0,0-1-1 0 0,0 0 1 0 0,12 0 0 0 0,52-3 331 0 0,-53 0-390 0 0,71-5 4 0 0,145-32-1 0 0,-99 2-4568 0 0,-107 27-2340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2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14743 0 0,'1'0'672'0'0,"54"-19"2367"0"0,106-21 1 0 0,-152 38-2928 0 0,181-45 2937 0 0,-84 20-1545 0 0,138-19 0 0 0,-218 44-1584 0 0,0 1 0 0 0,-1 1 0 0 0,1 2-1 0 0,31 4 1 0 0,9 9-6183 0 0,-53-12-1545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21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460 237 10135 0 0,'7'-7'279'0'0,"28"-30"1196"0"0,51-43 1 0 0,-65 63-387 0 0,11-8 1086 0 0,58-36-1 0 0,-87 59-2012 0 0,0 1-1 0 0,0-1 1 0 0,1 1-1 0 0,-1 0 1 0 0,5-1 0 0 0,-6 1 264 0 0,-3 7-339 0 0,0 0 0 0 0,-1-1 0 0 0,1 1 0 0 0,-1 0-1 0 0,0-1 1 0 0,-1 0 0 0 0,1 1 0 0 0,-1-1 0 0 0,0 0 0 0 0,-7 9-1 0 0,-1 3 47 0 0,-116 175 872 0 0,-14 22-407 0 0,-36 111-405 0 0,25-45-98 0 0,143-265-121 0 0,0 1 1 0 0,-1-2-1 0 0,-1 1 1 0 0,0-1-1 0 0,-1-1 1 0 0,-15 13-1 0 0,26-26 98 0 0,-11 9-1309 0 0,11-9 1123 0 0,1 0 0 0 0,0 0 0 0 0,-1 0 0 0 0,1 0-1 0 0,-1 0 1 0 0,1 1 0 0 0,0-1 0 0 0,-1 0 0 0 0,1 0 0 0 0,-1 0 0 0 0,1 0-1 0 0,0 0 1 0 0,-1-1 0 0 0,1 1 0 0 0,0 0 0 0 0,-1 0 0 0 0,1 0-1 0 0,-1 0 1 0 0,1 0 0 0 0,0 0 0 0 0,-1-1 0 0 0,1 1 0 0 0,0 0 0 0 0,-1 0-1 0 0,1-1 1 0 0,0 1 0 0 0,-1 0 0 0 0,1 0 0 0 0,0-1 0 0 0,0 1 0 0 0,-1 0-1 0 0,1-1 1 0 0,-4-9-1514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2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4 149 16415 0 0,'0'-8'1747'0'0,"-3"2"1234"0"0,14 7-1953 0 0,92 5 583 0 0,-43-4-1257 0 0,1-3 1 0 0,95-13 0 0 0,-123 11-330 0 0,18-4-182 0 0,1-1-1 0 0,74-23 0 0 0,-87 18-2655 0 0,68-34-1 0 0,-68 27-4198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2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761 1 8751 0 0,'0'0'794'0'0,"-1"1"-652"0"0,-38 44 6473 0 0,4 4-3369 0 0,-26 57-2180 0 0,15-25-385 0 0,-337 510 410 0 0,272-448-1024 0 0,27-37 815 0 0,83-104-346 0 0,2-4-463 0 0,23-29 30 0 0,0 2-1 0 0,40-37 0 0 0,-48 50-109 0 0,56-49-219 0 0,-62 58 191 0 0,-1 0 0 0 0,1 0 1 0 0,1 1-1 0 0,-1 1 0 0 0,1 0 1 0 0,12-4-1 0 0,-21 8 26 0 0,0 0 0 0 0,0 1 0 0 0,1-1 0 0 0,-1 1 0 0 0,0 0 1 0 0,0 0-1 0 0,0 0 0 0 0,0 0 0 0 0,0 0 0 0 0,1 0 0 0 0,-1 1 0 0 0,0-1 0 0 0,0 0 0 0 0,0 1 0 0 0,0 0 0 0 0,0 0 0 0 0,0-1 0 0 0,0 1 0 0 0,2 2 0 0 0,-2-1 10 0 0,1 0 0 0 0,0 0 0 0 0,-1 1 0 0 0,1-1 1 0 0,-1 1-1 0 0,0 0 0 0 0,0-1 0 0 0,0 1 0 0 0,-1 0 0 0 0,1 0 0 0 0,1 4 0 0 0,0 0 26 0 0,-1 0 1 0 0,0 1-1 0 0,0-1 1 0 0,0 1-1 0 0,-1-1 1 0 0,0 1-1 0 0,-1-1 1 0 0,1 1-1 0 0,-2 0 1 0 0,0 10-1 0 0,-2-6 15 0 0,-1 0 1 0 0,0 0-1 0 0,0 0 0 0 0,-10 17 1 0 0,-29 44-235 0 0,40-67 128 0 0,-34 53-3748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22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38 9671 0 0,'0'0'748'0'0,"-1"2"-245"0"0,-14 23 7134 0 0,19-14-5822 0 0,-2-8-1564 0 0,0 0 0 0 0,0 0 0 0 0,1 0-1 0 0,-1 0 1 0 0,1-1 0 0 0,-1 1 0 0 0,1 0 0 0 0,0-1 0 0 0,0 0 0 0 0,0 0 0 0 0,1 0 0 0 0,-1 0 0 0 0,5 2-1 0 0,8 3 36 0 0,26 7 0 0 0,-34-11-164 0 0,0-1-159 0 0,0-1-1 0 0,0 0 0 0 0,0 0 0 0 0,0 0 0 0 0,0-1 0 0 0,0 0 1 0 0,0-1-1 0 0,0 0 0 0 0,0 0 0 0 0,0 0 0 0 0,0-1 0 0 0,0 0 0 0 0,-1-1 1 0 0,1 0-1 0 0,-1 0 0 0 0,0-1 0 0 0,0 1 0 0 0,0-2 0 0 0,0 1 1 0 0,0-1-1 0 0,-1 0 0 0 0,0 0 0 0 0,0-1 0 0 0,-1 1 0 0 0,10-14 0 0 0,-13 17-12 0 0,-1 1 0 0 0,0-1 0 0 0,0 0-1 0 0,0 1 1 0 0,0-1 0 0 0,-1 0 0 0 0,1 0-1 0 0,0 0 1 0 0,-1 0 0 0 0,1 0 0 0 0,-1 0-1 0 0,0 0 1 0 0,1 0 0 0 0,-1 0 0 0 0,0 0-1 0 0,0 0 1 0 0,-1 0 0 0 0,1 0 0 0 0,0 0-1 0 0,-1-2 1 0 0,0 2 11 0 0,0 1-1 0 0,0-1 0 0 0,1 1 1 0 0,-1 0-1 0 0,0-1 1 0 0,-1 1-1 0 0,1 0 0 0 0,0 0 1 0 0,0 0-1 0 0,0 0 0 0 0,-1 0 1 0 0,1 0-1 0 0,0 0 1 0 0,-1 0-1 0 0,1 0 0 0 0,-1 1 1 0 0,1-1-1 0 0,-1 1 0 0 0,1-1 1 0 0,-1 1-1 0 0,0-1 1 0 0,1 1-1 0 0,-1 0 0 0 0,0 0 1 0 0,-1 0-1 0 0,-8 0-35 0 0,-1 0 0 0 0,1 1-1 0 0,0 0 1 0 0,-1 1 0 0 0,1 1 0 0 0,0 0-1 0 0,0 0 1 0 0,0 1 0 0 0,1 0-1 0 0,-1 1 1 0 0,1 0 0 0 0,-10 7 0 0 0,4-1 116 0 0,0 1 1 0 0,0 0-1 0 0,1 1 1 0 0,1 1-1 0 0,0 0 1 0 0,-13 18-1 0 0,10-9 26 0 0,8-11-21 0 0,1-1 0 0 0,-2 1 0 0 0,-15 13 0 0 0,11-13 7 0 0,9-9-24 0 0,1 1-1 0 0,-1-1 1 0 0,1 1-1 0 0,0 0 1 0 0,1 0 0 0 0,-1 0-1 0 0,0 0 1 0 0,1 1-1 0 0,0-1 1 0 0,0 1-1 0 0,1 0 1 0 0,-1 0 0 0 0,-2 9-1 0 0,-15 38 390 0 0,15-41-232 0 0,0 0 1 0 0,1-1-1 0 0,1 1 0 0 0,-1 1 1 0 0,-2 19-1 0 0,6-30-149 0 0,0 1 0 0 0,0 0 0 0 0,0 0 1 0 0,0 0-1 0 0,1 0 0 0 0,-1 0 0 0 0,0-1 0 0 0,1 1 0 0 0,-1 0 0 0 0,1 0 0 0 0,0 0 0 0 0,0-1 1 0 0,-1 1-1 0 0,1 0 0 0 0,0-1 0 0 0,0 1 0 0 0,2 1 0 0 0,-1-1 5 0 0,1 0 0 0 0,-1 0 0 0 0,0 0 0 0 0,1-1 0 0 0,-1 1 0 0 0,1-1 0 0 0,0 0 0 0 0,-1 1 0 0 0,1-1 0 0 0,3 0-1 0 0,8 2 70 0 0,-1-1 0 0 0,0 0 0 0 0,0-1-1 0 0,15-1 1 0 0,-12 0-2 0 0,82-3 294 0 0,115-16 1 0 0,-86 5-214 0 0,-51 12-227 0 0,-73 2-483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24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170 228 5527 0 0,'0'0'5723'0'0,"-1"3"-4030"0"0,0 9-717 0 0,0-2-471 0 0,0-1 1 0 0,-1 0 0 0 0,1 0 0 0 0,-7 15-1 0 0,-26 69 826 0 0,18-49-1160 0 0,-29 58-1 0 0,42-96-169 0 0,2-3 7 0 0,-1 0-1 0 0,0 0 0 0 0,0 0 1 0 0,0 0-1 0 0,0 0 0 0 0,-1 0 1 0 0,1-1-1 0 0,-1 0 1 0 0,-3 4-1 0 0,0-1 49 0 0,5-5-50 0 0,1 0-1 0 0,-1 0 1 0 0,1 0 0 0 0,-1 1 0 0 0,1-1 0 0 0,-1 0-1 0 0,1 0 1 0 0,-1 0 0 0 0,1 0 0 0 0,-1 0 0 0 0,1 0-1 0 0,-1 0 1 0 0,1 0 0 0 0,-1 0 0 0 0,1 0 0 0 0,-1 0-1 0 0,1 0 1 0 0,0 0 0 0 0,-1 0 0 0 0,1-1 0 0 0,-1 1-1 0 0,1 0 1 0 0,-1 0 0 0 0,1 0 0 0 0,-1-1 0 0 0,1 1-1 0 0,0 0 1 0 0,-1-1 0 0 0,1 1 0 0 0,-1 0 0 0 0,1-1-1 0 0,0 1 1 0 0,0 0 0 0 0,-1-1 0 0 0,1 0 0 0 0,-8-14 166 0 0,7 4-170 0 0,1 0 0 0 0,0 0-1 0 0,1 0 1 0 0,0 0 0 0 0,1 0 0 0 0,6-20-1 0 0,-5 21-7 0 0,4-17-93 0 0,2 1 1 0 0,0 0 0 0 0,2 1 0 0 0,20-35 0 0 0,-6 18-88 0 0,51-62 1 0 0,-65 92 161 0 0,0 1 0 0 0,0 0 0 0 0,1 1 0 0 0,0 0 0 0 0,1 1 0 0 0,0 0-1 0 0,0 1 1 0 0,1 1 0 0 0,16-7 0 0 0,-4 3 175 0 0,1 3-1 0 0,-1 0 1 0 0,1 1 0 0 0,36-3-1 0 0,-55 8-92 0 0,1 2-1 0 0,0-1 1 0 0,0 2-1 0 0,-1-1 1 0 0,1 1 0 0 0,0 0-1 0 0,-1 1 1 0 0,1 0-1 0 0,8 3 1 0 0,-14-4-56 0 0,-1 0 0 0 0,1 0 1 0 0,-1 0-1 0 0,1 0 0 0 0,-1 1 0 0 0,1-1 1 0 0,-1 1-1 0 0,0 0 0 0 0,0 0 1 0 0,0-1-1 0 0,0 2 0 0 0,0-1 0 0 0,0 0 1 0 0,-1 0-1 0 0,1 0 0 0 0,0 1 0 0 0,-1-1 1 0 0,0 1-1 0 0,0-1 0 0 0,0 1 0 0 0,0 0 1 0 0,0-1-1 0 0,0 1 0 0 0,-1 0 0 0 0,1 0 1 0 0,-1-1-1 0 0,0 1 0 0 0,0 0 0 0 0,0 0 1 0 0,0 0-1 0 0,-1 3 0 0 0,-1 8 15 0 0,-1 0 0 0 0,0 0 0 0 0,-1 0 1 0 0,-1 0-1 0 0,-1 0 0 0 0,0-1 0 0 0,-9 16 0 0 0,-8 8-24 0 0,-32 37 0 0 0,34-47-78 0 0,7-7 81 0 0,0 1 1 0 0,1 1 0 0 0,-17 40-1 0 0,27-55 17 0 0,1 1 1 0 0,-1-1-1 0 0,2 1 0 0 0,-1-1 0 0 0,1 1 1 0 0,0-1-1 0 0,1 1 0 0 0,0 0 0 0 0,0 0 1 0 0,0-1-1 0 0,1 1 0 0 0,3 12 0 0 0,-3-15-5 0 0,1 0 1 0 0,0-1-1 0 0,-1 1 0 0 0,2 0 0 0 0,-1-1 0 0 0,0 1 1 0 0,1-1-1 0 0,0 0 0 0 0,0 0 0 0 0,0 0 0 0 0,1 0 1 0 0,-1-1-1 0 0,1 1 0 0 0,0-1 0 0 0,0 0 0 0 0,0 0 0 0 0,0 0 1 0 0,1-1-1 0 0,-1 1 0 0 0,5 1 0 0 0,5 0-58 0 0,0 0-1 0 0,-1-1 1 0 0,1-1 0 0 0,0 0-1 0 0,0-1 1 0 0,0-1-1 0 0,1 0 1 0 0,-1 0 0 0 0,20-5-1 0 0,-11 3-229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2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715 12 9215 0 0,'0'0'422'0'0,"5"-6"132"0"0,-3 1-324 0 0,-13 8 2364 0 0,5 1-2204 0 0,0 0 0 0 0,1 0 0 0 0,0 0-1 0 0,-1 0 1 0 0,1 1 0 0 0,1 0 0 0 0,-1 0-1 0 0,1 0 1 0 0,-5 8 0 0 0,-32 58-161 0 0,29-49 94 0 0,-92 203 492 0 0,15 8-656 0 0,52-126-144 0 0,-52 133 34 0 0,77-215-38 0 0,-1-1 1 0 0,-1-1-1 0 0,-1 0 0 0 0,-1-1 0 0 0,-1 0 0 0 0,-1-1 1 0 0,0-1-1 0 0,-2-1 0 0 0,-39 30 0 0 0,41-35-419 0 0,-1-1 0 0 0,-24 13 0 0 0,42-25-84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27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54 196 7831 0 0,'-54'-10'2534'0'0,"58"16"882"0"0,15 5-1107 0 0,-6-6-1909 0 0,0-1 0 0 0,0 0 0 0 0,1-1 1 0 0,-1-1-1 0 0,19 2 0 0 0,-12-2-77 0 0,33 3 343 0 0,1-3 1 0 0,-1-2-1 0 0,55-7 1 0 0,159-33 752 0 0,-101 7-1704 0 0,293-98 1 0 0,-434 121-1878 0 0,-9 3-2603 0 0,-2 2-1887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2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32 430 4607 0 0,'0'0'354'0'0,"-9"-1"-220"0"0,-14 7 14457 0 0,30-11-15142 0 0,6-6 957 0 0,-1 1 0 0 0,0-2 0 0 0,0 0 0 0 0,-2 0-1 0 0,15-21 1 0 0,37-74 1118 0 0,-47 80-1327 0 0,-9 16-215 0 0,0 0-1 0 0,1 0 1 0 0,0 1-1 0 0,1 0 1 0 0,0 0-1 0 0,1 1 1 0 0,-1 0-1 0 0,2 1 1 0 0,-1 0-1 0 0,1 0 1 0 0,1 1-1 0 0,-1 0 1 0 0,1 1-1 0 0,13-6 1 0 0,90-30-4090 0 0,-69 26-1867 0 0,-18 6 363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2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14079 0 0,'0'0'1615'0'0,"0"2"-1014"0"0,0 3-278 0 0,1 0 1 0 0,-1 0-1 0 0,0 1 0 0 0,-1-1 0 0 0,1 0 0 0 0,-1 0 0 0 0,0 0 0 0 0,-1 0 0 0 0,-3 10 1 0 0,-4 5 421 0 0,-11 21 1 0 0,2-7-174 0 0,-47 90 325 0 0,-12 26-1186 0 0,72-139-1386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28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7367 0 0,'0'0'800'0'0,"5"12"456"0"0,-1-1 1776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27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22 2759 0 0,'1'-1'207'0'0,"26"-19"18020"0"0,-33 32-17696 0 0,3-7-146 0 0,0 1 0 0 0,1 0-1 0 0,-4 10 1 0 0,3-6-48 0 0,-1 0-1 0 0,0 0 1 0 0,-1 0-1 0 0,0-1 1 0 0,-1 0-1 0 0,-10 14 1 0 0,-10 17-198 0 0,-53 138-670 0 0,72-161-129 0 0,6-16-309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2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394 167 10247 0 0,'0'0'466'0'0,"6"-6"162"0"0,-1-2-161 0 0,1 0 1 0 0,-1 0 0 0 0,0 0 0 0 0,-1-1 0 0 0,0 1 0 0 0,-1-1-1 0 0,1 0 1 0 0,-2 0 0 0 0,1-1 0 0 0,-1 1 0 0 0,-1 0-1 0 0,0-1 1 0 0,0 0 0 0 0,-1-9 0 0 0,0 18-452 0 0,0 1 0 0 0,0-1 0 0 0,0 0 0 0 0,-1 0 0 0 0,1 1-1 0 0,0-1 1 0 0,0 0 0 0 0,-1 1 0 0 0,1-1 0 0 0,0 1 0 0 0,-1-1 0 0 0,1 0 0 0 0,-1 1 0 0 0,1-1 0 0 0,-1 1 0 0 0,1-1 0 0 0,-1 1 0 0 0,1-1 0 0 0,-1 1 0 0 0,1-1-1 0 0,-1 1 1 0 0,0 0 0 0 0,1-1 0 0 0,-2 1 0 0 0,0-1 48 0 0,0 1 0 0 0,0-1 1 0 0,0 1-1 0 0,0-1 0 0 0,0 1 0 0 0,0 0 0 0 0,0 0 0 0 0,-3 0 1 0 0,-4 1 121 0 0,0 1 0 0 0,1 0 1 0 0,-10 3-1 0 0,2 2-191 0 0,-1 1-1 0 0,1 0 1 0 0,0 1-1 0 0,1 1 1 0 0,0 0-1 0 0,-14 14 0 0 0,-2 0-8 0 0,-79 66 134 0 0,95-75-48 0 0,0 0 0 0 0,2 1-1 0 0,-1 0 1 0 0,-18 31 0 0 0,30-43-58 0 0,0 1 0 0 0,0 0 0 0 0,0-1 0 0 0,0 1 0 0 0,0 0 0 0 0,1 0 0 0 0,0 0 0 0 0,-1 9 0 0 0,2-12-9 0 0,0-1 0 0 0,0 1 0 0 0,0-1 1 0 0,1 1-1 0 0,-1-1 0 0 0,0 1 1 0 0,0-1-1 0 0,1 1 0 0 0,-1-1 0 0 0,1 0 1 0 0,0 1-1 0 0,-1-1 0 0 0,1 1 0 0 0,0-1 1 0 0,0 0-1 0 0,0 0 0 0 0,0 1 0 0 0,0-1 1 0 0,0 0-1 0 0,0 0 0 0 0,0 0 1 0 0,0 0-1 0 0,0 0 0 0 0,1 0 0 0 0,-1-1 1 0 0,0 1-1 0 0,1 0 0 0 0,-1-1 0 0 0,0 1 1 0 0,1-1-1 0 0,-1 1 0 0 0,3 0 1 0 0,4 0 27 0 0,0-1 1 0 0,-1 1 0 0 0,1-1 0 0 0,-1-1 0 0 0,1 1 0 0 0,-1-1 0 0 0,1 0 0 0 0,-1-1 0 0 0,1 0 0 0 0,-1 0 0 0 0,0-1 0 0 0,0 0 0 0 0,0 0 0 0 0,0 0-1 0 0,11-9 1 0 0,-1 0 14 0 0,1-1 0 0 0,-2 0-1 0 0,0-2 1 0 0,19-21 0 0 0,-19 19-18 0 0,3-4-54 0 0,0-1 1 0 0,20-32 0 0 0,-38 53-93 0 0,-3 3-327 0 0,-8 13 443 0 0,0 1 0 0 0,1 0 0 0 0,0 1-1 0 0,2 0 1 0 0,0 0 0 0 0,-9 33 0 0 0,15-45 7 0 0,0 0 0 0 0,0 1 0 0 0,0-1 0 0 0,0 1 0 0 0,1-1 0 0 0,0 1 1 0 0,0-1-1 0 0,1 7 0 0 0,0-10-75 0 0,-1-1 1 0 0,1 1 0 0 0,-1 0-1 0 0,1-1 1 0 0,-1 1-1 0 0,1-1 1 0 0,0 0-1 0 0,0 1 1 0 0,0-1 0 0 0,-1 0-1 0 0,1 1 1 0 0,1-1-1 0 0,-1 0 1 0 0,0 0 0 0 0,0 0-1 0 0,0 0 1 0 0,1 0-1 0 0,-1 0 1 0 0,0 0 0 0 0,1 0-1 0 0,-1 0 1 0 0,1-1-1 0 0,-1 1 1 0 0,1-1-1 0 0,-1 1 1 0 0,1-1 0 0 0,-1 1-1 0 0,1-1 1 0 0,0 0-1 0 0,-1 0 1 0 0,3 0 0 0 0,16-1-1819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2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0 16127 0 0,'0'0'1460'0'0,"-2"0"-941"0"0,0 1-1 0 0,-1-1 1 0 0,1 1-1 0 0,0-1 1 0 0,0 1-1 0 0,-4 1 1 0 0,-4 19-12 0 0,0-1 0 0 0,-12 42 0 0 0,4-9-78 0 0,-33 63-370 0 0,-124 208-1 0 0,109-219 30 0 0,-58 103-5 0 0,106-178-98 0 0,-12 26-43 0 0,27-51-108 0 0,1 1 0 0 0,-1-1 1 0 0,2 1-1 0 0,-1 0 0 0 0,1 0 1 0 0,-1 0-1 0 0,1 10 1 0 0,3-14-1407 0 0,7 1-450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2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0 14743 0 0,'0'0'7552'0'0,"-2"1"-7355"0"0,-165 113 70 0 0,107-72-281 0 0,-75 61-36 0 0,128-95 50 0 0,3-2-39 0 0,5-6 11 0 0,-1 1-1 0 0,1 0 1 0 0,-1-1-1 0 0,1 1 1 0 0,0 0-1 0 0,-1-1 0 0 0,1 1 1 0 0,0-1-1 0 0,-1 1 1 0 0,1-1-1 0 0,0 1 0 0 0,0-1 1 0 0,0 1-1 0 0,0-1-12 0 0,12 7-366 0 0,1-1 1 0 0,-1 0-1 0 0,25 6 0 0 0,13 5-432 0 0,-32-8 780 0 0,0 1 0 0 0,0 0 1 0 0,-1 1-1 0 0,0 1 0 0 0,21 19 1 0 0,-33-26 242 0 0,-1 1 0 0 0,0 0 0 0 0,0 0 0 0 0,0 1 0 0 0,-1-1 0 0 0,0 1 0 0 0,0 0 0 0 0,-1 0 0 0 0,4 11-1 0 0,-5-14-51 0 0,-1 0 0 0 0,-1-1 0 0 0,1 1-1 0 0,0 0 1 0 0,-1 0 0 0 0,0 0-1 0 0,0 0 1 0 0,0 0 0 0 0,-1 5 0 0 0,1-7-38 0 0,-1 0 1 0 0,0 1-1 0 0,0-1 1 0 0,0 0-1 0 0,0 1 1 0 0,0-1-1 0 0,0 0 1 0 0,0 0-1 0 0,-1 0 1 0 0,1 0-1 0 0,-1 0 1 0 0,1 0-1 0 0,-1-1 1 0 0,0 1-1 0 0,-3 2 1 0 0,-5 3 79 0 0,-1-1 0 0 0,1-1-1 0 0,-1 0 1 0 0,0-1 0 0 0,0 0 0 0 0,0 0 0 0 0,0-1 0 0 0,-1-1 0 0 0,1 1 0 0 0,-18-1 0 0 0,18-1-564 0 0,0-1 1 0 0,0 0 0 0 0,0-1 0 0 0,-1-1 0 0 0,1 0 0 0 0,-17-5 0 0 0,10 0-7995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35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3679 0 0,'0'0'6875'0'0,"1"0"-6262"0"0,48-35 2779 0 0,-47 35-3004 0 0,-2-1-317 0 0,0 1 0 0 0,1 0 0 0 0,-1 0 0 0 0,0-1 0 0 0,1 1 0 0 0,-1 0 0 0 0,0 0 0 0 0,1 0 0 0 0,-1 0 0 0 0,1-1 0 0 0,-1 1 0 0 0,0 0 0 0 0,1 0 0 0 0,-1 0 0 0 0,1 0 0 0 0,-1 0 0 0 0,0 0 0 0 0,1 0 0 0 0,-1 0 0 0 0,1 0 0 0 0,-1 0 0 0 0,0 0 0 0 0,2 1 0 0 0,-1 2 6 0 0,0 0 0 0 0,0 0 0 0 0,-1 0-1 0 0,1 0 1 0 0,-1 0 0 0 0,1 0 0 0 0,-1 0-1 0 0,0 1 1 0 0,0-1 0 0 0,-1 4 0 0 0,-6 36 461 0 0,3-26-389 0 0,3-12-100 0 0,-20 119 549 0 0,17-95-557 0 0,2-1-1 0 0,2 39 0 0 0,3-40-29 0 0,0-16 32 0 0,0-5-22 0 0,-1-4 10 0 0,-1-1-1 0 0,0 0 1 0 0,1 0 0 0 0,-1 0-1 0 0,1 0 1 0 0,-1 0 0 0 0,1 0 0 0 0,-1 0-1 0 0,1-1 1 0 0,0 1 0 0 0,-1-1-1 0 0,1 1 1 0 0,0-1 0 0 0,-1 1 0 0 0,1-1-1 0 0,0 0 1 0 0,0 0 0 0 0,-1 0-1 0 0,1 0 1 0 0,3-1 0 0 0,1 1 37 0 0,2 0-56 0 0,2-2-12 0 0,-3 0-13 0 0,-4 0-40 0 0,1-1 33 0 0,0 1 0 0 0,0-1 0 0 0,-1 0 0 0 0,1 0 1 0 0,-1-1-1 0 0,1 1 0 0 0,-1-1 0 0 0,0 0 1 0 0,-1 0-1 0 0,1 0 0 0 0,3-6 0 0 0,4-7 12 0 0,2 0-44 0 0,0 1 1 0 0,30-28-1 0 0,-33 36 17 0 0,0 0 1 0 0,1 0-1 0 0,1 1 1 0 0,-1 0-1 0 0,1 1 0 0 0,15-6 1 0 0,-20 9 41 0 0,-5 4 3 0 0,0-1 0 0 0,0 1 1 0 0,0-1-1 0 0,0 1 0 0 0,-1-1 1 0 0,1 1-1 0 0,0-1 0 0 0,0 1 1 0 0,0 0-1 0 0,0-1 0 0 0,-1 1 1 0 0,1 0-1 0 0,0 0 1 0 0,-1 0-1 0 0,1 0 0 0 0,-1-1 1 0 0,1 1-1 0 0,-1 0 0 0 0,1 1 1 0 0,0-1 4 0 0,4 10 53 0 0,1 0 0 0 0,-1 1-1 0 0,3 13 1 0 0,-5-16-13 0 0,0 0-1 0 0,0-1 1 0 0,1 1 0 0 0,0 0-1 0 0,0-1 1 0 0,1 0 0 0 0,6 7-1 0 0,-8-11 9 0 0,0 0 0 0 0,1-1 0 0 0,0 1 1 0 0,-1-1-1 0 0,1 0 0 0 0,0 0 0 0 0,0-1 0 0 0,1 1 0 0 0,-1-1 0 0 0,10 4 0 0 0,-11-5-16 0 0,0-1-1 0 0,0 1 1 0 0,0-1-1 0 0,1 1 1 0 0,-1-1-1 0 0,0 0 1 0 0,0 0 0 0 0,1 0-1 0 0,-1-1 1 0 0,0 1-1 0 0,0-1 1 0 0,0 0-1 0 0,0 0 1 0 0,1 0 0 0 0,-1 0-1 0 0,0 0 1 0 0,4-3-1 0 0,-1 0 7 0 0,-1 0-1 0 0,1-1 1 0 0,-1 0-1 0 0,1 0 1 0 0,-1 0-1 0 0,-1-1 1 0 0,1 1-1 0 0,4-9 1 0 0,27-52 117 0 0,-34 61-162 0 0,25-44 58 0 0,1 0 1 0 0,45-57 0 0 0,-54 85-54 0 0,0 0 0 0 0,2 2 1 0 0,40-31-1 0 0,-34 31-41 0 0,-25 18-111 0 0,4-5-3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3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5527 0 0,'0'0'498'0'0,"-1"1"-406"0"0,-7 10 985 0 0,0 0 1 0 0,2 0-1 0 0,-1 1 1 0 0,-5 13-1 0 0,-17 55 1021 0 0,11-29-1407 0 0,-164 434 1602 0 0,58-170-2100 0 0,123-313-174 0 0,1-1-13 0 0,0 0-1 0 0,0 0 1 0 0,0 0 0 0 0,-1 0-1 0 0,1 0 1 0 0,0-1-1 0 0,-1 1 1 0 0,1 0 0 0 0,-1 0-1 0 0,1-1 1 0 0,-1 1-1 0 0,1 0 1 0 0,-1 0 0 0 0,1-1-1 0 0,-1 1 1 0 0,0-1-1 0 0,0 1 1 0 0,-1 0 0 0 0,2-1-4 0 0,-1 1-1 0 0,1-1 1 0 0,-1 0 0 0 0,1 0 0 0 0,-1 0 0 0 0,1 0 0 0 0,-1 0 0 0 0,1 0 0 0 0,-1 0 0 0 0,1-1 0 0 0,-1 1 0 0 0,1 0 0 0 0,0 0 0 0 0,-1 0-1 0 0,1 0 1 0 0,-1-1 0 0 0,1 1 0 0 0,-1 0 0 0 0,1 0 0 0 0,-1-1 0 0 0,1 1 0 0 0,0 0 0 0 0,-1-1 0 0 0,1 1 0 0 0,0 0 0 0 0,-1-1 0 0 0,1 1 0 0 0,0-1-1 0 0,0 1 1 0 0,-1-1 0 0 0,1 1 0 0 0,0 0 0 0 0,-1-2 0 0 0,1 1 3 0 0,-3-4-13 0 0,1 0-1 0 0,0-1 1 0 0,0 1-1 0 0,0-1 1 0 0,0 0-1 0 0,1 1 1 0 0,0-1-1 0 0,0 0 1 0 0,1 0-1 0 0,-1 0 0 0 0,1 1 1 0 0,1-1-1 0 0,0-6 1 0 0,1-1-24 0 0,0 1 1 0 0,1-1-1 0 0,0 1 0 0 0,9-23 1 0 0,-5 21 25 0 0,0 0-1 0 0,0 0 1 0 0,2 1 0 0 0,-1 0 0 0 0,2 0-1 0 0,0 1 1 0 0,0 0 0 0 0,1 1 0 0 0,0 0-1 0 0,1 1 1 0 0,0 0 0 0 0,1 0 0 0 0,0 2 0 0 0,1 0-1 0 0,0 0 1 0 0,0 1 0 0 0,0 1 0 0 0,1 0-1 0 0,0 1 1 0 0,0 1 0 0 0,28-4 0 0 0,-24 5 332 0 0,0 1 1 0 0,35 2-1 0 0,-44 0-198 0 0,0 1 1 0 0,0 1-1 0 0,0 0 1 0 0,-1 0-1 0 0,1 1 0 0 0,0 0 1 0 0,9 5-1 0 0,-16-7-90 0 0,-1 1-1 0 0,0-1 1 0 0,1 0-1 0 0,-1 1 1 0 0,0 0-1 0 0,0 0 1 0 0,0 0-1 0 0,-1-1 0 0 0,1 2 1 0 0,0-1-1 0 0,-1 0 1 0 0,1 0-1 0 0,-1 0 1 0 0,3 5-1 0 0,-3-2 14 0 0,0-1 1 0 0,1 1-1 0 0,-1-1 0 0 0,-1 0 0 0 0,1 1 0 0 0,-1 0 0 0 0,0-1 0 0 0,0 6 0 0 0,-2 4 48 0 0,0 0 0 0 0,-1 0 0 0 0,0 0 0 0 0,-9 20 1 0 0,6-18-76 0 0,0 0 0 0 0,-1-1 1 0 0,-1 0-1 0 0,-1-1 0 0 0,0 0 1 0 0,-12 15-1 0 0,19-27-226 0 0,-7 7 268 0 0,6-7-2049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3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21 14191 0 0,'0'0'654'0'0,"1"-1"-17"0"0,32-16 215 0 0,-24 15 1160 0 0,-9 2-1919 0 0,1 0 1 0 0,-1 0 0 0 0,1 0-1 0 0,-1 0 1 0 0,1 0-1 0 0,-1 0 1 0 0,0 0 0 0 0,1 0-1 0 0,-1 0 1 0 0,1 0-1 0 0,-1 0 1 0 0,1 0-1 0 0,-1 0 1 0 0,1 0 0 0 0,-1 1-1 0 0,1-1 1 0 0,-1 0-1 0 0,0 0 1 0 0,1 1 0 0 0,0-1-1 0 0,0 4-33 0 0,1 0 0 0 0,-1 0 1 0 0,0 0-1 0 0,0 0 0 0 0,-1 1 0 0 0,1-1 0 0 0,-1 0 0 0 0,0 0 0 0 0,0 1 0 0 0,0-1 0 0 0,-1 0 1 0 0,1 0-1 0 0,-1 0 0 0 0,-2 6 0 0 0,-3 9 211 0 0,-15 34 1 0 0,5-15-94 0 0,-20 59-97 0 0,32-80-186 0 0,5-14 53 0 0,-1-2-160 0 0,11-2-3739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3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1375 0 0,'-11'18'128'0'0,"6"-9"-128"0"0,-2 2 0 0 0,1 3 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37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 12439 0 0,'0'-7'1291'0'0,"0"0"4632"0"0,0 6-5891 0 0,0 1 1 0 0,0 0-1 0 0,0-1 1 0 0,0 1-1 0 0,0 0 1 0 0,-1-1 0 0 0,1 1-1 0 0,0 0 1 0 0,0-1-1 0 0,-1 1 1 0 0,1 0 0 0 0,0 0-1 0 0,0-1 1 0 0,-1 1-1 0 0,1 0 1 0 0,0 0 0 0 0,-1-1-1 0 0,1 1 1 0 0,0 0-1 0 0,-1 0 1 0 0,1 0-1 0 0,-1 0 1 0 0,1 0 0 0 0,0 0-1 0 0,-1 0 1 0 0,1-1-1 0 0,0 1 1 0 0,-1 0 0 0 0,1 0-1 0 0,-1 0 1 0 0,0 1-1 0 0,-12 0 280 0 0,7 1-291 0 0,0 0 1 0 0,0 0-1 0 0,1 1 0 0 0,-1 0 0 0 0,1 0 0 0 0,-8 7 0 0 0,-30 27-44 0 0,25-20 34 0 0,-20 17-28 0 0,-37 44 0 0 0,62-62 88 0 0,0 0 1 0 0,1 1-1 0 0,1 1 1 0 0,0 0-1 0 0,-13 32 1 0 0,22-46-30 0 0,2-3-21 0 0,-1 1-1 0 0,0 0 0 0 0,0-1 0 0 0,1 1 0 0 0,-1-1 0 0 0,1 1 0 0 0,-1 0 0 0 0,1 0 0 0 0,-1-1 0 0 0,1 1 0 0 0,0 0 0 0 0,0 0 0 0 0,0-1 1 0 0,0 1-1 0 0,0 0 0 0 0,1 0 0 0 0,-1-1 0 0 0,0 1 0 0 0,1 0 0 0 0,-1-1 0 0 0,1 1 0 0 0,0 0 0 0 0,0-1 0 0 0,-1 1 0 0 0,1-1 0 0 0,0 1 0 0 0,0-1 1 0 0,0 1-1 0 0,1-1 0 0 0,-1 0 0 0 0,0 0 0 0 0,0 0 0 0 0,1 1 0 0 0,-1-1 0 0 0,3 1 0 0 0,4 3 28 0 0,1 0 1 0 0,-1 0-1 0 0,1-1 0 0 0,0-1 0 0 0,0 1 0 0 0,1-1 0 0 0,-1-1 1 0 0,0 0-1 0 0,1 0 0 0 0,0-1 0 0 0,15 1 0 0 0,-7-2-63 0 0,-1-1 0 0 0,1-1 0 0 0,0 0 0 0 0,-1-2 0 0 0,26-7 0 0 0,-27 5-1109 0 0,-1-1-4141 0 0,-1 0-1786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3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24 11519 0 0,'-3'-7'1040'0'0,"-7"-5"-832"0"0,10 11-187 0 0,-1 1 0 0 0,1 0 0 0 0,0-1 1 0 0,-1 1-1 0 0,1 0 0 0 0,0 0 0 0 0,-1-1 0 0 0,1 1 0 0 0,0 0 0 0 0,-1 0 0 0 0,1 0 0 0 0,-1-1 0 0 0,1 1 0 0 0,0 0 0 0 0,-1 0 0 0 0,1 0 0 0 0,-1 0 0 0 0,1 0 1 0 0,0 0-1 0 0,-1 0 0 0 0,1 0 0 0 0,-1 0 0 0 0,1 0 0 0 0,-1 0 0 0 0,1 0 0 0 0,0 0 0 0 0,-1 0 0 0 0,1 0 0 0 0,-1 1 0 0 0,1-1 0 0 0,0 0 0 0 0,-1 0 0 0 0,1 0 0 0 0,-1 1 1 0 0,1-1-1 0 0,0 0 0 0 0,-1 0 0 0 0,1 1 0 0 0,-1 0 0 0 0,1-1 224 0 0,-4 2 149 0 0,1 1 0 0 0,-1 0 0 0 0,1 0 0 0 0,0 0-1 0 0,0 1 1 0 0,0-1 0 0 0,0 0 0 0 0,-3 8 0 0 0,-17 34 400 0 0,19-35-747 0 0,-219 519 1252 0 0,110-252-1109 0 0,98-241 252 0 0,-1-2 1 0 0,-2 0-1 0 0,-36 50 0 0 0,53-82-17 0 0,20-57-179 0 0,-5 29-520 0 0,1 1 0 0 0,1 1-1 0 0,32-37 1 0 0,-37 49 179 0 0,1 0 1 0 0,0 1-1 0 0,0 0 0 0 0,1 2 1 0 0,1-1-1 0 0,-1 1 0 0 0,2 1 0 0 0,17-8 1 0 0,-20 11 127 0 0,1 1 0 0 0,0 0 1 0 0,0 1-1 0 0,0 1 1 0 0,0-1-1 0 0,0 2 0 0 0,22 0 1 0 0,-30 1 4 0 0,-1 0-1 0 0,1 1 1 0 0,-1 0 0 0 0,1 0-1 0 0,-1 0 1 0 0,0 0 0 0 0,1 1 0 0 0,-1 0-1 0 0,0 0 1 0 0,0 0 0 0 0,5 3 0 0 0,-7-3-11 0 0,1 1 0 0 0,-1-1 0 0 0,0 0 1 0 0,0 1-1 0 0,0-1 0 0 0,0 1 0 0 0,0 0 1 0 0,0 0-1 0 0,-1 0 0 0 0,1 0 0 0 0,-1 0 1 0 0,0 0-1 0 0,0 0 0 0 0,0 0 0 0 0,0 0 1 0 0,-1 0-1 0 0,1 5 0 0 0,0 21 143 0 0,-3 50 0 0 0,0-51 122 0 0,3 54-1 0 0,0-73-260 0 0,0 1 0 0 0,1-1 0 0 0,0 0 0 0 0,1 0 0 0 0,0 0 0 0 0,0 0-1 0 0,1 0 1 0 0,0-1 0 0 0,9 14 0 0 0,58 70-692 0 0,-70-91-60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38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1 381 3223 0 0,'0'0'13615'0'0,"2"1"-13315"0"0,0 0-226 0 0,1 1 0 0 0,0-1 0 0 0,0 1-1 0 0,0 0 1 0 0,-1-1 0 0 0,1 1 0 0 0,-1 1 0 0 0,1-1 0 0 0,-1 0 0 0 0,0 0-1 0 0,0 1 1 0 0,0 0 0 0 0,0-1 0 0 0,-1 1 0 0 0,1 0 0 0 0,-1 0 0 0 0,1 0 0 0 0,-1 0-1 0 0,0 0 1 0 0,0 0 0 0 0,0 0 0 0 0,-1 0 0 0 0,1 6 0 0 0,1 7 207 0 0,-1 1 1 0 0,0-1 0 0 0,-4 23-1 0 0,3-30-183 0 0,-5 12 508 0 0,2-18 176 0 0,4-13-450 0 0,6-24-186 0 0,2 0-1 0 0,0 1 1 0 0,22-49-1 0 0,-9 36-85 0 0,47-76-1 0 0,-54 100-57 0 0,1 2-1 0 0,1 0 0 0 0,0 0 0 0 0,2 2 0 0 0,0 0 1 0 0,1 1-1 0 0,1 2 0 0 0,22-15 0 0 0,-37 27-10 0 0,1-1-1 0 0,-1 1 1 0 0,1 0-1 0 0,-1 0 1 0 0,1 1-1 0 0,0 0 1 0 0,0 0-1 0 0,0 1 1 0 0,7-1-1 0 0,-10 1 5 0 0,-1 1 0 0 0,1 0 0 0 0,-1 1 0 0 0,1-1 0 0 0,-1 1 0 0 0,0-1 0 0 0,1 1 0 0 0,-1 0 0 0 0,0 0 0 0 0,0 1 0 0 0,0-1 0 0 0,0 1 0 0 0,0-1 0 0 0,0 1 0 0 0,0 0 0 0 0,0 0 0 0 0,-1 0 0 0 0,1 0 0 0 0,-1 1 0 0 0,1-1 0 0 0,1 4 0 0 0,1 1-35 0 0,-1 0 1 0 0,0 0-1 0 0,5 11 1 0 0,-7-13-280 0 0,0 0 0 0 0,0-1 0 0 0,0 1 1 0 0,1-1-1 0 0,0 1 0 0 0,0-1 0 0 0,0 0 0 0 0,0 0 1 0 0,1 0-1 0 0,-1 0 0 0 0,1-1 0 0 0,0 1 0 0 0,5 2 1 0 0,14 6-1841 0 0,2-1-16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2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14511 0 0,'0'0'1576'0'0,"8"9"-1680"0"0,-1-2-56 0 0,0 2 0 0 0,2 0-6128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39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73 9671 0 0,'0'0'3815'0'0,"0"2"-2283"0"0,1 0-1289 0 0,0 0-1 0 0,0 0 1 0 0,0-1-1 0 0,0 1 1 0 0,0 0 0 0 0,0-1-1 0 0,0 1 1 0 0,0 0 0 0 0,1-1-1 0 0,-1 0 1 0 0,1 1-1 0 0,-1-1 1 0 0,1 0 0 0 0,0 0-1 0 0,-1 0 1 0 0,3 2-1 0 0,1-1 38 0 0,-1-1-1 0 0,1 1 1 0 0,-1-1 0 0 0,1 0-1 0 0,0 0 1 0 0,7 1-1 0 0,1-2 12 0 0,1 0-1 0 0,-1 0 1 0 0,0-2 0 0 0,17-2-1 0 0,-16 1-232 0 0,-1 0-4 0 0,0 0 0 0 0,18-6 0 0 0,-28 8-70 0 0,0 0-1 0 0,0-1 1 0 0,0 1-1 0 0,0-1 1 0 0,0 0-1 0 0,0 0 1 0 0,-1 0-1 0 0,1 0 1 0 0,0-1-1 0 0,-1 1 1 0 0,0 0-1 0 0,0-1 1 0 0,1 0-1 0 0,2-5 0 0 0,-5 7-9 0 0,1 1 0 0 0,-1-1 0 0 0,0 0 0 0 0,1 0 0 0 0,-1 0-1 0 0,0 0 1 0 0,1 0 0 0 0,-1 0 0 0 0,0 0 0 0 0,0 0-1 0 0,0 0 1 0 0,0 0 0 0 0,0 0 0 0 0,0 0 0 0 0,0 0-1 0 0,0 0 1 0 0,-1 0 0 0 0,1 0 0 0 0,0 0 0 0 0,-1 1-1 0 0,1-1 1 0 0,0 0 0 0 0,-1-1 0 0 0,-1 0-35 0 0,1 1 1 0 0,0-1-1 0 0,-1 1 0 0 0,1-1 1 0 0,-1 1-1 0 0,1 0 0 0 0,-1 0 0 0 0,0 0 1 0 0,1 0-1 0 0,-1 0 0 0 0,-2 0 1 0 0,-4-2-168 0 0,0 0 1 0 0,-1 1 0 0 0,1 0 0 0 0,-13-1-1 0 0,7 3 113 0 0,0-1 0 0 0,0 2 0 0 0,0 0 0 0 0,0 0 0 0 0,0 2 0 0 0,0-1 0 0 0,0 2 0 0 0,0 0 0 0 0,1 0 0 0 0,0 2 0 0 0,-15 7 0 0 0,13-5 252 0 0,0 1 0 0 0,0 1 1 0 0,1 0-1 0 0,0 1 1 0 0,1 1-1 0 0,0 0 0 0 0,1 0 1 0 0,-18 24-1 0 0,25-28-62 0 0,0-1 0 0 0,1 1 0 0 0,0-1 0 0 0,0 1 0 0 0,1 1 0 0 0,-1-1 0 0 0,2 0 0 0 0,-1 1 0 0 0,-1 11 0 0 0,4-16-51 0 0,-1-1 0 0 0,1 0 0 0 0,0 1 0 0 0,0-1 0 0 0,1 0 0 0 0,-1 1 0 0 0,0-1 0 0 0,1 0 1 0 0,0 1-1 0 0,0-1 0 0 0,0 0 0 0 0,0 0 0 0 0,1 0 0 0 0,-1 0 0 0 0,1 0 0 0 0,-1 0 0 0 0,1 0 0 0 0,0-1 0 0 0,1 1 0 0 0,-1 0 1 0 0,0-1-1 0 0,1 0 0 0 0,-1 1 0 0 0,1-1 0 0 0,-1 0 0 0 0,1-1 0 0 0,4 3 0 0 0,3 1-5 0 0,1 0 0 0 0,-1 0-1 0 0,1-2 1 0 0,0 1 0 0 0,0-1-1 0 0,0-1 1 0 0,0 0 0 0 0,1-1 0 0 0,-1 0-1 0 0,18-1 1 0 0,-18-1-1747 0 0,0 0 0 0 0,-1-1 0 0 0,19-5 0 0 0,-9 0-4574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3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17 15575 0 0,'14'-9'712'0'0,"-11"7"-14"0"0,-2 1-448 0 0,5-3 1641 0 0,-8 5-1611 0 0,-8 4-123 0 0,-1 0 0 0 0,1 1 0 0 0,0 0 0 0 0,0 1 0 0 0,1 1 0 0 0,0-1 0 0 0,-11 12 0 0 0,-54 68 8 0 0,65-75-177 0 0,6-8 12 0 0,0 1 0 0 0,0-1-1 0 0,0 0 1 0 0,1 1 0 0 0,-1 0-1 0 0,1-1 1 0 0,1 1 0 0 0,-1 0-1 0 0,1 0 1 0 0,-1 0 0 0 0,1 0-1 0 0,1 0 1 0 0,-1 0 0 0 0,1 10 0 0 0,1-7 6 0 0,0 0 0 0 0,0 0 1 0 0,1 0-1 0 0,0 0 1 0 0,1-1-1 0 0,0 1 1 0 0,0-1-1 0 0,8 13 1 0 0,-4-7 1 0 0,-1-1 1 0 0,0 1 0 0 0,-1 0 0 0 0,-1 1-1 0 0,4 15 1 0 0,-6-22 38 0 0,-1 1 0 0 0,0-1 1 0 0,0 0-1 0 0,-1 1 0 0 0,0-1 0 0 0,-1 0 0 0 0,1 1 0 0 0,-1-1 1 0 0,-1 0-1 0 0,1 0 0 0 0,-5 12 0 0 0,4-15-23 0 0,-1 1-1 0 0,1-1 0 0 0,-1 0 1 0 0,0 0-1 0 0,0 0 0 0 0,-1-1 1 0 0,1 1-1 0 0,-1-1 1 0 0,1 0-1 0 0,-1 0 0 0 0,0 0 1 0 0,-6 3-1 0 0,3-1 7 0 0,-1-2 0 0 0,0 1-1 0 0,1-1 1 0 0,-1 0 0 0 0,0-1-1 0 0,-13 3 1 0 0,6-3-81 0 0,0-1 0 0 0,0-1 0 0 0,0 0 0 0 0,0-1 0 0 0,0-1 0 0 0,0 0 0 0 0,1-1 0 0 0,-1 0-1 0 0,1-1 1 0 0,-1-1 0 0 0,1 0 0 0 0,-18-11 0 0 0,30 15-116 0 0,-1 0 1 0 0,1 0-1 0 0,0-1 0 0 0,0 1 0 0 0,0-1 1 0 0,1 0-1 0 0,-1 1 0 0 0,0-1 0 0 0,1 0 1 0 0,-1 0-1 0 0,1 0 0 0 0,-1 0 0 0 0,1 0 1 0 0,-1-3-1 0 0,-2-8-1044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3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10135 0 0,'0'0'2562'0'0,"-8"4"823"0"0,-1 2-3126 0 0,1 0 0 0 0,0 1-1 0 0,0 0 1 0 0,1 0 0 0 0,0 1 0 0 0,0 0 0 0 0,1 0 0 0 0,-1 1 0 0 0,2 0-1 0 0,-1 0 1 0 0,2 0 0 0 0,-1 0 0 0 0,1 1 0 0 0,0 0 0 0 0,1 0-1 0 0,0 0 1 0 0,1 0 0 0 0,0 1 0 0 0,1-1 0 0 0,0 0 0 0 0,0 12 0 0 0,2-16-184 0 0,0 0 1 0 0,0 0-1 0 0,0 0 1 0 0,0 0-1 0 0,1 0 1 0 0,0-1-1 0 0,0 1 1 0 0,1-1-1 0 0,0 1 1 0 0,0-1-1 0 0,0 0 1 0 0,0 0-1 0 0,1 0 1 0 0,0-1-1 0 0,0 1 1 0 0,0-1-1 0 0,0 0 1 0 0,1 0-1 0 0,0 0 1 0 0,0-1-1 0 0,0 0 1 0 0,0 0-1 0 0,0 0 1 0 0,1 0-1 0 0,-1-1 1 0 0,7 2-1 0 0,-7-2 2 0 0,1 0 0 0 0,-1-1 0 0 0,0 0 1 0 0,0 0-1 0 0,1 0 0 0 0,-1-1 0 0 0,7 0 0 0 0,-10 0-53 0 0,0 0 0 0 0,0 0 0 0 0,0-1 0 0 0,1 1 0 0 0,-1-1 0 0 0,0 1 0 0 0,0-1 0 0 0,0 0 0 0 0,0 0 0 0 0,0 0 0 0 0,0 0 0 0 0,0 0-1 0 0,0-1 1 0 0,0 1 0 0 0,-1 0 0 0 0,1-1 0 0 0,0 0 0 0 0,-1 1 0 0 0,3-4 0 0 0,20-36 20 0 0,-2 0 0 0 0,16-44 0 0 0,-21 48-495 0 0,1-10-4566 0 0,-11 33-2263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4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4607 0 0,'0'0'354'0'0,"-22"2"14294"0"0,17 2-13690 0 0,4-2-1766 0 0,6 17 1295 0 0,-3-13-431 0 0,1 0 1 0 0,-2 1-1 0 0,1-1 1 0 0,-1 0-1 0 0,1 0 1 0 0,-2 1-1 0 0,1-1 1 0 0,-1 11-1 0 0,-1-9 23 0 0,-1 1-1 0 0,1 0 0 0 0,-2-1 1 0 0,1 1-1 0 0,-7 13 0 0 0,-26 54 866 0 0,-50 79 0 0 0,58-109-805 0 0,-57 99 597 0 0,65-108-583 0 0,2 0 1 0 0,-13 41-1 0 0,27-71-153 0 0,1 0 0 0 0,0 1 0 0 0,0-1 0 0 0,1 0 0 0 0,0 1 0 0 0,0-1 0 0 0,1 15 0 0 0,3-13-149 0 0,-2-9 46 0 0,0 1 1 0 0,0-1 0 0 0,0 1-1 0 0,0-1 1 0 0,0 1 0 0 0,0-1-1 0 0,1 0 1 0 0,-1 1-1 0 0,0-1 1 0 0,0 0 0 0 0,0 0-1 0 0,0 0 1 0 0,0 0 0 0 0,0 0-1 0 0,0 0 1 0 0,0 0 0 0 0,2 0-1 0 0,11-3-1025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4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10 10135 0 0,'4'-1'280'0'0,"10"-7"10574"0"0,-14 10-10520 0 0,-2 25 140 0 0,0-1-1 0 0,-11 41 0 0 0,4-22-369 0 0,2-16 0 0 0,-18 50-1 0 0,7-27-14 0 0,-166 421 811 0 0,143-359-807 0 0,32-87-118 0 0,9-25-227 0 0,-2 7-4574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4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90 16095 0 0,'-2'1'738'0'0,"-2"1"-296"0"0,2-1-383 0 0,0 1 1 0 0,0-1-1 0 0,0 1 1 0 0,0-1 0 0 0,0 1-1 0 0,0 0 1 0 0,0-1-1 0 0,1 1 1 0 0,-1 0-1 0 0,-1 3 1 0 0,2-4 407 0 0,7 11 783 0 0,-5-10-1088 0 0,0 0 0 0 0,1 1 0 0 0,0-2 1 0 0,0 1-1 0 0,-1 0 0 0 0,1 0 0 0 0,0 0 0 0 0,1-1 0 0 0,-1 1 0 0 0,0-1 0 0 0,0 0 0 0 0,0 0 0 0 0,1 0 0 0 0,-1 0 1 0 0,1 0-1 0 0,-1 0 0 0 0,1-1 0 0 0,-1 1 0 0 0,1-1 0 0 0,-1 1 0 0 0,1-1 0 0 0,0 0 0 0 0,4 0 0 0 0,6-2 279 0 0,0 0 0 0 0,0 0-1 0 0,20-7 1 0 0,-13 4-166 0 0,297-60 1813 0 0,-227 51-2179 0 0,115-33 1 0 0,-195 43-287 0 0,3-1-3502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4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26 8719 0 0,'0'0'794'0'0,"2"0"-652"0"0,17-3-184 0 0,0 0 1648 0 0,0 0 0 0 0,37-13 5114 0 0,-57 18-6360 0 0,-66 140 1574 0 0,-1 4-1438 0 0,63-136-629 0 0,4-8-556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4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7367 0 0,'0'0'4568'0'0,"9"7"-2456"0"0,2 0-7520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4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53 310 11975 0 0,'-1'1'923'0'0,"-45"47"2284"0"0,41-41-129 0 0,13-9-2323 0 0,13-11-515 0 0,4-13-41 0 0,34-44 0 0 0,-42 47-172 0 0,1 1 0 0 0,1 1-1 0 0,37-32 1 0 0,-30 34 29 0 0,1 1-1 0 0,0 1 1 0 0,1 1-1 0 0,1 1 1 0 0,0 2-1 0 0,1 1 1 0 0,32-9-1 0 0,-58 20-49 0 0,0 0-1 0 0,0 0 0 0 0,0 1 1 0 0,1-1-1 0 0,-1 1 1 0 0,0 0-1 0 0,0 0 0 0 0,1 0 1 0 0,-1 1-1 0 0,0 0 0 0 0,5 1 1 0 0,-6-1-4 0 0,-1-1 1 0 0,0 1-1 0 0,0 1 1 0 0,0-1-1 0 0,0 0 1 0 0,0 0-1 0 0,0 1 1 0 0,0-1-1 0 0,0 1 1 0 0,0-1-1 0 0,-1 1 1 0 0,1 0-1 0 0,-1 0 1 0 0,1 0-1 0 0,-1 0 1 0 0,0 0-1 0 0,1 0 1 0 0,-1 0-1 0 0,0 0 1 0 0,1 4 0 0 0,-1 1 2 0 0,1 0 1 0 0,-1 0 0 0 0,0-1 0 0 0,-1 1 0 0 0,1 0-1 0 0,-1 0 1 0 0,-1 0 0 0 0,1 0 0 0 0,-1 0 0 0 0,0-1 0 0 0,-4 11-1 0 0,-3 6 12 0 0,0 0-1 0 0,-13 21 0 0 0,10-22 44 0 0,-11 31 0 0 0,19-44-39 0 0,1 0 1 0 0,-1 0-1 0 0,2 0 0 0 0,-1 1 0 0 0,1 16 0 0 0,1-21-13 0 0,0-1 0 0 0,1 1-1 0 0,-1-1 1 0 0,1 0 0 0 0,1 1-1 0 0,-1-1 1 0 0,0 0-1 0 0,1 0 1 0 0,0 0 0 0 0,0 0-1 0 0,0 0 1 0 0,1 0-1 0 0,-1 0 1 0 0,6 5 0 0 0,-6-7 5 0 0,1 0 1 0 0,-1 0-1 0 0,1 0 1 0 0,0 0-1 0 0,-1 0 1 0 0,1-1-1 0 0,0 1 1 0 0,0-1 0 0 0,0 0-1 0 0,0 0 1 0 0,0 0-1 0 0,6 1 1 0 0,-2-1-299 0 0,0 0 0 0 0,-1-1 1 0 0,1 0-1 0 0,-1 0 0 0 0,10-2 1 0 0,2-1-6950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4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85 2759 0 0,'0'0'8340'0'0,"-12"-9"-5856"0"0,6 8-2233 0 0,0 0 0 0 0,1 1 0 0 0,-1-1 0 0 0,1 1 1 0 0,-1 1-1 0 0,0-1 0 0 0,1 1 0 0 0,-1 0 0 0 0,1 0 0 0 0,-7 3 0 0 0,3-1-37 0 0,1 1 0 0 0,-1 0 0 0 0,1 0 1 0 0,1 1-1 0 0,-14 10 0 0 0,7-3 29 0 0,1 1 0 0 0,0 0 0 0 0,0 1-1 0 0,2 1 1 0 0,-18 27 0 0 0,17-22-72 0 0,1 0-1 0 0,-10 28 0 0 0,17-40-160 0 0,2 1 0 0 0,-1 0 0 0 0,1 0 0 0 0,0 0 0 0 0,1 0 0 0 0,0 0-1 0 0,0 0 1 0 0,2 15 0 0 0,-1-22-4 0 0,1 1 0 0 0,-1-1 0 0 0,0 0-1 0 0,1 1 1 0 0,0-1 0 0 0,0 0 0 0 0,-1 1-1 0 0,1-1 1 0 0,1 0 0 0 0,-1 0 0 0 0,0 0 0 0 0,0 0-1 0 0,1 0 1 0 0,-1 0 0 0 0,1 0 0 0 0,3 2-1 0 0,-2-2 4 0 0,0 0-1 0 0,-1 0 0 0 0,1-1 1 0 0,1 1-1 0 0,-1-1 0 0 0,0 0 0 0 0,0 0 1 0 0,0 0-1 0 0,1 0 0 0 0,5 0 0 0 0,3-1 1 0 0,-1 0 0 0 0,1 0-1 0 0,0-1 1 0 0,0-1 0 0 0,19-5 0 0 0,-17 3 32 0 0,0-1 1 0 0,-1 0-1 0 0,1-1 1 0 0,-1-1-1 0 0,-1 0 1 0 0,20-14 0 0 0,-11 5-24 0 0,-1-1 0 0 0,32-34 0 0 0,-42 40-11 0 0,-1 0-1 0 0,0-1 1 0 0,-1-1 0 0 0,0 1 0 0 0,-1-1 0 0 0,0 0 0 0 0,-1-1-1 0 0,5-16 1 0 0,-9 25-42 0 0,-1 0 0 0 0,1 0 0 0 0,-1 0 0 0 0,-1 0 0 0 0,1 0 0 0 0,-1 0 0 0 0,0 0 0 0 0,0 0 0 0 0,-1-1 1 0 0,1 1-1 0 0,-1 0 0 0 0,0 0 0 0 0,0 0 0 0 0,-1 0 0 0 0,0 0 0 0 0,1 1 0 0 0,-2-1 0 0 0,1 0 0 0 0,0 1 0 0 0,-1-1 0 0 0,0 1 0 0 0,0 0 0 0 0,0 0 0 0 0,-1 0 0 0 0,1 1 0 0 0,-8-7 0 0 0,3 4-129 0 0,-1 0 0 0 0,1 1 1 0 0,-1 0-1 0 0,0 0 0 0 0,0 1 0 0 0,0 0 0 0 0,-1 1 0 0 0,1 0 0 0 0,-1 0 0 0 0,0 1 0 0 0,1 0 0 0 0,-1 1 0 0 0,-13 0 1 0 0,21 1-508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0:5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24 160 14855 0 0,'-14'-4'680'0'0,"12"3"-10"0"0,0 1-430 0 0,-4 2 1102 0 0,29 6 681 0 0,-6-6-1647 0 0,0-1-1 0 0,0 0 1 0 0,0-1 0 0 0,18-3 0 0 0,68-14 708 0 0,-87 14-906 0 0,205-44 709 0 0,142-23 514 0 0,-307 62-1452 0 0,101-12-306 0 0,-154 20 163 0 0,0-1-1 0 0,0 1 1 0 0,0 0 0 0 0,0 0-1 0 0,0 1 1 0 0,0-1 0 0 0,0 0-1 0 0,3 2 1 0 0,3 3-1553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2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0 11311 0 0,'0'0'1031'0'0,"-1"2"-850"0"0,-20 35 3049 0 0,-47 62 0 0 0,15-38-2450 0 0,38-46-612 0 0,1 2 0 0 0,-25 34 0 0 0,27-18 228 0 0,14-32-335 0 0,-1 1 1 0 0,0-1-1 0 0,0 1 0 0 0,1-1 0 0 0,-1 0 0 0 0,1 0 1 0 0,-1 1-1 0 0,1-1 0 0 0,-1 0 0 0 0,1 0 0 0 0,0-1 1 0 0,-1 1-1 0 0,1 0 0 0 0,0 0 0 0 0,0-1 0 0 0,0 1 1 0 0,-1-1-1 0 0,1 0 0 0 0,0 1 0 0 0,0-1 0 0 0,0 0 1 0 0,0 0-1 0 0,0 0 0 0 0,3-1 0 0 0,6 0 157 0 0,0 0 0 0 0,20-6 0 0 0,-30 6-194 0 0,10-1 68 0 0,-1-2 0 0 0,0 1 0 0 0,1-1 0 0 0,-1-1-1 0 0,13-8 1 0 0,-16 8-71 0 0,-1 1-1 0 0,0-2 0 0 0,0 1 1 0 0,0-1-1 0 0,0 0 0 0 0,-1 0 1 0 0,0 0-1 0 0,-1-1 0 0 0,6-9 1 0 0,-7 11-109 0 0,-1 0 1 0 0,-1 0-1 0 0,1 0 1 0 0,-1 1-1 0 0,1-1 1 0 0,-1-1-1 0 0,-1 1 0 0 0,1 0 1 0 0,-1 0-1 0 0,0 0 1 0 0,0-7-1 0 0,-3-7-368 0 0,-7-33 0 0 0,0 3 392 0 0,3 18 52 0 0,7 30-48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4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6911 0 0,'-2'0'8350'0'0,"0"0"-8246"0"0,-1 1 0 0 0,0-1 1 0 0,0 1-1 0 0,1-1 1 0 0,-1 1-1 0 0,1 0 1 0 0,-1 0-1 0 0,1 1 0 0 0,-1-1 1 0 0,1 0-1 0 0,0 1 1 0 0,0-1-1 0 0,-1 1 1 0 0,1 0-1 0 0,0 0 0 0 0,1 0 1 0 0,-1 0-1 0 0,0 0 1 0 0,-2 3-1 0 0,-4 7-61 0 0,1 1 0 0 0,-10 19-1 0 0,7-13 244 0 0,3-3-137 0 0,0-1-1 0 0,2 1 1 0 0,-1 0-1 0 0,2 1 1 0 0,-4 19 0 0 0,-5 86 589 0 0,13-120-696 0 0,0 0 0 0 0,0 0 0 0 0,0 1 0 0 0,0-1 0 0 0,0 0 0 0 0,1 0 0 0 0,-1 0 0 0 0,1 0 0 0 0,-1 0 0 0 0,1 1 1 0 0,0-1-1 0 0,-1 0 0 0 0,1 0 0 0 0,0 0 0 0 0,1-1 0 0 0,0 3 0 0 0,-1-3-6 0 0,1 0 0 0 0,-1 0-1 0 0,0 0 1 0 0,0 0 0 0 0,1 0-1 0 0,-1-1 1 0 0,0 1 0 0 0,1-1-1 0 0,-1 1 1 0 0,1-1 0 0 0,-1 1-1 0 0,1-1 1 0 0,-1 0 0 0 0,1 0 0 0 0,-1 1-1 0 0,1-1 1 0 0,-1 0 0 0 0,1 0-1 0 0,-1-1 1 0 0,1 1 0 0 0,-1 0-1 0 0,1-1 1 0 0,-1 1 0 0 0,2-1 0 0 0,8-2 152 0 0,0-1 0 0 0,-1-1 0 0 0,1 0 1 0 0,17-11-1 0 0,36-30 297 0 0,-53 36-455 0 0,1 0-1 0 0,-2-1 0 0 0,1-1 1 0 0,-2 1-1 0 0,1-2 0 0 0,12-22 1 0 0,-6 6-204 0 0,-2 0 0 0 0,12-37 0 0 0,-17 36-599 0 0,-9 28 377 0 0,-1 15-1555 0 0,-12 53 1862 0 0,-3 31 159 0 0,15-87-38 0 0,0 0 1 0 0,2 1 0 0 0,-1-1-1 0 0,1 0 1 0 0,0 1-1 0 0,1-1 1 0 0,4 13 0 0 0,-5-20-20 0 0,0-1 0 0 0,0 1 0 0 0,0-1 0 0 0,0 1 1 0 0,0-1-1 0 0,0 0 0 0 0,1 1 0 0 0,-1-1 1 0 0,1 0-1 0 0,0 0 0 0 0,0 0 0 0 0,0 0 1 0 0,0 0-1 0 0,0-1 0 0 0,0 1 0 0 0,0 0 1 0 0,0-1-1 0 0,1 0 0 0 0,4 3 0 0 0,-2-3 14 0 0,0 0-1 0 0,1 0 1 0 0,-1 0-1 0 0,1-1 0 0 0,-1 0 1 0 0,1 0-1 0 0,-1 0 1 0 0,11-2-1 0 0,0-1-339 0 0,1-1 0 0 0,-1-1-1 0 0,19-8 1 0 0,-31 11 145 0 0,19-7-699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44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0 1839 0 0,'0'2'9276'0'0,"0"11"-7690"0"0,-1 0 1 0 0,-5 21-1 0 0,-19 56-1106 0 0,12-47 149 0 0,-92 241 1519 0 0,61-176-1390 0 0,-12 20-529 0 0,-90 150 0 0 0,140-267-457 0 0,0-1 0 0 0,-1 1 0 0 0,0-1 0 0 0,-1 0 0 0 0,0-1 0 0 0,-12 12 0 0 0,11-17-3098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44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15119 0 0,'0'0'3043'0'0,"2"0"-2276"0"0,7 2-370 0 0,0 0 0 0 0,0-1 1 0 0,-1 0-1 0 0,1-1 1 0 0,0 0-1 0 0,0 0 1 0 0,18-4-1 0 0,66-19 782 0 0,-41 9-675 0 0,56-13 256 0 0,-9 1-253 0 0,164-21-1 0 0,-243 45-794 0 0,-9 1-422 0 0,0-1 0 0 0,-1 2 1 0 0,1 0-1 0 0,12 1 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4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54 4143 0 0,'0'0'319'0'0,"2"-1"-210"0"0,15-16 948 0 0,18-10 11175 0 0,-19 18-7253 0 0,-20 22-4539 0 0,-3 0-424 0 0,0 0 0 0 0,0-1 0 0 0,-1 0 0 0 0,-1-1 0 0 0,-11 12 0 0 0,-1 3-24 0 0,-3 5 8 0 0,-2-1 0 0 0,-39 36 0 0 0,24-31 4 0 0,-40 36-11 0 0,68-58 24 0 0,1 1 0 0 0,0 0-1 0 0,-18 27 1 0 0,25-28-17 0 0,6-2 11 0 0,0-10-8 0 0,0 0 1 0 0,0 1 0 0 0,0-1-1 0 0,0 0 1 0 0,0 1 0 0 0,0-1-1 0 0,0 0 1 0 0,0 0 0 0 0,1 0-1 0 0,-1 0 1 0 0,0 0 0 0 0,1 0-1 0 0,-1 0 1 0 0,1-1-1 0 0,-1 1 1 0 0,1 0 0 0 0,-1-1-1 0 0,1 1 1 0 0,-1-1 0 0 0,1 0-1 0 0,0 1 1 0 0,1-1 0 0 0,7 1 28 0 0,1 0 0 0 0,14-1 0 0 0,-14-1-23 0 0,52 5-1037 0 0,-44-2 316 0 0,-1-1-1 0 0,1 0 1 0 0,22-3 0 0 0,-28 0-819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4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0 15951 0 0,'0'0'1743'0'0,"-1"1"-1500"0"0,-20 8 257 0 0,1 1 1 0 0,1 1-1 0 0,-23 16 1 0 0,-52 46 67 0 0,75-56-446 0 0,0 0-1 0 0,-23 27 1 0 0,36-37-92 0 0,1 0 0 0 0,0 0 0 0 0,1 1 0 0 0,-1 0 0 0 0,1-1 1 0 0,1 1-1 0 0,-1 1 0 0 0,2-1 0 0 0,-1 0 0 0 0,-2 13 0 0 0,5-20-20 0 0,0 0 0 0 0,1 1 1 0 0,-1-1-1 0 0,0 0 0 0 0,0 1 0 0 0,0-1 0 0 0,1 0 0 0 0,-1 1 0 0 0,1-1 0 0 0,-1 0 0 0 0,1 0 0 0 0,0 0 1 0 0,-1 0-1 0 0,1 1 0 0 0,0-1 0 0 0,0 0 0 0 0,0 0 0 0 0,-1 0 0 0 0,1 0 0 0 0,0-1 0 0 0,0 1 1 0 0,2 1-1 0 0,0 0 25 0 0,0 0 0 0 0,0 0 0 0 0,0 0 0 0 0,1 0 0 0 0,-1-1 0 0 0,4 2-1 0 0,4-1 95 0 0,0-1 0 0 0,0 0 0 0 0,1 0-1 0 0,-1-1 1 0 0,0 0 0 0 0,0-1 0 0 0,0 0-1 0 0,11-3 1 0 0,-20 3-121 0 0,4 0 19 0 0,0-1 1 0 0,0 0-1 0 0,0 0 0 0 0,0 0 1 0 0,-1-1-1 0 0,1 0 0 0 0,-1 0 1 0 0,10-8-1 0 0,-3 2 15 0 0,-1-1 1 0 0,15-17-1 0 0,-20 21-67 0 0,-1-2 0 0 0,0 1-1 0 0,0-1 1 0 0,0 0 0 0 0,-1 0-1 0 0,0 0 1 0 0,-1 0 0 0 0,0-1-1 0 0,0 1 1 0 0,-1-1 0 0 0,0 0-1 0 0,0 0 1 0 0,-1 0 0 0 0,0-9-1 0 0,-1 13-149 0 0,0 1 1 0 0,0-1-1 0 0,0 1 0 0 0,-1-1 0 0 0,0 1 1 0 0,0-1-1 0 0,0 1 0 0 0,-1 0 0 0 0,1-1 1 0 0,-1 1-1 0 0,0 0 0 0 0,0 0 1 0 0,-1 0-1 0 0,1 0 0 0 0,-1 1 0 0 0,0-1 1 0 0,1 1-1 0 0,-2-1 0 0 0,1 1 0 0 0,0 0 1 0 0,-1 0-1 0 0,1 1 0 0 0,-1-1 0 0 0,0 1 1 0 0,0 0-1 0 0,0 0 0 0 0,0 0 0 0 0,0 0 1 0 0,-7-1-1 0 0,0 0-528 0 0,1 1-1 0 0,-1 0 1 0 0,1 0 0 0 0,-1 2-1 0 0,0-1 1 0 0,0 1 0 0 0,1 1-1 0 0,-1 0 1 0 0,-12 2 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45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103 289 13991 0 0,'-2'2'639'0'0,"-55"59"826"0"0,14-23 5623 0 0,43-40-6928 0 0,15-26-74 0 0,1 0 1 0 0,1 1-1 0 0,1 0 0 0 0,1 2 0 0 0,2 0 0 0 0,0 2 1 0 0,2 0-1 0 0,44-35 0 0 0,-61 54-97 0 0,1 0 0 0 0,0 0 1 0 0,0 0-1 0 0,0 1 0 0 0,1 0 0 0 0,12-4 0 0 0,-15 6 5 0 0,0 0-1 0 0,1 0 1 0 0,-1 0 0 0 0,0 1-1 0 0,0 0 1 0 0,0 0 0 0 0,0 0-1 0 0,0 1 1 0 0,0 0 0 0 0,0 0-1 0 0,8 2 1 0 0,-11-2 6 0 0,1 0 0 0 0,0 0 0 0 0,0 1 0 0 0,-1-1 0 0 0,1 0 0 0 0,-1 1 0 0 0,1 0 0 0 0,-1 0 0 0 0,0 0 0 0 0,1 0 0 0 0,-1 0 0 0 0,0 0 0 0 0,0 0 0 0 0,-1 1 0 0 0,1-1 0 0 0,2 5 0 0 0,1 1 0 0 0,-1-1 35 0 0,0 0 1 0 0,0 0-1 0 0,-1 1 0 0 0,0-1 0 0 0,-1 1 1 0 0,0-1-1 0 0,0 1 0 0 0,0 0 0 0 0,-1 0 1 0 0,0-1-1 0 0,-1 1 0 0 0,0 0 0 0 0,0 0 1 0 0,0 0-1 0 0,-1 0 0 0 0,0 0 0 0 0,-1 0 1 0 0,0-1-1 0 0,0 1 0 0 0,-1-1 0 0 0,0 1 1 0 0,-4 8-1 0 0,5-13 7 0 0,-4 3-31 0 0,-2 0-11 0 0,0-3 0 0 0,0-2-19 0 0,8-1 14 0 0,0 0 0 0 0,-1 0-1 0 0,1 0 1 0 0,0-1-1 0 0,0 1 1 0 0,0 0-1 0 0,0 0 1 0 0,-1 0-1 0 0,1 0 1 0 0,0-1-1 0 0,0 1 1 0 0,0 0-1 0 0,0 0 1 0 0,0-1-1 0 0,-1 1 1 0 0,1 0-1 0 0,0 0 1 0 0,0 0-1 0 0,0-1 1 0 0,0 1-1 0 0,0 0 1 0 0,0 0 0 0 0,0-1-1 0 0,0 1 1 0 0,0 0-1 0 0,0 0 1 0 0,0-1-1 0 0,0 1 1 0 0,0 0-1 0 0,0 0 1 0 0,0-1-1 0 0,0 1 1 0 0,0-1-1 0 0,2-7-53 0 0,0 3 27 0 0,1 0 0 0 0,-1 1 0 0 0,1-1 0 0 0,-1 1 0 0 0,1 0 0 0 0,1 0 0 0 0,6-6 0 0 0,30-25-130 0 0,-23 21 139 0 0,9-8-45 0 0,128-100-99 0 0,-131 107 150 0 0,0 0-1 0 0,1 2 1 0 0,1 1-1 0 0,0 0 0 0 0,30-8 1 0 0,-51 19 15 0 0,0 0 0 0 0,1 0-1 0 0,-1 0 1 0 0,8 0 0 0 0,-2 3 2 0 0,-9-1 2 0 0,-1 0 0 0 0,1-1 0 0 0,0 1 0 0 0,0 0 0 0 0,-1 0 0 0 0,1 0 0 0 0,-1 0 0 0 0,1 0 0 0 0,-1 0 0 0 0,1 0 0 0 0,-1 0 0 0 0,0 0 0 0 0,1 0-1 0 0,-1 0 1 0 0,0 0 0 0 0,0 0 0 0 0,0 1 0 0 0,0-1 0 0 0,0 0 0 0 0,0 0 0 0 0,0 1 0 0 0,-5 27 76 0 0,4-24-63 0 0,-19 71 248 0 0,12-49-111 0 0,1 0 0 0 0,-4 29 0 0 0,7-23-53 0 0,2-1 0 0 0,3 38 0 0 0,0-52-47 0 0,1 0 0 0 0,1 0 0 0 0,1 0 0 0 0,0-1 0 0 0,10 23 0 0 0,-14-38 23 0 0,2-1-6 0 0,-1 0-80 0 0,0-1-1 0 0,1 1 1 0 0,-1 0-1 0 0,0-1 1 0 0,1 1-1 0 0,-1-1 1 0 0,0 0-1 0 0,1 1 1 0 0,-1-1-1 0 0,1 0 1 0 0,-1 0-1 0 0,1 0 1 0 0,-1 0-1 0 0,1 0 1 0 0,-1 0-1 0 0,1 0 1 0 0,-1 0-1 0 0,0-1 1 0 0,1 1-1 0 0,-1-1 1 0 0,1 1-1 0 0,-1-1 1 0 0,0 1-1 0 0,1-1 1 0 0,-1 0-1 0 0,0 1 1 0 0,2-2-1 0 0,-2 1-73 0 0,8-6-1143 0 0,0-2-393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47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212 272 1375 0 0,'-26'7'15834'0'0,"26"-7"-15689"0"0,13 4 4747 0 0,-2-3-6507 0 0,2-1 1764 0 0,1 0-1 0 0,0-1 1 0 0,-1 0-1 0 0,1-1 1 0 0,15-4-1 0 0,66-24-183 0 0,-81 25 59 0 0,1 0-328 0 0,0-1 0 0 0,-1-1 0 0 0,0 0-1 0 0,0-1 1 0 0,0-1 0 0 0,18-15 0 0 0,-30 22 189 0 0,-1 1 1 0 0,0-1-1 0 0,0 1 1 0 0,0-1-1 0 0,0 0 1 0 0,0 1-1 0 0,0-1 1 0 0,0 0-1 0 0,0 0 1 0 0,-1 1 0 0 0,1-1-1 0 0,-1 0 1 0 0,1 0-1 0 0,-1 0 1 0 0,0 0-1 0 0,0 0 1 0 0,0 0-1 0 0,0 0 1 0 0,0 0-1 0 0,0 0 1 0 0,-1-2-1 0 0,-1-5-135 0 0,0-1-1 0 0,-1 1 1 0 0,-3-10-1 0 0,1 6 87 0 0,3 8 83 0 0,1 0 0 0 0,-1 0-1 0 0,0 1 1 0 0,0-1 0 0 0,-1 1 0 0 0,1 0 0 0 0,-1-1 0 0 0,0 1 0 0 0,0 0 0 0 0,-6-5 0 0 0,6 7 27 0 0,0 0 0 0 0,0 0 0 0 0,0 0 0 0 0,0 1 0 0 0,-1-1 0 0 0,1 1 0 0 0,0 0 0 0 0,-1 0 0 0 0,1 0 0 0 0,0 0 0 0 0,-1 1 0 0 0,1-1 0 0 0,-1 1 0 0 0,1 0 0 0 0,-1 0 0 0 0,-3 1 0 0 0,-7 0 117 0 0,0 2-1 0 0,1 0 0 0 0,-1 0 0 0 0,1 1 1 0 0,0 1-1 0 0,0 0 0 0 0,1 0 0 0 0,-1 2 1 0 0,1-1-1 0 0,1 2 0 0 0,-15 10 0 0 0,-11 13 982 0 0,-63 66 0 0 0,57-53-591 0 0,32-32-366 0 0,0-1 0 0 0,0 1 0 0 0,1 1 0 0 0,1 0 0 0 0,-13 24 0 0 0,19-33-58 0 0,1 0 0 0 0,1 0 1 0 0,-1 1-1 0 0,1-1 1 0 0,0 0-1 0 0,-1 1 1 0 0,2-1-1 0 0,-1 1 0 0 0,1 0 1 0 0,-1-1-1 0 0,1 1 1 0 0,1-1-1 0 0,-1 1 1 0 0,0-1-1 0 0,1 1 1 0 0,0-1-1 0 0,0 1 0 0 0,1-1 1 0 0,-1 0-1 0 0,1 1 1 0 0,0-1-1 0 0,0 0 1 0 0,0 0-1 0 0,4 5 1 0 0,2 0 146 0 0,0-1 1 0 0,0 0-1 0 0,0 0 0 0 0,1 0 1 0 0,0-1-1 0 0,1-1 1 0 0,-1 0-1 0 0,2 0 1 0 0,-1-1-1 0 0,14 6 1 0 0,-8-5 167 0 0,0-1-1 0 0,0 0 1 0 0,0-2 0 0 0,0 0 0 0 0,1 0 0 0 0,25-1-1 0 0,-30-2-192 0 0,-1 0 0 0 0,1-1-1 0 0,-1-1 1 0 0,0 0-1 0 0,1 0 1 0 0,-1-1-1 0 0,0-1 1 0 0,-1 0 0 0 0,1 0-1 0 0,-1-1 1 0 0,1 0-1 0 0,10-8 1 0 0,-20 12 127 0 0,-10 3-3397 0 0,2-1 1589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5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21 919 0 0,'0'0'6388'0'0,"11"-3"-4434"0"0,23-14 4399 0 0,-35 19-6048 0 0,-2 3-173 0 0,0 0-1 0 0,0 0 0 0 0,-1-1 0 0 0,0 1 1 0 0,0-1-1 0 0,0 0 0 0 0,-10 7 0 0 0,-38 24 185 0 0,40-27-295 0 0,-45 22 76 0 0,17-10-23 0 0,15-7-46 0 0,-1-1 0 0 0,-49 16 1 0 0,74-27 160 0 0,18 13 115 0 0,-1-6-250 0 0,-1-1 1 0 0,1-1-1 0 0,20 5 0 0 0,-4-1-39 0 0,106 27-753 0 0,-51-15 426 0 0,-81-20 302 0 0,1 0 1 0 0,0 0-1 0 0,-1 0 1 0 0,0 1-1 0 0,0 0 1 0 0,0 0-1 0 0,0 0 1 0 0,6 6-1 0 0,-11-9 10 0 0,0 1 0 0 0,0-1 0 0 0,0 1 0 0 0,0-1 0 0 0,-1 1 0 0 0,1 0 0 0 0,0-1 0 0 0,-1 1 0 0 0,1 0 0 0 0,0-1 0 0 0,-1 1 0 0 0,1 0 0 0 0,-1 0 0 0 0,1 0 0 0 0,-1 0 0 0 0,1 0 0 0 0,-1 1 0 0 0,1 2 0 0 0,0-3 18 0 0,0 1 1 0 0,0 0-1 0 0,0 0 0 0 0,0 0 0 0 0,0 0 0 0 0,-1 0 0 0 0,1 0 1 0 0,-1 0-1 0 0,0 0 0 0 0,1 0 0 0 0,-1 0 0 0 0,0 0 1 0 0,0 0-1 0 0,0 0 0 0 0,-1 0 0 0 0,1 0 0 0 0,0 0 0 0 0,-1 0 1 0 0,1 0-1 0 0,-1 0 0 0 0,0 0 0 0 0,1 0 0 0 0,-3 3 0 0 0,2-3 34 0 0,0 0-8 0 0,-1 0-1 0 0,1-1 0 0 0,-1 1 1 0 0,1 0-1 0 0,-1 0 0 0 0,0-1 1 0 0,1 1-1 0 0,-1-1 0 0 0,0 1 1 0 0,0-1-1 0 0,0 0 0 0 0,0 0 1 0 0,0 0-1 0 0,-3 1 0 0 0,-37 10 364 0 0,20-6-314 0 0,-306 82-417 0 0,317-86 207 0 0,1 0 1 0 0,-1-1 0 0 0,-13 1-1 0 0,23-3 59 0 0,1-1 1 0 0,0 1-1 0 0,0-1 0 0 0,0 1 1 0 0,0-1-1 0 0,0 1 0 0 0,0-1 0 0 0,0 1 1 0 0,1-4-1 0 0,1-1-52 0 0,0 1 0 0 0,1-1 0 0 0,0 1 0 0 0,0 0 0 0 0,0-1 0 0 0,0 1 0 0 0,5-4 1 0 0,8-8-4448 0 0,-14 20 3592 0 0,6 10-25 0 0,-6-10-2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5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0 9671 0 0,'0'0'5507'0'0,"-1"3"-4983"0"0,-13 27-120 0 0,-1 0 1 0 0,-2 0-1 0 0,-22 29 0 0 0,3-4-185 0 0,-33 48-118 0 0,34-53-46 0 0,-54 104 0 0 0,83-139-56 0 0,0 0 0 0 0,1 0 1 0 0,1 1-1 0 0,0 0 1 0 0,2 0-1 0 0,0 0 0 0 0,0 0 1 0 0,2 17-1 0 0,-2-21-1577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5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 14135 0 0,'0'0'3103'0'0,"2"1"-2886"0"0,10 5-147 0 0,0 1 1 0 0,0 0-1 0 0,-1 1 0 0 0,0 0 0 0 0,-1 1 0 0 0,1 0 0 0 0,-2 1 0 0 0,1 0 0 0 0,-1 0 1 0 0,8 15-1 0 0,-12-19-64 0 0,-1 1 0 0 0,-1 0 1 0 0,1 0-1 0 0,-1 1 1 0 0,0-1-1 0 0,-1 1 0 0 0,0-1 1 0 0,0 1-1 0 0,-1 0 0 0 0,0 0 1 0 0,0 0-1 0 0,-1-1 0 0 0,0 1 1 0 0,0 0-1 0 0,-1 0 0 0 0,0 0 1 0 0,0 0-1 0 0,-1 0 1 0 0,-3 9-1 0 0,0-6 60 0 0,0 0 0 0 0,-1 0 1 0 0,0 0-1 0 0,-1-1 0 0 0,0 1 0 0 0,0-2 1 0 0,-1 1-1 0 0,-1-1 0 0 0,1 0 1 0 0,-2-1-1 0 0,1 0 0 0 0,-18 11 0 0 0,5-6-104 0 0,0 0 0 0 0,-1-1 0 0 0,0-2 0 0 0,-1 0 0 0 0,-27 7 0 0 0,40-15-545 0 0,0 1 0 0 0,0-2 0 0 0,0 1 1 0 0,-18-1-1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28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29 309 9671 0 0,'0'0'875'0'0,"-2"9"-702"0"0,1-6 162 0 0,0 0 0 0 0,0-1 0 0 0,0 1 0 0 0,0 0 0 0 0,-1 0 0 0 0,1-1 0 0 0,-3 3 0 0 0,-4 9 9516 0 0,7-17-9737 0 0,0-1 0 0 0,0 1 0 0 0,0 0 0 0 0,0 0 0 0 0,1-1 0 0 0,-1 1 0 0 0,1 0 0 0 0,0-1 0 0 0,0 1 0 0 0,0 0 0 0 0,0-1 0 0 0,1 1 0 0 0,0 0 0 0 0,-1 0 0 0 0,1-1 0 0 0,0 1 0 0 0,2-3 0 0 0,3-8 18 0 0,0 1 0 0 0,14-20 0 0 0,-14 22-15 0 0,5-6-128 0 0,0 1-1 0 0,1 0 1 0 0,1 0-1 0 0,0 1 1 0 0,1 1 0 0 0,1 0-1 0 0,0 1 1 0 0,1 1-1 0 0,0 0 1 0 0,1 1-1 0 0,0 1 1 0 0,1 1 0 0 0,19-8-1 0 0,-22 10-69 0 0,1 2-1 0 0,0 0 1 0 0,0 0 0 0 0,0 2-1 0 0,18-2 1 0 0,-31 4 75 0 0,-1 1 1 0 0,1 0-1 0 0,0 0 0 0 0,0 0 0 0 0,0 1 1 0 0,-1-1-1 0 0,1 1 0 0 0,0 0 0 0 0,0-1 1 0 0,-1 1-1 0 0,1 0 0 0 0,4 3 0 0 0,-5-3-1 0 0,-1 0 1 0 0,1 1-1 0 0,0-1 0 0 0,0 1 0 0 0,-1 0 0 0 0,1 0 0 0 0,0 0 0 0 0,-1-1 0 0 0,0 1 0 0 0,1 0 0 0 0,-1 1 0 0 0,0-1 0 0 0,0 0 0 0 0,0 0 0 0 0,-1 0 0 0 0,1 1 0 0 0,0 3 0 0 0,1 2 1 0 0,-1-1-1 0 0,-1 1 0 0 0,0-1 1 0 0,0 1-1 0 0,0 0 1 0 0,-1-1-1 0 0,0 1 0 0 0,0-1 1 0 0,-1 1-1 0 0,0-1 1 0 0,-3 8-1 0 0,-6 11 14 0 0,-23 41-1 0 0,17-36-12 0 0,1-2 66 0 0,8-15-60 0 0,0-1 0 0 0,1 1 0 0 0,1 0-1 0 0,0 1 1 0 0,-3 16 0 0 0,8-28 24 0 0,0 1 1 0 0,1 0-1 0 0,-1 0 0 0 0,1 0 1 0 0,0-1-1 0 0,0 1 0 0 0,0 0 1 0 0,1 0-1 0 0,0 0 0 0 0,-1-1 1 0 0,1 1-1 0 0,1 0 0 0 0,-1-1 1 0 0,0 1-1 0 0,1-1 1 0 0,0 1-1 0 0,0-1 0 0 0,0 0 1 0 0,0 1-1 0 0,0-1 0 0 0,1 0 1 0 0,-1-1-1 0 0,1 1 0 0 0,0 0 1 0 0,5 3-1 0 0,6 4 193 0 0,0 0 0 0 0,1-1 1 0 0,0-1-1 0 0,0 0 0 0 0,1-1 0 0 0,0-1 0 0 0,0 0 1 0 0,24 4-1 0 0,-30-9-151 0 0,-1 0-1 0 0,0-1 1 0 0,1 0 0 0 0,-1-1 0 0 0,0 1 0 0 0,15-5 0 0 0,-1 0-8 0 0,32-13 0 0 0,-39 12-326 0 0,0 1 1 0 0,0 0-1 0 0,1 2 1 0 0,-1 0-1 0 0,1 0 0 0 0,18 1 1 0 0,-33 2-133 0 0,-6 11-5583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58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508 112 5063 0 0,'0'0'390'0'0,"-2"0"-252"0"0,-50 11 7164 0 0,50-11-6868 0 0,0 1 1469 0 0,5-2-720 0 0,13-9-319 0 0,23-11-582 0 0,23-8 98 0 0,-30 13-137 0 0,53-18 0 0 0,-74 31-157 0 0,-1 0 0 0 0,0 1 0 0 0,0 0 0 0 0,1 1 0 0 0,-1 0 0 0 0,1 0 1 0 0,0 1-1 0 0,-1 1 0 0 0,20 2 0 0 0,-29-3-67 0 0,0 1 0 0 0,0-1 1 0 0,0 0-1 0 0,0 0 0 0 0,0 1 1 0 0,0-1-1 0 0,0 0 0 0 0,-1 1 1 0 0,1-1-1 0 0,0 1 0 0 0,0-1 1 0 0,0 1-1 0 0,0 0 0 0 0,-1-1 0 0 0,1 1 1 0 0,0 0-1 0 0,0 0 0 0 0,-1-1 1 0 0,1 1-1 0 0,-1 0 0 0 0,1 0 1 0 0,-1 0-1 0 0,1 0 0 0 0,-1 0 1 0 0,1 0-1 0 0,-1 0 0 0 0,0-1 0 0 0,0 1 1 0 0,1 2-1 0 0,-1 0 24 0 0,0 1 0 0 0,0-1 1 0 0,-1 0-1 0 0,1 0 0 0 0,-1 0 0 0 0,0 0 0 0 0,0 0 1 0 0,-2 5-1 0 0,1-3-17 0 0,-1 1 1 0 0,0-1-1 0 0,0 1 0 0 0,0-1 1 0 0,-1 0-1 0 0,0 0 1 0 0,0-1-1 0 0,-7 7 0 0 0,-5 2 25 0 0,-20 15-1 0 0,5-6-43 0 0,-220 166-335 0 0,217-163 328 0 0,-1-2 0 0 0,-75 36 0 0 0,-84 19 0 0 0,193-77 0 0 0,-12 3 0 0 0,1 1 0 0 0,0 0 0 0 0,0 1 0 0 0,-19 12 0 0 0,31-18 1 0 0,0 0 0 0 0,1 0 0 0 0,-1 0 1 0 0,0 0-1 0 0,0 0 0 0 0,0 0 0 0 0,1 0 0 0 0,-1 0 0 0 0,0 1 0 0 0,0-1 0 0 0,0 0 0 0 0,0 0 0 0 0,1 0 0 0 0,-1 0 0 0 0,0 0 1 0 0,0 0-1 0 0,0 0 0 0 0,0 0 0 0 0,1 0 0 0 0,-1 1 0 0 0,0-1 0 0 0,0 0 0 0 0,0 0 0 0 0,0 0 0 0 0,0 0 0 0 0,0 0 0 0 0,1 1 1 0 0,-1-1-1 0 0,0 0 0 0 0,0 0 0 0 0,0 0 0 0 0,0 0 0 0 0,0 1 0 0 0,0-1 0 0 0,0 0 0 0 0,0 0 0 0 0,0 0 0 0 0,0 0 0 0 0,0 1 1 0 0,0-1-1 0 0,0 0 0 0 0,0 0 0 0 0,0 0 0 0 0,0 1 0 0 0,0-1 0 0 0,0 0 0 0 0,0 0 0 0 0,0 0 0 0 0,0 0 0 0 0,0 1 0 0 0,0-1 1 0 0,-1 0-1 0 0,1 0 0 0 0,0 0 0 0 0,0 0 0 0 0,0 1 0 0 0,0-1 0 0 0,0 0 0 0 0,0 0 0 0 0,-1 0 0 0 0,1 0 0 0 0,0 0 0 0 0,0 0 1 0 0,0 0-1 0 0,0 1 0 0 0,-1-1 0 0 0,14 0 64 0 0,55-7 152 0 0,-1-4 0 0 0,74-22 0 0 0,-102 24-184 0 0,158-42-25 0 0,-186 48-108 0 0,-9 3-228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5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13 13935 0 0,'0'0'638'0'0,"-1"-1"-14"0"0,-5-5-399 0 0,1 0 1176 0 0,21 10-952 0 0,-5-2-406 0 0,-2 2-11 0 0,-1 0 1 0 0,1 0-1 0 0,-1 1 0 0 0,0 0 0 0 0,0 1 0 0 0,-1 0 0 0 0,0 0 1 0 0,12 12-1 0 0,-9-6 32 0 0,0 0 1 0 0,-1 0-1 0 0,0 1 1 0 0,11 21-1 0 0,-16-25 20 0 0,-1 0 1 0 0,0 1-1 0 0,0-1 0 0 0,-1 1 0 0 0,0-1 0 0 0,-1 1 1 0 0,0-1-1 0 0,-1 1 0 0 0,0 0 0 0 0,0 0 0 0 0,-1-1 1 0 0,0 1-1 0 0,0-1 0 0 0,-2 1 0 0 0,1-1 0 0 0,-1 1 1 0 0,0-1-1 0 0,-1 0 0 0 0,0 0 0 0 0,0-1 0 0 0,-1 1 1 0 0,0-1-1 0 0,-1 0 0 0 0,1 0 0 0 0,-2-1 0 0 0,-8 10 1 0 0,-1-5 191 0 0,0 1 0 0 0,-31 17 0 0 0,4-3-90 0 0,14-10-100 0 0,22-14-173 0 0,1 1-1 0 0,-1-1 0 0 0,1 1 0 0 0,-10 9 0 0 0,15-12-287 0 0,-4-38-8122 0 0,5 29 7474 0 0,-2-1-1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5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9215 0 0,'0'0'1230'0'0,"-1"2"247"0"0,-6 18 2741 0 0,1-3-1594 0 0,-7 30 1 0 0,13-45-2051 0 0,1 0-454 0 0,-1-1-129 0 0,0 0-1 0 0,1 0 1 0 0,-1 0-1 0 0,0 0 1 0 0,1 0-1 0 0,-1 0 1 0 0,1 0 0 0 0,0 0-1 0 0,-1 0 1 0 0,1 0-1 0 0,0 0 1 0 0,0-1-1 0 0,-1 1 1 0 0,1 0-1 0 0,0 0 1 0 0,0-1-1 0 0,0 1 1 0 0,0 0 0 0 0,0-1-1 0 0,0 1 1 0 0,0-1-1 0 0,0 0 1 0 0,0 1-1 0 0,0-1 1 0 0,0 0-1 0 0,0 1 1 0 0,0-1-1 0 0,0 0 1 0 0,0 0 0 0 0,1 0-1 0 0,-1 0 1 0 0,0 0-1 0 0,0 0 1 0 0,0 0-1 0 0,0-1 1 0 0,0 1-1 0 0,0 0 1 0 0,1-1-1 0 0,1 1-127 0 0,13-4-1366 0 0,2-1-484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5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9215 0 0,'0'0'831'0'0,"-16"2"5910"0"0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5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17879 0 0,'0'0'4120'0'0,"1"2"-3863"0"0,5 14-21 0 0,-6-15-223 0 0,1-1 0 0 0,-1 1-1 0 0,1-1 1 0 0,-1 0 0 0 0,1 1-1 0 0,0-1 1 0 0,-1 0-1 0 0,1 0 1 0 0,-1 1 0 0 0,1-1-1 0 0,0 0 1 0 0,-1 0 0 0 0,1 0-1 0 0,0 0 1 0 0,-1 0-1 0 0,1 0 1 0 0,-1 0 0 0 0,1 0-1 0 0,0 0 1 0 0,6 0-2433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2:5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1 8287 0 0,'0'0'3111'0'0,"-1"0"-2925"0"0,1 0 1 0 0,-1 0-1 0 0,1 1 1 0 0,0-1-1 0 0,-1 0 1 0 0,1 1-1 0 0,0-1 0 0 0,-1 0 1 0 0,1 1-1 0 0,0-1 1 0 0,-1 0-1 0 0,1 1 0 0 0,0-1 1 0 0,0 1-1 0 0,-1-1 1 0 0,1 0-1 0 0,0 1 1 0 0,0-1-1 0 0,0 1 0 0 0,0-1 1 0 0,0 1-1 0 0,4 4-63 0 0,0 0-1 0 0,1-1 1 0 0,0 0-1 0 0,0 0 1 0 0,0 0-1 0 0,11 6 0 0 0,39 15 78 0 0,-25-12-133 0 0,-19-8-64 0 0,0 0-1 0 0,0 1 1 0 0,-1 0-1 0 0,17 14 1 0 0,-25-18 7 0 0,1 0 0 0 0,-1 0 0 0 0,0 0-1 0 0,0 0 1 0 0,0 1 0 0 0,0-1 0 0 0,-1 1 0 0 0,1 0 0 0 0,-1-1 0 0 0,1 1 0 0 0,-1 0 0 0 0,0 0-1 0 0,0 0 1 0 0,0 0 0 0 0,-1 0 0 0 0,1 0 0 0 0,-1 0 0 0 0,1 0 0 0 0,-1 0 0 0 0,0 0 0 0 0,0 0 0 0 0,-1 0-1 0 0,1 0 1 0 0,-1 4 0 0 0,-2 1 157 0 0,1 0 0 0 0,-1-1-1 0 0,-1 1 1 0 0,1 0 0 0 0,-10 13 0 0 0,-29 33 630 0 0,26-34-576 0 0,-117 128 894 0 0,-13 18-378 0 0,140-155-699 0 0,5-9-32 0 0,0 0-1 0 0,0 0 1 0 0,-1 0-1 0 0,1 0 1 0 0,-1 0-1 0 0,1 0 0 0 0,-1 0 1 0 0,1 0-1 0 0,-1-1 1 0 0,0 1-1 0 0,-2 1 1 0 0,2-2-129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00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 5983 0 0,'0'0'4499'0'0,"-8"2"-2794"0"0,5 0-1649 0 0,0 0-1 0 0,1 0 1 0 0,-1 0-1 0 0,0 0 0 0 0,1 1 1 0 0,0-1-1 0 0,0 1 1 0 0,0-1-1 0 0,0 1 0 0 0,0 0 1 0 0,-3 5-1 0 0,0 2 215 0 0,0 1-1 0 0,-3 11 1 0 0,-1 11 716 0 0,-8 50-1 0 0,-4 15 398 0 0,4-40-687 0 0,-4-1 0 0 0,-1 0 0 0 0,-47 81 0 0 0,51-106-645 0 0,-30 49 50 0 0,25-43-1181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00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8751 0 0,'0'0'5851'0'0,"3"0"-4902"0"0,9 3-477 0 0,0-2 0 0 0,1 1 1 0 0,-1-2-1 0 0,1 0 0 0 0,-1 0 0 0 0,1-1 0 0 0,-1 0 0 0 0,13-4 0 0 0,101-31 403 0 0,-102 28-711 0 0,3-1-126 0 0,161-59 633 0 0,-160 56-571 0 0,-1-1 0 0 0,0-1 0 0 0,-2-2-1 0 0,40-30 1 0 0,-54 37-459 0 0,0-1-1 0 0,11-14 1 0 0,-19 21 209 0 0,0-1 1 0 0,0 1 0 0 0,-1-1-1 0 0,1 0 1 0 0,-1 0 0 0 0,0 0-1 0 0,0 0 1 0 0,-1-1 0 0 0,1 1-1 0 0,-1 0 1 0 0,1-6 0 0 0,-2 2-1347 0 0,-3-1-58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0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11951 0 0,'0'0'1083'0'0,"1"2"-891"0"0,62 99 4257 0 0,-36-54-2496 0 0,3-2 0 0 0,54 67 0 0 0,-70-98-1784 0 0,1 0 0 0 0,1-1 1 0 0,0-1-1 0 0,0-1 0 0 0,1 0 0 0 0,1-1 0 0 0,0-1 1 0 0,0 0-1 0 0,1-1 0 0 0,0-1 0 0 0,0-1 1 0 0,0-1-1 0 0,29 4 0 0 0,-39-8-134 0 0,-1 0 1 0 0,0-1-1 0 0,9 0 0 0 0,-13 0-122 0 0,-1 0 1 0 0,0-1-1 0 0,0 1 1 0 0,0-1-1 0 0,0 0 0 0 0,0 0 1 0 0,0 0-1 0 0,0 0 0 0 0,0 0 1 0 0,4-3-1 0 0,-6 3-30 0 0,-1 1 1 0 0,0 0-1 0 0,1-1 1 0 0,-1 1-1 0 0,0 0 0 0 0,0-1 1 0 0,1 1-1 0 0,-1 0 0 0 0,0-1 1 0 0,0 1-1 0 0,0-1 1 0 0,1 1-1 0 0,-1 0 0 0 0,0-1 1 0 0,0 1-1 0 0,0-1 0 0 0,0 1 1 0 0,0 0-1 0 0,0-1 1 0 0,0 0-1 0 0,0 0-680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0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0 919 0 0,'0'0'8763'0'0,"1"2"-8704"0"0,11 13 150 0 0,-11-14-17 0 0,5 10 3412 0 0,-1-3-2708 0 0,1 0 1 0 0,0 0 0 0 0,0-1-1 0 0,9 9 1 0 0,-5-7-641 0 0,1-1 0 0 0,0 1 0 0 0,1-2 0 0 0,21 12 0 0 0,-7-6-12 0 0,-1 2 1 0 0,0 1 0 0 0,32 26-1 0 0,-53-38-212 0 0,-1-1 1 0 0,1 1-1 0 0,-1-1 0 0 0,0 1 0 0 0,0 0 0 0 0,0 0 1 0 0,-1 1-1 0 0,1-1 0 0 0,-1 1 0 0 0,0-1 0 0 0,1 6 1 0 0,-2-7-21 0 0,0 0 0 0 0,-1 0 0 0 0,1 0 0 0 0,-1 0 0 0 0,1 0 0 0 0,-1 0 0 0 0,0 0 0 0 0,-1 0 0 0 0,1 0 0 0 0,0 0 0 0 0,-1 0 1 0 0,0 0-1 0 0,1 0 0 0 0,-1 0 0 0 0,0-1 0 0 0,-1 1 0 0 0,1 0 0 0 0,0-1 0 0 0,-4 6 0 0 0,-4 2 12 0 0,-1 0-1 0 0,0 0 1 0 0,0-1 0 0 0,-1 0-1 0 0,0-1 1 0 0,-20 11-1 0 0,-2-2-67 0 0,-44 18 1 0 0,0-10-2403 0 0,75-25 954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48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1038 6591 0 0,'0'0'299'0'0,"-2"1"-4"0"0,-7 5-189 0 0,-10 10 6298 0 0,35-22-5148 0 0,126-95 1270 0 0,105-100-1459 0 0,-14-17-380 0 0,76-50 25 0 0,-242 215-626 0 0,-3-3-1 0 0,58-65 0 0 0,-87 86-10 0 0,-33 33 74 0 0,-4 4-69 0 0,-78 107 100 0 0,27-35-133 0 0,-5 12 10 0 0,-67 132 0 0 0,122-213-54 0 0,-13 25-5 0 0,1 1 0 0 0,-11 34 1 0 0,21-49 11 0 0,1 1 0 0 0,0-1-1 0 0,1 1 1 0 0,1 0 0 0 0,0-1 0 0 0,2 21 0 0 0,1-7-35 0 0,1-3-28 0 0,-4 41 0 0 0,1-60-184 0 0,0 0-1 0 0,0 0 0 0 0,-1 0 1 0 0,-1 0-1 0 0,1 0 1 0 0,-1 0-1 0 0,0-1 1 0 0,-1 1-1 0 0,-5 8 1 0 0,8-14-209 0 0,-3 1-173 0 0,-3 4-690 0 0,-3-5-612 0 0,13-14 1522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0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140 250 2759 0 0,'0'0'126'0'0,"0"-1"-5"0"0,0-7 1519 0 0,2-2 3819 0 0,1 1-3974 0 0,0-5 3930 0 0,-7 21-5751 0 0,-5 10 593 0 0,-9 31 0 0 0,4-9 39 0 0,6-22-192 0 0,-11 28 54 0 0,-17 63 0 0 0,29-87-109 0 0,3-8-41 0 0,1-1-1 0 0,-3 21 0 0 0,6-31 177 0 0,15-13-40 0 0,-13 9-139 0 0,-1 0-1 0 0,-1 0 1 0 0,1 0-1 0 0,0 0 1 0 0,0 0 0 0 0,-1 0-1 0 0,1 0 1 0 0,-1 0 0 0 0,0 0-1 0 0,1 0 1 0 0,-1 0 0 0 0,0 0-1 0 0,0 0 1 0 0,0-1-1 0 0,-1 1 1 0 0,0-3 0 0 0,0-4 21 0 0,-2 1 0 0 0,-4-14 0 0 0,-5-4 22 0 0,9 18-5 0 0,-1 1 0 0 0,1 0 0 0 0,-3-12 0 0 0,6 16-19 0 0,-1 0 1 0 0,1 0-1 0 0,-1 0 0 0 0,1-1 0 0 0,0 1 0 0 0,1 0 1 0 0,-1 0-1 0 0,0 0 0 0 0,1-1 0 0 0,0 1 0 0 0,0 0 1 0 0,1-4-1 0 0,4-6-1 0 0,0 1 0 0 0,1-1 0 0 0,1 1 0 0 0,17-22 0 0 0,44-40 106 0 0,-45 50-116 0 0,89-83 317 0 0,-99 95-267 0 0,0 2-1 0 0,1 0 1 0 0,0 1-1 0 0,0 0 1 0 0,1 1 0 0 0,29-10-1 0 0,-41 17-28 0 0,0 0 1 0 0,0 0-1 0 0,0 0 0 0 0,-1 1 1 0 0,1-1-1 0 0,0 1 0 0 0,0 0 0 0 0,0 0 1 0 0,0 1-1 0 0,0-1 0 0 0,0 1 0 0 0,-1-1 1 0 0,5 3-1 0 0,-5-2-32 0 0,-1 0 0 0 0,1 0 0 0 0,-1 1 0 0 0,0-1 0 0 0,1 1 1 0 0,-1 0-1 0 0,0-1 0 0 0,0 1 0 0 0,0 0 0 0 0,0 0 0 0 0,0 1 0 0 0,-1-1 0 0 0,1 0 1 0 0,-1 1-1 0 0,1-1 0 0 0,-1 1 0 0 0,0-1 0 0 0,2 5 0 0 0,14 61-2160 0 0,-16-66 628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0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87 8551 0 0,'0'0'390'0'0,"-1"2"-8"0"0,-10 22-400 0 0,4-10 855 0 0,1 0 1 0 0,1 0 0 0 0,0 0-1 0 0,-4 22 1 0 0,8-34-747 0 0,1 0 0 0 0,0-1 0 0 0,0 1-1 0 0,0 0 1 0 0,0-1 0 0 0,0 1 0 0 0,0 0 0 0 0,0 0 0 0 0,1-1 0 0 0,-1 1 0 0 0,0 0 0 0 0,1-1 0 0 0,0 1 0 0 0,-1-1 0 0 0,1 1 0 0 0,0-1 0 0 0,0 1 0 0 0,0-1 0 0 0,0 1 0 0 0,0-1 0 0 0,0 0 0 0 0,0 0 0 0 0,3 3 0 0 0,-2-3-18 0 0,-1 0 1 0 0,1 0-1 0 0,0 0 0 0 0,0-1 1 0 0,0 1-1 0 0,0 0 0 0 0,0-1 1 0 0,0 1-1 0 0,1-1 1 0 0,-1 0-1 0 0,0 0 0 0 0,0 0 1 0 0,0 0-1 0 0,0 0 0 0 0,0 0 1 0 0,0 0-1 0 0,1-1 0 0 0,-1 1 1 0 0,2-1-1 0 0,13-6 203 0 0,1 0-1 0 0,-1-1 1 0 0,0-1-1 0 0,20-15 1 0 0,-4 4-64 0 0,-16 10-145 0 0,-2-1 1 0 0,1 0 0 0 0,-1-1 0 0 0,-1-1 0 0 0,0 0-1 0 0,15-19 1 0 0,-29 31-78 0 0,1 0 1 0 0,-1 0-1 0 0,1 0 0 0 0,-1 0 0 0 0,0 0 1 0 0,1 0-1 0 0,-1 0 0 0 0,0 0 0 0 0,0 0 1 0 0,0 0-1 0 0,0 0 0 0 0,0 0 0 0 0,0-1 1 0 0,0 0-1 0 0,0-1 4 0 0,-1-6 6 0 0,1 8-2 0 0,0 0 0 0 0,-1 0 0 0 0,1 0 0 0 0,0 0 0 0 0,0-1 0 0 0,-1 1 1 0 0,1 0-1 0 0,-1 0 0 0 0,1 1 0 0 0,-1-1 0 0 0,0 0 0 0 0,1 0 0 0 0,-1 0 0 0 0,0 0 0 0 0,1 0 0 0 0,-1 1 0 0 0,0-1 0 0 0,0 0 0 0 0,0 1 0 0 0,-1-2 0 0 0,-1 0-17 0 0,0 0-27 0 0,-1-1-1 0 0,0 1 1 0 0,0 0-1 0 0,0-1 1 0 0,0 2 0 0 0,0-1-1 0 0,-1 0 1 0 0,1 1-1 0 0,0 0 1 0 0,-1 0-1 0 0,1 0 1 0 0,-1 1 0 0 0,1 0-1 0 0,-1-1 1 0 0,1 2-1 0 0,-1-1 1 0 0,1 0-1 0 0,-9 3 1 0 0,-3 0-343 0 0,0 2 0 0 0,0 0 0 0 0,-26 13 0 0 0,9-3 177 0 0,1 1 0 0 0,1 2 0 0 0,1 1 0 0 0,-47 39 0 0 0,64-47 352 0 0,0 1 0 0 0,1 1 0 0 0,0 0 0 0 0,1 0-1 0 0,1 1 1 0 0,0 1 0 0 0,1-1 0 0 0,1 2 0 0 0,0-1 0 0 0,1 1-1 0 0,-8 27 1 0 0,14-37-100 0 0,-1-1 0 0 0,2 1 0 0 0,-1 0 0 0 0,1-1 0 0 0,0 1 0 0 0,0 0 0 0 0,0 0 0 0 0,1 0 0 0 0,0-1 0 0 0,0 1 0 0 0,0-1 0 0 0,1 1 0 0 0,0-1 0 0 0,0 1 0 0 0,0-1 0 0 0,1 0 0 0 0,0 0 0 0 0,0 0 0 0 0,0 0 0 0 0,1 0 0 0 0,6 7 0 0 0,-5-8-6 0 0,-1 1-1 0 0,1-1 1 0 0,0 0 0 0 0,0-1-1 0 0,1 1 1 0 0,-1-1-1 0 0,1 0 1 0 0,-1 0 0 0 0,1-1-1 0 0,0 1 1 0 0,0-1-1 0 0,0-1 1 0 0,1 1 0 0 0,-1-1-1 0 0,0 0 1 0 0,1-1-1 0 0,-1 1 1 0 0,0-1 0 0 0,9-1-1 0 0,0-1-1761 0 0,-1-1 0 0 0,23-8 0 0 0,-14 2-4096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0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697 2 11519 0 0,'-1'0'887'0'0,"-5"-1"-577"0"0,-1 1 0 0 0,1 0 1 0 0,-1 0-1 0 0,1 0 0 0 0,0 1 0 0 0,-1 0 0 0 0,1 1 0 0 0,0-1 1 0 0,-10 5-1 0 0,-55 26 2224 0 0,62-28-2428 0 0,-32 16 365 0 0,-42 29 1 0 0,70-40-454 0 0,1 0 0 0 0,1 0 1 0 0,0 1-1 0 0,0 1 0 0 0,1 0 0 0 0,0 0 0 0 0,-12 19 1 0 0,19-25-51 0 0,-15 27-198 0 0,17-30 183 0 0,1 0 0 0 0,-1 0 0 0 0,0 0 0 0 0,1 0 0 0 0,0 0 0 0 0,-1-1 0 0 0,1 1 0 0 0,0 0 0 0 0,0 0 0 0 0,0 0 0 0 0,0 0 0 0 0,0 0 0 0 0,1 0 0 0 0,-1 0 0 0 0,1 3 0 0 0,0-4 15 0 0,0 1 0 0 0,0-1-1 0 0,0 0 1 0 0,1 1-1 0 0,-1-1 1 0 0,0 0 0 0 0,0 0-1 0 0,1 1 1 0 0,-1-1 0 0 0,0 0-1 0 0,1-1 1 0 0,-1 1 0 0 0,3 1-1 0 0,-1 0-16 0 0,42 19-177 0 0,-31-15 349 0 0,22 12 0 0 0,-30-14-31 0 0,0 0 0 0 0,0 0 0 0 0,0 1 0 0 0,-1 0 0 0 0,0 0 1 0 0,9 11-1 0 0,-11-13-48 0 0,-1 1 0 0 0,0 0 0 0 0,0 0 0 0 0,0 0 0 0 0,0 0 0 0 0,-1 0 0 0 0,1 1 0 0 0,-1-1 0 0 0,0 0 0 0 0,-1 1 0 0 0,1-1 0 0 0,-1 8 0 0 0,0-7-8 0 0,0-1 0 0 0,0 0 0 0 0,-1 1 0 0 0,1-1 0 0 0,-1 0 0 0 0,0 0 0 0 0,-1 1 0 0 0,1-1 0 0 0,-1 0 0 0 0,0 0 0 0 0,0-1-1 0 0,0 1 1 0 0,-5 6 0 0 0,3-5 31 0 0,0-1 0 0 0,0 0 0 0 0,-1 0 0 0 0,1 0 0 0 0,-1-1-1 0 0,0 1 1 0 0,0-1 0 0 0,0 0 0 0 0,-6 2 0 0 0,-10 2 106 0 0,-1 0 0 0 0,1-2 0 0 0,-1 0 0 0 0,-29 2 0 0 0,32-5-190 0 0,-154 14-406 0 0,165-15 153 0 0,0-1-1 0 0,0-1 1 0 0,0 1 0 0 0,-9-3-1 0 0,-3-4-5105 0 0,11 2-580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0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 1839 0 0,'1'1'134'0'0,"0"3"-180"0"0,0-1-1 0 0,1 0 1 0 0,-1 0 0 0 0,-1 0 0 0 0,2 6 0 0 0,-1-2 852 0 0,-1 0-1 0 0,0 0 1 0 0,0-1 0 0 0,-2 9 0 0 0,-2 7 3725 0 0,-8 25-1 0 0,12-44-4297 0 0,-17 49 1952 0 0,-26 58-1 0 0,-31 46-825 0 0,15-33-891 0 0,-23 31-79 0 0,69-133-336 0 0,-82 133-1084 0 0,94-152 15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0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0 319 8751 0 0,'0'0'794'0'0,"2"-1"-652"0"0,27-26 2478 0 0,46-31 0 0 0,-56 45-1821 0 0,30-22 132 0 0,1 3 0 0 0,1 2 0 0 0,2 3 0 0 0,81-31 0 0 0,-106 48-621 0 0,0 1 1 0 0,30-4-1 0 0,-46 11-217 0 0,0 0 0 0 0,0 1 0 0 0,0 0 0 0 0,0 1 0 0 0,0 1-1 0 0,0 0 1 0 0,21 4 0 0 0,-28-4-73 0 0,-1 1 0 0 0,1-1-1 0 0,0 1 1 0 0,-1 0 0 0 0,1 1-1 0 0,-1-1 1 0 0,0 1 0 0 0,0 0-1 0 0,0 0 1 0 0,0 0 0 0 0,-1 0-1 0 0,1 1 1 0 0,-1-1 0 0 0,6 8-1 0 0,-6-5-4 0 0,1 0-1 0 0,-1 1 0 0 0,0-1 1 0 0,-1 1-1 0 0,1-1 1 0 0,-1 1-1 0 0,-1 0 0 0 0,1 0 1 0 0,0 10-1 0 0,-2-1 17 0 0,0-1 0 0 0,0 0 0 0 0,-2 1 0 0 0,0-1 0 0 0,0 0 0 0 0,-2 0 0 0 0,0 0 0 0 0,-11 27-1 0 0,10-31-8 0 0,0-1 0 0 0,0 0-1 0 0,-1-1 1 0 0,0 1-1 0 0,-1-1 1 0 0,0-1 0 0 0,0 1-1 0 0,-1-1 1 0 0,0 0-1 0 0,-1-1 1 0 0,0 0-1 0 0,0 0 1 0 0,0-1 0 0 0,-1 0-1 0 0,-13 6 1 0 0,-14 3-69 0 0,0-1 0 0 0,-1-2 0 0 0,-1-1 0 0 0,0-2 1 0 0,0-2-1 0 0,0-2 0 0 0,-46 1 0 0 0,77-6-470 0 0,-1 1 0 0 0,1-1-1 0 0,-1-1 1 0 0,1 0 0 0 0,0 0-1 0 0,-1 0 1 0 0,-14-6 0 0 0,11-1-6329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08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7831 0 0,'0'2'356'0'0,"6"41"236"0"0,-6-33 670 0 0,1 0 1 0 0,1 0 0 0 0,0-1 0 0 0,0 1-1 0 0,1 0 1 0 0,5 12 0 0 0,-5-18-947 0 0,-1-1 0 0 0,1 0 0 0 0,0 1 0 0 0,0-1 0 0 0,0 0 1 0 0,0 0-1 0 0,1-1 0 0 0,-1 1 0 0 0,1-1 0 0 0,6 4 0 0 0,-5-4-134 0 0,0 0-1 0 0,0 0 1 0 0,1-1 0 0 0,-1 1-1 0 0,1-1 1 0 0,-1 0-1 0 0,9 0 1 0 0,40-1 491 0 0,-54 0-668 0 0,19-2 49 0 0,-1-1 0 0 0,0 0 0 0 0,-1-2 0 0 0,1 0 0 0 0,-1-1-1 0 0,0 0 1 0 0,0-2 0 0 0,-1 0 0 0 0,0 0 0 0 0,26-20 0 0 0,-34 22-27 0 0,0 0 0 0 0,9-10-1 0 0,-15 15-43 0 0,0-1 0 0 0,0 0 0 0 0,-1 0 0 0 0,1 0 0 0 0,-1 0 0 0 0,1 0 0 0 0,-1-1 0 0 0,0 1 0 0 0,0 0 0 0 0,0 0 0 0 0,0-1 0 0 0,-1 1 0 0 0,1-1 0 0 0,0-4 0 0 0,-1 6 2 0 0,0 1-1 0 0,0-1 0 0 0,0 0 0 0 0,-1 0 0 0 0,1 0 0 0 0,0 1 0 0 0,-1-1 0 0 0,1 0 1 0 0,0 1-1 0 0,-1-1 0 0 0,1 0 0 0 0,-1 1 0 0 0,1-1 0 0 0,-1 0 0 0 0,0 1 0 0 0,1-1 1 0 0,-1 1-1 0 0,1-1 0 0 0,-1 1 0 0 0,0-1 0 0 0,0 1 0 0 0,1 0 0 0 0,-1-1 0 0 0,0 1 1 0 0,0 0-1 0 0,1-1 0 0 0,-1 1 0 0 0,0 0 0 0 0,0 0 0 0 0,0 0 0 0 0,1 0 0 0 0,-1 0 1 0 0,0 0-1 0 0,0 0 0 0 0,-1 0 0 0 0,-32 4-465 0 0,33-4 455 0 0,-28 6-100 0 0,1 2-1 0 0,0 1 1 0 0,1 1 0 0 0,0 2-1 0 0,0 0 1 0 0,1 2 0 0 0,-39 27 0 0 0,32-17-45 0 0,1 2 1 0 0,1 1-1 0 0,2 2 1 0 0,-49 59-1 0 0,67-74 171 0 0,0 1 0 0 0,2 0 0 0 0,-10 18 0 0 0,17-28 0 0 0,-1 0 0 0 0,2 0 0 0 0,-1 0 0 0 0,0 0 0 0 0,1 0 0 0 0,0 0 0 0 0,0 0 0 0 0,0 0 0 0 0,1 0 0 0 0,0 1 0 0 0,0-1 0 0 0,0 0 0 0 0,1 0 0 0 0,-1 0 0 0 0,3 7 0 0 0,-2-9-34 0 0,0 0 0 0 0,0-1 0 0 0,0 1 0 0 0,1-1 0 0 0,-1 1 0 0 0,1-1 0 0 0,-1 1 0 0 0,1-1 0 0 0,0 0 0 0 0,0 0 0 0 0,0 0 0 0 0,0 0 0 0 0,0 0 0 0 0,1-1 0 0 0,-1 1 0 0 0,0-1 0 0 0,1 1 0 0 0,-1-1 0 0 0,1 0 0 0 0,0 0 0 0 0,-1 0 0 0 0,1 0 0 0 0,0 0 0 0 0,0-1 1 0 0,-1 1-1 0 0,6-1 0 0 0,1 1-174 0 0,0-2 1 0 0,-1 1-1 0 0,1-1 1 0 0,0-1-1 0 0,-1 1 1 0 0,1-2-1 0 0,11-3 1 0 0,3-3-1296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0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0 12895 0 0,'0'0'6548'0'0,"-1"2"-5876"0"0,-5 10-263 0 0,-1-1 1 0 0,0 1-1 0 0,-1-1 0 0 0,0-1 0 0 0,-18 18 0 0 0,1 1 60 0 0,7-9-448 0 0,-1-1 1 0 0,-25 19-1 0 0,16-11 11 0 0,1 1-1 0 0,1 0 1 0 0,-30 46 0 0 0,28-37-10 0 0,23-31-4 0 0,0 0 0 0 0,1 1-1 0 0,0 0 1 0 0,0 0 0 0 0,0 0-1 0 0,1 0 1 0 0,0 0 0 0 0,-3 9-1 0 0,6-15-14 0 0,0 0 1 0 0,0 0-1 0 0,1 0 0 0 0,-1 0 0 0 0,0 0 0 0 0,0 0 1 0 0,0 0-1 0 0,1-1 0 0 0,-1 1 0 0 0,1 0 0 0 0,-1 0 1 0 0,0 0-1 0 0,1-1 0 0 0,-1 1 0 0 0,1 0 0 0 0,0 0 1 0 0,-1-1-1 0 0,1 1 0 0 0,0 0 0 0 0,-1-1 0 0 0,2 1 1 0 0,15 10 45 0 0,-6-9-31 0 0,1 1 1 0 0,-1-1-1 0 0,0-1 0 0 0,1 0 1 0 0,-1 0-1 0 0,1-1 0 0 0,14-2 0 0 0,-6 1-8 0 0,36-2-1490 0 0,1-2 0 0 0,63-14 0 0 0,-99 14-200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09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442 139 9671 0 0,'8'-14'160'0'0,"0"0"-1"0"0,2 0 1 0 0,-1 1-1 0 0,13-14 1 0 0,-14 20 377 0 0,0-1 1 0 0,0 1-1 0 0,13-9 1 0 0,14-2 4893 0 0,-34 18-4616 0 0,0 1-425 0 0,1 2-342 0 0,-1 0 0 0 0,1 0 0 0 0,-1 0 0 0 0,0 1 0 0 0,0-1 0 0 0,0 0 0 0 0,0 0 0 0 0,-1 1 0 0 0,1-1 0 0 0,-1 0 0 0 0,0 1-1 0 0,0-1 1 0 0,0 0 0 0 0,0 1 0 0 0,-1-1 0 0 0,1 0 0 0 0,-3 5 0 0 0,-1 8 8 0 0,0 0 0 0 0,-9 18 0 0 0,-9 13 77 0 0,-33 55 1 0 0,-36 42-48 0 0,14-24-38 0 0,-7 14-37 0 0,-37 61 53 0 0,82-132-41 0 0,23-38-655 0 0,0 0 0 0 0,2 0 1 0 0,-17 46-1 0 0,30-70-468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09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7367 0 0,'0'0'8666'0'0,"2"0"-7397"0"0,95-23 3534 0 0,-18 3-3240 0 0,310-43-1281 0 0,-371 61-1512 0 0,-3 2-59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10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259 412 11055 0 0,'0'0'852'0'0,"0"1"-282"0"0,-2 9-65 0 0,0-1 1 0 0,-1 0 0 0 0,0 0-1 0 0,-1 0 1 0 0,0 0 0 0 0,-1 0-1 0 0,-9 14 1 0 0,-48 54 5636 0 0,19-27-4295 0 0,13-12-2086 0 0,14-20-125 0 0,1 2 1 0 0,1 0 0 0 0,0 0-1 0 0,-12 27 1 0 0,25-45-426 0 0,13-1-1826 0 0,3-2 1179 0 0</inkml:trace>
  <inkml:trace contextRef="#ctx0" brushRef="#br0" timeOffset="1">479 1 1839 0 0,'0'0'11152'0'0,"5"10"-11152"0"0,0 5-5184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4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20 150 5063 0 0,'-1'-1'232'0'0,"-18"-9"11294"0"0,22 9-11351 0 0,-1 1 0 0 0,0-1 1 0 0,0 0-1 0 0,0 0 0 0 0,0 0 0 0 0,-1 0 1 0 0,1 0-1 0 0,3-2 0 0 0,4-3 165 0 0,40-15 1073 0 0,101-30 0 0 0,-93 34-951 0 0,-30 9-441 0 0,0 1 0 0 0,1 2 1 0 0,0 1-1 0 0,44-2 0 0 0,-67 6-1694 0 0,7-3-5683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1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17 7367 0 0,'6'-6'667'0'0,"-1"-4"7832"0"0,-7 21-7625 0 0,-14 52 1422 0 0,-12 60 4 0 0,20-71-1733 0 0,-3 85-1 0 0,11-136-456 0 0,0-1-1 0 0,0 1 1 0 0,0 0-1 0 0,0 0 0 0 0,0 0 1 0 0,0-1-1 0 0,0 1 1 0 0,0 0-1 0 0,0-1 0 0 0,0 1 1 0 0,1 0-1 0 0,-1 0 1 0 0,0-1-1 0 0,0 1 0 0 0,1 0 1 0 0,-1-1-1 0 0,1 1 1 0 0,0 0-1 0 0,8 0-48 0 0,-8-1-61 0 0,-1 0 0 0 0,1 0 0 0 0,-1 0 1 0 0,1 0-1 0 0,-1 0 0 0 0,1 0 0 0 0,-1 0 1 0 0,1 0-1 0 0,-1 0 0 0 0,1-1 0 0 0,-1 1 1 0 0,1 0-1 0 0,-1 0 0 0 0,1 0 0 0 0,-1 0 0 0 0,1-1 1 0 0,-1 1-1 0 0,1 0 0 0 0,-1-1 0 0 0,0 1 1 0 0,1 0-1 0 0,-1-1 0 0 0,0 1 0 0 0,1 0 1 0 0,0-2-1 0 0,3-2 5 0 0,5-4-13 0 0,-2-1 0 0 0,0 0-1 0 0,0 0 1 0 0,0-1 0 0 0,8-16 0 0 0,14-21-84 0 0,-7 19 34 0 0,2 2 1 0 0,0 1-1 0 0,1 1 1 0 0,2 1-1 0 0,0 1 1 0 0,43-26-1 0 0,-41 29-230 0 0,48-26-3916 0 0,-55 34-3248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1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124 125 11519 0 0,'2'1'4576'0'0,"41"2"654"0"0,-34-3-4790 0 0,0-1 0 0 0,0 0 0 0 0,0 0 0 0 0,0-1 1 0 0,11-4-1 0 0,2-1 183 0 0,11-4-307 0 0,47-21-1 0 0,-70 27-370 0 0,-2 1-133 0 0,1-1-1 0 0,-1 1 0 0 0,0-1 1 0 0,0-1-1 0 0,9-7 1 0 0,-15 12-15 0 0,-3 0-199 0 0,1 0 375 0 0,0 0 1 0 0,0 1-1 0 0,0-1 1 0 0,-1 0-1 0 0,1 0 1 0 0,0 0-1 0 0,-1 1 1 0 0,1-1-1 0 0,0 0 1 0 0,-1 0-1 0 0,1 1 1 0 0,-1-1-1 0 0,0 1 1 0 0,0-2-1 0 0,-2 0-14 0 0,-1 1 1 0 0,0-1-1 0 0,0 1 0 0 0,0-1 1 0 0,0 1-1 0 0,0 1 0 0 0,0-1 0 0 0,0 0 1 0 0,0 1-1 0 0,-1 0 0 0 0,1 0 1 0 0,0 0-1 0 0,-8 2 0 0 0,-5 0-185 0 0,-32 11-1 0 0,32-7 181 0 0,0 1 0 0 0,1 1-1 0 0,0 0 1 0 0,0 1 0 0 0,1 0-1 0 0,0 1 1 0 0,0 1 0 0 0,1 1-1 0 0,-19 20 1 0 0,17-14 116 0 0,0 1 1 0 0,1 0 0 0 0,1 1-1 0 0,1 1 1 0 0,1 0 0 0 0,-15 34-1 0 0,24-48-48 0 0,1 0-1 0 0,0 0 0 0 0,0 0 1 0 0,0 0-1 0 0,0 0 0 0 0,1 0 1 0 0,0 11-1 0 0,1-15-8 0 0,0 0-1 0 0,1-1 0 0 0,-1 1 1 0 0,0-1-1 0 0,1 1 0 0 0,0-1 1 0 0,0 1-1 0 0,-1-1 0 0 0,1 1 1 0 0,1-1-1 0 0,-1 0 1 0 0,0 0-1 0 0,1 1 0 0 0,-1-1 1 0 0,1 0-1 0 0,-1 0 0 0 0,1 0 1 0 0,0-1-1 0 0,0 1 0 0 0,0 0 1 0 0,0-1-1 0 0,0 1 0 0 0,0-1 1 0 0,4 2-1 0 0,1 0 22 0 0,1 0-1 0 0,0 0 0 0 0,0 0 1 0 0,0-1-1 0 0,0-1 1 0 0,13 2-1 0 0,-1-2 66 0 0,31-2 0 0 0,-6-7-1176 0 0,-43 7-348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1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37 15031 0 0,'0'0'687'0'0,"0"-2"-16"0"0,0-17-282 0 0,0 18 242 0 0,-2-13 4551 0 0,-11 45-5194 0 0,-20 37-1 0 0,20-41 18 0 0,-86 133-58 0 0,61-103 46 0 0,-16 26 19 0 0,-82 129 83 0 0,15 8-14 0 0,115-209-138 0 0,1 1 0 0 0,0 0 1 0 0,0 0-1 0 0,2 1 0 0 0,-1-1 0 0 0,2 1 0 0 0,-3 19 0 0 0,6-29-1242 0 0,5 4-423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11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14135 0 0,'0'0'1283'0'0,"-1"2"-1055"0"0,-11 27-97 0 0,9-24 188 0 0,1 0-1 0 0,-1-1 1 0 0,1 1 0 0 0,0 0 0 0 0,1 0-1 0 0,-1 0 1 0 0,1 1 0 0 0,0-1 0 0 0,1 0-1 0 0,-1 0 1 0 0,1 1 0 0 0,0-1-1 0 0,1 8 1 0 0,2 1 110 0 0,2 0 0 0 0,-1 0 0 0 0,2-1 0 0 0,0 1-1 0 0,0-1 1 0 0,1 0 0 0 0,1-1 0 0 0,0 0 0 0 0,13 15 0 0 0,9 6-318 0 0,59 51 1 0 0,-86-81-227 0 0,1 0 0 0 0,-1 0 0 0 0,0-1 0 0 0,1 0 0 0 0,0 0 0 0 0,-1 0 0 0 0,1 0 0 0 0,0 0 0 0 0,0-1 0 0 0,0 1 0 0 0,0-1 0 0 0,0 0 0 0 0,0 0 0 0 0,1-1 0 0 0,-1 1 0 0 0,0-1 0 0 0,0 0 0 0 0,1 0 0 0 0,-1-1 0 0 0,0 1 0 0 0,0-1 0 0 0,8-2 0 0 0,1-1-1150 0 0,0-1 1 0 0,0-1-1 0 0,-1 0 0 0 0,0-1 1 0 0,14-10-1 0 0,-6 3-398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12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20 8287 0 0,'0'0'382'0'0,"0"-1"-8"0"0,0-16 11710 0 0,-1 16-11382 0 0,-6 0 2009 0 0,-7 9-3579 0 0,8-2 962 0 0,0 0-1 0 0,0 0 1 0 0,0 1-1 0 0,0 0 1 0 0,1 0-1 0 0,1 0 1 0 0,-8 15-1 0 0,-4 5-2 0 0,-140 252 245 0 0,56-93-184 0 0,21-51-140 0 0,-113 214 40 0 0,142-244-33 0 0,-40 86 26 0 0,89-188-48 0 0,-4 9-370 0 0,0 0 0 0 0,0 0 0 0 0,2 1 0 0 0,-1 0 0 0 0,1 0 0 0 0,1 0 0 0 0,1 0 0 0 0,-1 15 0 0 0,2-30-696 0 0,-3-5-46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2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28 919 0 0,'0'0'14248'0'0,"2"-2"-13957"0"0,4-4-58 0 0,-5 5-29 0 0,1 0-4 0 0,14-16 2299 0 0,-17 19-2246 0 0,-22 32 499 0 0,22-32-580 0 0,-1 2 28 0 0,0 0-221 0 0,6-7 1098 0 0,-2 1-521 0 0,-8 10-165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2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 1375 0 0,'0'0'12035'0'0,"-1"1"-11347"0"0,-86 149 3873 0 0,-66 106-3605 0 0,130-223-926 0 0,-5 9 14 0 0,-25 48 0 0 0,16-24-512 0 0,36-63 64 0 0,0-2-99 0 0,-4 5 236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2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84 173 919 0 0,'-2'-1'67'0'0,"-21"-5"418"0"0,-5 6 9120 0 0,20 3-8854 0 0,-6 5 780 0 0,13-7-1439 0 0,0 0 0 0 0,0 0 1 0 0,1 1-1 0 0,-1-1 0 0 0,0 0 0 0 0,1 0 1 0 0,-1 1-1 0 0,1-1 0 0 0,-1 0 0 0 0,1 1 1 0 0,-1-1-1 0 0,1 0 0 0 0,0 1 1 0 0,0-1-1 0 0,0 1 0 0 0,0-1 0 0 0,0 0 1 0 0,0 1-1 0 0,0-1 0 0 0,1 3 0 0 0,0 0 22 0 0,0 1-1 0 0,0-1 0 0 0,1 1 0 0 0,-1-1 1 0 0,1 0-1 0 0,0 0 0 0 0,0 0 0 0 0,1 0 1 0 0,-1 0-1 0 0,1-1 0 0 0,0 1 0 0 0,0-1 1 0 0,0 1-1 0 0,0-1 0 0 0,1 0 1 0 0,-1 0-1 0 0,1-1 0 0 0,0 1 0 0 0,0-1 1 0 0,0 0-1 0 0,0 0 0 0 0,7 3 0 0 0,3 0 32 0 0,0-1-1 0 0,0 0 1 0 0,0-1-1 0 0,1 0 1 0 0,25 1-1 0 0,-15-4-28 0 0,-1 0 0 0 0,1-2 0 0 0,47-9 0 0 0,71-27 20 0 0,-76 19-104 0 0,57-11-11 0 0,103-33 22 0 0,-184 48-83 0 0,197-77-496 0 0,-222 84 345 0 0,-10 5-1069 0 0,-1 0-1 0 0,1-1 1 0 0,-1 0 0 0 0,0 0-1 0 0,10-8 1 0 0,-15 10-459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2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0 919 0 0,'-1'1'10892'0'0,"-26"25"-6200"0"0,4 6-3455 0 0,-16 37-1240 0 0,36-62 305 0 0,-100 199 262 0 0,-6 12-575 0 0,-17-11-184 0 0,110-185 191 0 0,0 0 1 0 0,-2-2 0 0 0,-23 23-1 0 0,33-37 16 0 0,1-2 36 0 0,-2-3-36 0 0,9-2-12 0 0,-1 1 0 0 0,0 0 0 0 0,1 0 0 0 0,-1-1 0 0 0,0 1-1 0 0,1 0 1 0 0,-1-1 0 0 0,0 1 0 0 0,1-1 0 0 0,-1 1 0 0 0,1-1 0 0 0,-1 1 0 0 0,1-1-1 0 0,-1 0 1 0 0,1 1 0 0 0,0-1 0 0 0,-1 1 0 0 0,1-1 0 0 0,-1 0 0 0 0,1 1 0 0 0,0-1-1 0 0,0-1 1 0 0,-1 0-4 0 0,1 0-1 0 0,-1 0 0 0 0,1 0 1 0 0,0 0-1 0 0,0 0 1 0 0,0 0-1 0 0,1-4 0 0 0,0-1-1 0 0,1 0-1 0 0,0 1 1 0 0,0-1 0 0 0,4-6-1 0 0,1-1-11 0 0,1 1 0 0 0,1 0 0 0 0,0 0 0 0 0,1 1 0 0 0,15-16 0 0 0,-9 13-73 0 0,0 0 0 0 0,2 0 0 0 0,21-13 0 0 0,-31 23 143 0 0,0 1 0 0 0,1 0 0 0 0,-1 0 0 0 0,1 0 0 0 0,0 1 0 0 0,-1 1 0 0 0,1-1 0 0 0,1 1 0 0 0,-1 1 0 0 0,0 0-1 0 0,16 0 1 0 0,-21 1 5 0 0,0 0 0 0 0,0 1-1 0 0,1-1 1 0 0,-1 1-1 0 0,0 0 1 0 0,0 1 0 0 0,0-1-1 0 0,0 0 1 0 0,0 1-1 0 0,0 0 1 0 0,-1 0 0 0 0,1 0-1 0 0,-1 1 1 0 0,1-1-1 0 0,-1 1 1 0 0,0 0 0 0 0,0 0-1 0 0,0 0 1 0 0,0 0-1 0 0,0 0 1 0 0,-1 1 0 0 0,1-1-1 0 0,-1 1 1 0 0,0 0-1 0 0,0 0 1 0 0,-1 0 0 0 0,3 5-1 0 0,-1 3 9 0 0,0 0-1 0 0,-1 0 0 0 0,0 1 1 0 0,-1-1-1 0 0,0 1 0 0 0,-2 15 1 0 0,0-8 73 0 0,-1-1 1 0 0,-2 1 0 0 0,-5 23 0 0 0,4-28-130 0 0,0 0 0 0 0,-1 0 1 0 0,-1 0-1 0 0,0-1 0 0 0,-16 24 1 0 0,22-37-152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2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10 7367 0 0,'0'0'9415'0'0,"-17"2"-8747"0"0,7-3-557 0 0,0 0-1 0 0,-16-3 1 0 0,19 2-103 0 0,0 1 0 0 0,-1 0 1 0 0,1 0-1 0 0,-1 0 0 0 0,0 1 0 0 0,-12 1 0 0 0,7 2-103 0 0,1 1 0 0 0,-1 0 0 0 0,1 0 0 0 0,0 2 0 0 0,0-1 0 0 0,-19 14 0 0 0,11-6 179 0 0,1 1-1 0 0,-32 31 1 0 0,42-36 29 0 0,1 0 1 0 0,1 0-1 0 0,-1 1 1 0 0,1 0-1 0 0,1 0 1 0 0,0 1-1 0 0,1 0 1 0 0,-1 0 0 0 0,2 0-1 0 0,0 1 1 0 0,-3 12-1 0 0,7-22-105 0 0,-1-1 0 0 0,1 0-1 0 0,0 0 1 0 0,-1 0 0 0 0,1 0-1 0 0,0 0 1 0 0,0 1 0 0 0,0-1 0 0 0,0 0-1 0 0,0 0 1 0 0,0 0 0 0 0,1 0-1 0 0,-1 0 1 0 0,0 1 0 0 0,0-1 0 0 0,1 0-1 0 0,-1 0 1 0 0,1 0 0 0 0,-1 0-1 0 0,1 0 1 0 0,0 0 0 0 0,-1 0 0 0 0,1 0-1 0 0,0 0 1 0 0,-1 0 0 0 0,2 0-1 0 0,0 0 2 0 0,0 0-1 0 0,-1 0 1 0 0,1-1-1 0 0,0 1 0 0 0,-1-1 1 0 0,1 1-1 0 0,0-1 0 0 0,0 0 1 0 0,-1 0-1 0 0,1 0 1 0 0,0 0-1 0 0,0 0 0 0 0,0 0 1 0 0,-1 0-1 0 0,1-1 1 0 0,3 0-1 0 0,15-5-24 0 0,0-2 0 0 0,0 0 0 0 0,-1-1 0 0 0,0-1-1 0 0,28-21 1 0 0,-2 3-314 0 0,7-5-302 0 0,-51 32 483 0 0,-10 12-38 0 0,-6 11 326 0 0,2 0 0 0 0,0 1-1 0 0,1 1 1 0 0,-13 37 0 0 0,25-61-137 0 0,0 1 0 0 0,0-1 0 0 0,0 0 0 0 0,0 1 0 0 0,0-1 0 0 0,0 0 0 0 0,0 1 0 0 0,0-1 0 0 0,0 0-1 0 0,1 0 1 0 0,-1 1 0 0 0,0-1 0 0 0,0 0 0 0 0,0 0 0 0 0,1 1 0 0 0,-1-1 0 0 0,0 0 0 0 0,0 0 0 0 0,0 0 0 0 0,1 1 0 0 0,-1-1 0 0 0,0 0 0 0 0,0 0 0 0 0,1 0 0 0 0,-1 0 0 0 0,0 1 0 0 0,1-1 0 0 0,-1 0 0 0 0,0 0 0 0 0,1 0 0 0 0,-1 0 0 0 0,0 0 0 0 0,0 0 0 0 0,1 0 0 0 0,-1 0 0 0 0,1 0 0 0 0,10 1-87 0 0,-5-2-140 0 0,0-1 0 0 0,0 0 1 0 0,10-4-1 0 0,-14 5 149 0 0,21-9-527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49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7055 0 0,'2'-2'323'0'0,"21"-11"1816"0"0,-26 17-2340 0 0,-3 4-2490 0 0,-1-2-167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28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1 13823 0 0,'0'0'1247'0'0,"-2"0"-1023"0"0,-2-1-7 0 0,-1 1-1 0 0,0 0 1 0 0,1 1 0 0 0,-1-1-1 0 0,0 1 1 0 0,0-1 0 0 0,1 2-1 0 0,-1-1 1 0 0,1 0 0 0 0,-1 1-1 0 0,1 0 1 0 0,0 0 0 0 0,-1 0-1 0 0,1 0 1 0 0,0 1 0 0 0,1 0-1 0 0,-1 0 1 0 0,0 0 0 0 0,-5 6-1 0 0,-6 7 549 0 0,1 1 0 0 0,-24 36 0 0 0,36-50-873 0 0,-27 45 586 0 0,-37 86 0 0 0,36-67-301 0 0,-36 79-104 0 0,-21 43 10 0 0,-121 175-403 0 0,201-354 196 0 0,0-1-1 0 0,-11 13 1 0 0,17-21-95 0 0,-2-14-2277 0 0,1 1 842 0 0,2 0 0 0 0,0-22 0 0 0,1 12-3904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2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97 8751 0 0,'-2'1'674'0'0,"-43"11"9996"0"0,47-10-10062 0 0,1 0-456 0 0,1 1 0 0 0,-1 0 0 0 0,1-1-1 0 0,0 0 1 0 0,0 0 0 0 0,0 0 0 0 0,0 0-1 0 0,1-1 1 0 0,-1 1 0 0 0,0-1 0 0 0,1 0-1 0 0,-1 0 1 0 0,1-1 0 0 0,-1 1 0 0 0,7-1 0 0 0,10-1 306 0 0,0 0 0 0 0,22-5 0 0 0,-24 3-93 0 0,228-48 1040 0 0,-137 25-1058 0 0,-36 10-1897 0 0,46-10-5716 0 0,-97 20-406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2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8751 0 0,'0'2'3487'0'0,"-28"69"6143"0"0,-23 35-8099 0 0,5-12-1267 0 0,37-78 120 0 0,-11 18 0 0 0,7-13-1641 0 0,1 1-4670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2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11 7831 0 0,'1'0'8535'0'0,"7"-8"-3208"0"0,-5 6-5005 0 0,-7 4 164 0 0,-4 4 77 0 0,0-1 1 0 0,-16 8-1 0 0,-41 12-576 0 0,42-20-116 0 0,0 2 0 0 0,0 1 0 0 0,1 1 1 0 0,-37 20-1 0 0,58-29 74 0 0,-1 1-1 0 0,1 0 1 0 0,0 0 0 0 0,0-1 0 0 0,0 1 0 0 0,0 0-1 0 0,0 0 1 0 0,0 0 0 0 0,0 0 0 0 0,0 0 0 0 0,0 0 0 0 0,0 0-1 0 0,0 0 1 0 0,0 1 0 0 0,1-1 0 0 0,-1 0 0 0 0,1 0-1 0 0,-1 1 1 0 0,1-1 0 0 0,-1 0 0 0 0,1 1 0 0 0,0-1-1 0 0,0 1 1 0 0,-1 1 0 0 0,2-2-81 0 0,-1 1-1 0 0,1 0 1 0 0,-1 0 0 0 0,1 0-1 0 0,0-1 1 0 0,0 1 0 0 0,-1 0-1 0 0,1-1 1 0 0,0 1 0 0 0,3 2-1 0 0,-4-3 65 0 0,2 0-3 0 0,-1 0 0 0 0,0 0 0 0 0,0 0 0 0 0,0 0 0 0 0,0 0 0 0 0,1-1 1 0 0,-1 1-1 0 0,0 0 0 0 0,1-1 0 0 0,-1 1 0 0 0,1-1 0 0 0,-1 1 0 0 0,3-1 0 0 0,20 3-59 0 0,-21-3 62 0 0,28 1-61 0 0,-25-1 100 0 0,-1-1-1 0 0,1 1 1 0 0,0 1-1 0 0,0-1 0 0 0,-1 1 1 0 0,1 0-1 0 0,0 0 1 0 0,-1 1-1 0 0,1-1 0 0 0,-1 1 1 0 0,8 4-1 0 0,-6 0 107 0 0,1-1-1 0 0,-1 1 0 0 0,0 0 1 0 0,-1 0-1 0 0,0 1 1 0 0,0 0-1 0 0,0 0 0 0 0,-1 0 1 0 0,0 1-1 0 0,0 0 1 0 0,-1 0-1 0 0,6 14 1 0 0,-9-21 499 0 0,-1 1-270 0 0,6 14 1002 0 0,-3-10-1136 0 0,-1 0 0 0 0,1 0 0 0 0,-2 1 0 0 0,3 13 0 0 0,-3-19-127 0 0,-1 1 0 0 0,1 0 0 0 0,-1 0 0 0 0,0 0 0 0 0,0 0 1 0 0,0 1-1 0 0,0-1 0 0 0,0 0 0 0 0,0 0 0 0 0,-1 0 0 0 0,1 0 0 0 0,-1-1 0 0 0,1 1 0 0 0,-1 0 0 0 0,0 0 0 0 0,0 0 0 0 0,0 0 0 0 0,0 0 0 0 0,0-1 0 0 0,0 1 1 0 0,0 0-1 0 0,0-1 0 0 0,-1 1 0 0 0,1-1 0 0 0,-1 0 0 0 0,1 1 0 0 0,-1-1 0 0 0,1 0 0 0 0,-4 2 0 0 0,-19 9 189 0 0,-1 0-1 0 0,0-2 1 0 0,0-1-1 0 0,-41 9 1 0 0,59-16-195 0 0,-28 7 78 0 0,-39 5 1 0 0,62-12-98 0 0,-1-1 1 0 0,1-1-1 0 0,-1 0 1 0 0,1 0-1 0 0,0-2 1 0 0,-24-4-1 0 0,34 5-31 0 0,0 0-1 0 0,0 0 0 0 0,-1 0 0 0 0,2 0 0 0 0,-1 0 0 0 0,0-1 0 0 0,0 1 0 0 0,0-1 0 0 0,1 1 0 0 0,-1-1 0 0 0,0 0 1 0 0,1 0-1 0 0,0 1 0 0 0,-1-1 0 0 0,1 0 0 0 0,0 0 0 0 0,0 0 0 0 0,0-1 0 0 0,0 1 0 0 0,0 0 0 0 0,1 0 0 0 0,-1 0 1 0 0,1-1-1 0 0,0 1 0 0 0,-1 0 0 0 0,1-1 0 0 0,0 1 0 0 0,0-4 0 0 0,0 4-255 0 0,1 1-411 0 0,0 0 331 0 0,0-1-1 0 0,0 1 1 0 0,0-1-1 0 0,-1 1 0 0 0,1-1 1 0 0,0 0-1 0 0,0-2 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3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5983 0 0,'0'0'8286'0'0,"1"2"-7453"0"0,8 15-96 0 0,-2 0 0 0 0,9 28 0 0 0,-9-23 44 0 0,13 28 0 0 0,-2-18-166 0 0,1-1 0 0 0,32 43 0 0 0,56 49 163 0 0,-34-51-588 0 0,-43-44 4 0 0,-1 1-1 0 0,-2 2 1 0 0,38 53 0 0 0,1 26 134 0 0,-65-108-237 0 0,1-15-4926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31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747 15 8287 0 0,'7'-14'8376'0'0,"-27"27"-7281"0"0,3 7-735 0 0,1 1 1 0 0,0 0 0 0 0,-22 43-1 0 0,21-34-154 0 0,-120 191 656 0 0,93-157-848 0 0,-70 78-1 0 0,93-118-21 0 0,-13 14 17 0 0,-55 49 0 0 0,78-78-20 0 0,-1 1-1 0 0,-1-2 1 0 0,0 1 0 0 0,0-2-1 0 0,0 0 1 0 0,-1 0-1 0 0,0-1 1 0 0,0-1 0 0 0,-21 5-1 0 0,-1-9-420 0 0,36-1 424 0 0,0 0-1 0 0,0 0 1 0 0,0 0 0 0 0,0-1-1 0 0,-1 1 1 0 0,1 0 0 0 0,0 0-1 0 0,0 0 1 0 0,0 0 0 0 0,0 0-1 0 0,0 0 1 0 0,-1 0 0 0 0,1 0-1 0 0,0 0 1 0 0,0 0 0 0 0,0-1-1 0 0,0 1 1 0 0,0 0-1 0 0,0 0 1 0 0,0 0 0 0 0,0 0-1 0 0,-1 0 1 0 0,1 0 0 0 0,0-1-1 0 0,0 1 1 0 0,0 0 0 0 0,0 0-1 0 0,0 0 1 0 0,0 0 0 0 0,0-1-1 0 0,0 1 1 0 0,0 0 0 0 0,0 0-1 0 0,0 0 1 0 0,0 0-1 0 0,0-1 1 0 0,0 1 0 0 0,0 0-1 0 0,0 0 1 0 0,0 0 0 0 0,0 0-1 0 0,0 0 1 0 0,0-1 0 0 0,1 1-1 0 0,-1 0 1 0 0,0 0 0 0 0,0 0-1 0 0,0 0 1 0 0,0 0 0 0 0,0 0-1 0 0,0-1 1 0 0,0 1-1 0 0,0 0 1 0 0,1 0 0 0 0,-1 0-1 0 0,6-8-1059 0 0,6-1-3382 0 0,5-1-1468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31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16959 0 0,'0'0'3184'0'0,"0"3"-2742"0"0,-1 7-213 0 0,0 1 0 0 0,0-1 0 0 0,-1 0 0 0 0,-1 1 0 0 0,-6 18 0 0 0,-27 52 367 0 0,22-52-496 0 0,-25 46 40 0 0,27-54-91 0 0,-7 7-20 0 0,14-22-8 0 0,0 1 1 0 0,0 1-1 0 0,1-1 1 0 0,0 1-1 0 0,-4 8 1 0 0,7-14 3 0 0,11-8-4554 0 0,4-4-2298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3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4143 0 0,'-1'2'2067'0'0,"-45"48"6498"0"0,37-38-7893 0 0,0 0-1 0 0,0 1 1 0 0,1 0 0 0 0,-10 24 0 0 0,16-23 163 0 0,0 2-1960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3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9671 0 0,'0'0'1032'0'0,"10"0"-1032"0"0,1-2 0 0 0,0 0 1048 0 0,0 0 168 0 0,0 2 1304 0 0,-1 0-1792 0 0,1 2-240 0 0,-2 5-488 0 0,-2 2-312 0 0,0 0 176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34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5527 0 0,'0'0'12138'0'0,"-8"1"-11701"0"0,4-1-408 0 0,0 1 0 0 0,0-1 1 0 0,0 1-1 0 0,0-1 0 0 0,0 1 1 0 0,0 0-1 0 0,0 1 0 0 0,0-1 0 0 0,0 1 1 0 0,0-1-1 0 0,1 1 0 0 0,-5 3 1 0 0,-2 3-52 0 0,-1 1 0 0 0,-14 16 0 0 0,-13 11 95 0 0,38-35-77 0 0,-1-1 0 0 0,0 1 0 0 0,1-1 0 0 0,-1 1-1 0 0,1-1 1 0 0,0 1 0 0 0,-1 0 0 0 0,1-1 0 0 0,-1 1 0 0 0,1 0 0 0 0,0-1 0 0 0,-1 1 0 0 0,1 0 0 0 0,0 0 0 0 0,0-1-1 0 0,0 1 1 0 0,0 0 0 0 0,-1 0 0 0 0,1-1 0 0 0,0 1 0 0 0,0 0 0 0 0,1 0 0 0 0,-1 0 0 0 0,0-1 0 0 0,0 1 0 0 0,0 0-1 0 0,1 0 1 0 0,9 15-75 0 0,-8-13 45 0 0,3 4 40 0 0,0-1 0 0 0,0 1 0 0 0,1-1 0 0 0,0 0 1 0 0,1 0-1 0 0,-1-1 0 0 0,1 0 0 0 0,12 7 0 0 0,-4-3-3 0 0,1-2-1 0 0,1 0 1 0 0,18 5-1 0 0,-14-5 54 0 0,1 1 0 0 0,-1 0 0 0 0,35 21 0 0 0,-53-27-41 0 0,-1-1 7 0 0,-1 0 0 0 0,0 0 0 0 0,0-1 0 0 0,1 1-1 0 0,-1 0 1 0 0,0 0 0 0 0,0 0 0 0 0,0 0 0 0 0,0 0 0 0 0,0 1 0 0 0,0-1 0 0 0,0 0 0 0 0,-1 0-1 0 0,1 1 1 0 0,0-1 0 0 0,-1 0 0 0 0,1 1 0 0 0,-1-1 0 0 0,1 1 0 0 0,-1-1 0 0 0,0 1 0 0 0,0-1-1 0 0,1 1 1 0 0,-1-1 0 0 0,0 3 0 0 0,-1-1-16 0 0,1 1 0 0 0,0 0 0 0 0,-1-1 0 0 0,0 0 0 0 0,0 1 0 0 0,0-1 0 0 0,0 1 0 0 0,-1-1 0 0 0,1 0 0 0 0,-1 0 0 0 0,0 0 0 0 0,1 0 0 0 0,-2 0 0 0 0,1 0 0 0 0,0 0 0 0 0,0-1 0 0 0,-1 1 0 0 0,-4 3 0 0 0,-2 1 17 0 0,0 1 0 0 0,-1-2 0 0 0,0 1-1 0 0,-14 6 1 0 0,3-5-16 0 0,-44 13-1 0 0,49-16-7 0 0,4-2-77 0 0,0-1-1 0 0,-1 0 1 0 0,1 0-1 0 0,0-1 1 0 0,-1-1 0 0 0,-14-1-1 0 0,17 0-29 0 0,1 0 0 0 0,0-1-1 0 0,0 0 1 0 0,0 0 0 0 0,0-1-1 0 0,0 0 1 0 0,1-1 0 0 0,-16-8-1 0 0,15 6-787 0 0,1-3-36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50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90 288 1839 0 0,'0'0'83'0'0,"1"-1"-6"0"0,25-28 4415 0 0,-19 25-359 0 0,5-7-2856 0 0,-10 9-743 0 0,0 1 189 0 0,1-1-92 0 0,6-4 61 0 0,17-10 516 0 0,31-15 1 0 0,-55 30-492 0 0,-2 5-653 0 0,-1 0 0 0 0,0 0 0 0 0,1 0 0 0 0,-1-1 0 0 0,-1 1 0 0 0,1 0 0 0 0,-1 0 0 0 0,1-1 0 0 0,-5 6 0 0 0,-20 29 243 0 0,-170 195-276 0 0,337-386-433 0 0,-84 100 402 0 0,83-59 0 0 0,-124 102 39 0 0,1 0 0 0 0,1 1-1 0 0,-1 0 1 0 0,2 2 0 0 0,27-8-1 0 0,-39 13 11 0 0,0 0 0 0 0,0 1 0 0 0,0 0 0 0 0,1 1 0 0 0,12 0 1 0 0,-8 0 71 0 0,-11 0-115 0 0,0 1 1 0 0,0-1-1 0 0,0 1 0 0 0,-1-1 1 0 0,1 1-1 0 0,0-1 0 0 0,0 1 0 0 0,0 0 1 0 0,0-1-1 0 0,-1 1 0 0 0,1 0 0 0 0,0 1 1 0 0,2 0 5 0 0,7 9 54 0 0,-7-8-33 0 0,-1 1 0 0 0,0 0-1 0 0,0-1 1 0 0,-1 1 0 0 0,1 0 0 0 0,-1 0-1 0 0,0 0 1 0 0,0 0 0 0 0,0 0 0 0 0,0 0-1 0 0,-1 8 1 0 0,0-5 12 0 0,0 1 0 0 0,-1-1 0 0 0,0 0 0 0 0,-1 1 1 0 0,1-1-1 0 0,-4 8 0 0 0,-1 0-17 0 0,-1 1 1 0 0,-1-1-1 0 0,0 0 1 0 0,-1-1 0 0 0,-11 14-1 0 0,6-13-17 0 0,0 0-1 0 0,-1-1 1 0 0,0-1-1 0 0,-1-1 1 0 0,-25 15-1 0 0,30-20-9 0 0,2-1-17 0 0,9-6-3 0 0,0 1 0 0 0,0-1-1 0 0,-1 0 1 0 0,1 0 0 0 0,0 1 0 0 0,0-1-1 0 0,-1 0 1 0 0,1 0 0 0 0,0 1 0 0 0,0-1-1 0 0,-1 0 1 0 0,1 0 0 0 0,0 0 0 0 0,-1 0-1 0 0,1 1 1 0 0,0-1 0 0 0,-1 0 0 0 0,1 0-1 0 0,0 0 1 0 0,-1 0 0 0 0,1 0 0 0 0,0 0-1 0 0,-1 0 1 0 0,1 0 0 0 0,-1 0 0 0 0,1 0-1 0 0,0 0 1 0 0,-1 0 0 0 0,1 0 0 0 0,0 0-1 0 0,-1 0 1 0 0,1-1 0 0 0,4-10-180 0 0,17-18 41 0 0,129-107-419 0 0,-112 104 493 0 0,42-45-306 0 0,-52 49 143 0 0,1 0 0 0 0,37-26 0 0 0,-50 43 247 0 0,0 0 0 0 0,1 1 0 0 0,0 1 1 0 0,28-11-1 0 0,-40 19 61 0 0,1-1-1 0 0,-1 1 1 0 0,0 0 0 0 0,1 0 0 0 0,-1 0 0 0 0,1 1 0 0 0,-1 0 0 0 0,1 0 0 0 0,7 1 0 0 0,-10 0-18 0 0,0 0 0 0 0,1 0 0 0 0,-1 0 1 0 0,0 0-1 0 0,0 1 0 0 0,0-1 0 0 0,0 1 0 0 0,0 0 1 0 0,0 0-1 0 0,0 0 0 0 0,0 0 0 0 0,-1 1 0 0 0,1-1 1 0 0,-1 0-1 0 0,0 1 0 0 0,3 4 0 0 0,-3-4-26 0 0,1 1 1 0 0,-1 0-1 0 0,0 0 0 0 0,0-1 1 0 0,-1 1-1 0 0,1 0 0 0 0,-1 1 0 0 0,0-1 1 0 0,0 0-1 0 0,0 0 0 0 0,-1 1 0 0 0,0-1 1 0 0,0 0-1 0 0,0 0 0 0 0,0 1 0 0 0,0-1 1 0 0,-1 0-1 0 0,0 1 0 0 0,0-1 0 0 0,-3 8 1 0 0,2-4 19 0 0,-2 7 43 0 0,-1 0 0 0 0,-1-1-1 0 0,-14 27 1 0 0,-29 38 90 0 0,47-77-168 0 0,-15 22 41 0 0,-1-2-1 0 0,-28 26 1 0 0,43-44 0 0 0,-1 5-46 0 0,2-7-101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3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1 10135 0 0,'2'1'4498'0'0,"0"0"-4277"0"0,0 1 1 0 0,0-1-1 0 0,0 1 1 0 0,0-1 0 0 0,0 1-1 0 0,-1 0 1 0 0,1 0 0 0 0,-1 0-1 0 0,1 0 1 0 0,-1 0-1 0 0,1 0 1 0 0,-1 0 0 0 0,0 0-1 0 0,0 1 1 0 0,0-1 0 0 0,0 0-1 0 0,-1 1 1 0 0,1-1-1 0 0,-1 1 1 0 0,1-1 0 0 0,-1 1-1 0 0,0-1 1 0 0,0 1-1 0 0,0-1 1 0 0,0 1 0 0 0,-1 2-1 0 0,-1 9-162 0 0,0 1 0 0 0,-1-1-1 0 0,-7 20 1 0 0,7-23 309 0 0,-14 39-85 0 0,-1-2 0 0 0,-35 65 0 0 0,-61 85-89 0 0,106-185-185 0 0,-174 249 104 0 0,109-164-98 0 0,66-87-48 0 0,-5 4-192 0 0,-13 27 1 0 0,24-41-46 0 0,12-32-12066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3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33 121 13823 0 0,'0'0'1062'0'0,"-2"0"-693"0"0,0 1-201 0 0,0 0 0 0 0,0 0 1 0 0,0 0-1 0 0,-1 0 0 0 0,1 0 0 0 0,0 0 0 0 0,0 0 0 0 0,0 1 1 0 0,1-1-1 0 0,-1 1 0 0 0,0-1 0 0 0,0 1 0 0 0,-1 2 1 0 0,2-3 676 0 0,1 2-302 0 0,0-3-452 0 0,0 1 1 0 0,0-1 0 0 0,0 1-1 0 0,0-1 1 0 0,0 1 0 0 0,0 0-1 0 0,0-1 1 0 0,0 1 0 0 0,0-1 0 0 0,0 1-1 0 0,0-1 1 0 0,0 1 0 0 0,0-1-1 0 0,0 1 1 0 0,1-1 0 0 0,-1 1-1 0 0,0 0 1 0 0,3 1 24 0 0,0 1 0 0 0,0-1 0 0 0,1 0 0 0 0,-1 0 0 0 0,0 0 0 0 0,1-1 0 0 0,-1 1 0 0 0,1-1 1 0 0,0 1-1 0 0,-1-1 0 0 0,1 0 0 0 0,0-1 0 0 0,0 1 0 0 0,0-1 0 0 0,-1 0 0 0 0,1 0 0 0 0,5 0 0 0 0,9-2 85 0 0,-1 0 0 0 0,29-8 0 0 0,-13 2-40 0 0,330-48 101 0 0,-302 50-219 0 0,-13 1-297 0 0,75-16-1 0 0,-116 19 21 0 0,-1-1-1 0 0,1 1 0 0 0,0-1 1 0 0,-1 0-1 0 0,0 0 0 0 0,9-7 1 0 0,16-16-3629 0 0,-17 12-2737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3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0 8287 0 0,'0'0'639'0'0,"0"3"-415"0"0,1 8 826 0 0,-1 0-1 0 0,0 0 1 0 0,-1 1 0 0 0,0-1-1 0 0,-1 0 1 0 0,-5 18-1 0 0,-26 69 1608 0 0,23-72-2457 0 0,-24 55 831 0 0,-68 115 0 0 0,71-141-889 0 0,18-30-88 0 0,-14 25 23 0 0,-2 0-1 0 0,-41 51 1 0 0,43-65-14 0 0,15-20-29 0 0,-1 0 1 0 0,0 0-1 0 0,-23 20 0 0 0,36-36-29 0 0,-1 1-1 0 0,0 0 1 0 0,1-1 0 0 0,-1 1 0 0 0,0-1-1 0 0,0 1 1 0 0,0-1 0 0 0,0 1 0 0 0,1-1-1 0 0,-1 1 1 0 0,0-1 0 0 0,0 0 0 0 0,0 1-1 0 0,0-1 1 0 0,-1 0 0 0 0,1 0-2 0 0,1 0-1 0 0,0 0 1 0 0,0 0-1 0 0,-1-1 1 0 0,1 1-1 0 0,0 0 1 0 0,0 0 0 0 0,0-1-1 0 0,-1 1 1 0 0,1 0-1 0 0,0 0 1 0 0,0-1 0 0 0,0 1-1 0 0,0 0 1 0 0,0 0-1 0 0,0-1 1 0 0,0 1 0 0 0,0 0-1 0 0,0-1 1 0 0,-1 1-1 0 0,1 0 1 0 0,0 0-1 0 0,0-1 1 0 0,0 1 0 0 0,0 0-1 0 0,1-1 1 0 0,-1 1-1 0 0,0 0 1 0 0,0 0 0 0 0,0-1-1 0 0,0 1 1 0 0,1-5 3 0 0,1 0 0 0 0,-1 0 0 0 0,1 1 0 0 0,4-8 0 0 0,4-5-105 0 0,0 1 0 0 0,2 0 0 0 0,24-26 0 0 0,-27 33 58 0 0,0 1 1 0 0,0 0-1 0 0,1 0 1 0 0,0 1 0 0 0,0 0-1 0 0,1 1 1 0 0,12-6-1 0 0,-20 11 40 0 0,0 0 0 0 0,0 0 0 0 0,0 0 0 0 0,-1 0 0 0 0,1 1 0 0 0,0-1 0 0 0,0 1 0 0 0,0 0 0 0 0,0-1 0 0 0,0 1 0 0 0,0 1 0 0 0,0-1 0 0 0,0 0 0 0 0,0 1 1 0 0,0 0-1 0 0,0-1 0 0 0,0 1 0 0 0,3 2 0 0 0,-3-1 2 0 0,0 0 0 0 0,0 0 0 0 0,0 0 0 0 0,0 1 0 0 0,0-1 0 0 0,-1 1 0 0 0,1 0 0 0 0,-1-1 0 0 0,0 1 0 0 0,0 0 0 0 0,0 1 0 0 0,0-1 0 0 0,0 0 0 0 0,1 5 1 0 0,6 16 109 0 0,-2 1 0 0 0,7 45 0 0 0,-12-60-106 0 0,-1 10-4195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3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82 12671 0 0,'0'0'1835'0'0,"0"2"-1323"0"0,1 0-313 0 0,0 0 0 0 0,0 1 0 0 0,0-1 0 0 0,1 0 0 0 0,-1 0-1 0 0,0 1 1 0 0,1-1 0 0 0,0 0 0 0 0,-1-1 0 0 0,1 1 0 0 0,0 0 0 0 0,0 0 0 0 0,0-1 0 0 0,0 1 0 0 0,3 1 0 0 0,-1-1 19 0 0,0 0 1 0 0,0-1 0 0 0,1 1-1 0 0,-1-1 1 0 0,1 0 0 0 0,-1 0-1 0 0,9 1 1 0 0,1-2 24 0 0,0 0 0 0 0,-1-1 1 0 0,1 0-1 0 0,25-6 0 0 0,-28 4-226 0 0,0-1 1 0 0,0 0-1 0 0,-1 0 1 0 0,1-1-1 0 0,-1 0 1 0 0,0-1-1 0 0,11-9 1 0 0,-18 12-70 0 0,0-1 1 0 0,0-1-1 0 0,0 1 1 0 0,0 0-1 0 0,-1-1 1 0 0,0 0-1 0 0,0 1 0 0 0,0-1 1 0 0,0 0-1 0 0,-1 0 1 0 0,2-8-1 0 0,-3 11-28 0 0,0 2 69 0 0,0-1 0 0 0,0 1 0 0 0,0-1 0 0 0,0 1-1 0 0,0 0 1 0 0,0-1 0 0 0,0 1 0 0 0,0-1 0 0 0,-1 1 0 0 0,1 0 0 0 0,0-1-1 0 0,0 1 1 0 0,0 0 0 0 0,-1-1 0 0 0,1 1 0 0 0,0 0 0 0 0,0-1 0 0 0,-1 1-1 0 0,1 0 1 0 0,0-1 0 0 0,0 1 0 0 0,-1 0 0 0 0,1-1 0 0 0,0 1-1 0 0,-1 0 1 0 0,1 0 0 0 0,0 0 0 0 0,-1-1 0 0 0,0 1 0 0 0,-15 0-183 0 0,-14 11-23 0 0,-4 8 190 0 0,2 2 0 0 0,-53 43 0 0 0,49-36 21 0 0,13-10 13 0 0,2 0-1 0 0,0 2 1 0 0,-21 25 0 0 0,34-36 25 0 0,1 0 0 0 0,1 0 0 0 0,0 1 0 0 0,0 0 0 0 0,0 0 0 0 0,2 0 0 0 0,-1 1 0 0 0,1 0 0 0 0,1 0 0 0 0,-4 20 0 0 0,6-27-16 0 0,1 0 0 0 0,0 1 0 0 0,0-1 0 0 0,0 0 1 0 0,0 1-1 0 0,1-1 0 0 0,-1 1 0 0 0,1-1 0 0 0,0 0 0 0 0,1 0 1 0 0,-1 0-1 0 0,1 0 0 0 0,0 0 0 0 0,0 0 0 0 0,0 0 0 0 0,0 0 1 0 0,1 0-1 0 0,-1-1 0 0 0,1 0 0 0 0,0 1 0 0 0,0-1 0 0 0,0 0 0 0 0,1 0 1 0 0,-1-1-1 0 0,1 1 0 0 0,-1-1 0 0 0,1 1 0 0 0,0-1 0 0 0,0-1 1 0 0,0 1-1 0 0,0 0 0 0 0,0-1 0 0 0,6 1 0 0 0,1 0 42 0 0,-1 0-1 0 0,1-1 1 0 0,-1 0-1 0 0,1-1 1 0 0,-1-1-1 0 0,1 1 1 0 0,-1-2-1 0 0,14-2 1 0 0,6-4-561 0 0,43-19 0 0 0,-52 19-327 0 0,-5 2-652 0 0,2 1-70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3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52 277 6447 0 0,'0'0'8568'0'0,"0"2"-8210"0"0,-7 31 593 0 0,-1-1 0 0 0,-15 40 0 0 0,18-59-750 0 0,-4 8-81 0 0,9-19 297 0 0,6-11 482 0 0,2-7-822 0 0,87-142 58 0 0,-77 133-277 0 0,0 1 0 0 0,2 1 1 0 0,0 1-1 0 0,27-23 0 0 0,-21 23-147 0 0,1 1 0 0 0,33-19 0 0 0,-47 33 325 0 0,0 0 0 0 0,0 1 0 0 0,0 0 0 0 0,1 1-1 0 0,0 1 1 0 0,0 0 0 0 0,24-3 0 0 0,-34 7 25 0 0,0 0 0 0 0,-1-1 0 0 0,1 1 0 0 0,0 0 0 0 0,-1 1 0 0 0,1-1 0 0 0,0 1 0 0 0,0 0 0 0 0,-1 0 1 0 0,1 0-1 0 0,-1 0 0 0 0,1 0 0 0 0,-1 1 0 0 0,0-1 0 0 0,1 1 0 0 0,-1 0 0 0 0,0 0 0 0 0,0 1 0 0 0,0-1 0 0 0,0 1 0 0 0,-1-1 0 0 0,1 1 0 0 0,-1 0 0 0 0,1 0 0 0 0,-1 0 1 0 0,0 0-1 0 0,0 0 0 0 0,-1 0 0 0 0,1 1 0 0 0,0-1 0 0 0,-1 1 0 0 0,2 6 0 0 0,-1 0 59 0 0,0-1 1 0 0,0 2-1 0 0,-1-1 0 0 0,0 0 0 0 0,-1 0 1 0 0,0 0-1 0 0,-1 0 0 0 0,0 0 1 0 0,-1 0-1 0 0,1 0 0 0 0,-5 10 1 0 0,-6 12-34 0 0,-3 0 0 0 0,0-1 0 0 0,-35 51 1 0 0,35-58-75 0 0,11-17-443 0 0,0-1 0 0 0,-1 0 0 0 0,0 0-1 0 0,-8 9 1 0 0,10-13 87 0 0,-1 1 0 0 0,1-1 0 0 0,0 0 0 0 0,-1 0 0 0 0,1 0 0 0 0,-1 0 0 0 0,1-1 0 0 0,-1 1 0 0 0,0-1 0 0 0,-6 1 0 0 0,3 0-4053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37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57 7367 0 0,'8'-1'7662'0'0,"-11"11"-6386"0"0,-8 11-390 0 0,0-1 1 0 0,-22 31-1 0 0,22-36-615 0 0,0 0 1 0 0,2 1-1 0 0,-1 1 0 0 0,2 0 0 0 0,-8 23 0 0 0,12-28-169 0 0,1 0 0 0 0,1 0 0 0 0,0 1 0 0 0,0-1 0 0 0,2 0 0 0 0,-1 1 0 0 0,2 15 0 0 0,0-24-74 0 0,0 0 0 0 0,-1 0 0 0 0,1-1 0 0 0,1 1 0 0 0,-1 0 0 0 0,0 0 1 0 0,1-1-1 0 0,0 1 0 0 0,0-1 0 0 0,0 0 0 0 0,4 6 0 0 0,-3-7-3 0 0,-1 0 1 0 0,0 0 0 0 0,1 0-1 0 0,0 0 1 0 0,-1 0-1 0 0,1-1 1 0 0,0 1 0 0 0,0-1-1 0 0,0 0 1 0 0,0 1 0 0 0,0-2-1 0 0,0 1 1 0 0,0 0-1 0 0,0-1 1 0 0,1 1 0 0 0,3-1-1 0 0,3 0 32 0 0,-1 0 1 0 0,0-1-1 0 0,1-1 0 0 0,-1 1 0 0 0,0-1 0 0 0,0-1 0 0 0,0 0 1 0 0,0 0-1 0 0,-1-1 0 0 0,1 0 0 0 0,-1 0 0 0 0,0-1 1 0 0,0 0-1 0 0,10-9 0 0 0,1-2 3 0 0,-1-1 0 0 0,0 0 0 0 0,-1-2 0 0 0,16-23-1 0 0,-18 19-75 0 0,-2 1 0 0 0,0-2 0 0 0,-2 0 0 0 0,15-45 0 0 0,-13 34-1436 0 0,24-48 1 0 0,-35 80 787 0 0,-1 1 1 0 0,1-1-1 0 0,0 1 1 0 0,0-1-1 0 0,0 1 1 0 0,4-4 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37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89 293 9671 0 0,'-1'2'748'0'0,"-6"15"357"0"0,-1 1-1 0 0,-1-1 1 0 0,-12 16-1 0 0,-3 9 1489 0 0,6-18 795 0 0,19-26-3255 0 0,13-40 81 0 0,-2 7-108 0 0,-4 16-106 0 0,0 2 0 0 0,2-1 0 0 0,0 1 0 0 0,13-17 0 0 0,-17 26 0 0 0,0 0 0 0 0,1 1 0 0 0,0 0 0 0 0,0 0 0 0 0,1 0 0 0 0,0 1 0 0 0,0 0 0 0 0,1 1 0 0 0,17-9 0 0 0,-22 13 47 0 0,1-1 1 0 0,0 1-1 0 0,0 0 0 0 0,0 0 1 0 0,-1 1-1 0 0,1-1 0 0 0,0 1 1 0 0,0 0-1 0 0,0 1 0 0 0,0-1 1 0 0,0 1-1 0 0,8 2 0 0 0,-2 0 92 0 0,-1 1-1 0 0,0 0 1 0 0,0 0 0 0 0,14 9-1 0 0,-22-11-108 0 0,0 0-1 0 0,0 0 0 0 0,0 0 1 0 0,-1 0-1 0 0,1 0 1 0 0,-1 1-1 0 0,1-1 1 0 0,-1 1-1 0 0,0-1 1 0 0,0 0-1 0 0,1 4 0 0 0,-1-4-29 0 0,0 3 16 0 0,0 0 0 0 0,0 0-1 0 0,0 1 1 0 0,-1-1-1 0 0,1 0 1 0 0,-1 0-1 0 0,0 1 1 0 0,-1-1-1 0 0,1 0 1 0 0,-1 0 0 0 0,-2 8-1 0 0,0-3 2 0 0,0 1 0 0 0,-1-1 0 0 0,0 0 0 0 0,-9 14 0 0 0,6-12-3 0 0,-3 1 42 0 0,3-6-76 0 0,6-6-104 0 0,-4-13-390 0 0,4 8 494 0 0,1 0 0 0 0,-1 1 0 0 0,1-1-1 0 0,0 0 1 0 0,0 0 0 0 0,1 1 0 0 0,-1-1-1 0 0,1 0 1 0 0,0 0 0 0 0,0 1 0 0 0,0-1-1 0 0,0 1 1 0 0,0-1 0 0 0,1 1 0 0 0,3-6-1 0 0,4-5-17 0 0,0 0 0 0 0,13-15 0 0 0,-17 24 11 0 0,27-34-110 0 0,57-54 0 0 0,-68 75-13 0 0,0 1 0 0 0,0 1 0 0 0,2 1 0 0 0,39-20 0 0 0,-46 27 128 0 0,2 0-1 0 0,-1 2 1 0 0,0 0 0 0 0,28-6-1 0 0,-41 11 28 0 0,9 1-4 0 0,-8 2 76 0 0,-3-1-68 0 0,1 0 1 0 0,-1 0-1 0 0,0 0 1 0 0,1 0-1 0 0,-1 1 1 0 0,0-1-1 0 0,0 1 1 0 0,0-1-1 0 0,0 1 0 0 0,0 0 1 0 0,0 0-1 0 0,-1 0 1 0 0,1 0-1 0 0,0 0 1 0 0,-1 0-1 0 0,0 1 1 0 0,0-1-1 0 0,1 0 1 0 0,-1 1-1 0 0,0-1 0 0 0,-1 1 1 0 0,1-1-1 0 0,0 1 1 0 0,0 4-1 0 0,-1-6-5 0 0,1 11 43 0 0,0-1 0 0 0,-1 1 1 0 0,-1-1-1 0 0,1 1 0 0 0,-2-1 1 0 0,0 1-1 0 0,0-1 0 0 0,-5 15 0 0 0,-2 14 293 0 0,3-16-53 0 0,-11 30-1 0 0,-3 11 42 0 0,18-60-315 0 0,2-3-8 0 0,-1-1 0 0 0,1 1 0 0 0,0 0 0 0 0,0-1 0 0 0,0 1 0 0 0,0 0 0 0 0,0-1-1 0 0,0 1 1 0 0,0-1 0 0 0,1 1 0 0 0,-1 0 0 0 0,0-1 0 0 0,1 2 0 0 0,-1-2-19 0 0,1 0 1 0 0,-1 0-1 0 0,0 0 0 0 0,0 0 1 0 0,0 0-1 0 0,1 0 0 0 0,-1 0 1 0 0,0 0-1 0 0,1 0 1 0 0,-1 0-1 0 0,1-1 0 0 0,-1 1 1 0 0,1 0-1 0 0,0 0 1 0 0,-1-1-1 0 0,1 1 0 0 0,0 0 1 0 0,-1-1-1 0 0,1 1 0 0 0,0 0 1 0 0,0-1-1 0 0,1 1 1 0 0,-1 0-383 0 0,0-1 1 0 0,0 0 0 0 0,1 0 0 0 0,-1 0-1 0 0,0 0 1 0 0,0 0 0 0 0,0 0 0 0 0,0 0-1 0 0,1 0 1 0 0,-1-1 0 0 0,1 1-1 0 0,1-1-1440 0 0,10-2-5134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3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 12895 0 0,'0'0'998'0'0,"-2"0"-657"0"0,-3 3 45 0 0,-1-1 0 0 0,1 1 0 0 0,-1 0 0 0 0,1 1 1 0 0,0-1-1 0 0,0 1 0 0 0,0 0 0 0 0,1 0 0 0 0,-1 1 0 0 0,-5 7 0 0 0,-6 8 379 0 0,-15 29 0 0 0,12-20-713 0 0,-23 42 227 0 0,4 1-1 0 0,-32 82 0 0 0,5-10-49 0 0,52-117-209 0 0,2-3 24 0 0,-20 32 0 0 0,28-49-39 0 0,-2-1-1 0 0,1-1 1 0 0,-1 1 0 0 0,0-1 0 0 0,0 0-1 0 0,0 0 1 0 0,-1 0 0 0 0,1-1 0 0 0,-1 1-1 0 0,-7 2 1 0 0,-9 2-134 0 0,18-9 84 0 0,3 0 19 0 0,-1-1 1 0 0,1 0 0 0 0,-1 1 0 0 0,1-1 0 0 0,0 0 0 0 0,-1 0 0 0 0,1 0 0 0 0,0 0 0 0 0,-1 0 0 0 0,1 0 0 0 0,0 0 0 0 0,0-1-1 0 0,0 1 1 0 0,0 0 0 0 0,-1-2 0 0 0,1 0 7 0 0,0 0-1 0 0,0 1 0 0 0,0-1 1 0 0,0 0-1 0 0,0 0 0 0 0,1 0 1 0 0,-1 0-1 0 0,1 0 0 0 0,0 0 1 0 0,0 0-1 0 0,0 0 0 0 0,0 0 1 0 0,0 0-1 0 0,1 0 0 0 0,-1 1 1 0 0,1-1-1 0 0,1-4 0 0 0,1-2-15 0 0,0 0 0 0 0,1 1 0 0 0,0 0 0 0 0,7-10 0 0 0,-2 2-110 0 0,2 1 1 0 0,0 1-1 0 0,0-1 1 0 0,1 2 0 0 0,1 0-1 0 0,0 0 1 0 0,1 1-1 0 0,0 1 1 0 0,1 1 0 0 0,27-16-1 0 0,-30 20 187 0 0,1 0 0 0 0,0 1 0 0 0,0 0 1 0 0,0 1-1 0 0,0 1 0 0 0,1 0 0 0 0,21-2 0 0 0,-30 4 19 0 0,-1 1-1 0 0,1 0 1 0 0,0 0 0 0 0,0 1 0 0 0,0-1-1 0 0,-1 1 1 0 0,1 0 0 0 0,0 0 0 0 0,-1 1 0 0 0,1-1-1 0 0,-1 1 1 0 0,0 0 0 0 0,1 0 0 0 0,-1 1-1 0 0,0-1 1 0 0,0 1 0 0 0,0 0 0 0 0,-1 0-1 0 0,1 0 1 0 0,-1 0 0 0 0,0 1 0 0 0,0 0 0 0 0,0-1-1 0 0,0 1 1 0 0,3 6 0 0 0,0 1 63 0 0,-1 0 0 0 0,-1 0 0 0 0,0 0-1 0 0,0 0 1 0 0,-1 1 0 0 0,-1 0 0 0 0,0-1 0 0 0,1 22 0 0 0,-3-24 26 0 0,0 0 1 0 0,-1 0-1 0 0,0 0 0 0 0,-1 0 1 0 0,1-1-1 0 0,-2 1 1 0 0,1 0-1 0 0,-1-1 0 0 0,-1 1 1 0 0,1-1-1 0 0,-1 0 0 0 0,-7 9 1 0 0,-8 11-37 0 0,-1 0 0 0 0,-1-2 0 0 0,-27 25-1 0 0,39-43-73 0 0,0 0 0 0 0,-1-1-1 0 0,1 0 1 0 0,-2 0 0 0 0,-11 5-1 0 0,15-9-29 0 0,0 0-1 0 0,0-1 1 0 0,0 0 0 0 0,0 0-1 0 0,-1 0 1 0 0,1-1-1 0 0,0 0 1 0 0,-1-1 0 0 0,-9 0-1 0 0,13 0-76 0 0,1 0-1 0 0,0-1 1 0 0,-1 0-1 0 0,1 1 1 0 0,-1-1-1 0 0,1-1 1 0 0,0 1 0 0 0,0 0-1 0 0,0-1 1 0 0,0 0-1 0 0,0 1 1 0 0,0-1-1 0 0,0 0 1 0 0,0-1-1 0 0,1 1 1 0 0,-1 0 0 0 0,1-1-1 0 0,-1 0 1 0 0,1 1-1 0 0,-3-6 1 0 0,2 3-71 0 0,1 1 0 0 0,0-1 0 0 0,0 0-1 0 0,0 0 1 0 0,1 0 0 0 0,-1 0 0 0 0,1 0 0 0 0,1 0 0 0 0,-1 0 0 0 0,1 0 0 0 0,-1 0 0 0 0,1 0 0 0 0,1-7 0 0 0,3-9-953 0 0,3 0-34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38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26 6911 0 0,'1'2'3378'0'0,"1"2"-1999"0"0,-1-1 0 0 0,1 1 1 0 0,0 0-1 0 0,0-1 0 0 0,1 1 0 0 0,4 5 1 0 0,-4-6-1141 0 0,0-1 0 0 0,0 1 1 0 0,0-1-1 0 0,0 0 0 0 0,1 1 0 0 0,-1-2 1 0 0,8 4-1 0 0,3 0-147 0 0,0 0 0 0 0,0-1-1 0 0,1 0 1 0 0,-1-2 0 0 0,1 0 0 0 0,0 0 0 0 0,0-1 0 0 0,15-1-1 0 0,-21-1-47 0 0,0 0-1 0 0,0 0 1 0 0,0-1-1 0 0,0 0 0 0 0,-1 0 1 0 0,1-1-1 0 0,-1 0 1 0 0,0-1-1 0 0,1 0 0 0 0,-2 0 1 0 0,1-1-1 0 0,0 0 0 0 0,-1 0 1 0 0,11-10-1 0 0,-18 14-43 0 0,2 0-5 0 0,-1 0 1 0 0,0 0-1 0 0,1-1 1 0 0,-1 1-1 0 0,0-1 0 0 0,0 1 1 0 0,0-1-1 0 0,0 1 1 0 0,0-1-1 0 0,-1 1 0 0 0,1-1 1 0 0,1-3-1 0 0,-2 4-10 0 0,0 0 1 0 0,0 0-1 0 0,0 0 0 0 0,-1 0 1 0 0,1 1-1 0 0,0-1 0 0 0,0 0 0 0 0,-1 0 1 0 0,1 0-1 0 0,0 0 0 0 0,-1 0 1 0 0,1 1-1 0 0,-1-1 0 0 0,1 0 0 0 0,-1 0 1 0 0,1 0-1 0 0,-1 1 0 0 0,0-1 1 0 0,1 0-1 0 0,-1 1 0 0 0,0-1 0 0 0,1 1 1 0 0,-1-1-1 0 0,0 1 0 0 0,0-1 1 0 0,0 1-1 0 0,1-1 0 0 0,-1 1 0 0 0,0 0 1 0 0,-1-1-1 0 0,-2 0-7 0 0,0 1 0 0 0,1-1 1 0 0,-1 1-1 0 0,0 0 0 0 0,-5 0 0 0 0,5 0-11 0 0,-11 1-11 0 0,0 0 0 0 0,0 1 0 0 0,0 1 0 0 0,0 0 0 0 0,-24 9 0 0 0,-69 34 0 0 0,97-40 48 0 0,1-2-6 0 0,-89 47 70 0 0,88-44-54 0 0,1-1 1 0 0,0 1-1 0 0,1 1 1 0 0,0 0-1 0 0,0 0 1 0 0,1 1-1 0 0,-9 10 0 0 0,16-17-9 0 0,0-1-1 0 0,0 1 0 0 0,0-1 0 0 0,0 1 1 0 0,0 0-1 0 0,1-1 0 0 0,-1 1 0 0 0,0 0 1 0 0,1 0-1 0 0,-1-1 0 0 0,1 1 0 0 0,0 0 1 0 0,-1 0-1 0 0,1 0 0 0 0,0 0 0 0 0,0-1 1 0 0,0 1-1 0 0,1 0 0 0 0,-1 2 0 0 0,1-2 3 0 0,0 1 0 0 0,0-1 0 0 0,0 0 0 0 0,1 0 0 0 0,-1 1 0 0 0,0-1 0 0 0,1 0 0 0 0,0 0 0 0 0,-1-1 0 0 0,1 1-1 0 0,0 0 1 0 0,3 2 0 0 0,6 3-175 0 0,0-1 0 0 0,0 0 0 0 0,1 0 0 0 0,17 5-1 0 0,-22-9-54 0 0,89 27-2645 0 0,-64-22 1140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3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6 478 7831 0 0,'0'2'603'0'0,"-4"32"199"0"0,3 3 13344 0 0,6-50-13322 0 0,9-21-466 0 0,2 0 0 0 0,1 0 1 0 0,1 2-1 0 0,2 0 0 0 0,2 2 1 0 0,40-46-1 0 0,-33 45-347 0 0,1 2 1 0 0,1 1-1 0 0,2 2 1 0 0,0 1 0 0 0,64-35-1 0 0,-75 48-28 0 0,2 1 0 0 0,-1 1 0 0 0,1 1 0 0 0,33-8-1 0 0,-47 15 4 0 0,0 0-1 0 0,0 0 0 0 0,0 1 0 0 0,0 0 0 0 0,1 1 0 0 0,-1 0 1 0 0,0 1-1 0 0,0 0 0 0 0,0 1 0 0 0,0 0 0 0 0,0 0 0 0 0,0 1 1 0 0,15 7-1 0 0,-20-8-6 0 0,0 1 1 0 0,0 0 0 0 0,0 1 0 0 0,-1-1-1 0 0,0 1 1 0 0,1 0 0 0 0,-2 0 0 0 0,1 0-1 0 0,0 1 1 0 0,-1-1 0 0 0,1 1 0 0 0,3 8-1 0 0,-4-7-430 0 0,-1-1 1 0 0,0 1-1 0 0,0-1 0 0 0,-1 1 0 0 0,1 0 0 0 0,-1 0 0 0 0,0 8 0 0 0,0 4-7785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50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135 108 6447 0 0,'1'-1'499'0'0,"7"-16"11078"0"0,-8 19-11502 0 0,-2 4-53 0 0,1 1 0 0 0,-1-1 0 0 0,0 0 0 0 0,-1 0 0 0 0,1 0 0 0 0,-1 0 0 0 0,0 0 1 0 0,-6 8-1 0 0,-4 1-26 0 0,-20 22 0 0 0,23-28 28 0 0,0 2-1 0 0,1 0 1 0 0,0 0 0 0 0,-14 24-1 0 0,21-31 39 0 0,1-1 0 0 0,-1 1 0 0 0,1 0 0 0 0,0 0 0 0 0,0 0 0 0 0,1 0 0 0 0,-1 0 1 0 0,1 0-1 0 0,0-1 0 0 0,0 1 0 0 0,0 0 0 0 0,0 0 0 0 0,1 0 0 0 0,0 0 0 0 0,-1 0 0 0 0,2 0 0 0 0,-1 0 0 0 0,0-1 0 0 0,1 1 0 0 0,-1 0 0 0 0,1-1 0 0 0,0 1 0 0 0,0-1 0 0 0,1 0 0 0 0,-1 0 0 0 0,1 0 0 0 0,-1 0 0 0 0,1 0 0 0 0,0 0 0 0 0,0-1 0 0 0,0 1 1 0 0,1-1-1 0 0,-1 0 0 0 0,0 0 0 0 0,1 0 0 0 0,0-1 0 0 0,-1 1 0 0 0,1-1 0 0 0,0 0 0 0 0,0 0 0 0 0,-1 0 0 0 0,1 0 0 0 0,0-1 0 0 0,0 1 0 0 0,0-1 0 0 0,5 0 0 0 0,5-2 54 0 0,0-1-1 0 0,0 0 1 0 0,0-1-1 0 0,0 0 1 0 0,-1-1-1 0 0,1 0 1 0 0,-1-1-1 0 0,0-1 1 0 0,-1 0-1 0 0,15-11 1 0 0,-21 13-111 0 0,24-15 109 0 0,-2-1-1 0 0,45-42 1 0 0,-65 55-93 0 0,-1 0 1 0 0,0-1-1 0 0,-1 0 1 0 0,1 0-1 0 0,-2-1 1 0 0,1 1-1 0 0,-1-1 1 0 0,-1 0-1 0 0,0-1 1 0 0,0 1-1 0 0,-1-1 1 0 0,4-21-1 0 0,-5 10-97 0 0,-1 10-73 0 0,1-1-1 0 0,0 0 1 0 0,6-21 0 0 0,-7 33-26 0 0,-1 4-1545 0 0,1 0 1632 0 0,0 0-1 0 0,0 1 1 0 0,0-1 0 0 0,2 5-1 0 0,2 7-69 0 0,1 22-2368 0 0,-3-25 1188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40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77 2759 0 0,'2'-1'207'0'0,"5"-4"22"0"0,25-18 6456 0 0,9-10-2080 0 0,-26 20 1476 0 0,-16 12-6034 0 0,0 1 0 0 0,0 0-1 0 0,0 0 1 0 0,0 0 0 0 0,0 0 0 0 0,0 0 0 0 0,0 0 0 0 0,0 0 0 0 0,1 0-1 0 0,-1 0 1 0 0,-2 1 0 0 0,1 0 18 0 0,-9 2 6 0 0,0 0 1 0 0,-1 1-1 0 0,2 1 1 0 0,-1 0 0 0 0,-15 10-1 0 0,9-6-70 0 0,-59 35-8 0 0,-138 105 0 0 0,214-149 5 0 0,-12 9-23 0 0,1 1-1 0 0,0-1 1 0 0,1 2-1 0 0,-13 15 1 0 0,21-23 21 0 0,0 0 0 0 0,0 0 0 0 0,0 0 0 0 0,1 0 0 0 0,0 0 0 0 0,-1 1 0 0 0,1-1 0 0 0,0 0 0 0 0,0 1 0 0 0,0 4 0 0 0,1-5-2 0 0,0-1 1 0 0,0 0-1 0 0,1 1 1 0 0,-1-1-1 0 0,0 0 1 0 0,1 1 0 0 0,0-1-1 0 0,-1 0 1 0 0,1 0-1 0 0,0 1 1 0 0,0-1-1 0 0,0 0 1 0 0,1 0 0 0 0,-1 0-1 0 0,0 0 1 0 0,1 0-1 0 0,1 1 1 0 0,2 2-17 0 0,0-1-1 0 0,0-1 1 0 0,1 1 0 0 0,-1-1 0 0 0,1 1 0 0 0,0-2 0 0 0,0 1-1 0 0,0 0 1 0 0,0-1 0 0 0,0-1 0 0 0,1 1 0 0 0,-1-1-1 0 0,0 0 1 0 0,1 0 0 0 0,9 0 0 0 0,5-1-19 0 0,1-1-1 0 0,0 0 1 0 0,28-7 0 0 0,-27 4 46 0 0,0-1-1 0 0,-1-1 1 0 0,0-1 0 0 0,0-1-1 0 0,0-1 1 0 0,-1-1 0 0 0,37-23-1 0 0,-55 30 6 0 0,0 1-1 0 0,1-1 1 0 0,-1 0-1 0 0,-1 0 1 0 0,1 0-1 0 0,0 0 1 0 0,-1 0-1 0 0,1-1 1 0 0,-1 1-1 0 0,0-1 1 0 0,0 0-1 0 0,-1 1 1 0 0,3-8-1 0 0,-3 5 14 0 0,1 0 0 0 0,-2-1 0 0 0,1 1 0 0 0,-1 0-1 0 0,1 0 1 0 0,-2-1 0 0 0,1 1 0 0 0,-2-8 0 0 0,-1-1-23 0 0,-1 1 1 0 0,-1 0-1 0 0,0 1 0 0 0,0-1 1 0 0,-2 1-1 0 0,0 0 0 0 0,-8-12 1 0 0,-9-15-616 0 0,23 39 576 0 0,0-1 0 0 0,1 0 0 0 0,0 0 0 0 0,-1 1 1 0 0,1-1-1 0 0,0 0 0 0 0,0 0 0 0 0,0 1 0 0 0,0-1 0 0 0,1-2 0 0 0,-2-11-5604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4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479 614 15343 0 0,'8'-5'287'0'0,"1"0"0"0"0,0 1 0 0 0,1 0 0 0 0,-1 1 0 0 0,1-1 0 0 0,0 2 0 0 0,-1 0 0 0 0,1 0 0 0 0,0 0 0 0 0,0 1 0 0 0,18 1 0 0 0,-25 0-136 0 0,-1-1-1 0 0,0 1 0 0 0,1-1 1 0 0,-1 1-1 0 0,0-1 1 0 0,1 0-1 0 0,-1 0 0 0 0,0 0 1 0 0,0 0-1 0 0,0 0 1 0 0,0 0-1 0 0,0-1 0 0 0,0 1 1 0 0,0-1-1 0 0,1-1 0 0 0,26-31 873 0 0,-20 22-817 0 0,2-5-76 0 0,0 1 0 0 0,-2-2 0 0 0,0 1 0 0 0,12-35 0 0 0,-20 48-115 0 0,9-22-4 0 0,-2-1 0 0 0,0 1 0 0 0,-2-2 0 0 0,3-32 0 0 0,-8 44-151 0 0,0 1 0 0 0,-1-1 1 0 0,0 0-1 0 0,-1 1 0 0 0,-1-1 1 0 0,-1 0-1 0 0,0 1 0 0 0,-11-30 1 0 0,12 41 50 0 0,0 0 0 0 0,0 0 1 0 0,-1 0-1 0 0,1 0 0 0 0,-1 0 1 0 0,0 0-1 0 0,0 1 0 0 0,-1 0 1 0 0,1-1-1 0 0,-1 1 0 0 0,-4-3 1 0 0,7 5 64 0 0,-1 0 0 0 0,1 0 1 0 0,-1 1-1 0 0,1-1 0 0 0,0 0 0 0 0,-1 0 0 0 0,0 1 1 0 0,1-1-1 0 0,-1 1 0 0 0,1 0 0 0 0,-1-1 0 0 0,1 1 1 0 0,-1 0-1 0 0,0 0 0 0 0,1 0 0 0 0,-1 0 1 0 0,0 0-1 0 0,1 0 0 0 0,-1 1 0 0 0,1-1 0 0 0,-1 0 1 0 0,0 1-1 0 0,1-1 0 0 0,-1 1 0 0 0,1 0 1 0 0,-1-1-1 0 0,1 1 0 0 0,0 0 0 0 0,-1 0 0 0 0,1 0 1 0 0,0 0-1 0 0,0 0 0 0 0,-1 0 0 0 0,0 2 1 0 0,-3 3-4 0 0,1 1 1 0 0,-1 0-1 0 0,1 0 1 0 0,0 0-1 0 0,-5 16 1 0 0,-10 42-149 0 0,14-45 135 0 0,-42 171-48 0 0,-10 41 129 0 0,-18-7-20 0 0,-109 191 557 0 0,176-399-536 0 0,-2-1-1 0 0,0 0 0 0 0,-1 0 1 0 0,-1-1-1 0 0,-27 27 0 0 0,29-32-102 0 0,-1-1 0 0 0,0 0-1 0 0,-1-1 1 0 0,0 0 0 0 0,0-1-1 0 0,-1-1 1 0 0,0 0 0 0 0,-23 8-1 0 0,11-10-374 0 0,23-4 135 0 0,-8-26-610 0 0,10 21 823 0 0,0 0 0 0 0,1 1 1 0 0,0-1-1 0 0,0 0 0 0 0,0 0 0 0 0,0 0 0 0 0,1 0 0 0 0,-1 1 0 0 0,1-1 0 0 0,4-6 0 0 0,2-2-423 0 0,0 0 0 0 0,12-13 0 0 0,3-2-373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4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76 17911 0 0,'-7'-1'167'0'0,"5"0"-62"0"0,0 1-1 0 0,-1 0 1 0 0,1 0-1 0 0,0 0 1 0 0,0 0 0 0 0,-1 1-1 0 0,1-1 1 0 0,0 1-1 0 0,0-1 1 0 0,0 1-1 0 0,-1 0 1 0 0,1-1-1 0 0,0 1 1 0 0,0 0-1 0 0,0 1 1 0 0,-2 1-1 0 0,3-3-42 0 0,1 0 0 0 0,-1 0-1 0 0,1 0 1 0 0,0 0 0 0 0,-1 1 0 0 0,1-1 0 0 0,0 0-1 0 0,-1 0 1 0 0,1 0 0 0 0,0 1 0 0 0,-1-1-1 0 0,1 0 1 0 0,0 0 0 0 0,-1 1 0 0 0,1-1-1 0 0,0 0 1 0 0,0 1 0 0 0,-1-1 0 0 0,1 0-1 0 0,0 1 1 0 0,0-1 0 0 0,0 0 0 0 0,0 1-1 0 0,-1-1 1 0 0,1 1 0 0 0,0-1 0 0 0,0 1-1 0 0,1 0-4 0 0,-1-1 0 0 0,1 1 0 0 0,-1-1 0 0 0,1 1 0 0 0,-1-1 0 0 0,1 1 0 0 0,0-1 0 0 0,-1 1 0 0 0,1-1 0 0 0,0 1 0 0 0,-1-1 0 0 0,1 0 0 0 0,1 1 0 0 0,3 1 19 0 0,-1-1-1 0 0,1 0 1 0 0,-1 0 0 0 0,1 0 0 0 0,0 0-1 0 0,-1-1 1 0 0,10 0 0 0 0,35-5 537 0 0,-33 3-439 0 0,155-27 908 0 0,-51 6-780 0 0,45-6-559 0 0,-96 15-4398 0 0,-52 9 3023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4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51 5983 0 0,'4'-9'276'0'0,"-2"5"-199"0"0,1 0 0 0 0,-1 0 1 0 0,1 0-1 0 0,0 0 1 0 0,0 1-1 0 0,5-6 1 0 0,1-1 5747 0 0,-9 14-5373 0 0,-1 14-47 0 0,0-1-1 0 0,-2 0 1 0 0,0 0 0 0 0,-1-1 0 0 0,-1 1-1 0 0,-10 24 1 0 0,-52 97 1709 0 0,67-138-2113 0 0,-100 181 1310 0 0,52-96-1017 0 0,-58 87 118 0 0,-11 19-288 0 0,87-135-127 0 0,-9 19 74 0 0,-64 90 0 0 0,57-95-482 0 0,45-68 67 0 0,-6-16-12192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4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5983 0 0,'0'0'8352'0'0,"2"2"-7486"0"0,2 1-751 0 0,0-1-1 0 0,0 1 1 0 0,0-1 0 0 0,1 1 0 0 0,-1-1 0 0 0,1 0 0 0 0,-1-1 0 0 0,1 1 0 0 0,0-1 0 0 0,0 0 0 0 0,6 1 0 0 0,8-1 458 0 0,32-1 0 0 0,-33-1-292 0 0,67-4 621 0 0,0-4 1 0 0,103-25-1 0 0,-106 13-562 0 0,-2-2 1 0 0,127-56-1 0 0,-141 47-2071 0 0,-58 27 1013 0 0,0 0-1 0 0,0 0 1 0 0,-1-1 0 0 0,0 0-1 0 0,10-11 1 0 0,5-10-1497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4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14831 0 0,'0'0'1343'0'0,"1"2"-1104"0"0,1 6-199 0 0,1-1 0 0 0,-1 1 1 0 0,-1 0-1 0 0,1-1 0 0 0,-1 1 0 0 0,-1 0 1 0 0,0 0-1 0 0,0 0 0 0 0,0 0 1 0 0,-1 0-1 0 0,0-1 0 0 0,-3 10 1 0 0,-4 15 567 0 0,-20 49 0 0 0,20-59-394 0 0,-30 75 958 0 0,-65 122 0 0 0,67-156-1066 0 0,-2-2-1 0 0,-83 101 0 0 0,-33 16-93 0 0,132-152-12 0 0,0-2 0 0 0,-2 0 0 0 0,-1-1 0 0 0,0-2 0 0 0,-2 0 0 0 0,-39 22 0 0 0,64-42-30 0 0,-15 6 242 0 0,17-7-204 0 0,0 0 1 0 0,-1 0-1 0 0,1 0 1 0 0,0 0-1 0 0,-1 0 1 0 0,1-1-1 0 0,0 1 1 0 0,-1 0-1 0 0,1 0 1 0 0,0 0-1 0 0,-1 0 0 0 0,1 0 1 0 0,0 0-1 0 0,-1-1 1 0 0,1 1-1 0 0,0 0 1 0 0,0 0-1 0 0,-1 0 1 0 0,1-1-1 0 0,0 1 1 0 0,-1 0-1 0 0,1 0 1 0 0,0-1-1 0 0,0 1 1 0 0,0 0-1 0 0,-1-1 1 0 0,1 1-1 0 0,0 0 0 0 0,0-1 1 0 0,0 1-1 0 0,0 0 1 0 0,0-1-1 0 0,0 1 1 0 0,0 0-1 0 0,0-1 1 0 0,0 1-1 0 0,0 0 1 0 0,0-1-1 0 0,-1-3 11 0 0,1 1 0 0 0,1 0 0 0 0,-1 0 0 0 0,0 0 0 0 0,1 0-1 0 0,-1 0 1 0 0,1-1 0 0 0,0 1 0 0 0,0 0 0 0 0,1 1 0 0 0,-1-1 0 0 0,2-3 0 0 0,2-3-26 0 0,1 0 1 0 0,9-11 0 0 0,10-9-87 0 0,1 2 0 0 0,2 1 0 0 0,1 1 0 0 0,1 1 0 0 0,44-27 1 0 0,-67 48 70 0 0,0-1 1 0 0,0 2 0 0 0,0-1 0 0 0,11-2 0 0 0,-15 5 80 0 0,8 13 39 0 0,-10-12-80 0 0,1 1 1 0 0,-1-1-1 0 0,1 1 0 0 0,-1 0 1 0 0,0-1-1 0 0,0 1 1 0 0,2 3-1 0 0,0 3 52 0 0,-1 0-1 0 0,0 0 1 0 0,0 0-1 0 0,0 0 1 0 0,-1 0-1 0 0,-1 1 1 0 0,1-1 0 0 0,-2 13-1 0 0,-2 8 103 0 0,-8 32-1 0 0,1 1-29 0 0,8-42-136 0 0,3-17-46 0 0,1-1 2 0 0,-1 0-142 0 0,1-1-972 0 0,12 3-4004 0 0,2-3-1711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43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85 10135 0 0,'0'0'919'0'0,"2"2"-759"0"0,10 8-517 0 0,-2-1 1981 0 0,21 14 0 0 0,-27-20-1259 0 0,1-1 1 0 0,-1 1 0 0 0,1-1 0 0 0,0 0-1 0 0,0-1 1 0 0,0 1 0 0 0,0-1 0 0 0,8 1 0 0 0,3-1 313 0 0,-1-1 1 0 0,1 0 0 0 0,24-4 0 0 0,44-13 1415 0 0,-74 15-1935 0 0,-6 1-112 0 0,1 0 1 0 0,-1 0-1 0 0,1-1 0 0 0,-1 0 0 0 0,1 1 1 0 0,-1-2-1 0 0,0 1 0 0 0,5-3 0 0 0,-7 3-46 0 0,0 0 0 0 0,-1 1-1 0 0,1-1 1 0 0,-1 0-1 0 0,1 0 1 0 0,-1 0 0 0 0,1 0-1 0 0,-1 0 1 0 0,0 0-1 0 0,0 0 1 0 0,0 0 0 0 0,0 0-1 0 0,-1-1 1 0 0,1 1-1 0 0,0 0 1 0 0,0-4-1 0 0,-1 4-26 0 0,0 0 0 0 0,0 0-1 0 0,0 0 1 0 0,0-1-1 0 0,0 1 1 0 0,0 0-1 0 0,-1 0 1 0 0,1 0-1 0 0,-1 0 1 0 0,1 0 0 0 0,-1 0-1 0 0,0 0 1 0 0,1 0-1 0 0,-1 0 1 0 0,0 0-1 0 0,-1 0 1 0 0,0-2 0 0 0,0 2-24 0 0,-1 0 0 0 0,1 0 0 0 0,0-1 1 0 0,-1 2-1 0 0,0-1 0 0 0,1 0 0 0 0,-1 0 1 0 0,0 1-1 0 0,0-1 0 0 0,-5-1 1 0 0,2 1-60 0 0,-1 1 0 0 0,0-1 0 0 0,0 1 0 0 0,0 0 0 0 0,-1 1 0 0 0,1-1 0 0 0,0 1 0 0 0,0 1 0 0 0,-12 1 0 0 0,4 2-89 0 0,0 1-1 0 0,1 0 0 0 0,-1 1 1 0 0,-14 9-1 0 0,-53 34-632 0 0,53-30 727 0 0,1 1 0 0 0,2 2 0 0 0,0 0 0 0 0,-25 28 0 0 0,40-38 140 0 0,0 1 0 0 0,1 0 0 0 0,1 1 0 0 0,0 0-1 0 0,0 1 1 0 0,2-1 0 0 0,0 1 0 0 0,0 1 0 0 0,2-1-1 0 0,-6 24 1 0 0,10-33-17 0 0,0-1-1 0 0,0 0 1 0 0,1 0 0 0 0,0 1-1 0 0,0-1 1 0 0,0 0 0 0 0,1 0-1 0 0,0 1 1 0 0,0-1 0 0 0,0 0-1 0 0,0 0 1 0 0,4 6 0 0 0,-4-8-9 0 0,1 0 0 0 0,0 0 1 0 0,0 0-1 0 0,0 0 1 0 0,0 0-1 0 0,1 0 0 0 0,-1-1 1 0 0,1 1-1 0 0,0-1 1 0 0,-1 1-1 0 0,1-1 0 0 0,0 0 1 0 0,0 0-1 0 0,1-1 1 0 0,-1 1-1 0 0,0-1 0 0 0,1 1 1 0 0,5 0-1 0 0,7 1-132 0 0,1 0-1 0 0,0-1 1 0 0,0-1-1 0 0,0-1 1 0 0,-1 0-1 0 0,1-1 1 0 0,0-1-1 0 0,28-7 1 0 0,-19 4-6402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44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180 297 3223 0 0,'0'0'8904'0'0,"-1"3"-8416"0"0,-7 24 728 0 0,-1 0 0 0 0,-1 0 0 0 0,-18 32 0 0 0,17-39-861 0 0,0 0 0 0 0,-1-1-1 0 0,-2 0 1 0 0,0-1 0 0 0,0 0-1 0 0,-25 21 1 0 0,32-31-286 0 0,5-7 147 0 0,3-4-144 0 0,3-11-42 0 0,1 0 0 0 0,0 0 1 0 0,1 1-1 0 0,0 0 0 0 0,2 0 0 0 0,-1 0 0 0 0,14-16 0 0 0,1 1-12 0 0,1 1-1 0 0,28-24 1 0 0,-6 10-119 0 0,3 2 1 0 0,0 2 0 0 0,3 2 0 0 0,1 3-1 0 0,61-29 1 0 0,-11 18 172 0 0,-26 12 172 0 0,-52 21 63 0 0,-1 0 0 0 0,1 2 0 0 0,1 0 0 0 0,37-6 0 0 0,-59 14-175 0 0,-3 0-134 0 0,0 0-1 0 0,0 0 1 0 0,0 0 0 0 0,0 1 0 0 0,0-1 0 0 0,0 0-1 0 0,0 0 1 0 0,0 0 0 0 0,1 1 0 0 0,-1-1 0 0 0,0 0-1 0 0,0 0 1 0 0,0 0 0 0 0,0 0 0 0 0,0 1 0 0 0,1-1-1 0 0,-1 0 1 0 0,0 0 0 0 0,0 0 0 0 0,0 0 0 0 0,0 0-1 0 0,1 0 1 0 0,-1 0 0 0 0,0 0 0 0 0,0 1 0 0 0,0-1-1 0 0,1 0 1 0 0,-1 0 0 0 0,0 0 0 0 0,1 0-3 0 0,0 0 1 0 0,-1 0-1 0 0,1 1 1 0 0,-1-1-1 0 0,1 0 1 0 0,-1 0-1 0 0,1 1 1 0 0,-1-1-1 0 0,1 0 1 0 0,-1 1 0 0 0,1-1-1 0 0,-1 1 1 0 0,1-1-1 0 0,-1 1 1 0 0,0-1-1 0 0,1 1 1 0 0,0 0-1 0 0,0 2-3 0 0,0 0 0 0 0,0 0 0 0 0,0 1 0 0 0,0-1 0 0 0,0 0 0 0 0,-1 1-1 0 0,1-1 1 0 0,-1 0 0 0 0,0 1 0 0 0,0-1 0 0 0,0 0 0 0 0,-1 4 0 0 0,-1 1 0 0 0,0-1-1 0 0,0 1 1 0 0,0-1 0 0 0,-7 14 0 0 0,-3 1-17 0 0,-1-1 1 0 0,-19 25-1 0 0,-5-1 18 0 0,-62 59 0 0 0,74-79-1 0 0,11-10-10 0 0,0 1 0 0 0,-15 23 0 0 0,24-26 18 0 0,8 3 0 0 0,-1-14 5 0 0,-1 1-1 0 0,1-1 1 0 0,0 1-1 0 0,0-1 1 0 0,0 0-1 0 0,0 0 1 0 0,0 0-1 0 0,1 0 1 0 0,-1 0-1 0 0,1 0 1 0 0,-1-1-1 0 0,1 1 1 0 0,-1-1-1 0 0,1 1 1 0 0,4 0-1 0 0,7 3 106 0 0,-1-2 0 0 0,17 4 0 0 0,-2-2-4 0 0,-16-2-76 0 0,-8-3-22 0 0,0 1 1 0 0,0 0-1 0 0,0 0 1 0 0,0 0 0 0 0,0 1-1 0 0,0-1 1 0 0,-1 1-1 0 0,1 0 1 0 0,0 0 0 0 0,4 4-1 0 0,6 4-8 0 0,1-1 0 0 0,4 1-29 0 0,-14-9 11 0 0,0-1 5 0 0,-1 0-148 0 0,1 0 0 0 0,0-1-1 0 0,-1 1 1 0 0,1-1 0 0 0,-1 0-1 0 0,1 0 1 0 0,0 0 0 0 0,-1 0-1 0 0,0-1 1 0 0,1 0 0 0 0,4-3-1 0 0,9-3-842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45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37 6911 0 0,'2'-2'528'0'0,"8"-5"-268"0"0,-4 2 278 0 0,1-1 0 0 0,0 1-1 0 0,11-5 1 0 0,-16 10-26 0 0,0-1 1 0 0,0 1-1 0 0,0 0 1 0 0,0 0-1 0 0,0 0 1 0 0,0 0-1 0 0,0 0 1 0 0,0 0-1 0 0,0 1 0 0 0,0-1 1 0 0,3 2-1 0 0,0-1 734 0 0,-4-1-1193 0 0,1 1 1 0 0,0-1 0 0 0,-1 1 0 0 0,1 0 0 0 0,-1 0 0 0 0,1 0 0 0 0,-1-1 0 0 0,0 1 0 0 0,1 1-1 0 0,-1-1 1 0 0,0 0 0 0 0,0 0 0 0 0,0 0 0 0 0,1 1 0 0 0,-1-1 0 0 0,-1 1 0 0 0,1-1-1 0 0,0 1 1 0 0,0-1 0 0 0,0 1 0 0 0,-1-1 0 0 0,1 1 0 0 0,-1 0 0 0 0,1-1 0 0 0,-1 1 0 0 0,0 0-1 0 0,0-1 1 0 0,0 3 0 0 0,1 2-39 0 0,-1 0 0 0 0,-1 0-1 0 0,1 0 1 0 0,-1 0 0 0 0,0 0-1 0 0,0-1 1 0 0,-1 1 0 0 0,-3 9 0 0 0,-24 44 261 0 0,20-41-189 0 0,-40 79 318 0 0,-176 307 780 0 0,79-200-842 0 0,-9 14-89 0 0,67-79-118 0 0,87-137-129 0 0,8-19-13025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4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74 6447 0 0,'-8'3'118'0'0,"1"0"0"0"0,0 1-1 0 0,0 0 1 0 0,0 1-1 0 0,0-1 1 0 0,0 1 0 0 0,1 1-1 0 0,-7 6 1 0 0,11-9 187 0 0,0-1 0 0 0,0 1 0 0 0,0 0 0 0 0,1-1 0 0 0,-1 1 0 0 0,1 0 0 0 0,-1 0 1 0 0,1 0-1 0 0,-1 6 0 0 0,1-6 234 0 0,1-1-1 0 0,0 1 1 0 0,0-1 0 0 0,0 1 0 0 0,0 0 0 0 0,0-1 0 0 0,0 1-1 0 0,1 0 1 0 0,0-1 0 0 0,-1 1 0 0 0,1-1 0 0 0,0 1 0 0 0,2 2 0 0 0,1-1 667 0 0,4-1-1014 0 0,0 0-1 0 0,0 0 1 0 0,1-1 0 0 0,-1-1-1 0 0,0 1 1 0 0,1-2-1 0 0,-1 1 1 0 0,11-1 0 0 0,72-9 761 0 0,-54 4-585 0 0,14-5 91 0 0,0-1 0 0 0,50-18 1 0 0,-33 9-155 0 0,75-25 265 0 0,126-31-314 0 0,-223 70-1655 0 0,-18 5-3507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52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 10159 0 0,'0'0'920'0'0,"-1"2"-685"0"0,-5 8 112 0 0,0 0 0 0 0,-1 0 0 0 0,0-1 0 0 0,0 0 0 0 0,-15 13 0 0 0,-7 11 360 0 0,28-32-682 0 0,-49 59 1073 0 0,-66 104 1 0 0,35-15-1051 0 0,-37 58 114 0 0,23-55 309 0 0,88-138-263 0 0,7-14-204 0 0,0 1 0 0 0,0-1 1 0 0,0 0-1 0 0,0 0 0 0 0,0 0 1 0 0,1 0-1 0 0,-1 1 0 0 0,0-1 0 0 0,0 0 1 0 0,0 0-1 0 0,0 0 0 0 0,0 0 1 0 0,0 0-1 0 0,0 1 0 0 0,0-1 1 0 0,0 0-1 0 0,0 0 0 0 0,0 0 1 0 0,0 0-1 0 0,1 0 0 0 0,-1 0 1 0 0,0 0-1 0 0,0 1 0 0 0,0-1 1 0 0,0 0-1 0 0,0 0 0 0 0,0 0 0 0 0,1 0 1 0 0,-1 0-1 0 0,0 0 0 0 0,0 0 1 0 0,0 0-1 0 0,0 0 0 0 0,1 0 1 0 0,-1 0-1 0 0,0 0 0 0 0,0 0 1 0 0,0 0-1 0 0,0 0 0 0 0,0 0 1 0 0,1 0-1 0 0,-1 0 0 0 0,0 0 1 0 0,4-1-122 0 0,0 0 1 0 0,1-1 0 0 0,-1 0-1 0 0,7-3 1 0 0,13-9-707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45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49 446 6911 0 0,'0'0'528'0'0,"-1"2"-341"0"0,1 0 122 0 0,0 0 0 0 0,-1 0 0 0 0,1 0 0 0 0,-1 0-1 0 0,0 0 1 0 0,1 0 0 0 0,-1 0 0 0 0,0 0 0 0 0,-2 2 0 0 0,-1 3 3631 0 0,0-4-2264 0 0,4-3-1560 0 0,0 0 0 0 0,0 1 0 0 0,0-1 0 0 0,0 0 1 0 0,-1 0-1 0 0,1 0 0 0 0,0 1 0 0 0,0-1 0 0 0,0 0 0 0 0,0 0 0 0 0,-1 0 0 0 0,1 1 1 0 0,0-1-1 0 0,0 0 0 0 0,0 0 0 0 0,-1 0 0 0 0,1 0 0 0 0,0 0 0 0 0,0 1 1 0 0,-1-1-1 0 0,1 0 0 0 0,0 0 0 0 0,0 0 0 0 0,-1 0 0 0 0,1 0 0 0 0,0 0 1 0 0,0 0-1 0 0,-1 0 0 0 0,1 0 0 0 0,0 0 0 0 0,-1 0 0 0 0,0 0 127 0 0,-1 0 0 0 0,1-1 0 0 0,-1 1 0 0 0,1 0 1 0 0,0-1-1 0 0,-1 1 0 0 0,1-1 0 0 0,0 1 0 0 0,-1-1 0 0 0,1 0 0 0 0,0 1 0 0 0,-2-3 0 0 0,1 2 173 0 0,-1-11 93 0 0,2 9-469 0 0,1 0 0 0 0,0 1 0 0 0,0-1 0 0 0,0 0 0 0 0,1 0 0 0 0,-1 1 0 0 0,1-1 0 0 0,-1 0 0 0 0,1 1-1 0 0,0-1 1 0 0,0 1 0 0 0,0-1 0 0 0,0 1 0 0 0,2-4 0 0 0,25-34 3 0 0,-23 35-26 0 0,19-26 9 0 0,2 1 0 0 0,1 1 0 0 0,1 2 0 0 0,2 1 0 0 0,0 1 0 0 0,2 1 0 0 0,39-21 0 0 0,15-2-2283 0 0,93-36 0 0 0,-160 76 323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4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193 343 6447 0 0,'0'0'586'0'0,"0"2"-486"0"0,-1 15 1149 0 0,-1 0 0 0 0,0 0 1 0 0,-2 0-1 0 0,0-1 0 0 0,0 1 1 0 0,-2-1-1 0 0,-11 24 0 0 0,-22 36 2734 0 0,-2-6-3767 0 0,31-55 173 0 0,-15 16-1 0 0,-8 13 273 0 0,29-38-631 0 0,4-5-122 0 0,14-4-1251 0 0,-8 0 1025 0 0,15-5-708 0 0</inkml:trace>
  <inkml:trace contextRef="#ctx0" brushRef="#br0" timeOffset="1">532 0 3223 0 0,'0'0'16112'0'0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4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378 100 6447 0 0,'0'0'298'0'0,"1"-1"-10"0"0,2-6 143 0 0,-1 0 0 0 0,0-1 0 0 0,0 1 0 0 0,1-8 0 0 0,-3 12 16 0 0,1 0 0 0 0,-1 0 0 0 0,0 0 0 0 0,0 1 0 0 0,0-1 0 0 0,-1 0 0 0 0,1 0 0 0 0,-1 0 0 0 0,1 1 0 0 0,-1-1 0 0 0,0 0 0 0 0,0 1 0 0 0,0-1 0 0 0,-3-4 0 0 0,3 6-409 0 0,0 0 1 0 0,-1 0-1 0 0,1 1 1 0 0,0-1-1 0 0,0 0 1 0 0,0 1-1 0 0,-1-1 1 0 0,1 0 0 0 0,0 1-1 0 0,-1-1 1 0 0,1 1-1 0 0,-1 0 1 0 0,1 0-1 0 0,0-1 1 0 0,-1 1 0 0 0,1 0-1 0 0,-1 0 1 0 0,1 0-1 0 0,0 0 1 0 0,-1 1-1 0 0,1-1 1 0 0,-1 0-1 0 0,1 0 1 0 0,0 1 0 0 0,-1-1-1 0 0,1 1 1 0 0,-2 0-1 0 0,-4 2 3 0 0,0 0-1 0 0,0 0 0 0 0,-11 8 1 0 0,-14 12 129 0 0,1 2 1 0 0,-40 40 0 0 0,-44 62 828 0 0,108-118-910 0 0,0 0 1 0 0,0 1 0 0 0,1-1-1 0 0,0 1 1 0 0,-7 18 0 0 0,12-24-53 0 0,-1 1 1 0 0,1 0 0 0 0,0 0-1 0 0,0 0 1 0 0,0 0 0 0 0,0-1-1 0 0,1 1 1 0 0,0 0 0 0 0,0 0-1 0 0,0 0 1 0 0,1 0 0 0 0,0 0-1 0 0,2 9 1 0 0,-3-14-32 0 0,0 0-1 0 0,0 0 1 0 0,0 0 0 0 0,0 0 0 0 0,0 1 0 0 0,0-1-1 0 0,0 0 1 0 0,0 0 0 0 0,0 0 0 0 0,0 0 0 0 0,1 0-1 0 0,-1 1 1 0 0,0-1 0 0 0,0 0 0 0 0,0 0 0 0 0,0 0-1 0 0,0 0 1 0 0,0 0 0 0 0,1 0 0 0 0,-1 1-1 0 0,0-1 1 0 0,0 0 0 0 0,0 0 0 0 0,0 0 0 0 0,0 0-1 0 0,1 0 1 0 0,-1 0 0 0 0,0 0 0 0 0,0 0 0 0 0,0 0-1 0 0,1 0 1 0 0,4 1 51 0 0,0 0 0 0 0,1-1 0 0 0,-1 1 0 0 0,1-1 0 0 0,-1-1 0 0 0,0 1 0 0 0,1-1 0 0 0,-1 0 0 0 0,0 0 0 0 0,1 0 0 0 0,-1-1 0 0 0,0 0 0 0 0,9-4 0 0 0,2-2 103 0 0,1-1 1 0 0,27-21-1 0 0,-34 23-134 0 0,0-2 0 0 0,-1 0 0 0 0,0 0 0 0 0,-1 0 0 0 0,1-1 0 0 0,-2-1 0 0 0,0 1 0 0 0,0-1 0 0 0,10-21 0 0 0,-17 30 127 0 0,-2 2-227 0 0,-3 2 56 0 0,1 0 0 0 0,-1 1 0 0 0,1-1 1 0 0,0 1-1 0 0,0 0 0 0 0,0 0 1 0 0,0 0-1 0 0,0 1 0 0 0,1-1 1 0 0,-1 1-1 0 0,1 0 0 0 0,0 0 1 0 0,0 0-1 0 0,1 0 0 0 0,-1 0 1 0 0,1 1-1 0 0,0-1 0 0 0,-2 7 1 0 0,3-10-99 0 0,3 2-34 0 0,-2-2-247 0 0,2 6 554 0 0,18 7-12269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4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1 7831 0 0,'0'0'7452'0'0,"-1"2"-5333"0"0,-5 21-1371 0 0,0-1 1 0 0,-2-1-1 0 0,-11 22 1 0 0,-37 63 377 0 0,51-96-989 0 0,-176 275 1121 0 0,19-33-884 0 0,143-221-373 0 0,3 1-1 0 0,0 0 1 0 0,2 1 0 0 0,2 1-1 0 0,-11 45 1 0 0,18-62-204 0 0,-1 10-100 0 0,4-10-4079 0 0,17-19-4178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4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22 6447 0 0,'27'-22'12640'0'0,"-29"24"-12110"0"0,-11 20-303 0 0,-2 0 0 0 0,0-2 0 0 0,-31 32 0 0 0,-62 49 471 0 0,108-101-698 0 0,-12 14 72 0 0,22-10 0 0 0,33 6-176 0 0,-35-9 37 0 0,-1 1 1 0 0,1-1 0 0 0,0 1 0 0 0,-1 1-1 0 0,1-1 1 0 0,-1 1 0 0 0,0 1 0 0 0,0-1-1 0 0,0 1 1 0 0,9 7 0 0 0,-3 1 30 0 0,0 2 1 0 0,-1-1-1 0 0,14 21 0 0 0,6 8 36 0 0,-22-31 150 0 0,-1 1 0 0 0,-1 0-1 0 0,0 1 1 0 0,0 0 0 0 0,5 15-1 0 0,-10-22-36 0 0,-1-1 0 0 0,0 1 0 0 0,0 0 0 0 0,-1-1 0 0 0,1 1-1 0 0,-1 0 1 0 0,-1 0 0 0 0,1 0 0 0 0,-1 0 0 0 0,0 0 0 0 0,0 0 0 0 0,-1 0 0 0 0,0 0-1 0 0,0 0 1 0 0,-2 6 0 0 0,0-7 8 0 0,1 1 1 0 0,-2-1-1 0 0,1 0 0 0 0,-1 0 1 0 0,1 0-1 0 0,-1-1 0 0 0,0 1 1 0 0,-1-1-1 0 0,1 0 0 0 0,-1 0 1 0 0,-9 5-1 0 0,3-2 25 0 0,-1-1-1 0 0,1-1 1 0 0,-1 0-1 0 0,-20 6 1 0 0,-52 8 301 0 0,55-13-350 0 0,16-3-168 0 0,0-1 0 0 0,0 0-1 0 0,-1-1 1 0 0,1-1 0 0 0,0 0 0 0 0,0 0-1 0 0,0-2 1 0 0,-17-3 0 0 0,29 5-102 0 0,0 0 1 0 0,0 0-1 0 0,0-1 0 0 0,0 1 1 0 0,1 0-1 0 0,-1-1 1 0 0,0 1-1 0 0,0-1 0 0 0,0 1 1 0 0,1-1-1 0 0,-1 1 1 0 0,0-1-1 0 0,0 0 1 0 0,-1-1-815 0 0,-6-8-7001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4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83 134 8551 0 0,'0'0'6596'0'0,"-1"2"-6113"0"0,-12 36 535 0 0,-15 75 0 0 0,7 6-869 0 0,17-86-149 0 0,4-26 0 0 0,1-5 1 0 0,-1 1 1 0 0,-1 0-1 0 0,1 0 0 0 0,0-1 0 0 0,-1 1 0 0 0,1 0 1 0 0,-1-1-1 0 0,-1 4 0 0 0,-9 36 63 0 0,10-39 59 0 0,12-15-21 0 0,262-330 293 0 0,-273 342-366 0 0,0 0 0 0 0,0 0 0 0 0,0 0 0 0 0,0 0 1 0 0,0-1-1 0 0,0 1 0 0 0,0 0 0 0 0,0 0 0 0 0,1 0 0 0 0,-1 0 1 0 0,0-1-1 0 0,0 1 0 0 0,0 0 0 0 0,0 0 0 0 0,0 0 0 0 0,0 0 0 0 0,0 0 1 0 0,1 0-1 0 0,-1-1 0 0 0,0 1 0 0 0,0 0 0 0 0,0 0 0 0 0,0 0 0 0 0,0 0 1 0 0,1 0-1 0 0,-1 0 0 0 0,0 0 0 0 0,0 0 0 0 0,0 0 0 0 0,0 0 0 0 0,1 0 1 0 0,-1 0-1 0 0,0 0 0 0 0,0 0 0 0 0,0 0 0 0 0,0 0 0 0 0,1 0 0 0 0,-1 0 1 0 0,0 0-1 0 0,0 0 0 0 0,0 0 0 0 0,0 0 0 0 0,1 0 0 0 0,-1 0 1 0 0,2 11 465 0 0,-6 29-651 0 0,2-18 245 0 0,1 0-78 0 0,0 0-1 0 0,2 1 1 0 0,1-1 0 0 0,7 40-1 0 0,-4-41-10 0 0,-3-10 0 0 0,1 0 0 0 0,0-1 0 0 0,1 0 0 0 0,0 0 0 0 0,0 0 0 0 0,1 0 0 0 0,0 0 0 0 0,9 10 0 0 0,-7-9 19 0 0,-6-10 3 0 0,0 1 1 0 0,0-1-1 0 0,0 0 1 0 0,0 0-1 0 0,0 0 0 0 0,0 0 1 0 0,1-1-1 0 0,-1 1 1 0 0,0 0-1 0 0,0 0 1 0 0,1-1-1 0 0,-1 1 1 0 0,1-1-1 0 0,-1 1 0 0 0,0-1 1 0 0,3 1-1 0 0,-2-1 1 0 0,-2 0-3 0 0,1 1 1 0 0,0-1 0 0 0,0 0-1 0 0,0 0 1 0 0,0-1-1 0 0,0 1 1 0 0,0 0-1 0 0,0 0 1 0 0,0 0 0 0 0,-1 0-1 0 0,1-1 1 0 0,0 1-1 0 0,0-1 1 0 0,0 1-1 0 0,0 0 1 0 0,-1-1 0 0 0,1 1-1 0 0,1-2 1 0 0,1 0 55 0 0,3-1 16 0 0,1 0 1 0 0,-1-1 0 0 0,0 0 0 0 0,-1-1 0 0 0,1 1 0 0 0,-1-1-1 0 0,0 0 1 0 0,7-9 0 0 0,3-6 139 0 0,14-23 0 0 0,-14 19-86 0 0,38-56 269 0 0,77-121 507 0 0,-58 92-1198 0 0,-71 108 143 0 0,-2 3-1294 0 0,-7 13 81 0 0,-8 16-5182 0 0,7-9 358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4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293 146 2303 0 0,'9'-8'-490'0'0,"31"-28"588"0"0,25-15 4256 0 0,-56 44-3531 0 0,1 1-1 0 0,1 0 1 0 0,-1 0 0 0 0,1 1 0 0 0,0 1-1 0 0,0 0 1 0 0,0 0 0 0 0,0 1 0 0 0,14-2 0 0 0,-22 5-218 0 0,-2 0-517 0 0,0 1 0 0 0,-1 0 0 0 0,1 0 0 0 0,0-1-1 0 0,-1 1 1 0 0,1 0 0 0 0,0 0 0 0 0,-1 0 0 0 0,1 0 0 0 0,-1 0 0 0 0,1 1 0 0 0,-1-1 13 0 0,2 2-11 0 0,-1 0-1 0 0,-1 0 1 0 0,1 0 0 0 0,0 0 0 0 0,-1 1 0 0 0,0-1-1 0 0,0 0 1 0 0,0 0 0 0 0,0 1 0 0 0,0-1 0 0 0,0 0-1 0 0,-1 0 1 0 0,0 1 0 0 0,-1 5 0 0 0,-4 6 168 0 0,-12 25 1 0 0,10-22-75 0 0,-50 106 671 0 0,-46 117-5 0 0,93-211-805 0 0,-113 277 52 0 0,107-272-76 0 0,-2 0 0 0 0,-2-1 0 0 0,-1-2 0 0 0,-1 0-1 0 0,-2-1 1 0 0,-37 36 0 0 0,43-50-10 0 0,17-16 81 0 0,3-6-117 0 0,-1-1-1 0 0,1 1 1 0 0,0 0 0 0 0,1-1-1 0 0,-1 1 1 0 0,1 0 0 0 0,0 0-1 0 0,0 0 1 0 0,4-6 0 0 0,3-3-40 0 0,17-23 0 0 0,-3 10-23 0 0,49-45-1 0 0,34-17-682 0 0,-47 40 7 0 0,18-12-219 0 0,-62 50 1074 0 0,0 2 0 0 0,1 0 1 0 0,23-10-1 0 0,-38 19-10 0 0,0-1 0 0 0,1 1 0 0 0,-1 0 0 0 0,1-1 0 0 0,-1 1 1 0 0,1 0-1 0 0,-1 0 0 0 0,1 0 0 0 0,-1 1 0 0 0,0-1 0 0 0,1 0 0 0 0,-1 0 1 0 0,1 1-1 0 0,-1-1 0 0 0,0 1 0 0 0,1-1 0 0 0,1 2 0 0 0,17 12 440 0 0,-19-13-436 0 0,0-1-50 0 0,0 1 0 0 0,-1 0 0 0 0,1 0 0 0 0,0 0 0 0 0,-1 0 0 0 0,1-1 0 0 0,0 1 0 0 0,-1 0-1 0 0,1 0 1 0 0,-1 0 0 0 0,0 1 0 0 0,1-1 0 0 0,-1 0 0 0 0,0 0 0 0 0,1 2 0 0 0,0 1 56 0 0,2 9-15 0 0,0 0 1 0 0,-1-1-1 0 0,0 1 1 0 0,-1 0 0 0 0,0 0-1 0 0,-1 0 1 0 0,-1 0 0 0 0,0 0-1 0 0,-4 19 1 0 0,-5 11 239 0 0,-22 58 0 0 0,24-82-345 0 0,-15 28-1 0 0,10-23-15 0 0,12-22-91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50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87 241 16927 0 0,'0'0'1536'0'0,"-1"4"-1262"0"0,-30 66 1226 0 0,-3 7-213 0 0,30-65-1217 0 0,0 0-1 0 0,1 0 0 0 0,1 0 1 0 0,-3 21-1 0 0,3 33-317 0 0,2-64-85 0 0</inkml:trace>
  <inkml:trace contextRef="#ctx0" brushRef="#br0" timeOffset="1">265 6 9215 0 0,'0'0'2400'0'0,"11"-3"-728"0"0,-1 1 56 0 0,3 4 0 0 0,3 1-1608 0 0,0 3-328 0 0,0-1-64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5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8287 0 0,'-2'1'3075'0'0,"-47"23"4958"0"0,14-4-7315 0 0,-39 31 0 0 0,58-39-613 0 0,2-2 22 0 0,1 0 1 0 0,0 1-1 0 0,-19 21 1 0 0,28-28-108 0 0,1 0 0 0 0,0 1 0 0 0,0-1 0 0 0,0 1 0 0 0,1 0 0 0 0,0 0 0 0 0,0 0 0 0 0,0 0 0 0 0,0 0 1 0 0,1 0-1 0 0,0 0 0 0 0,0 1 0 0 0,0-1 0 0 0,1 0 0 0 0,0 11 0 0 0,3-2-4 0 0,-2-11 1 0 0,1 0 0 0 0,0-1-1 0 0,0 1 1 0 0,0-1 0 0 0,0 0-1 0 0,1 0 1 0 0,-1 0 0 0 0,1 0-1 0 0,-1 0 1 0 0,1 0 0 0 0,0 0 0 0 0,0-1-1 0 0,-1 1 1 0 0,1-1 0 0 0,0 0-1 0 0,0 0 1 0 0,0 0 0 0 0,5 0 0 0 0,5 2 92 0 0,-1-1 0 0 0,1-1 0 0 0,16 0 1 0 0,-3-2-148 0 0,-1-1 1 0 0,1-1-1 0 0,27-8 1 0 0,-1-2-3286 0 0,-47 10 1727 0 0,9-6-18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5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0 13935 0 0,'0'0'1262'0'0,"-2"0"-1037"0"0,-1 1-181 0 0,1 0 1 0 0,0 0-1 0 0,-1 0 1 0 0,1 0-1 0 0,0 0 1 0 0,0 1-1 0 0,0-1 1 0 0,0 1-1 0 0,0-1 0 0 0,0 1 1 0 0,0 0-1 0 0,0-1 1 0 0,1 1-1 0 0,-1 0 1 0 0,1 0-1 0 0,-1 0 1 0 0,1 1-1 0 0,0-1 1 0 0,0 0-1 0 0,0 0 0 0 0,-1 4 1 0 0,-2 5 379 0 0,0 1-1 0 0,-4 24 1 0 0,6-23-234 0 0,-7 38 514 0 0,-25 80 1 0 0,-133 265 7 0 0,133-322-619 0 0,-64 145 1138 0 0,98-219-1214 0 0,-1 0 0 0 0,1 0 1 0 0,0 0-1 0 0,0 0 0 0 0,0 0 1 0 0,0 1-1 0 0,0-1 0 0 0,0 0 1 0 0,0 0-1 0 0,0 0 0 0 0,0 0 1 0 0,0 0-1 0 0,-1 0 0 0 0,1 0 1 0 0,0 0-1 0 0,0 0 0 0 0,0 0 0 0 0,0 1 1 0 0,0-1-1 0 0,0 0 0 0 0,0 0 1 0 0,0 0-1 0 0,0 0 0 0 0,0 0 1 0 0,0 0-1 0 0,0 0 0 0 0,0 1 1 0 0,0-1-1 0 0,0 0 0 0 0,0 0 1 0 0,0 0-1 0 0,0 0 0 0 0,0 0 0 0 0,0 0 1 0 0,0 0-1 0 0,0 1 0 0 0,0-1 1 0 0,0 0-1 0 0,0 0 0 0 0,0 0 1 0 0,1 0-1 0 0,-1 0 0 0 0,0 0 1 0 0,0 0-1 0 0,0 0 0 0 0,0 0 1 0 0,0 1-1 0 0,0-1 0 0 0,0 0 0 0 0,0 0 1 0 0,0 0-1 0 0,0 0 0 0 0,1 0 1 0 0,6-5 303 0 0,14-13-266 0 0,-18 15 46 0 0,21-20-26 0 0,-2 2-43 0 0,0 1-1 0 0,44-31 0 0 0,-57 46-31 0 0,15-11 0 0 0,35-15 0 0 0,-52 27 0 0 0,0 1 0 0 0,0 1 0 0 0,0-1 0 0 0,1 1 0 0 0,-1 1 0 0 0,1-1 0 0 0,-1 1 0 0 0,1 0 0 0 0,0 1 0 0 0,8 0 0 0 0,-13 1 21 0 0,0-1 1 0 0,0 1-1 0 0,-1-1 0 0 0,1 1 0 0 0,0 0 0 0 0,0 0 1 0 0,-1 0-1 0 0,1 0 0 0 0,-1 0 0 0 0,1 1 0 0 0,-1-1 0 0 0,0 1 1 0 0,0 0-1 0 0,1 0 0 0 0,-1-1 0 0 0,0 1 0 0 0,-1 1 1 0 0,1-1-1 0 0,0 0 0 0 0,0 0 0 0 0,2 6 0 0 0,0 1-32 0 0,-1 1 0 0 0,0-1 1 0 0,0 1-1 0 0,2 19 0 0 0,-4-21 20 0 0,0 1 0 0 0,1-1 1 0 0,0 0-1 0 0,1 0 1 0 0,-1 0-1 0 0,8 13 0 0 0,-3-10-21 0 0,2-1 0 0 0,0 0-1 0 0,18 16 1 0 0,-6-6-892 0 0,-19-18 18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52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8 4607 0 0,'0'0'354'0'0,"-7"-5"-220"0"0,5 4 308 0 0,0 1 0 0 0,0-1 0 0 0,0 1-1 0 0,0 0 1 0 0,0 0 0 0 0,-1-1 0 0 0,1 1-1 0 0,0 0 1 0 0,0 1 0 0 0,0-1 0 0 0,0 0-1 0 0,0 1 1 0 0,0-1 0 0 0,0 1-1 0 0,0-1 1 0 0,0 1 0 0 0,0 0 0 0 0,-3 2-1 0 0,-4 2 1313 0 0,1 1-1 0 0,-13 10 0 0 0,17-12-2167 0 0,-6 4 508 0 0,1 1 0 0 0,0 1-1 0 0,1 0 1 0 0,0 0 0 0 0,1 0 0 0 0,0 1 0 0 0,0 0-1 0 0,1 1 1 0 0,-4 12 0 0 0,-6 19 236 0 0,-13 53 0 0 0,18-58-225 0 0,-104 364 49 0 0,105-369-133 0 0,-2-1 1 0 0,-1-1-1 0 0,-2 0 0 0 0,-1 0 0 0 0,-21 29 0 0 0,5-16 28 0 0,-2-1 1 0 0,-57 56-1 0 0,51-57-8 0 0,39-41-110 0 0,9-8-6938 0 0,0-2 1223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51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50 316 2759 0 0,'0'0'126'0'0,"-1"3"-5"0"0,-8 26-1118 0 0,-19 73 9969 0 0,25-85-5590 0 0,-2 29 0 0 0,7-3-1757 0 0,-1-41 408 0 0,-4-61-1551 0 0,1 44-325 0 0,1 0 0 0 0,1 0 0 0 0,0-1 1 0 0,1 1-1 0 0,1 0 0 0 0,0 0 0 0 0,8-26 0 0 0,-4 25-121 0 0,1 1 1 0 0,1 1-1 0 0,0-1 1 0 0,1 1-1 0 0,1 1 1 0 0,0-1-1 0 0,14-12 0 0 0,0 2 36 0 0,1 0-1 0 0,41-28 0 0 0,-35 31-71 0 0,1 1 0 0 0,1 1 0 0 0,1 2 0 0 0,58-21 0 0 0,-86 36-9 0 0,1 0 0 0 0,-1 0 0 0 0,1 1 1 0 0,-1 0-1 0 0,10-1 0 0 0,1 5-18 0 0,-14-1 10 0 0,-1 0 0 0 0,1 0-1 0 0,0 0 1 0 0,-1 0 0 0 0,0 1-1 0 0,1-1 1 0 0,-1 1 0 0 0,0-1 0 0 0,0 1-1 0 0,0 0 1 0 0,-1 0 0 0 0,1-1-1 0 0,0 1 1 0 0,-1 1 0 0 0,1 2 0 0 0,3 8-246 0 0,-2 0 0 0 0,3 17 0 0 0,-3-19-48 0 0,5 34-4219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5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210 169 8751 0 0,'0'0'674'0'0,"0"3"-438"0"0,0 6-24 0 0,0-8-106 0 0,0 0 1 0 0,0-1-1 0 0,1 1 1 0 0,-1 0-1 0 0,0-1 1 0 0,1 1-1 0 0,-1 0 1 0 0,0-1 0 0 0,1 1-1 0 0,-1-1 1 0 0,1 1-1 0 0,-1-1 1 0 0,1 1-1 0 0,-1-1 1 0 0,1 1-1 0 0,0-1 1 0 0,-1 0-1 0 0,1 1 1 0 0,-1-1-1 0 0,2 1 1 0 0,0 0 145 0 0,0 0 0 0 0,0 0 0 0 0,0 0 0 0 0,0 0 0 0 0,0 0 0 0 0,0 0 0 0 0,0 0 0 0 0,0-1 0 0 0,0 1 0 0 0,0-1 0 0 0,1 0 0 0 0,-1 1 0 0 0,0-1 0 0 0,4 0 0 0 0,28-5 904 0 0,-17 1-709 0 0,-1-1 0 0 0,1 0 0 0 0,-1-2 0 0 0,19-9 0 0 0,-25 11-346 0 0,0-1 0 0 0,-1-1 0 0 0,1 1-1 0 0,-1-1 1 0 0,-1-1 0 0 0,1 0-1 0 0,9-12 1 0 0,-15 16-128 0 0,0 0-1 0 0,0-1 1 0 0,-1 1-1 0 0,0-1 1 0 0,0 1-1 0 0,0-1 0 0 0,2-7 1 0 0,-4 11-8 0 0,1-1 0 0 0,-1 0 0 0 0,0 0 0 0 0,1 0 1 0 0,-1 1-1 0 0,0-1 0 0 0,0 0 0 0 0,0 0 0 0 0,0 0 0 0 0,-1 1 0 0 0,1-1 0 0 0,0 0 1 0 0,-1 0-1 0 0,1 0 0 0 0,-1 1 0 0 0,0-1 0 0 0,1 0 0 0 0,-1 1 0 0 0,0-1 0 0 0,0 1 1 0 0,0-1-1 0 0,0 1 0 0 0,-2-3 0 0 0,1 3-10 0 0,1 0 0 0 0,-1 0 0 0 0,0 1 0 0 0,0-1-1 0 0,1 0 1 0 0,-1 0 0 0 0,0 1 0 0 0,0-1 0 0 0,0 1 0 0 0,0 0 0 0 0,0 0 0 0 0,0 0 0 0 0,0-1 0 0 0,0 2 0 0 0,0-1 0 0 0,-3 1 0 0 0,-34 8-446 0 0,36-8 453 0 0,-22 8 31 0 0,0 1 1 0 0,0 1-1 0 0,1 1 0 0 0,1 2 1 0 0,0 0-1 0 0,1 1 0 0 0,1 1 0 0 0,0 1 1 0 0,1 1-1 0 0,1 1 0 0 0,0 1 0 0 0,2 0 1 0 0,0 1-1 0 0,2 1 0 0 0,0 1 0 0 0,-13 26 1 0 0,24-40 148 0 0,-5 8 187 0 0,1 0 1 0 0,0 1-1 0 0,-7 30 1 0 0,14-43-256 0 0,0 0 0 0 0,0 0 0 0 0,0 1 1 0 0,1-1-1 0 0,0 0 0 0 0,1 0 0 0 0,0 10 0 0 0,0-12-42 0 0,0 0 0 0 0,0 0-1 0 0,0 0 1 0 0,0 0 0 0 0,1 0-1 0 0,-1 0 1 0 0,1 0 0 0 0,0-1-1 0 0,0 1 1 0 0,0 0 0 0 0,0-1-1 0 0,0 0 1 0 0,5 4 0 0 0,-3-3 6 0 0,0 0 1 0 0,0-1 0 0 0,0 0-1 0 0,0 0 1 0 0,1 0-1 0 0,-1 0 1 0 0,1-1-1 0 0,-1 0 1 0 0,1 0 0 0 0,0 0-1 0 0,-1 0 1 0 0,1-1-1 0 0,0 0 1 0 0,0 0-1 0 0,6-1 1 0 0,32-6-1116 0 0,-4-4-3736 0 0,0-5-1561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52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33 10591 0 0,'8'-9'1134'0'0,"0"-6"7970"0"0,-10 14-8045 0 0,0 0-1026 0 0,0 0-1 0 0,-1 0 1 0 0,1 0-1 0 0,-1 0 0 0 0,1 0 1 0 0,-1 1-1 0 0,0-1 0 0 0,1 1 1 0 0,-1-1-1 0 0,0 1 0 0 0,1 0 1 0 0,-1 0-1 0 0,0 0 1 0 0,-2 1-1 0 0,-1 0 73 0 0,0 1 0 0 0,1-1 0 0 0,-1 1-1 0 0,0 1 1 0 0,-9 4 0 0 0,-3 4 155 0 0,2 0 0 0 0,-26 22 0 0 0,42-33-260 0 0,-3 3 0 0 0,-21 16-105 0 0,-25 28 0 0 0,43-39 76 0 0,0-1 1 0 0,0 1-1 0 0,0 0 0 0 0,1 1 0 0 0,0-1 1 0 0,1 1-1 0 0,-7 18 0 0 0,10-23 5 0 0,0 1 0 0 0,0-1 0 0 0,0 1 0 0 0,1 0 0 0 0,-1-1 0 0 0,1 1 0 0 0,0 0 0 0 0,1-1 0 0 0,-1 1 0 0 0,1 0 0 0 0,0-1 0 0 0,0 1 0 0 0,0-1 0 0 0,1 1 0 0 0,2 5 0 0 0,2 2-46 0 0,1-1-1 0 0,1 1 1 0 0,-1-1 0 0 0,12 11-1 0 0,-12-14 58 0 0,16 24-27 0 0,-15-18 94 0 0,-9-11-53 0 0,1-1 8 0 0,0 0 57 0 0,-2 10 226 0 0,1-9-264 0 0,0 0 0 0 0,0-1-1 0 0,0 1 1 0 0,0-1 0 0 0,-1 1-1 0 0,1-1 1 0 0,-1 1 0 0 0,0-1-1 0 0,0 0 1 0 0,0 0 0 0 0,0 0-1 0 0,-4 4 1 0 0,-33 19 402 0 0,23-16-365 0 0,-6 5-247 0 0,-36 16 0 0 0,47-25 103 0 0,-1 0-1 0 0,0-2 1 0 0,0 1 0 0 0,0-1-1 0 0,-17 1 1 0 0,11-2-345 0 0,-33-2 0 0 0,44 0 364 0 0,0-1-1 0 0,0 0 0 0 0,0-1 1 0 0,0 0-1 0 0,0 0 0 0 0,1 0 1 0 0,-12-6-1 0 0,12 5-31 0 0,3 1-110 0 0,0 1-1 0 0,1 0 1 0 0,-1-1-1 0 0,0 1 1 0 0,1-1 0 0 0,-1 0-1 0 0,1 1 1 0 0,0-1-1 0 0,0-1 1 0 0,-1 1 0 0 0,1 0-1 0 0,1 0 1 0 0,-1-1-1 0 0,-2-2 1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5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2303 0 0,'0'0'200'0'0,"-9"2"-200"0"0,0-1 0 0 0,0 1 0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53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9215 0 0,'0'0'2226'0'0,"-2"1"-836"0"0,-3 1-996 0 0,0 0 0 0 0,0 1-1 0 0,0 0 1 0 0,0 0 0 0 0,0 1-1 0 0,1 0 1 0 0,0-1 0 0 0,-1 1-1 0 0,-6 9 1 0 0,-33 48-166 0 0,35-47 170 0 0,-18 27-10 0 0,1 2 0 0 0,2 1 1 0 0,3 1-1 0 0,-24 69 0 0 0,40-99-359 0 0,-4 23 0 0 0,9-33 3 0 0,-1 0 0 0 0,0 0 0 0 0,1 0 0 0 0,0 0 1 0 0,0 0-1 0 0,1 0 0 0 0,-1 0 0 0 0,3 6 0 0 0,-3-10 13 0 0,1 1-1 0 0,0-1 1 0 0,-1 0-1 0 0,1 0 1 0 0,0 0 0 0 0,0 1-1 0 0,0-1 1 0 0,0 0 0 0 0,0 0-1 0 0,0 0 1 0 0,0-1 0 0 0,0 1-1 0 0,0 0 1 0 0,1 0 0 0 0,-1-1-1 0 0,0 1 1 0 0,1 0 0 0 0,-1-1-1 0 0,0 1 1 0 0,1-1 0 0 0,-1 0-1 0 0,3 1 1 0 0,1 0 143 0 0,0-1-1 0 0,0 1 1 0 0,0-1 0 0 0,8-1-1 0 0,-3-1 14 0 0,1 0-1 0 0,-1 0 1 0 0,0-1 0 0 0,1 0-1 0 0,10-6 1 0 0,47-27 487 0 0,-57 29-599 0 0,0-1 0 0 0,0 0 0 0 0,-1-1 0 0 0,0 0 0 0 0,-1 0 1 0 0,0-1-1 0 0,0 0 0 0 0,9-15 0 0 0,-6 5 163 0 0,0-1 0 0 0,-2 0 0 0 0,14-41-1 0 0,-13 34-411 0 0,2 0 0 0 0,0 1 0 0 0,23-33 0 0 0,-7 20-209 0 0,-10 22-1107 0 0,-17 16 686 0 0,1 1 0 0 0,-1-1 0 0 0,0 1 0 0 0,1 0 0 0 0,-1 0 0 0 0,5-2 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5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0 9215 0 0,'-2'1'7384'0'0,"-4"5"-7151"0"0,0-1 0 0 0,-1 2 0 0 0,2-1 0 0 0,-1 1 0 0 0,1-1-1 0 0,-6 11 1 0 0,-25 50 211 0 0,21-36-163 0 0,-116 247 1535 0 0,38-73-1248 0 0,-14-9 466 0 0,89-169-967 0 0,-17 30-323 0 0,35-55-58 0 0,13-7-3454 0 0,2-1-2830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5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63 10591 0 0,'50'-62'10374'0'0,"-51"65"-10270"0"0,1 1 1 0 0,-1-1 0 0 0,0 1 0 0 0,-1-1 0 0 0,1 0-1 0 0,-1 1 1 0 0,1-1 0 0 0,-1 0 0 0 0,-5 6 0 0 0,1 1 49 0 0,-116 184 1170 0 0,-33 58-749 0 0,141-227-564 0 0,-85 160 108 0 0,78-141-79 0 0,2 0 0 0 0,-17 62 0 0 0,26-60-80 0 0,7-28 66 0 0,0-1 0 0 0,-10 26 1 0 0,11-39-117 0 0,0 1 1 0 0,0-1-1 0 0,0 1 1 0 0,-1-1 0 0 0,0 0-1 0 0,0 0 1 0 0,0 0 0 0 0,0-1-1 0 0,0 1 1 0 0,-1-1-1 0 0,1 0 1 0 0,-1 0 0 0 0,-7 5-1 0 0,9-7-257 0 0,1 0 0 0 0,-1 0 1 0 0,0-1-1 0 0,0 1 0 0 0,0 0 0 0 0,0-1 0 0 0,0 1 0 0 0,0-1 0 0 0,1 0 0 0 0,-1 0 0 0 0,-3 1 1 0 0,3-1-998 0 0,-9-11-6654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5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81 173 12895 0 0,'0'0'998'0'0,"-1"1"-657"0"0,-13 14 1743 0 0,1 1-1 0 0,-14 22 1 0 0,1-1 2110 0 0,27-36-4168 0 0,-1-1-1 0 0,0 1 1 0 0,0-1 0 0 0,1 1-1 0 0,-1-1 1 0 0,0 0-1 0 0,1 1 1 0 0,-1-1 0 0 0,0 0-1 0 0,1 1 1 0 0,-1-1 0 0 0,1 0-1 0 0,-1 0 1 0 0,0 1-1 0 0,1-1 1 0 0,-1 0 0 0 0,1 0-1 0 0,-1 0 1 0 0,1 1-1 0 0,-1-1 1 0 0,1 0 0 0 0,-1 0-1 0 0,1 0 1 0 0,0 0 0 0 0,12 2 181 0 0,-3-3-99 0 0,-1 1-1 0 0,1-2 1 0 0,-1 1-1 0 0,0-1 1 0 0,12-5-1 0 0,45-19 116 0 0,-45 17-139 0 0,434-181 116 0 0,-427 179-204 0 0,-11 3-5 0 0,1 0-1 0 0,0 2 1 0 0,-1 0 0 0 0,33-5-1 0 0,-27 12-563 0 0,-23-1 531 0 0,1 1-1 0 0,-1 0 1 0 0,1 0 0 0 0,-1-1-1 0 0,0 1 1 0 0,0 0 0 0 0,1 0 0 0 0,-1-1-1 0 0,0 1 1 0 0,0 0 0 0 0,0 0-1 0 0,0 0 1 0 0,0 0 0 0 0,0-1-1 0 0,0 1 1 0 0,0 1 0 0 0,0-1-68 0 0,-1 4-482 0 0,1 1-1 0 0,-1-1 1 0 0,0 0 0 0 0,-1 6-1 0 0,-3 5-1128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54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42 10591 0 0,'1'-6'163'0'0,"10"-19"808"0"0,-5 14 7271 0 0,-7 14-7955 0 0,-5 18 257 0 0,-2-1 0 0 0,-1-1-1 0 0,0 1 1 0 0,-14 21 0 0 0,10-19-206 0 0,-4 6 148 0 0,-27 34 0 0 0,-20 30-23 0 0,53-79-699 0 0,9-11 77 0 0,2-18-6337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55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0 284 15463 0 0,'0'0'7339'0'0,"2"-3"-7089"0"0,5-9-171 0 0,0 1-1 0 0,1 0 0 0 0,0 0 0 0 0,1 0 1 0 0,1 1-1 0 0,13-12 0 0 0,71-51-196 0 0,-86 67 98 0 0,21-15-26 0 0,0 1-1 0 0,1 1 1 0 0,34-15-1 0 0,-51 29 32 0 0,-7 2-4 0 0,0 1 1 0 0,-1 0 0 0 0,1 0-1 0 0,1 0 1 0 0,-1 1-1 0 0,0 0 1 0 0,10 0 0 0 0,-2 1 7 0 0,-13 0 11 0 0,0 1 0 0 0,0-1 0 0 0,0 0 0 0 0,0 1 0 0 0,0-1 0 0 0,0 1 0 0 0,-1-1 0 0 0,1 1 0 0 0,0 0 0 0 0,0-1 0 0 0,0 1 0 0 0,0 1 0 0 0,2 1 2 0 0,-1 1 0 0 0,0 0 0 0 0,0 0 0 0 0,0 0 0 0 0,-1 1 0 0 0,1-1 0 0 0,-1 0 0 0 0,0 1 0 0 0,0-1 0 0 0,0 1 0 0 0,-1-1 0 0 0,1 1 0 0 0,-1-1 0 0 0,0 1 0 0 0,-2 6 0 0 0,0 6 9 0 0,0-1-1 0 0,-10 30 1 0 0,5-22-11 0 0,2-11 0 0 0,1 1 0 0 0,1-1 0 0 0,0 1 0 0 0,1 0 0 0 0,0 0 0 0 0,1 23 0 0 0,-3 15 0 0 0,4-42 0 0 0,0-3 0 0 0,-1 1 0 0 0,0-1 0 0 0,-4 12 0 0 0,2-3 0 0 0,1-4 11 0 0,2-9 42 0 0,2-1 0 0 0,9 5-42 0 0,-6-5-84 0 0,-1-1 1 0 0,1 0-1 0 0,-1-1 0 0 0,1 1 1 0 0,0-1-1 0 0,-1 0 0 0 0,1 0 0 0 0,0-1 1 0 0,-1 1-1 0 0,1-1 0 0 0,-1 0 1 0 0,1 0-1 0 0,-1 0 0 0 0,7-3 0 0 0,9-5-1188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53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11519 0 0,'0'0'887'0'0,"1"-1"-583"0"0,14-3 1010 0 0,0 0 0 0 0,0 1 0 0 0,29-2 0 0 0,-10 1-435 0 0,262-61 3112 0 0,-106 21-2268 0 0,1 15-307 0 0,-180 27-1374 0 0,1 1-1 0 0,-1 1 1 0 0,0 0-1 0 0,0 1 1 0 0,1 0-1 0 0,-1 1 1 0 0,13 3-1 0 0,-22-5-401 0 0,1 12-701 0 0,-3-10 844 0 0,1 0 0 0 0,-1 0 0 0 0,-1 0 0 0 0,1 1 0 0 0,0-1 0 0 0,0 0 0 0 0,-1 0 0 0 0,1 0 0 0 0,-2 3 0 0 0,-3 8-1532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57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31 3223 0 0,'-2'0'8242'0'0,"-27"4"-4154"0"0,-19 12-3247 0 0,33-11-228 0 0,1-1-479 0 0,0 2-1 0 0,-1-1 0 0 0,2 2 1 0 0,-1 0-1 0 0,1 0 0 0 0,0 1 1 0 0,0 1-1 0 0,-16 15 0 0 0,28-23-137 0 0,-17 17 117 0 0,0 0 0 0 0,2 1 0 0 0,-19 28 0 0 0,31-41-66 0 0,0 0 0 0 0,1 0 0 0 0,0 0 0 0 0,0 1 0 0 0,1 0 0 0 0,0-1 0 0 0,0 1 0 0 0,0 0-1 0 0,1 0 1 0 0,0 0 0 0 0,0 0 0 0 0,1 0 0 0 0,0 0 0 0 0,0 0 0 0 0,0 0 0 0 0,4 13 0 0 0,-3-16-29 0 0,0 1 0 0 0,0-1 0 0 0,1 0 0 0 0,-1 1 1 0 0,1-1-1 0 0,0 0 0 0 0,0 0 0 0 0,1 0 1 0 0,-1-1-1 0 0,1 1 0 0 0,0 0 0 0 0,0-1 1 0 0,0 0-1 0 0,5 4 0 0 0,-5-5-2 0 0,0 0 0 0 0,1 0 0 0 0,-1-1 0 0 0,1 1 0 0 0,0-1 0 0 0,0 0 1 0 0,0 0-1 0 0,-1 0 0 0 0,1 0 0 0 0,0-1 0 0 0,0 1 0 0 0,0-1 0 0 0,0 0 0 0 0,0 0 0 0 0,0-1 0 0 0,5 0 0 0 0,11-3 102 0 0,0-1 1 0 0,-1-1-1 0 0,0 0 0 0 0,36-18 0 0 0,-24 8-6 0 0,-2-2-1 0 0,32-23 1 0 0,-55 36-112 0 0,1 0 1 0 0,-1 0-1 0 0,0 0 1 0 0,-1-1 0 0 0,1 0-1 0 0,7-13 1 0 0,-11 16 5 0 0,0-1 1 0 0,0 0-1 0 0,0 0 1 0 0,-1 0-1 0 0,0 0 1 0 0,0 0-1 0 0,0 0 1 0 0,0 0-1 0 0,-1 0 1 0 0,1-1-1 0 0,-1 1 0 0 0,0 0 1 0 0,0 0-1 0 0,-1-5 1 0 0,0 4 27 0 0,-2-2-15 0 0,-8-7-41 0 0,2 4-484 0 0,-17-17 0 0 0,14 15 180 0 0,11 11 216 0 0,-8-10-84 0 0,5 5 102 0 0,0-1-1 0 0,0 0 0 0 0,1 0 1 0 0,0 0-1 0 0,1 0 1 0 0,-1 0-1 0 0,1-1 0 0 0,-1-7 1 0 0,-8-27-627 0 0,10 40 591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57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62 3679 0 0,'0'0'8695'0'0,"-2"2"-8116"0"0,-11 16 102 0 0,-7 9 405 0 0,-22 40-1 0 0,38-57-942 0 0,-1-1 0 0 0,1 0 1 0 0,1 1-1 0 0,-1-1 0 0 0,2 1 1 0 0,-1 0-1 0 0,2 0 0 0 0,-1 0 1 0 0,1 11-1 0 0,2-11-33 0 0,0 0-1 0 0,1 0 1 0 0,0-1 0 0 0,1 1 0 0 0,4 9-1 0 0,3 15 208 0 0,-9-32-187 0 0,0 1-76 0 0,5 6-24 0 0,-5-8-22 0 0,-1 0 0 0 0,0-1 1 0 0,1 1-1 0 0,-1-1 0 0 0,1 1 0 0 0,-1-1 0 0 0,1 1 0 0 0,0-1 0 0 0,-1 1 0 0 0,1-1 0 0 0,-1 0 0 0 0,1 1 1 0 0,0-1-1 0 0,-1 0 0 0 0,1 1 0 0 0,0-1 0 0 0,0 0 0 0 0,-1 0 0 0 0,1 0 0 0 0,1 1 0 0 0,-1-1 18 0 0,1 0-7 0 0,0 1 0 0 0,0-1 0 0 0,1 0-1 0 0,-1 1 1 0 0,0-1 0 0 0,0 0 0 0 0,0 0-1 0 0,0-1 1 0 0,0 1 0 0 0,1 0 0 0 0,-1-1 0 0 0,0 1-1 0 0,0-1 1 0 0,0 0 0 0 0,0 1 0 0 0,0-1-1 0 0,2-2 1 0 0,-2 2 14 0 0,10-6 77 0 0,0 0 1 0 0,-1-2-1 0 0,0 1 0 0 0,-1-1 1 0 0,0-1-1 0 0,13-15 1 0 0,-8 9-15 0 0,12-11 144 0 0,-2-1 0 0 0,33-47 0 0 0,-44 52-210 0 0,0 0 0 0 0,-2 0 0 0 0,0-1-1 0 0,-2-1 1 0 0,10-35 0 0 0,-19 58-295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58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750 38 13103 0 0,'23'-36'1486'0'0,"-21"34"-989"0"0,-11 9 547 0 0,3-4-813 0 0,-4 6 39 0 0,1 0 0 0 0,0 1 0 0 0,-14 20 1 0 0,-20 38-4 0 0,39-61-207 0 0,-59 97 788 0 0,-61 141 0 0 0,-117 256-580 0 0,222-467-256 0 0,-86 138 104 0 0,101-166-115 0 0,-1 0 1 0 0,0 0 0 0 0,0 0 0 0 0,-1-1-1 0 0,-6 5 1 0 0,-6 2 4 0 0,13-11-10 0 0,1-1-24 0 0,1 1-128 0 0,1-1 1 0 0,-1 1 0 0 0,0-1-1 0 0,1 0 1 0 0,-1 0 0 0 0,0 0-1 0 0,1 0 1 0 0,-1 0 0 0 0,0 0-1 0 0,1-1 1 0 0,-5 0 0 0 0,-2-4-6315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5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70 10135 0 0,'-5'0'137'0'0,"0"1"0"0"0,-1-1 0 0 0,1 1 0 0 0,0 0 0 0 0,0 0 0 0 0,0 0 0 0 0,-7 4 0 0 0,0 2 29 0 0,5 1 691 0 0,6-6 294 0 0,2 1 53 0 0,1-1-1059 0 0,0 1 0 0 0,0-1 0 0 0,1 0 0 0 0,-1 0 0 0 0,1 0 0 0 0,-1 0 0 0 0,1 0 0 0 0,0-1 0 0 0,-1 1 0 0 0,1-1 0 0 0,0 1 0 0 0,0-1 0 0 0,0 0 0 0 0,0 0 0 0 0,0 0 1 0 0,1-1-1 0 0,-1 1 0 0 0,0-1 0 0 0,6 0 0 0 0,9 0 235 0 0,0 0 0 0 0,26-5 0 0 0,-24 2-39 0 0,463-72 2792 0 0,-401 61-2740 0 0,66-16-127 0 0,-145 29-435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5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22 11975 0 0,'1'-2'547'0'0,"10"-18"6628"0"0,-12 22-7069 0 0,-1-1 0 0 0,1 1 0 0 0,-1-1 0 0 0,1 0 0 0 0,-1 0 0 0 0,0 0 0 0 0,0 0 0 0 0,-1 1 0 0 0,-4 2 2 0 0,-20 15 39 0 0,2 1-1 0 0,0 1 0 0 0,1 1 1 0 0,1 2-1 0 0,1 0 0 0 0,1 1 1 0 0,-18 30-1 0 0,36-50-123 0 0,0-1 1 0 0,1 1 0 0 0,0 0-1 0 0,0 0 1 0 0,-2 6-1 0 0,3-8-8 0 0,1-1-1 0 0,0 1 1 0 0,0-1 0 0 0,0 1-1 0 0,0-1 1 0 0,0 5-1 0 0,1-5-20 0 0,2 13 6 0 0,5-2 0 0 0,4-1 0 0 0,5 2 1 0 0,-11-13 2 0 0,-1 0 5 0 0,4 3 27 0 0,-5-2-25 0 0,0-1-1 0 0,1 1 1 0 0,-1-1-1 0 0,1 0 0 0 0,-1 0 1 0 0,1-1-1 0 0,0 1 1 0 0,8-1-1 0 0,-10 0-33 0 0,1 1-1 0 0,0-1 1 0 0,-1 0-1 0 0,1 0 1 0 0,-1 0 0 0 0,1 0-1 0 0,-1-1 1 0 0,1 0-1 0 0,-1 1 1 0 0,1-1 0 0 0,5-3-1 0 0,7-2-398 0 0,-9 3-193 0 0,1 0 1 0 0,-1 0-1 0 0,0-1 0 0 0,0 0 0 0 0,0 0 0 0 0,8-7 1 0 0,-1 1-5771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3:5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17 7367 0 0,'0'0'568'0'0,"1"-1"-373"0"0,14-12 12065 0 0,-66 60-11765 0 0,-39 32-239 0 0,23-26-245 0 0,58-45-11 0 0,0 1 0 0 0,0 0 0 0 0,1 1-1 0 0,-12 17 1 0 0,15-13 0 0 0,5 2 0 0 0,1-14 1 0 0,0 1-1 0 0,0 0 0 0 0,0 0 1 0 0,0 0-1 0 0,0 0 0 0 0,0-1 1 0 0,1 1-1 0 0,-1-1 0 0 0,1 1 1 0 0,0-1-1 0 0,0 1 0 0 0,0-1 1 0 0,0 0-1 0 0,0 0 0 0 0,4 3 1 0 0,-2-3 4 0 0,0 1 0 0 0,0-1 0 0 0,1 0 0 0 0,-1 0 1 0 0,1 0-1 0 0,-1-1 0 0 0,1 0 0 0 0,9 2 0 0 0,-1-2 27 0 0,0 0 1 0 0,0-1-1 0 0,0-1 0 0 0,1 0 0 0 0,-1-1 0 0 0,15-4 1 0 0,-18 4 42 0 0,1-1 0 0 0,-1 0 1 0 0,0-1-1 0 0,0 0 1 0 0,0-1-1 0 0,0 0 0 0 0,-1 0 1 0 0,1-1-1 0 0,-2 0 1 0 0,1-1-1 0 0,-1 0 0 0 0,0 0 1 0 0,0-1-1 0 0,-1 0 1 0 0,11-14-1 0 0,-12 13-33 0 0,0 0 0 0 0,-1 0 0 0 0,0-1 1 0 0,-1 1-1 0 0,0-1 0 0 0,0 0 0 0 0,3-14 0 0 0,-6 18-67 0 0,0 0 0 0 0,0 0 1 0 0,0 0-1 0 0,-1 0 0 0 0,0 0 1 0 0,0 0-1 0 0,-1-1 0 0 0,0 1 0 0 0,0 0 1 0 0,0 0-1 0 0,-1 0 0 0 0,0 0 1 0 0,-3-8-1 0 0,3 11-65 0 0,0 0 1 0 0,1 0 0 0 0,-1 0-1 0 0,0 1 1 0 0,-1-1 0 0 0,1 1 0 0 0,0-1-1 0 0,-1 1 1 0 0,1 0 0 0 0,-1 0-1 0 0,0 0 1 0 0,0 1 0 0 0,0-1-1 0 0,0 0 1 0 0,0 1 0 0 0,0 0-1 0 0,0 0 1 0 0,0 0 0 0 0,0 0-1 0 0,0 0 1 0 0,-1 1 0 0 0,1-1-1 0 0,0 1 1 0 0,-1 0 0 0 0,1 0-1 0 0,0 0 1 0 0,-7 2 0 0 0,8-2-325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00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160 151 15775 0 0,'0'0'1432'0'0,"-1"2"-1180"0"0,-24 32 1049 0 0,-44 43-1 0 0,49-56-913 0 0,15-16-149 0 0,0 0 0 0 0,-1-1 0 0 0,-10 6 0 0 0,14-8 153 0 0,-8 2 605 0 0,18-17-1008 0 0,1 0 1 0 0,1 0 0 0 0,1 1-1 0 0,-1 0 1 0 0,2 1-1 0 0,18-15 1 0 0,-20 20 8 0 0,200-132-5 0 0,-195 130 8 0 0,-1 3 0 0 0,-2 1 16 0 0,-7 5 59 0 0,6 5-17 0 0,-7-4-48 0 0,0 2-11 0 0,8 15 67 0 0,-1 2 25 0 0,-10-16-72 0 0,-1-2 8 0 0,1 2 39 0 0,0 0 0 0 0,0 0-1 0 0,0 0 1 0 0,-1 0-1 0 0,0 1 1 0 0,0-1-1 0 0,0 0 1 0 0,-2 9-1 0 0,-1-1 114 0 0,-1-1 0 0 0,-4 14 0 0 0,2-12-179 0 0,-1 10-1 0 0,5-21 11 0 0,-3 2 48 0 0,4-2-50 0 0,-14 14-299 0 0,46-58-710 0 0,44-27-668 0 0,-38 37 1119 0 0,-27 23 490 0 0,90-73-432 0 0,-89 72 630 0 0,1 2-1 0 0,1 0 1 0 0,-1 0-1 0 0,1 1 1 0 0,0 1-1 0 0,0 0 1 0 0,14-3-1 0 0,-24 7-70 0 0,0 1 0 0 0,0-1 0 0 0,0 0 0 0 0,0 1 1 0 0,0 0-1 0 0,0 0 0 0 0,0 0 0 0 0,-1 0 0 0 0,1 0 0 0 0,0 1 0 0 0,0-1 0 0 0,0 1 0 0 0,0 0 0 0 0,0 0 0 0 0,-1 0 0 0 0,1 0 0 0 0,0 0 0 0 0,-1 0 0 0 0,1 1 0 0 0,-1-1 1 0 0,1 1-1 0 0,-1 0 0 0 0,0 0 0 0 0,0 0 0 0 0,0 0 0 0 0,0 0 0 0 0,0 0 0 0 0,0 1 0 0 0,1 2 0 0 0,1 1-22 0 0,0 0 0 0 0,-1 0 0 0 0,0 0 0 0 0,-1 0 0 0 0,0 1 1 0 0,0-1-1 0 0,0 1 0 0 0,0 0 0 0 0,-1-1 0 0 0,0 1 0 0 0,0 13 0 0 0,-3-2 126 0 0,0-1 0 0 0,-1 0 0 0 0,-8 29 0 0 0,9-37-160 0 0,-14 39 37 0 0,15-45-127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00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87 104 16351 0 0,'2'0'752'0'0,"24"-7"1376"0"0,-25 7-2076 0 0,0 0 0 0 0,-1 0 0 0 0,1 1 0 0 0,0-1 0 0 0,-1 0 0 0 0,1 0 0 0 0,0 1 0 0 0,-1-1 0 0 0,1 0 0 0 0,0 1 0 0 0,-1-1 0 0 0,1 0 0 0 0,-1 1 0 0 0,1-1 0 0 0,0 1 0 0 0,-1-1 0 0 0,1 1 0 0 0,-1-1 0 0 0,0 1 0 0 0,1 0 0 0 0,12 17 902 0 0,-9-11-825 0 0,2 1 103 0 0,1 1 0 0 0,0-1 1 0 0,0-1-1 0 0,15 14 0 0 0,-17-17-189 0 0,0-1-1 0 0,0 0 1 0 0,0 0-1 0 0,1 0 1 0 0,-1-1-1 0 0,1 0 1 0 0,0 0-1 0 0,-1 0 1 0 0,1-1 0 0 0,8 1-1 0 0,-7-1-32 0 0,-1-1 0 0 0,1 0 0 0 0,-1-1 0 0 0,1 1 0 0 0,-1-1 0 0 0,1-1 0 0 0,-1 1 0 0 0,0-1 0 0 0,0 0 0 0 0,1 0 0 0 0,-2-1 0 0 0,8-4 0 0 0,7-5 37 0 0,0-1 0 0 0,18-16 0 0 0,-25 19-42 0 0,-5 4-101 0 0,-1-1 0 0 0,1 0 0 0 0,-2 0 0 0 0,1 0 0 0 0,-1-1 0 0 0,0 0 0 0 0,0 0 0 0 0,-1-1 0 0 0,5-10 0 0 0,-9 18 6 0 0,-1-1 1 0 0,1 1-1 0 0,-1 0 0 0 0,1-1 1 0 0,-1 1-1 0 0,1 0 0 0 0,-1-1 0 0 0,0 1 1 0 0,0-1-1 0 0,0 1 0 0 0,0-1 1 0 0,0 1-1 0 0,0-1 0 0 0,0 1 0 0 0,0 0 1 0 0,-1-1-1 0 0,1 1 0 0 0,-1-1 0 0 0,0-1 1 0 0,1 3 46 0 0,-1-1 0 0 0,0 0 0 0 0,1 0 0 0 0,-1 1 0 0 0,0-1-1 0 0,0 0 1 0 0,1 1 0 0 0,-1-1 0 0 0,0 0 0 0 0,0 1 0 0 0,0 0 0 0 0,0-1 0 0 0,0 1 0 0 0,0-1 0 0 0,0 1 0 0 0,0 0 0 0 0,0 0 0 0 0,0-1 0 0 0,0 1 0 0 0,0 0 0 0 0,0 0 0 0 0,0 0 0 0 0,0 0 0 0 0,-1 1 0 0 0,-5 0-26 0 0,0 0 1 0 0,0 0-1 0 0,1 1 0 0 0,-1 1 1 0 0,1-1-1 0 0,-7 4 1 0 0,-38 22 58 0 0,41-22-6 0 0,-40 27 134 0 0,1 2-1 0 0,1 3 0 0 0,2 1 1 0 0,-72 81-1 0 0,106-104-76 0 0,0 0 0 0 0,-19 36 0 0 0,29-49-19 0 0,1 0 21 0 0,0-1 0 0 0,0 0 1 0 0,0 1-1 0 0,1-1 0 0 0,-1 0 0 0 0,1 1 0 0 0,-1-1 0 0 0,1 1 0 0 0,0-1 0 0 0,0 1 1 0 0,0-1-1 0 0,0 1 0 0 0,0-1 0 0 0,1 1 0 0 0,-1-1 0 0 0,1 1 0 0 0,-1-1 0 0 0,1 1 0 0 0,0-1 1 0 0,0 0-1 0 0,0 0 0 0 0,1 1 0 0 0,1 2 0 0 0,1 0 137 0 0,-1 0-1 0 0,1-1 0 0 0,0 0 1 0 0,0 0-1 0 0,0 0 1 0 0,0-1-1 0 0,0 1 1 0 0,1-1-1 0 0,5 3 0 0 0,2 0 64 0 0,0-1 0 0 0,0 0-1 0 0,0-1 1 0 0,1 0-1 0 0,0-1 1 0 0,0 0 0 0 0,0-1-1 0 0,0-1 1 0 0,0 0-1 0 0,21-1 1 0 0,-13-2 157 0 0,-1-1 1 0 0,1-1-1 0 0,-1-1 0 0 0,0 0 1 0 0,37-16-1 0 0,20-11-1571 0 0,-75 31 542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01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77 7367 0 0,'0'0'334'0'0,"1"-2"-1"0"0,-2-1-266 0 0,1-1-53 0 0,6-14 294 0 0,0 6 2290 0 0,-1 0-1 0 0,11-14 5680 0 0,-15 29-7917 0 0,1 2-270 0 0,-1 0 0 0 0,0 0-1 0 0,0 1 1 0 0,0-1 0 0 0,0 0 0 0 0,-1 1 0 0 0,1-1-1 0 0,-2 1 1 0 0,1-1 0 0 0,0 0 0 0 0,-3 9-1 0 0,-2 10 181 0 0,-10 28-1 0 0,-70 179 236 0 0,42-120-78 0 0,-37 148 1 0 0,73-228-384 0 0,2-6 66 0 0,-11 33-1 0 0,15-57 40 0 0,1 1-115 0 0,1-1 0 0 0,-1 0-1 0 0,0 0 1 0 0,0 0 0 0 0,0 0 0 0 0,0 0-1 0 0,-1 0 1 0 0,1 0 0 0 0,0 0-1 0 0,0 0 1 0 0,-1 2 0 0 0,0-2 6 0 0,1 0 1 0 0,0 0-1 0 0,-1 0 1 0 0,1 0-1 0 0,0 1 1 0 0,0-1 0 0 0,0 0-1 0 0,0 0 1 0 0,0 0-1 0 0,0 0 1 0 0,0 1-1 0 0,0-1 1 0 0,1 1-1 0 0,2 10 39 0 0,-2-9 50 0 0,1-1-76 0 0,0 2-68 0 0,-2-3 30 0 0,0-1-1 0 0,1 0 0 0 0,-1 0 1 0 0,0 1-1 0 0,0-1 0 0 0,1 0 1 0 0,-1 0-1 0 0,0 1 0 0 0,0-1 1 0 0,1 0-1 0 0,-1 0 0 0 0,0 0 1 0 0,1 1-1 0 0,-1-1 0 0 0,0 0 1 0 0,1 0-1 0 0,-1 0 0 0 0,0 0 1 0 0,1 0-1 0 0,-1 0 0 0 0,0 0 1 0 0,1 0-1 0 0,11-4 2 0 0,-1-5-43 0 0,-5 0-115 0 0,-5 7-66 0 0,0 0-15 0 0,0-2-546 0 0,1 0-1 0 0,-2 0 1 0 0,1 0-1 0 0,0-1 1 0 0,-1 1-1 0 0,0-8 1 0 0,0 9-1085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02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6911 0 0,'0'3'7724'0'0,"0"1"-7310"0"0,0 1-1 0 0,0-1 1 0 0,1 1-1 0 0,-1-1 1 0 0,1 1 0 0 0,0-1-1 0 0,1 1 1 0 0,-1-1-1 0 0,1 0 1 0 0,0 1-1 0 0,0-1 1 0 0,0 0-1 0 0,5 6 1 0 0,6 8 3 0 0,23 25 0 0 0,-23-28 81 0 0,20 20-69 0 0,-19-21-36 0 0,0 2-1 0 0,16 21 1 0 0,-27-32-293 0 0,1 1 1 0 0,-1-1-1 0 0,0 1 0 0 0,-1 0 0 0 0,0 0 1 0 0,1 0-1 0 0,-2 0 0 0 0,1 0 0 0 0,-1 1 1 0 0,0-1-1 0 0,0 11 0 0 0,-2-9-33 0 0,0 0 1 0 0,-1 0-1 0 0,0 0 0 0 0,-1 0 1 0 0,1-1-1 0 0,-2 1 0 0 0,1-1 1 0 0,-1 1-1 0 0,0-1 0 0 0,-1-1 1 0 0,-8 12-1 0 0,-2-2 51 0 0,0-1 0 0 0,-32 26 0 0 0,-39 19-37 0 0,83-56-61 0 0,1-3-17 0 0,1 0 0 0 0,-1 0 0 0 0,0-1-1 0 0,1 1 1 0 0,-1 0 0 0 0,0-1 0 0 0,1 1-1 0 0,-1 0 1 0 0,0-1 0 0 0,0 0-1 0 0,-1 1 1 0 0,-8 2-18 0 0,9-3-70 0 0,0 1-247 0 0,-1-1 306 0 0,-3 1-1612 0 0,-1 0-1 0 0,1 0 1 0 0,-11-1-1 0 0,6-2 171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0:59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160 275 15319 0 0,'0'0'5763'0'0,"-1"2"-5263"0"0,-23 34 611 0 0,-37 75 1 0 0,-5 48-2360 0 0,64-153 817 0 0,-2 5 219 0 0,3-4-3421 0 0</inkml:trace>
  <inkml:trace contextRef="#ctx0" brushRef="#br0" timeOffset="1">388 61 11167 0 0,'8'-23'496'0'0,"-3"14"104"0"0,0-2-480 0 0,1 2-120 0 0,-3 0 2600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5 11055 0 0,'0'0'1002'0'0,"2"-1"-824"0"0,12-1 1033 0 0,1 1-1 0 0,0 0 0 0 0,0 1 0 0 0,-1 1 0 0 0,28 4 1 0 0,-41-5-1149 0 0,0 0 0 0 0,0 1 1 0 0,0-1-1 0 0,0 0 1 0 0,1 0-1 0 0,-1 1 0 0 0,0-1 1 0 0,0 1-1 0 0,0-1 1 0 0,0 1-1 0 0,0-1 0 0 0,0 1 1 0 0,0 0-1 0 0,-1 0 1 0 0,1-1-1 0 0,0 1 0 0 0,0 0 1 0 0,0 0-1 0 0,-1 0 1 0 0,1 0-1 0 0,0 0 0 0 0,-1 0 1 0 0,1 0-1 0 0,-1 0 1 0 0,1 0-1 0 0,-1 0 0 0 0,0 0 1 0 0,1 0-1 0 0,-1 0 1 0 0,0 0-1 0 0,0 1 0 0 0,0-1 1 0 0,1 0-1 0 0,-1 0 1 0 0,-1 0-1 0 0,1 0 0 0 0,0 1 1 0 0,0-1-1 0 0,-1 1 1 0 0,0 4 82 0 0,0 0 0 0 0,-1-1 0 0 0,0 1 0 0 0,-1 0 0 0 0,-5 9 0 0 0,-6 7 111 0 0,-2 0 0 0 0,0-1 0 0 0,-23 22 0 0 0,20-24-38 0 0,2 1 0 0 0,0 1 0 0 0,-16 27 0 0 0,27-40-333 0 0,-11 15-535 0 0,13-17 183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0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27 132 6447 0 0,'-1'-2'298'0'0,"-1"0"-201"0"0,0-1 0 0 0,-3-14 97 0 0,-6-17 2899 0 0,11 32-1376 0 0,-3-40 1651 0 0,2 26-904 0 0,0 2 3361 0 0,5 46-5682 0 0,1-1-1 0 0,2 0 0 0 0,1-1 0 0 0,20 48 0 0 0,-10-35 4 0 0,3 0 1 0 0,39 59 0 0 0,-45-81-138 0 0,1 0-1 0 0,1-1 1 0 0,34 31 0 0 0,65 43 44 0 0,18 17 111 0 0,-119-97-132 0 0,-1 2-1 0 0,-1 0 1 0 0,19 28-1 0 0,-26-34-53 0 0,0 0 0 0 0,-1 0 1 0 0,0 0-1 0 0,-1 1 0 0 0,0 0 0 0 0,-1-1 0 0 0,0 1 0 0 0,2 15 0 0 0,-4 1-66 0 0,-2-18-13 0 0,1 0 29 0 0,0-7 0 0 0,1-5-1044 0 0,5-28-1185 0 0,-2 9-3047 0 0,-2-1-1479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04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853 10 14999 0 0,'0'0'687'0'0,"-2"-1"-16"0"0,-10-4-431 0 0,0 2-214 0 0,8 3 34 0 0,1 0-1 0 0,-1 1 0 0 0,0 0 0 0 0,0 0 1 0 0,1 0-1 0 0,-1 0 0 0 0,0 1 1 0 0,1-1-1 0 0,-1 1 0 0 0,1 0 1 0 0,0 0-1 0 0,-1 0 0 0 0,1 1 1 0 0,0-1-1 0 0,-4 5 0 0 0,-3 4 264 0 0,1 0-1 0 0,-15 22 0 0 0,-57 110 127 0 0,56-94-164 0 0,-47 69 0 0 0,49-86-84 0 0,-1-2 0 0 0,-2-1 0 0 0,-44 41 0 0 0,1-11 252 0 0,-123 96 307 0 0,162-134-674 0 0,-42 32-33 0 0,42-31 0 0 0,22-16-91 0 0,6-5-154 0 0,4 0-82 0 0,-1-1 224 0 0,1 1 0 0 0,0-1 0 0 0,-1 1 0 0 0,1-1 0 0 0,0 0 0 0 0,-1 0 0 0 0,1 0 0 0 0,0 0 0 0 0,-1 0 0 0 0,1 0 0 0 0,0 0 0 0 0,0 0 0 0 0,2-1 0 0 0,-2 1-23 0 0,141-27-4323 0 0,-116 22-1499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04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53 7343 0 0,'0'0'1924'0'0,"-2"2"-1296"0"0,-2 5-303 0 0,1-3 497 0 0,0 0-1 0 0,-1 1 1 0 0,1-1-1 0 0,-9 8 4523 0 0,13-13-5309 0 0,0 0 1 0 0,-1 1-1 0 0,1-1 1 0 0,0 1-1 0 0,0-1 1 0 0,0 1-1 0 0,0-1 1 0 0,0 1-1 0 0,0-1 1 0 0,0 1-1 0 0,1 0 1 0 0,2-2 47 0 0,13-7 398 0 0,20-16 0 0 0,-26 18-184 0 0,-1-1 0 0 0,2 1 0 0 0,-1 1 0 0 0,1 0 0 0 0,13-4 0 0 0,-23 9-231 0 0,0 0-14 0 0,-1 1 0 0 0,1-1 0 0 0,0 1 1 0 0,-1-1-1 0 0,1 1 0 0 0,0 0 0 0 0,0 0 0 0 0,-1 0 0 0 0,1 0 0 0 0,0 0 0 0 0,0 0 1 0 0,-1 0-1 0 0,1 0 0 0 0,0 1 0 0 0,0-1 0 0 0,3 2 0 0 0,6 4 81 0 0,-2 5-106 0 0,-8-7-29 0 0,0-1 0 0 0,0 1 0 0 0,0 0 0 0 0,0-1 0 0 0,0 1 0 0 0,-1 0 0 0 0,0-1 0 0 0,0 1 0 0 0,0 0 0 0 0,0-1 0 0 0,0 1 0 0 0,-1 0 0 0 0,1-1 0 0 0,-1 1 0 0 0,0 0 0 0 0,0-1 0 0 0,-1 1 0 0 0,1-1 0 0 0,-1 0 0 0 0,0 1 0 0 0,1-1 0 0 0,-2 0 0 0 0,1 0 0 0 0,0 0 0 0 0,-4 3 0 0 0,-2 4-11 0 0,-1-2 0 0 0,-1 1 0 0 0,0-1 0 0 0,0 0-1 0 0,0-1 1 0 0,-14 7 0 0 0,-14 9-193 0 0,2 1-1 0 0,0 2 1 0 0,2 2 0 0 0,-42 43-1 0 0,75-70 175 0 0,-1 0 1 0 0,1 0-1 0 0,0-1 0 0 0,0 1 0 0 0,0 1 1 0 0,0-1-1 0 0,1 0 0 0 0,-1 0 0 0 0,0 0 0 0 0,0 0 1 0 0,1 1-1 0 0,-1-1 0 0 0,1 0 0 0 0,-1 1 1 0 0,1-1-1 0 0,-1 0 0 0 0,1 3 0 0 0,0-2 37 0 0,1-1 0 0 0,0 1 0 0 0,-1-1 0 0 0,1 0 0 0 0,0 1 0 0 0,0-1 0 0 0,0 0 0 0 0,0 0 0 0 0,0 0 0 0 0,0 1 0 0 0,1-1 0 0 0,-1-1 0 0 0,2 2 0 0 0,-1 0 22 0 0,0-1 0 0 0,1 0 0 0 0,-1 0 0 0 0,0 0 0 0 0,1 0 0 0 0,-1 0 0 0 0,1-1 0 0 0,-1 1 0 0 0,1-1 0 0 0,-1 1 0 0 0,5-1 0 0 0,0 1 31 0 0,11 0 86 0 0,1 0 0 0 0,0-1 0 0 0,0-1 0 0 0,21-3 0 0 0,77-19 641 0 0,-46 8-226 0 0,-23 4-200 0 0,-33 9-297 0 0,-3 1-179 0 0,-10 0-540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05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26 9671 0 0,'1'-3'748'0'0,"4"-20"1660"0"0,-10 33 1997 0 0,-2 5-4540 0 0,-23 38 1092 0 0,-144 272 2236 0 0,83-123-2606 0 0,-28 64-154 0 0,30-83-327 0 0,78-161-83 0 0,9-18-21 0 0,-32 67-24 0 0,34-69-143 0 0,2-6-83 0 0,17-22-2023 0 0,-2-1 0 0 0,28-57 0 0 0,-30 44 32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05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27 270 9615 0 0,'-2'-1'439'0'0,"-16"-10"289"0"0,17 10 36 0 0,-1-2 660 0 0,1 2-1325 0 0,1 1 0 0 0,0 0 0 0 0,0 0 0 0 0,0 0 0 0 0,-1-1-1 0 0,1 1 1 0 0,0 0 0 0 0,0 0 0 0 0,0 0 0 0 0,0-1 0 0 0,0 1 0 0 0,-1 0 0 0 0,1 0 0 0 0,0-1 0 0 0,0 1 0 0 0,0 0 0 0 0,0-1 0 0 0,0 1 0 0 0,0 0 0 0 0,0 0 0 0 0,0-1 0 0 0,0 1 0 0 0,0 0-1 0 0,0 0 1 0 0,0-1 0 0 0,0 1 0 0 0,0 0 0 0 0,0-1 0 0 0,0 1 0 0 0,0 0 0 0 0,1 0 0 0 0,-1-1 0 0 0,0 1 0 0 0,3-3 157 0 0,1 0 0 0 0,-1 1-1 0 0,1-1 1 0 0,-1 1 0 0 0,1 0 0 0 0,0 0 0 0 0,0 0-1 0 0,0 0 1 0 0,6-1 0 0 0,42-7 1164 0 0,-17 4-349 0 0,-15 3-537 0 0,0 1-1 0 0,1 1 1 0 0,-1 1 0 0 0,1 1-1 0 0,30 4 1 0 0,-20-1-204 0 0,41-1-1 0 0,-44-5-402 0 0,-1-1 0 0 0,-1-1 0 0 0,1-2 0 0 0,0 0 0 0 0,-1-2 0 0 0,34-15 0 0 0,-18 4-1489 0 0,-2-2 0 0 0,0-1 0 0 0,37-29 0 0 0,-47 28-772 0 0,-1 0-3714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0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22 10135 0 0,'2'-1'778'0'0,"53"-19"3951"0"0,-53 21-3296 0 0,-1 0-1352 0 0,1 0 0 0 0,-1 0 0 0 0,0 0 0 0 0,0 0 0 0 0,0 0 0 0 0,0 0 0 0 0,0 0 0 0 0,0 1 0 0 0,0-1 0 0 0,0 1 0 0 0,0-1 0 0 0,-1 0 0 0 0,1 1 0 0 0,-1-1 0 0 0,1 1 0 0 0,0 1 0 0 0,-1 0 16 0 0,1 1 0 0 0,-1-1 0 0 0,0 1 1 0 0,0-1-1 0 0,0 0 0 0 0,-1 1 1 0 0,0 4-1 0 0,-3 6 146 0 0,0-1 0 0 0,-12 26 0 0 0,10-26-67 0 0,-21 42 446 0 0,-3-1 0 0 0,-44 61-1 0 0,42-67-471 0 0,-114 159 201 0 0,-6 11-209 0 0,103-142-34 0 0,48-74-183 0 0,3-3 17 0 0,4-5 56 0 0,0 0 1 0 0,0 0-1 0 0,0 0 1 0 0,-1-1-1 0 0,0 1 0 0 0,0-1 1 0 0,5-12-1 0 0,9-11 4 0 0,-4 9 168 0 0,0 1 1 0 0,32-32-1 0 0,-40 46-119 0 0,0 0-1 0 0,0 0 0 0 0,1 1 1 0 0,-1 0-1 0 0,1 0 1 0 0,0 1-1 0 0,1 0 0 0 0,-1 1 1 0 0,1 0-1 0 0,-1 0 1 0 0,11-2-1 0 0,-15 4-34 0 0,0 1-1 0 0,0 0 1 0 0,0 0-1 0 0,0 0 1 0 0,0 1-1 0 0,0-1 0 0 0,0 1 1 0 0,0 0-1 0 0,0 0 1 0 0,0 0-1 0 0,-1 0 1 0 0,1 1-1 0 0,0 0 1 0 0,-1-1-1 0 0,1 1 1 0 0,-1 1-1 0 0,0-1 1 0 0,0 0-1 0 0,0 1 1 0 0,0 0-1 0 0,0-1 1 0 0,0 1-1 0 0,-1 1 1 0 0,1-1-1 0 0,-1 0 0 0 0,0 0 1 0 0,0 1-1 0 0,0-1 1 0 0,0 1-1 0 0,-1 0 1 0 0,0-1-1 0 0,1 1 1 0 0,-1 0-1 0 0,0 0 1 0 0,-1 0-1 0 0,1 0 1 0 0,-1 4-1 0 0,0 11 58 0 0,-1 0 1 0 0,-5 27-1 0 0,-19 50 160 0 0,17-73-211 0 0,7-21-47 0 0,1 6-165 0 0,-2-3 628 0 0,3 0-2150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0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41 150 14479 0 0,'0'0'1314'0'0,"2"0"-1078"0"0,2-1-127 0 0,0 1 1 0 0,0 0-1 0 0,0 0 1 0 0,-1 0-1 0 0,1 0 0 0 0,0 0 1 0 0,0 1-1 0 0,-1-1 1 0 0,8 3-1 0 0,7 1 599 0 0,5-3 263 0 0,1-2 1 0 0,0 0-1 0 0,0-2 0 0 0,35-8 0 0 0,70-10 477 0 0,-100 14-1448 0 0,-25 7 6 0 0,0-1 1 0 0,0 1-1 0 0,-1-1 0 0 0,1 0 0 0 0,-1-1 1 0 0,1 1-1 0 0,-1 0 0 0 0,1-1 0 0 0,3-3 0 0 0,1 0-4 0 0,5-3 9 0 0,-2-1 31 0 0,1-5-29 0 0,-10 10-13 0 0,-2 1-2 0 0,1-10-22 0 0,-1 11-9 0 0,0 0 0 0 0,0 0 0 0 0,0 1 0 0 0,-1-1 0 0 0,1 0 0 0 0,0 0 0 0 0,-1 0-1 0 0,0 0 1 0 0,1 1 0 0 0,-1-1 0 0 0,0 0 0 0 0,0 1 0 0 0,0-1 0 0 0,0 0 0 0 0,0 1 0 0 0,0-1 0 0 0,-1 1 0 0 0,1 0-1 0 0,0-1 1 0 0,-4-1 0 0 0,3 2-16 0 0,0 0 0 0 0,-1 0 0 0 0,1 0 0 0 0,-1 0 0 0 0,1 1 0 0 0,-1-1 0 0 0,0 1 0 0 0,1-1-1 0 0,-1 1 1 0 0,0 0 0 0 0,1 0 0 0 0,-1 0 0 0 0,-3 1 0 0 0,-6 2-167 0 0,-1 0-1 0 0,1 1 1 0 0,0 0 0 0 0,-22 11-1 0 0,5-1 171 0 0,1 2 1 0 0,1 1-1 0 0,1 1 0 0 0,0 1 0 0 0,1 2 1 0 0,1 0-1 0 0,1 1 0 0 0,1 2 0 0 0,1 0 0 0 0,1 1 1 0 0,-21 36-1 0 0,30-42 271 0 0,-14 34 0 0 0,22-45-153 0 0,0 0 1 0 0,1 0-1 0 0,0 0 0 0 0,0 0 1 0 0,1 0-1 0 0,0 1 1 0 0,0 12-1 0 0,1-18-36 0 0,0 0-1 0 0,1 0 0 0 0,0 0 1 0 0,0 0-1 0 0,0 0 1 0 0,0 0-1 0 0,0-1 0 0 0,0 1 1 0 0,1 0-1 0 0,-1-1 1 0 0,1 1-1 0 0,0-1 1 0 0,0 0-1 0 0,0 1 0 0 0,0-1 1 0 0,0 0-1 0 0,0 0 1 0 0,1 0-1 0 0,-1-1 0 0 0,1 1 1 0 0,-1 0-1 0 0,1-1 1 0 0,-1 0-1 0 0,1 1 1 0 0,6 0-1 0 0,0 1 85 0 0,1 0 0 0 0,-1-1 0 0 0,1 0 0 0 0,0-1 0 0 0,-1 0 0 0 0,18-1 0 0 0,98-14 1781 0 0,-76 7-1222 0 0,-17 0-484 0 0,3-4-323 0 0,-29 8-31 0 0,-3 2-122 0 0,-1 1-399 0 0,-1-1 268 0 0,3-2 337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17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161 292 1839 0 0,'0'0'15640'0'0,"1"2"-15576"0"0,5 8 3480 0 0,-4-9-3473 0 0,8 3-6 0 0,-8-3 63 0 0,-1 1-61 0 0,0 1-48 0 0,0-1 0 0 0,0 0 1 0 0,0 1-1 0 0,0-1 0 0 0,0 1 1 0 0,-1 0-1 0 0,0-1 0 0 0,1 1 1 0 0,-1-1-1 0 0,0 1 0 0 0,0 0 0 0 0,0-1 1 0 0,-1 1-1 0 0,1 0 0 0 0,-1-1 1 0 0,1 1-1 0 0,-1-1 0 0 0,0 1 1 0 0,0-1-1 0 0,-2 4 0 0 0,-38 87 461 0 0,34-79-451 0 0,1 0 0 0 0,-2 0 0 0 0,0-1 0 0 0,-1 0 0 0 0,0-1 0 0 0,-16 16 0 0 0,-30 42 40 0 0,47-59-69 0 0,2-4 11 0 0,293-325 42 0 0,-232 268-89 0 0,2 2 0 0 0,3 3 0 0 0,94-56 0 0 0,-21 23 36 0 0,-103 62-11 0 0,-28 15-42 0 0,3 41-11 0 0,-7-21 64 0 0,-1-1 0 0 0,-1 1 0 0 0,-1-1 0 0 0,0 1 0 0 0,-2-1 0 0 0,0-1 0 0 0,-12 22 0 0 0,-76 110 0 0 0,79-126 0 0 0,-4 4 0 0 0,-1-1 0 0 0,-42 39 0 0 0,58-59-29 0 0,-1-1 0 0 0,2 1-1 0 0,-8 10 1 0 0,2-2-471 0 0,5-7 428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17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114 118 1839 0 0,'10'-9'15895'0'0,"-8"25"-15551"0"0,-3-4-297 0 0,0-1 1 0 0,-1 1-1 0 0,0 0 1 0 0,-1 0-1 0 0,0-1 0 0 0,-6 13 1 0 0,5-12-19 0 0,-9 22 90 0 0,-19 36 0 0 0,-7 16 175 0 0,34-76-283 0 0,3-6-9 0 0,0 0 0 0 0,0 1 0 0 0,1 0 0 0 0,0-1 0 0 0,0 1-1 0 0,-1 5 1 0 0,2-6 49 0 0,-1 1-1 0 0,1-1 1 0 0,0 0-1 0 0,0 0 0 0 0,1 0 1 0 0,-1 0-1 0 0,1 0 1 0 0,2 7-1 0 0,-2-7 172 0 0,0-2-162 0 0,1 0-1 0 0,-1-1 1 0 0,1 1-1 0 0,-1-1 1 0 0,1 1-1 0 0,0-1 1 0 0,0 1-1 0 0,-1-1 1 0 0,1 0-1 0 0,0 0 1 0 0,0 0-1 0 0,0 0 1 0 0,3 0 0 0 0,0 1 20 0 0,-1-1 1 0 0,1-1 0 0 0,0 1 0 0 0,0-1 0 0 0,-1 0 0 0 0,1 0-1 0 0,0 0 1 0 0,0 0 0 0 0,0-1 0 0 0,-1 0 0 0 0,1 0 0 0 0,0 0 0 0 0,-1-1-1 0 0,1 0 1 0 0,4-2 0 0 0,4-2 109 0 0,1-1-1 0 0,-1-1 1 0 0,18-13-1 0 0,250-219 569 0 0,-250 211-800 0 0,0-2 0 0 0,-2-1 0 0 0,26-39 0 0 0,-39 48-1805 0 0,15-33-1 0 0,-30 54 254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1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115 220 7367 0 0,'-8'22'1154'0'0,"-1"1"-1"0"0,-1-2 0 0 0,-1 1 1 0 0,-26 37-1 0 0,33-54-452 0 0,0 0 0 0 0,-1 0 0 0 0,1 0 0 0 0,-1-1 0 0 0,-11 8 1 0 0,15-10 379 0 0,12-27-471 0 0,9-15 95 0 0,4 3-549 0 0,2 2 0 0 0,1 1 1 0 0,2 1-1 0 0,1 2 0 0 0,2 1 1 0 0,0 1-1 0 0,52-34 0 0 0,-82 61-151 0 0,3-1 10 0 0,0 0-1 0 0,0 0 0 0 0,0 0 0 0 0,9-2 0 0 0,1 2 70 0 0,-14 3-71 0 0,0 0-1 0 0,1 0 1 0 0,-1 0-1 0 0,0 0 1 0 0,1 0 0 0 0,-1 1-1 0 0,0-1 1 0 0,1 0-1 0 0,-1 1 1 0 0,0-1 0 0 0,0 1-1 0 0,0-1 1 0 0,1 1-1 0 0,-1 0 1 0 0,0-1-1 0 0,0 1 1 0 0,0 0 0 0 0,0 0-1 0 0,0 0 1 0 0,0 0-1 0 0,0 0 1 0 0,-1 0-1 0 0,1 0 1 0 0,0 0 0 0 0,0 0-1 0 0,-1 0 1 0 0,1 0-1 0 0,-1 1 1 0 0,2 1 0 0 0,1 12 53 0 0,-3 3-40 0 0,0 0 0 0 0,-2 0 0 0 0,0 0 0 0 0,-1 0 0 0 0,0 0 0 0 0,-2-1 0 0 0,-12 32 0 0 0,3-20 28 0 0,7-15-44 0 0,1-1-10 0 0,0-4-14 0 0,5-7-58 0 0,0-1-8 0 0,1 0 0 0 0,-1 0 1 0 0,0 0-1 0 0,0 0 0 0 0,0 0 1 0 0,0 0-1 0 0,0 0 0 0 0,-1-1 1 0 0,1 1-1 0 0,0 0 0 0 0,0-1 1 0 0,0 1-1 0 0,-1-1 0 0 0,-1 1 1 0 0,2 0-160 0 0,0-10-608 0 0,2-7 593 0 0,1 8 214 0 0,1 1 0 0 0,0 0 0 0 0,0 1 1 0 0,1-1-1 0 0,8-11 0 0 0,26-28-36 0 0,-23 30 85 0 0,1 0-1 0 0,1 1 0 0 0,0 1 0 0 0,32-19 1 0 0,-21 16 124 0 0,1 2 0 0 0,47-18 1 0 0,-54 25 107 0 0,1 1 1 0 0,0 1 0 0 0,46-6-1 0 0,-65 12-187 0 0,0 0 0 0 0,0-1 0 0 0,0 1 0 0 0,1 1 0 0 0,-1-1 0 0 0,0 1 0 0 0,0 0 0 0 0,5 1 0 0 0,-8-1-43 0 0,1 0 1 0 0,0-1 0 0 0,-1 2 0 0 0,1-1 0 0 0,0 0-1 0 0,-1 0 1 0 0,1 0 0 0 0,-1 1 0 0 0,0-1-1 0 0,1 0 1 0 0,-1 1 0 0 0,0 0 0 0 0,0-1 0 0 0,0 1-1 0 0,0 0 1 0 0,0-1 0 0 0,0 1 0 0 0,0 2 0 0 0,1 1-5 0 0,-1 1 0 0 0,0 0 0 0 0,0-1 0 0 0,-1 1 0 0 0,1-1 1 0 0,-1 1-1 0 0,0 0 0 0 0,-1-1 0 0 0,-1 8 0 0 0,-13 52 54 0 0,11-49-55 0 0,-3 8-5 0 0,-12 27-1 0 0,6-16-9 0 0,-15 57 0 0 0,27-90-72 0 0,8-6-4045 0 0,-2 1 3482 0 0,-1 0 0 0 0,0-1 0 0 0,0 1 0 0 0,7-9-1 0 0,-9 10 472 0 0,24-26-1905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53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5063 0 0,'0'0'1216'0'0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18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40 10135 0 0,'4'-4'296'0'0,"14"-15"458"0"0,4 3 5007 0 0,-22 18-5453 0 0,-1 3-206 0 0,1-1 0 0 0,-1 1-1 0 0,0 0 1 0 0,-1 0 0 0 0,1-1 0 0 0,-1 1 0 0 0,1-1 0 0 0,-1 1 0 0 0,-3 4-1 0 0,-28 41 490 0 0,15-23-336 0 0,-163 310 902 0 0,70-117-1177 0 0,74-155 96 0 0,-58 79 0 0 0,-107 135 311 0 0,193-266-334 0 0,0-3 11 0 0,1-3 0 0 0,7-7-59 0 0,1 0-1 0 0,-1 0 1 0 0,1-1-1 0 0,-1 1 1 0 0,1 0-1 0 0,-1 0 1 0 0,1-1-1 0 0,-1 1 1 0 0,1 0-1 0 0,-1 0 1 0 0,1-1-1 0 0,-1 1 1 0 0,1-1-1 0 0,-1 1 1 0 0,1 0-1 0 0,0-1 1 0 0,-1 1-1 0 0,1-1 1 0 0,0 1-1 0 0,-1-1 1 0 0,1 1-1 0 0,0-1 1 0 0,0 1 0 0 0,-1-1-1 0 0,1-1 1 0 0,-1-4-24 0 0,1-1 1 0 0,0 0-1 0 0,0 1 1 0 0,0-1-1 0 0,1 0 1 0 0,0 1-1 0 0,0-1 1 0 0,1 1 0 0 0,-1-1-1 0 0,6-10 1 0 0,-1 1-8 0 0,2 1 0 0 0,0 0 0 0 0,12-18 0 0 0,-9 18-22 0 0,1 0 0 0 0,1 1 1 0 0,0 0-1 0 0,18-13 0 0 0,63-44-422 0 0,-92 70 450 0 0,18-13-243 0 0,0 2 1 0 0,1 1-1 0 0,0 0 1 0 0,35-11 0 0 0,-48 19 227 0 0,0 0 0 0 0,1 1 0 0 0,-1 0 0 0 0,0 1 0 0 0,1-1 0 0 0,-1 2 0 0 0,1-1 0 0 0,-1 1 0 0 0,1 1 0 0 0,-1-1 0 0 0,1 2 0 0 0,-1-1 0 0 0,9 3 0 0 0,-6 0 120 0 0,-1 0 1 0 0,0 0-1 0 0,-1 1 0 0 0,16 10 0 0 0,-20-11-36 0 0,-1-1 9 0 0,-1-1 1 0 0,1 1-1 0 0,-1 0 1 0 0,0 1-1 0 0,0-1 1 0 0,-1 0-1 0 0,1 1 1 0 0,-1-1-1 0 0,1 1 1 0 0,-1 0-1 0 0,0 0 0 0 0,-1 0 1 0 0,1 0-1 0 0,-1 0 1 0 0,1 0-1 0 0,-1 1 1 0 0,0-1-1 0 0,0 5 1 0 0,0 3 63 0 0,-1 0 1 0 0,0 0-1 0 0,-1 0 0 0 0,0 0 1 0 0,-3 14-1 0 0,1-13 1 0 0,0 0-1 0 0,0-1 1 0 0,-2 1 0 0 0,1-1-1 0 0,-1 0 1 0 0,-13 19 0 0 0,13-22-75 0 0,-1-2 1 0 0,0 1-1 0 0,0-1 1 0 0,-1 0-1 0 0,0 0 1 0 0,-1-1-1 0 0,1 0 1 0 0,-1 0 0 0 0,-13 7-1 0 0,9-6 75 0 0,0-1-1 0 0,-1 0 1 0 0,1-1 0 0 0,-1 0-1 0 0,-1-1 1 0 0,1 0 0 0 0,0-1-1 0 0,-1-1 1 0 0,0 0 0 0 0,1-1-1 0 0,-27-1 1 0 0,17-1 0 0 0,18 2-90 0 0,-1-1 0 0 0,0-1 0 0 0,0 1 0 0 0,1-1 0 0 0,-1 0 1 0 0,0 0-1 0 0,1 0 0 0 0,-1-1 0 0 0,1 0 0 0 0,0 0 0 0 0,-6-3 0 0 0,5-3-33 0 0,6 7-22 0 0,0 0 0 0 0,0 0 0 0 0,0 0 1 0 0,0 0-1 0 0,0-1 0 0 0,0 1 0 0 0,0 0 0 0 0,0 0 0 0 0,0 0 0 0 0,1 0 0 0 0,-1 0 0 0 0,1 0 0 0 0,-1 0 0 0 0,0 0 1 0 0,1 0-1 0 0,0 0 0 0 0,0-1 0 0 0,14-17-782 0 0,-9 13 500 0 0,14-17-1867 0 0,6-3-5228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1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26 10591 0 0,'-21'66'1860'0'0,"18"-55"-708"0"0,2-9-896 0 0,1-1-1 0 0,0 1 1 0 0,0 0 0 0 0,-1-1-1 0 0,1 1 1 0 0,0 0-1 0 0,0-1 1 0 0,0 1-1 0 0,1 0 1 0 0,-1-1 0 0 0,0 1-1 0 0,1 0 1 0 0,-1-1-1 0 0,1 1 1 0 0,-1-1-1 0 0,1 1 1 0 0,0-1 0 0 0,0 1-1 0 0,0-1 1 0 0,0 0-1 0 0,0 1 1 0 0,0-1-1 0 0,0 0 1 0 0,0 0 0 0 0,0 1-1 0 0,0-1 1 0 0,1 0-1 0 0,-1 0 1 0 0,2 0-1 0 0,4 4 56 0 0,1-1-1 0 0,0-1 0 0 0,-1 0 1 0 0,13 4-1 0 0,-13-5-125 0 0,5 1 16 0 0,0-1 0 0 0,0-1 0 0 0,0 0 0 0 0,1-1 0 0 0,-1 0 0 0 0,16-2 0 0 0,-13 1-33 0 0,-9 1-167 0 0,0-1 0 0 0,0 1 1 0 0,0-1-1 0 0,0 0 0 0 0,-1-1 1 0 0,1 1-1 0 0,0-1 0 0 0,-1-1 1 0 0,1 1-1 0 0,-1-1 0 0 0,0 0 1 0 0,1 0-1 0 0,-1 0 0 0 0,-1-1 1 0 0,1 1-1 0 0,-1-1 0 0 0,1 0 1 0 0,-1-1-1 0 0,0 1 0 0 0,0-1 1 0 0,-1 0-1 0 0,0 0 0 0 0,0 0 1 0 0,3-6-1 0 0,-3 6-86 0 0,-1 0 0 0 0,0 1 0 0 0,0-1 0 0 0,-1 0-1 0 0,1 0 1 0 0,-1-1 0 0 0,0 1 0 0 0,-1 0 0 0 0,1 0 0 0 0,-1-1 0 0 0,0 1-1 0 0,0 0 1 0 0,-2-8 0 0 0,2 12 51 0 0,0 0-1 0 0,-1 0 1 0 0,0 0 0 0 0,1 1-1 0 0,-1-1 1 0 0,1 0-1 0 0,-1 0 1 0 0,0 1 0 0 0,1-1-1 0 0,-1 0 1 0 0,0 1-1 0 0,0-1 1 0 0,0 1 0 0 0,1-1-1 0 0,-1 1 1 0 0,0-1 0 0 0,0 1-1 0 0,0-1 1 0 0,0 1-1 0 0,0 0 1 0 0,-1 0 0 0 0,-20-2-538 0 0,8 5 431 0 0,1 0-1 0 0,-1 1 1 0 0,0 1 0 0 0,1 0 0 0 0,0 1-1 0 0,0 1 1 0 0,-20 13 0 0 0,-11 11 115 0 0,2 2 0 0 0,1 2 1 0 0,-55 61-1 0 0,78-76 115 0 0,1 0 0 0 0,-19 30 0 0 0,32-43-70 0 0,0-1 0 0 0,0 1-1 0 0,0 0 1 0 0,1 0 0 0 0,1 0 0 0 0,-1 1-1 0 0,1-1 1 0 0,0 1 0 0 0,1-1-1 0 0,0 1 1 0 0,0 0 0 0 0,0 12 0 0 0,2-18-13 0 0,-1 1 1 0 0,0-1 0 0 0,1 1-1 0 0,0-1 1 0 0,-1 1 0 0 0,1-1 0 0 0,0 0-1 0 0,0 1 1 0 0,0-1 0 0 0,0 0 0 0 0,1 0-1 0 0,-1 0 1 0 0,1 0 0 0 0,-1 0 0 0 0,1 0-1 0 0,2 2 1 0 0,-1-2 9 0 0,0 0-1 0 0,0 0 1 0 0,0 0-1 0 0,1 0 0 0 0,-1-1 1 0 0,0 1-1 0 0,1-1 1 0 0,0 0-1 0 0,5 2 1 0 0,4-2 71 0 0,0 0 1 0 0,0 0 0 0 0,0-1-1 0 0,0 0 1 0 0,14-3-1 0 0,-17 1-12 0 0,1 0 1 0 0,0-1-1 0 0,-1 0 1 0 0,0-1-1 0 0,17-8 0 0 0,47-32 182 0 0,-3 3-3571 0 0,-61 35 2007 0 0,0 1 0 0 0,-1-1 0 0 0,14-12 0 0 0,-1 0-564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19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3 523 10303 0 0,'0'0'935'0'0,"-1"2"-768"0"0,1-1-16 0 0,-1 0 0 0 0,1 1 0 0 0,0-1 0 0 0,-1 0 1 0 0,1 1-1 0 0,0-1 0 0 0,0 0 0 0 0,0 1 1 0 0,0-1-1 0 0,0 0 0 0 0,0 1 0 0 0,1-1 0 0 0,-1 0 1 0 0,0 0-1 0 0,1 1 0 0 0,-1-1 0 0 0,1 0 0 0 0,-1 0 1 0 0,1 0-1 0 0,0 1 0 0 0,-1-1 0 0 0,1 0 0 0 0,0 0 1 0 0,0 0-1 0 0,0 0 0 0 0,1 1 0 0 0,-1 0 529 0 0,2-1-53 0 0,18 14 81 0 0,-20-14-61 0 0,1 0-291 0 0,7 3 2834 0 0,-12-46-1991 0 0,2 34-1101 0 0,0-1 0 0 0,0 1-1 0 0,1-1 1 0 0,0 1 0 0 0,0-1-1 0 0,1 1 1 0 0,0 0 0 0 0,1-1-1 0 0,2-9 1 0 0,3 3-61 0 0,0-1 0 0 0,1 1 0 0 0,1 1-1 0 0,0-1 1 0 0,12-13 0 0 0,60-63 45 0 0,-52 61-38 0 0,-9 9-3 0 0,2 2 1 0 0,0 0 0 0 0,1 1-1 0 0,1 2 1 0 0,0 0 0 0 0,1 1-1 0 0,33-13 1 0 0,-40 19-21 0 0,81-33 281 0 0,-86 38-307 0 0,0 0 0 0 0,0 0 0 0 0,1 2 0 0 0,-1-1 0 0 0,23 0 0 0 0,-34 4-59 0 0,1-1 0 0 0,-1 0-1 0 0,1 1 1 0 0,-1-1-1 0 0,1 1 1 0 0,-1 0-1 0 0,0 0 1 0 0,4 2-1 0 0,-1-1-80 0 0,-2-1-330 0 0,-2 1-919 0 0,5 9-401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2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75 5983 0 0,'17'-15'499'0'0,"24"-18"0"0"0,-6 6 8274 0 0,-48 31-8416 0 0,-2 2-140 0 0,0 1 0 0 0,0 0 0 0 0,1 1 0 0 0,-19 13 0 0 0,-13 8 282 0 0,17-13-280 0 0,-79 48 432 0 0,94-54-546 0 0,0 1-1 0 0,0 0 0 0 0,1 1 1 0 0,0 0-1 0 0,-11 16 0 0 0,19-22-26 0 0,1 1-1 0 0,0 0 0 0 0,0 0 1 0 0,-4 10-1 0 0,7-14 64 0 0,2 0 3 0 0,0-1-117 0 0,0 0-1 0 0,0 1 1 0 0,0-1 0 0 0,0 0-1 0 0,0 1 1 0 0,1-1-1 0 0,-1 0 1 0 0,0 0 0 0 0,1 0-1 0 0,0 0 1 0 0,0 0-1 0 0,-1-1 1 0 0,1 1 0 0 0,4 2-1 0 0,-3-2 9 0 0,1 0 0 0 0,-1-1 0 0 0,0 1 0 0 0,1-1 0 0 0,-1 0 0 0 0,1 0 0 0 0,0-1 0 0 0,-1 1 0 0 0,1-1 0 0 0,6 1 0 0 0,16-2 49 0 0,-1 0 1 0 0,0-2-1 0 0,1-1 0 0 0,-1-1 1 0 0,-1-1-1 0 0,1-1 0 0 0,-1-1 0 0 0,-1-1 1 0 0,40-21-1 0 0,-53 24-73 0 0,0-1 1 0 0,0 0 0 0 0,-1-1-1 0 0,0 0 1 0 0,0 0-1 0 0,9-13 1 0 0,-14 17-43 0 0,-1 0-1 0 0,1-1 1 0 0,-1 1 0 0 0,-1-1 0 0 0,1 0 0 0 0,-1 0-1 0 0,1 0 1 0 0,-1 0 0 0 0,-1 0 0 0 0,1 0-1 0 0,-1-1 1 0 0,0 1 0 0 0,0-1 0 0 0,0 1-1 0 0,-1-11 1 0 0,-1 13-26 0 0,1 0 1 0 0,-1 0-1 0 0,1 0 0 0 0,-1 1 0 0 0,0-1 0 0 0,0 0 1 0 0,0 1-1 0 0,-1-1 0 0 0,1 0 0 0 0,-1 1 0 0 0,1 0 1 0 0,-1-1-1 0 0,0 1 0 0 0,0 0 0 0 0,0 0 1 0 0,0 0-1 0 0,0 0 0 0 0,0 0 0 0 0,-1 1 0 0 0,1-1 1 0 0,-1 1-1 0 0,1-1 0 0 0,-6-1 0 0 0,-3-1-171 0 0,-1 1 0 0 0,0 0 0 0 0,1 1 1 0 0,-19-2-1 0 0,0 0-294 0 0,9 0 224 0 0,18 2-2698 0 0,19-8-2342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20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513 595 15319 0 0,'9'-2'316'0'0,"-7"1"-197"0"0,0 0 1 0 0,0 1-1 0 0,1-1 0 0 0,-1 1 1 0 0,1 0-1 0 0,-1-1 1 0 0,0 1-1 0 0,1 0 1 0 0,-1 0-1 0 0,3 1 1 0 0,1 0-97 0 0,11 4-20 0 0,-10 0 265 0 0,-6-4-135 0 0,1 0-1 0 0,-1 0 1 0 0,1 0-1 0 0,0 0 1 0 0,-1-1-1 0 0,1 1 1 0 0,0-1-1 0 0,-1 1 1 0 0,1-1-1 0 0,0 0 1 0 0,-1 1 0 0 0,1-1-1 0 0,0 0 1 0 0,0 0-1 0 0,-1 0 1 0 0,1-1-1 0 0,0 1 1 0 0,2-1-1 0 0,-1 0 44 0 0,0-1 0 0 0,0 0 0 0 0,-1 1-1 0 0,1-1 1 0 0,0 0 0 0 0,-1 0 0 0 0,0-1 0 0 0,1 1 0 0 0,-1 0-1 0 0,3-4 1 0 0,8-13-55 0 0,0 0 0 0 0,0-1-1 0 0,-2-1 1 0 0,-1 0 0 0 0,0 0-1 0 0,-2-1 1 0 0,0 0 0 0 0,6-31 0 0 0,0-23 334 0 0,6-90 0 0 0,-17 133-436 0 0,-1 15-105 0 0,-1-1 1 0 0,-3-30-1 0 0,2 47-76 0 0,-3 2-72 0 0,0 1 190 0 0,0 0 0 0 0,0 0 0 0 0,1 0-1 0 0,-1 1 1 0 0,0-1 0 0 0,1 1 0 0 0,-1-1 0 0 0,1 1 0 0 0,0 0 0 0 0,0 0 0 0 0,-1 0 0 0 0,1 0 0 0 0,-2 3 0 0 0,-2 1-38 0 0,-34 35-13 0 0,3 1-1 0 0,1 1 0 0 0,2 3 1 0 0,2 0-1 0 0,2 2 0 0 0,-31 69 1 0 0,28-49 85 0 0,-63 135-49 0 0,71-141 56 0 0,-24 88 0 0 0,-11 83 67 0 0,50-198-64 0 0,7-28-97 0 0,1 0-1 0 0,-1 0 1 0 0,0 0-1 0 0,-1 0 1 0 0,0 0 0 0 0,0-1-1 0 0,-5 7 1 0 0,5-9-95 0 0,0-1-1 0 0,0 1 1 0 0,0-1 0 0 0,0 0 0 0 0,0 0 0 0 0,-1 0 0 0 0,1 0-1 0 0,-1-1 1 0 0,0 0 0 0 0,-10 4 0 0 0,-73 20-2001 0 0,84-25 1971 0 0,-6-1 114 0 0,8-1 70 0 0,4-1 10 0 0,15-10-619 0 0,-1 1 0 0 0,37-19 0 0 0,-17 11-539 0 0,-4 0 43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2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13991 0 0,'0'0'1903'0'0,"3"1"-1491"0"0,15 2 8 0 0,-1-2 0 0 0,0 0 0 0 0,1 0 0 0 0,-1-2 0 0 0,23-3 0 0 0,91-20 1785 0 0,-79 13-1365 0 0,50-12 1323 0 0,113-38-1 0 0,-215 61-2217 0 0,1-1 0 0 0,0 1-1 0 0,-1 0 1 0 0,1-1 0 0 0,0 1-1 0 0,-1 0 1 0 0,1-1-1 0 0,0 1 1 0 0,-1-1 0 0 0,1 1-1 0 0,-1-1 1 0 0,1 1 0 0 0,-1-1-1 0 0,1 1 1 0 0,-1-1 0 0 0,0 0-1 0 0,1 1 1 0 0,-1-1-1 0 0,1 0 1 0 0,-1 1 0 0 0,0-1-1 0 0,1-1 1 0 0,-1 1-450 0 0,5-9-1170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2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24 1839 0 0,'0'-2'134'0'0,"2"1"-99"0"0,-1 0-8 0 0,-1 0 1 0 0,1 0-1 0 0,2-16 14826 0 0,-5 20-14693 0 0,-14 33 273 0 0,-53 121 1238 0 0,1 7-479 0 0,-170 294 0 0 0,205-399-904 0 0,-32 81 0 0 0,63-135-208 0 0,-1 5 0 0 0,0-1-208 0 0,3-7-618 0 0,-2 0-763 0 0,1-2 1388 0 0,1 1 0 0 0,-1-1-1 0 0,1 1 1 0 0,-1-1 0 0 0,1 1 0 0 0,-1-1 0 0 0,0 0-1 0 0,1 1 1 0 0,-1-1 0 0 0,0 0 0 0 0,1 0 0 0 0,-1 0-1 0 0,0 1 1 0 0,-10-3-1435 0 0,-1-3-176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22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130 124 7831 0 0,'-36'-3'869'0'0,"30"2"-611"0"0,1 0-1 0 0,-1 0 1 0 0,1 1 0 0 0,-1 0-1 0 0,0 0 1 0 0,1 0-1 0 0,-1 1 1 0 0,1 0 0 0 0,-1 0-1 0 0,1 0 1 0 0,-6 3-1 0 0,9-3 351 0 0,-1 0 1 0 0,1 0-1 0 0,0 0 0 0 0,0 1 0 0 0,0-1 0 0 0,0 1 0 0 0,-3 3 1 0 0,3-3 503 0 0,2 0-1030 0 0,0 0 1 0 0,0 0 0 0 0,1 0-1 0 0,-1 0 1 0 0,0 0 0 0 0,1 0 0 0 0,-1 0-1 0 0,1 0 1 0 0,0 0 0 0 0,-1 0 0 0 0,1 0-1 0 0,0-1 1 0 0,0 1 0 0 0,0 0-1 0 0,1 0 1 0 0,-1-1 0 0 0,0 1 0 0 0,1-1-1 0 0,-1 1 1 0 0,1-1 0 0 0,-1 0 0 0 0,1 1-1 0 0,0-1 1 0 0,-1 0 0 0 0,1 0-1 0 0,0 0 1 0 0,0 0 0 0 0,0-1 0 0 0,0 1-1 0 0,0 0 1 0 0,0-1 0 0 0,2 1 0 0 0,7 1 173 0 0,0-1 1 0 0,0-1 0 0 0,0 1-1 0 0,20-3 1 0 0,-20 1-79 0 0,264-40 2197 0 0,-165 21-1959 0 0,-74 14-322 0 0,270-58 101 0 0,-282 57-963 0 0,0-2 0 0 0,-1 0-1 0 0,25-15 1 0 0,-28 12-1120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2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11 7367 0 0,'9'-11'10272'0'0,"-10"13"-9532"0"0,-14 17-598 0 0,2 0-1 0 0,0 1 1 0 0,2 0 0 0 0,-18 43-1 0 0,-26 96 757 0 0,34-91-654 0 0,-12 22 48 0 0,-53 104 0 0 0,-59 78-42 0 0,130-245-23 0 0,-1 0 0 0 0,-2-1-1 0 0,-1-1 1 0 0,-1 0 0 0 0,-1-2-1 0 0,-28 25 1 0 0,47-47 291 0 0,5-5-213 0 0,11-15-137 0 0,23-24-240 0 0,-37 42 86 0 0,10-10 10 0 0,93-107-222 0 0,-74 88-98 0 0,55-45-1 0 0,-71 65 257 0 0,0 1 0 0 0,0 0-1 0 0,16-7 1 0 0,-26 15 35 0 0,0-1 0 0 0,0 1 0 0 0,0 0 0 0 0,0 0-1 0 0,0 0 1 0 0,0 0 0 0 0,0 0 0 0 0,1 1 0 0 0,-1-1 0 0 0,0 1 0 0 0,0 0 0 0 0,1 0 0 0 0,-1 0 0 0 0,0 0 0 0 0,1 1 0 0 0,-1-1 0 0 0,0 1-1 0 0,0 0 1 0 0,0 0 0 0 0,0 0 0 0 0,5 3 0 0 0,-5-2 17 0 0,-1 0 0 0 0,1 1 0 0 0,0 0 0 0 0,-1 0 0 0 0,1 0-1 0 0,-1 0 1 0 0,0 0 0 0 0,0 0 0 0 0,0 0 0 0 0,0 1 0 0 0,-1-1 0 0 0,1 1 0 0 0,-1-1 0 0 0,0 1-1 0 0,0 0 1 0 0,0 5 0 0 0,1 2 50 0 0,-1 1-1 0 0,0 0 1 0 0,-2 23-1 0 0,-5 25 117 0 0,-18 70-1 0 0,20-107-145 0 0,2-17-513 0 0,1 0 0 0 0,-1-1 0 0 0,-1 1 1 0 0,-2 5-1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23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92 114 9215 0 0,'0'0'707'0'0,"3"0"-464"0"0,28 0 726 0 0,-7 3 3141 0 0,31 9 1 0 0,-3-2-2621 0 0,-37-7-1191 0 0,0 0 1 0 0,-1-2 0 0 0,1 0 0 0 0,1-1 0 0 0,-1 0 0 0 0,0-1-1 0 0,-1-1 1 0 0,23-5 0 0 0,-23 2-183 0 0,-1-4-53 0 0,-12 8-107 0 0,1-1 0 0 0,-1 0 0 0 0,1 1 0 0 0,-1-1 0 0 0,0 0 0 0 0,0 1 0 0 0,0-1 0 0 0,0 0 0 0 0,0 0 0 0 0,0 0 0 0 0,0 0 0 0 0,-1 0 0 0 0,1 0 0 0 0,-1 0 0 0 0,1 0 0 0 0,-1 0 0 0 0,0-1 0 0 0,0 1 0 0 0,0 0 0 0 0,0 0 0 0 0,0 0 0 0 0,0 0 0 0 0,-1 0 0 0 0,1 0 0 0 0,-1 0 0 0 0,1 0 0 0 0,-1 0 0 0 0,0 0 0 0 0,0 0 0 0 0,0 0 0 0 0,-1-2 0 0 0,-1-1-130 0 0,0 1 0 0 0,0-1 0 0 0,0 1-1 0 0,0 0 1 0 0,-1 0 0 0 0,0 0 0 0 0,1 1 0 0 0,-1-1 0 0 0,-1 1 0 0 0,1 0 0 0 0,-8-5 0 0 0,7 7 73 0 0,1-1 0 0 0,0 1 0 0 0,-1 0 0 0 0,1 0 0 0 0,-1 0 0 0 0,0 1 0 0 0,1-1 0 0 0,-1 1 0 0 0,1 0 0 0 0,-1 1 0 0 0,0-1 0 0 0,1 1 0 0 0,-1 0 0 0 0,1 0 0 0 0,-1 0 0 0 0,1 1 0 0 0,0-1 0 0 0,-8 5 0 0 0,-5 3-116 0 0,0 2-1 0 0,0 0 0 0 0,-15 14 1 0 0,23-18 150 0 0,-19 15 28 0 0,1 2 0 0 0,2 0 0 0 0,0 2 0 0 0,2 1 0 0 0,-28 40 0 0 0,47-60 112 0 0,-1 0-1 0 0,1 1 1 0 0,1-1-1 0 0,-1 1 0 0 0,1 0 1 0 0,1 0-1 0 0,-1 0 1 0 0,2 1-1 0 0,-2 10 1 0 0,2-16-30 0 0,1-1 1 0 0,0 1 0 0 0,0 0 0 0 0,0 0 0 0 0,1-1-1 0 0,-1 1 1 0 0,1 0 0 0 0,0-1 0 0 0,-1 1 0 0 0,1-1 0 0 0,0 1-1 0 0,1-1 1 0 0,-1 1 0 0 0,0-1 0 0 0,1 1 0 0 0,-1-1-1 0 0,1 0 1 0 0,0 0 0 0 0,-1 0 0 0 0,1 0 0 0 0,0 0 0 0 0,0 0-1 0 0,1-1 1 0 0,-1 1 0 0 0,0-1 0 0 0,1 1 0 0 0,-1-1-1 0 0,0 0 1 0 0,1 0 0 0 0,0 0 0 0 0,-1 0 0 0 0,4 1 0 0 0,6 0 215 0 0,0 1 1 0 0,1-2 0 0 0,-1 0-1 0 0,17 0 1 0 0,50-6 613 0 0,-63 4-781 0 0,19-3 131 0 0,52-11 0 0 0,-69 10-1020 0 0,1-1 1 0 0,-1 0-1 0 0,0-1 0 0 0,22-13 1 0 0,-29 13-364 0 0,-1 0-8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54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71 245 1375 0 0,'8'-14'14867'0'0,"-8"18"-14628"0"0,1 1 0 0 0,0 0 0 0 0,-1 0 0 0 0,0 0 0 0 0,0 1 0 0 0,0-1 1 0 0,-1 0-1 0 0,0 0 0 0 0,0-1 0 0 0,-2 10 0 0 0,-1-2 112 0 0,-1 1 0 0 0,0-1 0 0 0,-7 13 1 0 0,-35 62 242 0 0,46-86-370 0 0,1-2-206 0 0,1-1 0 0 0,0 1 0 0 0,-1-1 0 0 0,1 1 1 0 0,0 0-1 0 0,0-1 0 0 0,0 1 0 0 0,2-2 0 0 0,2-3 19 0 0,44-76 203 0 0,54-80-673 0 0,-88 142 247 0 0,1 1-1 0 0,1 0 1 0 0,0 1-1 0 0,1 1 1 0 0,33-24-1 0 0,-42 35 155 0 0,1 0-1 0 0,0 1 0 0 0,1 0 1 0 0,-1 0-1 0 0,1 1 0 0 0,0 0 1 0 0,0 1-1 0 0,1 1 1 0 0,-1 0-1 0 0,15-1 0 0 0,-20 2 63 0 0,0 1 0 0 0,0 1 0 0 0,-1-1 0 0 0,1 1 0 0 0,0 0 0 0 0,-1 0 0 0 0,1 1-1 0 0,-1-1 1 0 0,11 6 0 0 0,-13-5 17 0 0,1 0 0 0 0,0 1-1 0 0,-1-1 1 0 0,1 1 0 0 0,-1 0-1 0 0,0 0 1 0 0,0 0 0 0 0,0 0-1 0 0,0 1 1 0 0,-1-1 0 0 0,1 1-1 0 0,-1 0 1 0 0,0 0 0 0 0,2 5-1 0 0,-1-1 26 0 0,0 1-1 0 0,-1 0 0 0 0,0 0 1 0 0,-1 0-1 0 0,0 0 0 0 0,0 0 1 0 0,-1 0-1 0 0,0 0 0 0 0,0 0 1 0 0,-1 0-1 0 0,0 0 0 0 0,-1 0 1 0 0,-4 14-1 0 0,1-7-17 0 0,-1-1 0 0 0,0-1 0 0 0,-1 1 0 0 0,-1-1-1 0 0,0 0 1 0 0,-19 24 0 0 0,-44 42-467 0 0,65-74-175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24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137 235 2303 0 0,'0'0'102'0'0,"0"3"399"0"0,-5 16 5210 0 0,-8 22 0 0 0,-26 47-2509 0 0,9-19-1982 0 0,13-27-1013 0 0,11-31-186 0 0,-2-1 22 0 0,0-2-22 0 0,8-8-25 0 0,0 0 1 0 0,-1 0-1 0 0,1 0 1 0 0,-1 0-1 0 0,1 0 1 0 0,-1-1-1 0 0,1 1 0 0 0,0 0 1 0 0,-1 0-1 0 0,1-1 1 0 0,-1 1-1 0 0,1 0 1 0 0,0 0-1 0 0,-1-1 1 0 0,1 1-1 0 0,0 0 0 0 0,0-1 1 0 0,-1 1-1 0 0,1 0 1 0 0,0-1-1 0 0,0 1 1 0 0,-1-1-1 0 0,1 1 1 0 0,0 0-1 0 0,0-1 0 0 0,0 1 1 0 0,0-1-1 0 0,0 1 1 0 0,-1-1-1 0 0,0-7-12 0 0,1 1 0 0 0,-1-1 0 0 0,1 1 0 0 0,1-1 0 0 0,-1 1 0 0 0,1 0 0 0 0,1-1 0 0 0,-1 1 0 0 0,1 0 0 0 0,0-1 0 0 0,1 1 0 0 0,0 1 0 0 0,0-1 0 0 0,7-12 0 0 0,1 4-17 0 0,0 0-1 0 0,1 0 0 0 0,18-17 1 0 0,46-37-230 0 0,-25 24 119 0 0,-23 21 108 0 0,2 1-1 0 0,0 1 1 0 0,2 2 0 0 0,0 1-1 0 0,1 1 1 0 0,1 2 0 0 0,0 1 0 0 0,68-18-1 0 0,-84 28 300 0 0,1 2 0 0 0,38-3 0 0 0,-45 6-127 0 0,-1 0-1 0 0,1 0 0 0 0,-1 1 1 0 0,1 1-1 0 0,21 6 1 0 0,-31-7-120 0 0,-1-1-1 0 0,1 1 1 0 0,-1 0 0 0 0,0 0 0 0 0,1 0 0 0 0,-1 0 0 0 0,0 0 0 0 0,0 0 0 0 0,0 0 0 0 0,0 0 0 0 0,0 1 0 0 0,0-1 0 0 0,0 0 0 0 0,0 1 0 0 0,0-1 0 0 0,0 0 0 0 0,-1 1 0 0 0,1-1 0 0 0,0 2 0 0 0,0 0 12 0 0,-1 0 0 0 0,1-1 1 0 0,-1 1-1 0 0,1 0 0 0 0,-1 0 1 0 0,0-1-1 0 0,0 1 1 0 0,0 0-1 0 0,-1 5 0 0 0,0-3-3 0 0,-1 1-1 0 0,0-1 0 0 0,-1 0 1 0 0,1 1-1 0 0,-1-1 1 0 0,0 0-1 0 0,-5 6 0 0 0,-29 31 195 0 0,18-21-177 0 0,-27 29-84 0 0,-55 68-178 0 0,86-98 90 0 0,-28 41-322 0 0,38-54 380 0 0,2 1 1 0 0,-1 0 0 0 0,1-1-1 0 0,0 1 1 0 0,0 0 0 0 0,-2 14-1 0 0,4-5-41 0 0,1-13 105 0 0,1 0 0 0 0,0 0 0 0 0,0 0 0 0 0,0 0 0 0 0,1 0 0 0 0,-1 0 0 0 0,1 0 0 0 0,0-1 0 0 0,0 1 1 0 0,0 0-1 0 0,1-1 0 0 0,5 7 0 0 0,-3-5 34 0 0,0-1 1 0 0,1 1-1 0 0,-1-1 1 0 0,1 0-1 0 0,0 0 1 0 0,0-1-1 0 0,7 3 0 0 0,7 2 113 0 0,0-1 0 0 0,0-2-1 0 0,1 0 1 0 0,23 3-1 0 0,-20-6-193 0 0,0 0-1 0 0,1-2 1 0 0,-1-1-1 0 0,46-7 1 0 0,-46 4-828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25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88 1839 0 0,'9'-11'-70'0'0,"1"1"0"0"0,1 0 0 0 0,15-12-1 0 0,-18 16 579 0 0,1 0-1 0 0,13-6 0 0 0,7 1 11616 0 0,-15 11-10639 0 0,-13 3-1060 0 0,0 1-333 0 0,0 0 0 0 0,-1-1 0 0 0,0 1-1 0 0,1 0 1 0 0,-1 0 0 0 0,-1 0 0 0 0,1-1 0 0 0,0 1-1 0 0,-1 0 1 0 0,0 0 0 0 0,-2 5 0 0 0,-3 7 220 0 0,-11 21 0 0 0,6-14-112 0 0,-43 92 507 0 0,-21 48-356 0 0,49-102-302 0 0,-3-1 1 0 0,-72 109-1 0 0,73-130-14 0 0,-98 145 8 0 0,102-145-43 0 0,2 1-1 0 0,-31 78 1 0 0,42-83-5 0 0,7-22-153 0 0,0-1 1 0 0,-1 1 0 0 0,0-1 0 0 0,-10 17 0 0 0,14-28 78 0 0,0 1 1 0 0,0-1-1 0 0,0 0 0 0 0,0 0 1 0 0,0 1-1 0 0,-1-1 0 0 0,1 0 1 0 0,0 0-1 0 0,-1 0 1 0 0,1 0-1 0 0,-1-1 0 0 0,1 1 1 0 0,-1 0-1 0 0,1-1 0 0 0,-1 1 1 0 0,0-1-1 0 0,1 1 1 0 0,-1-1-1 0 0,1 0 0 0 0,-1 1 1 0 0,0-1-1 0 0,1 0 0 0 0,-1 0 1 0 0,0 0-1 0 0,0-1 1 0 0,1 1-1 0 0,-3-1 0 0 0,2 1-43 0 0,0-1 0 0 0,0 0-1 0 0,0 1 1 0 0,-1-1 0 0 0,1 0 0 0 0,0 0-1 0 0,1-1 1 0 0,-1 1 0 0 0,0 0-1 0 0,0-1 1 0 0,0 1 0 0 0,1-1 0 0 0,-1 1-1 0 0,1-1 1 0 0,-1 0 0 0 0,1 0-1 0 0,0 0 1 0 0,-2-3 0 0 0,-3-10-612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25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27 5063 0 0,'-10'5'242'0'0,"0"-1"0"0"0,-12 9 0 0 0,22-12-109 0 0,-1-1 0 0 0,1 0 0 0 0,-1 1 0 0 0,1-1 0 0 0,-1 1 0 0 0,1-1 0 0 0,0 1 0 0 0,-1 0 0 0 0,1-1 0 0 0,0 1 0 0 0,-1-1 0 0 0,1 1 0 0 0,0 0 0 0 0,-1-1 0 0 0,1 1 0 0 0,0 0 0 0 0,0-1 0 0 0,0 1 0 0 0,0 0 0 0 0,0-1 0 0 0,0 1 0 0 0,0 0 0 0 0,0-1 0 0 0,0 1 0 0 0,0 0 0 0 0,0-1 0 0 0,0 1 0 0 0,1 0 0 0 0,-1-1 0 0 0,0 1 0 0 0,0-1 0 0 0,1 1 0 0 0,-1 0 0 0 0,1 0 0 0 0,0 1 66 0 0,0 0 0 0 0,1 1 1 0 0,-1-1-1 0 0,1 0 0 0 0,0 0 0 0 0,-1 0 0 0 0,4 2 0 0 0,-1-2 13 0 0,0 1 0 0 0,1-1 1 0 0,0 1-1 0 0,-1-1 1 0 0,1 0-1 0 0,0-1 0 0 0,0 1 1 0 0,0-1-1 0 0,0 0 0 0 0,8 0 1 0 0,7 1 781 0 0,26-3 0 0 0,-34 1-721 0 0,340-27 4548 0 0,-4-22-2463 0 0,-276 38-1919 0 0,13 0-380 0 0,87 2-1 0 0,-62 9-7150 0 0,-88-2 4318 0 0,0 0-4082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26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59 523 10135 0 0,'0'0'919'0'0,"-2"1"-759"0"0,-3 1 1215 0 0,0-1 0 0 0,0 0 0 0 0,0 0-1 0 0,-8 1 1 0 0,11-2-1110 0 0,1 0-1 0 0,0-1 0 0 0,0 1 0 0 0,0 0 1 0 0,0-1-1 0 0,0 1 0 0 0,0 0 1 0 0,0-1-1 0 0,1 1 0 0 0,-1-1 0 0 0,0 1 1 0 0,0-1-1 0 0,0 0 0 0 0,0 1 0 0 0,0-1 1 0 0,1 0-1 0 0,-1 0 0 0 0,0 1 1 0 0,0-2-1 0 0,0-1-176 0 0,0 1 1 0 0,1 0-1 0 0,-1 0 0 0 0,1 0 1 0 0,-1-1-1 0 0,1 1 1 0 0,0 0-1 0 0,0 0 0 0 0,0-1 1 0 0,0 1-1 0 0,0 0 1 0 0,0 0-1 0 0,1-3 0 0 0,0 3-11 0 0,1-10-20 0 0,0 1 0 0 0,1 0 0 0 0,1 0 0 0 0,0 1 0 0 0,0-1 0 0 0,1 1-1 0 0,13-19 1 0 0,3-1 217 0 0,29-31 0 0 0,-4 6-134 0 0,-23 24-140 0 0,55-53 0 0 0,-61 69 0 0 0,1 0 0 0 0,1 1 0 0 0,0 1 0 0 0,32-16 0 0 0,-38 22-410 0 0,0 1 0 0 0,0 1 0 0 0,16-5 0 0 0,-24 9 238 0 0,0 0 0 0 0,0 0-1 0 0,0 1 1 0 0,0-1 0 0 0,0 1-1 0 0,1 1 1 0 0,-1-1 0 0 0,0 1-1 0 0,0-1 1 0 0,0 1 0 0 0,0 1-1 0 0,5 1 1 0 0,2 2-1071 0 0,-6-2-839 0 0,0 0 1 0 0,1-1-1 0 0,13 4 1 0 0,-1-3 82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2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12 13215 0 0,'0'0'604'0'0,"3"0"-13"0"0,2-2-417 0 0,25-6 35 0 0,-28 8 43 0 0,-1-1 0 0 0,1 1 0 0 0,-1 0 0 0 0,1-1 0 0 0,-1 1 0 0 0,1 0 0 0 0,-1 0 0 0 0,1 0 0 0 0,-1 1 0 0 0,1-1 0 0 0,-1 0 0 0 0,1 0 0 0 0,-1 1 0 0 0,0-1 0 0 0,1 1 0 0 0,-1-1 0 0 0,1 1 0 0 0,0 0 0 0 0,-1 1-177 0 0,0-1 0 0 0,0 0 0 0 0,0 0-1 0 0,0 0 1 0 0,0 0 0 0 0,-1 1-1 0 0,1-1 1 0 0,-1 0 0 0 0,1 1-1 0 0,-1-1 1 0 0,1 0 0 0 0,-1 1-1 0 0,0-1 1 0 0,0 1 0 0 0,1-1-1 0 0,-1 1 1 0 0,0-1 0 0 0,-1 3 0 0 0,1 1 10 0 0,-1 1 0 0 0,0 0 0 0 0,0 0 0 0 0,0-1 1 0 0,-1 1-1 0 0,0-1 0 0 0,0 1 0 0 0,-6 9 0 0 0,-28 41 409 0 0,27-42-380 0 0,-57 68 288 0 0,50-63-409 0 0,0 0 0 0 0,1 1 0 0 0,1 0 0 0 0,-22 42 0 0 0,35-60-353 0 0,0-1 0 0 0,1 1 0 0 0,-1-1-1 0 0,1 1 1 0 0,-1-1 0 0 0,1 1 0 0 0,0-1 0 0 0,0 1 0 0 0,0-1 0 0 0,0 1 0 0 0,0 2 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27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10591 0 0,'15'-22'944'0'0,"-5"10"-752"0"0,1-1-192 0 0,0 4 1056 0 0,3 6 168 0 0,1 1 1312 0 0,1 4-3152 0 0,-2-1-376 0 0,0 3-80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27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448 133 13791 0 0,'1'-2'630'0'0,"1"-4"-502"0"0,1 0-1 0 0,-2-1 1 0 0,1 1 0 0 0,0 0 0 0 0,-1-1 0 0 0,-1 1 0 0 0,1-11 0 0 0,-1 13 68 0 0,0 0 0 0 0,0 0 0 0 0,-1 0 0 0 0,0 0 0 0 0,0 0 0 0 0,0 0 0 0 0,0 0-1 0 0,-1 0 1 0 0,1 0 0 0 0,-1 1 0 0 0,0-1 0 0 0,0 1 0 0 0,-3-5 0 0 0,4 7-145 0 0,0 0 0 0 0,0 0 0 0 0,-1 0 0 0 0,1 0 0 0 0,0 0 0 0 0,0 1 0 0 0,-1-1 0 0 0,1 0 0 0 0,-1 1 0 0 0,1-1 0 0 0,0 0 0 0 0,-1 1 0 0 0,1 0 0 0 0,-1-1 0 0 0,-1 1 0 0 0,-22-1 174 0 0,25 1-218 0 0,-12 2-3 0 0,0 1 1 0 0,1 0-1 0 0,-1 0 0 0 0,1 1 0 0 0,-1 0 0 0 0,1 1 0 0 0,1 0 1 0 0,-12 8-1 0 0,6-4-6 0 0,-11 6 2 0 0,0 1 0 0 0,2 1 0 0 0,-39 34 0 0 0,47-35 0 0 0,0 0 0 0 0,1 2 0 0 0,1 0 0 0 0,1 1 0 0 0,-16 27 0 0 0,28-43 1 0 0,0 1 0 0 0,1-1 0 0 0,-1 0 0 0 0,1 0 0 0 0,0 1 0 0 0,0-1 0 0 0,0 1 0 0 0,1-1 0 0 0,-1 0 0 0 0,1 1 0 0 0,0-1 0 0 0,0 1 0 0 0,0 0 0 0 0,0-1 0 0 0,0 1 0 0 0,1-1 0 0 0,0 0 0 0 0,1 6 0 0 0,-1-7 0 0 0,0 0 1 0 0,1 1-1 0 0,-1-1 0 0 0,1 0 1 0 0,-1 0-1 0 0,1 0 0 0 0,0 0 1 0 0,0 0-1 0 0,-1 0 0 0 0,1-1 1 0 0,1 1-1 0 0,-1 0 0 0 0,0-1 1 0 0,0 0-1 0 0,0 1 0 0 0,1-1 1 0 0,-1 0-1 0 0,1 0 0 0 0,-1-1 1 0 0,1 1-1 0 0,-1 0 0 0 0,1-1 1 0 0,0 0-1 0 0,-1 1 0 0 0,5-1 1 0 0,7 0-13 0 0,0-1 0 0 0,0-1 0 0 0,1 0 0 0 0,-1 0 0 0 0,0-2 0 0 0,0 0 1 0 0,18-7-1 0 0,-9 1-93 0 0,1-1 1 0 0,-2-2 0 0 0,28-18 0 0 0,-40 24 89 0 0,0-1 1 0 0,-1 0-1 0 0,16-17 1 0 0,-21 20 25 0 0,-1 1 1 0 0,0-1 0 0 0,0 1-1 0 0,0-1 1 0 0,0 0 0 0 0,-1 0-1 0 0,0 0 1 0 0,0 0 0 0 0,0 0-1 0 0,1-10 1 0 0,-2 13 540 0 0,-29 17-385 0 0,20-8-181 0 0,0 1 1 0 0,1 0-1 0 0,1 1 0 0 0,-1 0 0 0 0,2 0 0 0 0,-1 0 1 0 0,1 0-1 0 0,0 1 0 0 0,-5 17 0 0 0,9-24-121 0 0,0 0 0 0 0,0 0 0 0 0,1 1 1 0 0,-1-1-1 0 0,1 0 0 0 0,0 0 0 0 0,0 0 0 0 0,0 1 0 0 0,0-1 0 0 0,1 0 0 0 0,-1 0 0 0 0,1 0 0 0 0,0 0 0 0 0,0 1 0 0 0,1 2 1 0 0,12 3-9789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27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13 11519 0 0,'2'-2'887'0'0,"5"-8"6524"0"0,-38 32-7227 0 0,12-2 48 0 0,1 0 1 0 0,0 1 0 0 0,-16 28 0 0 0,-40 75 548 0 0,40-64-423 0 0,1-5-187 0 0,-174 328 314 0 0,99-181-956 0 0,82-167-258 0 0,25-33 333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28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49 11055 0 0,'8'-11'378'0'0,"1"1"-1"0"0,1 0 0 0 0,11-8 8950 0 0,-43 41-6511 0 0,-25 24-3683 0 0,19-23 782 0 0,-1-1 0 0 0,-1-1 0 0 0,-1-2 0 0 0,-45 22 0 0 0,27-15-514 0 0,47-25 374 0 0,2 1-1190 0 0,1-1 1347 0 0,0 1 0 0 0,0 0-1 0 0,0 0 1 0 0,1 0 0 0 0,-1-1-1 0 0,1 1 1 0 0,-1-1 0 0 0,1 1 0 0 0,0-1-1 0 0,0 1 1 0 0,0-1 0 0 0,0 0-1 0 0,0 0 1 0 0,1 0 0 0 0,-1 0-1 0 0,1-1 1 0 0,-1 1 0 0 0,1-1 0 0 0,3 2-1 0 0,8 3-291 0 0,0-1 1 0 0,-1-1-1 0 0,16 3 0 0 0,-14-3-113 0 0,26 9 1 0 0,3 4 358 0 0,-37-13 200 0 0,1 0-1 0 0,0 0 1 0 0,-1 1-1 0 0,0 1 1 0 0,0-1 0 0 0,0 1-1 0 0,-1 0 1 0 0,0 1-1 0 0,0-1 1 0 0,-1 1-1 0 0,8 12 1 0 0,-11-15 22 0 0,0-1 1 0 0,-1 1-1 0 0,0-1 0 0 0,1 1 1 0 0,-2 0-1 0 0,1-1 0 0 0,0 1 0 0 0,-1 0 1 0 0,1 0-1 0 0,-1-1 0 0 0,0 1 1 0 0,0 0-1 0 0,-1 0 0 0 0,1 0 1 0 0,-1-1-1 0 0,0 1 0 0 0,0 0 1 0 0,0 0-1 0 0,0-1 0 0 0,0 1 1 0 0,-4 4-1 0 0,-1 5 211 0 0,-2-1 0 0 0,1 0-1 0 0,-2-1 1 0 0,-11 13 0 0 0,13-16-263 0 0,-1-1 0 0 0,1 0 0 0 0,-2 0 0 0 0,1-1 0 0 0,-1 0 0 0 0,0-1 0 0 0,0 0 0 0 0,-1 0 0 0 0,1-1 0 0 0,-1 0 0 0 0,0-1 0 0 0,-18 4 0 0 0,11-3 10 0 0,0-2 1 0 0,0 0-1 0 0,-1-1 0 0 0,1-1 1 0 0,-1-1-1 0 0,-32-5 0 0 0,-32-14-414 0 0,81 20 234 0 0,0 0-1 0 0,-1-1 0 0 0,1 1 1 0 0,0-1-1 0 0,-1 0 1 0 0,1 1-1 0 0,0-1 1 0 0,-1 0-1 0 0,1 0 0 0 0,0 0 1 0 0,0 0-1 0 0,0 0 1 0 0,0 0-1 0 0,-1-1 1 0 0,-4-9-1632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29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54 163 5983 0 0,'1'-2'464'0'0,"11"-17"8686"0"0,-14 20-9071 0 0,0 0 1 0 0,0 1 0 0 0,1-1 0 0 0,-1 1 0 0 0,1 0-1 0 0,-1-1 1 0 0,1 1 0 0 0,0 0 0 0 0,-2 4 0 0 0,2-4-5 0 0,-6 9 102 0 0,1 1-1 0 0,1 0 1 0 0,0 0 0 0 0,1 1-1 0 0,-5 21 1 0 0,4-10 19 0 0,2-1 0 0 0,-1 31 0 0 0,3-45-175 0 0,2 0 0 0 0,-1 0 0 0 0,1 0 1 0 0,1 1-1 0 0,-1-1 0 0 0,2-1 0 0 0,-1 1 0 0 0,5 10 1 0 0,-5-15-12 0 0,-1-1 1 0 0,1 1-1 0 0,0 0 1 0 0,0-1-1 0 0,1 0 1 0 0,-1 0-1 0 0,1 1 1 0 0,0-1-1 0 0,0-1 1 0 0,0 1 0 0 0,0 0-1 0 0,0-1 1 0 0,0 0-1 0 0,1 1 1 0 0,-1-1-1 0 0,1 0 1 0 0,-1-1-1 0 0,1 1 1 0 0,0-1-1 0 0,7 2 1 0 0,-2-2 52 0 0,-1 0 0 0 0,1 0 0 0 0,0-1 0 0 0,-1-1 0 0 0,1 0 0 0 0,0 0 0 0 0,10-2 0 0 0,58-22 452 0 0,-57 18-418 0 0,2-1 14 0 0,-1 0 1 0 0,-1-2-1 0 0,0 0 0 0 0,24-17 1 0 0,-33 19-94 0 0,0 0-1 0 0,0-2 1 0 0,-1 1 0 0 0,0-1 0 0 0,-1-1 0 0 0,0 1 0 0 0,0-2-1 0 0,7-12 1 0 0,-7 11-5 0 0,-6 7 6 0 0,1 1 0 0 0,-1-1 0 0 0,-1 0-1 0 0,1 0 1 0 0,-1 0 0 0 0,3-9-1 0 0,-2 8-20 0 0,-3 5-69 0 0,-1 4-4 0 0,-35 81-154 0 0,32-73 231 0 0,1 0 0 0 0,0 0 0 0 0,1 0-1 0 0,1 0 1 0 0,-1 1 0 0 0,1 18 0 0 0,9 1 134 0 0,-5-29-64 0 0,5 4 64 0 0,-1-1 0 0 0,2 0 0 0 0,-1-1 0 0 0,0 0 0 0 0,1 0 0 0 0,-1 0 0 0 0,1-1-1 0 0,0-1 1 0 0,-1 0 0 0 0,1 0 0 0 0,0 0 0 0 0,0-1 0 0 0,11-2 0 0 0,-12 2-65 0 0,0-1 1 0 0,0 0-1 0 0,0 0 0 0 0,0-1 1 0 0,0 0-1 0 0,0-1 1 0 0,-1 0-1 0 0,1 0 1 0 0,-1 0-1 0 0,10-7 0 0 0,-8 4-46 0 0,-1-1 0 0 0,0 0 0 0 0,0 0 0 0 0,0 0 0 0 0,-1-1 0 0 0,0-1 0 0 0,8-12 0 0 0,42-82 348 0 0,-33 56-122 0 0,-10 25-153 0 0,2-1-1 0 0,0 2 1 0 0,1 0-1 0 0,1 1 1 0 0,34-29-1 0 0,-31 32-282 0 0,-14 11-92 0 0,-1 1-1 0 0,1-1 1 0 0,10-12 0 0 0,-8 8-1401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54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55 13503 0 0,'-1'0'620'0'0,"-5"0"-500"0"0,0 0-1 0 0,1 0 1 0 0,-1 0 0 0 0,0 1-1 0 0,1-1 1 0 0,-1 1-1 0 0,1 1 1 0 0,-9 2-1 0 0,-46 21 1026 0 0,48-20-610 0 0,2 0-419 0 0,1 0 0 0 0,0 0 0 0 0,0 1 0 0 0,0 0 0 0 0,1 1 0 0 0,0 0 0 0 0,0 0 0 0 0,1 0 0 0 0,0 1 0 0 0,0 0 0 0 0,1 1-1 0 0,0 0 1 0 0,1 0 0 0 0,-1 0 0 0 0,2 0 0 0 0,-1 1 0 0 0,1 0 0 0 0,1 0 0 0 0,0 0 0 0 0,-3 17 0 0 0,5-20-63 0 0,0-1-1 0 0,0 0 1 0 0,0 1 0 0 0,1-1 0 0 0,0 0-1 0 0,0 1 1 0 0,1-1 0 0 0,0 1 0 0 0,0-1-1 0 0,1 0 1 0 0,-1 0 0 0 0,1 0 0 0 0,1 0-1 0 0,-1 0 1 0 0,6 10 0 0 0,-7-14 44 0 0,0-2-81 0 0,-1 0 0 0 0,1 0 0 0 0,-1 0 0 0 0,1 1 0 0 0,-1-1 0 0 0,1 0 0 0 0,-1 0 0 0 0,0 1 0 0 0,1-1 0 0 0,-1 0 1 0 0,0 1-1 0 0,1-1 0 0 0,-1 0 0 0 0,0 1 0 0 0,1-1 0 0 0,-1 1 0 0 0,0-1 0 0 0,1 1 0 0 0,-1 0-1 0 0,0-1 1 0 0,1 1-1 0 0,-1-1 1 0 0,0 1 0 0 0,1-1-1 0 0,-1 1 1 0 0,1-1-1 0 0,-1 1 1 0 0,1-1-1 0 0,-1 0 1 0 0,1 1 0 0 0,-1-1-1 0 0,1 0 1 0 0,-1 1-1 0 0,1-1 1 0 0,-1 0-1 0 0,1 0 1 0 0,0 1 0 0 0,0-1-1 0 0,4 0 19 0 0,0-1 0 0 0,0 0 0 0 0,-1 0 0 0 0,1 0 0 0 0,0 0 0 0 0,-1-1 1 0 0,1 0-1 0 0,-1 0 0 0 0,1 0 0 0 0,7-6 0 0 0,5-4 13 0 0,19-18 1 0 0,-19 15-38 0 0,3-1-138 0 0,-1-1-1 0 0,30-36 1 0 0,-44 47 54 0 0,-1 0 0 0 0,0 0 0 0 0,-1 0 0 0 0,1-1 0 0 0,-1 0 0 0 0,0 0 0 0 0,-1 0 0 0 0,0 0 0 0 0,0 0 0 0 0,0 0 0 0 0,-1-1 0 0 0,0 1-1 0 0,-1 0 1 0 0,1-1 0 0 0,-1 1 0 0 0,-1 0 0 0 0,1-1 0 0 0,-1 1 0 0 0,-1-1 0 0 0,1 1 0 0 0,-1 0 0 0 0,-6-13 0 0 0,7 18 67 0 0,-1-4-49 0 0,0-1 1 0 0,-1 1-1 0 0,0 0 0 0 0,-1-1 1 0 0,-7-9-1 0 0,10 15 48 0 0,0 0 0 0 0,0 0 0 0 0,0 0 0 0 0,0 0 0 0 0,-1 0-1 0 0,1 0 1 0 0,0 0 0 0 0,-1 0 0 0 0,1 0 0 0 0,-1 1 0 0 0,1-1 0 0 0,-1 0 0 0 0,1 1 0 0 0,-1-1 0 0 0,0 1 0 0 0,1 0-1 0 0,-1 0 1 0 0,0 0 0 0 0,1-1 0 0 0,-1 2 0 0 0,1-1 0 0 0,-1 0 0 0 0,0 0 0 0 0,1 0 0 0 0,-1 1 0 0 0,1-1 0 0 0,-1 1-1 0 0,0-1 1 0 0,1 1 0 0 0,-3 1 0 0 0,-2 1 2 0 0,0 0 1 0 0,1 1-1 0 0,-1 0 0 0 0,1 0 1 0 0,0 0-1 0 0,0 1 0 0 0,1 0 0 0 0,-1 0 1 0 0,-6 9-1 0 0,9-10-20 0 0,-1-1 0 0 0,1 1 0 0 0,0 0 0 0 0,0 0-1 0 0,0 0 1 0 0,1 0 0 0 0,-1 0 0 0 0,1 0 0 0 0,0 0 0 0 0,0 0 0 0 0,0 1 0 0 0,1-1 0 0 0,0 0 0 0 0,-1 1 0 0 0,2 8 0 0 0,0-11-210 0 0,0 0 1 0 0,-1 0 0 0 0,1 0 0 0 0,0 1 0 0 0,0-1 0 0 0,1 0 0 0 0,-1 0-1 0 0,0 0 1 0 0,1-1 0 0 0,2 4 0 0 0,9 8-5504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29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0 11055 0 0,'0'0'852'0'0,"-1"3"-560"0"0,-134 358 3272 0 0,116-316-3060 0 0,-139 269 1747 0 0,133-272-2036 0 0,-52 65 0 0 0,-41 30 2 0 0,107-125-175 0 0,0-1 5 0 0,7-8-37 0 0,0 1-1 0 0,1-1 1 0 0,0 1-1 0 0,-1 0 1 0 0,1 1-1 0 0,-4 7 1 0 0,6-11-80 0 0,4-2 13 0 0,23-22-4 0 0,-1 0-1 0 0,26-30 1 0 0,-25 24 20 0 0,44-37-1 0 0,-53 52 5 0 0,63-45-303 0 0,-72 54 214 0 0,0 0 0 0 0,1 1 1 0 0,0-1-1 0 0,0 2 0 0 0,0 0 0 0 0,0 0 0 0 0,20-4 0 0 0,-14 7-94 0 0,0 4 188 0 0,-12-3 44 0 0,-1 0 1 0 0,1 0-1 0 0,-1 0 0 0 0,1 1 0 0 0,-1-1 0 0 0,1 1 1 0 0,-1-1-1 0 0,0 1 0 0 0,0 0 0 0 0,0 0 1 0 0,0 0-1 0 0,0 0 0 0 0,-1 0 0 0 0,1 0 0 0 0,0 1 1 0 0,1 3-1 0 0,-1-2 54 0 0,-1 0-1 0 0,1 1 1 0 0,-1-1 0 0 0,0 1 0 0 0,0-1-1 0 0,-1 1 1 0 0,1-1 0 0 0,-1 1 0 0 0,-1 5-1 0 0,-1 7 386 0 0,0-1-1 0 0,-2 1 0 0 0,0-1 0 0 0,-8 21 0 0 0,-47 169 1041 0 0,54-164-2335 0 0,19-39-1167 0 0,0-5 150 0 0,1-4-82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30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9215 0 0,'0'0'2742'0'0,"-1"3"-769"0"0,-6 17 1356 0 0,-17 32 1 0 0,15-35-2826 0 0,1 1 1 0 0,1 0 0 0 0,-7 24-1 0 0,11-23-352 0 0,1 0 0 0 0,1-1 1 0 0,1 1-1 0 0,1 0 0 0 0,0 0 0 0 0,4 19 0 0 0,-2-15 4 0 0,0 1 0 0 0,-2-1-1 0 0,-2 31 1 0 0,0-46-226 0 0,1-5-86 0 0,0 0 1 0 0,0 1 0 0 0,-1-1 0 0 0,1 0 0 0 0,-1 0 0 0 0,0 0 0 0 0,0 1 0 0 0,0-1-1 0 0,0 0 1 0 0,-1 0 0 0 0,-2 4 0 0 0,3-5-834 0 0,-10 1-1704 0 0,9-2 907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3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13247 0 0,'0'0'584'0'0,"-13"2"120"0"0,-1-2-560 0 0,-1 4-144 0 0,1 5 0 0 0,0 1-3896 0 0,-1 5-808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3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15 11975 0 0,'-1'-1'6419'0'0,"-3"-1"-6181"0"0,1 0-1 0 0,-1 1 1 0 0,1-1 0 0 0,-1 1 0 0 0,0 0 0 0 0,1 0-1 0 0,-1 0 1 0 0,0 0 0 0 0,0 0 0 0 0,0 1-1 0 0,0 0 1 0 0,0 0 0 0 0,0 0 0 0 0,0 0-1 0 0,1 1 1 0 0,-9 1 0 0 0,0 1-171 0 0,1 0 1 0 0,-1 0-1 0 0,1 1 0 0 0,-17 9 0 0 0,12-3-53 0 0,1 0-1 0 0,0 1 0 0 0,1 0 1 0 0,0 2-1 0 0,0-1 0 0 0,2 2 1 0 0,-19 24-1 0 0,26-31-13 0 0,1 1 0 0 0,-1 0 0 0 0,2 0 0 0 0,-1 0 0 0 0,1 0 0 0 0,0 1 0 0 0,1-1 0 0 0,0 1 0 0 0,-1 12 0 0 0,2-13 0 0 0,0-1 0 0 0,1 1 0 0 0,0 0 0 0 0,0 0 0 0 0,1-1 0 0 0,0 1 0 0 0,0 0 0 0 0,1-1 0 0 0,0 1 0 0 0,6 14 0 0 0,-6-18 0 0 0,1 1 0 0 0,0 0 0 0 0,0-1 0 0 0,0 0 0 0 0,0 0 0 0 0,1 0 0 0 0,5 5 0 0 0,5 0 11 0 0,-6-5 18 0 0,0-1 0 0 0,1 0 0 0 0,14 2-1 0 0,-10-2 46 0 0,-10-3-59 0 0,0 0 0 0 0,0 0 0 0 0,0 0 0 0 0,0 0 0 0 0,0 0 0 0 0,0-1 0 0 0,0 0 0 0 0,0 1 0 0 0,0-1 0 0 0,0 0 0 0 0,-1-1 0 0 0,5-1 0 0 0,-4 2-7 0 0,5-4-235 0 0,0 1-1 0 0,0-1 1 0 0,-1 0 0 0 0,0-1 0 0 0,0 1 0 0 0,0-2 0 0 0,-1 1-1 0 0,0-1 1 0 0,6-8 0 0 0,-1 2-1229 0 0,8-8-5715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31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0 11519 0 0,'-2'2'887'0'0,"-31"42"1602"0"0,-49 81-1 0 0,66-98-1805 0 0,-53 79 389 0 0,32-51-592 0 0,2 1 1 0 0,-41 92-1 0 0,73-140-411 0 0,-41 106 1169 0 0,35-88-953 0 0,-2-1-1 0 0,-1 0 1 0 0,-1-1 0 0 0,-21 31 0 0 0,27-46-212 0 0,-2-4 14 0 0,8-4 193 0 0,1-3-259 0 0,0-1 1 0 0,1 1-1 0 0,-1 0 0 0 0,1 0 1 0 0,-1 0-1 0 0,1 0 1 0 0,0 0-1 0 0,0 0 0 0 0,0 0 1 0 0,0 1-1 0 0,1-1 1 0 0,1-3-1 0 0,-2 5-7 0 0,10-14 74 0 0,2 0 0 0 0,-1 1 0 0 0,2 1 0 0 0,15-12 0 0 0,-4 4-116 0 0,1-2-206 0 0,2 2 0 0 0,0 0 0 0 0,1 2-1 0 0,1 2 1 0 0,1 0 0 0 0,59-20 0 0 0,-83 33 145 0 0,20-2-331 0 0,-26 5 416 0 0,0 0 0 0 0,-1 0 0 0 0,1 1 1 0 0,0-1-1 0 0,-1 0 0 0 0,1 0 0 0 0,-1 1 1 0 0,1-1-1 0 0,-1 0 0 0 0,1 1 0 0 0,0-1 0 0 0,-1 0 1 0 0,0 1-1 0 0,1-1 0 0 0,-1 1 0 0 0,1-1 0 0 0,-1 1 1 0 0,1-1-1 0 0,-1 1 0 0 0,0-1 0 0 0,1 1 1 0 0,-1 0-1 0 0,1 0 0 0 0,-1 0-4 0 0,2 2 21 0 0,-1-1 0 0 0,1 1 0 0 0,-1 0 0 0 0,0 0 0 0 0,0 0 0 0 0,0-1 1 0 0,-1 1-1 0 0,1 0 0 0 0,0 0 0 0 0,-1 0 0 0 0,0 0 0 0 0,0 0 0 0 0,0 0 0 0 0,0 0 0 0 0,-1 6 0 0 0,-2 4 94 0 0,0-1-1 0 0,-8 18 1 0 0,6-16-25 0 0,-6 17 210 0 0,4-13-174 0 0,1 0 1 0 0,0 1-1 0 0,-4 32 0 0 0,9-45-87 0 0,0 0 0 0 0,1 0 0 0 0,0 0 0 0 0,1 0 0 0 0,-1 0 1 0 0,1 0-1 0 0,1-1 0 0 0,-1 1 0 0 0,1 0 0 0 0,0 0 0 0 0,0-1 0 0 0,0 1 0 0 0,1-1 0 0 0,0 0 0 0 0,0 0 0 0 0,5 7 0 0 0,1-1 30 0 0,1-1 0 0 0,0 0 0 0 0,1-1 0 0 0,-1 0 0 0 0,2-1-1 0 0,-1 0 1 0 0,1-1 0 0 0,22 10 0 0 0,-4-4-53 0 0,1-2-1 0 0,51 13 1 0 0,-19-12-887 0 0,81 7 0 0 0,-101-17-760 0 0,65-3 0 0 0,-26-7-56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3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83 282 2759 0 0,'0'0'126'0'0,"-1"1"-5"0"0,-16 14 220 0 0,15-12 329 0 0,-1 0-1 0 0,1 1 0 0 0,0-1 1 0 0,-1 0-1 0 0,2 1 0 0 0,-1-1 1 0 0,0 1-1 0 0,1 0 0 0 0,-1 0 1 0 0,1-1-1 0 0,0 1 0 0 0,0 6 1 0 0,-1-3 36 0 0,-18 117 2627 0 0,8-40-2366 0 0,10-74-798 0 0,0 1 1 0 0,1 0 1 0 0,-1 14-1 0 0,2-22 386 0 0,2-4-508 0 0,0 0 0 0 0,1-1 0 0 0,-1 1 0 0 0,0 0-1 0 0,0-1 1 0 0,0 1 0 0 0,0-1 0 0 0,0 0 0 0 0,0 0 0 0 0,2-2-1 0 0,-2 2 10 0 0,2-3 43 0 0,0 0 1 0 0,0 0-1 0 0,0-1 1 0 0,0 0-1 0 0,-1 0 1 0 0,0 0-1 0 0,3-6 1 0 0,14-50 377 0 0,-10 27-355 0 0,7-18-56 0 0,-4 13-33 0 0,1-1-1 0 0,23-46 0 0 0,-31 76-33 0 0,1 0 0 0 0,0 0 0 0 0,0 0 0 0 0,1 1 0 0 0,0 0 0 0 0,1 0 1 0 0,0 1-1 0 0,1 0 0 0 0,0 0 0 0 0,0 1 0 0 0,19-10 0 0 0,81-32 0 0 0,-79 37 0 0 0,-9 3 77 0 0,0 1 0 0 0,1 2 0 0 0,0 0-1 0 0,31-5 1 0 0,-49 12 35 0 0,6 3-18 0 0,-10-2-97 0 0,1 0 0 0 0,-1 0 0 0 0,0 0 0 0 0,0 0 0 0 0,0 0 0 0 0,0 0 0 0 0,0 0 0 0 0,0 0 0 0 0,0 0 0 0 0,-1 0 0 0 0,1 1 0 0 0,0-1 0 0 0,-1 0 0 0 0,1 1 0 0 0,-1-1 0 0 0,1 0 1 0 0,-1 1-1 0 0,1-1 0 0 0,-1 1 0 0 0,0-1 0 0 0,0 1 0 0 0,0-1 0 0 0,0 0 0 0 0,0 1 0 0 0,0 1 0 0 0,-1 4-294 0 0,0 0 1 0 0,0 1-1 0 0,-5 10 0 0 0,4-11-417 0 0,2-5-946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33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192 129 8751 0 0,'0'0'674'0'0,"-2"1"-438"0"0,-8 5 6237 0 0,10-6-6378 0 0,-1 1 0 0 0,1-1 0 0 0,0 0 0 0 0,-1 1 0 0 0,1-1 0 0 0,0 0 0 0 0,0 1 0 0 0,-1-1 0 0 0,1 0 0 0 0,0 1 0 0 0,0-1-1 0 0,0 0 1 0 0,0 1 0 0 0,-1-1 0 0 0,1 1 0 0 0,0-1 0 0 0,0 0 0 0 0,0 1 0 0 0,0-1 0 0 0,0 1 0 0 0,0-1 0 0 0,0 1 0 0 0,0-1 0 0 0,0 0 0 0 0,0 1 0 0 0,0 0 0 0 0,10 9 829 0 0,-6-7-818 0 0,0 0 0 0 0,1-1 0 0 0,-1 0 0 0 0,1 0 0 0 0,0 0 0 0 0,0 0 0 0 0,0-1 1 0 0,0 1-1 0 0,0-2 0 0 0,0 1 0 0 0,9 0 0 0 0,5 0 301 0 0,33-4 0 0 0,-27 0-253 0 0,0-1 0 0 0,0-1-1 0 0,44-14 1 0 0,-66 18-154 0 0,0 0 0 0 0,0 0 0 0 0,0 0 0 0 0,0-1 0 0 0,-1 1-1 0 0,6-4 1 0 0,1-5-73 0 0,8-27-322 0 0,-17 35 355 0 0,1-1-1 0 0,-1 0 1 0 0,0 0-1 0 0,0 1 1 0 0,0-1-1 0 0,-1 0 1 0 0,1 0 0 0 0,-1 0-1 0 0,0 1 1 0 0,1-1-1 0 0,-3-3 1 0 0,2 3-35 0 0,0 0 17 0 0,0 1 0 0 0,-1-1 0 0 0,1 0 0 0 0,-1 1 0 0 0,0-1 0 0 0,0 1 0 0 0,0 0-1 0 0,0 0 1 0 0,0 0 0 0 0,0 0 0 0 0,0 0 0 0 0,-1 0 0 0 0,-4-2 0 0 0,3 2 1 0 0,0 0 0 0 0,0 0 0 0 0,-1 1 0 0 0,1 0-1 0 0,0-1 1 0 0,-1 2 0 0 0,1-1 0 0 0,-1 0 0 0 0,1 1 0 0 0,-1 0 0 0 0,0 0 0 0 0,1 0 0 0 0,-1 1 0 0 0,-6 1 0 0 0,-6 1-131 0 0,1 2 1 0 0,-25 9-1 0 0,18-5 101 0 0,0 2-1 0 0,1 0 0 0 0,1 2 0 0 0,0 0 1 0 0,-34 29-1 0 0,29-19 57 0 0,2 2-1 0 0,1 0 1 0 0,-33 46-1 0 0,51-63 30 0 0,0 0-1 0 0,0 0 0 0 0,1 0 1 0 0,0 0-1 0 0,0 1 1 0 0,1 0-1 0 0,-4 17 0 0 0,6-21 9 0 0,1 0-1 0 0,-1-1 1 0 0,1 1-1 0 0,0 0 1 0 0,0 0-1 0 0,0-1 1 0 0,1 1-1 0 0,0 0 0 0 0,0 0 1 0 0,0-1-1 0 0,0 1 1 0 0,1-1-1 0 0,0 1 1 0 0,0-1-1 0 0,0 0 1 0 0,0 0-1 0 0,4 5 1 0 0,5 4 202 0 0,1-1 0 0 0,1 0 0 0 0,0 0 1 0 0,1-1-1 0 0,26 16 0 0 0,-14-10-12 0 0,-23-15-197 0 0,0 0-1 0 0,0 1 1 0 0,0-1 0 0 0,0 0-1 0 0,0-1 1 0 0,1 1 0 0 0,-1-1 0 0 0,1 1-1 0 0,-1-1 1 0 0,1 0 0 0 0,-1 0 0 0 0,7 0-1 0 0,5 2-190 0 0,0 1-1296 0 0,-1-3-5070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3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20 5063 0 0,'0'-2'11678'0'0,"0"1"-11536"0"0,0 0 1 0 0,0 1-1 0 0,-1-1 0 0 0,1 0 1 0 0,0 0-1 0 0,0 1 1 0 0,-1-1-1 0 0,1 0 1 0 0,0 1-1 0 0,-1-1 1 0 0,1 0-1 0 0,-1 1 1 0 0,1-1-1 0 0,-1 1 1 0 0,1-1-1 0 0,-1 1 1 0 0,0-1-1 0 0,1 1 1 0 0,-1-1-1 0 0,1 1 1 0 0,-1-1-1 0 0,-1 1 1 0 0,0-1-22 0 0,0 0 0 0 0,0 1 1 0 0,0-1-1 0 0,0 1 1 0 0,0 0-1 0 0,0 0 0 0 0,0-1 1 0 0,-4 2-1 0 0,0-1 2 0 0,0 1 0 0 0,-1 0 0 0 0,1 1 0 0 0,0 0 0 0 0,-9 3 1 0 0,-115 59 325 0 0,108-51-478 0 0,-1 2-1 0 0,2 1 1 0 0,-28 25-1 0 0,31-25-16 0 0,11-10 3 0 0,1-1 0 0 0,-1 2 0 0 0,1-1 0 0 0,0 0 0 0 0,1 1 0 0 0,0 0 0 0 0,0 1 0 0 0,0-1 0 0 0,-6 15 1 0 0,10-18 19 0 0,0-1 1 0 0,0 1-1 0 0,0-1 1 0 0,0 1 0 0 0,1 4-1 0 0,2 3 7 0 0,0-7 0 0 0,-2-3 12 0 0,1 0 0 0 0,-1 0 0 0 0,0 0 1 0 0,1 0-1 0 0,-1 0 0 0 0,1 0 0 0 0,-1-1 0 0 0,1 1 0 0 0,0 0 1 0 0,-1 0-1 0 0,1-1 0 0 0,0 1 0 0 0,0 0 0 0 0,-1-1 0 0 0,1 1 1 0 0,0-1-1 0 0,1 1 0 0 0,1 2-7 0 0,9 4-113 0 0,-1 1 1 0 0,1-1 0 0 0,0-1-1 0 0,1 0 1 0 0,20 6-1 0 0,17 9-603 0 0,-30-12 452 0 0,0 1 0 0 0,-1 1 0 0 0,-1 1 0 0 0,20 16 0 0 0,-27-17 251 0 0,-10-9 39 0 0,0 0-1 0 0,0-1 0 0 0,0 1 1 0 0,0 0-1 0 0,0 0 1 0 0,0 0-1 0 0,-1 0 0 0 0,1 0 1 0 0,-1 0-1 0 0,1 0 1 0 0,-1 0-1 0 0,0 0 0 0 0,0 0 1 0 0,0 0-1 0 0,0 0 0 0 0,0 0 1 0 0,0 0-1 0 0,0 0 1 0 0,-1 0-1 0 0,0 2 0 0 0,0-1 37 0 0,-1 0 0 0 0,1 0 0 0 0,-1 0 0 0 0,0 0 0 0 0,0 0-1 0 0,0-1 1 0 0,0 1 0 0 0,-1-1 0 0 0,1 1 0 0 0,-1-1 0 0 0,-3 2-1 0 0,-6 5 150 0 0,-1-2-1 0 0,-1 0 0 0 0,1 0 0 0 0,-20 6 0 0 0,16-7-175 0 0,0-1-1 0 0,0 0 1 0 0,0-2-1 0 0,0 0 1 0 0,-1 0-1 0 0,0-2 1 0 0,1 0-1 0 0,-1-1 1 0 0,-22-3-1 0 0,24 1-704 0 0,1-1 0 0 0,0-1 0 0 0,-1-1-1 0 0,1 0 1 0 0,1-1 0 0 0,-22-11 0 0 0,19 8-3424 0 0,0 2-1029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34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8751 0 0,'-1'2'674'0'0,"-2"7"-402"0"0,-2 1 0 0 0,0-1 0 0 0,0 0 0 0 0,0 0 1 0 0,-1-1-1 0 0,-12 14 0 0 0,-6 9 1295 0 0,5-2-1321 0 0,0 0 1 0 0,2 1 0 0 0,1 0 0 0 0,2 2 0 0 0,1 0 0 0 0,1 0-1 0 0,-10 50 1 0 0,21-76-230 0 0,0-1 1 0 0,0 0-1 0 0,0 0 0 0 0,1 1 0 0 0,0-1 1 0 0,0 0-1 0 0,1 0 0 0 0,-1 1 0 0 0,3 5 0 0 0,-2-8 22 0 0,0-1 0 0 0,0 1 0 0 0,0-1 0 0 0,0 0 0 0 0,1 1 0 0 0,-1-1 0 0 0,1 0 0 0 0,0 0 0 0 0,-1 0 0 0 0,1 0 0 0 0,0 0 0 0 0,0-1 0 0 0,0 1 0 0 0,1-1 0 0 0,-1 1 0 0 0,0-1 0 0 0,0 0 0 0 0,1 1 0 0 0,-1-1 0 0 0,4 1 0 0 0,2 0 147 0 0,-1 0 0 0 0,1-1 1 0 0,0 0-1 0 0,0 0 0 0 0,0-1 1 0 0,0 0-1 0 0,0 0 0 0 0,11-2 0 0 0,-5 0 278 0 0,0-1-1 0 0,-1 0 0 0 0,27-11 0 0 0,-27 8-305 0 0,0-1 1 0 0,-1 0-1 0 0,1-1 0 0 0,-2 0 0 0 0,1-1 1 0 0,-1-1-1 0 0,-1 0 0 0 0,1 0 0 0 0,-2-1 0 0 0,0 0 1 0 0,0 0-1 0 0,-1-1 0 0 0,0-1 0 0 0,-1 1 1 0 0,0-1-1 0 0,-1 0 0 0 0,6-21 0 0 0,36-93-279 0 0,-9 47-2839 0 0,-29 64 1153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3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67 11687 0 0,'4'-6'149'0'0,"9"-22"762"0"0,-10 14-720 0 0,-3 3-111 0 0,-1 11-52 0 0,1-1 0 0 0,0 1-1 0 0,-1-1 1 0 0,1 1 0 0 0,0-1 0 0 0,-1 1 0 0 0,1 0 0 0 0,-1-1-1 0 0,1 1 1 0 0,-1-1 0 0 0,1 1 0 0 0,-1 0 0 0 0,0 0 0 0 0,1-1-1 0 0,-1 1 1 0 0,1 0 0 0 0,-1 0 0 0 0,1 0 0 0 0,-1 0-1 0 0,0 0 1 0 0,0-1 0 0 0,0 1 48 0 0,-2 0 29 0 0,0 0 0 0 0,1-1 0 0 0,-1 1-1 0 0,0 0 1 0 0,0 0 0 0 0,0 1 0 0 0,1-1 0 0 0,-1 1 0 0 0,0-1 0 0 0,1 1 0 0 0,-1 0 0 0 0,0 0-1 0 0,1 0 1 0 0,-1 0 0 0 0,1 0 0 0 0,-1 1 0 0 0,1-1 0 0 0,0 1 0 0 0,-3 2 0 0 0,-4 3 367 0 0,0 1-1 0 0,1 0 1 0 0,-8 11 0 0 0,-9 12 259 0 0,1 2-1 0 0,2 0 1 0 0,1 1-1 0 0,2 2 0 0 0,-25 61 1 0 0,26-50-455 0 0,-101 249 401 0 0,76-200-676 0 0,-58 92-1 0 0,69-137-111 0 0,12-20-259 0 0,1 0 0 0 0,-26 60 0 0 0,44-79-268 0 0,-1-5-4032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55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148 292 5063 0 0,'-1'2'390'0'0,"-17"27"-56"0"0,10-20 1249 0 0,0-1 0 0 0,-13 12 0 0 0,-1-2 2020 0 0,-29 16 0 0 0,39-29-2554 0 0,12-5-992 0 0,-1 0 0 0 0,1 0 0 0 0,0 0 0 0 0,-1 0 0 0 0,1 0-1 0 0,0 0 1 0 0,0 0 0 0 0,-1 0 0 0 0,1-1 0 0 0,0 1 0 0 0,0 0 0 0 0,-1 0 0 0 0,1 0 0 0 0,0 0-1 0 0,0 0 1 0 0,0-1 0 0 0,-1 1 0 0 0,1 0 0 0 0,0 0 0 0 0,0-1 0 0 0,0 1 0 0 0,0 0 0 0 0,-1 0-1 0 0,1 0 1 0 0,0-1 0 0 0,0 1 0 0 0,0-2 21 0 0,-1 0 1 0 0,1 0-1 0 0,0 0 0 0 0,0 0 0 0 0,0 0 0 0 0,0 1 1 0 0,1-1-1 0 0,-1 0 0 0 0,0 0 0 0 0,1 0 1 0 0,0-1-1 0 0,5-12-50 0 0,1 1 0 0 0,0 0 1 0 0,1 0-1 0 0,1 0 0 0 0,11-13 0 0 0,-7 8 6 0 0,1 0-26 0 0,2 1 0 0 0,-1 0 0 0 0,2 1 0 0 0,0 0 0 0 0,2 2 0 0 0,-1 0 0 0 0,22-12 0 0 0,-38 25 16 0 0,0 1 1 0 0,0 0-1 0 0,1-1 1 0 0,-1 1 0 0 0,1 0-1 0 0,-1 1 1 0 0,1-1 0 0 0,-1 0-1 0 0,1 1 1 0 0,-1-1 0 0 0,1 1-1 0 0,0 0 1 0 0,-1 0 0 0 0,1 0-1 0 0,0 0 1 0 0,-1 0 0 0 0,1 1-1 0 0,-1-1 1 0 0,1 1-1 0 0,-1-1 1 0 0,1 1 0 0 0,-1 0-1 0 0,1 0 1 0 0,-1 0 0 0 0,0 1-1 0 0,1-1 1 0 0,-1 1 0 0 0,0-1-1 0 0,0 1 1 0 0,0-1 0 0 0,0 1-1 0 0,0 0 1 0 0,0 0 0 0 0,-1 0-1 0 0,1 0 1 0 0,-1 0 0 0 0,1 1-1 0 0,-1-1 1 0 0,0 0-1 0 0,2 5 1 0 0,0 1 17 0 0,-1-1 0 0 0,1 1 0 0 0,-2 1 0 0 0,1-1 0 0 0,-1 0 0 0 0,0 0 0 0 0,0 1 0 0 0,-1-1 0 0 0,-1 0 0 0 0,1 1 0 0 0,-1-1 0 0 0,0 0 0 0 0,-1 0 0 0 0,0 0 0 0 0,-1 0 0 0 0,1 0 0 0 0,-1 0 0 0 0,-1 0 0 0 0,-6 10 0 0 0,5-9-14 0 0,-6 2-70 0 0,12-19-120 0 0,11-16-166 0 0,-6 14 221 0 0,1 0 1 0 0,0 0-1 0 0,1 1 0 0 0,0 0 1 0 0,0 1-1 0 0,11-9 0 0 0,61-41-333 0 0,-56 42 326 0 0,13-10 36 0 0,107-70-79 0 0,-131 89 177 0 0,0 0-1 0 0,1 0 1 0 0,0 1 0 0 0,0 1-1 0 0,16-4 1 0 0,-22 7 44 0 0,0 1 0 0 0,0-1 0 0 0,0 2 0 0 0,0-1 0 0 0,0 1 0 0 0,0 0 0 0 0,0 1 0 0 0,0 0 0 0 0,0 0 0 0 0,13 4-1 0 0,-19-4-56 0 0,0 0-1 0 0,-1 0 0 0 0,1 0 1 0 0,0 0-1 0 0,-1 0 0 0 0,1 1 1 0 0,-1-1-1 0 0,1 0 0 0 0,-1 1 1 0 0,0-1-1 0 0,0 1 0 0 0,1-1 1 0 0,-1 1-1 0 0,0 0 0 0 0,0 0 1 0 0,-1-1-1 0 0,1 1 0 0 0,0 0 1 0 0,-1 0-1 0 0,1 0 0 0 0,-1 0 1 0 0,1 0-1 0 0,-1 0 0 0 0,0 3 1 0 0,1 1 18 0 0,-1 0 1 0 0,0 0-1 0 0,0 0 1 0 0,-1 0 0 0 0,0 0-1 0 0,-2 8 1 0 0,-6 13 194 0 0,-1 0 0 0 0,-26 46-1 0 0,22-47 5 0 0,1 0-1 0 0,-14 43 0 0 0,19-43-74 0 0,6-23-123 0 0,1 1-1 0 0,2 13 68 0 0,2 3-98 0 0,-3-19-31 0 0,0 0 0 0 0,1-1 0 0 0,-1 1-1 0 0,0 0 1 0 0,1-1 0 0 0,-1 1 0 0 0,1 0 0 0 0,-1-1 0 0 0,1 1 0 0 0,0-1-1 0 0,-1 1 1 0 0,1-1 0 0 0,-1 1 0 0 0,1-1 0 0 0,0 0 0 0 0,-1 1-1 0 0,1-1 1 0 0,0 0 0 0 0,0 0 0 0 0,1 1 0 0 0,14 2-2027 0 0,-6-4 565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3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659 2 12815 0 0,'1'-2'587'0'0,"-38"56"1988"0"0,-119 192-242 0 0,-82 254-23 0 0,192-399-2197 0 0,-37 119 91 0 0,55-138-222 0 0,15-42-129 0 0,7-19-584 0 0,-16 33 0 0 0,22-52 115 0 0,-10 3-569 0 0,6-4-1999 0 0,2-3 3024 0 0,1 1 0 0 0,0 0 0 0 0,-1-1 1 0 0,1 1-1 0 0,0-1 0 0 0,0 1 0 0 0,0-1 1 0 0,0 1-1 0 0,1-1 0 0 0,-2-2 0 0 0,-2-10-704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3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85 10591 0 0,'-3'0'58'0'0,"0"1"0"0"0,0 0-1 0 0,0-1 1 0 0,0 1-1 0 0,1 0 1 0 0,-1 0 0 0 0,0 0-1 0 0,1 1 1 0 0,-1-1-1 0 0,1 1 1 0 0,-1 0 0 0 0,1-1-1 0 0,0 1 1 0 0,0 0-1 0 0,-1 0 1 0 0,1 0 0 0 0,1 1-1 0 0,-1-1 1 0 0,-3 5-1 0 0,5-6 39 0 0,0 0 0 0 0,-1 1-1 0 0,1-1 1 0 0,0 0 0 0 0,0 0-1 0 0,0 0 1 0 0,0 0 0 0 0,0 1-1 0 0,0-1 1 0 0,0 0 0 0 0,0 0-1 0 0,1 0 1 0 0,-1 0 0 0 0,0 1-1 0 0,1-1 1 0 0,-1 0 0 0 0,1 0-1 0 0,-1 0 1 0 0,1 0 0 0 0,-1 0-1 0 0,1 0 1 0 0,0 0 0 0 0,0 0-1 0 0,-1 0 1 0 0,1-1 0 0 0,0 1-1 0 0,0 0 1 0 0,0 0 0 0 0,0-1-1 0 0,0 1 1 0 0,0 0 0 0 0,0-1-1 0 0,0 1 1 0 0,2 0 0 0 0,2 1 393 0 0,0 0 1 0 0,0 0-1 0 0,0 0 0 0 0,0-1 1 0 0,0 1-1 0 0,10 0 1 0 0,14-2 11 0 0,-1-2 0 0 0,1 0-1 0 0,-1-2 1 0 0,30-8 0 0 0,-49 10-374 0 0,196-51 2632 0 0,12-2-1013 0 0,-213 54-1728 0 0,13-2-59 0 0,-1 0 0 0 0,0-1 1 0 0,-1 0-1 0 0,1-2 0 0 0,18-8 0 0 0,-32 13-1024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36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0 8751 0 0,'0'0'8804'0'0,"2"2"-8102"0"0,0-1-586 0 0,-1 0 1 0 0,0 0-1 0 0,1 0 1 0 0,-1 0-1 0 0,0 1 1 0 0,0-1-1 0 0,0 0 1 0 0,0 1-1 0 0,0-1 1 0 0,0 1-1 0 0,-1-1 1 0 0,1 1 0 0 0,0-1-1 0 0,-1 1 1 0 0,1-1-1 0 0,-1 1 1 0 0,1 0-1 0 0,-1-1 1 0 0,0 4-1 0 0,0-1-9 0 0,0-1-1 0 0,-1 1 0 0 0,1 0 1 0 0,-1 0-1 0 0,0 0 0 0 0,0 0 0 0 0,0-1 1 0 0,-2 6-1 0 0,-4 4 43 0 0,0 0 1 0 0,-1 0-1 0 0,-15 18 1 0 0,-84 87 520 0 0,68-79-1711 0 0,-44 59 0 0 0,81-96 512 0 0,-1 2 155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3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131 385 3223 0 0,'-2'1'240'0'0,"-3"3"-53"0"0,1-1-1 0 0,-1 0 0 0 0,0-1 0 0 0,0 1 1 0 0,0-1-1 0 0,0 0 0 0 0,-1 0 0 0 0,-6 1 0 0 0,-4 1 1818 0 0,-17 1 2443 0 0,32-5-4326 0 0,-1-1 1 0 0,1 1-1 0 0,0-1 0 0 0,-1 0 1 0 0,1 1-1 0 0,-1-1 0 0 0,1 0 1 0 0,0 0-1 0 0,0 0 0 0 0,-1 0 1 0 0,1 0-1 0 0,0 0 0 0 0,0 0 1 0 0,0 0-1 0 0,0 0 0 0 0,0-1 1 0 0,0 1-1 0 0,1 0 0 0 0,-1-1 1 0 0,0 1-1 0 0,1 0 0 0 0,-1-1 1 0 0,0-1-1 0 0,1 0-43 0 0,-1 1 0 0 0,1-1-1 0 0,0 0 1 0 0,0 0 0 0 0,0 0 0 0 0,0 1-1 0 0,0-1 1 0 0,1 0 0 0 0,0 0 0 0 0,-1 1 0 0 0,1-1-1 0 0,0 0 1 0 0,0 1 0 0 0,0-1 0 0 0,1 1-1 0 0,2-5 1 0 0,3-4 123 0 0,1 0-1 0 0,12-12 1 0 0,-14 16-98 0 0,19-19 34 0 0,1 1-1 0 0,0 1 1 0 0,2 1 0 0 0,1 2 0 0 0,0 1 0 0 0,2 1 0 0 0,0 1 0 0 0,1 2 0 0 0,66-23 0 0 0,86-19 1516 0 0,-182 57-1569 0 0,0 1-1 0 0,-1-1 1 0 0,1 1-1 0 0,0 0 1 0 0,0 0-1 0 0,-1 0 1 0 0,1 0-1 0 0,0 0 1 0 0,0 1-1 0 0,-1-1 1 0 0,1 1 0 0 0,0-1-1 0 0,0 1 1 0 0,2 0-1 0 0,-2 0-66 0 0,-1 0 11 0 0,0-1 0 0 0,1 1 1 0 0,-1 0-1 0 0,0-1 1 0 0,0 1-1 0 0,0 0 0 0 0,0 0 1 0 0,1 0-1 0 0,-1 0 1 0 0,0 0-1 0 0,0 0 0 0 0,-1 1 1 0 0,1-1-1 0 0,0 0 1 0 0,0 0-1 0 0,-1 0 0 0 0,1 1 1 0 0,0-1-1 0 0,-1 1 1 0 0,1-1-1 0 0,-1 0 0 0 0,0 1 1 0 0,0-1-1 0 0,1 3 0 0 0,-1 2-6 0 0,1-1-1 0 0,-1 1 0 0 0,-1 0 0 0 0,0 6 0 0 0,1-11-18 0 0,-2 8 16 0 0,0 0 0 0 0,0 0 0 0 0,-1 0 0 0 0,0 0 0 0 0,-5 9 0 0 0,-25 42 59 0 0,6-10 32 0 0,17-30-60 0 0,-12 39 0 0 0,20-51-52 0 0,0 1-1 0 0,0-1 1 0 0,1 1 0 0 0,0-1 0 0 0,1 1 0 0 0,-1-1-1 0 0,3 16 1 0 0,-1-21-20 0 0,-1 0 0 0 0,1 0-1 0 0,1 1 1 0 0,-1-1 0 0 0,0 0-1 0 0,1 0 1 0 0,0 0 0 0 0,-1-1-1 0 0,1 1 1 0 0,0 0 0 0 0,0-1-1 0 0,1 1 1 0 0,-1-1 0 0 0,1 0-1 0 0,-1 1 1 0 0,1-1 0 0 0,0 0-1 0 0,-1-1 1 0 0,1 1 0 0 0,0 0-1 0 0,0-1 1 0 0,6 2 0 0 0,6 2-38 0 0,0 0 1 0 0,0-2-1 0 0,24 4 1 0 0,-28-6 32 0 0,10 1-73 0 0,0-2 1 0 0,0 0-1 0 0,0-1 1 0 0,0-1 0 0 0,26-6-1 0 0,20-2-1533 0 0,-39 8-3029 0 0,1-2-1508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3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23 3223 0 0,'2'-1'143'0'0,"32"-17"13014"0"0,-35 20-12591 0 0,1 1-475 0 0,-1 0 0 0 0,0 0 0 0 0,0 0 0 0 0,0 0 0 0 0,0 0 0 0 0,-1 0 0 0 0,1 0 0 0 0,-1 0 0 0 0,0 0 0 0 0,0-1 0 0 0,0 1 0 0 0,0-1 0 0 0,-4 5 0 0 0,-5 2 131 0 0,1-1-1 0 0,-14 9 1 0 0,-9 5 117 0 0,-1 7 53 0 0,-45 49 0 0 0,63-60-357 0 0,1 0 1 0 0,1 1-1 0 0,1 1 0 0 0,-17 33 0 0 0,29-51-27 0 0,0 1-1 0 0,0 0 0 0 0,0-1 1 0 0,0 1-1 0 0,0 0 0 0 0,1 0 1 0 0,-1 0-1 0 0,1 0 0 0 0,-1 0 1 0 0,1 0-1 0 0,0 0 0 0 0,1-1 1 0 0,-1 1-1 0 0,0 0 0 0 0,1 0 1 0 0,-1 0-1 0 0,1 0 0 0 0,0 0 1 0 0,0-1-1 0 0,0 1 1 0 0,0 0-1 0 0,1-1 0 0 0,-1 1 1 0 0,1-1-1 0 0,2 3 0 0 0,-1-1 29 0 0,1 0 0 0 0,0 0 0 0 0,0-1 0 0 0,1 1 0 0 0,-1-1 0 0 0,1 0 0 0 0,0 0 0 0 0,0-1 0 0 0,0 1 0 0 0,0-1 0 0 0,0 0 0 0 0,9 2 0 0 0,1-1 3 0 0,0-1 0 0 0,1-1 0 0 0,-1 0 0 0 0,1 0 0 0 0,-1-2 0 0 0,1 0 0 0 0,26-5 0 0 0,-35 4-26 0 0,0 0 0 0 0,0 0-1 0 0,-1-1 1 0 0,1 0 0 0 0,-1 0 0 0 0,1 0 0 0 0,-1-1 0 0 0,0 0 0 0 0,9-8 0 0 0,-7 4 10 0 0,0 0 0 0 0,0-1 1 0 0,-1 0-1 0 0,0 0 1 0 0,8-14-1 0 0,-1-6-1 0 0,0-1 0 0 0,-3 1 0 0 0,12-41 0 0 0,-19 55-192 0 0,0 0-1 0 0,0-1 0 0 0,-2 0 1 0 0,0 0-1 0 0,0 0 0 0 0,-2 0 1 0 0,-2-25-1 0 0,2 39 119 0 0,-1 0 1 0 0,1 0-1 0 0,-1 0 1 0 0,0 0-1 0 0,1 0 1 0 0,-1 0-1 0 0,0 0 1 0 0,-1 0-1 0 0,1 0 1 0 0,0 0-1 0 0,0 0 1 0 0,-1 1-1 0 0,1-1 1 0 0,-1 1-1 0 0,1-1 1 0 0,-1 1-1 0 0,0-1 1 0 0,0 1-1 0 0,0 0 1 0 0,0 0-1 0 0,1 0 1 0 0,-1 0-1 0 0,-1 0 1 0 0,1 0-1 0 0,0 1 1 0 0,0-1-1 0 0,0 1 1 0 0,0-1-1 0 0,0 1 0 0 0,-5 0 1 0 0,-3-1-286 0 0,-1 1 0 0 0,1 1 0 0 0,0 0-1 0 0,-20 4 1 0 0,14-2-6 0 0,-1 0 0 0 0,1 2 0 0 0,1 0 1 0 0,-30 14-1 0 0,43-18 267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3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42 10135 0 0,'0'0'6095'0'0,"-2"0"-5336"0"0,0-1-660 0 0,1 1 1 0 0,-1 0-1 0 0,0 0 1 0 0,0 0 0 0 0,1 1-1 0 0,-1-1 1 0 0,0 0 0 0 0,1 1-1 0 0,-1-1 1 0 0,0 1-1 0 0,1-1 1 0 0,-1 1 0 0 0,0 0-1 0 0,1 0 1 0 0,-1 0 0 0 0,1 0-1 0 0,0 0 1 0 0,-1 0-1 0 0,1 0 1 0 0,0 0 0 0 0,0 0-1 0 0,-1 1 1 0 0,1-1 0 0 0,-1 2-1 0 0,-6 7 35 0 0,1 0-1 0 0,-8 16 0 0 0,10-17-15 0 0,-19 30-133 0 0,-24 47 241 0 0,43-77-195 0 0,2 0 1 0 0,-1 0-1 0 0,1 0 0 0 0,1 1 0 0 0,0-1 0 0 0,0 1 1 0 0,-1 17-1 0 0,8 6 65 0 0,-5-32-85 0 0,0-1 1 0 0,1 1-1 0 0,-1 0 1 0 0,1 0-1 0 0,-1 0 1 0 0,1 0-1 0 0,-1 0 1 0 0,1 0-1 0 0,0 0 1 0 0,-1-1-1 0 0,1 1 1 0 0,0 0-1 0 0,0 0 1 0 0,0-1-1 0 0,0 1 1 0 0,-1-1-1 0 0,1 1 1 0 0,0-1-1 0 0,0 1 1 0 0,0-1-1 0 0,2 1 1 0 0,18 2 175 0 0,-13-4 51 0 0,1 0-1 0 0,-1-1 1 0 0,0 0 0 0 0,0 0 0 0 0,13-6 0 0 0,39-21 612 0 0,-42 19-813 0 0,76-44 462 0 0,-77 43-233 0 0,-1-1 0 0 0,-1 0 0 0 0,21-22 0 0 0,-26 23-74 0 0,-5 6-116 0 0,0 0 0 0 0,0-1 0 0 0,-1 0 0 0 0,1 0 0 0 0,4-10 0 0 0,-7 13-105 0 0,1-1 0 0 0,-1 0 0 0 0,0 1 0 0 0,-1-1 0 0 0,1 0 0 0 0,-1 0 0 0 0,0 0 0 0 0,0 0 0 0 0,1-8 0 0 0,1-2-121 0 0,0-1-677 0 0,8-25 598 0 0,3 14-7416 0 0,-8 17 602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3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30 9671 0 0,'2'-1'440'0'0,"34"-19"168"0"0,-21 14 440 0 0,-12 6-326 0 0,-1-1 0 0 0,1 1 0 0 0,-1-1 0 0 0,1 1 0 0 0,0 0 0 0 0,-1 0 0 0 0,6 0 0 0 0,-7 1-670 0 0,-1 1 1 0 0,1-1-1 0 0,0 0 0 0 0,-1 0 1 0 0,1 0-1 0 0,-1 1 0 0 0,1-1 0 0 0,-1 0 1 0 0,0 1-1 0 0,1 1 0 0 0,-1-2 13 0 0,1 5 3 0 0,0-1 1 0 0,-1 0-1 0 0,0 1 0 0 0,0-1 0 0 0,0 0 0 0 0,-1 1 1 0 0,0-1-1 0 0,0 0 0 0 0,-2 6 0 0 0,-17 47 471 0 0,19-56-522 0 0,-32 67 772 0 0,-61 96 1 0 0,83-147-752 0 0,-134 195 375 0 0,89-133-377 0 0,31-46-13 0 0,-9 13 12 0 0,3 0 0 0 0,-42 83 0 0 0,70-122-112 0 0,0 0 1 0 0,1 0-1 0 0,0 1 0 0 0,0-1 1 0 0,1 1-1 0 0,0-1 0 0 0,0 1 0 0 0,1-1 1 0 0,0 1-1 0 0,0 0 0 0 0,1-1 1 0 0,0 1-1 0 0,1-1 0 0 0,3 12 1 0 0,-4-17-230 0 0,-1 1 1 0 0,0-1 0 0 0,1 0 0 0 0,-1 1-1 0 0,-1-1 1 0 0,1 0 0 0 0,-1 4 0 0 0,1-5-1 0 0,0 0 0 0 0,-1-1 1 0 0,1 1-1 0 0,-1 0 0 0 0,1-1 1 0 0,-1 1-1 0 0,0-1 0 0 0,0 1 1 0 0,1-1-1 0 0,-1 1 0 0 0,0-1 1 0 0,0 0-1 0 0,0 1 0 0 0,-1-1 1 0 0,1 0-1 0 0,0 0 0 0 0,-2 1 1 0 0,-7 4-4481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38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11055 0 0,'0'0'2508'0'0,"2"2"-1024"0"0,4 3-1193 0 0,0-1 1 0 0,0 0-1 0 0,1 0 0 0 0,-1-1 0 0 0,1 0 0 0 0,0 0 0 0 0,0-1 1 0 0,0 0-1 0 0,0 0 0 0 0,0 0 0 0 0,1-1 0 0 0,-1 0 0 0 0,0-1 1 0 0,1 1-1 0 0,11-2 0 0 0,339-37 4610 0 0,-161 6-3751 0 0,-5-15-1425 0 0,-179 43-888 0 0,-10 3-365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4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40 11255 0 0,'8'-8'232'0'0,"-3"4"-37"0"0,-1-1-1 0 0,0 0 0 0 0,0 0 1 0 0,4-7-1 0 0,-27 29 4756 0 0,-31 30-5118 0 0,-228 148 132 0 0,69-54-282 0 0,205-139 317 0 0,-5 7-51 0 0,5 0 55 0 0,4-7 10 0 0,0 0 0 0 0,0 0 1 0 0,1 0-1 0 0,-1 0 1 0 0,0-1-1 0 0,1 1 0 0 0,0 0 1 0 0,-1 0-1 0 0,1 0 1 0 0,0-1-1 0 0,0 1 0 0 0,0 0 1 0 0,0-1-1 0 0,0 1 0 0 0,0-1 1 0 0,0 1-1 0 0,1-1 1 0 0,-1 0-1 0 0,0 1 0 0 0,1-1 1 0 0,-1 0-1 0 0,4 2 1 0 0,1 1 61 0 0,1 0 0 0 0,-1-1 0 0 0,1 1 0 0 0,11 2 1 0 0,7 2 80 0 0,0-1 1 0 0,0-1-1 0 0,1-1 1 0 0,0-2-1 0 0,0-1 1 0 0,27 0 0 0 0,0-9-2382 0 0,-19-1-2892 0 0,-15 1 233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4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7831 0 0,'0'0'12336'0'0,"-3"1"-11953"0"0,-11 7-244 0 0,1 1-1 0 0,0 0 1 0 0,-13 12 0 0 0,-15 14-124 0 0,24-22-15 0 0,1 1-1 0 0,-26 29 1 0 0,20-17-40 0 0,-36 59 0 0 0,56-81 40 0 0,0 1 0 0 0,0-1 0 0 0,0 1 0 0 0,1 0 0 0 0,0 0 0 0 0,0-1 0 0 0,0 1 0 0 0,0 0 0 0 0,1 8 0 0 0,0-12-1 0 0,0 0 0 0 0,0 0 1 0 0,0 0-1 0 0,0 0 0 0 0,0 0 0 0 0,1 0 0 0 0,-1 0 0 0 0,0 0 0 0 0,1 0 0 0 0,-1 0 0 0 0,1 1 1 0 0,1 1-3 0 0,1-1 0 0 0,-1 0 0 0 0,0 0 0 0 0,1 0 0 0 0,-1 0 0 0 0,1 0 0 0 0,0 0 0 0 0,-1 0 0 0 0,1-1 0 0 0,0 1 0 0 0,0-1 0 0 0,0 0 0 0 0,0 0 0 0 0,0 0 0 0 0,0-1 0 0 0,1 1 1 0 0,-1-1-1 0 0,0 1 0 0 0,0-1 0 0 0,1 0 0 0 0,2-1 0 0 0,7 1 28 0 0,0-1 1 0 0,-1-1-1 0 0,26-6 1 0 0,-27 4-5 0 0,1 0 1 0 0,-1 0 0 0 0,0-1-1 0 0,0-1 1 0 0,0 0 0 0 0,-1 0-1 0 0,1-1 1 0 0,-2 0-1 0 0,1-1 1 0 0,-1 0 0 0 0,9-10-1 0 0,-12 12-19 0 0,-1-1-1 0 0,0 0 1 0 0,0 0-1 0 0,-1 0 0 0 0,0 0 1 0 0,0-1-1 0 0,-1 1 1 0 0,0-1-1 0 0,0 0 1 0 0,-1 0-1 0 0,0 0 1 0 0,0 0-1 0 0,-1-1 0 0 0,0 1 1 0 0,0 0-1 0 0,-1-1 1 0 0,-1-8-1 0 0,-7-67-510 0 0,8 83 440 0 0,0 0 1 0 0,0 1-1 0 0,0-1 1 0 0,0 0-1 0 0,0 0 1 0 0,0 0-1 0 0,-1 0 1 0 0,1 0-1 0 0,0 0 1 0 0,-1 0 0 0 0,1 1-1 0 0,0-1 1 0 0,-1 0-1 0 0,1 0 1 0 0,-1 0-1 0 0,0 1 1 0 0,1-1-1 0 0,-1 0 1 0 0,1 1-1 0 0,-1-1 1 0 0,0 0-1 0 0,0 1 1 0 0,1-1-1 0 0,-1 1 1 0 0,0-1-1 0 0,0 1 1 0 0,0-1-1 0 0,1 1 1 0 0,-1 0-1 0 0,0-1 1 0 0,0 1-1 0 0,-1 0 1 0 0,0 0-319 0 0,-1 0 1 0 0,1 1 0 0 0,0-1 0 0 0,0 0-1 0 0,-1 1 1 0 0,1 0 0 0 0,0 0-1 0 0,0 0 1 0 0,0-1 0 0 0,0 2-1 0 0,-3 0 1 0 0,-6 6-4825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5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8287 0 0,'-2'1'2918'0'0,"-1"0"-1880"0"0,0-1 0 0 0,0 2 0 0 0,0-1 0 0 0,0 0 0 0 0,0 1 0 0 0,0-1 0 0 0,1 1 1 0 0,-1 0-1 0 0,-2 2 0 0 0,4-3-634 0 0,0 2-237 0 0,0 0 0 0 0,0 0 0 0 0,0 0 0 0 0,0-1 0 0 0,1 6 0 0 0,0 26 349 0 0,1-27-476 0 0,-1-1 0 0 0,1 0-1 0 0,-1 0 1 0 0,-1 1 0 0 0,1-1-1 0 0,-4 12 1 0 0,0-8-7 0 0,0-1 1 0 0,0 1 0 0 0,-1-1 0 0 0,-1 1-1 0 0,0-2 1 0 0,0 1 0 0 0,-10 10-1 0 0,-55 52 238 0 0,67-68-270 0 0,2 0 3 0 0,-1 0-3 0 0,-15 6-33 0 0,15-8-110 0 0,17-4-6853 0 0,2-3-385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77 144 4143 0 0,'0'3'191'0'0,"-7"78"328"0"0,5-64 3970 0 0,-6 32 0 0 0,1-24-4074 0 0,6-22-337 0 0,0-1 0 0 0,0 0 0 0 0,-1 1 1 0 0,1-1-1 0 0,0 0 0 0 0,-4 4 0 0 0,3-3 24 0 0,1-2 1058 0 0,-1-1-960 0 0,0 0-169 0 0,1 0 0 0 0,0 0 0 0 0,-1 0 0 0 0,1 0 0 0 0,0 0 0 0 0,-1 0 0 0 0,1-1 0 0 0,0 1 0 0 0,-1-1 0 0 0,1 1 0 0 0,0-1 0 0 0,0 1 0 0 0,0-1-1 0 0,-1 1 1 0 0,1-1 0 0 0,0 0 0 0 0,0 0 0 0 0,0 0 0 0 0,0 1 0 0 0,-1-3 0 0 0,1 1 14 0 0,-1 0 0 0 0,1-1-1 0 0,0 1 1 0 0,0-1 0 0 0,1 1 0 0 0,-1-1 0 0 0,0 1-1 0 0,1-1 1 0 0,0 0 0 0 0,-1-4 0 0 0,1 2 0 0 0,1 1-1 0 0,-1-1 1 0 0,1 1-1 0 0,0-1 1 0 0,0 1 0 0 0,0 0-1 0 0,1 0 1 0 0,0-1-1 0 0,-1 1 1 0 0,1 0 0 0 0,1 0-1 0 0,4-6 1 0 0,4-5 181 0 0,23-23 0 0 0,-29 33-191 0 0,13-12 36 0 0,0 1 0 0 0,2 1 1 0 0,27-17-1 0 0,-30 21 2 0 0,-7 5 174 0 0,0 1 0 0 0,1 0 0 0 0,-1 0 0 0 0,1 2 0 0 0,0-1 0 0 0,0 1 0 0 0,22-3 0 0 0,-31 6-181 0 0,-1 0 1 0 0,1 0-1 0 0,0 0 0 0 0,-1 0 1 0 0,1 0-1 0 0,-1 0 0 0 0,1 0 0 0 0,-1 0 1 0 0,1 1-1 0 0,0-1 0 0 0,-1 1 1 0 0,1-1-1 0 0,2 2 0 0 0,-1 0-10 0 0,0 1 0 0 0,0-1-1 0 0,-1 1 1 0 0,1-1 0 0 0,-1 1-1 0 0,1 0 1 0 0,-1 0 0 0 0,3 5-1 0 0,2 6-28 0 0,-6-8-25 0 0,0-1-1 0 0,1 1 0 0 0,-2-1 1 0 0,1 1-1 0 0,-1 0 0 0 0,0-1 1 0 0,0 1-1 0 0,0-1 1 0 0,-1 1-1 0 0,0 0 0 0 0,0-1 1 0 0,0 1-1 0 0,-1-1 0 0 0,-2 8 1 0 0,0-5-31 0 0,0 0 0 0 0,-1 0 0 0 0,1 0 0 0 0,-2-1 0 0 0,1 1 0 0 0,-1-1 0 0 0,0-1 0 0 0,-8 8 0 0 0,-16 8-869 0 0,28-21 627 0 0,3-2-1293 0 0,-1 0 1526 0 0,1 0-1 0 0,-1 0 1 0 0,1 0-1 0 0,-1 0 1 0 0,1 1-1 0 0,0-1 1 0 0,0 0-1 0 0,-1 1 1 0 0,3-2-1 0 0,-1 0-31 0 0,33-34-413 0 0,2-2 392 0 0,1 2 0 0 0,53-39 0 0 0,-10 23 229 0 0,-68 44 97 0 0,2 2 0 0 0,-1-1 0 0 0,0 2-1 0 0,17-4 1 0 0,-28 8-153 0 0,0 0 0 0 0,0 1 0 0 0,0 0 1 0 0,0 0-1 0 0,0 0 0 0 0,0 0 0 0 0,1 1 0 0 0,-1-1 0 0 0,0 1 0 0 0,0-1 0 0 0,0 1 0 0 0,0 0 0 0 0,0 0 0 0 0,4 3 0 0 0,-3-2-14 0 0,1 1-1 0 0,-1 0 0 0 0,1 0 0 0 0,-1 1 1 0 0,0-1-1 0 0,0 1 0 0 0,3 4 1 0 0,13 20 290 0 0,-19-26-247 0 0,0 1-48 0 0,1 2-43 0 0,0-1 1 0 0,0 1 0 0 0,-1 0-1 0 0,0 0 1 0 0,0 0 0 0 0,0 0-1 0 0,0 9 1 0 0,-2-4 17 0 0,0 0-1 0 0,-2 1 1 0 0,1-1 0 0 0,-1 0 0 0 0,0 0-1 0 0,-1-1 1 0 0,0 1 0 0 0,-1-1 0 0 0,-7 12 0 0 0,1-3-17 0 0,2 1 1 0 0,-11 29 0 0 0,20-46-109 0 0,0-1-474 0 0,0-1 525 0 0,0 1 0 0 0,1-1 0 0 0,-1 1 0 0 0,0-1 0 0 0,1 0 0 0 0,-1 1 0 0 0,0-1 0 0 0,1 0 1 0 0,-1 1-1 0 0,0-1 0 0 0,1 0 0 0 0,-1 1 0 0 0,1-1 0 0 0,-1 0 0 0 0,0 0 0 0 0,1 0 0 0 0,-1 1 0 0 0,1-1 0 0 0,-1 0 1 0 0,1 0-1 0 0,-1 0 0 0 0,1 0 0 0 0,-1 0 0 0 0,2 0 0 0 0,12 1-606 0 0,0-5-873 0 0,2-4-364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4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180 230 12207 0 0,'0'0'3302'0'0,"2"0"-2210"0"0,7 1-409 0 0,1-1 0 0 0,-1-1 0 0 0,0 0 0 0 0,0 0 0 0 0,0 0 0 0 0,0-1 0 0 0,9-4 0 0 0,3 1-244 0 0,-13 3-369 0 0,28-13 30 0 0,-28 12-225 0 0,1-1 0 0 0,-1 0-1 0 0,0-1 1 0 0,0 0 0 0 0,0 0 0 0 0,-1-1 0 0 0,0 0 0 0 0,0 0 0 0 0,0-1 0 0 0,-1 0-1 0 0,0 0 1 0 0,9-14 0 0 0,-9 12 62 0 0,0 0-1 0 0,0-1 1 0 0,-1 1-1 0 0,7-21 1 0 0,-8 18 44 0 0,-2 8 19 0 0,-1 3-1 0 0,0 0 0 0 0,-1 0 1 0 0,1 0-1 0 0,-1 0 0 0 0,0 0 0 0 0,1-1 1 0 0,-1 1-1 0 0,0 0 0 0 0,0 0 0 0 0,0 0 1 0 0,0-1-1 0 0,0 1 0 0 0,0 0 1 0 0,0 0-1 0 0,0-3 0 0 0,-1 4-1 0 0,1-1-1 0 0,0 1 0 0 0,-1-1 1 0 0,1 1-1 0 0,-1 0 1 0 0,1-1-1 0 0,-1 1 1 0 0,1-1-1 0 0,-1 1 0 0 0,1 0 1 0 0,-1-1-1 0 0,1 1 1 0 0,-1 0-1 0 0,1 0 1 0 0,-1-1-1 0 0,1 1 0 0 0,-1 0 1 0 0,0 0-1 0 0,1 0 1 0 0,-1 0-1 0 0,1 0 1 0 0,-2 0-1 0 0,2 0 2 0 0,-4-1-6 0 0,1 1-1 0 0,0 0 0 0 0,-1 0 1 0 0,1 0-1 0 0,-1 1 1 0 0,1-1-1 0 0,0 1 0 0 0,-1 0 1 0 0,1-1-1 0 0,0 2 1 0 0,0-1-1 0 0,-4 2 0 0 0,-5 3-61 0 0,-19 14 0 0 0,26-17 60 0 0,-32 21-76 0 0,-26 18-212 0 0,-93 78 0 0 0,141-106 116 0 0,2 0 0 0 0,0 1 0 0 0,0 0 1 0 0,-11 19-1 0 0,19-26 205 0 0,0 1 0 0 0,1-1 0 0 0,0 1 0 0 0,0-1 0 0 0,1 1 1 0 0,0 0-1 0 0,1 0 0 0 0,0 1 0 0 0,0-1 0 0 0,0 16 0 0 0,2-20 60 0 0,1 0-1 0 0,-1 0 1 0 0,1-1-1 0 0,0 1 1 0 0,1 0 0 0 0,-1 0-1 0 0,1 0 1 0 0,0-1-1 0 0,0 1 1 0 0,0-1-1 0 0,6 8 1 0 0,-6-10-9 0 0,-1 0-1 0 0,1 0 1 0 0,0-1 0 0 0,1 1 0 0 0,-1 0 0 0 0,0-1-1 0 0,0 0 1 0 0,1 1 0 0 0,-1-1 0 0 0,0 0 0 0 0,1 0 0 0 0,-1 0-1 0 0,6 0 1 0 0,-3 1 29 0 0,7 0 164 0 0,0 0 1 0 0,0-1 0 0 0,0 0 0 0 0,1-1 0 0 0,-1 0 0 0 0,22-4 0 0 0,-15 2-21 0 0,-5 1-194 0 0,14-2 69 0 0,-1-1 1 0 0,31-8-1 0 0,-52 12-123 0 0,-4 0 0 0 0,0-1 0 0 0,0 1 0 0 0,1-1 0 0 0,-1 1 0 0 0,0-1 0 0 0,0 0 0 0 0,0 0 0 0 0,1 0 0 0 0,2-2 0 0 0,9-4 0 0 0,-2 3-12 0 0,-10 3-52 0 0,-4 1-620 0 0,-83 28-2313 0 0,72-24 1570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47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162 186 3223 0 0,'0'0'11694'0'0,"3"-1"-11022"0"0,100-25 2538 0 0,-50 12-2382 0 0,17-6-48 0 0,148-62 660 0 0,-126 50-841 0 0,-81 29-501 0 0,0 0 0 0 0,0 1 1 0 0,1 1-1 0 0,-1 0 0 0 0,1 0 1 0 0,12 2-1 0 0,-23-1-93 0 0,0 0 1 0 0,-1 0 0 0 0,1 1-1 0 0,0-1 1 0 0,-1 0 0 0 0,1 0-1 0 0,0 1 1 0 0,-1-1 0 0 0,1 0-1 0 0,0 1 1 0 0,-1-1 0 0 0,1 1-1 0 0,-1-1 1 0 0,1 1 0 0 0,-1-1-1 0 0,1 1 1 0 0,-1-1 0 0 0,0 1-1 0 0,1 0 1 0 0,-1-1 0 0 0,1 1-1 0 0,-1 0 1 0 0,0-1 0 0 0,1 2-1 0 0,2 14 79 0 0,-3-11-84 0 0,-1 0 0 0 0,1 0 0 0 0,-1 0 0 0 0,0 0 0 0 0,0 0 0 0 0,-1 0 0 0 0,1 0 0 0 0,-1-1 0 0 0,0 1 0 0 0,-1 0 0 0 0,1-1 0 0 0,-4 6 0 0 0,-6 6 0 0 0,-25 27 0 0 0,22-26 0 0 0,-2 1-22 0 0,-1 0-1 0 0,0-1 1 0 0,-1-1-1 0 0,-1-1 1 0 0,-34 19-1 0 0,-114 48-189 0 0,111-57 175 0 0,-75 50-698 0 0,119-67 650 0 0,-16 11-150 0 0,1 2 0 0 0,2 1 0 0 0,-49 50 0 0 0,70-67 222 0 0,0 1 0 0 0,1-1 0 0 0,0 1 0 0 0,-1 0-1 0 0,2 0 1 0 0,-1 0 0 0 0,1 1 0 0 0,0-1 0 0 0,0 1 0 0 0,1 0-1 0 0,0 0 1 0 0,0 0 0 0 0,0 0 0 0 0,0 13 0 0 0,2-10 13 0 0,0-10 2 0 0,0 0 0 0 0,0 0-1 0 0,0 0 1 0 0,0 1 0 0 0,0-1 0 0 0,0 0 0 0 0,0 0 0 0 0,0 0-1 0 0,0 0 1 0 0,0 0 0 0 0,0 0 0 0 0,0 0 0 0 0,0 1 0 0 0,0-1-1 0 0,0 0 1 0 0,0 0 0 0 0,0 0 0 0 0,0 0 0 0 0,0 0 0 0 0,0 0-1 0 0,0 0 1 0 0,0 0 0 0 0,1 1 0 0 0,-1-1 0 0 0,0 0 0 0 0,0 0-1 0 0,0 0 1 0 0,0 0 0 0 0,0 0 0 0 0,0 0 0 0 0,0 0 0 0 0,0 0-1 0 0,1 0 1 0 0,-1 0 0 0 0,0 0 0 0 0,0 0 0 0 0,0 0 0 0 0,0 0 0 0 0,0 0-1 0 0,0 0 1 0 0,0 0 0 0 0,1 0 0 0 0,-1 0 0 0 0,0 0 0 0 0,11 2 221 0 0,1-1 0 0 0,0 0 1 0 0,-1-1-1 0 0,1 0 1 0 0,0-1-1 0 0,22-4 1 0 0,14-1 269 0 0,-11 6-388 0 0,0 1 0 0 0,0 2 0 0 0,42 9 0 0 0,28 2 154 0 0,-85-12-221 0 0,0-2 0 0 0,42-3 0 0 0,-38-1-726 0 0,49-12 0 0 0,-64 13 378 0 0,0-1 1 0 0,-1-1-1 0 0,1 0 1 0 0,-1 0-1 0 0,0-1 1 0 0,18-13 0 0 0,-15 7-1285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4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13415 0 0,'0'0'1216'0'0,"0"2"-1000"0"0,0 2-88 0 0,1 1 0 0 0,-1-1-1 0 0,1 0 1 0 0,-1 0 0 0 0,1 1-1 0 0,0-1 1 0 0,1 0-1 0 0,-1 0 1 0 0,1 0 0 0 0,0 0-1 0 0,0-1 1 0 0,0 1 0 0 0,0 0-1 0 0,1-1 1 0 0,0 1 0 0 0,-1-1-1 0 0,1 0 1 0 0,0 0 0 0 0,1 0-1 0 0,3 3 1 0 0,5 5 439 0 0,35 32 1110 0 0,-26-25-963 0 0,20 22 0 0 0,-35-33-592 0 0,0 1-1 0 0,-1-1 0 0 0,0 1 1 0 0,0 0-1 0 0,0 1 0 0 0,-1-1 1 0 0,3 10-1 0 0,-3-5-61 0 0,0 0-1 0 0,-1 0 1 0 0,-1 0 0 0 0,0 1-1 0 0,-1-1 1 0 0,0 1 0 0 0,-1-1-1 0 0,-1 0 1 0 0,0 1 0 0 0,-1-1-1 0 0,0 1 1 0 0,-1-1 0 0 0,0 0-1 0 0,-9 20 1 0 0,10-29-52 0 0,-1 1 0 0 0,0 0 1 0 0,0-1-1 0 0,0 0 0 0 0,-1 0 0 0 0,1 0 0 0 0,-1 0 1 0 0,0 0-1 0 0,0-1 0 0 0,-1 0 0 0 0,1 0 1 0 0,-1 0-1 0 0,1 0 0 0 0,-1-1 0 0 0,-6 3 1 0 0,-10 3-55 0 0,0 0 1 0 0,-26 5 0 0 0,42-12 23 0 0,-113 21-2547 0 0,-3-14-5335 0 0,95-6 3240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48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383 284 5063 0 0,'0'0'2031'0'0,"0"3"-350"0"0,1 22 2714 0 0,-1-22-2999 0 0,1-1-768 0 0,3 17-28 0 0,-1-10 3541 0 0,-1-10-3762 0 0,2-2-342 0 0,1 1 1 0 0,-1-2-1 0 0,0 1 1 0 0,0 0-1 0 0,0-1 1 0 0,-1 0-1 0 0,1 1 1 0 0,-1-2-1 0 0,0 1 1 0 0,0 0 0 0 0,-1 0-1 0 0,1-1 1 0 0,2-5-1 0 0,3-11 225 0 0,12-38-1 0 0,-13 35-216 0 0,-3 7-159 0 0,1 1 0 0 0,2-26 0 0 0,-7 34 65 0 0,1 0 0 0 0,-1-1-1 0 0,0 1 1 0 0,-1 0 0 0 0,0 0 0 0 0,0 0-1 0 0,-3-10 1 0 0,3 17 33 0 0,1-1 0 0 0,-1 0 0 0 0,1 0 1 0 0,-1 1-1 0 0,0-1 0 0 0,0 1 0 0 0,0-1 0 0 0,0 1 0 0 0,0-1 0 0 0,-1 1 0 0 0,1 0 0 0 0,0-1 0 0 0,-1 1 0 0 0,1 0 1 0 0,0 0-1 0 0,-1 0 0 0 0,-2-1 0 0 0,1 0-5 0 0,0 2 0 0 0,1-1 1 0 0,-1 0-1 0 0,0 0 0 0 0,0 1 0 0 0,0 0 1 0 0,0-1-1 0 0,0 1 0 0 0,0 0 0 0 0,-3 1 1 0 0,-2 0-29 0 0,-1 1 0 0 0,0 0 0 0 0,1 0 0 0 0,0 1 1 0 0,-1 0-1 0 0,-9 6 0 0 0,-2 3 2 0 0,0 0 0 0 0,0 2 0 0 0,1 1 0 0 0,1 0 0 0 0,-27 29-1 0 0,-71 97-27 0 0,104-126 57 0 0,-1 2 14 0 0,-4 5-36 0 0,-20 32 1 0 0,33-48 33 0 0,1 1 0 0 0,-1-1-1 0 0,1 1 1 0 0,1 1 0 0 0,-1-1 0 0 0,1 0 0 0 0,0 0 0 0 0,1 1 0 0 0,-1 14 0 0 0,2-20 13 0 0,0 0-1 0 0,0 1 1 0 0,0-1 0 0 0,0 0-1 0 0,0 1 1 0 0,1-1 0 0 0,-1 0-1 0 0,1 1 1 0 0,0-1 0 0 0,0 0-1 0 0,0 0 1 0 0,0 0-1 0 0,0 0 1 0 0,0 0 0 0 0,0 0-1 0 0,1 0 1 0 0,-1 0 0 0 0,1 0-1 0 0,-1-1 1 0 0,1 1-1 0 0,0 0 1 0 0,0-1 0 0 0,0 0-1 0 0,0 1 1 0 0,0-1 0 0 0,0 0-1 0 0,0 0 1 0 0,0 0-1 0 0,0 0 1 0 0,0 0 0 0 0,1-1-1 0 0,-1 1 1 0 0,0-1 0 0 0,1 1-1 0 0,-1-1 1 0 0,4 0 0 0 0,5 0 44 0 0,0 0 0 0 0,-1-1 0 0 0,1 0 0 0 0,-1 0 0 0 0,1-2 0 0 0,17-5 0 0 0,-1-1 190 0 0,0-2 0 0 0,-1-1 0 0 0,0-1 0 0 0,38-26 0 0 0,-39 19-56 0 0,45-45 0 0 0,-59 53-84 0 0,-9 11 240 0 0,-2-1-112 0 0,0 2-221 0 0,0-1-1 0 0,0 1 0 0 0,0-1 1 0 0,0 1-1 0 0,0 0 0 0 0,0-1 0 0 0,0 1 1 0 0,0-1-1 0 0,0 1 0 0 0,0-1 0 0 0,-1 1 1 0 0,1 0-1 0 0,0-1 0 0 0,0 1 0 0 0,0 0 1 0 0,0-1-1 0 0,-1 1 0 0 0,1-1 0 0 0,0 1 1 0 0,0 0-1 0 0,-1-1 0 0 0,1 1 0 0 0,0 0 1 0 0,-1 0-1 0 0,1-1 0 0 0,0 1 0 0 0,-1 0 1 0 0,1 0-1 0 0,0-1 0 0 0,-2 1 0 0 0,1 0 20 0 0,0 0-1 0 0,0 0 0 0 0,0 0 0 0 0,0 0 1 0 0,0 0-1 0 0,0 0 0 0 0,0 0 1 0 0,0 1-1 0 0,0-1 0 0 0,0 0 0 0 0,0 1 1 0 0,-1 0-1 0 0,-5 3 123 0 0,1 0 1 0 0,-12 9-1 0 0,10-7-522 0 0,1 0 0 0 0,0 1-1 0 0,0 0 1 0 0,-9 13 0 0 0,13-15-199 0 0,0 0 0 0 0,0 0 0 0 0,0 0 0 0 0,1 1 0 0 0,0-1 0 0 0,0 0 0 0 0,0 1 0 0 0,-1 10 0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4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76 374 14279 0 0,'0'0'1103'0'0,"-2"1"-720"0"0,-1 1 32 0 0,-1 0 0 0 0,1-1 0 0 0,-1 1 0 0 0,0-1 0 0 0,0 0 1 0 0,1 0-1 0 0,-1 0 0 0 0,0 0 0 0 0,0 0 0 0 0,0-1 1 0 0,-7 0-1 0 0,4 0 639 0 0,-7-5 256 0 0,13 2-998 0 0,1 0-261 0 0,1-1 0 0 0,-1 0-1 0 0,0 1 1 0 0,1-1 0 0 0,0 1-1 0 0,0-1 1 0 0,0 1 0 0 0,0-1 0 0 0,1 1-1 0 0,0-1 1 0 0,-1 1 0 0 0,1 0-1 0 0,0 0 1 0 0,0 0 0 0 0,4-4-1 0 0,6-7 15 0 0,24-21 0 0 0,-34 33-50 0 0,42-36-136 0 0,1 2-1 0 0,61-37 1 0 0,-73 51 31 0 0,74-42-510 0 0,-94 57 543 0 0,0 1 0 0 0,0 1 0 0 0,0 0 1 0 0,1 1-1 0 0,0 0 0 0 0,22-2 0 0 0,-18 7 57 0 0,-17-1 7 0 0,1 1 0 0 0,-1 0 0 0 0,1 0 0 0 0,-1-1 0 0 0,0 1 0 0 0,0 0 0 0 0,1 0 0 0 0,-1 0 0 0 0,0 1 0 0 0,0-1 0 0 0,0 0 0 0 0,0 0 0 0 0,0 0-1 0 0,0 1 1 0 0,-1-1 0 0 0,1 1 0 0 0,0-1 0 0 0,-1 0 0 0 0,1 1 0 0 0,-1-1 0 0 0,1 1 0 0 0,-1 0 0 0 0,0-1 0 0 0,1 1 0 0 0,-1-1 0 0 0,0 4 0 0 0,0 3 45 0 0,0-1 0 0 0,-1 1 1 0 0,0-1-1 0 0,-2 10 0 0 0,-1-1 50 0 0,-1 0 0 0 0,0 0 0 0 0,-1 0 0 0 0,-15 24 0 0 0,-40 56 118 0 0,22-36-159 0 0,32-49-180 0 0,3-5-269 0 0,0-1 0 0 0,1 1 0 0 0,0 0-1 0 0,-2 7 1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49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123 446 6447 0 0,'0'0'586'0'0,"1"2"-486"0"0,0-1-226 0 0,10 13 662 0 0,-10-12 580 0 0,0 1 0 0 0,0-1-1 0 0,0 0 1 0 0,0 0 0 0 0,0 1 0 0 0,-1-1 0 0 0,1 1-1 0 0,-1-1 1 0 0,1 1 0 0 0,-1-1 0 0 0,0 4 0 0 0,0-5-1053 0 0,0-1 1 0 0,0 1 0 0 0,-1 0-1 0 0,1-1 1 0 0,0 1 0 0 0,-1 0-1 0 0,1-1 1 0 0,0 1-1 0 0,-1 0 1 0 0,1-1 0 0 0,-1 1-1 0 0,1-1 1 0 0,-1 1 0 0 0,1-1-1 0 0,-1 1 1 0 0,1-1 0 0 0,-1 1-1 0 0,0-1 1 0 0,1 0 0 0 0,-1 1-1 0 0,0-1 1 0 0,1 0 0 0 0,-1 1-1 0 0,0-1 1 0 0,-1 0 0 0 0,-18 4 843 0 0,16-4-865 0 0,-1-1-1 0 0,1 0 1 0 0,0 0-1 0 0,-1 0 0 0 0,1 0 1 0 0,0-1-1 0 0,0 1 1 0 0,0-1-1 0 0,0 0 1 0 0,0-1-1 0 0,0 1 1 0 0,1-1-1 0 0,-1 1 1 0 0,-4-6-1 0 0,3 3-42 0 0,0 1 1 0 0,0-2-1 0 0,1 1 1 0 0,0 0-1 0 0,0-1 0 0 0,1 1 1 0 0,-1-1-1 0 0,1 0 1 0 0,-2-7-1 0 0,4 9-11 0 0,0 1-1 0 0,1-1 1 0 0,-1 0-1 0 0,1 1 1 0 0,0-1-1 0 0,0 0 1 0 0,0 1-1 0 0,1-1 1 0 0,-1 1-1 0 0,1-1 1 0 0,0 1-1 0 0,0-1 1 0 0,0 1-1 0 0,3-7 1 0 0,3-3-91 0 0,1-1 1 0 0,10-14 0 0 0,-12 19 32 0 0,11-15-121 0 0,2 0-1 0 0,1 1 1 0 0,1 1-1 0 0,0 1 1 0 0,2 1-1 0 0,1 0 1 0 0,0 2-1 0 0,1 1 1 0 0,32-16 0 0 0,-29 19 112 0 0,0 1 1 0 0,2 1 0 0 0,33-8-1 0 0,-46 15 140 0 0,0 2 0 0 0,-1 0 0 0 0,2 0 0 0 0,-1 2 0 0 0,0 0 0 0 0,0 1 0 0 0,23 3 0 0 0,-37-2-7 0 0,0 0 0 0 0,1-1-1 0 0,-1 1 1 0 0,0 0 0 0 0,0 0 0 0 0,0 1-1 0 0,0-1 1 0 0,0 1 0 0 0,0-1 0 0 0,0 1 0 0 0,0 0-1 0 0,0 0 1 0 0,3 3 0 0 0,-5-3-14 0 0,0 0 0 0 0,1 0 0 0 0,-1 0 1 0 0,0 0-1 0 0,0 0 0 0 0,0 0 0 0 0,0 0 1 0 0,0 0-1 0 0,0 0 0 0 0,-1 0 0 0 0,1 1 0 0 0,-1-1 1 0 0,0 0-1 0 0,1 1 0 0 0,-1-1 0 0 0,0 0 1 0 0,0 1-1 0 0,0-1 0 0 0,-1 0 0 0 0,0 3 0 0 0,-2 14 26 0 0,-2-1-1 0 0,0 1 0 0 0,-1-1 0 0 0,-1-1 1 0 0,-1 1-1 0 0,0-1 0 0 0,-1 0 0 0 0,-1-1 1 0 0,-1 0-1 0 0,0-1 0 0 0,-1 0 0 0 0,-1-1 1 0 0,0 0-1 0 0,-16 13 0 0 0,-94 61-764 0 0,100-74-54 0 0,-1-1 0 0 0,0-1-1 0 0,-40 14 1 0 0,34-18-1541 0 0,27-7 567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4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409 187 4607 0 0,'9'-17'515'0'0,"1"1"-1"0"0,0 0 1 0 0,22-23-1 0 0,41-38 8833 0 0,-51 55-4085 0 0,-23 25-5077 0 0,-75 166 355 0 0,23-48-470 0 0,35-83-71 0 0,-3-1 0 0 0,-1 0 1 0 0,-1-2-1 0 0,-50 57 1 0 0,-123 129-729 0 0,183-208 550 0 0,2 1 1 0 0,0 0 0 0 0,0 1 0 0 0,1 0-1 0 0,-10 22 1 0 0,19-34 132 0 0,0 0 1 0 0,0 0-1 0 0,0 0 0 0 0,1 0 0 0 0,-1 0 1 0 0,1 1-1 0 0,0-1 0 0 0,0 6 0 0 0,3-5-146 0 0,0-1 106 0 0,1-1 0 0 0,-1-1 0 0 0,0 1 1 0 0,1 0-1 0 0,-1-1 0 0 0,1 0 0 0 0,0 0 0 0 0,-1 0 0 0 0,1 0 0 0 0,0-1 0 0 0,-1 1 0 0 0,1-1 0 0 0,7 0 1 0 0,14-5-457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753 3 11487 0 0,'0'0'1963'0'0,"-2"0"-1170"0"0,-11-2-269 0 0,0 1 0 0 0,1 1 0 0 0,-1 1-1 0 0,0-1 1 0 0,0 2 0 0 0,1 0 0 0 0,-17 5-1 0 0,1 1-117 0 0,0 1-1 0 0,-30 15 1 0 0,-106 68 20 0 0,9-5-1175 0 0,154-86 740 0 0,-6 2-76 0 0,0 0-1 0 0,0 1 1 0 0,0 0 0 0 0,0 0-1 0 0,1 1 1 0 0,-12 9 0 0 0,16-9 11 0 0,-1 9 14 0 0,3-10 58 0 0,0-1 0 0 0,0 1 0 0 0,1 0 1 0 0,0 0-1 0 0,-1-1 0 0 0,1 1 0 0 0,1-1 0 0 0,-1 1 0 0 0,0-1 0 0 0,1 1 0 0 0,0-1 0 0 0,0 0 0 0 0,0 0 0 0 0,0 0 0 0 0,0 0 0 0 0,1 0 1 0 0,-1 0-1 0 0,1 0 0 0 0,0-1 0 0 0,0 0 0 0 0,0 1 0 0 0,0-1 0 0 0,0 0 0 0 0,4 1 0 0 0,9 6-43 0 0,1-2 0 0 0,-1 0 1 0 0,31 8-1 0 0,-30-10 56 0 0,27 9-58 0 0,54 17 31 0 0,-81-24 19 0 0,-1 0 1 0 0,0 1-1 0 0,26 17 1 0 0,-29-14 55 0 0,-4 3 31 0 0,-8-12-66 0 0,-1 0-1 0 0,0 0 0 0 0,1 0 1 0 0,-1 0-1 0 0,0-1 0 0 0,0 1 1 0 0,0 0-1 0 0,0 0 1 0 0,0 0-1 0 0,-1 0 0 0 0,1 0 1 0 0,0 0-1 0 0,-1 0 0 0 0,0-1 1 0 0,1 1-1 0 0,-1 0 0 0 0,0 0 1 0 0,0-1-1 0 0,0 1 1 0 0,0 0-1 0 0,0-1 0 0 0,0 1 1 0 0,-1-1-1 0 0,1 1 0 0 0,0-1 1 0 0,-1 0-1 0 0,1 0 0 0 0,-1 0 1 0 0,-2 2-1 0 0,-5 3 176 0 0,-1 0 0 0 0,1-1-1 0 0,-19 7 1 0 0,25-10-144 0 0,-9 2 4 0 0,0 0 1 0 0,-1-1-1 0 0,0 0 1 0 0,1 0-1 0 0,-17 0 1 0 0,-67-2 312 0 0,63-1-332 0 0,-160-13-409 0 0,164 10 290 0 0,1-3-505 0 0,26 5 215 0 0,3-3-2422 0 0,0 3 2632 0 0,-1 0-1 0 0,1 0 1 0 0,-1 0-1 0 0,1 0 1 0 0,0 0-1 0 0,-1 0 1 0 0,1 0-1 0 0,0 0 1 0 0,0 0-1 0 0,0 0 1 0 0,0 0-1 0 0,0 0 1 0 0,0 1-1 0 0,0-1 1 0 0,2-1-1 0 0,12-7-960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5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89 11055 0 0,'1'-2'506'0'0,"13"-21"403"0"0,-15 20 1956 0 0,-1 1-2607 0 0,0 0-1 0 0,-1 1 1 0 0,1 0-1 0 0,-1-1 1 0 0,1 1-1 0 0,-1 0 1 0 0,1 0-1 0 0,-1 0 1 0 0,1 0-1 0 0,-1 1 1 0 0,0-1-1 0 0,0 1 1 0 0,-4-1-1 0 0,1 2-144 0 0,1-1 0 0 0,-1 1-1 0 0,1-1 1 0 0,0 2-1 0 0,-1-1 1 0 0,-7 3 0 0 0,0 2-64 0 0,0 0-1 0 0,1 0 1 0 0,0 2 0 0 0,-21 15 0 0 0,11-3-30 0 0,0 1 0 0 0,2 1 1 0 0,0 1-1 0 0,2 1 1 0 0,0 0-1 0 0,2 1 1 0 0,0 1-1 0 0,2 1 1 0 0,-11 30-1 0 0,21-49-30 0 0,0 2 0 0 0,2-1 0 0 0,-1 0 0 0 0,1 0 0 0 0,0 1 0 0 0,1-1 0 0 0,-1 13 0 0 0,2-18 7 0 0,0-1 1 0 0,1 1-1 0 0,-1 0 0 0 0,1-1 0 0 0,-1 1 0 0 0,1-1 0 0 0,0 1 1 0 0,0-1-1 0 0,1 0 0 0 0,-1 1 0 0 0,1-1 0 0 0,0 0 0 0 0,-1 0 1 0 0,1 0-1 0 0,1 0 0 0 0,-1 0 0 0 0,0-1 0 0 0,1 1 0 0 0,-1-1 1 0 0,1 1-1 0 0,0-1 0 0 0,4 3 0 0 0,-2-2 6 0 0,1-1 1 0 0,0 1-1 0 0,0-1 0 0 0,0-1 0 0 0,1 1 0 0 0,-1-1 1 0 0,0 0-1 0 0,1 0 0 0 0,-1 0 0 0 0,1-1 0 0 0,9-1 1 0 0,1-1 16 0 0,0 0 0 0 0,0-1 0 0 0,19-7 0 0 0,-22 6 26 0 0,-1-1 1 0 0,-1-1 0 0 0,1 0-1 0 0,-1 0 1 0 0,0-1-1 0 0,0-1 1 0 0,-1 0 0 0 0,0-1-1 0 0,0 0 1 0 0,-1 0-1 0 0,0-1 1 0 0,-1-1 0 0 0,0 0-1 0 0,-1 0 1 0 0,0 0-1 0 0,0-1 1 0 0,-2 0-1 0 0,1-1 1 0 0,-2 0 0 0 0,1 1-1 0 0,-2-2 1 0 0,0 1-1 0 0,0-1 1 0 0,-1 1 0 0 0,2-28-1 0 0,-5 33-20 0 0,2-24 306 0 0,-3-46 1 0 0,1 70-365 0 0,-1-1 1 0 0,0 1-1 0 0,-1-1 0 0 0,0 1 0 0 0,0 0 1 0 0,-1-1-1 0 0,0 1 0 0 0,-1 0 1 0 0,0 1-1 0 0,-6-12 0 0 0,8 17-71 0 0,0 0-1 0 0,-1 0 0 0 0,1 0 1 0 0,0 0-1 0 0,-1 0 0 0 0,1 0 1 0 0,-1 1-1 0 0,1-1 0 0 0,-1 1 1 0 0,0 0-1 0 0,0-1 0 0 0,0 1 1 0 0,0 1-1 0 0,1-1 0 0 0,-6-1 1 0 0,-14 2-5542 0 0,7 3-506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56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15199 0 0,'0'0'5280'0'0,"14"7"-5280"0"0,0 2-5504 0 0,3 0-1032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5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16 9215 0 0,'0'0'831'0'0,"2"-1"-686"0"0,19-14 7766 0 0,-24 16-7420 0 0,-9 2-338 0 0,0 1 0 0 0,1 0-1 0 0,-1 0 1 0 0,1 2 0 0 0,0-1 0 0 0,0 2 0 0 0,-13 9 0 0 0,-70 61 86 0 0,87-71-183 0 0,-12 11 12 0 0,2 0 0 0 0,0 1-1 0 0,0 1 1 0 0,2 1 0 0 0,-15 25-1 0 0,23-34-51 0 0,1 0-1 0 0,1 1 0 0 0,0 0 0 0 0,0 0 1 0 0,1 0-1 0 0,1 0 0 0 0,0 1 0 0 0,0-1 1 0 0,2 1-1 0 0,-1 0 0 0 0,2 24 1 0 0,0-33-16 0 0,0 0 0 0 0,1 0 0 0 0,-1 0 1 0 0,1 0-1 0 0,0 0 0 0 0,0 0 1 0 0,1 0-1 0 0,-1-1 0 0 0,1 1 0 0 0,-1 0 1 0 0,1-1-1 0 0,0 1 0 0 0,1-1 1 0 0,-1 0-1 0 0,1 0 0 0 0,-1 0 1 0 0,1 0-1 0 0,0 0 0 0 0,0 0 0 0 0,0-1 1 0 0,0 1-1 0 0,1-1 0 0 0,-1 0 1 0 0,1 0-1 0 0,-1 0 0 0 0,1-1 1 0 0,0 1-1 0 0,0-1 0 0 0,0 0 0 0 0,0 0 1 0 0,-1 0-1 0 0,1 0 0 0 0,0-1 1 0 0,0 0-1 0 0,8 0 0 0 0,15-2 34 0 0,-1 0-1 0 0,0-2 1 0 0,0-1-1 0 0,0-2 1 0 0,-1 0-1 0 0,0-1 1 0 0,0-2-1 0 0,32-17 1 0 0,-44 21-26 0 0,-1-1 0 0 0,0-1 0 0 0,0 0 0 0 0,-1-1 0 0 0,0 0 0 0 0,-1 0 0 0 0,0-1 0 0 0,0-1 0 0 0,8-12 0 0 0,-13 15-4 0 0,0 1 0 0 0,0-1 0 0 0,-1 0 0 0 0,0-1 0 0 0,-1 1 1 0 0,0 0-1 0 0,0-1 0 0 0,-1 0 0 0 0,0 0 0 0 0,-1 0 0 0 0,0 1 1 0 0,0-1-1 0 0,-1-1 0 0 0,0 1 0 0 0,-2-12 0 0 0,0 5 3 0 0,-2 0-1 0 0,0 0 1 0 0,0 0 0 0 0,-9-17-1 0 0,9 24 5 0 0,0 0-1 0 0,-1 0 1 0 0,0 0-1 0 0,-1 1 1 0 0,0-1-1 0 0,0 1 1 0 0,-14-13 0 0 0,16 19-25 0 0,0-1 1 0 0,0 1 0 0 0,1-1 0 0 0,-1 1 0 0 0,-1 1 0 0 0,1-1-1 0 0,0 0 1 0 0,0 1 0 0 0,-1 0 0 0 0,1 0 0 0 0,-1 0 0 0 0,1 1 0 0 0,0 0-1 0 0,-1-1 1 0 0,1 1 0 0 0,-1 1 0 0 0,1-1 0 0 0,-1 1 0 0 0,1 0 0 0 0,-1 0-1 0 0,-7 3 1 0 0,5-2-121 0 0,0 1 0 0 0,1 0 0 0 0,-1 0-1 0 0,1 0 1 0 0,0 1 0 0 0,0 0-1 0 0,0 0 1 0 0,0 1 0 0 0,1-1 0 0 0,0 1-1 0 0,-1 1 1 0 0,-7 10 0 0 0,5 0-4555 0 0,4 0-1569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5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242 520 11519 0 0,'-2'3'887'0'0,"-1"5"-510"0"0,-1 0 0 0 0,0 0 0 0 0,-1 0-1 0 0,0-1 1 0 0,0 0 0 0 0,-1 0 0 0 0,0 0 0 0 0,0 0 0 0 0,0-1 0 0 0,-14 10 0 0 0,14-12-29 0 0,1 0-1 0 0,-1-1 1 0 0,0 0 0 0 0,0 0 0 0 0,-1 0 0 0 0,1-1 0 0 0,0 0 0 0 0,-1 0 0 0 0,0 0 0 0 0,1-1 0 0 0,-1 0 0 0 0,0-1 0 0 0,1 1 0 0 0,-1-1 0 0 0,-9-1 0 0 0,12 0-200 0 0,0 1 0 0 0,1-1 0 0 0,-1 0 0 0 0,0 0-1 0 0,1 0 1 0 0,-1 0 0 0 0,1-1 0 0 0,-1 0 0 0 0,1 1 0 0 0,-5-5 0 0 0,6 5-137 0 0,1 0 0 0 0,0 0 0 0 0,0-1 0 0 0,0 1 0 0 0,0 0 0 0 0,0-1 0 0 0,0 1 0 0 0,0-1 0 0 0,0 0 0 0 0,1 1 1 0 0,-1-1-1 0 0,1 1 0 0 0,-1-1 0 0 0,1 0 0 0 0,-1 1 0 0 0,1-1 0 0 0,0 0 0 0 0,0 0 0 0 0,0 1 0 0 0,0-1 0 0 0,0 0 0 0 0,0 0 1 0 0,1 1-1 0 0,-1-1 0 0 0,1-3 0 0 0,3-5-12 0 0,0-1 1 0 0,0 1 0 0 0,1 0-1 0 0,0 1 1 0 0,1-1 0 0 0,0 1 0 0 0,10-11-1 0 0,3-2-207 0 0,33-30 0 0 0,98-75-490 0 0,-103 89 628 0 0,9-3 31 0 0,2 2 0 0 0,64-32 0 0 0,28-2 119 0 0,-138 67-51 0 0,-2 2 88 0 0,0 0-1 0 0,0 0 0 0 0,1 1 1 0 0,-1 0-1 0 0,12-1 1 0 0,-21 4-91 0 0,0 0 0 0 0,0 0 0 0 0,0 0 0 0 0,0 0 0 0 0,0 0 0 0 0,0 0 0 0 0,0 0 0 0 0,0 0 0 0 0,-1 0 0 0 0,1 1 0 0 0,0-1 1 0 0,0 0-1 0 0,0 1 0 0 0,0-1 0 0 0,0 0 0 0 0,0 1 0 0 0,-1-1 0 0 0,1 1 0 0 0,0 0 0 0 0,0-1 0 0 0,1 2 0 0 0,4 9 134 0 0,-5-8-154 0 0,-1 1-1 0 0,0-1 1 0 0,0 1-1 0 0,0-1 1 0 0,0 1-1 0 0,-1-1 1 0 0,1 1-1 0 0,-1-1 1 0 0,0 1 0 0 0,0-1-1 0 0,0 0 1 0 0,-3 4-1 0 0,-20 40 19 0 0,7-21-24 0 0,-2-2 0 0 0,-24 27 0 0 0,21-26 0 0 0,-29 42 0 0 0,45-58 0 0 0,1 1 0 0 0,-1 0 0 0 0,2 0 0 0 0,-1 0 0 0 0,1 1 0 0 0,1-1 0 0 0,0 1 0 0 0,-2 17 0 0 0,3-17 0 0 0,1 1 0 0 0,1-1 0 0 0,0 1 0 0 0,0-1 0 0 0,1 0 0 0 0,1 1 0 0 0,3 15 0 0 0,1-13 0 0 0,1-1 0 0 0,-4-10 0 0 0,0 0 1 0 0,0-1-1 0 0,0 1 0 0 0,0-1 0 0 0,0 1 0 0 0,1-1 1 0 0,-1 0-1 0 0,1 0 0 0 0,-1-1 0 0 0,1 1 0 0 0,4 1 1 0 0,5 0-3 0 0,0 0 1 0 0,14 0-1 0 0,-4 1-7 0 0,-11-5-19 0 0,-9 1 25 0 0,0-1 0 0 0,1 1 0 0 0,-1 0 0 0 0,1 0-1 0 0,-1 0 1 0 0,0 0 0 0 0,7 1 0 0 0,18 5-102 0 0,-26-5 25 0 0,10 0-195 0 0,35 5-3249 0 0,-32-6 948 0 0,-1-2-4072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4:5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19783 0 0,'0'0'1788'0'0,"0"3"-1468"0"0,-3 6-201 0 0,1 7 849 0 0,2-13 1001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15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 5063 0 0,'0'0'7359'0'0,"-15"13"-862"0"0,21-13-4662 0 0,14-1-587 0 0,26-5-908 0 0,19-9 342 0 0,0 3 1 0 0,73-5 0 0 0,56 15-394 0 0,-133 10-785 0 0,-46-5-702 0 0,1-1 0 0 0,-1 0 0 0 0,22-1 0 0 0,-23-2-602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16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23 6911 0 0,'0'0'528'0'0,"1"-1"-341"0"0,9-11-67 0 0,-3 2 6490 0 0,-11 23-3713 0 0,-179 401-407 0 0,119-252-3314 0 0,64-161 392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1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7367 0 0,'0'0'3304'0'0,"2"1"-1910"0"0,8 2-930 0 0,-1 0-1 0 0,1-1 1 0 0,0-1 0 0 0,0 1 0 0 0,0-2 0 0 0,15 0 0 0 0,64-8 449 0 0,-84 8-820 0 0,194-39 1449 0 0,-2-15-481 0 0,-30 7-304 0 0,-108 31-508 0 0,334-82 938 0 0,5 26-1315 0 0,-312 64-1823 0 0,-51 6-4917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16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1 8287 0 0,'-2'2'4555'0'0,"-55"89"371"0"0,0 2-3406 0 0,-91 142-1638 0 0,57-104 175 0 0,-82 111-197 0 0,151-215 108 0 0,0-2 0 0 0,-2-1 0 0 0,-28 23 0 0 0,46-42 48 0 0,24-34 204 0 0,21-21-216 0 0,82-85 0 0 0,-104 119-19 0 0,0 1 0 0 0,0 0 0 0 0,2 2 0 0 0,0 0 0 0 0,0 1 0 0 0,1 1 0 0 0,0 1 0 0 0,37-13 1 0 0,-52 22 47 0 0,-1 0 0 0 0,1 0 0 0 0,-1 0 0 0 0,1 0 1 0 0,-1 1-1 0 0,1 0 0 0 0,0 0 0 0 0,-1 0 1 0 0,1 0-1 0 0,7 3 0 0 0,-10-3 4 0 0,0 1 0 0 0,0 0 0 0 0,0 0 1 0 0,0 0-1 0 0,0 0 0 0 0,-1 0 0 0 0,1 0 0 0 0,0 0 0 0 0,-1 1 0 0 0,1-1 0 0 0,-1 0 1 0 0,1 1-1 0 0,-1 0 0 0 0,0-1 0 0 0,1 1 0 0 0,-1 0 0 0 0,0 0 0 0 0,0-1 0 0 0,0 1 1 0 0,-1 0-1 0 0,1 0 0 0 0,0 0 0 0 0,-1 0 0 0 0,1 0 0 0 0,-1 0 0 0 0,1 4 1 0 0,0 11 84 0 0,0 1 1 0 0,-1-1-1 0 0,-1 1 1 0 0,-1-1-1 0 0,0 1 1 0 0,-7 22-1 0 0,-1-1-67 0 0,-29 63-1 0 0,16-51-687 0 0,23-50-328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17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41 5527 0 0,'0'0'423'0'0,"1"2"-278"0"0,1 3 402 0 0,2 4 1446 0 0,0 0 0 0 0,0-1-1 0 0,9 14 1 0 0,-10-20-1725 0 0,-1 1 0 0 0,0 0 1 0 0,1-1-1 0 0,0 1 0 0 0,-1-1 0 0 0,1 0 0 0 0,0 0 0 0 0,0 0 0 0 0,0 0 1 0 0,0 0-1 0 0,1-1 0 0 0,-1 1 0 0 0,6 1 0 0 0,-2-2-64 0 0,1 0-1 0 0,0 0 1 0 0,-1 0 0 0 0,1-1-1 0 0,-1 0 1 0 0,1 0 0 0 0,0-1-1 0 0,8-2 1 0 0,61-17 748 0 0,-61 15-761 0 0,20-7-55 0 0,0 0-1 0 0,42-24 1 0 0,-73 34-207 0 0,0-1 0 0 0,0-1 0 0 0,0 1-1 0 0,-1-1 1 0 0,4-3 0 0 0,-6 5-177 0 0,-9-5-628 0 0,5 6 813 0 0,-1 0 1 0 0,1-1-1 0 0,-1 1 0 0 0,0 0 1 0 0,1 1-1 0 0,-1-1 0 0 0,0 0 1 0 0,0 1-1 0 0,0-1 0 0 0,0 1 0 0 0,0 0 1 0 0,1 0-1 0 0,-5 0 0 0 0,-40 7-384 0 0,40-6 391 0 0,-23 5-100 0 0,0 0 0 0 0,1 3 1 0 0,0 0-1 0 0,-28 14 0 0 0,31-11 181 0 0,1 0 1 0 0,1 2-1 0 0,-44 33 0 0 0,59-39 65 0 0,1-1 0 0 0,0 1 1 0 0,0 0-1 0 0,0 1 0 0 0,1-1 0 0 0,1 2 0 0 0,0-1 1 0 0,0 1-1 0 0,0 0 0 0 0,1 0 0 0 0,1 0 0 0 0,-6 18 1 0 0,9-24-43 0 0,1 0 0 0 0,-1 0 0 0 0,0 0 0 0 0,1 0 0 0 0,0 0 1 0 0,0 0-1 0 0,0 0 0 0 0,1 0 0 0 0,-1 0 0 0 0,1 0 0 0 0,0-1 1 0 0,0 1-1 0 0,0 0 0 0 0,1 0 0 0 0,-1-1 0 0 0,1 1 0 0 0,0-1 1 0 0,0 1-1 0 0,0-1 0 0 0,1 0 0 0 0,-1 0 0 0 0,4 4 0 0 0,-1-3-9 0 0,-1 0-1 0 0,1 0 0 0 0,0-1 1 0 0,0 1-1 0 0,0-1 0 0 0,1 0 0 0 0,-1-1 1 0 0,1 1-1 0 0,-1-1 0 0 0,1 0 1 0 0,0-1-1 0 0,0 1 0 0 0,11 0 1 0 0,7-1 35 0 0,0 0 0 0 0,-1-2 1 0 0,40-6-1 0 0,68-21-174 0 0,-117 25 56 0 0,42-12-1463 0 0,-2 1-5521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18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61 5063 0 0,'15'-10'295'0'0,"0"-1"-1"0"0,25-28 14293 0 0,-51 44-14486 0 0,0 2-1 0 0,1 0 1 0 0,-1 0-1 0 0,-17 17 1 0 0,0-1-46 0 0,-97 66-63 0 0,5-4-154 0 0,86-58 32 0 0,-29 31 0 0 0,58-51-196 0 0,12-3 116 0 0,-6-4 266 0 0,8 2-64 0 0,-1 0 1 0 0,0-1-1 0 0,0 0 0 0 0,1-1 1 0 0,-1 0-1 0 0,1 0 0 0 0,-1-1 0 0 0,15-3 1 0 0,6 0 4 0 0,-9 3-12 0 0,0 0-1 0 0,0 2 1 0 0,0 0 0 0 0,32 6-1 0 0,-38-4 17 0 0,1 1 0 0 0,-1 0-1 0 0,0 1 1 0 0,0 1 0 0 0,0 0-1 0 0,23 15 1 0 0,-35-20-1 0 0,0 0 0 0 0,0 1 0 0 0,0-1 0 0 0,-1 1 0 0 0,1-1 0 0 0,0 1 0 0 0,-1 0 0 0 0,1 0 1 0 0,-1-1-1 0 0,1 1 0 0 0,-1 0 0 0 0,0 1 0 0 0,0-1 0 0 0,0 0 0 0 0,0 0 0 0 0,0 0 0 0 0,-1 0 0 0 0,2 4 0 0 0,-2-3 5 0 0,0 0 0 0 0,0 0-1 0 0,-1 0 1 0 0,1 0 0 0 0,0 0 0 0 0,-1-1 0 0 0,0 1 0 0 0,0 0 0 0 0,0 0 0 0 0,0-1-1 0 0,0 1 1 0 0,0 0 0 0 0,-2 2 0 0 0,-3 2 3 0 0,1 1-1 0 0,-1-2 0 0 0,0 1 1 0 0,0 0-1 0 0,-1-1 1 0 0,0 0-1 0 0,0-1 1 0 0,-13 8-1 0 0,2-4-2 0 0,0 0 1 0 0,-1-2-1 0 0,1 0 0 0 0,-24 5 1 0 0,-80 12 29 0 0,90-18-33 0 0,-8 0-14 0 0,-10 2-58 0 0,-88 27 0 0 0,101-20-6 0 0,35-15-50 0 0,5-2-569 0 0,0 0 511 0 0,0 0-1 0 0,0 0 0 0 0,0 1 0 0 0,0-1 0 0 0,4-1 1 0 0,6-2-785 0 0,12-8-3221 0 0,2-1-1254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1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159 129 9215 0 0,'0'0'707'0'0,"1"0"-464"0"0,25-14 6346 0 0,-15 12-5513 0 0,-1 2-804 0 0,1-1 1 0 0,0 1-1 0 0,0 1 1 0 0,-1 0-1 0 0,1 1 1 0 0,17 4-1 0 0,-19-3-212 0 0,0-1-1 0 0,0 0 0 0 0,0-1 1 0 0,0 0-1 0 0,1 0 1 0 0,-1-1-1 0 0,0 0 1 0 0,1 0-1 0 0,-1-1 1 0 0,10-3-1 0 0,-3-1-82 0 0,0-1 0 0 0,0-1 0 0 0,-1 0 0 0 0,1-2 0 0 0,-2 1 0 0 0,1-2 0 0 0,19-16 0 0 0,-32 24-7 0 0,0 0 0 0 0,0 0 1 0 0,0 0-1 0 0,0 0 0 0 0,-1 0 0 0 0,1 0 0 0 0,-1 0 0 0 0,1-1 0 0 0,-1 1 1 0 0,0 0-1 0 0,0-1 0 0 0,0 1 0 0 0,0-1 0 0 0,0-3 0 0 0,-1 5-122 0 0,-11-5-416 0 0,7 5 452 0 0,0 0 1 0 0,0 0-1 0 0,0 0 0 0 0,0 1 0 0 0,0 0 0 0 0,0 0 1 0 0,0 0-1 0 0,0 0 0 0 0,0 1 0 0 0,-5 1 0 0 0,-42 14-851 0 0,34-10 623 0 0,-25 10 197 0 0,1 2 0 0 0,0 1 0 0 0,2 3 1 0 0,0 1-1 0 0,1 2 0 0 0,2 2 0 0 0,-66 60 0 0 0,93-77 170 0 0,2-5 113 0 0,1 1 1 0 0,0 0-1 0 0,1 0 1 0 0,-1 0-1 0 0,-8 14 0 0 0,14-19-85 0 0,-1 1 0 0 0,0-1 0 0 0,1 1 1 0 0,-1-1-1 0 0,1 1 0 0 0,0-1 0 0 0,-1 1 0 0 0,1-1 0 0 0,0 1 0 0 0,0-1 0 0 0,0 1 0 0 0,0 0 0 0 0,0-1 0 0 0,0 1 0 0 0,1 2 0 0 0,0-3 15 0 0,0 1 0 0 0,0 0 1 0 0,0 0-1 0 0,0 0 1 0 0,0-1-1 0 0,0 1 0 0 0,0-1 1 0 0,1 1-1 0 0,-1-1 1 0 0,1 1-1 0 0,-1-1 1 0 0,1 0-1 0 0,-1 0 0 0 0,1 0 1 0 0,2 2-1 0 0,9 3 245 0 0,0 1-1 0 0,0-2 1 0 0,1 0-1 0 0,23 6 1 0 0,61 7 453 0 0,-68-14-641 0 0,24 4-161 0 0,0-2-1 0 0,0-3 0 0 0,71-5 1 0 0,-103 0-1221 0 0,-1-2-3358 0 0,-1-2-1585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5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83 12095 0 0,'0'0'554'0'0,"6"-5"175"0"0,-4 3-712 0 0,8-12 98 0 0,-1 2 1128 0 0,-8 11-1046 0 0,1 0 1 0 0,-1 0 0 0 0,0 0 0 0 0,0-1 0 0 0,0 1 0 0 0,0 0 0 0 0,0-1 0 0 0,0 1 0 0 0,-1-1 0 0 0,1 1 0 0 0,0-1 0 0 0,-1 1 0 0 0,1-1 0 0 0,-1 0 0 0 0,1 1-1 0 0,-1-1 1 0 0,0 1 0 0 0,0-1 0 0 0,0-3 0 0 0,0 4 530 0 0,-9-11 784 0 0,7 11-1473 0 0,0 0 0 0 0,0 1 0 0 0,0-1-1 0 0,1 1 1 0 0,-1-1 0 0 0,0 1 0 0 0,0 0-1 0 0,0 0 1 0 0,0 0 0 0 0,0 0 0 0 0,1 0 0 0 0,-1 0-1 0 0,0 0 1 0 0,0 1 0 0 0,0-1 0 0 0,-2 2 0 0 0,-34 13-80 0 0,25-9 78 0 0,-4 2-54 0 0,0 0-1 0 0,1 1 1 0 0,0 2 0 0 0,0-1-1 0 0,1 2 1 0 0,-16 14-1 0 0,13-8 16 0 0,1 0-1 0 0,1 2 0 0 0,0 0 0 0 0,-14 24 0 0 0,26-38 4 0 0,0 1 0 0 0,0 0 0 0 0,1 0 0 0 0,0 0 0 0 0,0 1 0 0 0,1-1-1 0 0,0 1 1 0 0,0 0 0 0 0,1-1 0 0 0,-1 1 0 0 0,1 10 0 0 0,4-6 42 0 0,-2-10-37 0 0,0-1 0 0 0,0 0 0 0 0,0 0 1 0 0,0 0-1 0 0,0 0 0 0 0,0-1 1 0 0,0 1-1 0 0,1 0 0 0 0,-1 0 1 0 0,0-1-1 0 0,0 1 0 0 0,1-1 1 0 0,-1 1-1 0 0,0-1 0 0 0,1 1 0 0 0,-1-1 1 0 0,1 0-1 0 0,-1 0 0 0 0,0 0 1 0 0,1 0-1 0 0,-1 0 0 0 0,1 0 1 0 0,1 0-1 0 0,38-6 201 0 0,-36 5-179 0 0,15-3 48 0 0,-1-1-1 0 0,0-2 1 0 0,29-12 0 0 0,50-34 33 0 0,-53 28-29 0 0,-35 21-81 0 0,-2 3-66 0 0,-5 2 0 0 0,3 7 54 0 0,3 8 16 0 0,1-2-42 0 0,-7-11-132 0 0,-1 0-1 0 0,1 0 1 0 0,1-1 0 0 0,-1 0-1 0 0,0 1 1 0 0,1-1 0 0 0,-1 0-1 0 0,1-1 1 0 0,-1 1-1 0 0,1-1 1 0 0,0 0 0 0 0,0 1-1 0 0,-1-2 1 0 0,9 2 0 0 0,4 0-1671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18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8 9671 0 0,'20'-8'9678'0'0,"-34"18"-8876"0"0,6 2-419 0 0,-11 23-1 0 0,2-4-251 0 0,-282 483 881 0 0,176-315-905 0 0,17-28-83 0 0,14 6 33 0 0,89-171-206 0 0,0 1 0 0 0,0 0 0 0 0,0 0 0 0 0,1 0 0 0 0,0 0-1 0 0,1 0 1 0 0,0 0 0 0 0,0 0 0 0 0,0 1 0 0 0,1-1 0 0 0,0 0 0 0 0,1 9 0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19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16559 0 0,'0'0'2226'0'0,"2"1"-1756"0"0,14 1 57 0 0,-1-1-1 0 0,1-1 1 0 0,0 0 0 0 0,0-1-1 0 0,-1 0 1 0 0,20-5 0 0 0,94-29 1011 0 0,-51 12-1068 0 0,55-9-585 0 0,254-26 0 0 0,-385 58-54 0 0,41-2-1251 0 0,-15 4-5108 0 0,-13 3-636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19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13 9991 0 0,'0'0'904'0'0,"1"-1"-745"0"0,5-7 6016 0 0,-9 9-5994 0 0,1-1 1 0 0,0 1 0 0 0,-1 0 0 0 0,1 0 0 0 0,0 0-1 0 0,-1 0 1 0 0,-1 2 0 0 0,-2 0 4 0 0,-10 5 42 0 0,2 0 1 0 0,-1 1-1 0 0,-16 15 1 0 0,-38 36 239 0 0,63-55-426 0 0,-12 12 94 0 0,-26 32 0 0 0,39-43-112 0 0,1 0 0 0 0,-1 0 0 0 0,1 1 0 0 0,1-1 0 0 0,-1 1 0 0 0,1 0 0 0 0,0 0 0 0 0,1 0 0 0 0,-3 11 0 0 0,5-17-19 0 0,0-1 1 0 0,0 1 0 0 0,0-1-1 0 0,1 1 1 0 0,-1-1 0 0 0,0 1 0 0 0,0-1-1 0 0,1 1 1 0 0,-1-1 0 0 0,0 1 0 0 0,0-1-1 0 0,1 0 1 0 0,-1 1 0 0 0,1-1 0 0 0,-1 0-1 0 0,0 1 1 0 0,1-1 0 0 0,-1 0 0 0 0,1 1-1 0 0,-1-1 1 0 0,1 0 0 0 0,-1 0-1 0 0,1 1 1 0 0,11 3 51 0 0,-7-3-39 0 0,1 0 0 0 0,-1 0-1 0 0,0-1 1 0 0,0 0 0 0 0,1 0-1 0 0,-1 0 1 0 0,6-2 0 0 0,39-9 77 0 0,-35 8-54 0 0,205-58 97 0 0,-219 60-138 0 0,0 1 0 0 0,0 0 0 0 0,-1 0 0 0 0,1-1 0 0 0,0 1 0 0 0,0 0 0 0 0,0-1 0 0 0,0 1 0 0 0,-1-1 0 0 0,1 1 0 0 0,0-1 0 0 0,0 0 0 0 0,-1 1 0 0 0,1-1 0 0 0,0 1 0 0 0,-1-1 0 0 0,1 0 0 0 0,0-1 0 0 0,-1-7 0 0 0,-1 7 0 0 0,1-1 0 0 0,-1 1 0 0 0,0-1 0 0 0,0 1 0 0 0,0-1 0 0 0,0 1 0 0 0,0 0 0 0 0,0-1 0 0 0,-1 1 0 0 0,1 0 0 0 0,-1 0 0 0 0,1 0 0 0 0,-3-2 0 0 0,-26-24 0 0 0,22 22 0 0 0,-16-12-15 0 0,16 13 24 0 0,0-1 1 0 0,-12-12 0 0 0,18 17-34 0 0,1-1 0 0 0,-1 0 1 0 0,0 0-1 0 0,1 0 0 0 0,0 0 1 0 0,0 0-1 0 0,-1 0 0 0 0,1 0 1 0 0,0-1-1 0 0,1 1 0 0 0,-1 0 1 0 0,0 0-1 0 0,1-1 0 0 0,-1 1 1 0 0,1-5-1 0 0,0 5-108 0 0,1 1 1 0 0,0-1 0 0 0,0 0-1 0 0,-1 1 1 0 0,1-1-1 0 0,0 1 1 0 0,0-1 0 0 0,1 1-1 0 0,-1 0 1 0 0,3-3-1 0 0,-2 2-538 0 0,8-7-4018 0 0,2 0-1455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2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507 694 6447 0 0,'0'-7'670'0'0,"0"1"-290"0"0,-2-6 8572 0 0,0 5-5723 0 0,1 0-3733 0 0,2 4 650 0 0,-1 0 0 0 0,1 0 0 0 0,0 0 0 0 0,0 0 0 0 0,1 0 0 0 0,-1 0 0 0 0,1 0 1 0 0,-1 1-1 0 0,1-1 0 0 0,3-4 0 0 0,25-24 718 0 0,-18 18-671 0 0,159-199 520 0 0,-160 196-705 0 0,3-4-156 0 0,-2 1-1 0 0,0-2 1 0 0,-2 0-1 0 0,0 0 1 0 0,-1-1 0 0 0,-1 0-1 0 0,-1 0 1 0 0,7-42-1 0 0,-13 55 26 0 0,0 0-1 0 0,-1-1 1 0 0,0 1-1 0 0,-1 0 0 0 0,0 0 1 0 0,0 0-1 0 0,-1 0 1 0 0,-3-9-1 0 0,5 16 117 0 0,0 1 0 0 0,-1 0 0 0 0,1 0 0 0 0,-1 0 0 0 0,1-1 0 0 0,-1 1 0 0 0,0 0 0 0 0,0 0 0 0 0,1 0 0 0 0,-1 0 0 0 0,0 0 0 0 0,0 0 0 0 0,0 0 0 0 0,0 0 0 0 0,0 0 0 0 0,0 1 0 0 0,0-1 0 0 0,0 0 0 0 0,0 1 0 0 0,-3-2 0 0 0,2 2 3 0 0,1-1 1 0 0,-1 1-1 0 0,0 0 0 0 0,0 0 0 0 0,0 0 0 0 0,0 0 0 0 0,1 0 0 0 0,-1 1 0 0 0,0-1 0 0 0,0 0 0 0 0,0 1 0 0 0,1-1 0 0 0,-3 2 1 0 0,-3 1 0 0 0,-1 1 0 0 0,1 0 0 0 0,0 1 0 0 0,0 0 0 0 0,-7 7 1 0 0,-13 13 41 0 0,1 2 1 0 0,2 1 0 0 0,0 0 0 0 0,-34 57 0 0 0,-59 137 281 0 0,100-183-268 0 0,1 0 1 0 0,2 1 0 0 0,1 1 0 0 0,3 0-1 0 0,-6 43 1 0 0,15-69 7 0 0,1 0-1 0 0,0 1 0 0 0,1-1 1 0 0,4 25-1 0 0,-2-22 34 0 0,-1 0 0 0 0,0 30 0 0 0,-3-24-38 0 0,-1 12 27 0 0,-6 35 0 0 0,6-59-78 0 0,-1 0 0 0 0,0 0-1 0 0,-1-1 1 0 0,0 0 0 0 0,-1 1 0 0 0,-12 19 0 0 0,5-13-3 0 0,-1-1 1 0 0,0 0-1 0 0,-17 15 0 0 0,-50 40-123 0 0,-8 10-216 0 0,50-45 119 0 0,-22 26-91 0 0,59-62 213 0 0,12-3-2844 0 0,1-3-3440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2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12 151 13359 0 0,'-1'-1'1027'0'0,"0"0"-712"0"0,0 0 0 0 0,1 1 1 0 0,-1-1-1 0 0,0 0 0 0 0,0 0 0 0 0,0 0 0 0 0,1 0 1 0 0,-1 0-1 0 0,1 0 0 0 0,-1-1 0 0 0,1 1 0 0 0,-1 0 0 0 0,1 0 1 0 0,0 0-1 0 0,-1 0 0 0 0,1-1 0 0 0,0 1 0 0 0,0 0 1 0 0,0-2-1 0 0,0 2-200 0 0,0 0 1 0 0,1 0-1 0 0,-1 0 0 0 0,1-1 1 0 0,-1 1-1 0 0,1 0 1 0 0,-1 0-1 0 0,1 0 1 0 0,0 0-1 0 0,-1 0 0 0 0,1 0 1 0 0,0 0-1 0 0,0 0 1 0 0,0 0-1 0 0,1-1 0 0 0,4-1-75 0 0,-1-1 0 0 0,1 1 0 0 0,0 0 0 0 0,0 0 0 0 0,8-2 0 0 0,-11 4 319 0 0,21-8 9 0 0,1 2-1 0 0,0 1 0 0 0,38-4 1 0 0,79-1 62 0 0,-68 7-285 0 0,-54 3-144 0 0,252-29-827 0 0,-230 21 190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2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1 1375 0 0,'-2'1'2868'0'0,"0"3"-1488"0"0,-25 29 7437 0 0,10-10-7531 0 0,-24 40-1 0 0,-64 148 363 0 0,-32 57-1220 0 0,-76 59-328 0 0,147-228-412 0 0,65-97 43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22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189 518 5527 0 0,'-2'1'250'0'0,"-50"34"6"0"0,40-26 1026 0 0,0-1 0 0 0,0 0-1 0 0,-1 0 1 0 0,0-1 0 0 0,-1-1 0 0 0,1 0-1 0 0,-20 5 1 0 0,32-11-782 0 0,-6-6 568 0 0,6 5-1006 0 0,1 0 0 0 0,-1 0 0 0 0,1-1-1 0 0,-1 1 1 0 0,1 0 0 0 0,-1 0 0 0 0,1-1 0 0 0,0 1 0 0 0,0-1-1 0 0,0 1 1 0 0,-1 0 0 0 0,1-1 0 0 0,1 1 0 0 0,-1 0-1 0 0,0-1 1 0 0,0 1 0 0 0,0 0 0 0 0,1-1 0 0 0,0-1 0 0 0,11-26 468 0 0,-12 27-477 0 0,8-13 26 0 0,1-1-1 0 0,1 2 0 0 0,0-1 1 0 0,23-25-1 0 0,56-44 426 0 0,-20 20-332 0 0,-27 23-192 0 0,2 1 0 0 0,2 3 0 0 0,62-40 0 0 0,-81 61 10 0 0,0 1 0 0 0,0 1 0 0 0,2 1 0 0 0,-1 2 0 0 0,2 1 0 0 0,-1 1 0 0 0,61-10 0 0 0,-82 18 29 0 0,-1 1-1 0 0,1 0 1 0 0,0 0 0 0 0,-1 0-1 0 0,1 1 1 0 0,-1 0-1 0 0,1 1 1 0 0,-1-1 0 0 0,0 2-1 0 0,8 2 1 0 0,-12-4-9 0 0,0 1-1 0 0,1-1 1 0 0,-1 1 0 0 0,0 0 0 0 0,0 0-1 0 0,0 1 1 0 0,0-1 0 0 0,-1 1 0 0 0,1-1 0 0 0,-1 1-1 0 0,1 0 1 0 0,-1 0 0 0 0,0 0 0 0 0,0 0-1 0 0,0 0 1 0 0,-1 0 0 0 0,1 1 0 0 0,-1-1-1 0 0,0 0 1 0 0,0 1 0 0 0,0-1 0 0 0,1 7 0 0 0,-2-2 1 0 0,0 0 1 0 0,0 0-1 0 0,0-1 1 0 0,-1 1-1 0 0,-1 0 1 0 0,1 0 0 0 0,-1-1-1 0 0,-1 1 1 0 0,1-1-1 0 0,-1 0 1 0 0,-6 11 0 0 0,-6 8-9 0 0,-29 39 1 0 0,30-46-4 0 0,-30 46 0 0 0,24-33 0 0 0,-1-1 0 0 0,-34 37 0 0 0,42-56-46 0 0,0 0 0 0 0,-1 0 0 0 0,0-2 0 0 0,-1 1-1 0 0,0-2 1 0 0,-31 15 0 0 0,18-13-55 0 0,-1 0 0 0 0,0-2-1 0 0,-37 6 1 0 0,64-14 99 0 0,-91 15-109 0 0,78-15 101 0 0,0 0 1 0 0,0-1 0 0 0,-1 0-1 0 0,-16-3 1 0 0,30 3 4 0 0,1-1 0 0 0,-1 1 0 0 0,1 0 0 0 0,-1-1 0 0 0,1 1 0 0 0,-1-1 0 0 0,1 1 0 0 0,-1-1 0 0 0,1 0-1 0 0,-1 1 1 0 0,1-1 0 0 0,0 0 0 0 0,0 0 0 0 0,-1 0 0 0 0,1 0 0 0 0,-2-3 0 0 0,3 4-62 0 0,0-1 1 0 0,-1 0-1 0 0,1 0 0 0 0,0 0 0 0 0,0 0 1 0 0,-1 0-1 0 0,1 0 0 0 0,0 1 0 0 0,0-1 1 0 0,0 0-1 0 0,0 0 0 0 0,0 0 1 0 0,0 0-1 0 0,1 0 0 0 0,-1 0 0 0 0,0 0 1 0 0,0 0-1 0 0,1 1 0 0 0,-1-1 0 0 0,0 0 1 0 0,1 0-1 0 0,-1 0 0 0 0,1 0 1 0 0,-1 1-1 0 0,1-1 0 0 0,0 0 0 0 0,-1 1 1 0 0,1-1-1 0 0,1-1 0 0 0,13-12-6485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22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47 379 9671 0 0,'1'1'748'0'0,"1"14"322"0"0,0 28-1 0 0,-1-16 1196 0 0,-1-15-1266 0 0,1 1-1 0 0,-2 0 0 0 0,1-1 1 0 0,-5 21-1 0 0,5-32-957 0 0,0-1 1 0 0,0 1-1 0 0,-1-1 0 0 0,1 1 0 0 0,0-1 0 0 0,0 1 0 0 0,0-1 0 0 0,0 1 1 0 0,-1-1-1 0 0,1 1 0 0 0,0-1 0 0 0,-1 0 0 0 0,1 1 0 0 0,0-1 1 0 0,-1 1-1 0 0,1-1 0 0 0,0 0 0 0 0,-1 1 0 0 0,1-1 0 0 0,-1 0 1 0 0,1 1-1 0 0,0-1 0 0 0,-1 0 0 0 0,1 0 0 0 0,-1 1 0 0 0,1-1 1 0 0,-1 0-1 0 0,1 0 0 0 0,-1 0 0 0 0,1 0 0 0 0,-1 0 0 0 0,1 0 1 0 0,-1 0-1 0 0,0 0 0 0 0,1 0 0 0 0,-1 0 0 0 0,1 0 0 0 0,-1 0 0 0 0,1 0 1 0 0,-1 0-1 0 0,1 0 0 0 0,-1 0 0 0 0,1-1 0 0 0,-2 1 0 0 0,1-1-5 0 0,-1 0 0 0 0,1 0 0 0 0,0 1 0 0 0,-1-1 0 0 0,1 0 0 0 0,0 0 0 0 0,0-1 0 0 0,-1 1 0 0 0,1 0 0 0 0,0 0 0 0 0,0 0 0 0 0,-1-3 0 0 0,-1-3 4 0 0,1 0-1 0 0,0-1 0 0 0,0 1 1 0 0,1 0-1 0 0,0-1 1 0 0,0 1-1 0 0,1-1 1 0 0,0 0-1 0 0,0 1 0 0 0,1-1 1 0 0,0 1-1 0 0,0 0 1 0 0,3-9-1 0 0,2-4 73 0 0,1 0 0 0 0,0 1 0 0 0,16-29 0 0 0,-7 21-133 0 0,1 0 0 0 0,2 1 0 0 0,1 1 0 0 0,0 1 0 0 0,2 1 0 0 0,1 1 0 0 0,1 0 0 0 0,0 2 0 0 0,51-31-1 0 0,-62 43 20 0 0,1 0 0 0 0,0 1 0 0 0,1 0 0 0 0,-1 2-1 0 0,1-1 1 0 0,20-3 0 0 0,-24 7-93 0 0,0 1 1 0 0,0 0 0 0 0,0 0-1 0 0,0 1 1 0 0,0 0-1 0 0,0 1 1 0 0,0 0-1 0 0,0 1 1 0 0,19 6 0 0 0,-6 0-1258 0 0,0 1-3744 0 0,-2 0-1590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2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29 12439 0 0,'0'0'958'0'0,"0"-2"-625"0"0,0 1-207 0 0,0 1-1 0 0,0-1 1 0 0,0 0-1 0 0,0 0 1 0 0,0 0-1 0 0,0 0 1 0 0,0 0-1 0 0,-1 1 1 0 0,1-1 0 0 0,0 0-1 0 0,0 0 1 0 0,-1 0-1 0 0,1 0 1 0 0,0 1-1 0 0,-1-1 1 0 0,1 0-1 0 0,-1 0 1 0 0,1 1 0 0 0,-1-1-1 0 0,0 0 1 0 0,1 1-1 0 0,-1-1 1 0 0,0 1-1 0 0,1-1 1 0 0,-1 1 0 0 0,0-1-1 0 0,1 1 1 0 0,-1-1-1 0 0,0 1 1 0 0,0 0-1 0 0,0-1 1 0 0,1 1-1 0 0,-3 0 1 0 0,2-1-40 0 0,-2 0-33 0 0,0 1 1 0 0,0 0 0 0 0,0 0 0 0 0,0 0-1 0 0,0 0 1 0 0,0 0 0 0 0,0 1 0 0 0,0-1-1 0 0,0 1 1 0 0,0 0 0 0 0,0-1 0 0 0,0 2-1 0 0,-4 1 1 0 0,-35 19-8 0 0,24-9-40 0 0,-26 22 0 0 0,16-12-6 0 0,3-3 0 0 0,1 1 0 0 0,1 2 0 0 0,-39 47 0 0 0,59-66-2 0 0,0 0 0 0 0,1 0 0 0 0,-1 0 0 0 0,1 0-1 0 0,0 0 1 0 0,0 1 0 0 0,-2 7 0 0 0,4-10 12 0 0,0-1 0 0 0,0 0 1 0 0,0 1-1 0 0,0-1 0 0 0,0 1 0 0 0,0-1 0 0 0,0 1 1 0 0,0-1-1 0 0,1 1 0 0 0,-1-1 0 0 0,0 0 0 0 0,1 1 1 0 0,-1-1-1 0 0,1 1 0 0 0,0-1 0 0 0,-1 0 0 0 0,1 0 1 0 0,0 1-1 0 0,0-1 0 0 0,0 0 0 0 0,0 0 0 0 0,0 0 1 0 0,0 0-1 0 0,0 0 0 0 0,0 0 0 0 0,0 0 0 0 0,1-1 1 0 0,1 2-1 0 0,4 2 86 0 0,0-1 1 0 0,1 0-1 0 0,-1-1 0 0 0,0 0 0 0 0,1 0 1 0 0,-1-1-1 0 0,1 0 0 0 0,0 0 1 0 0,-1 0-1 0 0,1-1 0 0 0,0 0 1 0 0,0-1-1 0 0,12-2 0 0 0,2-1 8 0 0,-1-2-1 0 0,1 0 0 0 0,30-14 0 0 0,-36 12-64 0 0,26-16-1 0 0,-11 5-35 0 0,-21 13-2 0 0,-1 0 0 0 0,-1 0 0 0 0,1 0 0 0 0,-1-1 0 0 0,0-1 0 0 0,10-11 0 0 0,-15 16-6 0 0,0-1 0 0 0,-1 0 0 0 0,1 0 0 0 0,-1 0 0 0 0,1 0 0 0 0,-1 0 0 0 0,0-1 0 0 0,-1 1 0 0 0,1 0 0 0 0,-1-1 0 0 0,0 0 0 0 0,0 1 0 0 0,0-1 0 0 0,-1 0 0 0 0,0 1 0 0 0,0-1 0 0 0,0-5 1 0 0,-1 6-29 0 0,0 0 0 0 0,0-1 0 0 0,-1 1 0 0 0,0 0 0 0 0,1 0 0 0 0,-2 0 0 0 0,1 0 0 0 0,0 1 0 0 0,-1-1 0 0 0,1 1 0 0 0,-1-1 0 0 0,0 1 0 0 0,0 0 0 0 0,0 0 0 0 0,-1 0 0 0 0,1 0 0 0 0,-1 1 0 0 0,-7-5 0 0 0,-2 0-398 0 0,0 1 0 0 0,0 1 0 0 0,0 0 0 0 0,-21-5 0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2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33 11519 0 0,'-8'-19'1191'0'0,"8"18"-1113"0"0,0 1 0 0 0,0-1 1 0 0,0 0-1 0 0,-1 1 0 0 0,1-1 0 0 0,0 1 1 0 0,0-1-1 0 0,-1 0 0 0 0,1 1 0 0 0,0-1 1 0 0,-1 1-1 0 0,1-1 0 0 0,-1 1 0 0 0,1-1 0 0 0,0 1 1 0 0,-1-1-1 0 0,1 1 0 0 0,-1-1 0 0 0,0 1 1 0 0,1 0-1 0 0,-1-1 0 0 0,1 1 0 0 0,-1 0 1 0 0,1-1-1 0 0,-1 1 0 0 0,0 0 0 0 0,1 0 1 0 0,-1 0-1 0 0,0 0 0 0 0,1 0 0 0 0,-1-1 0 0 0,0 1 1 0 0,1 0-1 0 0,-1 0 0 0 0,0 1 0 0 0,1-1 1 0 0,-1 0-1 0 0,0 0 0 0 0,1 0 0 0 0,-1 0 1 0 0,0 0-1 0 0,1 1 0 0 0,-1-1 0 0 0,1 0 1 0 0,-1 1-1 0 0,0-1 0 0 0,1 0 0 0 0,-1 1 0 0 0,0 0-30 0 0,-3 1 59 0 0,1 1 0 0 0,0-1-1 0 0,0 1 1 0 0,0 0 0 0 0,0-1 0 0 0,1 1-1 0 0,-1 1 1 0 0,1-1 0 0 0,0 0-1 0 0,-3 5 1 0 0,-17 41 200 0 0,14-28-189 0 0,-74 155 35 0 0,-135 218-1 0 0,196-361-133 0 0,-84 129 37 0 0,83-130-34 0 0,11-14 9 0 0,-23 26-1 0 0,30-40-27 0 0,0 0 0 0 0,0 0 0 0 0,0 0 0 0 0,-1-1-1 0 0,1 1 1 0 0,-1-1 0 0 0,0 0 0 0 0,0-1 0 0 0,0 1 0 0 0,0-1-1 0 0,-6 2 1 0 0,10-4-21 0 0,0 1-1 0 0,0-1 0 0 0,0 0 1 0 0,-1 1-1 0 0,1-1 1 0 0,0 0-1 0 0,0 0 0 0 0,-1 0 1 0 0,1 0-1 0 0,0 0 1 0 0,0 0-1 0 0,-1 0 0 0 0,1-1 1 0 0,0 1-1 0 0,0 0 1 0 0,0-1-1 0 0,-1 1 0 0 0,1-1 1 0 0,0 1-1 0 0,0-1 1 0 0,0 1-1 0 0,0-1 0 0 0,0 0 1 0 0,0 0-1 0 0,0 1 1 0 0,0-1-1 0 0,0 0 0 0 0,0 0 1 0 0,1 0-1 0 0,-1 0 1 0 0,0 0-1 0 0,0 0 0 0 0,1 0 1 0 0,-1 0-1 0 0,1-1 1 0 0,-1 1-1 0 0,1 0 0 0 0,0 0 1 0 0,-1 0-1 0 0,1-2 1 0 0,-1-1-58 0 0,0-1 0 0 0,1 1 0 0 0,0 0 0 0 0,0-1 0 0 0,0 1 0 0 0,0 0 0 0 0,1-1 1 0 0,0 1-1 0 0,-1 0 0 0 0,4-7 0 0 0,7-16-103 0 0,1 1-1 0 0,1 1 1 0 0,2 0 0 0 0,0 1 0 0 0,1 0-1 0 0,2 1 1 0 0,0 1 0 0 0,37-33 0 0 0,-30 34 87 0 0,0 1 1 0 0,1 1 0 0 0,1 1-1 0 0,1 1 1 0 0,0 2 0 0 0,2 0-1 0 0,45-14 1 0 0,-66 25 233 0 0,0 2 0 0 0,0-1 0 0 0,1 2 0 0 0,-1-1 0 0 0,1 1 1 0 0,-1 0-1 0 0,11 1 0 0 0,-16 1-69 0 0,0-1 1 0 0,1 1-1 0 0,-1 0 0 0 0,0 0 1 0 0,0 0-1 0 0,0 0 1 0 0,0 1-1 0 0,0 0 1 0 0,0 0-1 0 0,0 0 1 0 0,0 0-1 0 0,-1 1 0 0 0,1-1 1 0 0,-1 1-1 0 0,0 0 1 0 0,0 0-1 0 0,5 6 1 0 0,1 4-21 0 0,0 1 1 0 0,-2 0 0 0 0,0 1 0 0 0,0-1 0 0 0,-1 1 0 0 0,-1 1 0 0 0,-1-1 0 0 0,0 1 0 0 0,-1-1 0 0 0,0 1 0 0 0,-1 0-1 0 0,-1 0 1 0 0,-2 21 0 0 0,1-26 39 0 0,-1 0 0 0 0,-1-1 0 0 0,-4 14 0 0 0,5-19-6 0 0,0 0-1 0 0,-1 0 0 0 0,0-1 0 0 0,0 1 0 0 0,-1-1 0 0 0,1 0 0 0 0,-1 0 0 0 0,0 0 0 0 0,-5 5 1 0 0,-11 11 298 0 0,3-4-252 0 0,0 0 0 0 0,-1-1 1 0 0,-24 17-1 0 0,40-32-128 0 0,-33 22 312 0 0,-45 22 1 0 0,68-39-206 0 0,0-1-1 0 0,0 1 1 0 0,-1-2 0 0 0,1 0 0 0 0,-1 0-1 0 0,0-1 1 0 0,0 0 0 0 0,-22-1 0 0 0,28-1-65 0 0,0-1 1 0 0,0 0 0 0 0,0 0 0 0 0,0 0 0 0 0,0-1 0 0 0,1 0 0 0 0,-1 0 0 0 0,0-1 0 0 0,1 1 0 0 0,0-1 0 0 0,0-1 0 0 0,0 1 0 0 0,0-1 0 0 0,-7-6 0 0 0,10 8-103 0 0,0 0-1 0 0,0 0 1 0 0,0-1-1 0 0,1 1 1 0 0,-1-1 0 0 0,1 1-1 0 0,-1-1 1 0 0,1 1-1 0 0,0-1 1 0 0,0 0 0 0 0,0 0-1 0 0,0 1 1 0 0,1-1-1 0 0,-1 0 1 0 0,1 0 0 0 0,-1 0-1 0 0,1 0 1 0 0,0 0-1 0 0,0 0 1 0 0,1 0 0 0 0,-1 0-1 0 0,0 1 1 0 0,1-1-1 0 0,0 0 1 0 0,0 0 0 0 0,0 0-1 0 0,0 1 1 0 0,0-1-1 0 0,0 0 1 0 0,1 1 0 0 0,2-5-1 0 0,8-9-1656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5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 9215 0 0,'0'0'831'0'0,"-1"1"-686"0"0,-32 51 7464 0 0,-1 0-3858 0 0,-5 6-2542 0 0,-32 67 1 0 0,26-36-985 0 0,4-9-167 0 0,-50 139 0 0 0,82-180-32 0 0,8-31-168 0 0,-1 1 1 0 0,-4 15-1 0 0,5-22-188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24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55 8751 0 0,'0'0'674'0'0,"-9"-1"-412"0"0,6 1 49 0 0,0 0-1 0 0,0 1 0 0 0,0-1 0 0 0,0 1 0 0 0,0-1 0 0 0,0 1 1 0 0,1 0-1 0 0,-1 0 0 0 0,0 0 0 0 0,-4 3 0 0 0,-6 2 5678 0 0,19-24-5114 0 0,11-26-572 0 0,-16 43-263 0 0,-2 0-53 0 0,-1 0 0 0 0,1 1 0 0 0,0-1 0 0 0,-1 0 0 0 0,1 1 0 0 0,0-1 0 0 0,-1 1 0 0 0,1-1 0 0 0,-1 1 0 0 0,1 0 0 0 0,-1 0 0 0 0,1-1 0 0 0,-3 1 0 0 0,-9 1-46 0 0,1 0 0 0 0,0 1 0 0 0,0 0 0 0 0,0 1 0 0 0,-23 8 0 0 0,7 1 51 0 0,-32 17-1 0 0,-69 47 234 0 0,110-63-136 0 0,0 1 0 0 0,1 1 1 0 0,0 1-1 0 0,-20 24 1 0 0,32-33-2 0 0,1 1 1 0 0,-9 15-1 0 0,14-21 3 0 0,9 5 104 0 0,-9-6-187 0 0,1 0 1 0 0,0 0 0 0 0,-1-1 0 0 0,1 1-1 0 0,0 0 1 0 0,0-1 0 0 0,0 1 0 0 0,-1 0-1 0 0,1-1 1 0 0,0 1 0 0 0,0-1 0 0 0,0 0-1 0 0,2 1 1 0 0,5 0 14 0 0,0-1 1 0 0,-1 0-1 0 0,1-1 0 0 0,0 1 0 0 0,0-2 0 0 0,-1 1 0 0 0,1-1 1 0 0,9-3-1 0 0,1 0 20 0 0,34-8-36 0 0,12-2-241 0 0,0-3 0 0 0,65-27 0 0 0,-123 43 144 0 0,-4 1 30 0 0,0 0 1 0 0,0 1 0 0 0,0-1-1 0 0,0 0 1 0 0,0 0-1 0 0,0 0 1 0 0,-1-1 0 0 0,4-1-1 0 0,-11 22-15 0 0,6-17 80 0 0,0 1 0 0 0,-1-1 1 0 0,0 0-1 0 0,1 1 0 0 0,-1-1 0 0 0,0 0 0 0 0,-2 4 1 0 0,-12 14 198 0 0,-14 26 137 0 0,27-42-324 0 0,0 0 0 0 0,0 1-1 0 0,1-1 1 0 0,-1 1-1 0 0,1-1 1 0 0,0 1-1 0 0,0-1 1 0 0,0 10 0 0 0,1-13-27 0 0,0 0 1 0 0,0 0-1 0 0,0-1 1 0 0,1 1 0 0 0,-1 0-1 0 0,0-1 1 0 0,1 1-1 0 0,-1 0 1 0 0,0-1 0 0 0,1 1-1 0 0,-1 0 1 0 0,1-1-1 0 0,-1 1 1 0 0,1-1 0 0 0,-1 1-1 0 0,1-1 1 0 0,0 1 0 0 0,-1-1-1 0 0,1 1 1 0 0,0-1-1 0 0,-1 0 1 0 0,1 1 0 0 0,1-1-1 0 0,15 5-462 0 0,1-6-987 0 0,1-4-451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2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785 0 15695 0 0,'0'0'1418'0'0,"-2"0"-1168"0"0,-3 1-169 0 0,0 0-1 0 0,1 0 1 0 0,-1 0-1 0 0,0 0 1 0 0,1 1 0 0 0,-1 0-1 0 0,1 0 1 0 0,-1 0-1 0 0,1 0 1 0 0,0 1-1 0 0,0 0 1 0 0,0-1-1 0 0,0 2 1 0 0,0-1 0 0 0,1 0-1 0 0,-5 7 1 0 0,-7 8 202 0 0,0 0 0 0 0,-12 23 0 0 0,24-36-244 0 0,-183 322 697 0 0,59-97-739 0 0,98-180 32 0 0,-2-1 1 0 0,-2-2-1 0 0,-63 69 0 0 0,-22 8 89 0 0,115-121-108 0 0,2-2-4 0 0,0 0 0 0 0,1-1 0 0 0,-1 1 1 0 0,0 0-1 0 0,0 0 0 0 0,0-1 0 0 0,0 1 0 0 0,0-1 0 0 0,0 1 0 0 0,0 0 1 0 0,0-1-1 0 0,0 0 0 0 0,0 1 0 0 0,-2-1 0 0 0,2 1 164 0 0,0-4-105 0 0,0 0 0 0 0,0 0 0 0 0,0 0 1 0 0,0 0-1 0 0,1 0 0 0 0,0 0 1 0 0,0 0-1 0 0,0 0 0 0 0,0 0 1 0 0,0 0-1 0 0,0 0 0 0 0,1 0 0 0 0,-1 0 1 0 0,1 0-1 0 0,0 0 0 0 0,0 0 1 0 0,2-3-1 0 0,3-8 57 0 0,1 1 0 0 0,11-17 0 0 0,-10 17-125 0 0,17-24-131 0 0,2 1 0 0 0,1 1 0 0 0,2 1 0 0 0,1 1 0 0 0,1 2 0 0 0,2 1 0 0 0,64-42 0 0 0,-88 65 96 0 0,1 1 1 0 0,0 0-1 0 0,0 1 0 0 0,0 0 1 0 0,0 1-1 0 0,1 0 0 0 0,0 1 0 0 0,16-2 1 0 0,-23 4 37 0 0,0 0 0 0 0,0 1 0 0 0,1 0 0 0 0,-1 0 0 0 0,0 1 1 0 0,0-1-1 0 0,0 1 0 0 0,0 0 0 0 0,0 0 0 0 0,0 1 0 0 0,0-1 1 0 0,0 1-1 0 0,0 0 0 0 0,-1 0 0 0 0,1 1 0 0 0,-1 0 0 0 0,0-1 0 0 0,0 2 1 0 0,0-1-1 0 0,0 0 0 0 0,0 1 0 0 0,3 3 0 0 0,0 3 30 0 0,0 1 0 0 0,-1-1 0 0 0,0 1 0 0 0,0 0 0 0 0,-2 1 0 0 0,1-1 0 0 0,-1 1 0 0 0,-1 0 0 0 0,0 0 0 0 0,1 15 0 0 0,-2-13 35 0 0,-1-1 1 0 0,-1 0-1 0 0,0 1 1 0 0,-1-1-1 0 0,0 0 0 0 0,-1 0 1 0 0,0 0-1 0 0,-1 0 1 0 0,-7 18-1 0 0,5-20-2 0 0,-1 0 0 0 0,0 0 0 0 0,0-1 0 0 0,-1 0 0 0 0,-1 0 0 0 0,1-1 0 0 0,-2 0 0 0 0,1 0 0 0 0,-1-1 0 0 0,0 0 0 0 0,-19 11 0 0 0,-5 1 20 0 0,-1-1 0 0 0,-48 18 0 0 0,61-26-19 0 0,15-8-35 0 0,0 0 1 0 0,-1 0-1 0 0,1-1 1 0 0,-8 3-1 0 0,-3-1 12 0 0,0-1-1 0 0,-21 1 1 0 0,31-4-32 0 0,1 0-1 0 0,-1 0 1 0 0,1 0 0 0 0,-1-1-1 0 0,1 0 1 0 0,-1-1-1 0 0,1 1 1 0 0,0-1 0 0 0,-9-4-1 0 0,13 5-84 0 0,0 0 0 0 0,1-1-1 0 0,-1 1 1 0 0,0-1 0 0 0,1 1 0 0 0,0-1 0 0 0,-1 0-1 0 0,1 0 1 0 0,0 1 0 0 0,0-1 0 0 0,0 0-1 0 0,0 0 1 0 0,0 0 0 0 0,0 0 0 0 0,0-1 0 0 0,1 1-1 0 0,-1 0 1 0 0,1 0 0 0 0,0 0 0 0 0,-1 0-1 0 0,1-1 1 0 0,0 1 0 0 0,0 0 0 0 0,1-4-1 0 0,-1 2-138 0 0,1-1 0 0 0,-1 1 0 0 0,1-1-1 0 0,0 1 1 0 0,1-1 0 0 0,-1 1-1 0 0,1-1 1 0 0,-1 1 0 0 0,1 0-1 0 0,1 0 1 0 0,2-5 0 0 0,-1 5-214 0 0,0 1 0 0 0,0-1-1 0 0,0 1 1 0 0,0 0 0 0 0,5-3 0 0 0,-4 3 21 0 0,12-10-1248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25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20 12439 0 0,'3'-4'365'0'0,"6"-12"7206"0"0,-20 26-6347 0 0,-34 24-292 0 0,-57 49 473 0 0,86-69-1276 0 0,1 2 1 0 0,1 0-1 0 0,0 1 1 0 0,-13 20-1 0 0,23-32-115 0 0,0 2 0 0 0,0-1 0 0 0,1 0 0 0 0,0 1 0 0 0,0-1 0 0 0,0 1 0 0 0,1 0 0 0 0,0 0 0 0 0,0 0 0 0 0,1 0 0 0 0,0 0 0 0 0,-1 12-1 0 0,6-3-1 0 0,0-13-14 0 0,-3-3 3 0 0,1 1-90 0 0,-1 0-1 0 0,1 0 1 0 0,0 0-1 0 0,-1 0 1 0 0,1-1-1 0 0,-1 1 1 0 0,1 0-1 0 0,0-1 1 0 0,0 0 0 0 0,-1 1-1 0 0,1-1 1 0 0,0 0-1 0 0,0 0 1 0 0,0 0-1 0 0,-1 0 1 0 0,4 0-1 0 0,-3-1-891 0 0,1 1 0 0 0,-1-1 0 0 0,1 0 0 0 0,-1 0-1 0 0,0 0 1 0 0,4-1 0 0 0,7-7-6086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25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54 5527 0 0,'10'-10'228'0'0,"0"1"-1"0"0,17-12 0 0 0,-16 14 4017 0 0,1 1 4466 0 0,-11 17-8314 0 0,-2-5-309 0 0,0 1 0 0 0,0-1 0 0 0,-1 1 0 0 0,0-1 0 0 0,0 1 0 0 0,-1-1 0 0 0,-3 8 0 0 0,-3 4 89 0 0,-52 126 612 0 0,-89 150-1 0 0,81-175-64 0 0,-135 178 0 0 0,61-126-525 0 0,84-102-793 0 0,52-61-89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2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10 13359 0 0,'0'0'1210'0'0,"0"-9"6512"0"0,-1 10-7422 0 0,-14 24 47 0 0,2 1 1 0 0,1 0-1 0 0,-10 30 0 0 0,9-21-301 0 0,-20 38-1 0 0,27-64-45 0 0,-2 1-6 0 0,7-9 19 0 0,-20 18-139 0 0,18-14-547 0 0,7-4-1280 0 0,13-5-1476 0 0,1-3-3229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26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620 0 9671 0 0,'0'0'748'0'0,"0"2"-492"0"0,-16 32 3046 0 0,-22 36 0 0 0,5-10-1887 0 0,-95 150 1477 0 0,81-139-2203 0 0,-15 25-382 0 0,-86 137 1032 0 0,117-178-1065 0 0,3 1 0 0 0,-29 82 0 0 0,49-116-469 0 0,2 1 0 0 0,1 0 0 0 0,0 0 1 0 0,2 0-1 0 0,-1 27 0 0 0,4-48-776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26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38 6911 0 0,'-20'-16'18215'0'0,"22"17"-18031"0"0,10 5-63 0 0,1 1-1 0 0,0-2 1 0 0,1 0 0 0 0,-1-1-1 0 0,18 4 1 0 0,-4-3 10 0 0,50 4 0 0 0,-17-9-4 0 0,-1-1-1 0 0,77-13 1 0 0,116-35-5010 0 0,-214 41-3111 0 0</inkml:trace>
  <inkml:trace contextRef="#ctx0" brushRef="#br0" timeOffset="1">1051 33 6911 0 0,'0'0'528'0'0,"-9"0"135"0"0,5 0 593 0 0,1 0 0 0 0,0 0 0 0 0,0 1 0 0 0,0 0 0 0 0,0-1 0 0 0,0 1 0 0 0,-6 3 0 0 0,4-2-193 0 0,0 1-1 0 0,1 0 1 0 0,-10 6 0 0 0,2 3-520 0 0,-23 26 1 0 0,22-23 334 0 0,-2 3-552 0 0,0 1 0 0 0,2 1 0 0 0,-22 40 0 0 0,18-23-762 0 0,-18 54 1 0 0,34-90-98 0 0,12 3-4758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26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14799 0 0,'0'0'1608'0'0,"-8"9"-1608"0"0,1 0 0 0 0,-2 0 64 0 0,2 0-64 0 0,2 0 72 0 0,1 2-72 0 0,1 2 0 0 0,3 3-80 0 0,1 2 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2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211 101 15695 0 0,'0'0'1979'0'0,"2"-1"-1684"0"0,64-16 1800 0 0,-15 2-954 0 0,58-11-603 0 0,-100 24-595 0 0,1-1 0 0 0,-1 0 0 0 0,0-1 0 0 0,0 0-1 0 0,0 0 1 0 0,8-6 0 0 0,-16 9-61 0 0,-2 0-109 0 0,0 0 182 0 0,0 0-1 0 0,0 0 1 0 0,0 0 0 0 0,-1 1-1 0 0,1-1 1 0 0,0 1 0 0 0,0-1-1 0 0,-1 1 1 0 0,1-1 0 0 0,0 1-1 0 0,-1-1 1 0 0,-1 1 0 0 0,-5-1-12 0 0,0 1 1 0 0,-1-1 0 0 0,1 2 0 0 0,0-1 0 0 0,0 1 0 0 0,-1 0-1 0 0,1 1 1 0 0,0 0 0 0 0,-9 3 0 0 0,-70 32 16 0 0,28-5 344 0 0,1 2 0 0 0,-74 59 0 0 0,125-88-221 0 0,0 1 1 0 0,0 0-1 0 0,1 0 0 0 0,0 0 0 0 0,0 0 1 0 0,0 1-1 0 0,1 0 0 0 0,-9 16 1 0 0,13-22-62 0 0,1 0 0 0 0,0 0 0 0 0,0 0 0 0 0,0 0 0 0 0,0 0 0 0 0,0 0 0 0 0,0 0 0 0 0,0 0 0 0 0,0 0 0 0 0,0 0 1 0 0,0 0-1 0 0,0 0 0 0 0,1 0 0 0 0,-1 0 0 0 0,0 0 0 0 0,1-1 0 0 0,-1 1 0 0 0,1 0 0 0 0,-1 0 0 0 0,1 0 1 0 0,-1 0-1 0 0,1 0 0 0 0,0-1 0 0 0,-1 1 0 0 0,1 0 0 0 0,0-1 0 0 0,0 2 0 0 0,2 0 3 0 0,0 0-1 0 0,0 1 1 0 0,0-1-1 0 0,1 0 0 0 0,4 2 1 0 0,-2-2-449 0 0,0-1 0 0 0,1 1 0 0 0,-1-1 0 0 0,1 0 0 0 0,-1-1 0 0 0,12 1 0 0 0,-4-1-2684 0 0,16 1-3827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27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56 17359 0 0,'1'-1'396'0'0,"15"-53"4499"0"0,-18 54-4598 0 0,-4 1-244 0 0,1 1 0 0 0,0-1 0 0 0,0 1 0 0 0,0 0 0 0 0,0 1 0 0 0,1-1 0 0 0,-1 1 0 0 0,1 0 0 0 0,-1 0-1 0 0,-5 6 1 0 0,-8 7-100 0 0,-16 20-1 0 0,16-15 93 0 0,6-10-45 0 0,1 1 0 0 0,0 1 0 0 0,1 0 0 0 0,1 0 0 0 0,0 1 0 0 0,0 0 0 0 0,2 1 0 0 0,0 0 0 0 0,-7 20 0 0 0,13-31 4 0 0,-1 3-75 0 0,0 0 0 0 0,1 1 0 0 0,-2 12 0 0 0,3-18 26 0 0,1 0-1 0 0,0 0 1 0 0,0 0 0 0 0,0 0-1 0 0,0-1 1 0 0,0 1-1 0 0,0 0 1 0 0,0-1 0 0 0,0 1-1 0 0,1 0 1 0 0,-1-1-1 0 0,0 0 1 0 0,1 1 0 0 0,0-1-1 0 0,-1 0 1 0 0,3 2-1 0 0,3 2-145 0 0,10 10-24 0 0,-8-8 116 0 0,-1 0 1 0 0,0 1 0 0 0,-1 0 0 0 0,0 0-1 0 0,12 17 1 0 0,-8-4 172 0 0,0 1 0 0 0,-2 1 0 0 0,11 39 0 0 0,-18-57 131 0 0,-1 0 0 0 0,0 0 0 0 0,-1 1-1 0 0,1 8 1 0 0,-1-13 96 0 0,-4 12 278 0 0,1-7-500 0 0,1 0 1 0 0,-1 0-1 0 0,0-1 0 0 0,0 1 1 0 0,-1-1-1 0 0,1 0 0 0 0,-1 0 0 0 0,0 0 1 0 0,-1 0-1 0 0,1-1 0 0 0,-1 1 1 0 0,-10 6-1 0 0,5-5-31 0 0,-2 0 0 0 0,1 0 0 0 0,-1-1 1 0 0,1 0-1 0 0,-21 4 0 0 0,15-4-35 0 0,0-2-1 0 0,0 0 1 0 0,-1 0-1 0 0,1-2 1 0 0,-1 0 0 0 0,-23-2-1 0 0,28-2-724 0 0,1-1-280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05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2303 0 0,'2'0'335'0'0,"26"2"4517"0"0,13-4-1751 0 0,-38 2-2686 0 0,-1 0-18 0 0,16-1 436 0 0,-1-1 0 0 0,29-7-1 0 0,-27 4-490 0 0,0 2 0 0 0,32-2 0 0 0,-37 4-211 0 0,26-5-1 0 0,6 0-17 0 0,-25 6-42 0 0,1 0 1 0 0,-1 1 0 0 0,27 5-1 0 0,-23-4 83 0 0,-1 0-1 0 0,1-2 0 0 0,0-1 1 0 0,45-7-1 0 0,6-7 431 0 0,-48 8-361 0 0,38-3-1 0 0,-10 3-44 0 0,41-1 124 0 0,138 17-174 0 0,-88-3-128 0 0,-95-8 0 0 0,-1-2 0 0 0,76-16 0 0 0,-86 14 0 0 0,1 1 0 0 0,69 2 0 0 0,87 14 0 0 0,-147-8 0 0 0,95 10 0 0 0,-28-6-15 0 0,130 1-34 0 0,-105-6 49 0 0,-78 1 0 0 0,67-1 0 0 0,76 3 0 0 0,-12 4 0 0 0,-8 4 0 0 0,-156-10 0 0 0,29 1 25 0 0,51 6 38 0 0,-35 0 173 0 0,95 0 0 0 0,-109-13-167 0 0,21 1 70 0 0,21 7-43 0 0,122-10 0 0 0,-120-2-96 0 0,40 1 536 0 0,-115 6-472 0 0,-23 0-80 0 0,-7 0-64 0 0,7 4-2220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30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0 8287 0 0,'0'0'6271'0'0,"-8"6"-5055"0"0,4-3-1057 0 0,0 1 1 0 0,0 0-1 0 0,1 0 0 0 0,-1 0 1 0 0,1 0-1 0 0,0 1 0 0 0,0-1 1 0 0,0 1-1 0 0,-2 6 1 0 0,-3 7-75 0 0,-6 23 0 0 0,7-19 8 0 0,-21 64 53 0 0,-44 123 48 0 0,53-160-173 0 0,-3 0 0 0 0,-1-2-1 0 0,-3 0 1 0 0,-2-2 0 0 0,-37 46-1 0 0,-37 36 196 0 0,95-118-216 0 0,2-5-358 0 0,5-5 95 0 0,2-4-300 0 0,8-7-749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3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104 469 10247 0 0,'0'0'466'0'0,"-2"1"-5"0"0,-7 5-62 0 0,1 0 0 0 0,0 1 0 0 0,0 0 0 0 0,0 0 1 0 0,1 1-1 0 0,0 0 0 0 0,0 0 0 0 0,-6 11 1319 0 0,13-18-1589 0 0,0-1 0 0 0,0 1 0 0 0,0-1 0 0 0,0 1 0 0 0,0-1 0 0 0,0 1 0 0 0,0-1 0 0 0,0 1 0 0 0,0-1 0 0 0,0 1 0 0 0,0-1 0 0 0,1 1 0 0 0,-1-1 0 0 0,0 0 0 0 0,0 1 0 0 0,1-1 0 0 0,-1 1 0 0 0,0-1 0 0 0,0 1 0 0 0,1 0 0 0 0,0-1-87 0 0,-1 0-1 0 0,1-1 1 0 0,-1 1 0 0 0,0 0-1 0 0,1 0 1 0 0,-1 0 0 0 0,0 0 0 0 0,1 0-1 0 0,-1 0 1 0 0,0 0 0 0 0,1 0 0 0 0,-1-1-1 0 0,0 1 1 0 0,1 0 0 0 0,-1 0-1 0 0,0-1 1 0 0,1 1 0 0 0,-1 0 0 0 0,0 0-1 0 0,0-1 1 0 0,1 1 0 0 0,-1 0-1 0 0,0-1 1 0 0,0 1 0 0 0,0 0 0 0 0,0-1-1 0 0,1 1 1 0 0,-1 0 0 0 0,0-1-1 0 0,0 0 1 0 0,1-1-16 0 0,0 0-1 0 0,0-1 1 0 0,0 0 0 0 0,0 1-1 0 0,-1-1 1 0 0,1 0-1 0 0,-1 1 1 0 0,1-1 0 0 0,-1 0-1 0 0,0 1 1 0 0,0-1 0 0 0,-1 0-1 0 0,1 0 1 0 0,-1-2-1 0 0,-2-6 15 0 0,0 0 0 0 0,-6-12 0 0 0,0-4 48 0 0,4 10-1 0 0,1 0-1 0 0,0 1 1 0 0,1-1-1 0 0,0-29 1 0 0,3 38-64 0 0,0 0 1 0 0,1 0-1 0 0,0 0 0 0 0,1 0 1 0 0,0 1-1 0 0,0-1 0 0 0,1 1 1 0 0,0-1-1 0 0,0 1 0 0 0,0 0 1 0 0,1 0-1 0 0,7-10 0 0 0,2 2-26 0 0,0 0-1 0 0,1 1 1 0 0,0 0 0 0 0,1 1-1 0 0,0 1 1 0 0,1 0 0 0 0,0 1-1 0 0,1 1 1 0 0,24-11 0 0 0,-6 6-8 0 0,1 1 0 0 0,1 2 1 0 0,68-14-1 0 0,-88 22 1 0 0,0 2 1 0 0,0 0-1 0 0,0 1 0 0 0,0 1 0 0 0,0 0 0 0 0,0 1 1 0 0,31 7-1 0 0,-43-7 17 0 0,1 0 0 0 0,0 1-1 0 0,-1 0 1 0 0,1 0 0 0 0,-1 1 0 0 0,1 0 0 0 0,-1 0 0 0 0,0 0 0 0 0,0 0 0 0 0,-1 1 0 0 0,1 0 0 0 0,-1 0 0 0 0,1 0 0 0 0,-1 0-1 0 0,0 1 1 0 0,-1-1 0 0 0,1 1 0 0 0,-1 0 0 0 0,0 0 0 0 0,0 1 0 0 0,-1-1 0 0 0,0 1 0 0 0,0-1 0 0 0,0 1 0 0 0,2 10-1 0 0,-3-5 30 0 0,0 1-1 0 0,0-1 1 0 0,-2 1-1 0 0,1-1 1 0 0,-1 1-1 0 0,-1-1 1 0 0,0 0-1 0 0,-1 0 1 0 0,-6 18-1 0 0,-4 3 191 0 0,-30 58 0 0 0,25-58-130 0 0,-31 43 0 0 0,42-67-93 0 0,1-1-1 0 0,-1 0 1 0 0,0-1 0 0 0,-1 1-1 0 0,0-1 1 0 0,0-1 0 0 0,0 0-1 0 0,-1 0 1 0 0,1 0 0 0 0,-1-1-1 0 0,-15 4 1 0 0,-1 0 5 0 0,0-2 0 0 0,0-1 0 0 0,-32 2 0 0 0,41-6-16 0 0,-1 0 1 0 0,0-1-1 0 0,1-1 0 0 0,-1 0 1 0 0,1-1-1 0 0,-1-1 0 0 0,1-1 1 0 0,-22-8-1 0 0,37 12-23 0 0,1 0-1 0 0,0 0 1 0 0,0 0 0 0 0,-1 0-1 0 0,1 0 1 0 0,0 0 0 0 0,0 0-1 0 0,0 0 1 0 0,-1 0 0 0 0,1 0 0 0 0,0 0-1 0 0,0-1 1 0 0,0 1 0 0 0,-1 0-1 0 0,1 0 1 0 0,0 0 0 0 0,0 0 0 0 0,0-1-1 0 0,0 1 1 0 0,-1 0 0 0 0,1 0-1 0 0,0 0 1 0 0,0-1 0 0 0,0 1-1 0 0,0 0 1 0 0,0 0 0 0 0,0 0 0 0 0,0-1-1 0 0,0 1 1 0 0,0 0 0 0 0,0 0-1 0 0,-1-1 1 0 0,1 1 0 0 0,0 0 0 0 0,0 0-1 0 0,0 0 1 0 0,1-1 0 0 0,-1 1-1 0 0,0 0 1 0 0,0 0 0 0 0,0-1-1 0 0,6-6-1646 0 0,-5 7 1692 0 0,10-8-1502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31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35 4143 0 0,'0'-1'319'0'0,"14"-32"13040"0"0,-15 43-11602 0 0,-3 1-1447 0 0,0 0 1 0 0,-1 0-1 0 0,0 0 1 0 0,-1-1-1 0 0,-9 13 1 0 0,-2 3 183 0 0,-17 34 379 0 0,2 1 0 0 0,-42 118 0 0 0,72-173-851 0 0,0-3-21 0 0,1 0-1 0 0,1 1 1 0 0,-1-1 0 0 0,0 0-1 0 0,1 0 1 0 0,-1 1 0 0 0,1-1-1 0 0,0 5 1 0 0,0-7-128 0 0,0 8-2454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3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9671 0 0,'0'0'2192'0'0,"1"1"-897"0"0,12 30 3511 0 0,4 17-3787 0 0,-13-37-499 0 0,-1-3-390 0 0,1 0 0 0 0,0 0-1 0 0,0-1 1 0 0,1 0-1 0 0,0 0 1 0 0,0 0 0 0 0,1 0-1 0 0,0-1 1 0 0,0 0 0 0 0,7 5-1 0 0,7 6 262 0 0,45 26 0 0 0,-35-26-193 0 0,45 29 131 0 0,-68-40-304 0 0,0-1 0 0 0,0 1 0 0 0,-1 0-1 0 0,0 1 1 0 0,0 0 0 0 0,0 0 0 0 0,7 12-1 0 0,-12-17-20 0 0,0 0 0 0 0,0 0 0 0 0,0 1-1 0 0,0-1 1 0 0,0 0 0 0 0,-1 1 0 0 0,1-1-1 0 0,-1 0 1 0 0,1 1 0 0 0,-1-1 0 0 0,0 1-1 0 0,0-1 1 0 0,0 1 0 0 0,0-1-1 0 0,-1 1 1 0 0,0 3 0 0 0,0-2 1 0 0,-1-1 1 0 0,1 1-1 0 0,-1-1 1 0 0,0 1-1 0 0,0-1 0 0 0,0 0 1 0 0,0 0-1 0 0,-1 0 1 0 0,-4 5-1 0 0,-4 2 28 0 0,-1-1-1 0 0,0-1 1 0 0,0 1-1 0 0,-18 7 0 0 0,-6 2 9 0 0,-1-3 0 0 0,-1 0-1 0 0,-1-3 1 0 0,-54 11-1 0 0,83-21-36 0 0,1 0-90 0 0,0 0 0 0 0,-1 0 0 0 0,1-1 0 0 0,0 0 0 0 0,-18-1 0 0 0,26 0-8 0 0,0 0-1 0 0,0 0 1 0 0,0-1 0 0 0,0 1-1 0 0,0 0 1 0 0,0-1 0 0 0,0 1-1 0 0,0-1 1 0 0,0 1-1 0 0,0-1 1 0 0,0 1 0 0 0,1-1-1 0 0,-1 0 1 0 0,0 1 0 0 0,0-1-1 0 0,0 0 1 0 0,-1-1 0 0 0,-2-7-1584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32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2 9215 0 0,'0'0'707'0'0,"9"-1"4428"0"0,-7 7-4848 0 0,-1 1 0 0 0,0 0 1 0 0,0-1-1 0 0,0 1 0 0 0,-1 0 1 0 0,0 0-1 0 0,-1 0 0 0 0,-1 11 1 0 0,-16 58 1495 0 0,13-59-1342 0 0,-32 107 853 0 0,-5-3-1 0 0,-70 140 0 0 0,35-115-1179 0 0,59-115-113 0 0,-3-1 0 0 0,-36 43 0 0 0,46-60-1031 0 0,25-31-10365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3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0 418 9671 0 0,'0'0'1227'0'0,"1"-2"-195"0"0,0 0-632 0 0,-1-1 0 0 0,1 0 0 0 0,0 0-1 0 0,1 1 1 0 0,-1-1 0 0 0,0 1 0 0 0,1-1 0 0 0,0 1 0 0 0,-1 0 0 0 0,4-4 0 0 0,24-20 871 0 0,-13 13-938 0 0,45-37 29 0 0,9-8-170 0 0,-17 8-26 0 0,52-47 359 0 0,-94 88-506 0 0,0 0-1 0 0,1 1 1 0 0,0 0 0 0 0,0 0-1 0 0,1 1 1 0 0,0 1 0 0 0,23-8-1 0 0,33-3 36 0 0,-44 12 34 0 0,-16 9-21 0 0,-4-1-28 0 0,1 0 1 0 0,-1 0 0 0 0,0 0 0 0 0,1 1 0 0 0,-2-1 0 0 0,1 1-1 0 0,0 1 1 0 0,-1-1 0 0 0,0 1 0 0 0,7 8 0 0 0,3 8 126 0 0,12 24 0 0 0,-15-26-82 0 0,107 178 1869 0 0,-118-197-1926 0 0,1 1-1 0 0,-1 0 0 0 0,1 0 1 0 0,-1 0-1 0 0,0 0 0 0 0,0 0 1 0 0,1 0-1 0 0,-1 0 0 0 0,0 0 1 0 0,0 0-1 0 0,0 0 0 0 0,0 0 1 0 0,0 0-1 0 0,0 0 0 0 0,0 0 1 0 0,-1 0-1 0 0,1 0 0 0 0,0 0 1 0 0,0 0-1 0 0,-1 0 0 0 0,1 0 1 0 0,-1 0-1 0 0,1-1 0 0 0,-1 1 1 0 0,1 0-1 0 0,-1 0 0 0 0,1 0 1 0 0,-1-1-1 0 0,0 1 0 0 0,0 1 1 0 0,-3 1 27 0 0,-1 1 0 0 0,1-1 0 0 0,0 0 0 0 0,-6 3 0 0 0,7-4-30 0 0,-20 11 102 0 0,0-2 0 0 0,-37 14 0 0 0,-54 11-44 0 0,16-6-58 0 0,61-18-13 0 0,-4 2 3 0 0,0 1 0 0 0,-59 31 0 0 0,60-23-375 0 0,-49 18-1 0 0,87-40-435 0 0,14-11-7017 0 0,3-3 1484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3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95 5063 0 0,'0'0'390'0'0,"-2"0"-252"0"0,-16-1-173 0 0,-11 0 4135 0 0,-21-1 6874 0 0,51 1-10894 0 0,0-1 1 0 0,0 0 0 0 0,0 1-1 0 0,0-1 1 0 0,1 1 0 0 0,-1 0-1 0 0,0-1 1 0 0,1 1 0 0 0,-1 0-1 0 0,4-2 1 0 0,-4 2-7 0 0,15-8 106 0 0,1 0-1 0 0,0 1 1 0 0,0 0-1 0 0,0 2 1 0 0,26-7-1 0 0,-18 5-120 0 0,-14 5 5 0 0,1 0-1 0 0,15-1 0 0 0,-23 3-37 0 0,0 1-1 0 0,0-1 1 0 0,0 1-1 0 0,0 1 0 0 0,0-1 1 0 0,0 0-1 0 0,0 1 0 0 0,0 0 1 0 0,0 0-1 0 0,5 2 0 0 0,0 3-14 0 0,-4 3-11 0 0,-5-6-1 0 0,0-1 0 0 0,0 1 0 0 0,0-1 0 0 0,0 1-1 0 0,-1 0 1 0 0,1-1 0 0 0,0 1 0 0 0,-1-1 0 0 0,0 1 0 0 0,0-1 0 0 0,0 1-1 0 0,0-1 1 0 0,0 0 0 0 0,0 1 0 0 0,-1-1 0 0 0,-1 2 0 0 0,-5 7-19 0 0,-17 18 1 0 0,19-22 10 0 0,-19 19 3 0 0,-2 0 0 0 0,0-2-1 0 0,-2-1 1 0 0,-35 21-1 0 0,45-31 14 0 0,-123 86-3 0 0,131-90 5 0 0,0 1 0 0 0,1 0 0 0 0,0 0 0 0 0,0 1 0 0 0,-10 18-1 0 0,15-20 3 0 0,4-1-11 0 0,2-6 7 0 0,-1-1-1 0 0,1 0 1 0 0,0 1 0 0 0,0-1-1 0 0,0 0 1 0 0,0 0 0 0 0,0 0-1 0 0,0 0 1 0 0,0 0-1 0 0,0 0 1 0 0,0 0 0 0 0,0 0-1 0 0,0 0 1 0 0,1 0 0 0 0,-1-1-1 0 0,0 1 1 0 0,1 0-1 0 0,-1-1 1 0 0,2 1 0 0 0,33 6 234 0 0,-15-3-135 0 0,-4 0 69 0 0,0 0-1 0 0,1-1 0 0 0,0-1 1 0 0,23-1-1 0 0,-30-1-84 0 0,98-3 596 0 0,-89 1-604 0 0,-10 2-77 0 0,1-1-1 0 0,18-5 1 0 0,50-12-4154 0 0,-68 16 2461 0 0,1 0-51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 5063 0 0,'-2'0'232'0'0,"-7"0"-208"0"0,-1 1 0 0 0,0 1-1 0 0,1 0 1 0 0,-18 5 0 0 0,-11 4 2503 0 0,-7-2-683 0 0,16-3 423 0 0,-1 0 0 0 0,-44 18 0 0 0,66-21-1718 0 0,6-3 650 0 0,3 2-902 0 0,2 1-211 0 0,-1-1 0 0 0,1 1 0 0 0,-1-1 0 0 0,1 1-1 0 0,0-1 1 0 0,0 0 0 0 0,0-1 0 0 0,0 1 0 0 0,0 0 0 0 0,0-1 0 0 0,7 3-1 0 0,43 10 553 0 0,-40-12-515 0 0,-6 0-61 0 0,35 7 535 0 0,76 28 0 0 0,-107-32-495 0 0,1 0 0 0 0,-1 1 0 0 0,0 0-1 0 0,0 1 1 0 0,0 0 0 0 0,-1 0 0 0 0,0 2 0 0 0,-1-1 0 0 0,0 1 0 0 0,16 20 0 0 0,-22-25-70 0 0,0 1 1 0 0,0 0-1 0 0,0 0 0 0 0,-1 0 1 0 0,0 0-1 0 0,0 1 0 0 0,0-1 0 0 0,-1 1 1 0 0,0-1-1 0 0,0 1 0 0 0,0-1 1 0 0,-1 1-1 0 0,1 9 0 0 0,-2-7 4 0 0,0 0-1 0 0,-1 1 1 0 0,0-1-1 0 0,0 0 1 0 0,-1 0-1 0 0,0 0 1 0 0,0-1-1 0 0,-6 12 1 0 0,0-6 3 0 0,0 1 0 0 0,0-1 1 0 0,-1-1-1 0 0,-1 0 1 0 0,0-1-1 0 0,-1 0 0 0 0,0 0 1 0 0,-1-1-1 0 0,-15 9 0 0 0,4-5-10 0 0,-1-1 0 0 0,0-1 0 0 0,-33 10 0 0 0,42-17-98 0 0,-1 0 0 0 0,0-1 0 0 0,0-1 0 0 0,0-1 0 0 0,0 0 1 0 0,-24-1-1 0 0,40-1 62 0 0,0 0-145 0 0,-1 0 0 0 0,1 0 0 0 0,-1 0 0 0 0,1 0 0 0 0,-1 0 0 0 0,1-1 0 0 0,-1 1 0 0 0,1 0 0 0 0,-1-1 0 0 0,1 1 0 0 0,-1-1 0 0 0,1 0 0 0 0,0 1 0 0 0,-1-1 0 0 0,1 0 0 0 0,0 0 0 0 0,-1 0 0 0 0,1 0 0 0 0,-1-1 0 0 0,-1-5-1440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3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6447 0 0,'1'-1'2727'0'0,"16"-19"5584"0"0,-10 15-7837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34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15631 0 0,'2'-2'122'0'0,"0"-1"0"0"0,0 1-1 0 0,0 0 1 0 0,1 0 0 0 0,-1 0-1 0 0,0 0 1 0 0,1 0 0 0 0,0 1-1 0 0,-1-1 1 0 0,1 1 0 0 0,0-1 0 0 0,0 1-1 0 0,0 0 1 0 0,3-1 0 0 0,22-9 3236 0 0,-27 10-2638 0 0,7-8 1575 0 0,4-13-820 0 0,-5 13-6274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0:5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8 6447 0 0,'5'-8'8995'0'0,"-7"9"-8753"0"0,-1 0 0 0 0,1-1 0 0 0,0 1 0 0 0,0 0 0 0 0,-1 0 1 0 0,-3 3-1 0 0,4-3-81 0 0,-21 11 123 0 0,0 1 1 0 0,0 2-1 0 0,1 0 0 0 0,1 1 1 0 0,1 2-1 0 0,1 0 1 0 0,0 1-1 0 0,1 0 0 0 0,-25 36 1 0 0,38-45-249 0 0,-1 0 0 0 0,2 0 0 0 0,-1 0 0 0 0,2 1 0 0 0,-6 19 0 0 0,9-27-9 0 0,-1-1 1 0 0,1 0-1 0 0,0 1 0 0 0,-1-1 1 0 0,1 0-1 0 0,0 1 1 0 0,1-1-1 0 0,-1 1 0 0 0,0-1 1 0 0,1 0-1 0 0,-1 1 1 0 0,1-1-1 0 0,0 0 1 0 0,0 1-1 0 0,0-1 0 0 0,0 0 1 0 0,0 0-1 0 0,0 0 1 0 0,1 0-1 0 0,-1 0 0 0 0,0 0 1 0 0,1 0-1 0 0,0-1 1 0 0,0 1-1 0 0,-1 0 0 0 0,1-1 1 0 0,0 0-1 0 0,0 1 1 0 0,3 0-1 0 0,1 2 40 0 0,0-1-1 0 0,0-1 1 0 0,0 1 0 0 0,1-1 0 0 0,-1 0-1 0 0,1 0 1 0 0,0-1 0 0 0,-1 0-1 0 0,9 0 1 0 0,2-1 35 0 0,1-1-1 0 0,-1-1 1 0 0,0-1-1 0 0,0 0 0 0 0,0-1 1 0 0,0-1-1 0 0,0-1 1 0 0,-1 0-1 0 0,28-15 1 0 0,-33 14-59 0 0,-1 0 1 0 0,1 0-1 0 0,-1-1 1 0 0,0 0 0 0 0,-1-1-1 0 0,0 0 1 0 0,11-13-1 0 0,-16 16-30 0 0,0 1 0 0 0,0-1 1 0 0,-1 0-1 0 0,1-1 0 0 0,-1 1 0 0 0,-1 0 0 0 0,1-1 0 0 0,-1 0 0 0 0,0 0 0 0 0,-1 1 1 0 0,1-1-1 0 0,-2 0 0 0 0,1 0 0 0 0,-1-13 0 0 0,0 18-19 0 0,0 0-1 0 0,0-1 1 0 0,-1 1 0 0 0,1 0-1 0 0,-1 0 1 0 0,0 0 0 0 0,1 0-1 0 0,-1 0 1 0 0,0 0-1 0 0,0 0 1 0 0,-1 0 0 0 0,1 0-1 0 0,0 0 1 0 0,0 0 0 0 0,-1 1-1 0 0,-2-3 1 0 0,1 1-46 0 0,0 1 0 0 0,0 1 0 0 0,0-1 0 0 0,0 0 1 0 0,0 1-1 0 0,0 0 0 0 0,0 0 0 0 0,-1 0 0 0 0,-5-1 0 0 0,-5 0-173 0 0,1 1 0 0 0,-1 1 0 0 0,1 0-1 0 0,-18 3 1 0 0,31-3 218 0 0,-60 11-851 0 0,32-5-149 0 0,22-6 706 0 0,13-5-4117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57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17 15263 0 0,'0'-9'1622'0'0,"0"2"623"0"0,-1 8-1890 0 0,-5 2-247 0 0,0 1 1 0 0,1 0-1 0 0,0 0 1 0 0,-1 0-1 0 0,2 1 1 0 0,-1-1-1 0 0,0 1 1 0 0,-5 9 0 0 0,-30 51 160 0 0,29-47-147 0 0,-103 207 436 0 0,28-48-414 0 0,-30 64-52 0 0,106-219-100 0 0,-20 36 115 0 0,-2-1 0 0 0,-77 100-1 0 0,97-139-130 0 0,11-16-94 0 0,7-20-2761 0 0,-4 7-1762 0 0,-1 0-1505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35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2 114 17103 0 0,'0'0'2727'0'0,"0"-2"-1762"0"0,-1-2-646 0 0,1-1 0 0 0,0 1-1 0 0,0 0 1 0 0,0 0 0 0 0,1 0 0 0 0,-1-1-1 0 0,1 1 1 0 0,0 0 0 0 0,0 0 0 0 0,1 0 0 0 0,-1 0-1 0 0,4-6 1 0 0,0 2-381 0 0,0 0 1 0 0,0 0-1 0 0,0 1 1 0 0,13-13-1 0 0,-17 19-314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35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5527 0 0,'0'0'498'0'0,"-1"0"-406"0"0,-19 4-459 0 0,7-2 4351 0 0,0 0-1 0 0,-24 9 1 0 0,29-8-3232 0 0,7-2-250 0 0,0-1-428 0 0,1 0 0 0 0,-1 0-1 0 0,1 1 1 0 0,-1-1 0 0 0,1 0 0 0 0,-1 0-1 0 0,1 1 1 0 0,0-1 0 0 0,-1 0 0 0 0,1 0-1 0 0,-1 1 1 0 0,1-1 0 0 0,0 1-1 0 0,-1-1 1 0 0,1 0 0 0 0,0 1 0 0 0,0-1-1 0 0,-1 1 1 0 0,1 0 0 0 0,6 7-45 0 0,1 0-1 0 0,0 0 1 0 0,0-1 0 0 0,1 0 0 0 0,0 0 0 0 0,0-1-1 0 0,10 7 1 0 0,-3-3 13 0 0,16 15-1 0 0,-21-16-41 0 0,-1 1 0 0 0,0 0 0 0 0,0 0 0 0 0,-1 1 0 0 0,13 23 0 0 0,-17-27 0 0 0,-1 1 0 0 0,0-1 0 0 0,-1 1 0 0 0,1 0 0 0 0,-2-1 0 0 0,1 1 0 0 0,-1 0 0 0 0,0 0 0 0 0,0 0 0 0 0,-1 0 0 0 0,-1 11 0 0 0,-1-9 42 0 0,0-1 0 0 0,0 0 1 0 0,-1 1-1 0 0,0-1 0 0 0,0 0 0 0 0,-1-1 0 0 0,0 1 0 0 0,-1-1 0 0 0,0 0 1 0 0,0 0-1 0 0,-1 0 0 0 0,0 0 0 0 0,-11 9 0 0 0,0 0 87 0 0,-2-2-1 0 0,0 0 0 0 0,0-1 1 0 0,-26 14-1 0 0,-54 19 58 0 0,33-17-428 0 0,64-29 10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3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13103 0 0,'0'0'3674'0'0,"0"2"-2928"0"0,-1 12-415 0 0,0 1 0 0 0,-1-1 0 0 0,-1 0 0 0 0,0 1 0 0 0,-1-1 1 0 0,0-1-1 0 0,-1 1 0 0 0,-9 17 0 0 0,-10 13 38 0 0,-32 45 0 0 0,11-20-35 0 0,-76 155 269 0 0,115-206-614 0 0,4-13 7 0 0,1 0-1 0 0,-1-1 1 0 0,0 1-1 0 0,0 0 1 0 0,-5 6-1 0 0,7-10-135 0 0,7-6-4725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36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51 494 5063 0 0,'0'0'808'0'0,"-16"-10"6575"0"0,-7 0-3910 0 0,22 10-2930 0 0,0-1-344 0 0,0 0 0 0 0,0 0 0 0 0,0 0 1 0 0,0 0-1 0 0,0 0 0 0 0,0 0 0 0 0,1-1 0 0 0,-1 1 1 0 0,-1-2-1 0 0,2 0-136 0 0,0 1 0 0 0,0-1 0 0 0,0 1 0 0 0,0 0 0 0 0,0-1 0 0 0,1 1 0 0 0,-1 0 0 0 0,1-1 0 0 0,0 1 0 0 0,0 0 0 0 0,0 0 0 0 0,0 0-1 0 0,0-1 1 0 0,2-1 0 0 0,22-31 505 0 0,-19 28-437 0 0,39-44 254 0 0,54-47 0 0 0,-58 59-341 0 0,-15 13-44 0 0,2 1 0 0 0,1 1 0 0 0,0 2 0 0 0,2 1 0 0 0,57-29 0 0 0,-75 45 9 0 0,1 0 0 0 0,0 1 0 0 0,0 0 0 0 0,0 1 0 0 0,1 1 0 0 0,-1 0 0 0 0,29 1 0 0 0,-23 2 3 0 0,0 1 0 0 0,0 0 0 0 0,0 2 0 0 0,-1 0 0 0 0,23 8 0 0 0,-39-11-10 0 0,1 1-1 0 0,-1-1 1 0 0,0 1-1 0 0,0 0 1 0 0,0-1-1 0 0,0 1 0 0 0,0 1 1 0 0,0-1-1 0 0,-1 0 1 0 0,1 1-1 0 0,-1-1 1 0 0,1 1-1 0 0,3 5 1 0 0,-4-3 3 0 0,0 0 1 0 0,1-1 0 0 0,-1 1-1 0 0,-1 0 1 0 0,1 0 0 0 0,-1 1-1 0 0,0-1 1 0 0,1 8 0 0 0,-2 3 15 0 0,0 0 1 0 0,-1 0 0 0 0,0 0-1 0 0,-2-1 1 0 0,-4 20 0 0 0,-1-2 132 0 0,-2-1 0 0 0,-2-1 0 0 0,0 0 0 0 0,-26 46 0 0 0,28-62-99 0 0,1-1-1 0 0,-2-1 1 0 0,0 0-1 0 0,0 0 1 0 0,-1-1-1 0 0,-1 0 1 0 0,0-1-1 0 0,0-1 1 0 0,-1 0-1 0 0,-19 9 1 0 0,13-8 24 0 0,-1-1 1 0 0,-1-1-1 0 0,0-1 1 0 0,0-1-1 0 0,0-1 1 0 0,-45 6-1 0 0,29-8-25 0 0,-1-3 1 0 0,1 0-1 0 0,0-3 0 0 0,0-1 0 0 0,-65-14 0 0 0,96 15-58 0 0,-23-8-121 0 0,28 10-594 0 0,15-4-2256 0 0,0 2 1487 0 0,2 0-174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36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0 10135 0 0,'0'0'5112'0'0,"0"2"-3764"0"0,-3 8-828 0 0,-1-1 0 0 0,1 0-1 0 0,-2 0 1 0 0,1 0 0 0 0,-1 0-1 0 0,-1-1 1 0 0,-6 9 0 0 0,-3 5 70 0 0,-116 198 1887 0 0,124-206-2486 0 0,0 1 0 0 0,2 0-1 0 0,-1 1 1 0 0,-5 29 0 0 0,11-43-659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3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14047 0 0,'0'0'1638'0'0,"2"1"-917"0"0,5 0-275 0 0,1 1 1 0 0,-1-1-1 0 0,1 0 0 0 0,-1-1 1 0 0,1 0-1 0 0,-1 0 0 0 0,1-1 1 0 0,0 1-1 0 0,-1-2 0 0 0,0 1 1 0 0,13-5-1 0 0,10-5 418 0 0,41-19 0 0 0,-60 25-764 0 0,150-66 948 0 0,-50 16-572 0 0,-102 51-503 0 0,-1 0 1 0 0,1 0 0 0 0,-1-1-1 0 0,0 0 1 0 0,-1-1 0 0 0,1 0-1 0 0,10-10 1 0 0,7-11-1520 0 0,-8 11-6121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37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2303 0 0,'0'0'102'0'0,"2"-1"-1"0"0,3 1 947 0 0,0 0-1 0 0,0-1 0 0 0,0 2 1 0 0,1-1-1 0 0,-1 1 0 0 0,0-1 1 0 0,0 1-1 0 0,0 1 1 0 0,0-1-1 0 0,-1 1 0 0 0,9 3 1 0 0,4 4 2634 0 0,29 20 0 0 0,-19-12-3950 0 0,-8-5 653 0 0,1 1 2 0 0,-1-1 0 0 0,2-1 0 0 0,-1 0 0 0 0,2-2 0 0 0,28 9 0 0 0,-32-13-429 0 0,62 13 754 0 0,-69-17-1143 0 0,0 1-1 0 0,0-2 1 0 0,0 1 0 0 0,0-2 0 0 0,13-1-1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39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72 225 1375 0 0,'-1'2'11204'0'0,"-5"11"-10512"0"0,1 0 0 0 0,1 1-1 0 0,0 0 1 0 0,1-1 0 0 0,0 1-1 0 0,1 1 1 0 0,1-1 0 0 0,0 17 0 0 0,3 13-338 0 0,-2 0 0 0 0,-7 53 0 0 0,7-90-344 0 0,0-4-10 0 0,-1 0 0 0 0,1-1 1 0 0,-1 1-1 0 0,1-1 0 0 0,-1 1 0 0 0,0-1 0 0 0,0 0 0 0 0,0 1 1 0 0,0-1-1 0 0,-1 0 0 0 0,1 0 0 0 0,-4 4 0 0 0,0 0 11 0 0,5-6-6 0 0,-1 0-1 0 0,1 0 1 0 0,0 0 0 0 0,0 0 0 0 0,-1 0-1 0 0,1 0 1 0 0,0-1 0 0 0,-1 1-1 0 0,1 0 1 0 0,0 0 0 0 0,-1 0 0 0 0,1 0-1 0 0,0 0 1 0 0,0-1 0 0 0,-1 1 0 0 0,1 0-1 0 0,0 0 1 0 0,0 0 0 0 0,0-1 0 0 0,-1 1-1 0 0,1 0 1 0 0,0 0 0 0 0,0-1-1 0 0,0 1 1 0 0,-1 0 0 0 0,1 0 0 0 0,0-1-1 0 0,0 1 1 0 0,0 0 0 0 0,0-1 0 0 0,-5-9 64 0 0,4 1-35 0 0,-1-1 0 0 0,1 1 0 0 0,0-1 0 0 0,1 0 0 0 0,1 1 0 0 0,-1-1 0 0 0,4-17 1 0 0,20-65 201 0 0,-15 66-232 0 0,0 1 0 0 0,2 0-1 0 0,1 1 1 0 0,1 0 0 0 0,1 1-1 0 0,1 0 1 0 0,34-38 0 0 0,-32 43 6 0 0,0 0 0 0 0,1 2 0 0 0,1 0 1 0 0,1 1-1 0 0,0 1 0 0 0,1 1 0 0 0,0 1 0 0 0,44-19 1 0 0,-57 28 74 0 0,0 0 1 0 0,0 1 0 0 0,1 0 0 0 0,-1 0 0 0 0,1 1 0 0 0,0 0-1 0 0,-1 0 1 0 0,1 1 0 0 0,15 2 0 0 0,-19-1-85 0 0,1 0-1 0 0,-1 0 1 0 0,0 1 0 0 0,1 0-1 0 0,-1 0 1 0 0,0 0-1 0 0,0 1 1 0 0,-1 0 0 0 0,1 0-1 0 0,0 0 1 0 0,-1 0 0 0 0,0 1-1 0 0,0 0 1 0 0,0 0 0 0 0,0 0-1 0 0,4 6 1 0 0,3 7-156 0 0,-8-12-446 0 0,0-1 0 0 0,0 1-1 0 0,0-1 1 0 0,1 0 0 0 0,-1 1 0 0 0,1-2 0 0 0,8 7 0 0 0,-2-4-5610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3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209 138 6447 0 0,'0'0'499'0'0,"0"1"-328"0"0,-3 27 849 0 0,3-25-537 0 0,0 0 0 0 0,0 0-1 0 0,1 0 1 0 0,-1 0 0 0 0,1 0 0 0 0,-1 0 0 0 0,1 0 0 0 0,0 0 0 0 0,0 0-1 0 0,0 0 1 0 0,1 0 0 0 0,1 2 0 0 0,-2-4-354 0 0,0 0-1 0 0,0 0 1 0 0,0 0 0 0 0,0 0-1 0 0,0 0 1 0 0,1-1 0 0 0,-1 1-1 0 0,0 0 1 0 0,1-1 0 0 0,-1 1-1 0 0,0-1 1 0 0,1 1 0 0 0,-1-1-1 0 0,0 0 1 0 0,1 1 0 0 0,-1-1 0 0 0,1 0-1 0 0,1 0 1 0 0,24-3 858 0 0,4-6-674 0 0,-1-1 0 0 0,-1-1 0 0 0,0-2 0 0 0,0-1 0 0 0,31-20 1 0 0,-35 20-306 0 0,-6 3-7 0 0,0-1-1 0 0,0 0 1 0 0,30-27-1 0 0,-48 38-8 0 0,0 0 0 0 0,0 0-1 0 0,0-1 1 0 0,0 1 0 0 0,0 0 0 0 0,0-1-1 0 0,0 1 1 0 0,-1-1 0 0 0,2-1 0 0 0,-2 2-5 0 0,0 1 0 0 0,0-1 0 0 0,0 1 1 0 0,1-1-1 0 0,-1 1 0 0 0,0-1 0 0 0,0 1 0 0 0,0-1 1 0 0,0 0-1 0 0,-1 1 0 0 0,1-1 0 0 0,0 1 0 0 0,0-1 1 0 0,0 1-1 0 0,0-1 0 0 0,0 1 0 0 0,-1-1 0 0 0,1 1 1 0 0,0 0-1 0 0,-1-2 0 0 0,0 1-9 0 0,-1 0 0 0 0,1 0 1 0 0,0 0-1 0 0,-1 1 0 0 0,1-1 0 0 0,-1 0 0 0 0,1 0 0 0 0,-1 1 1 0 0,0-1-1 0 0,1 1 0 0 0,-1 0 0 0 0,0-1 0 0 0,1 1 0 0 0,-1 0 1 0 0,0 0-1 0 0,1 0 0 0 0,-3 0 0 0 0,-20 1-62 0 0,0 1 0 0 0,0 2 0 0 0,1 0 0 0 0,-1 1 0 0 0,1 1 0 0 0,0 2-1 0 0,0 0 1 0 0,1 1 0 0 0,-33 19 0 0 0,20-7 118 0 0,1 2 0 0 0,0 1 0 0 0,2 1 0 0 0,-52 53 1 0 0,73-65 160 0 0,0 0 0 0 0,1 0 0 0 0,0 1 1 0 0,1 0-1 0 0,1 1 0 0 0,0 0 0 0 0,1 0 1 0 0,-9 28-1 0 0,13-33-77 0 0,0-1-1 0 0,1 1 1 0 0,0 0 0 0 0,1 0-1 0 0,0 0 1 0 0,1 0 0 0 0,0 0-1 0 0,0 0 1 0 0,1 0 0 0 0,0 0-1 0 0,1-1 1 0 0,0 1 0 0 0,1 0-1 0 0,0-1 1 0 0,8 19-1 0 0,-8-23-59 0 0,0 0 0 0 0,0-1 0 0 0,1 1 0 0 0,0-1 0 0 0,0 1 0 0 0,0-1 0 0 0,0 0-1 0 0,0-1 1 0 0,1 1 0 0 0,0-1 0 0 0,-1 0 0 0 0,1 0 0 0 0,1 0 0 0 0,6 2 0 0 0,-6-3-234 0 0,1 1 1 0 0,0-2-1 0 0,0 1 1 0 0,11 1 0 0 0,-11-3-989 0 0,1 0 1 0 0,0 0 0 0 0,0-1 0 0 0,7-1-1 0 0,11-3-5780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4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16 355 6447 0 0,'0'0'2835'0'0,"-4"10"4422"0"0,-5 9-4138 0 0,6-14-1656 0 0,7-14-1599 0 0,4-6-42 0 0,0 0 1 0 0,2 1 0 0 0,0 0-1 0 0,0 0 1 0 0,1 1 0 0 0,21-19-1 0 0,-14 14-24 0 0,1 1-1 0 0,1 1 1 0 0,35-22 0 0 0,-50 34 270 0 0,1 1 0 0 0,0 0 0 0 0,0 0 0 0 0,0 1 0 0 0,1 0 1 0 0,-1 0-1 0 0,0 0 0 0 0,1 1 0 0 0,0 0 0 0 0,-1 0 0 0 0,1 1 0 0 0,0 0 1 0 0,-1 0-1 0 0,1 0 0 0 0,0 1 0 0 0,-1 0 0 0 0,1 0 0 0 0,-1 1 0 0 0,8 2 1 0 0,-7-2 75 0 0,-1 1 1 0 0,0 0-1 0 0,0 0 1 0 0,0 0-1 0 0,-1 1 1 0 0,7 4-1 0 0,-9-4-96 0 0,0-1-1 0 0,0 1 1 0 0,0-1 0 0 0,0 1-1 0 0,-1 0 1 0 0,1 0-1 0 0,-1 0 1 0 0,0 0 0 0 0,0 1-1 0 0,-1-1 1 0 0,1 1 0 0 0,0 4-1 0 0,-1-4-35 0 0,0 0-1 0 0,-1-1 0 0 0,0 1 1 0 0,0 0-1 0 0,0 0 0 0 0,-1-1 1 0 0,1 1-1 0 0,-1 0 1 0 0,0 0-1 0 0,0-1 0 0 0,-1 1 1 0 0,-3 6-1 0 0,0 1-104 0 0,-2 0-1 0 0,0 0 1 0 0,-9 13 0 0 0,-14 4-826 0 0,29-28 665 0 0,1-2-228 0 0,-2-4 472 0 0,1 1-1 0 0,1-1 1 0 0,-1 1-1 0 0,1-1 1 0 0,-1 1 0 0 0,1-1-1 0 0,1 0 1 0 0,-1 1-1 0 0,0-1 1 0 0,1 1-1 0 0,0-1 1 0 0,0 1-1 0 0,1-1 1 0 0,3-7 0 0 0,2-5 14 0 0,1 0 0 0 0,15-21 0 0 0,-12 22-4 0 0,1 0 1 0 0,1 1-1 0 0,1 0 0 0 0,23-20 0 0 0,-13 16-4 0 0,0 1 0 0 0,36-21 1 0 0,-35 26 74 0 0,0 1 0 0 0,0 1 1 0 0,1 1-1 0 0,0 1 1 0 0,1 2-1 0 0,29-5 1 0 0,-45 10 41 0 0,0 1 0 0 0,0 0 1 0 0,0 1-1 0 0,0 0 0 0 0,-1 1 1 0 0,1 0-1 0 0,0 0 0 0 0,0 1 1 0 0,0 1-1 0 0,20 7 0 0 0,-29-9-93 0 0,0 0-1 0 0,0 0 0 0 0,0 1 1 0 0,0-1-1 0 0,0 0 1 0 0,0 1-1 0 0,-1 0 0 0 0,1-1 1 0 0,0 1-1 0 0,-1 0 1 0 0,1 0-1 0 0,-1 0 0 0 0,0 0 1 0 0,0 0-1 0 0,1 0 1 0 0,-1 0-1 0 0,-1 0 0 0 0,1 1 1 0 0,0-1-1 0 0,0 0 1 0 0,-1 1-1 0 0,0-1 1 0 0,1 0-1 0 0,-1 1 0 0 0,0-1 1 0 0,0 0-1 0 0,0 1 1 0 0,-1 2-1 0 0,-1 6 49 0 0,0 0 1 0 0,-1 0-1 0 0,-1 0 1 0 0,-8 18-1 0 0,2-6 267 0 0,-4 15-52 0 0,2 1-1 0 0,-10 56 1 0 0,21-86-271 0 0,-1-2-11 0 0,1 0-1 0 0,1 0 1 0 0,-1 0 0 0 0,1 0-1 0 0,2 13 1 0 0,-2-18-127 0 0,0-1 0 0 0,0 0 0 0 0,0 0 0 0 0,1 0-1 0 0,-1 1 1 0 0,0-1 0 0 0,1 0 0 0 0,-1 0 0 0 0,1 0 0 0 0,0 0 0 0 0,-1 0-1 0 0,1 0 1 0 0,1 2 0 0 0,-2-3-146 0 0,1 1-1 0 0,0 0 1 0 0,-1-1-1 0 0,1 0 1 0 0,0 1-1 0 0,0-1 1 0 0,-1 1-1 0 0,1-1 0 0 0,0 0 1 0 0,0 1-1 0 0,-1-1 1 0 0,1 0-1 0 0,0 0 1 0 0,0 0-1 0 0,0 0 1 0 0,0 1-1 0 0,-1-1 1 0 0,3-1-1 0 0,7 0-6951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5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47 152 5063 0 0,'-2'-1'390'0'0,"-2"0"-233"0"0,-1-1-1 0 0,1 1 1 0 0,-1 0 0 0 0,-7 0 0 0 0,-3 0 12269 0 0,15 3-12285 0 0,0 0 0 0 0,1-1 0 0 0,-1 1 0 0 0,0 0 1 0 0,1-1-1 0 0,-1 1 0 0 0,1-1 0 0 0,0 1 0 0 0,-1-1 0 0 0,1 1 0 0 0,0-1 0 0 0,0 1 0 0 0,0-1 0 0 0,0 0 0 0 0,0 1 0 0 0,0-1 0 0 0,0 0 0 0 0,1 0 1 0 0,-1 0-1 0 0,0 0 0 0 0,1 0 0 0 0,-1 0 0 0 0,0 0 0 0 0,1-1 0 0 0,-1 1 0 0 0,1 0 0 0 0,0-1 0 0 0,-1 1 0 0 0,1-1 0 0 0,-1 1 0 0 0,1-1 0 0 0,2 0 1 0 0,6 1 113 0 0,0 0 1 0 0,0 0-1 0 0,0-1 1 0 0,11-2-1 0 0,226-36 527 0 0,-3-21 130 0 0,-166 39-827 0 0,158-37-1968 0 0,-204 52-1742 0 0,-17 3-4067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4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414 131 5527 0 0,'0'0'423'0'0,"3"0"-278"0"0,8 2 1294 0 0,1-1 0 0 0,0 0 0 0 0,0-1 1 0 0,0-1-1 0 0,0 0 0 0 0,13-3 0 0 0,-24 4-1308 0 0,0 0 0 0 0,1 0 0 0 0,-1 0 0 0 0,0 0 0 0 0,0-1 0 0 0,1 1 1 0 0,-1 0-1 0 0,0-1 0 0 0,0 1 0 0 0,0-1 0 0 0,0 1 0 0 0,0-1 0 0 0,0 0 0 0 0,0 0 1 0 0,0 1-1 0 0,0-1 0 0 0,0 0 0 0 0,0 0 0 0 0,0 0 0 0 0,0 0 0 0 0,-1 0 0 0 0,1 0 1 0 0,0 0-1 0 0,-1 0 0 0 0,1 0 0 0 0,-1 0 0 0 0,1 0 0 0 0,-1-1 0 0 0,1 1 1 0 0,-1 0-1 0 0,0 0 0 0 0,0 0 0 0 0,0-1 0 0 0,0 1 0 0 0,1 0 0 0 0,-2 0 0 0 0,1-1 1 0 0,0 1-1 0 0,0 0 0 0 0,-1-2 0 0 0,0-2-100 0 0,0 0-1 0 0,-1 1 1 0 0,1-1-1 0 0,-1 1 1 0 0,0-1 0 0 0,-1 1-1 0 0,1 0 1 0 0,-5-7-1 0 0,3 7-75 0 0,-1 0 0 0 0,1 0 0 0 0,-1 0 0 0 0,1 0 0 0 0,-1 1 0 0 0,0 0-1 0 0,-1 0 1 0 0,1 0 0 0 0,0 1 0 0 0,-1-1 0 0 0,1 1 0 0 0,-1 0-1 0 0,0 1 1 0 0,0 0 0 0 0,0 0 0 0 0,0 0 0 0 0,0 0 0 0 0,0 1 0 0 0,0 0-1 0 0,1 0 1 0 0,-1 1 0 0 0,0 0 0 0 0,0 0 0 0 0,0 0 0 0 0,0 1-1 0 0,0 0 1 0 0,1 0 0 0 0,-1 0 0 0 0,-6 4 0 0 0,-30 21 0 0 0,1 2-1 0 0,2 1 1 0 0,1 2 0 0 0,-46 49-1 0 0,65-62 46 0 0,1 2 0 0 0,1 0 0 0 0,-22 33 0 0 0,38-52 0 0 0,-1 1 0 0 0,1 0 0 0 0,-1 0 0 0 0,1 1 0 0 0,0-1 0 0 0,0 0 0 0 0,0 6 0 0 0,1-9 0 0 0,-1 0 0 0 0,1 1 0 0 0,0-1 0 0 0,0 1 0 0 0,0-1 0 0 0,0 1 0 0 0,1-1 0 0 0,-1 0 0 0 0,0 1 0 0 0,0-1 0 0 0,0 1 0 0 0,0-1 0 0 0,0 0 0 0 0,0 1 0 0 0,1-1 0 0 0,-1 1 0 0 0,0-1 0 0 0,0 0 0 0 0,1 1 0 0 0,0 0 0 0 0,0-1-1 0 0,0 1 1 0 0,0-1-1 0 0,0 1 1 0 0,0-1-1 0 0,1 1 1 0 0,-1-1-1 0 0,0 0 1 0 0,0 0-1 0 0,0 0 1 0 0,0 0-1 0 0,1 0 1 0 0,-1 0-1 0 0,2 0 1 0 0,20-4-55 0 0,-19 3 37 0 0,15-4-28 0 0,0 0 0 0 0,0-2 0 0 0,33-16 0 0 0,53-36-48 0 0,-67 37 100 0 0,85-49 276 0 0,-117 66-193 0 0,-6 6-85 0 0,0-1-1 0 0,0 0 1 0 0,0 0-1 0 0,0 0 1 0 0,0 0-1 0 0,0 0 1 0 0,0 0-1 0 0,0 0 1 0 0,0 0-1 0 0,0 0 1 0 0,0 0-1 0 0,0 0 0 0 0,0 0 1 0 0,0 0-1 0 0,0 0 1 0 0,0 0-1 0 0,0 0 1 0 0,0 0-1 0 0,0 0 1 0 0,1 0-1 0 0,-1 0 1 0 0,0 0-1 0 0,0 0 1 0 0,0 0-1 0 0,0 0 1 0 0,0 0-1 0 0,0 0 1 0 0,0 1-1 0 0,0-1 1 0 0,0 0-1 0 0,0 0 0 0 0,0 0 1 0 0,0 0-1 0 0,0 0 1 0 0,0 0-1 0 0,0 0 1 0 0,0-1-1 0 0,0 1 1 0 0,1 0-1 0 0,-1 0 1 0 0,0 0-1 0 0,0 0 1 0 0,0 0-1 0 0,-1 7 67 0 0,-1 16 212 0 0,0 0 0 0 0,-7 24 0 0 0,7-38-146 0 0,0 0 0 0 0,1 0 0 0 0,0 0-1 0 0,0 17 1 0 0,7 4-1054 0 0,-5-26 110 0 0,0-1 1 0 0,1 0-1 0 0,-1 0 1 0 0,1 0-1 0 0,0 1 1 0 0,3 3-1 0 0,4 1-5828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4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26 9671 0 0,'1'-1'440'0'0,"1"-2"-211"0"0,-1 1-148 0 0,0 0 1 0 0,0 1-1 0 0,0-1 0 0 0,3-12 11169 0 0,-4 16-11150 0 0,-1-1 0 0 0,1 1 0 0 0,-1 0 0 0 0,0-1 0 0 0,0 1-1 0 0,0-1 1 0 0,0 1 0 0 0,0-1 0 0 0,0 0 0 0 0,-1 3 0 0 0,-2 1 90 0 0,-18 27 602 0 0,-25 50 0 0 0,39-65-801 0 0,1 1 0 0 0,0-1-1 0 0,1 1 1 0 0,1 0 0 0 0,-3 21-1 0 0,8-19-426 0 0,0-18-490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4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39 137 10103 0 0,'-1'2'464'0'0,"-27"166"4871"0"0,19-125-1054 0 0,18-51-3590 0 0,-7 5-566 0 0,65-73 897 0 0,22-23-865 0 0,-68 79-145 0 0,1 0 1 0 0,37-26-1 0 0,-38 31 30 0 0,0 1-43 0 0,25-15 0 0 0,-39 26 29 0 0,-1 0 1 0 0,1 0-1 0 0,-1 1 1 0 0,1 0-1 0 0,0 0 1 0 0,0 0-1 0 0,0 1 1 0 0,13-1-1 0 0,-18 2 93 0 0,-1 1-73 0 0,1 0 0 0 0,0-1 0 0 0,-1 1 0 0 0,1 0 0 0 0,-1 0 0 0 0,1 0 0 0 0,-1 0 0 0 0,1 0-1 0 0,-1 0 1 0 0,3 3 0 0 0,-2 0 2 0 0,0 0 0 0 0,0-1 0 0 0,0 1 0 0 0,0 0 0 0 0,-1 0 0 0 0,1 0 0 0 0,-1 0 0 0 0,0 0 0 0 0,-1 0 0 0 0,1 0 0 0 0,0 5 0 0 0,0 9 87 0 0,-2 21 0 0 0,0-31-107 0 0,-2 22 41 0 0,2-22-71 0 0,0 0 0 0 0,0 0 1 0 0,1 0-1 0 0,1 15 0 0 0,2-3-135 0 0,0 0-535 0 0,0-1 0 0 0,1 0-1 0 0,13 36 1 0 0,-11-42-722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41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69 14511 0 0,'28'-59'1752'0'0,"-27"59"-1623"0"0,-1-1 1 0 0,0 1-1 0 0,0 0 0 0 0,0 0 0 0 0,0 0 0 0 0,0 0 1 0 0,1 0-1 0 0,-1-1 0 0 0,0 1 0 0 0,0 0 0 0 0,0 0 1 0 0,0 0-1 0 0,0-1 0 0 0,0 1 0 0 0,0 0 0 0 0,0 0 1 0 0,0 0-1 0 0,1-1 0 0 0,-1 1 0 0 0,0 0 0 0 0,0 0 1 0 0,0-1-1 0 0,0 1 0 0 0,0 0 0 0 0,0 0 0 0 0,-1 0 1 0 0,1-1-1 0 0,0 1 0 0 0,0 0 0 0 0,0 0 0 0 0,0 0 1 0 0,0-1-1 0 0,0 1 0 0 0,0 0 0 0 0,0 0 0 0 0,0 0 1 0 0,0-1-1 0 0,-1 1 0 0 0,1 0 0 0 0,0 0 0 0 0,0 0 1 0 0,0 0-1 0 0,0 0 0 0 0,-1-1 0 0 0,1 1 0 0 0,0 0 1 0 0,0 0-1 0 0,-1 0 0 0 0,-13 3 1329 0 0,-16 14-1594 0 0,-28 33 264 0 0,8-7-69 0 0,22-22-182 0 0,1 1 1 0 0,1 2-1 0 0,-27 33 0 0 0,50-53 20 0 0,0 1-1 0 0,0-1 0 0 0,0 1 0 0 0,1 0 0 0 0,0 0 0 0 0,0 0 0 0 0,0 0 0 0 0,1 0 0 0 0,0 0 1 0 0,0 0-1 0 0,-1 8 0 0 0,2-12 59 0 0,1 0-1 0 0,-1 0 1 0 0,0 0 0 0 0,0-1 0 0 0,1 1 0 0 0,-1 0 0 0 0,1 0 0 0 0,-1-1-1 0 0,1 1 1 0 0,-1 0 0 0 0,1 0 0 0 0,-1-1 0 0 0,1 1 0 0 0,-1-1-1 0 0,1 1 1 0 0,0 0 0 0 0,0-1 0 0 0,1 1 0 0 0,14 8-337 0 0,-16-9 335 0 0,43 18-885 0 0,-29-13 906 0 0,-1 0 0 0 0,0 1-1 0 0,-1 1 1 0 0,1 0 0 0 0,-1 0 0 0 0,14 12-1 0 0,-20-13 67 0 0,0 0 0 0 0,-1 0 0 0 0,0 0 0 0 0,0 1 1 0 0,0 0-1 0 0,0 0 0 0 0,-1 0 0 0 0,-1 1 0 0 0,1 0 0 0 0,-1-1 0 0 0,3 11 0 0 0,-3-6 285 0 0,-1 1 0 0 0,0 0 0 0 0,0 0 0 0 0,-1 0 0 0 0,-1 0 0 0 0,-1 20 0 0 0,0-31-251 0 0,1 0 0 0 0,-1 0 0 0 0,0 1 0 0 0,1-1 1 0 0,-1 0-1 0 0,0 0 0 0 0,0 0 0 0 0,0 0 0 0 0,-1 0 0 0 0,1 0 0 0 0,0 0 0 0 0,-1-1 0 0 0,0 1 0 0 0,1 0 0 0 0,-1-1 0 0 0,0 1 0 0 0,0-1 1 0 0,1 0-1 0 0,-3 2 0 0 0,-5 2 76 0 0,-1 0 0 0 0,-17 6 1 0 0,21-9-60 0 0,-8 4-308 0 0,0-2 0 0 0,0 0 0 0 0,-1 0 0 0 0,1-1 0 0 0,-1-1 1 0 0,0-1-1 0 0,1 0 0 0 0,-1-1 0 0 0,-19-1 0 0 0,-39-4-3674 0 0,48 4 2263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4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715 17 2303 0 0,'-7'-7'17232'0'0,"6"6"-17123"0"0,1 0 0 0 0,0 1 0 0 0,-1-1 0 0 0,1 1 1 0 0,-1-1-1 0 0,1 1 0 0 0,-1-1 0 0 0,0 1 0 0 0,1-1 0 0 0,-1 1 0 0 0,0-1 0 0 0,1 1 0 0 0,-1-1 0 0 0,0 1 0 0 0,1 0 0 0 0,-1 0 0 0 0,0-1 0 0 0,1 1 0 0 0,-2 0 1 0 0,-6 0-70 0 0,1 1 0 0 0,-1 0 0 0 0,1 1 0 0 0,-1 0 0 0 0,1 0 0 0 0,0 0 0 0 0,0 1 1 0 0,0 0-1 0 0,-8 5 0 0 0,-62 43-175 0 0,53-34 54 0 0,-65 45-257 0 0,-231 170-1212 0 0,306-221 1536 0 0,0 1 0 0 0,1 1 0 0 0,-17 20 0 0 0,26-28 12 0 0,1-1 0 0 0,0 1 0 0 0,0 0 0 0 0,0 0 0 0 0,0 0 0 0 0,1 0 0 0 0,0 0 0 0 0,0 1 0 0 0,0-1 1 0 0,1 1-1 0 0,-1-1 0 0 0,1 1 0 0 0,1-1 0 0 0,-1 1 0 0 0,1 6 0 0 0,0-8 4 0 0,1 0 0 0 0,0 0 1 0 0,0 0-1 0 0,0-1 0 0 0,0 1 0 0 0,1 0 0 0 0,0-1 0 0 0,-1 1 0 0 0,1-1 0 0 0,0 0 0 0 0,1 1 0 0 0,3 4 1 0 0,-1-4 4 0 0,0 1 1 0 0,-1-1 0 0 0,1 0 0 0 0,0-1 0 0 0,1 1 0 0 0,-1-1 0 0 0,9 3 0 0 0,-3-1 7 0 0,0-1 1 0 0,1-1-1 0 0,0 0 0 0 0,0 0 1 0 0,0-1-1 0 0,0-1 0 0 0,22 0 1 0 0,-17-2 154 0 0,0-1 0 0 0,-1 0 0 0 0,1-2 1 0 0,27-8-1 0 0,9-8-988 0 0,-2-4-4553 0 0,-26 11-993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4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2 9671 0 0,'0'0'1218'0'0,"-2"0"-88"0"0,-8 3-318 0 0,1 0-1 0 0,-1 1 0 0 0,1 0 0 0 0,0 0 1 0 0,0 1-1 0 0,-12 8 0 0 0,-6 3-350 0 0,-134 79 1375 0 0,71-31-1491 0 0,75-52-306 0 0,1 1 1 0 0,0 0-1 0 0,-20 26 1 0 0,32-35-33 0 0,-1-1-1 0 0,1 1 1 0 0,0-1 0 0 0,0 1-1 0 0,0 0 1 0 0,0 0 0 0 0,1 0-1 0 0,-1 0 1 0 0,0 8 0 0 0,1-11-6 0 0,1 0 1 0 0,0 0 0 0 0,0 0 0 0 0,0 0 0 0 0,1 0 0 0 0,-1 0 0 0 0,0 0 0 0 0,0 0 0 0 0,1 0 0 0 0,-1 0 0 0 0,0 0 0 0 0,1 0 0 0 0,-1 0 0 0 0,1 0 0 0 0,-1 0 0 0 0,1 0 0 0 0,1 1 0 0 0,-1-1-1 0 0,0 0 0 0 0,1 0 0 0 0,-1 0 0 0 0,1 0 0 0 0,0 0 0 0 0,-1 0 1 0 0,1 0-1 0 0,0-1 0 0 0,-1 1 0 0 0,1-1 0 0 0,0 1 0 0 0,-1-1 0 0 0,4 1 0 0 0,6-1 8 0 0,0 0-1 0 0,0 0 1 0 0,0-1-1 0 0,0 0 1 0 0,0-1-1 0 0,0 0 1 0 0,0-1-1 0 0,-1 0 1 0 0,12-5-1 0 0,6-5 44 0 0,53-31-1 0 0,-52 26-37 0 0,38-32 0 0 0,-56 42-7 0 0,-1-1 0 0 0,-1-1 0 0 0,1 0 0 0 0,-2 0-1 0 0,1-1 1 0 0,10-19 0 0 0,-17 26-28 0 0,0 0 0 0 0,-1 1 0 0 0,0-1 0 0 0,0 0 1 0 0,0 0-1 0 0,0 0 0 0 0,0 0 0 0 0,-1-1 0 0 0,0 1 0 0 0,0 0 0 0 0,0 0 0 0 0,0 0 0 0 0,-1 0 0 0 0,1 0 0 0 0,-1 0 0 0 0,0 0 0 0 0,-1 0 0 0 0,1 0 0 0 0,-3-4 1 0 0,3 4-48 0 0,-1 1 1 0 0,0 0-1 0 0,0 0 1 0 0,0 0 0 0 0,0 0-1 0 0,0 1 1 0 0,-1-1 0 0 0,1 0-1 0 0,-1 1 1 0 0,0 0 0 0 0,0 0-1 0 0,1-1 1 0 0,-1 2-1 0 0,-1-1 1 0 0,1 0 0 0 0,0 1-1 0 0,0-1 1 0 0,-1 1 0 0 0,1 0-1 0 0,-1 0 1 0 0,1 0 0 0 0,-6 0-1 0 0,6 1-29 0 0,0 0 0 0 0,0 1 0 0 0,-1-1-1 0 0,1 1 1 0 0,0-1 0 0 0,0 1 0 0 0,0 0 0 0 0,0 0-1 0 0,0 1 1 0 0,0-1 0 0 0,0 0 0 0 0,0 1-1 0 0,-3 2 1 0 0,2 0-265 0 0,-1-1-1 0 0,1 0 1 0 0,1 1 0 0 0,-1 0-1 0 0,1 0 1 0 0,-1 0 0 0 0,-2 5-1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4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55 332 9215 0 0,'0'0'707'0'0,"-8"6"1013"0"0,-38 24 9485 0 0,48-43-10689 0 0,0 8-487 0 0,0-1 1 0 0,1 0-1 0 0,-1 1 0 0 0,1-1 0 0 0,1 1 1 0 0,-1 0-1 0 0,1 0 0 0 0,7-8 0 0 0,5-4 103 0 0,19-14-1 0 0,-16 15-101 0 0,34-27-72 0 0,105-62 0 0 0,-129 87 38 0 0,-11 7-6 0 0,1 0 0 0 0,0 2-1 0 0,0 0 1 0 0,1 2 0 0 0,0 0-1 0 0,26-5 1 0 0,-41 11 10 0 0,-1 0 0 0 0,1 1 0 0 0,-1-1 0 0 0,7 2 0 0 0,5 2-3 0 0,-13 1 8 0 0,-2-2 8 0 0,4 7 56 0 0,-3-4-42 0 0,0 1-1 0 0,-1-1 1 0 0,1 1-1 0 0,-1 0 1 0 0,-1-1-1 0 0,1 1 1 0 0,-1 0-1 0 0,-1 8 1 0 0,-1 7 82 0 0,-5 20 1 0 0,1-10-63 0 0,-8 34-35 0 0,8-42-12 0 0,1-1-1 0 0,-2 26 1 0 0,9-27-32 0 0,-2-19-133 0 0,20 10-737 0 0,-17-11 553 0 0,-1-1 0 0 0,1 1 0 0 0,0-1 0 0 0,-1 0 0 0 0,1 0 0 0 0,0 0 0 0 0,-1 0 0 0 0,5-2 0 0 0,10-1-1499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4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24 15863 0 0,'4'-2'301'0'0,"0"0"-1"0"0,0-1 0 0 0,0 2 0 0 0,6-3 1 0 0,19-7 2421 0 0,-40 18-2339 0 0,-115 67 482 0 0,46-29-497 0 0,30-16-392 0 0,1 3 0 0 0,-54 47 0 0 0,98-75 7 0 0,1 0-1 0 0,0 1 0 0 0,0 0 1 0 0,1 0-1 0 0,-4 6 0 0 0,5-8 12 0 0,-6 13-194 0 0,9-9 26 0 0,0-4 116 0 0,-1-3 46 0 0,1 1 1 0 0,-1-1-1 0 0,0 1 0 0 0,1 0 0 0 0,-1-1 0 0 0,0 1 1 0 0,1-1-1 0 0,-1 1 0 0 0,1-1 0 0 0,-1 0 0 0 0,1 1 1 0 0,-1-1-1 0 0,1 1 0 0 0,-1-1 0 0 0,1 0 1 0 0,-1 0-1 0 0,1 1 0 0 0,0-1 0 0 0,-1 0 0 0 0,1 0 1 0 0,1 1-1 0 0,15 2-84 0 0,-15-3 59 0 0,13 1-46 0 0,1-1 0 0 0,-1 0 0 0 0,24-4 0 0 0,19 0-145 0 0,-52 4 206 0 0,18 0-132 0 0,26 3 0 0 0,-41-2 116 0 0,0 1-1 0 0,0 0 0 0 0,-1 0 1 0 0,1 1-1 0 0,-1 0 1 0 0,11 6-1 0 0,-12-6 10 0 0,-1 1 0 0 0,1 1-1 0 0,-1-1 1 0 0,0 1 0 0 0,0 0-1 0 0,0 0 1 0 0,8 11 0 0 0,-11-13 71 0 0,-1 0 1 0 0,0 0-1 0 0,0 1 1 0 0,-1-1-1 0 0,1 0 1 0 0,-1 1-1 0 0,1-1 1 0 0,-1 1-1 0 0,0-1 1 0 0,0 1-1 0 0,-1 0 1 0 0,1-1-1 0 0,-1 1 1 0 0,0 0-1 0 0,0-1 1 0 0,0 1-1 0 0,-1 7 1 0 0,0-9 50 0 0,0 0 0 0 0,0 0 0 0 0,0 0 0 0 0,0 0 0 0 0,-1 0 0 0 0,1 0 0 0 0,-1-1 0 0 0,1 1 0 0 0,-1 0 0 0 0,-3 2 0 0 0,-1 2 143 0 0,-6 8-169 0 0,0-1 1 0 0,-1 0 0 0 0,-1-1 0 0 0,0 0 0 0 0,0-1 0 0 0,-1-1-1 0 0,-33 17 1 0 0,16-13-360 0 0,-63 18 0 0 0,75-28 223 0 0,1 0-1 0 0,-1-1 0 0 0,0 0 1 0 0,-36-2-1 0 0,49-1 74 0 0,0-1 0 0 0,0 0-1 0 0,0-1 1 0 0,0 1 0 0 0,0-1-1 0 0,-9-4 1 0 0,15 5-56 0 0,-1 1 1 0 0,1-1-1 0 0,-1 0 1 0 0,0 1-1 0 0,1-1 1 0 0,0 0-1 0 0,-1 0 1 0 0,1 0-1 0 0,-1 0 0 0 0,1-1 1 0 0,0 1-1 0 0,0 0 1 0 0,0 0-1 0 0,0-1 1 0 0,0 1-1 0 0,0-1 1 0 0,0 1-1 0 0,0-1 0 0 0,0 1 1 0 0,1-1-1 0 0,-1 0 1 0 0,1 1-1 0 0,-1-1 1 0 0,1 0-1 0 0,-1 1 1 0 0,1-1-1 0 0,0 0 0 0 0,0 1 1 0 0,0-1-1 0 0,0 0 1 0 0,1-2-1 0 0,-1 2-152 0 0,1 1 0 0 0,-1 0 0 0 0,1 0 0 0 0,-1-1 0 0 0,1 1 1 0 0,0 0-1 0 0,0 0 0 0 0,0 0 0 0 0,-1 0 0 0 0,1 0 0 0 0,0 0 0 0 0,2-1 0 0 0,-2 1-275 0 0,11-10-5519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45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861 60 7367 0 0,'0'-2'334'0'0,"0"-1"-308"0"0,0-1 0 0 0,0 0 0 0 0,0 1 0 0 0,-1-1 0 0 0,1 1 0 0 0,-1-1 0 0 0,0 1 0 0 0,-3-7 0 0 0,4 9 94 0 0,-1 0-1 0 0,0 0 0 0 0,0 0 1 0 0,0-1-1 0 0,0 1 0 0 0,0 0 1 0 0,0 0-1 0 0,0 0 1 0 0,0 0-1 0 0,0 0 0 0 0,0 1 1 0 0,-3-3-1 0 0,-14-1 3920 0 0,15 4-3198 0 0,-1 0 1 0 0,1 0-1 0 0,-1 0 1 0 0,1 1-1 0 0,0-1 0 0 0,-6 3 1 0 0,4-2-592 0 0,0 1 0 0 0,0 0 0 0 0,1 1-1 0 0,-6 2 1 0 0,5-1-262 0 0,0 0 1 0 0,0 0-1 0 0,0 0 0 0 0,1 0 0 0 0,0 1 0 0 0,-1-1 0 0 0,2 1 0 0 0,-5 6 0 0 0,-40 77 503 0 0,-42 106 0 0 0,34-68 120 0 0,-3 3-218 0 0,-69 141 220 0 0,82-182-439 0 0,-58 82 1 0 0,86-145-161 0 0,-38 43 1 0 0,47-59-238 0 0,0 0 0 0 0,-1-1 0 0 0,0 1-1 0 0,-1-2 1 0 0,0 0 0 0 0,0 0 0 0 0,-12 5 0 0 0,4-6-2693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4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58 139 17935 0 0,'-7'-1'183'0'0,"4"1"-32"0"0,-1 0 0 0 0,0-1 0 0 0,1 1 0 0 0,-1 1 1 0 0,0-1-1 0 0,1 0 0 0 0,-1 1 0 0 0,0 0 0 0 0,1 0 0 0 0,-1 0 0 0 0,-6 3 1504 0 0,37 2-327 0 0,-9-5-890 0 0,0-1 0 0 0,0 0 0 0 0,33-6-1 0 0,53-16 326 0 0,-25 4-412 0 0,268-39 248 0 0,-211 37-668 0 0,-97 14 20 0 0,-14 3-1173 0 0,40-10-1 0 0,-42 6-74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5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1 483 2759 0 0,'0'0'19264'0'0,"0"-2"-18853"0"0,5-16 279 0 0,1-24 1 0 0,-4 26-503 0 0,0 1 0 0 0,1 0 0 0 0,8-23 0 0 0,-2 19-134 0 0,0 0 0 0 0,1 0 1 0 0,1 1-1 0 0,1 0 0 0 0,1 1 0 0 0,0 0 0 0 0,1 1 1 0 0,29-25-1 0 0,-15 18-103 0 0,1 0 1 0 0,1 2-1 0 0,1 2 1 0 0,43-21-1 0 0,-64 36-54 0 0,0-1 0 0 0,1 1 0 0 0,-1 0 0 0 0,1 1 0 0 0,16-2 0 0 0,-23 4-186 0 0,0 1-1 0 0,0-1 1 0 0,0 1 0 0 0,0 0-1 0 0,0 1 1 0 0,0-1 0 0 0,0 1-1 0 0,0 0 1 0 0,-1 0 0 0 0,1 0-1 0 0,0 0 1 0 0,0 1 0 0 0,-1-1-1 0 0,1 1 1 0 0,-1 0 0 0 0,1 0-1 0 0,-1 0 1 0 0,5 5 0 0 0,3 3-1473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4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433 112 13823 0 0,'0'0'4392'0'0,"-4"-7"-1320"0"0,0-10-1878 0 0,3 14-1035 0 0,0-1 0 0 0,1 1 0 0 0,-1 0 0 0 0,0 0 0 0 0,-1 0 0 0 0,1 0 1 0 0,-1 1-1 0 0,1-1 0 0 0,-1 0 0 0 0,-3-4 0 0 0,-1 1-115 0 0,1-1 0 0 0,-2 1 0 0 0,1 1 0 0 0,-1-1 0 0 0,-9-5 0 0 0,14 9-53 0 0,-1 1 0 0 0,1 0 1 0 0,-1 0-1 0 0,0 0 0 0 0,1 0 0 0 0,-1 0 1 0 0,0 1-1 0 0,0-1 0 0 0,1 1 0 0 0,-1 0 1 0 0,0 0-1 0 0,0 0 0 0 0,0 0 0 0 0,0 0 1 0 0,1 1-1 0 0,-1-1 0 0 0,0 1 0 0 0,0 0 1 0 0,1 0-1 0 0,-4 1 0 0 0,-16 8-29 0 0,1 1 1 0 0,0 1-1 0 0,1 1 0 0 0,0 0 1 0 0,1 2-1 0 0,-29 27 0 0 0,35-27 53 0 0,-16 19 0 0 0,1 1 126 0 0,23-30-109 0 0,-28 34 213 0 0,30-35-196 0 0,0 0 0 0 0,0 0 0 0 0,1 1 0 0 0,0-1 0 0 0,-1 1 0 0 0,1-1 0 0 0,-2 9 0 0 0,4-12-39 0 0,0-1-1 0 0,0 1 1 0 0,1-1-1 0 0,-1 1 1 0 0,0-1 0 0 0,0 1-1 0 0,0-1 1 0 0,0 1-1 0 0,0-1 1 0 0,1 1-1 0 0,-1-1 1 0 0,0 1 0 0 0,0-1-1 0 0,1 1 1 0 0,-1-1-1 0 0,0 1 1 0 0,1-1-1 0 0,-1 0 1 0 0,1 1 0 0 0,-1-1-1 0 0,1 1 1 0 0,-1-1-1 0 0,0 0 1 0 0,1 0-1 0 0,-1 1 1 0 0,1-1 0 0 0,-1 0-1 0 0,1 0 1 0 0,-1 1-1 0 0,1-1 1 0 0,0 0-1 0 0,-1 0 1 0 0,1 0 0 0 0,0 0-1 0 0,19 2 144 0 0,5-4-50 0 0,0-1-1 0 0,0-2 0 0 0,0 0 1 0 0,34-13-1 0 0,-10 4-435 0 0,46-17-710 0 0,-93 31 854 0 0,-18 9-39 0 0,10-6 293 0 0,4-2-49 0 0,1 0 1 0 0,-1 0 0 0 0,0 0 0 0 0,1 0-1 0 0,-1 0 1 0 0,1 0 0 0 0,-1 0 0 0 0,1 0-1 0 0,0 1 1 0 0,0-1 0 0 0,-1 0-1 0 0,1 1 1 0 0,0-1 0 0 0,0 1 0 0 0,0-1-1 0 0,-1 4 1 0 0,2-4-30 0 0,0 0 0 0 0,0 0 0 0 0,0 0-1 0 0,-1 0 1 0 0,1 1 0 0 0,0-1 0 0 0,1 0 0 0 0,-1 0-1 0 0,0 0 1 0 0,0 0 0 0 0,0 1 0 0 0,1-1 0 0 0,-1 0-1 0 0,0 0 1 0 0,1 0 0 0 0,-1 0 0 0 0,1 0 0 0 0,-1 0-1 0 0,1 0 1 0 0,0 0 0 0 0,-1 0 0 0 0,1 0 0 0 0,0-1-1 0 0,1 2 1 0 0,1 1-198 0 0,1 2-166 0 0,0-1-1 0 0,1 0 1 0 0,-1-1 0 0 0,1 1 0 0 0,0-1 0 0 0,0 0-1 0 0,0 0 1 0 0,1 0 0 0 0,-1-1 0 0 0,1 0 0 0 0,-1 0-1 0 0,11 2 1 0 0,-13-3 74 0 0,21 7-1529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4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27 346 5983 0 0,'-1'0'8305'0'0,"-7"0"-5812"0"0,-10 2 5956 0 0,18-4-7960 0 0,2-3-370 0 0,-1 0 0 0 0,1 0 0 0 0,0 1 0 0 0,0-1 0 0 0,1 1 0 0 0,0-1 0 0 0,-1 1 0 0 0,1 0-1 0 0,7-8 1 0 0,3-1 25 0 0,20-18 0 0 0,170-112-16 0 0,-170 122-117 0 0,-14 8-68 0 0,1 1 0 0 0,-1 2 0 0 0,2 0 0 0 0,-1 1 0 0 0,1 1 0 0 0,0 1 0 0 0,35-7 0 0 0,-54 13 54 0 0,0 1 0 0 0,0 0 0 0 0,0-1 0 0 0,0 1 0 0 0,0 0 0 0 0,0 0 0 0 0,0 0 0 0 0,0 1 0 0 0,0-1 0 0 0,0 0 0 0 0,-1 1 0 0 0,1-1 0 0 0,0 1 0 0 0,0 0 0 0 0,0 0 0 0 0,0-1 0 0 0,-1 1 0 0 0,1 0 0 0 0,0 1 0 0 0,-1-1 0 0 0,3 2 0 0 0,-3-1-1 0 0,0-1 1 0 0,0 1-1 0 0,0 0 0 0 0,0 0 0 0 0,-1 0 1 0 0,1 0-1 0 0,0 0 0 0 0,-1 0 1 0 0,0 0-1 0 0,1 0 0 0 0,-1 0 0 0 0,0 0 1 0 0,0 0-1 0 0,0 0 0 0 0,0 0 0 0 0,-1 0 1 0 0,1-1-1 0 0,0 1 0 0 0,-1 0 1 0 0,1 0-1 0 0,-2 2 0 0 0,-5 14 2 0 0,0-2-1 0 0,-2 1 1 0 0,1-1-1 0 0,-15 19 1 0 0,-19 36 2 0 0,33-53 12 0 0,1 1 0 0 0,-8 27 0 0 0,14-40-56 0 0,0 0-1 0 0,1 0 0 0 0,0 0 0 0 0,1 1 1 0 0,-1-1-1 0 0,1 0 0 0 0,0 0 0 0 0,1 0 1 0 0,-1 1-1 0 0,1-1 0 0 0,1 0 1 0 0,2 8-1 0 0,-3-11-105 0 0,0-1 1 0 0,1 0-1 0 0,-1 0 1 0 0,1 0-1 0 0,-1 0 1 0 0,1 0-1 0 0,0-1 1 0 0,0 1-1 0 0,0 0 0 0 0,0-1 1 0 0,0 0-1 0 0,0 1 1 0 0,0-1-1 0 0,1 0 1 0 0,-1 0-1 0 0,0 0 1 0 0,1 0-1 0 0,-1-1 1 0 0,5 2-1 0 0,12 2-1882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4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6 5983 0 0,'-2'-6'13675'0'0,"-5"8"-13462"0"0,5-1 158 0 0,-2 1-238 0 0,0 1 0 0 0,0-1 0 0 0,-1 1 0 0 0,2 0 0 0 0,-1 0 0 0 0,0 0-1 0 0,1 0 1 0 0,-1 1 0 0 0,1 0 0 0 0,0-1 0 0 0,-3 6 0 0 0,-4 7 559 0 0,-12 27 0 0 0,17-31-433 0 0,-69 169 913 0 0,11-25-798 0 0,-204 401 676 0 0,148-324-987 0 0,118-233-118 0 0,1 1 0 0 0,0-1 0 0 0,0 0 0 0 0,0 0 0 0 0,0 0 0 0 0,-1 0 0 0 0,1 1 0 0 0,0-1 0 0 0,0 0 0 0 0,0 0-1 0 0,0 0 1 0 0,0 1 0 0 0,0-1 0 0 0,-1 0 0 0 0,1 0 0 0 0,0 1 0 0 0,0-1 0 0 0,0 0 0 0 0,0 0 0 0 0,0 0 0 0 0,0 1 0 0 0,0-1 0 0 0,0 0 0 0 0,0 0 0 0 0,0 1 0 0 0,0-1 0 0 0,0 0-1 0 0,0 0 1 0 0,1 1 0 0 0,-1-1 0 0 0,0 0 0 0 0,0 0 0 0 0,0 0 0 0 0,0 1 0 0 0,0-1 0 0 0,0 0 0 0 0,1 0 0 0 0,-1 0 0 0 0,0 1 0 0 0,0-1 0 0 0,0 0 0 0 0,0 0 0 0 0,1 0 0 0 0,-1 0-1 0 0,0 0 1 0 0,0 0 0 0 0,0 1 0 0 0,1-1 0 0 0,-1 0 0 0 0,10-1-1930 0 0,3-4 159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4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46 139 16871 0 0,'-8'-4'331'0'0,"6"3"-197"0"0,0 0 0 0 0,0 0-1 0 0,-1 0 1 0 0,1 0 0 0 0,0 1-1 0 0,0-1 1 0 0,-1 1 0 0 0,1-1-1 0 0,0 1 1 0 0,-4 0 0 0 0,-3 0 3553 0 0,33-9-1236 0 0,80-14-951 0 0,166-13 0 0 0,-189 27-1281 0 0,193-15-54 0 0,-81 8-229 0 0,-153 13-240 0 0,0 0-1842 0 0,-15 0-5020 0 0,-11 1-814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5:47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11519 0 0,'0'0'887'0'0,"-6"11"7908"0"0,6-10-8517 0 0,0-1 1 0 0,0 1 0 0 0,0-1 0 0 0,0 1-1 0 0,0-1 1 0 0,0 1 0 0 0,0-1 0 0 0,0 1 0 0 0,0-1-1 0 0,0 1 1 0 0,0-1 0 0 0,0 1 0 0 0,1-1 0 0 0,-1 1-1 0 0,0-1 1 0 0,0 1 0 0 0,0-1 0 0 0,1 0-1 0 0,-1 1 1 0 0,0-1 0 0 0,1 1 0 0 0,-1-1 0 0 0,0 0-1 0 0,1 1 1 0 0,-1-1 0 0 0,0 0 0 0 0,1 1 0 0 0,-1-1-1 0 0,1 0 1 0 0,-1 0 0 0 0,1 1 0 0 0,8 1-1094 0 0,-1-2 828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02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66 457 919 0 0,'62'-110'2864'0'0,"46"-78"3986"0"0,-70 130-796 0 0,-39 61-5444 0 0,-31 55-82 0 0,-37 92 1 0 0,-70 330-413 0 0,133-453-115 0 0,-16 75-56 0 0,20-89 42 0 0,1 0 1 0 0,0 1-1 0 0,1-1 1 0 0,0 1-1 0 0,4 21 1 0 0,2-18-2 0 0,-4-13 5 0 0,1-1 0 0 0,-1 1 1 0 0,1-1-1 0 0,0 0 0 0 0,5 5 0 0 0,8 6 51 0 0,-10-13-3 0 0,-1 0-7 0 0,0 0 14 0 0,0 0 0 0 0,0 0 0 0 0,0 0-1 0 0,0-1 1 0 0,1 0 0 0 0,-1 0 0 0 0,0 0-1 0 0,0-1 1 0 0,1 1 0 0 0,-1-1 0 0 0,0 0 0 0 0,0-1-1 0 0,0 0 1 0 0,0 1 0 0 0,0-1 0 0 0,-1-1-1 0 0,1 1 1 0 0,-1-1 0 0 0,6-4 0 0 0,8-6 206 0 0,-1-1 1 0 0,0-1 0 0 0,16-19-1 0 0,-33 34-248 0 0,261-293 820 0 0,-112 81-816 0 0,-109 150-22 0 0,9-16-387 0 0,-4-1 0 0 0,62-151 1 0 0,-95 203-475 0 0,-11 25 223 0 0,-1 5-843 0 0,-14 57-978 0 0,10-30 1602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03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103 257 13359 0 0,'-2'1'612'0'0,"-21"18"270"0"0,18-16-810 0 0,-1 1-1 0 0,2-1 1 0 0,-1 1-1 0 0,0 1 1 0 0,-4 5-1 0 0,3 0 364 0 0,0 0 1 0 0,0 0-1 0 0,1 1 0 0 0,1 0 0 0 0,-6 21 1 0 0,4-14-115 0 0,5-16-34 0 0,10-12-211 0 0,-7 8-63 0 0,28-36 92 0 0,-2-1-1 0 0,22-43 0 0 0,-24 38-112 0 0,52-66-1 0 0,-71 100 29 0 0,2 1-1 0 0,-1 1 0 0 0,1-1 1 0 0,1 2-1 0 0,-1-1 1 0 0,1 1-1 0 0,17-9 0 0 0,-24 14 33 0 0,0 1 0 0 0,0 0 0 0 0,1-1 0 0 0,-1 1 0 0 0,0 0 0 0 0,1 0 0 0 0,-1 1 0 0 0,1-1 0 0 0,-1 1 0 0 0,1 0 0 0 0,-1 0 0 0 0,1 0 0 0 0,-1 0 0 0 0,1 0 0 0 0,-1 1 0 0 0,1 0 0 0 0,-1 0 0 0 0,0 0 0 0 0,1 0 0 0 0,-1 0 0 0 0,0 0 0 0 0,0 1 0 0 0,0 0 0 0 0,0 0 0 0 0,0-1 0 0 0,0 2 0 0 0,0-1 0 0 0,-1 0 0 0 0,1 1 0 0 0,3 3 0 0 0,-2 0 6 0 0,1 0 0 0 0,-2 1-1 0 0,1-1 1 0 0,0 1 0 0 0,-1 0 0 0 0,0 0 0 0 0,-1 0 0 0 0,0 0 0 0 0,0 0-1 0 0,0 1 1 0 0,-1-1 0 0 0,0 1 0 0 0,-1-1 0 0 0,1 1 0 0 0,-1-1 0 0 0,-2 11-1 0 0,0-1-32 0 0,-1 1 0 0 0,0-1 0 0 0,-2 0-1 0 0,0 0 1 0 0,-14 31 0 0 0,10-31-173 0 0,-2 1 0 0 0,0-2 0 0 0,-16 19 0 0 0,7-9-839 0 0,19-25 635 0 0,16-9-3633 0 0,1-2 2314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0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171 386 3223 0 0,'0'1'240'0'0,"1"7"59"0"0,0-5 2721 0 0,-1 0-2567 0 0,0 0 1 0 0,0-1-1 0 0,-1 1 0 0 0,1-1 1 0 0,-1 1-1 0 0,1 0 0 0 0,-1-1 1 0 0,0 1-1 0 0,0-1 0 0 0,0 1 1 0 0,0-1-1 0 0,0 0 0 0 0,-1 1 1 0 0,1-1-1 0 0,-1 0 0 0 0,1 0 1 0 0,-1 0-1 0 0,-2 2 0 0 0,1-2-285 0 0,1 0 0 0 0,-1 0-1 0 0,0 0 1 0 0,0-1 0 0 0,0 1 0 0 0,0-1-1 0 0,-1 0 1 0 0,1 0 0 0 0,0 0-1 0 0,0 0 1 0 0,-1 0 0 0 0,-6 0-1 0 0,5-1-170 0 0,0 0 0 0 0,0 0 0 0 0,0-1-1 0 0,0 1 1 0 0,0-1 0 0 0,0 0 0 0 0,0 0 0 0 0,0-1-1 0 0,0 0 1 0 0,1 0 0 0 0,-1 0 0 0 0,1 0 0 0 0,-1-1-1 0 0,1 1 1 0 0,0-1 0 0 0,0 0 0 0 0,0 0 0 0 0,0-1-1 0 0,-5-5 1 0 0,8 7 0 0 0,-5-8 10 0 0,5 0-95 0 0,0 9-40 0 0,3-2 60 0 0,-1 0 0 0 0,0 0 0 0 0,1 0 0 0 0,-1 0 0 0 0,3-4 0 0 0,11-7 50 0 0,-1 0-1 0 0,26-18 1 0 0,10-8-3 0 0,4-5 2205 0 0,-54 47-2105 0 0,3 4-7 0 0,-3-5 121 0 0,0 1-139 0 0,0 0-54 0 0,0 1 1 0 0,0 0 0 0 0,-1 0-1 0 0,1 0 1 0 0,-1 0 0 0 0,0 0-1 0 0,1 0 1 0 0,-1 0 0 0 0,-1-1-1 0 0,1 1 1 0 0,-3 4 0 0 0,0 0-9 0 0,3-4 0 0 0,0-1 1 0 0,-1 1 0 0 0,0 0 0 0 0,0-1-1 0 0,0 1 1 0 0,-3 2 0 0 0,-3 4 4 0 0,2-3 14 0 0,5-6 32 0 0,-1-3-40 0 0,1 1 1 0 0,1-1-1 0 0,-1 0 1 0 0,0 0-1 0 0,1 0 1 0 0,-1 0-1 0 0,1 0 1 0 0,0 0 0 0 0,0 0-1 0 0,0 0 1 0 0,0 0-1 0 0,1 0 1 0 0,-1 0-1 0 0,1 0 1 0 0,0 0-1 0 0,-1 0 1 0 0,1 1 0 0 0,1-1-1 0 0,-1 0 1 0 0,2-2-1 0 0,2-4 10 0 0,0-1 0 0 0,1 2 1 0 0,1-1-1 0 0,-1 1 0 0 0,9-8 0 0 0,41-35-26 0 0,-32 31 19 0 0,-7 5-7 0 0,1 1 0 0 0,1 0 0 0 0,0 2 0 0 0,0 0 0 0 0,1 2 0 0 0,1 0 0 0 0,-1 1 0 0 0,2 1 0 0 0,-1 1 0 0 0,1 0 0 0 0,45-5 0 0 0,-58 11 36 0 0,0 1 0 0 0,-1 0-1 0 0,1 1 1 0 0,0 0 0 0 0,-1 0-1 0 0,1 1 1 0 0,12 5 0 0 0,-15-6 13 0 0,-1 1 1 0 0,-1 0-1 0 0,1 1 1 0 0,0-1-1 0 0,0 1 0 0 0,-1 0 1 0 0,0 0-1 0 0,1 0 1 0 0,-1 1-1 0 0,0 0 1 0 0,-1-1-1 0 0,1 1 1 0 0,5 8-1 0 0,-8-8-22 0 0,1-1 1 0 0,-1 0-1 0 0,0 0 0 0 0,0 1 1 0 0,0-1-1 0 0,-1 1 0 0 0,1-1 1 0 0,-1 1-1 0 0,0-1 0 0 0,0 1 0 0 0,0-1 1 0 0,-1 1-1 0 0,1-1 0 0 0,-1 1 1 0 0,0-1-1 0 0,1 1 0 0 0,-2-1 1 0 0,1 0-1 0 0,-3 7 0 0 0,-3 2 40 0 0,1 0-1 0 0,-2 0 1 0 0,-14 19-1 0 0,-9 4 21 0 0,-59 55 0 0 0,71-74-150 0 0,-1-1 1 0 0,0 0-1 0 0,-2-2 0 0 0,1 0 0 0 0,-2-2 0 0 0,0 0 0 0 0,-38 11 1 0 0,46-17 20 0 0,-1-2 0 0 0,0 0 0 0 0,0-1 0 0 0,-32 0 0 0 0,38-2 35 0 0,0 0 0 0 0,1-1 0 0 0,-1 0 1 0 0,0-1-1 0 0,1 0 0 0 0,-1-1 1 0 0,1 0-1 0 0,0 0 0 0 0,-12-7 1 0 0,18 9-26 0 0,1-1 1 0 0,0 1-1 0 0,0 0 1 0 0,0-1-1 0 0,1 1 1 0 0,-1-1-1 0 0,0 0 1 0 0,1 0-1 0 0,-1 0 1 0 0,-1-2-1 0 0,3 3-9 0 0,0-1-1 0 0,0 1 1 0 0,1 0-1 0 0,-1 0 1 0 0,0 0-1 0 0,0 0 1 0 0,1 0-1 0 0,-1 0 1 0 0,1 0-1 0 0,-1 0 1 0 0,1 0-1 0 0,0 0 1 0 0,-1 0-1 0 0,1 0 1 0 0,1-1-1 0 0,-1 1-87 0 0,4-7-342 0 0,2 1 0 0 0,-1 0 0 0 0,1 0 1 0 0,0 1-1 0 0,0 0 0 0 0,12-8 1 0 0,10-3-4565 0 0,-13 8 224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04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406 121 12671 0 0,'6'-11'402'0'0,"1"0"-1"0"0,0 0 1 0 0,1 1 0 0 0,0-1-1 0 0,1 2 1 0 0,0-1-1 0 0,0 1 1 0 0,1 1-1 0 0,0 0 1 0 0,22-13 0 0 0,-30 20 14 0 0,-2 1-397 0 0,0 0 0 0 0,0 0 0 0 0,1 0 0 0 0,-1 0 0 0 0,0 0 1 0 0,1 0-1 0 0,-1 0 0 0 0,0 0 0 0 0,1 0 0 0 0,-1 0 1 0 0,0 0-1 0 0,0 0 0 0 0,1 0 0 0 0,-1 0 0 0 0,0 0 0 0 0,1 0 1 0 0,-1 1-1 0 0,0-1 0 0 0,0 0 0 0 0,1 0 0 0 0,-1 0 1 0 0,0 0-1 0 0,0 1 0 0 0,0-1 0 0 0,1 0 0 0 0,-1 0 1 0 0,0 0-1 0 0,0 1 0 0 0,0-1 0 0 0,1 0 0 0 0,-1 0 0 0 0,0 1 1 0 0,0-1-1 0 0,0 0 0 0 0,0 1 0 0 0,0-1 0 0 0,6 11 92 0 0,-5-6-110 0 0,-1 0 0 0 0,1 0 0 0 0,-1 0 0 0 0,0 1 0 0 0,0-1 0 0 0,0 0 0 0 0,-1 0 0 0 0,0 1 0 0 0,0-1 0 0 0,-3 8 0 0 0,-21 53-2 0 0,22-58 1 0 0,-22 47 0 0 0,-3-1 0 0 0,-68 99 0 0 0,-93 83 0 0 0,149-190 99 0 0,3 2 0 0 0,-33 54-1 0 0,67-98-70 0 0,1 0-227 0 0,0-1 1 0 0,0 0-1 0 0,0 1 0 0 0,0-1 1 0 0,1 1-1 0 0,0-1 1 0 0,-1 1-1 0 0,0 5 0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05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34 12895 0 0,'-2'1'595'0'0,"-5"8"-294"0"0,4-6-229 0 0,0 0 0 0 0,1 1 0 0 0,-1 0 0 0 0,0 0 0 0 0,1 0 0 0 0,-2 4 0 0 0,1-1 47 0 0,1-3 222 0 0,0 0 0 0 0,0 0 0 0 0,0 1 0 0 0,1-1 1 0 0,0 0-1 0 0,0 1 0 0 0,0-1 0 0 0,0 1 0 0 0,1-1 0 0 0,-1 1 0 0 0,1-1 1 0 0,0 1-1 0 0,2 8 0 0 0,-2-13-304 0 0,1 1 0 0 0,-1 0 1 0 0,1 0-1 0 0,0-1 0 0 0,-1 1 0 0 0,1-1 1 0 0,0 1-1 0 0,-1 0 0 0 0,1-1 1 0 0,0 1-1 0 0,-1-1 0 0 0,1 0 0 0 0,0 1 1 0 0,0-1-1 0 0,0 0 0 0 0,0 1 0 0 0,-1-1 1 0 0,1 0-1 0 0,1 0 0 0 0,16 2 277 0 0,-8-3-239 0 0,0 0 0 0 0,0-1 1 0 0,0-1-1 0 0,0 0 0 0 0,0 0 1 0 0,10-6-1 0 0,54-31 340 0 0,-74 40-415 0 0,9-6-87 0 0,-1-1 0 0 0,0 1 0 0 0,-1-2 0 0 0,1 1 0 0 0,-2-1 0 0 0,1 0-1 0 0,-1 0 1 0 0,6-11 0 0 0,-11 19 69 0 0,-1-1 0 0 0,1 1 0 0 0,-1 0-1 0 0,0-1 1 0 0,1 1 0 0 0,-1-1 0 0 0,0 1 0 0 0,1-1-1 0 0,-1 1 1 0 0,0-1 0 0 0,0 1 0 0 0,0-1 0 0 0,1 0-1 0 0,-1 1 1 0 0,0-1 0 0 0,0 1 0 0 0,0-1 0 0 0,0 1-1 0 0,0-1 1 0 0,0 0 0 0 0,0 1 0 0 0,0-1 0 0 0,0 1-1 0 0,0-1 1 0 0,0 1 0 0 0,-1-1 0 0 0,1 1 0 0 0,0-1-1 0 0,0 1 1 0 0,-1-1 0 0 0,1 1 0 0 0,0-1 0 0 0,0 1-1 0 0,-1-1 1 0 0,1 1 0 0 0,-1-1 0 0 0,1 1 0 0 0,0-1-1 0 0,-1 1 1 0 0,1 0 0 0 0,-1-1 0 0 0,1 1 0 0 0,-1 0-1 0 0,1 0 1 0 0,-1-1 0 0 0,1 1 0 0 0,-1 0 0 0 0,1 0-1 0 0,-1 0 1 0 0,1-1 0 0 0,-1 1 0 0 0,1 0 0 0 0,-1 0-1 0 0,0 0 1 0 0,1 0 0 0 0,-1 0 0 0 0,1 0 0 0 0,-1 0-1 0 0,0 1 1 0 0,-4-2-57 0 0,0 2 1 0 0,1-1-1 0 0,-1 1 0 0 0,1-1 0 0 0,-1 1 0 0 0,-4 2 0 0 0,-8 4-67 0 0,0 1 0 0 0,0 1 0 0 0,1 0 0 0 0,-25 19-1 0 0,-56 54 233 0 0,75-62 19 0 0,4-5-6 0 0,-45 43 247 0 0,54-49-267 0 0,1 0 0 0 0,1 1 1 0 0,-1 0-1 0 0,-10 20 1 0 0,17-28-75 0 0,0 0 1 0 0,0 1 0 0 0,0-1-1 0 0,0 0 1 0 0,0 1 0 0 0,0-1 0 0 0,1 1-1 0 0,-1-1 1 0 0,1 1 0 0 0,-1-1 0 0 0,1 1-1 0 0,0-1 1 0 0,0 1 0 0 0,1-1 0 0 0,-1 1-1 0 0,0 0 1 0 0,1-1 0 0 0,0 0 0 0 0,-1 1-1 0 0,1-1 1 0 0,0 1 0 0 0,0-1-1 0 0,0 0 1 0 0,2 3 0 0 0,0-1-6 0 0,1-1 0 0 0,-1 0 0 0 0,0 1 0 0 0,1-2 0 0 0,-1 1 0 0 0,1 0 0 0 0,0-1 0 0 0,0 1 0 0 0,0-1 0 0 0,0-1 0 0 0,1 1 0 0 0,6 2 1 0 0,0-1-107 0 0,0-1 0 0 0,21 3 0 0 0,4-5-5203 0 0,-11-3-642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5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158 360 6911 0 0,'0'0'623'0'0,"-1"2"-514"0"0,-8 16 1782 0 0,-1-1-1 0 0,-1 0 0 0 0,0 0 0 0 0,-20 21 0 0 0,18-24-998 0 0,2 0 0 0 0,-1 2 0 0 0,2-1 0 0 0,0 1 0 0 0,-14 31 0 0 0,22-44-793 0 0,0 0-32 0 0,2 11 428 0 0,1-5-468 0 0,-1-7-182 0 0,1 0-369 0 0,11 13-2997 0 0</inkml:trace>
  <inkml:trace contextRef="#ctx0" brushRef="#br0" timeOffset="1">494 15 4607 0 0,'0'0'448'0'0,"9"-3"-448"0"0,2-1 0 0 0,1 1 1136 0 0,2 1 176 0 0,-1 0 40 0 0,0 2 8 0 0,1 0-1152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0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37 618 6447 0 0,'0'0'14794'0'0,"-1"-1"-13883"0"0,-2-1-748 0 0,0 0 0 0 0,0 0 0 0 0,1-1-1 0 0,-1 1 1 0 0,1-1 0 0 0,0 0-1 0 0,-1 0 1 0 0,2 0 0 0 0,-1 0-1 0 0,0 0 1 0 0,0 0 0 0 0,1 0-1 0 0,0-1 1 0 0,0 1 0 0 0,0 0-1 0 0,0-1 1 0 0,0 1 0 0 0,0-1-1 0 0,1 1 1 0 0,0-1 0 0 0,0-6-1 0 0,0 4-114 0 0,1-1 0 0 0,-1 0 1 0 0,1 1-1 0 0,0-1 0 0 0,1 1 0 0 0,0-1 0 0 0,0 1 0 0 0,0 0 0 0 0,1 0 0 0 0,0 0 0 0 0,4-6 0 0 0,11-13-111 0 0,1 1 0 0 0,2 1-1 0 0,33-30 1 0 0,78-54-762 0 0,-77 64 450 0 0,-20 17 244 0 0,1 1 1 0 0,1 2-1 0 0,1 1 0 0 0,56-22 1 0 0,20 5-6913 0 0,-89 32-333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05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559 134 6447 0 0,'16'-19'1099'0'0,"0"1"-1"0"0,2 1 0 0 0,33-27 1 0 0,-46 41-601 0 0,-1 0 0 0 0,0 0 0 0 0,0 0 0 0 0,-1 0 0 0 0,8-8 0 0 0,-11 10 271 0 0,0-1-40 0 0,-1 1-667 0 0,1 1 0 0 0,0 0 0 0 0,0-1 0 0 0,0 1-1 0 0,0 0 1 0 0,0 0 0 0 0,0-1 0 0 0,0 1 0 0 0,0 0 0 0 0,0-1-1 0 0,0 1 1 0 0,-1 0 0 0 0,1 0 0 0 0,0-1 0 0 0,0 1 0 0 0,0 0-1 0 0,-1 0 1 0 0,1 0 0 0 0,0-1 0 0 0,0 1 0 0 0,-1 0 0 0 0,1 0-1 0 0,0 0 1 0 0,0 0 0 0 0,-1 0 0 0 0,1-1 0 0 0,0 1 0 0 0,0 0-1 0 0,-1 0 1 0 0,1 0 0 0 0,-1 0 0 0 0,-8 10 702 0 0,-47 62-72 0 0,3 3-1 0 0,-47 89 1 0 0,-70 171-494 0 0,-30 44-134 0 0,105-241-696 0 0,94-137 398 0 0,12-8-7188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0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63 295 16615 0 0,'-5'-1'66'0'0,"-1"0"133"0"0,1 1-1 0 0,-1-1 0 0 0,0 1 1 0 0,1 0-1 0 0,-1 1 0 0 0,1-1 0 0 0,-1 1 1 0 0,-7 2 1482 0 0,16-2-1464 0 0,6 0-83 0 0,0 0 0 0 0,1 0-1 0 0,-1-1 1 0 0,0 0 0 0 0,18-3 0 0 0,49-12 590 0 0,-62 12-594 0 0,230-74 1148 0 0,-43 11-853 0 0,0 18-323 0 0,42-12-1887 0 0,-213 51 414 0 0,-1-1-3847 0 0,-6 1-1357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0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0 9671 0 0,'0'0'440'0'0,"1"1"-5"0"0,1-1-331 0 0,-1 0 0 0 0,0 0 0 0 0,1 1 0 0 0,-1-1 0 0 0,0 1 0 0 0,1-1 0 0 0,-1 1 0 0 0,0-1 0 0 0,0 1 0 0 0,0 0 0 0 0,1 0 0 0 0,-1 0 0 0 0,0-1 0 0 0,0 1 0 0 0,0 0 0 0 0,0 0 0 0 0,-1 0 0 0 0,1 1 0 0 0,0-1 0 0 0,0 0 0 0 0,-1 0 0 0 0,1 0 0 0 0,0 1 0 0 0,-1-1 0 0 0,1 0 0 0 0,-1 0 0 0 0,0 1 0 0 0,1-1 0 0 0,-1 0 0 0 0,0 1 0 0 0,0 1 0 0 0,1 1 817 0 0,0 5-185 0 0,0-1 0 0 0,-1 1 0 0 0,0-1-1 0 0,0 0 1 0 0,-1 1 0 0 0,0-1 0 0 0,-3 13 0 0 0,-22 60-679 0 0,20-63 369 0 0,-34 94-183 0 0,-5-1 1 0 0,-60 106-1 0 0,93-195-250 0 0,-108 174-477 0 0,104-173 424 0 0,-2 0 0 0 0,0-2 0 0 0,-2 0-1 0 0,0-1 1 0 0,-1-1 0 0 0,-25 17 0 0 0,41-32 61 0 0,1-1 1 0 0,0-1-1 0 0,-1 1 1 0 0,1-1 0 0 0,0 0-1 0 0,-6 1 1 0 0,10-3-1 0 0,-1 0 1 0 0,1 0 0 0 0,0 0-1 0 0,0 0 1 0 0,-1 0-1 0 0,1 0 1 0 0,0 0-1 0 0,0 0 1 0 0,-1 0-1 0 0,1 0 1 0 0,0 0 0 0 0,0 0-1 0 0,-1 0 1 0 0,1 0-1 0 0,0 0 1 0 0,0-1-1 0 0,0 1 1 0 0,-1 0-1 0 0,1 0 1 0 0,0 0 0 0 0,0 0-1 0 0,0-1 1 0 0,0 1-1 0 0,-1 0 1 0 0,1 0-1 0 0,0 0 1 0 0,0-1-1 0 0,0 1 1 0 0,0 0 0 0 0,0 0-1 0 0,0 0 1 0 0,0-1-1 0 0,0 1 1 0 0,0 0-1 0 0,-1 0 1 0 0,1-1 0 0 0,-1-8-7 0 0,1 5 5 0 0,1 0 0 0 0,-1 1 0 0 0,1-1 0 0 0,0 0 0 0 0,0 1 0 0 0,1-1 0 0 0,-1 1 0 0 0,1-1 1 0 0,-1 1-1 0 0,1 0 0 0 0,3-5 0 0 0,30-34-3 0 0,-19 24-7 0 0,13-17-105 0 0,60-55-1 0 0,-73 76 86 0 0,0 2-1 0 0,1-1 1 0 0,1 2-1 0 0,-1 0 1 0 0,2 1 0 0 0,23-9-1 0 0,-35 16 104 0 0,-1 1 1 0 0,1 0-1 0 0,0 0 0 0 0,0 1 1 0 0,0 0-1 0 0,0 0 0 0 0,12 1 1 0 0,-16 0-48 0 0,-1 0 0 0 0,1 0 0 0 0,-1 1 1 0 0,1-1-1 0 0,-1 1 0 0 0,0 0 1 0 0,1 0-1 0 0,-1 0 0 0 0,0 0 1 0 0,0 0-1 0 0,1 0 0 0 0,-1 1 1 0 0,0-1-1 0 0,0 1 0 0 0,-1-1 1 0 0,1 1-1 0 0,0 0 0 0 0,0 0 1 0 0,-1 0-1 0 0,1 0 0 0 0,-1 0 1 0 0,0 0-1 0 0,0 0 0 0 0,1 0 0 0 0,-1 3 1 0 0,2 1 11 0 0,-1 1 0 0 0,0 0 1 0 0,-1 0-1 0 0,1 0 0 0 0,-1-1 1 0 0,-1 1-1 0 0,0 0 0 0 0,0 0 0 0 0,0 0 1 0 0,0 0-1 0 0,-1 0 0 0 0,-3 10 0 0 0,-1 2 62 0 0,-1-1 0 0 0,-1-1 0 0 0,-12 23 0 0 0,-2 7-243 0 0,20-45-397 0 0,1-1 0 0 0,-1 1 0 0 0,1-1 0 0 0,-1 1 0 0 0,1-1 0 0 0,0 1 0 0 0,0-1 0 0 0,0 1 0 0 0,0-1 0 0 0,0 3 0 0 0,0-1-1782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0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341 169 9671 0 0,'0'0'1228'0'0,"0"3"-40"0"0,-2 13 783 0 0,0-6-374 0 0,1 0 0 0 0,-1 20 0 0 0,2-29-1531 0 0,0-1 0 0 0,1 1 0 0 0,-1 0 1 0 0,0 0-1 0 0,0 0 0 0 0,1 0 1 0 0,-1 0-1 0 0,1 0 0 0 0,-1-1 1 0 0,0 1-1 0 0,1 0 0 0 0,-1 0 1 0 0,1-1-1 0 0,0 1 0 0 0,-1 0 1 0 0,1-1-1 0 0,0 1 0 0 0,-1-1 1 0 0,1 1-1 0 0,0-1 0 0 0,0 1 1 0 0,-1-1-1 0 0,1 1 0 0 0,0-1 0 0 0,0 0 1 0 0,0 1-1 0 0,0-1 0 0 0,0 0 1 0 0,-1 0-1 0 0,1 1 0 0 0,2-1 1 0 0,0 0 5 0 0,1 0 1 0 0,0 0-1 0 0,0 0 0 0 0,-1 0 1 0 0,1 0-1 0 0,4-2 1 0 0,16-4-8 0 0,-1-2 0 0 0,1 0 0 0 0,-2-2 0 0 0,1 0 0 0 0,-1-1 0 0 0,-1-2 0 0 0,0 0-1 0 0,-1-1 1 0 0,-1-1 0 0 0,0-1 0 0 0,0-1 0 0 0,-2 0 0 0 0,29-38 0 0 0,-45 55-91 0 0,0-1 0 0 0,-1 0 0 0 0,1 0 0 0 0,0 0 0 0 0,-1 0 0 0 0,1 0 0 0 0,0 0 0 0 0,-1 0 0 0 0,1 0 0 0 0,-1 0 0 0 0,0 0 0 0 0,1 0 0 0 0,-1 0 0 0 0,0-1 0 0 0,1 1 0 0 0,-1 0-1 0 0,0 0 1 0 0,0 0 0 0 0,0 0 0 0 0,0 0 0 0 0,0-1 0 0 0,-1 1 0 0 0,1 0 0 0 0,0 0 0 0 0,0 0 0 0 0,-1 0 0 0 0,1 0 0 0 0,0 0 0 0 0,-1 0 0 0 0,0-2 0 0 0,-1 2-9 0 0,1 0 1 0 0,0 1-1 0 0,0-1 0 0 0,-1 0 1 0 0,1 0-1 0 0,-1 1 0 0 0,1-1 1 0 0,0 1-1 0 0,-1 0 1 0 0,1-1-1 0 0,-1 1 0 0 0,1 0 1 0 0,-1 0-1 0 0,1 0 0 0 0,-1 0 1 0 0,0 0-1 0 0,1 0 0 0 0,-1 0 1 0 0,1 0-1 0 0,-1 1 0 0 0,1-1 1 0 0,-3 1-1 0 0,-24 9-294 0 0,1 0 0 0 0,0 2 1 0 0,0 1-1 0 0,-26 18 0 0 0,-98 73-140 0 0,76-49 448 0 0,-145 113 595 0 0,212-160-536 0 0,1-1 0 0 0,-1 1 0 0 0,1 0 0 0 0,1 1 1 0 0,-11 17-1 0 0,15-24-24 0 0,1 1 0 0 0,-1 0 0 0 0,1 1 0 0 0,-1-1 0 0 0,1 0 0 0 0,0 0 0 0 0,0 0-1 0 0,1 1 1 0 0,-1-1 0 0 0,1 0 0 0 0,-1 1 0 0 0,1-1 0 0 0,0 1 0 0 0,0-1 0 0 0,1 0 0 0 0,-1 1 0 0 0,1-1 0 0 0,0 0 0 0 0,-1 1 0 0 0,1-1 0 0 0,3 6 0 0 0,-2-7 11 0 0,-1-1 0 0 0,1 1 0 0 0,-1 0 0 0 0,1 0 0 0 0,0-1 0 0 0,0 1 0 0 0,0-1 0 0 0,0 0 0 0 0,0 1 0 0 0,0-1 0 0 0,1 0 0 0 0,-1 0 0 0 0,0 0 0 0 0,0-1 0 0 0,6 2-1 0 0,2 0 129 0 0,1 0-1 0 0,12-1 0 0 0,0 0 12 0 0,-1-2 1 0 0,1-1-1 0 0,-1-1 0 0 0,0 0 0 0 0,1-2 1 0 0,21-8-1 0 0,128-52 154 0 0,-156 58-350 0 0,23-11-908 0 0,-2-3-356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0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277 271 1375 0 0,'2'0'107'0'0,"91"-10"9018"0"0,2 10-3355 0 0,-81 2-5291 0 0,-12-1-205 0 0,1-1 1 0 0,-1 1-1 0 0,1-1 1 0 0,-1 1 0 0 0,1-1-1 0 0,-1 0 1 0 0,5-1-1 0 0,-7 1-214 0 0,1 0-1 0 0,0-1 0 0 0,0 1 0 0 0,0 0 0 0 0,0-1 1 0 0,-1 1-1 0 0,1-1 0 0 0,0 1 0 0 0,0-1 0 0 0,-1 1 1 0 0,1-1-1 0 0,-1 0 0 0 0,1 1 0 0 0,0-1 1 0 0,-1 0-1 0 0,1 1 0 0 0,-1-1 0 0 0,1 0 0 0 0,-1 0 1 0 0,0 0-1 0 0,1 1 0 0 0,-1-1 0 0 0,0 0 1 0 0,0 0-1 0 0,1 0 0 0 0,-1-2 0 0 0,1-4 19 0 0,0-1 0 0 0,-1 1 0 0 0,0-1 1 0 0,0 0-1 0 0,-1 1 0 0 0,0-1 0 0 0,-2-7 0 0 0,-16-55-219 0 0,10 43 21 0 0,7 19-12 0 0,-1 1 1 0 0,0 0-1 0 0,0 0 0 0 0,-1 0 0 0 0,-7-11 1 0 0,10 16 87 0 0,0 0-1 0 0,-1 0 1 0 0,1 0 0 0 0,-1 0 0 0 0,1 1 0 0 0,-1-1 0 0 0,0 1 0 0 0,0-1 0 0 0,0 1-1 0 0,0-1 1 0 0,0 1 0 0 0,0 0 0 0 0,0 0 0 0 0,0 0 0 0 0,-1 0 0 0 0,1 1 0 0 0,0-1 0 0 0,-1 1-1 0 0,1-1 1 0 0,0 1 0 0 0,-1 0 0 0 0,-4 0 0 0 0,-2 1-77 0 0,0 1 0 0 0,1 1 0 0 0,-1-1 1 0 0,0 1-1 0 0,1 1 0 0 0,-1 0 0 0 0,-12 8 0 0 0,-53 41-194 0 0,60-42 282 0 0,-10 8 122 0 0,1 1 1 0 0,1 1-1 0 0,1 1 0 0 0,1 0 0 0 0,1 2 1 0 0,1 0-1 0 0,1 1 0 0 0,1 1 0 0 0,1 1 0 0 0,2 0 1 0 0,-15 42-1 0 0,26-64-72 0 0,1 0-1 0 0,0 0 1 0 0,0 0-1 0 0,0 0 1 0 0,1 0 0 0 0,0 0-1 0 0,0 1 1 0 0,1 8 0 0 0,-1-13-9 0 0,0 1 1 0 0,1-1 0 0 0,-1 0-1 0 0,0 1 1 0 0,1-1-1 0 0,-1 0 1 0 0,1 1 0 0 0,0-1-1 0 0,-1 0 1 0 0,1 0 0 0 0,0 0-1 0 0,0 1 1 0 0,0-1 0 0 0,-1 0-1 0 0,1 0 1 0 0,0 0-1 0 0,1 0 1 0 0,-1-1 0 0 0,0 1-1 0 0,0 0 1 0 0,0 0 0 0 0,0-1-1 0 0,1 1 1 0 0,-1 0 0 0 0,0-1-1 0 0,1 1 1 0 0,-1-1-1 0 0,0 0 1 0 0,1 1 0 0 0,-1-1-1 0 0,1 0 1 0 0,-1 0 0 0 0,0 0-1 0 0,1 0 1 0 0,-1 0 0 0 0,3-1-1 0 0,9-1 66 0 0,0-1 0 0 0,-1 0 1 0 0,1-1-1 0 0,-1 0 0 0 0,0-1 0 0 0,0-1 0 0 0,16-9 0 0 0,6-7 180 0 0,33-27-1 0 0,38-43-565 0 0,-103 89 246 0 0,-1 12 51 0 0,-4 10 17 0 0,3-15-3 0 0,-2 6 1 0 0,1-6 0 0 0,0 0 0 0 0,1 1 0 0 0,0-1 0 0 0,0 1 0 0 0,0-1 0 0 0,0 1 0 0 0,0-1 0 0 0,1 1 0 0 0,2 6 0 0 0,0-1-10 0 0,-3-8-74 0 0,1 0-135 0 0,0-2 135 0 0,-1 1-75 0 0,1 0 0 0 0,0 0-1 0 0,0 0 1 0 0,-1 0 0 0 0,1 0 0 0 0,0 0 0 0 0,0 0 0 0 0,0 0 0 0 0,0 0-1 0 0,1-1 1 0 0,-1 1 0 0 0,0 0 0 0 0,1 0 0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08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90 12295 0 0,'19'-26'501'0'0,"-8"13"-191"0"0,0-1 0 0 0,12-23 1961 0 0,-30 47-1175 0 0,3-6-909 0 0,-29 45 1166 0 0,-35 69 1 0 0,-18 59-344 0 0,82-167-986 0 0,-112 289 282 0 0,1 0-780 0 0,99-263 289 0 0,-2-1-1 0 0,-2-1 0 0 0,-1 0 1 0 0,-26 31-1 0 0,38-55 141 0 0,0 0 0 0 0,-20 16-1 0 0,27-24 38 0 0,-1 0 0 0 0,0 0 0 0 0,0 0 0 0 0,0 0 0 0 0,0 0 0 0 0,0-1 0 0 0,0 1 0 0 0,0-1 0 0 0,-1 0 0 0 0,1 0 0 0 0,0 0 0 0 0,-1-1 0 0 0,1 1 0 0 0,-1-1 0 0 0,1 1 0 0 0,-5-2 0 0 0,6 1 7 0 0,1 0 0 0 0,-1-1-1 0 0,1 0 1 0 0,-1 1 0 0 0,1-1 0 0 0,-1 0 0 0 0,1 0-1 0 0,0 0 1 0 0,-1 0 0 0 0,1 0 0 0 0,0 0-1 0 0,0 0 1 0 0,0-1 0 0 0,0 1 0 0 0,0 0-1 0 0,0-1 1 0 0,0 1 0 0 0,0 0 0 0 0,0-1-1 0 0,1 1 1 0 0,-1-1 0 0 0,0 1 0 0 0,1-1-1 0 0,0 0 1 0 0,-1 1 0 0 0,1-1 0 0 0,0 1-1 0 0,0-3 1 0 0,-1-2-4 0 0,1-1 0 0 0,0 1 0 0 0,0 0 0 0 0,0 0-1 0 0,1-1 1 0 0,2-6 0 0 0,2-6 15 0 0,2 0-1 0 0,0 1 1 0 0,0 0 0 0 0,2 1-1 0 0,0 0 1 0 0,1 0-1 0 0,1 1 1 0 0,1 0 0 0 0,20-22-1 0 0,-20 26-1 0 0,0 0 0 0 0,1 1 0 0 0,1 0 0 0 0,-1 0 0 0 0,2 2 0 0 0,-1 0 0 0 0,2 1 0 0 0,-1 0 0 0 0,1 1 0 0 0,0 1 0 0 0,19-5 0 0 0,-24 9 18 0 0,0 0 0 0 0,0 1 0 0 0,1 0 0 0 0,-1 1 0 0 0,1 0 0 0 0,-1 1 0 0 0,0 1 0 0 0,0-1 0 0 0,1 2 0 0 0,-1-1 0 0 0,0 2 0 0 0,12 5 0 0 0,-16-7-13 0 0,-1 1 0 0 0,1 1 0 0 0,-1-1 0 0 0,1 1 0 0 0,-1 0 0 0 0,0 0 0 0 0,0 1 0 0 0,-1 0 0 0 0,0 0 0 0 0,0 0 0 0 0,0 1 0 0 0,0 0 0 0 0,-1 0 0 0 0,0 0 0 0 0,0 0 0 0 0,0 1 0 0 0,-1-1 0 0 0,0 1 0 0 0,4 14 0 0 0,-7-16 3 0 0,1 0 0 0 0,-1 0 0 0 0,0 0 1 0 0,-1 0-1 0 0,1 0 0 0 0,-1 0 0 0 0,0 1 1 0 0,0-1-1 0 0,0-1 0 0 0,-1 1 1 0 0,0 0-1 0 0,0 0 0 0 0,0 0 0 0 0,0-1 1 0 0,-1 1-1 0 0,-3 3 0 0 0,-3 5 51 0 0,0-1 0 0 0,-1 0 0 0 0,-1 0-1 0 0,-12 10 1 0 0,-11 6-24 0 0,-1-1 0 0 0,-2-1-1 0 0,0-3 1 0 0,-1 0 0 0 0,-76 30-1 0 0,96-46-42 0 0,-25 6 0 0 0,36-12 0 0 0,1 0 0 0 0,0 0 0 0 0,-1 0 0 0 0,1-1 0 0 0,0 0 0 0 0,-1 0 0 0 0,-11-2 0 0 0,17 2-8 0 0,0 0 1 0 0,0 0-1 0 0,0 0 0 0 0,0-1 1 0 0,0 1-1 0 0,0 0 0 0 0,0-1 0 0 0,1 1 1 0 0,-1 0-1 0 0,0-1 0 0 0,0 1 0 0 0,0-1 1 0 0,1 0-1 0 0,-1 1 0 0 0,0-1 1 0 0,0 0-1 0 0,1 1 0 0 0,-1-1 0 0 0,1 0 1 0 0,-1 0-1 0 0,0 1 0 0 0,1-1 0 0 0,0 0 1 0 0,-1 0-1 0 0,1 0 0 0 0,-1 0 1 0 0,1 0-1 0 0,0 1 0 0 0,0-1 0 0 0,-1 0 1 0 0,1 0-1 0 0,0 0 0 0 0,0 0 0 0 0,0 0 1 0 0,0 0-1 0 0,0 0 0 0 0,0 0 1 0 0,1 0-1 0 0,-1 0 0 0 0,0 0 0 0 0,0 0 1 0 0,1 0-1 0 0,0-1 0 0 0,2-5-260 0 0,0 1 0 0 0,0-1 1 0 0,1 1-1 0 0,7-10 0 0 0,-6 9-235 0 0,53-70-2685 0 0,-18 36 1542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08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77 11975 0 0,'9'-7'305'0'0,"0"1"1"0"0,1 1-1 0 0,0-1 0 0 0,0 2 0 0 0,0-1 0 0 0,1 2 1 0 0,-1-1-1 0 0,13-1 0 0 0,-12 2 690 0 0,-3 2 3078 0 0,-13 9-2440 0 0,-77 66-1500 0 0,46-42-60 0 0,-46 50 1 0 0,59-56-74 0 0,2 0 0 0 0,-34 56 0 0 0,50-69 0 0 0,1 2 9 0 0,6-12 19 0 0,-1-1-1 0 0,-1-1-13 0 0,1 1 0 0 0,-1-1 0 0 0,1 1-1 0 0,0-1 1 0 0,-1 1 0 0 0,1-1 0 0 0,0 0-1 0 0,0 1 1 0 0,0-1 0 0 0,0 0 0 0 0,0 0 0 0 0,0 0-1 0 0,0 0 1 0 0,1 0 0 0 0,-1 0 0 0 0,0 0 0 0 0,1 0-1 0 0,-1 0 1 0 0,0-1 0 0 0,1 1 0 0 0,-1 0 0 0 0,1-1-1 0 0,-1 1 1 0 0,3-1 0 0 0,0 2 26 0 0,0-2 0 0 0,0 1 0 0 0,0 0 0 0 0,1-1 0 0 0,-1 0 0 0 0,0 0 0 0 0,7-1 0 0 0,-1-1 20 0 0,0 0 0 0 0,0-1 0 0 0,0 0 0 0 0,0-1 0 0 0,-1 0 0 0 0,1-1 0 0 0,-1 0 0 0 0,0 0 0 0 0,-1-1 0 0 0,12-9 0 0 0,-10 6-28 0 0,0 0 0 0 0,-1 0-1 0 0,-1-2 1 0 0,1 1 0 0 0,-1-1-1 0 0,-1 0 1 0 0,10-20 0 0 0,-6 9-25 0 0,-2-1 0 0 0,-1 0 0 0 0,6-26 0 0 0,-11 38-84 0 0,-1 0-1 0 0,0 1 1 0 0,-1-1-1 0 0,-1 0 1 0 0,1 0-1 0 0,-2 0 1 0 0,0 0-1 0 0,0 0 1 0 0,-4-14-1 0 0,5 24 35 0 0,0-1 0 0 0,-1 1 0 0 0,1 0 0 0 0,-1 0 0 0 0,0-1-1 0 0,1 1 1 0 0,-1 0 0 0 0,0 0 0 0 0,0 0 0 0 0,0 0 0 0 0,0 0 0 0 0,0 0 0 0 0,0 0-1 0 0,0 0 1 0 0,0 0 0 0 0,0 0 0 0 0,0 0 0 0 0,-1 1 0 0 0,1-1 0 0 0,0 0 0 0 0,0 1-1 0 0,-1-1 1 0 0,1 1 0 0 0,0 0 0 0 0,-1-1 0 0 0,1 1 0 0 0,-1 0 0 0 0,1 0 0 0 0,0 0 0 0 0,-1 0-1 0 0,-2 0 1 0 0,0 1-701 0 0,-1-1 1 0 0,0 1-1 0 0,0 1 0 0 0,0-1 0 0 0,0 1 0 0 0,1-1 0 0 0,-9 6 1 0 0,4-2-5023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0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54 10135 0 0,'0'0'7079'0'0,"-2"1"-6351"0"0,0 0-593 0 0,0 1 1 0 0,0 0 0 0 0,0 1-1 0 0,0-1 1 0 0,0 0-1 0 0,0 1 1 0 0,1-1 0 0 0,-1 0-1 0 0,1 1 1 0 0,0 0-1 0 0,0-1 1 0 0,0 1 0 0 0,0 0-1 0 0,0 0 1 0 0,0 3-1 0 0,-2 10 360 0 0,-2 22-1 0 0,5-34-435 0 0,-1 20 91 0 0,1 1-1 0 0,1-1 0 0 0,1 0 0 0 0,2 0 1 0 0,0 0-1 0 0,11 33 0 0 0,-12-46 2265 0 0,1-22-2089 0 0,3-11-303 0 0,2 0 0 0 0,0 1 0 0 0,1 0-1 0 0,1 1 1 0 0,1 0 0 0 0,1 0 0 0 0,1 1 0 0 0,0 1-1 0 0,2 0 1 0 0,16-15 0 0 0,-12 16-170 0 0,0 0 1 0 0,38-23-1 0 0,-45 32 33 0 0,0 2 0 0 0,0-1 0 0 0,1 2 0 0 0,0 0 0 0 0,1 0 0 0 0,17-2 0 0 0,-9 4-2057 0 0,0 1 0 0 0,44 2 0 0 0,-26 1-1224 0 0,-23-1 1684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0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100 120 1839 0 0,'1'1'378'0'0,"21"21"6082"0"0,-13-14-2266 0 0,2 2-2519 0 0,-8-7-1273 0 0,0 0 0 0 0,1 0 1 0 0,-1 0-1 0 0,1-1 0 0 0,0 1 1 0 0,-1-1-1 0 0,1 0 0 0 0,0 0 1 0 0,1 0-1 0 0,-1 0 0 0 0,0-1 1 0 0,0 0-1 0 0,1 0 0 0 0,-1 0 1 0 0,8 0-1 0 0,20-2 221 0 0,-1-2-1 0 0,0-1 1 0 0,0-1-1 0 0,-1-2 1 0 0,1-1-1 0 0,37-16 0 0 0,-51 17-614 0 0,-2 0 0 0 0,20-12 0 0 0,-29 16-25 0 0,-1 0-1 0 0,0-1 1 0 0,-1 0-1 0 0,1 0 1 0 0,-1 0 0 0 0,1 0-1 0 0,-1-1 1 0 0,-1 1-1 0 0,1-1 1 0 0,3-6-1 0 0,-6 10-5 0 0,-1-1-1 0 0,1 1 1 0 0,0 0-1 0 0,-1-1 0 0 0,0 1 1 0 0,1-1-1 0 0,-1 1 1 0 0,0-1-1 0 0,1 1 0 0 0,-1-1 1 0 0,0 1-1 0 0,0-1 1 0 0,0 1-1 0 0,0-1 0 0 0,-1 1 1 0 0,1 0-1 0 0,0-1 1 0 0,-1 1-1 0 0,1-1 0 0 0,-1 1 1 0 0,1-1-1 0 0,-1 1 1 0 0,0 0-1 0 0,1 0 0 0 0,-1-1 1 0 0,0 1-1 0 0,0 0 1 0 0,0 0-1 0 0,0 0 0 0 0,-2-2 1 0 0,1 2-24 0 0,0-1 0 0 0,0 1 0 0 0,0 0 0 0 0,0 0 0 0 0,0-1 0 0 0,0 2 0 0 0,-1-1 0 0 0,1 0 0 0 0,0 0 0 0 0,-1 1 0 0 0,1-1 0 0 0,-1 1 0 0 0,1 0 0 0 0,-1 0 0 0 0,1 0 0 0 0,-1 0 0 0 0,1 0 0 0 0,-3 1 0 0 0,-14 3-111 0 0,1 2-1 0 0,0 0 1 0 0,0 1-1 0 0,1 0 0 0 0,0 2 1 0 0,0 0-1 0 0,1 1 1 0 0,-21 16-1 0 0,-9 12 175 0 0,-54 58 1 0 0,52-49-52 0 0,26-25 88 0 0,-49 49 97 0 0,59-58-72 0 0,1 0 0 0 0,1 1 0 0 0,-14 25 0 0 0,22-37-59 0 0,1 1 0 0 0,0-1 0 0 0,0 1 0 0 0,0-1 0 0 0,0 1 0 0 0,0-1 0 0 0,0 1 0 0 0,1 0 0 0 0,-1-1 0 0 0,1 1 0 0 0,0 0 0 0 0,0 0 0 0 0,0-1 0 0 0,0 1 0 0 0,0 0 0 0 0,1-1 0 0 0,-1 1 0 0 0,2 4 0 0 0,0-5-4 0 0,-1 1-1 0 0,0-1 1 0 0,1 0-1 0 0,0 0 1 0 0,-1 0 0 0 0,1 0-1 0 0,0 0 1 0 0,0-1-1 0 0,0 1 1 0 0,0 0 0 0 0,0-1-1 0 0,0 0 1 0 0,1 1-1 0 0,-1-1 1 0 0,0 0 0 0 0,1 0-1 0 0,-1 0 1 0 0,1-1 0 0 0,4 2-1 0 0,4 0 10 0 0,0-1 0 0 0,0 1 0 0 0,0-2-1 0 0,1 0 1 0 0,-1 0 0 0 0,15-3 0 0 0,68-16 87 0 0,-69 13-117 0 0,0 0-153 0 0,1-1 1 0 0,-2-1-1 0 0,39-18 0 0 0,-52 19-1180 0 0,-2-3-423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5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198 179 7367 0 0,'0'0'956'0'0,"1"-2"67"0"0,4-8 209 0 0,1 1-1 0 0,-1-1 1 0 0,2 1-1 0 0,13-16 1 0 0,-10 13-515 0 0,15-23 0 0 0,-22 31-545 0 0,-1 0 0 0 0,0-1 0 0 0,0 1 0 0 0,-1 0 0 0 0,1 0 1 0 0,-1-1-1 0 0,0 1 0 0 0,0-1 0 0 0,0 1 0 0 0,0-7 0 0 0,-1 10 404 0 0,0 0-556 0 0,0 1-1 0 0,-1-1 1 0 0,1 1-1 0 0,0-1 1 0 0,0 1-1 0 0,0-1 1 0 0,0 1-1 0 0,-1-1 1 0 0,1 1-1 0 0,0-1 1 0 0,-1 1 0 0 0,1 0-1 0 0,0-1 1 0 0,-1 1-1 0 0,1-1 1 0 0,0 1-1 0 0,-1 0 1 0 0,1-1-1 0 0,0 1 1 0 0,-1 0-1 0 0,1 0 1 0 0,-1-1-1 0 0,1 1 1 0 0,-1 0-1 0 0,1 0 1 0 0,-1-1-1 0 0,1 1 1 0 0,-1 0-1 0 0,1 0 1 0 0,-1 0 0 0 0,1 0-1 0 0,-1 0 1 0 0,1 0-1 0 0,-1 0 1 0 0,0 0-1 0 0,1 0 1 0 0,-1 0-1 0 0,-21 4 23 0 0,-19 19-42 0 0,18-10 0 0 0,9-4 25 0 0,0 0 0 0 0,0 1-1 0 0,-18 17 1 0 0,-33 39 211 0 0,61-62-223 0 0,-2 3 7 0 0,0-2 17 0 0,1 1 0 0 0,-1-1 0 0 0,1 1 1 0 0,1 1-1 0 0,-1-1 0 0 0,1 1 0 0 0,-3 7 1 0 0,6-13-21 0 0,1 0 1 0 0,0 0 0 0 0,0 0 0 0 0,0 0 0 0 0,0 0 0 0 0,0 0-1 0 0,0 0 1 0 0,0 0 0 0 0,0 0 0 0 0,1 0 0 0 0,-1 0 0 0 0,0 0 0 0 0,1 0-1 0 0,-1 0 1 0 0,0 0 0 0 0,1 0 0 0 0,-1-1 0 0 0,1 1 0 0 0,-1 0 0 0 0,1 0-1 0 0,0 0 1 0 0,-1-1 0 0 0,1 1 0 0 0,0 0 0 0 0,0-1 0 0 0,-1 1-1 0 0,1 0 1 0 0,0-1 0 0 0,0 1 0 0 0,0-1 0 0 0,0 1 0 0 0,0-1 0 0 0,1 1-1 0 0,3 1 51 0 0,0 0 0 0 0,0-1-1 0 0,0 1 1 0 0,9 1 0 0 0,-5-2-42 0 0,0-1-1 0 0,0 0 1 0 0,0 0 0 0 0,1-1-1 0 0,-1 0 1 0 0,12-3 0 0 0,51-17-440 0 0,-56 15 229 0 0,-14 6 65 0 0,7-7 0 0 0,-9 6 122 0 0,0 1-1 0 0,0 0 0 0 0,1 0 1 0 0,-1-1-1 0 0,0 1 1 0 0,0 0-1 0 0,0 0 0 0 0,1 0 1 0 0,-1-1-1 0 0,0 1 1 0 0,0 0-1 0 0,1 0 0 0 0,-1 0 1 0 0,0 0-1 0 0,0 0 1 0 0,1-1-1 0 0,-1 1 0 0 0,0 0 1 0 0,1 0-1 0 0,-1 0 1 0 0,0 0-1 0 0,0 0 0 0 0,1 0 1 0 0,-1 0-1 0 0,0 0 1 0 0,1 0-1 0 0,-1 0 0 0 0,0 0 1 0 0,1 0-1 0 0,-1 0 1 0 0,0 0-1 0 0,0 1 0 0 0,1-1 1 0 0,-1 0-1 0 0,0 0 1 0 0,1 0-1 0 0,-1 0 0 0 0,0 0 1 0 0,0 1-1 0 0,0-1 1 0 0,1 0-1 0 0,-1 0 0 0 0,0 0 1 0 0,0 1-1 0 0,0-1 1 0 0,1 0-1 0 0,-1 0 0 0 0,0 1 1 0 0,0-1-1 0 0,0 0 1 0 0,0 1-1 0 0,0-1 0 0 0,1 0 1 0 0,-1 0-1 0 0,0 1 1 0 0,0-1-1 0 0,0 0 0 0 0,0 1 1 0 0,3 5 59 0 0,10 16 243 0 0,-12-19-375 0 0,1-1-1 0 0,0 0 1 0 0,0 0-1 0 0,0 0 1 0 0,0 0-1 0 0,0 0 1 0 0,0 0-1 0 0,3 1 1 0 0,-4-2-69 0 0,1-1 0 0 0,-1 1 0 0 0,0-1 0 0 0,1 1 0 0 0,-1-1 1 0 0,1 0-1 0 0,-1 0 0 0 0,0 1 0 0 0,3-1 0 0 0,0 0-743 0 0,12 0-5912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11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736 2 919 0 0,'2'0'2879'0'0,"36"-2"7948"0"0,-40 3-10694 0 0,1-1 0 0 0,-1 1 1 0 0,0 0-1 0 0,1-1 0 0 0,0 1 0 0 0,-1 0 1 0 0,1 0-1 0 0,-1 0 0 0 0,-1 2 1 0 0,-4 3 169 0 0,-11 2 636 0 0,-40 14 1 0 0,-1-1-426 0 0,-51 32-299 0 0,-7 3-373 0 0,-82 42-284 0 0,181-89 460 0 0,11-5-19 0 0,0 1 0 0 0,0-1 0 0 0,-8 7 0 0 0,7-5-7 0 0,7-5-53 0 0,2 0-4 0 0,2 1 54 0 0,0 0 0 0 0,0-1 0 0 0,-1 1 1 0 0,1-1-1 0 0,1 0 0 0 0,-1 0 0 0 0,0 0 1 0 0,0 0-1 0 0,0-1 0 0 0,0 1 0 0 0,1-1 1 0 0,3 0-1 0 0,46-3-30 0 0,-32 1 48 0 0,10 0-7 0 0,0 1 0 0 0,57 5 0 0 0,-76-2 0 0 0,-1 0 0 0 0,0 0 0 0 0,0 2 0 0 0,0-1 0 0 0,0 1 0 0 0,0 1 0 0 0,-1 0 0 0 0,1 0 0 0 0,-1 1 0 0 0,-1 0 0 0 0,11 9 0 0 0,-17-12 17 0 0,0-1 0 0 0,1 1 0 0 0,-2 1 0 0 0,1-1 0 0 0,0 0 0 0 0,0 1 0 0 0,-1-1 0 0 0,0 1 0 0 0,0 0 0 0 0,0 0 0 0 0,0 0 0 0 0,2 8 0 0 0,-4-9 9 0 0,1-1-1 0 0,-1 1 0 0 0,0 0 0 0 0,0-1 1 0 0,0 1-1 0 0,0-1 0 0 0,-1 1 0 0 0,1-1 0 0 0,-1 1 1 0 0,1-1-1 0 0,-1 1 0 0 0,0-1 0 0 0,0 1 1 0 0,0-1-1 0 0,0 0 0 0 0,-1 1 0 0 0,1-1 0 0 0,-1 0 1 0 0,1 0-1 0 0,-1 0 0 0 0,0 0 0 0 0,-3 3 1 0 0,-5 3 89 0 0,-1 1 1 0 0,0-2-1 0 0,0 1 1 0 0,-1-1-1 0 0,0-1 1 0 0,0-1 0 0 0,0 1-1 0 0,-25 5 1 0 0,-7 0 147 0 0,-58 5 1 0 0,44-8-183 0 0,19-3-336 0 0,-1-1 1 0 0,0-2 0 0 0,-47-4-1 0 0,83 1 177 0 0,-3 0-2832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12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22 17911 0 0,'3'-5'274'0'0,"-3"4"-132"0"0,1-1 0 0 0,0 1 0 0 0,0 0 0 0 0,0-1 0 0 0,0 1 0 0 0,0 0 0 0 0,1 0 0 0 0,-1 0 0 0 0,0 0 0 0 0,1 0 0 0 0,3-2 1502 0 0,-7 3-1433 0 0,-20 16-155 0 0,0 0 1 0 0,-24 24-1 0 0,-12 10-60 0 0,3-9-19 0 0,6-4-42 0 0,-47 44 1 0 0,41-31 72 0 0,-22 22 243 0 0,65-60-146 0 0,2 1 0 0 0,0-1 0 0 0,0 2 0 0 0,-10 18 0 0 0,19-30-80 0 0,-1 1 0 0 0,1-1-1 0 0,0 0 1 0 0,0 1 0 0 0,0 0 0 0 0,0-1 0 0 0,1 1-1 0 0,-1 0 1 0 0,1-1 0 0 0,-1 1 0 0 0,1 0-1 0 0,0 0 1 0 0,0-1 0 0 0,0 1 0 0 0,0 0 0 0 0,1-1-1 0 0,0 5 1 0 0,1-4-10 0 0,-1-1 0 0 0,1 1-1 0 0,-1-1 1 0 0,1 1 0 0 0,0-1 0 0 0,0 0 0 0 0,0 1-1 0 0,0-1 1 0 0,0 0 0 0 0,0-1 0 0 0,1 1 0 0 0,-1 0-1 0 0,1-1 1 0 0,-1 1 0 0 0,6 1 0 0 0,-1 0-32 0 0,-1-1 0 0 0,1 0 0 0 0,-1 0-1 0 0,1-1 1 0 0,-1 1 0 0 0,1-2 0 0 0,0 1 0 0 0,0-1 0 0 0,-1 0 0 0 0,13-1 0 0 0,-11 0-756 0 0,0-1 0 0 0,1 0 0 0 0,-1 0 0 0 0,14-7 0 0 0,-4 1-6217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1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130 112 10591 0 0,'0'0'819'0'0,"0"3"-308"0"0,-5 7 616 0 0,-8 23 3347 0 0,13-30-4268 0 0,-1-1 0 0 0,1 1 0 0 0,-1-1 0 0 0,1 1 0 0 0,0-1 0 0 0,0 1 0 0 0,0-1 0 0 0,1 0 0 0 0,-1 1-1 0 0,0-1 1 0 0,1 1 0 0 0,1 3 0 0 0,-2-5-120 0 0,1 0 0 0 0,0-1 1 0 0,-1 1-1 0 0,1 0 0 0 0,0 0 0 0 0,0 0 0 0 0,-1 0 0 0 0,1-1 0 0 0,0 1 0 0 0,0 0 0 0 0,0-1 1 0 0,0 1-1 0 0,0-1 0 0 0,0 1 0 0 0,0-1 0 0 0,2 1 0 0 0,16 4 573 0 0,-9-4-497 0 0,1 0 0 0 0,-1-1 0 0 0,1 0 0 0 0,-1-1 0 0 0,0 0 0 0 0,19-4 0 0 0,61-23 177 0 0,-60 18-270 0 0,72-29-141 0 0,-91 34-64 0 0,-1-1 1 0 0,0 1 0 0 0,0-2 0 0 0,-1 1 0 0 0,1-2 0 0 0,-2 1 0 0 0,12-12 0 0 0,-18 17 57 0 0,0-1 0 0 0,-1 1 0 0 0,1-1-1 0 0,0 1 1 0 0,-1-1 0 0 0,0 1 0 0 0,1-1 0 0 0,-1 0-1 0 0,0 0 1 0 0,-1 1 0 0 0,1-1 0 0 0,0-5-1 0 0,-1 7 44 0 0,0 0-1 0 0,0 0 0 0 0,0 0 0 0 0,0 0 0 0 0,0 0 0 0 0,-1 0 0 0 0,1 0 1 0 0,0 0-1 0 0,-1 0 0 0 0,1 0 0 0 0,-1 0 0 0 0,1 0 0 0 0,-1 0 0 0 0,1 0 0 0 0,-1 0 1 0 0,0 0-1 0 0,1 1 0 0 0,-1-1 0 0 0,0 0 0 0 0,0 0 0 0 0,0 1 0 0 0,0-1 0 0 0,1 0 1 0 0,-1 1-1 0 0,0-1 0 0 0,0 1 0 0 0,0 0 0 0 0,0-1 0 0 0,0 1 0 0 0,0 0 0 0 0,0-1 1 0 0,0 1-1 0 0,-1 0 0 0 0,1 0 0 0 0,0 0 0 0 0,-1 0 0 0 0,-9-1-77 0 0,0 1-1 0 0,0 0 0 0 0,0 1 1 0 0,0 0-1 0 0,0 1 1 0 0,0 0-1 0 0,0 1 1 0 0,-11 4-1 0 0,-82 39-36 0 0,94-41 134 0 0,-40 19 361 0 0,-75 49-1 0 0,111-63-186 0 0,0 0 0 0 0,0 1 0 0 0,1 1 0 0 0,1 0 0 0 0,0 1 0 0 0,1 0-1 0 0,0 1 1 0 0,1 0 0 0 0,-12 21 0 0 0,21-33-148 0 0,0 0 0 0 0,0 1 1 0 0,0-1-1 0 0,0 0 0 0 0,0 0 0 0 0,1 0 0 0 0,-1 1 0 0 0,1-1 0 0 0,-1 0 0 0 0,1 1 0 0 0,0-1 1 0 0,0 0-1 0 0,0 1 0 0 0,0-1 0 0 0,0 0 0 0 0,1 1 0 0 0,-1-1 0 0 0,1 0 0 0 0,0 0 1 0 0,-1 1-1 0 0,1-1 0 0 0,0 0 0 0 0,0 0 0 0 0,0 0 0 0 0,1 0 0 0 0,-1 0 0 0 0,0 0 1 0 0,1 0-1 0 0,-1-1 0 0 0,1 1 0 0 0,3 2 0 0 0,0 0-125 0 0,0 0 0 0 0,1-1 0 0 0,0 0 0 0 0,0 0 0 0 0,0 0 0 0 0,0-1 0 0 0,1 0 0 0 0,-1 0 0 0 0,1 0 0 0 0,6 0 0 0 0,17 2-616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12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11 344 5063 0 0,'-8'4'15636'0'0,"8"-4"-15530"0"0,-1-1 0 0 0,1 0 0 0 0,-1 0 0 0 0,1 0 0 0 0,0 0 0 0 0,0 1 0 0 0,-1-1 0 0 0,1 0 0 0 0,0 0 0 0 0,0 0 0 0 0,0 0 0 0 0,0 0 0 0 0,0 0 0 0 0,0 0 0 0 0,0 0 0 0 0,1 1 0 0 0,-1-1 0 0 0,0 0 0 0 0,0 0 0 0 0,1 0 0 0 0,-1 0 0 0 0,0 0 0 0 0,1 1 0 0 0,-1-1 0 0 0,2-1 0 0 0,13-22 382 0 0,-14 23-456 0 0,17-21 109 0 0,2-1-1 0 0,1 2 1 0 0,0 1 0 0 0,1 0-1 0 0,44-28 1 0 0,-18 18-171 0 0,0 1-1 0 0,2 3 1 0 0,62-23 0 0 0,-112 49 28 0 0,4-2-7 0 0,0 0-1 0 0,1 0 0 0 0,-1 1 1 0 0,1 0-1 0 0,-1 0 1 0 0,1 0-1 0 0,-1 0 0 0 0,1 1 1 0 0,0-1-1 0 0,-1 1 0 0 0,1 1 1 0 0,5 0-1 0 0,-1 4-13 0 0,-7-3 20 0 0,-1 0-1 0 0,0 0 0 0 0,0 0 0 0 0,0 0 0 0 0,-1 0 1 0 0,1 0-1 0 0,0 0 0 0 0,-1 0 0 0 0,1 0 0 0 0,-1 0 1 0 0,0 0-1 0 0,0 0 0 0 0,0 0 0 0 0,0 3 0 0 0,-4 32-52 0 0,3-29 52 0 0,-3 17 4 0 0,-16 44 0 0 0,12-42 0 0 0,-6 32 0 0 0,5-17-70 0 0,6-31 21 0 0,0-1-1 0 0,1 1 1 0 0,0 0 0 0 0,1 0 0 0 0,1 0 0 0 0,-1 0-1 0 0,4 20 1 0 0,-3-30-29 0 0,0-1 0 0 0,0 1 0 0 0,0-1 0 0 0,0 1-1 0 0,1-1 1 0 0,-1 1 0 0 0,0-1 0 0 0,0 1 0 0 0,1-1 0 0 0,-1 1 0 0 0,1-1 0 0 0,-1 1-1 0 0,0-1 1 0 0,1 0 0 0 0,-1 1 0 0 0,2 0 0 0 0,-1 0-338 0 0,8 7-1360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13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64 11055 0 0,'68'-37'2708'0'0,"-51"23"3584"0"0,-1 2-3992 0 0,-18 12-2287 0 0,0 1 0 0 0,0-1 0 0 0,0 0 0 0 0,0 1 0 0 0,0-1 0 0 0,0 0 0 0 0,-3 0 0 0 0,-7 0-29 0 0,-6 5-59 0 0,0 0-1 0 0,1 2 1 0 0,0 0 0 0 0,1 0-1 0 0,-27 18 1 0 0,-13 5 27 0 0,20-13 60 0 0,8-4-6 0 0,0 1 0 0 0,-48 33-1 0 0,33-15 137 0 0,-9 8 365 0 0,-53 51 0 0 0,100-87-462 0 0,0 1-1 0 0,1 0 1 0 0,0 0-1 0 0,0 0 0 0 0,1 1 1 0 0,-5 7-1 0 0,7-11 44 0 0,4-1 0 0 0,5 0-54 0 0,0 0 0 0 0,0 0 0 0 0,0-1 0 0 0,0 0-1 0 0,0 0 1 0 0,0-1 0 0 0,0 0 0 0 0,15-5 0 0 0,6-3 25 0 0,29-14 0 0 0,-32 13-5 0 0,13-6-51 0 0,-1 0 0 0 0,0-3-1 0 0,60-39 1 0 0,-84 47-5 0 0,0 1 1 0 0,-1-2-1 0 0,0 1 0 0 0,-1-2 0 0 0,20-26 0 0 0,-31 37-55 0 0,-3 4 40 0 0,0 0 1 0 0,0 0-1 0 0,1 0 0 0 0,-1 0 1 0 0,0 1-1 0 0,-1 2 0 0 0,1-2-3 0 0,-14 18 7 0 0,5-6 3 0 0,0 0 0 0 0,1 0-1 0 0,1 1 1 0 0,0 1 0 0 0,-10 26-1 0 0,15-27 40 0 0,6-10-23 0 0,0-4-68 0 0,-2 0-112 0 0,1 0 0 0 0,-1 0-1 0 0,1 0 1 0 0,0 0 0 0 0,0 0-1 0 0,0 0 1 0 0,0-1 0 0 0,1 1-1 0 0,-1 0 1 0 0,0-1 0 0 0,1 1-1 0 0,-1-1 1 0 0,1 1 0 0 0,-1-1-1 0 0,1 0 1 0 0,3 2 0 0 0,7 3-7388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1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0 403 17791 0 0,'0'0'6420'0'0,"2"0"-6032"0"0,2-1-273 0 0,0 0 0 0 0,0-1 0 0 0,0 0 0 0 0,0 0 0 0 0,0 0 0 0 0,0 0 0 0 0,-1 0 0 0 0,1-1 0 0 0,-1 1 0 0 0,6-6 0 0 0,4-6 154 0 0,14-18 1 0 0,-8 8-35 0 0,12-12 8 0 0,-6 7-194 0 0,0 1-1 0 0,49-40 1 0 0,28-6-565 0 0,-87 65 322 0 0,0 1 1 0 0,0 0 0 0 0,0 1 0 0 0,1 1-1 0 0,24-6 1 0 0,-12 5-448 0 0,-17 4-258 0 0,0 0 0 0 0,1 0 0 0 0,0 1 0 0 0,0 1 1 0 0,-1 0-1 0 0,1 1 0 0 0,14 1 0 0 0,-6 2-1149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1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115 322 5527 0 0,'0'0'12422'0'0,"8"9"-7895"0"0,-7-3-4195 0 0,-1 0 0 0 0,0 0 0 0 0,0-1 0 0 0,0 1-1 0 0,-1 0 1 0 0,0 0 0 0 0,0 0 0 0 0,0 0 0 0 0,-1-1-1 0 0,-3 8 1 0 0,-5 11-135 0 0,-13 24-1 0 0,10-24 49 0 0,9-16-262 0 0,-18 36-294 0 0,-18 50-1 0 0,40-93-368 0 0,12-1-5781 0 0</inkml:trace>
  <inkml:trace contextRef="#ctx0" brushRef="#br0" timeOffset="1">412 1 7367 0 0,'0'0'4944'0'0,"-7"5"-280"0"0,1 8-4216 0 0,1-1-384 0 0,1 3-64 0 0,2-1-7008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14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61 12607 0 0,'0'0'8654'0'0,"-1"2"-8292"0"0,-18 19-193 0 0,-34 30 1 0 0,0-1-85 0 0,42-38-85 0 0,6-7 0 0 0,-1 0 0 0 0,2 0 0 0 0,-1 0 0 0 0,1 1 0 0 0,-1-1 0 0 0,1 1 0 0 0,1 0 0 0 0,-1 0 0 0 0,1 1 0 0 0,-4 11 0 0 0,6-15 12 0 0,0 0-1 0 0,0 0 0 0 0,0-1 1 0 0,-1 1-1 0 0,1 0 1 0 0,-1-1-1 0 0,0 1 1 0 0,0-1-1 0 0,-3 4 1 0 0,2-3 6 0 0,1 0 1 0 0,0-1 0 0 0,0 1 0 0 0,0 0 0 0 0,0 0 0 0 0,0 1 0 0 0,-2 4-1 0 0,3-6-1 0 0,1 1 0 0 0,-1-1 0 0 0,0 1 0 0 0,1-1-1 0 0,-1 1 1 0 0,1 0 0 0 0,0-1 0 0 0,0 1-1 0 0,0 0 1 0 0,0-1 0 0 0,0 1 0 0 0,1 0-1 0 0,-1-1 1 0 0,1 1 0 0 0,-1-1 0 0 0,1 1-1 0 0,0-1 1 0 0,0 1 0 0 0,1-1 0 0 0,-1 1-1 0 0,0-1 1 0 0,1 0 0 0 0,-1 0 0 0 0,1 0-1 0 0,0 0 1 0 0,-1 0 0 0 0,1 0 0 0 0,0 0-1 0 0,0 0 1 0 0,1-1 0 0 0,-1 1 0 0 0,0-1-1 0 0,0 0 1 0 0,1 1 0 0 0,2 0 0 0 0,1 0 52 0 0,1 1-1 0 0,-1-1 1 0 0,1-1 0 0 0,0 1 0 0 0,-1-1 0 0 0,1 0 0 0 0,0-1 0 0 0,0 0 0 0 0,0 0 0 0 0,-1 0 0 0 0,1-1 0 0 0,0 0 0 0 0,7-2-1 0 0,10-4 169 0 0,1-1-1 0 0,-2-2 0 0 0,1 0 0 0 0,31-19 1 0 0,-43 21-181 0 0,0 0 0 0 0,0-1 0 0 0,-1 0 1 0 0,0-1-1 0 0,-1 0 0 0 0,0-1 1 0 0,0 0-1 0 0,-1 0 0 0 0,9-17 0 0 0,-11 16-35 0 0,-1 0 0 0 0,-1-1 0 0 0,0 0 0 0 0,0 0-1 0 0,-2 0 1 0 0,1 0 0 0 0,0-14 0 0 0,-3 20-26 0 0,-1 1-1 0 0,1 0 1 0 0,-2-1 0 0 0,1 1-1 0 0,-1 0 1 0 0,0 0 0 0 0,-3-11 0 0 0,3 13-23 0 0,0 1 0 0 0,-1-1 0 0 0,0 1 0 0 0,0-1 0 0 0,0 1 0 0 0,0 0 0 0 0,0 0 0 0 0,-1 0 0 0 0,1 0 0 0 0,-1 0 1 0 0,0 1-1 0 0,0-1 0 0 0,-4-3 0 0 0,2 4-157 0 0,0 0 1 0 0,-1-1-1 0 0,1 2 0 0 0,0-1 1 0 0,-1 1-1 0 0,1-1 1 0 0,-1 2-1 0 0,1-1 0 0 0,-1 0 1 0 0,0 1-1 0 0,1 0 1 0 0,-1 1-1 0 0,1-1 1 0 0,-1 1-1 0 0,1 0 0 0 0,-1 0 1 0 0,-5 3-1 0 0,-3 1-707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1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4487 0 0,'0'0'10803'0'0,"2"2"-10318"0"0,19 22 677 0 0,41 31-1 0 0,-41-38-960 0 0,-1 1-1 0 0,-1 0 1 0 0,27 35 0 0 0,-36-40-154 0 0,-1 1 0 0 0,-1 0 0 0 0,0 0 1 0 0,8 23-1 0 0,-14-33-8 0 0,-1 0-1 0 0,1 1 0 0 0,-1-1 1 0 0,0 0-1 0 0,0 1 0 0 0,-1 0 1 0 0,1-1-1 0 0,-1 1 1 0 0,0-1-1 0 0,0 1 0 0 0,-1 0 1 0 0,0-1-1 0 0,1 1 1 0 0,-1-1-1 0 0,-1 1 0 0 0,1-1 1 0 0,-1 0-1 0 0,1 0 0 0 0,-1 1 1 0 0,-4 4-1 0 0,-1 0 20 0 0,-1 0-1 0 0,1 0 1 0 0,-2-1-1 0 0,0-1 1 0 0,0 1-1 0 0,0-1 0 0 0,-1-1 1 0 0,1 0-1 0 0,-19 8 1 0 0,7-4-58 0 0,0-2 1 0 0,-1-1-1 0 0,-43 9 0 0 0,43-14-106 0 0,20-2-12 0 0,3-7-1539 0 0,2-2 74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1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89 142 10303 0 0,'0'0'1795'0'0,"-1"1"-1043"0"0,-4 3-489 0 0,0 0 0 0 0,1 0 1 0 0,0 0-1 0 0,0 0 0 0 0,0 1 0 0 0,0 0 0 0 0,1 0 1 0 0,-1 0-1 0 0,1 0 0 0 0,1 0 0 0 0,-1 1 0 0 0,-2 6 1 0 0,-2 10 239 0 0,-10 42 0 0 0,12-43-276 0 0,2 1-1 0 0,0-1 1 0 0,1 23-1 0 0,2-37-155 0 0,0 0-1 0 0,1 0 1 0 0,0 0-1 0 0,0 0 1 0 0,0 0-1 0 0,1 0 1 0 0,0-1-1 0 0,0 1 1 0 0,1-1-1 0 0,0 1 1 0 0,0-1-1 0 0,1 0 1 0 0,4 7-1 0 0,-7-12-29 0 0,0 0-1 0 0,1 0 0 0 0,-1 0 1 0 0,0 0-1 0 0,0 0 0 0 0,0 0 0 0 0,1-1 1 0 0,-1 1-1 0 0,1-1 0 0 0,-1 1 1 0 0,0-1-1 0 0,1 1 0 0 0,-1-1 1 0 0,1 0-1 0 0,2 1 0 0 0,22-1 225 0 0,-23-1-203 0 0,3 1-51 0 0,-1-1-1 0 0,1-1 1 0 0,-1 1-1 0 0,1-1 1 0 0,-1 0-1 0 0,0 0 1 0 0,0 0-1 0 0,0-1 1 0 0,0 0-1 0 0,0 0 1 0 0,-1 0-1 0 0,1 0 1 0 0,-1-1-1 0 0,0 0 1 0 0,5-4 0 0 0,5-9 34 0 0,0-1 1 0 0,17-28 0 0 0,-12 18-32 0 0,-9 14-19 0 0,2-5-25 0 0,22-24 1 0 0,1 1 19 0 0,-26 35-45 0 0,2 5-4 0 0,0 7 47 0 0,-2 3 12 0 0,-4 3 11 0 0,0 0 0 0 0,-1 1-1 0 0,0-1 1 0 0,-1 1 0 0 0,0-1-1 0 0,2 24 1 0 0,-2-13 21 0 0,12 40-1 0 0,-13-53-10 0 0,2 0-1 0 0,-1-1 1 0 0,1 1-1 0 0,0-1 0 0 0,1 0 1 0 0,0-1-1 0 0,7 11 1 0 0,-11-17-3 0 0,0 0 0 0 0,0 0 0 0 0,0 0 0 0 0,0 0 0 0 0,0 0 0 0 0,0-1 0 0 0,1 1 1 0 0,-1 0-1 0 0,0-1 0 0 0,0 1 0 0 0,0 0 0 0 0,1-1 0 0 0,-1 0 0 0 0,0 1 0 0 0,1-1 1 0 0,-1 0-1 0 0,1 1 0 0 0,-1-1 0 0 0,0 0 0 0 0,1 0 0 0 0,-1 0 0 0 0,0 0 0 0 0,1-1 1 0 0,-1 1-1 0 0,1 0 0 0 0,-1 0 0 0 0,0-1 0 0 0,1 1 0 0 0,-1-1 0 0 0,0 1 0 0 0,0-1 1 0 0,1 0-1 0 0,-1 1 0 0 0,0-1 0 0 0,0 0 0 0 0,0 0 0 0 0,0 0 0 0 0,1-1 0 0 0,0 1 14 0 0,14-14 220 0 0,0 0-1 0 0,0 0 1 0 0,22-31 0 0 0,-19 22-124 0 0,29-39 103 0 0,-2-1 0 0 0,-4-3 1 0 0,43-90-1 0 0,-66 113-915 0 0,-18 42-138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5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8751 0 0,'0'0'11082'0'0,"-1"2"-10037"0"0,-9 18-457 0 0,1 1 1 0 0,-11 37 0 0 0,6-15-149 0 0,-95 254-104 0 0,94-256-342 0 0,-3 10-105 0 0,-14 64 0 0 0,32-113-1079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1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168 177 6911 0 0,'1'2'9346'0'0,"1"0"-9155"0"0,-1-1 1 0 0,0 1 0 0 0,0 0 0 0 0,1-1 0 0 0,-1 0 0 0 0,1 1 0 0 0,-1-1-1 0 0,1 0 1 0 0,0 0 0 0 0,-1 0 0 0 0,1 0 0 0 0,0 0 0 0 0,0 0 0 0 0,0 0 0 0 0,3 0-1 0 0,-1 0-2 0 0,-1 0 0 0 0,1-1-1 0 0,0 0 1 0 0,-1 0 0 0 0,1 0-1 0 0,-1 0 1 0 0,1-1 0 0 0,4-1 0 0 0,6-2 113 0 0,0-1 1 0 0,-1 0-1 0 0,21-12 1 0 0,-27 13-214 0 0,-3 2-80 0 0,74-42 171 0 0,-67 37-160 0 0,-1 0 1 0 0,0-1-1 0 0,0 0 1 0 0,16-18-1 0 0,-24 24-61 0 0,0 0 0 0 0,0 0 0 0 0,-1 0 0 0 0,1-1 0 0 0,-1 1 0 0 0,0 0 0 0 0,1-1 0 0 0,-1 1 0 0 0,0-1 1 0 0,0 1-1 0 0,-1-1 0 0 0,1 1 0 0 0,0-1 0 0 0,-1 1 0 0 0,0-1 0 0 0,1 0 0 0 0,-1-4 0 0 0,-1 7 4 0 0,1-1 0 0 0,0 1 0 0 0,-1-1 0 0 0,1 0 0 0 0,-1 1 0 0 0,1-1 0 0 0,-1 1 0 0 0,1-1 0 0 0,-1 1 0 0 0,1-1 0 0 0,-1 1 0 0 0,1 0 0 0 0,-1-1 0 0 0,0 1 0 0 0,1 0 0 0 0,-1-1 0 0 0,1 1 0 0 0,-1 0-1 0 0,0 0 1 0 0,1 0 0 0 0,-2-1 0 0 0,-15-1-279 0 0,14 1 207 0 0,-6 1 53 0 0,1 0 1 0 0,0 0 0 0 0,-1 0-1 0 0,1 1 1 0 0,0 1-1 0 0,-1-1 1 0 0,1 1-1 0 0,-14 5 1 0 0,-5 5-246 0 0,-30 16 0 0 0,13-5 171 0 0,22-13 203 0 0,1 1-1 0 0,0 1 0 0 0,0 1 1 0 0,2 0-1 0 0,0 2 1 0 0,0 0-1 0 0,1 2 0 0 0,1-1 1 0 0,-19 27-1 0 0,33-40-22 0 0,1 0 0 0 0,0 1 1 0 0,0-1-1 0 0,0 1 0 0 0,0-1 0 0 0,0 1 0 0 0,1 0 0 0 0,0 0 0 0 0,0 0 0 0 0,0 0 1 0 0,0 0-1 0 0,0 0 0 0 0,1 0 0 0 0,0 0 0 0 0,0 0 0 0 0,0 0 0 0 0,0 0 0 0 0,1 0 1 0 0,-1 0-1 0 0,3 5 0 0 0,-1-3 15 0 0,0-1 0 0 0,0 0 0 0 0,1 1 1 0 0,0-1-1 0 0,0 0 0 0 0,0-1 0 0 0,1 1 0 0 0,-1 0 1 0 0,1-1-1 0 0,0 0 0 0 0,1 0 0 0 0,-1 0 0 0 0,8 5 1 0 0,2 0 75 0 0,1-1 0 0 0,-1 0 1 0 0,1-1-1 0 0,1-1 1 0 0,-1 0-1 0 0,23 4 0 0 0,-26-7-249 0 0,0-1 1 0 0,1 0-1 0 0,-1-1 0 0 0,1 0 0 0 0,0-1 0 0 0,-1 0 0 0 0,1-1 0 0 0,23-6 0 0 0,-19 2-1877 0 0,-1-2-5338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1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715 29 5063 0 0,'6'-4'358'0'0,"0"-1"-1"0"0,-1 0 1 0 0,10-9 10489 0 0,-26 14-9271 0 0,5 1-1394 0 0,0 0 0 0 0,0 0 0 0 0,1 0-1 0 0,-1 1 1 0 0,1 0 0 0 0,-1 0 0 0 0,-6 4 0 0 0,-37 25 396 0 0,28-17-509 0 0,-187 106 77 0 0,154-94-138 0 0,-111 61 28 0 0,138-67-344 0 0,25-19 179 0 0,4 0-963 0 0,98 18 700 0 0,3 1 117 0 0,137 55 798 0 0,-223-69-437 0 0,-12-5-40 0 0,-1 0 1 0 0,0 0-1 0 0,1 1 1 0 0,-1 0-1 0 0,0 0 0 0 0,0 0 1 0 0,0 0-1 0 0,4 3 1 0 0,-7-3 152 0 0,-2 8 218 0 0,0-7-362 0 0,0 0-1 0 0,0 0 1 0 0,-1-1 0 0 0,1 1 0 0 0,-1 0 0 0 0,0-1-1 0 0,0 1 1 0 0,0-1 0 0 0,0 0 0 0 0,0 0-1 0 0,-5 4 1 0 0,0 0 58 0 0,0-1-1 0 0,-15 8 1 0 0,0-3-47 0 0,-1 0 0 0 0,-1-1 0 0 0,-40 9 0 0 0,-77 7-96 0 0,79-15 46 0 0,-177 23-256 0 0,215-32-53 0 0,22-1-31 0 0,3-1-491 0 0,0-2 593 0 0,1 0-1 0 0,0 1 1 0 0,0-1 0 0 0,-1 0-1 0 0,1 1 1 0 0,1-1-1 0 0,-1 1 1 0 0,0 0-1 0 0,1 0 1 0 0,3-2 0 0 0,29-19-4434 0 0,-30 21 3457 0 0,18-11-3812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18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526 174 13015 0 0,'0'0'5002'0'0,"0"-2"-4876"0"0,0-11-189 0 0,-1-1 0 0 0,0 0 0 0 0,0 0-1 0 0,-2 1 1 0 0,0-1 0 0 0,0 1 0 0 0,-1 0 0 0 0,-1 0-1 0 0,-8-18 1 0 0,12 30 55 0 0,1 0 0 0 0,-1 0 1 0 0,1 0-1 0 0,-1 0 0 0 0,1 0 0 0 0,-1 0 0 0 0,0 0 0 0 0,1 0 0 0 0,-1 0 1 0 0,0 0-1 0 0,0 0 0 0 0,0 0 0 0 0,0 0 0 0 0,0 1 0 0 0,0-1 0 0 0,0 0 0 0 0,0 1 1 0 0,0-1-1 0 0,0 1 0 0 0,0-1 0 0 0,0 1 0 0 0,0 0 0 0 0,0-1 0 0 0,-1 1 0 0 0,1 0 1 0 0,0 0-1 0 0,0 0 0 0 0,-2 0 0 0 0,0-1-30 0 0,-1 1 22 0 0,0 1 1 0 0,0-1 0 0 0,0 1 0 0 0,0 0 0 0 0,0-1 0 0 0,0 2 0 0 0,0-1 0 0 0,-7 4 0 0 0,-31 17-29 0 0,33-17 50 0 0,-57 34-6 0 0,-86 66 0 0 0,131-88 48 0 0,1 1 0 0 0,-25 28 0 0 0,36-36-9 0 0,2 0 0 0 0,-1 0 0 0 0,1 1 0 0 0,1 0 0 0 0,0 1 0 0 0,0-1 0 0 0,-4 15 0 0 0,9-24-25 0 0,0 1-1 0 0,1-1 0 0 0,-1 0 1 0 0,1 0-1 0 0,-1 1 0 0 0,1-1 0 0 0,0 0 1 0 0,0 1-1 0 0,0-1 0 0 0,0 0 1 0 0,1 1-1 0 0,-1-1 0 0 0,0 0 1 0 0,1 0-1 0 0,0 1 0 0 0,-1-1 1 0 0,1 0-1 0 0,0 0 0 0 0,0 0 1 0 0,2 2-1 0 0,-2-2 8 0 0,1 0 1 0 0,0-1-1 0 0,-1 1 0 0 0,1-1 0 0 0,0 1 1 0 0,0-1-1 0 0,0 0 0 0 0,0 0 0 0 0,0 0 1 0 0,1 0-1 0 0,-1 0 0 0 0,0 0 1 0 0,0 0-1 0 0,1-1 0 0 0,-1 1 0 0 0,0-1 1 0 0,1 0-1 0 0,-1 0 0 0 0,4 0 1 0 0,11-1 60 0 0,0 0 0 0 0,0-1 0 0 0,0-2 0 0 0,0 1 0 0 0,-1-2 0 0 0,17-6 0 0 0,-5 0-60 0 0,-1-2-1 0 0,42-25 0 0 0,-62 34-26 0 0,-3 1 1 0 0,0 1 0 0 0,-1-1 0 0 0,1 1-1 0 0,0-1 1 0 0,-1 0 0 0 0,0 0-1 0 0,0-1 1 0 0,0 1 0 0 0,0-1 0 0 0,0 1-1 0 0,2-7 1 0 0,-4 9 844 0 0,-10 10-661 0 0,1 2-120 0 0,-1-1 1 0 0,-9 18-1 0 0,17-25-171 0 0,-1 0 0 0 0,0 0 1 0 0,1 0-1 0 0,0 0 0 0 0,0 1 1 0 0,0-1-1 0 0,0 0 0 0 0,0 0 1 0 0,1 1-1 0 0,-1-1 0 0 0,1 0 0 0 0,0 1 1 0 0,0-1-1 0 0,0 0 0 0 0,1 7 1 0 0,4 1-6427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1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18287 0 0,'-9'1'1654'0'0,"7"-1"-1610"0"0,1 1 0 0 0,-1-1 0 0 0,0 1 0 0 0,1 0 0 0 0,-1-1 0 0 0,0 1 0 0 0,1 0 0 0 0,-1 0 0 0 0,1 0 0 0 0,-1 0 0 0 0,1 1 0 0 0,-1-1 0 0 0,1 0 0 0 0,0 1 0 0 0,0-1 0 0 0,0 1 0 0 0,0-1 0 0 0,0 1 0 0 0,0-1 0 0 0,0 1 0 0 0,0 0 0 0 0,0-1 0 0 0,1 1 0 0 0,-1 0 0 0 0,0 2 0 0 0,0 3 218 0 0,-1-1 0 0 0,1 1-1 0 0,0 0 1 0 0,0-1 0 0 0,1 13-1 0 0,1-12-111 0 0,0 1 0 0 0,0 0 0 0 0,1-1 0 0 0,0 1 0 0 0,0-1 0 0 0,1 0 1 0 0,7 13-1 0 0,3 3 9 0 0,16 20 0 0 0,0 0-58 0 0,-20-20-106 0 0,-8-19-17 0 0,0 0 0 0 0,0-1-1 0 0,1 1 1 0 0,-1-1 0 0 0,1 0 0 0 0,0 1 0 0 0,2 2-1 0 0,6 4-342 0 0,0 1 0 0 0,0-2 0 0 0,17 13 0 0 0,-19-16-1698 0 0,1 0 0 0 0,0-1-1 0 0,10 5 1 0 0,2-3-4165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18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19 11975 0 0,'-1'-13'547'0'0,"0"10"-11"0"0,1 3-390 0 0,0 0-1 0 0,-1-1 1 0 0,1 1-1 0 0,0 0 1 0 0,-1 0 0 0 0,1 0-1 0 0,0-1 1 0 0,-1 1-1 0 0,1 0 1 0 0,0 0 0 0 0,-1 0-1 0 0,1 0 1 0 0,-1 0-1 0 0,1 0 1 0 0,0-1 0 0 0,-1 1-1 0 0,1 0 1 0 0,-1 0 0 0 0,1 0-1 0 0,0 1 1 0 0,-1-1-1 0 0,1 0 1 0 0,-1 0 0 0 0,-8 5 491 0 0,1 1 0 0 0,-1 1 0 0 0,1 0 0 0 0,1 0 0 0 0,-1 0 0 0 0,1 1 0 0 0,-8 11 0 0 0,-39 67-217 0 0,35-54 175 0 0,-144 272 782 0 0,110-199-1320 0 0,-120 220-20 0 0,147-268-262 0 0,-32 100 1 0 0,55-147 222 0 0,2-8-138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24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40 8087 0 0,'0'0'367'0'0,"-1"-1"0"0"0,1 0-362 0 0,0 1 0 0 0,0-1 0 0 0,0 1 0 0 0,0-1 0 0 0,0 1 1 0 0,0-1-1 0 0,0 1 0 0 0,0-1 0 0 0,0 1 0 0 0,0-1 0 0 0,0 1 0 0 0,0-1 0 0 0,0 1 1 0 0,0-1-1 0 0,0 1 0 0 0,0 0 0 0 0,0-1 0 0 0,1 1 0 0 0,-1-1 0 0 0,0 1 1 0 0,0-1-1 0 0,1 1 0 0 0,-1 0 0 0 0,0-1 0 0 0,1 1 0 0 0,-1-1 0 0 0,0 1 0 0 0,1 0 1 0 0,-1-1-1 0 0,1 1 0 0 0,0-2 78 0 0,0 1 213 0 0,-1 0 0 0 0,0 0-1 0 0,1-1 1 0 0,-1 1 0 0 0,0 0-1 0 0,0-1 1 0 0,0 1 0 0 0,0-1 0 0 0,0 1-1 0 0,0 0 1 0 0,0-1 0 0 0,-1-5 4660 0 0,9 14-4109 0 0,26 34 82 0 0,41 65-1 0 0,-32-44-393 0 0,88 112 732 0 0,-53-74-742 0 0,-47-58-381 0 0,37 65 0 0 0,-45-68-144 0 0,-18-29 0 0 0,-3 0-15 0 0,-3-8-6 0 0,1-1 0 0 0,0 1-1 0 0,0-1 1 0 0,-1 1 0 0 0,1-1-1 0 0,-1 1 1 0 0,0-1-1 0 0,1 0 1 0 0,-1 1 0 0 0,0-1-1 0 0,0 0 1 0 0,0 0-1 0 0,0 0 1 0 0,0 0 0 0 0,0 1-1 0 0,0-1 1 0 0,0 0 0 0 0,0-1-1 0 0,0 1 1 0 0,-3 1-1 0 0,1 0-332 0 0,-1 0 0 0 0,0 0 0 0 0,0-1-1 0 0,1 0 1 0 0,-8 2 0 0 0,9-3-451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2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 41 3223 0 0,'0'0'143'0'0,"-1"-2"-3"0"0,-2-16-111 0 0,-7-3 15340 0 0,6 27-17163 0 0,-7 17 2045 0 0,-9 33 0 0 0,12-32 41 0 0,-15 33-1 0 0,-5-2-33 0 0,-3-1 0 0 0,-3-1 0 0 0,-1-2-1 0 0,-3-2 1 0 0,-45 47 0 0 0,48-65-169 0 0,-1-1 0 0 0,-66 43 0 0 0,24-19 76 0 0,50-35-53 0 0,14-10 1 0 0,1 1 1 0 0,0 0 0 0 0,-15 15 0 0 0,27-22-40 0 0,1-2-103 0 0,0 1 1 0 0,0-1-1 0 0,0 0 0 0 0,0 0 0 0 0,0 0 0 0 0,0 1 0 0 0,0-1 1 0 0,1 0-1 0 0,-1 0 0 0 0,0 0 0 0 0,1 0 0 0 0,-1 1 0 0 0,1-1 1 0 0,-1 0-1 0 0,1 0 0 0 0,0 0 0 0 0,-1 0 0 0 0,1 0 1 0 0,0 0-1 0 0,0 0 0 0 0,0-1 0 0 0,0 1 0 0 0,0 0 0 0 0,0 0 1 0 0,0-1-1 0 0,0 1 0 0 0,0-1 0 0 0,0 1 0 0 0,0 0 0 0 0,0-1 1 0 0,0 0-1 0 0,0 1 0 0 0,2-1 0 0 0,15 6-2357 0 0,-16-5 992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2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4 1839 0 0,'-8'-3'15862'0'0,"-8"16"-14508"0"0,10-7-1169 0 0,1 1 0 0 0,-1 1 0 0 0,2-1-1 0 0,-1 1 1 0 0,1 0 0 0 0,0 0 0 0 0,0 0 0 0 0,1 0-1 0 0,-3 14 1 0 0,0 1 141 0 0,2 1-1 0 0,-3 33 0 0 0,5-16 381 0 0,2-13-4066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2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1839 0 0,'0'0'12766'0'0,"0"2"-12113"0"0,0 4-496 0 0,0 0 0 0 0,1-1 0 0 0,-1 1 0 0 0,1 0 0 0 0,1-1 0 0 0,-1 1 0 0 0,1-1 0 0 0,0 1 0 0 0,0-1 0 0 0,1 0 0 0 0,-1 0-1 0 0,1 0 1 0 0,0 0 0 0 0,1-1 0 0 0,-1 1 0 0 0,1-1 0 0 0,7 7 0 0 0,22 22 46 0 0,-5-6-126 0 0,37 46-1 0 0,-44-47-61 0 0,-13-17-28 0 0,0 1 0 0 0,0 0 0 0 0,-1 1 1 0 0,0 0-1 0 0,-1 0 0 0 0,0 0 0 0 0,8 21 0 0 0,-14-30 13 0 0,0 0 0 0 0,1 0-1 0 0,-1 0 1 0 0,0 0 0 0 0,0 0-1 0 0,0 0 1 0 0,0 0 0 0 0,0 0-1 0 0,0 0 1 0 0,-1-1 0 0 0,1 1 0 0 0,-1 0-1 0 0,1 0 1 0 0,-1 0 0 0 0,0 0-1 0 0,0-1 1 0 0,-1 4 0 0 0,0-2 19 0 0,-1 0 1 0 0,1-1-1 0 0,-1 1 1 0 0,1-1-1 0 0,-1 1 1 0 0,0-1-1 0 0,0 0 1 0 0,0 0-1 0 0,-3 2 1 0 0,-5 1 103 0 0,0 0 1 0 0,-1-1 0 0 0,1 0 0 0 0,-21 3-1 0 0,14-3-190 0 0,0-1-1 0 0,-29 1 1 0 0,46-5-600 0 0,-5-2-48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2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11 3679 0 0,'-11'-11'11095'0'0,"10"13"-10528"0"0,0 2-396 0 0,0 1-1 0 0,1-1 1 0 0,-1 1 0 0 0,1 0 0 0 0,0-1 0 0 0,0 1 0 0 0,0-1 0 0 0,1 1 0 0 0,-1 0 0 0 0,1-1 0 0 0,2 7 0 0 0,3 8 357 0 0,12 24 0 0 0,-10-25-233 0 0,8 17-40 0 0,3-1-1 0 0,0 0 1 0 0,2-1-1 0 0,2-1 1 0 0,1-1-1 0 0,43 43 1 0 0,-54-61-149 0 0,64 71 549 0 0,-66-69-553 0 0,0 0 1 0 0,-1 0 0 0 0,0 1-1 0 0,8 20 1 0 0,4 28 379 0 0,-5-12 97 0 0,-17-52-578 0 0,0 1-1 0 0,0-1 1 0 0,0 0-1 0 0,0 1 0 0 0,1-1 1 0 0,-1 1-1 0 0,0-1 0 0 0,0 1 1 0 0,1-1-1 0 0,-1 0 0 0 0,0 1 1 0 0,1-1-1 0 0,-1 0 0 0 0,0 1 1 0 0,1-1-1 0 0,-1 0 1 0 0,1 0-1 0 0,-1 1 0 0 0,1-1 1 0 0,-1 0-1 0 0,0 0 0 0 0,1 0 1 0 0,-1 0-1 0 0,1 1 0 0 0,-1-1 1 0 0,1 0-1 0 0,0 0 0 0 0,0 0 32 0 0,0 0-1 0 0,0-1 0 0 0,0 1 0 0 0,0 0 0 0 0,0-1 0 0 0,1 1 0 0 0,-1 0 0 0 0,0-1 1 0 0,0 1-1 0 0,0-1 0 0 0,1-1 0 0 0,11-10-1462 0 0,-3 1-3971 0 0,-3-1-1658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0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19 146 4143 0 0,'-5'-3'63'0'0,"-8"-3"245"0"0,12 4-144 0 0,18-3 11763 0 0,-15 5-11458 0 0,105-9 1720 0 0,-18 2-1318 0 0,70-10-66 0 0,229 5-1 0 0,-5 8-706 0 0,-207-1-68 0 0,198-34 833 0 0,-106 5-266 0 0,-246 32-466 0 0,26 2-1 0 0,-41 0-110 0 0,0 1 1 0 0,0 0-1 0 0,-1 0 0 0 0,1 0 1 0 0,0 1-1 0 0,-1 0 0 0 0,1 1 1 0 0,6 2-1 0 0,-1 4-18 0 0,-10-4-5 0 0,-2-3-7 0 0,1 1-1 0 0,0-2 7 0 0,-1 0 1 0 0,0 0-1 0 0,1 0 1 0 0,-1 0-1 0 0,0 0 1 0 0,0 1 0 0 0,0-1-1 0 0,0 0 1 0 0,0 0-1 0 0,0 0 1 0 0,0 0-1 0 0,0 0 1 0 0,0 0 0 0 0,0 0-1 0 0,-1 2 1 0 0,-4 15-75 0 0,5-16-92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2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702 9 5983 0 0,'4'-9'10415'0'0,"-12"19"-9496"0"0,-107 105 635 0 0,-30 34-930 0 0,112-111-474 0 0,-2-1 0 0 0,-40 32 0 0 0,-63 60 306 0 0,56-49-226 0 0,7-1-67 0 0,100-86-136 0 0,-18 3-802 0 0,0 1 1 0 0,0-1-1 0 0,0 0 1 0 0,10-8 0 0 0,-6 3-5472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27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77 6935 0 0,'0'0'8798'0'0,"1"0"-8028"0"0,5-2-293 0 0,0-1-1 0 0,-1 1 1 0 0,1-1-1 0 0,-1 0 1 0 0,0 0-1 0 0,0 0 1 0 0,0-1-1 0 0,6-6 1 0 0,20-12 665 0 0,-7 4-518 0 0,-23 17-511 0 0,0 1-20 0 0,4-3-85 0 0,-2 3-50 0 0,6 2 31 0 0,1 1 11 0 0,-1 3 0 0 0,-8-4 0 0 0,-1-1 0 0 0,1 1 0 0 0,0 0 0 0 0,-1-1 0 0 0,1 1-1 0 0,-1 0 1 0 0,1-1 0 0 0,-1 1 0 0 0,0 0 0 0 0,1-1 0 0 0,-1 1 0 0 0,0 0 0 0 0,0-1 0 0 0,-1 1-1 0 0,1 0 1 0 0,0 0 0 0 0,0-1 0 0 0,-1 1 0 0 0,1 0 0 0 0,-1-1 0 0 0,0 1 0 0 0,1-1 0 0 0,-3 4-1 0 0,-1 2 5 0 0,0-1-1 0 0,0 1 0 0 0,-10 10 1 0 0,3-5 14 0 0,-1-1-1 0 0,-1-1 1 0 0,0 0 0 0 0,-26 15-1 0 0,-8 6 12 0 0,-65 51-29 0 0,105-76 1 0 0,1 0 1 0 0,-1 0-1 0 0,1 1 0 0 0,1 0 1 0 0,-1 1-1 0 0,1-1 0 0 0,0 1 1 0 0,-5 12-1 0 0,20-16 112 0 0,1-2-32 0 0,0-1 0 0 0,-1 0 0 0 0,1-1-1 0 0,0-1 1 0 0,-1 1 0 0 0,1-2 0 0 0,15-3-1 0 0,-8 2 202 0 0,21-2 0 0 0,4 4-26 0 0,-1 1 1 0 0,58 8-1 0 0,-80-6-269 0 0,-18-2-66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27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7367 0 0,'0'0'5664'0'0,"-8"7"-3448"0"0,7-5-2076 0 0,0 0 0 0 0,0 0 0 0 0,0 0 0 0 0,0 0 1 0 0,1 0-1 0 0,-1 1 0 0 0,0-1 0 0 0,1 0 0 0 0,0 0 0 0 0,-1 1 0 0 0,1-1 0 0 0,0 0 0 0 0,0 1 0 0 0,0-1 0 0 0,1 0 0 0 0,-1 1 0 0 0,1 3 0 0 0,1-2-8 0 0,0 0-1 0 0,0 0 0 0 0,0 0 1 0 0,0 0-1 0 0,0-1 0 0 0,1 1 1 0 0,-1 0-1 0 0,7 5 1 0 0,3 2 80 0 0,0-1 0 0 0,1 1 0 0 0,28 15 0 0 0,3-2 65 0 0,-27-15-170 0 0,0 0 0 0 0,-1 1 0 0 0,0 1 1 0 0,0 0-1 0 0,17 17 0 0 0,-31-25-69 0 0,1-1-1 0 0,-1 0 0 0 0,0 1 1 0 0,0 0-1 0 0,0 0 1 0 0,-1-1-1 0 0,1 1 0 0 0,-1 0 1 0 0,1 0-1 0 0,-1 1 1 0 0,0-1-1 0 0,0 0 1 0 0,0 0-1 0 0,-1 0 0 0 0,1 1 1 0 0,-1-1-1 0 0,0 0 1 0 0,0 1-1 0 0,0-1 0 0 0,0 0 1 0 0,0 1-1 0 0,-1-1 1 0 0,-1 4-1 0 0,0-1 88 0 0,0 0 0 0 0,-1-1 0 0 0,0 0 0 0 0,0 1 0 0 0,-1-1 0 0 0,1 0 0 0 0,-1-1 0 0 0,0 1 0 0 0,0-1 0 0 0,0 1 0 0 0,-1-1 0 0 0,-5 3 0 0 0,-112 76 1024 0 0,92-64-1149 0 0,24-16-5144 0 0,13-9 4015 0 0,10-7-562 0 0,-8 2 23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2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1839 0 0,'-7'4'17052'0'0,"7"-3"-16897"0"0,1 1-1 0 0,0 0 0 0 0,0-1 1 0 0,-1 1-1 0 0,1 0 1 0 0,0-1-1 0 0,0 1 1 0 0,1-1-1 0 0,-1 1 0 0 0,0-1 1 0 0,0 0-1 0 0,1 1 1 0 0,-1-1-1 0 0,1 0 0 0 0,-1 0 1 0 0,1 0-1 0 0,-1 0 1 0 0,3 1-1 0 0,33 12 1037 0 0,-36-13-1105 0 0,1 0 91 0 0,5-1-1978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2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17215 0 0,'0'0'7788'0'0,"11"-4"-11432"0"0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28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20759 0 0,'0'0'2084'0'0,"-1"-1"-1908"0"0,-5-4 1189 0 0,5 5-1265 0 0,1-1-1 0 0,0 1 0 0 0,0-1 0 0 0,-1 1 1 0 0,1 0-1 0 0,0-1 0 0 0,0 1 0 0 0,0 0 0 0 0,0-1 1 0 0,-1 1-1 0 0,1-1 0 0 0,0 1 0 0 0,0 0 1 0 0,0-1-1 0 0,0 1 0 0 0,0-1 0 0 0,0 1 0 0 0,0-1 1 0 0,0 1-1 0 0,0 0 0 0 0,0-1 0 0 0,1 1 1 0 0,-1-1-1 0 0,7-5-105 0 0,1 1 1 0 0,-1 1-1 0 0,1-1 0 0 0,14-5 1 0 0,-17 8-417 0 0,0 0 1 0 0,0 1-1 0 0,0-1 1 0 0,0 1-1 0 0,0 0 1 0 0,1 0-1 0 0,-1 1 1 0 0,0-1 0 0 0,8 2-1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29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3223 0 0,'0'0'143'0'0,"-11"0"5418"0"0,10 0-5206 0 0,0 0 1 0 0,-1 0-1 0 0,1 0 0 0 0,0 0 0 0 0,-1 1 0 0 0,1-1 0 0 0,0 0 0 0 0,-1 1 0 0 0,1-1 0 0 0,0 1 0 0 0,0-1 0 0 0,-1 1 1 0 0,1-1-1 0 0,0 1 0 0 0,0 0 0 0 0,0 0 0 0 0,0 0 0 0 0,0-1 0 0 0,0 1 0 0 0,0 0 0 0 0,-1 2 0 0 0,1-1-207 0 0,0 0 0 0 0,0 0-1 0 0,0 0 1 0 0,0 1-1 0 0,0-1 1 0 0,1 0 0 0 0,-1 0-1 0 0,1 1 1 0 0,-1-1 0 0 0,1 1-1 0 0,0 2 1 0 0,0 2-158 0 0,1 0 0 0 0,0 0 0 0 0,0 0 0 0 0,1 0 0 0 0,-1 0 0 0 0,2 0 0 0 0,4 11 0 0 0,10 12 193 0 0,1-1-1 0 0,39 47 0 0 0,-49-66-75 0 0,-6-7-41 0 0,0-1 0 0 0,0 1 0 0 0,0 0 0 0 0,-1 0 1 0 0,1 0-1 0 0,-1 0 0 0 0,0 0 0 0 0,1 0 0 0 0,-1 0 0 0 0,-1 0 1 0 0,1 0-1 0 0,0 1 0 0 0,-1-1 0 0 0,0 4 0 0 0,0-4-26 0 0,0-1 0 0 0,-1 0 0 0 0,1 1 0 0 0,-1-1 0 0 0,0 0-1 0 0,1 1 1 0 0,-1-1 0 0 0,0 0 0 0 0,0 0 0 0 0,-1 0 0 0 0,1 0-1 0 0,0 0 1 0 0,-1 0 0 0 0,1 0 0 0 0,-1 0 0 0 0,0 0 0 0 0,0-1-1 0 0,1 1 1 0 0,-1-1 0 0 0,-3 2 0 0 0,-22 15 148 0 0,-37 18-1 0 0,55-31-290 0 0,0-1 1 0 0,0-1-1 0 0,-1 0 0 0 0,0 0 0 0 0,0-1 1 0 0,0 0-1 0 0,0 0 0 0 0,-12-1 1 0 0,20-2-1110 0 0,0-5-350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3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19 3679 0 0,'0'0'284'0'0,"-2"-1"70"0"0,1-1 49 0 0,-1 1 0 0 0,0-1 0 0 0,1 1 0 0 0,-1-1 0 0 0,0 1 0 0 0,0 0 0 0 0,0 0 1 0 0,0 0-1 0 0,-1 0 0 0 0,1 0 0 0 0,0 0 0 0 0,0 1 0 0 0,-1-1 0 0 0,1 1 0 0 0,0-1 0 0 0,0 1 0 0 0,-1 0 0 0 0,1 0 1 0 0,0 0-1 0 0,-5 1 0 0 0,5-1-299 0 0,0 1 1 0 0,0 0-1 0 0,0-1 1 0 0,1 1-1 0 0,-1 0 1 0 0,0 0-1 0 0,1 0 1 0 0,-1 0-1 0 0,0 1 1 0 0,1-1 0 0 0,-1 0-1 0 0,1 1 1 0 0,0-1-1 0 0,-1 1 1 0 0,1-1-1 0 0,0 1 1 0 0,-1 2-1 0 0,-2 4 70 0 0,0 1-1 0 0,1-1 0 0 0,0 1 1 0 0,1-1-1 0 0,0 1 0 0 0,0 0 1 0 0,1 0-1 0 0,0 0 0 0 0,0 0 1 0 0,1 0-1 0 0,0 0 0 0 0,3 16 1 0 0,0-7-17 0 0,1-1 1 0 0,0 1 0 0 0,1-1 0 0 0,1 0-1 0 0,12 24 1 0 0,-8-23-91 0 0,0 0 0 0 0,2-1 0 0 0,0 0-1 0 0,1-1 1 0 0,0 0 0 0 0,2-1 0 0 0,-1-1-1 0 0,2 0 1 0 0,23 16 0 0 0,-7-9 38 0 0,1-2 0 0 0,0-1-1 0 0,2-2 1 0 0,42 15 0 0 0,-42-18-11 0 0,2-1 301 0 0,0 2 0 0 0,-1 1 0 0 0,55 33 0 0 0,-87-45-299 0 0,-1-1 0 0 0,1 1 1 0 0,-1 0-1 0 0,0 0 1 0 0,0 0-1 0 0,0 0 1 0 0,0 0-1 0 0,0 1 1 0 0,-1-1-1 0 0,1 1 0 0 0,-1 0 1 0 0,0-1-1 0 0,0 1 1 0 0,0 0-1 0 0,1 8 1 0 0,-2-7-37 0 0,0-1 0 0 0,-1 1 1 0 0,0 0-1 0 0,0 0 0 0 0,0 0 1 0 0,-1-1-1 0 0,1 1 0 0 0,-1 0 1 0 0,0 0-1 0 0,-1-1 0 0 0,1 1 1 0 0,-1-1-1 0 0,-4 9 0 0 0,-11 29-80 0 0,16-41-140 0 0,14-5-1513 0 0,-1-5 572 0 0,-1-3-46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3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6 13823 0 0,'0'0'1247'0'0,"1"-5"3026"0"0,-6 18-4111 0 0,-1 0-1 0 0,0 0 1 0 0,-12 17 0 0 0,1 0-57 0 0,-148 231 1138 0 0,-20-12-846 0 0,145-197-352 0 0,31-40-26 0 0,-1 0-1 0 0,-1-1 0 0 0,0 0 0 0 0,0-1 0 0 0,-1 0 0 0 0,-19 13 0 0 0,25-20-21 0 0,0 1 0 0 0,-1-1 0 0 0,1 0 0 0 0,-1 0 0 0 0,0-1 0 0 0,0 0 0 0 0,0 0 0 0 0,0 0 0 0 0,0-1-1 0 0,0 0 1 0 0,-1-1 0 0 0,1 0 0 0 0,0 0 0 0 0,-1 0 0 0 0,-11-3 0 0 0,15 2-106 0 0,-1 0 1 0 0,0 0-1 0 0,1-1 0 0 0,-1 1 1 0 0,0-1-1 0 0,1 0 0 0 0,-8-5 1 0 0,12 7 40 0 0,0-1 0 0 0,0 1 1 0 0,0 0-1 0 0,0 0 0 0 0,0-1 1 0 0,0 1-1 0 0,0 0 1 0 0,0-1-1 0 0,0 1 0 0 0,-1 0 1 0 0,1-1-1 0 0,0 1 0 0 0,1 0 1 0 0,-1-1-1 0 0,0 1 1 0 0,0 0-1 0 0,0-1 0 0 0,0 1 1 0 0,0 0-1 0 0,0 0 1 0 0,0-1-1 0 0,0 1 0 0 0,1 0 1 0 0,-1-1-1 0 0,0 1 0 0 0,0 0 1 0 0,0 0-1 0 0,0-1 1 0 0,1 1-1 0 0,-1 0 0 0 0,7-8-4123 0 0,5-3-2135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3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108 134 5983 0 0,'0'0'3248'0'0,"0"2"-1798"0"0,-4 10-369 0 0,1 0 0 0 0,-2-1-1 0 0,1 0 1 0 0,-1 1 0 0 0,-1-2 0 0 0,-14 21 0 0 0,-12 24 613 0 0,25-40-1366 0 0,2-6-19 0 0,1 0-1 0 0,0 1 1 0 0,-5 18 1943 0 0,11-29-2218 0 0,0-1-1 0 0,-1 1 1 0 0,1 0-1 0 0,-1-1 1 0 0,1 1 0 0 0,-1-1-1 0 0,2-2 1 0 0,-1 1-10 0 0,14-17-69 0 0,-1-1 0 0 0,-1 0-1 0 0,21-44 1 0 0,6-9-542 0 0,6 4-100 0 0,-40 61 577 0 0,1 1 0 0 0,0-1 0 0 0,0 1 0 0 0,0 0 0 0 0,13-8 0 0 0,-17 13 83 0 0,-1 1 17 0 0,-1 1 0 0 0,1 0 0 0 0,-1-1 0 0 0,1 1 0 0 0,0 0 0 0 0,-1 0 0 0 0,1 1-1 0 0,0-1 1 0 0,0 0 0 0 0,4 0 0 0 0,-4 1 24 0 0,0 0 0 0 0,-1 0-1 0 0,1 1 1 0 0,0-1 0 0 0,-1 1 0 0 0,1-1-1 0 0,-1 1 1 0 0,1 0 0 0 0,-1 0 0 0 0,1 0-1 0 0,-1 0 1 0 0,0 0 0 0 0,1 0 0 0 0,-1 1-1 0 0,0-1 1 0 0,0 1 0 0 0,0 0 0 0 0,0-1-1 0 0,0 1 1 0 0,0 0 0 0 0,-1 0-1 0 0,4 5 1 0 0,-1-1 34 0 0,1 1-1 0 0,-1 0 1 0 0,0 0 0 0 0,0 0-1 0 0,-1 1 1 0 0,3 10-1 0 0,-4-11-21 0 0,-1 0-1 0 0,0 0 0 0 0,0 1 0 0 0,-1-1 0 0 0,1 0 0 0 0,-2 1 0 0 0,0 8 0 0 0,-3 6 41 0 0,-7 22 0 0 0,7-31 45 0 0,1 0 0 0 0,0 0 0 0 0,1 1 0 0 0,0-1 0 0 0,1 26 0 0 0,1-34-78 0 0,1-1 0 0 0,-1 1 0 0 0,1-1-1 0 0,1 1 1 0 0,-1-1 0 0 0,1 0 0 0 0,-1 1 0 0 0,1-1 0 0 0,0 0-1 0 0,1 0 1 0 0,-1-1 0 0 0,1 1 0 0 0,-1 0 0 0 0,1-1 0 0 0,0 1-1 0 0,1-1 1 0 0,-1 0 0 0 0,0 0 0 0 0,1 0 0 0 0,0-1 0 0 0,0 1-1 0 0,-1-1 1 0 0,1 0 0 0 0,1 0 0 0 0,-1 0 0 0 0,0-1-1 0 0,0 1 1 0 0,6 0 0 0 0,117 26 207 0 0,-52-10-240 0 0,-67-16-236 0 0,-5-2-981 0 0,6 2-386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2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9 3223 0 0,'-1'1'402'0'0,"-2"2"77"0"0,0-1 1 0 0,0 1 0 0 0,0-1-1 0 0,0 0 1 0 0,0 0 0 0 0,-1 0-1 0 0,1 0 1 0 0,-7 1 0 0 0,-17 11 40 0 0,0 5-101 0 0,10-9-167 0 0,1 2 1 0 0,0 0 0 0 0,1 1-1 0 0,0 0 1 0 0,-19 24 0 0 0,29-29 22 0 0,1-1 1 0 0,0 1 0 0 0,0 0-1 0 0,-4 15 1 0 0,3-8 8 0 0,-27 85 726 0 0,17-51-888 0 0,14-47-114 0 0,1-1-1 0 0,-1 1 1 0 0,1 0-1 0 0,-1 0 1 0 0,1 0-1 0 0,0 0 1 0 0,0 0-1 0 0,0 0 1 0 0,0 0-1 0 0,0 0 1 0 0,0 0-1 0 0,1 0 1 0 0,-1-1-1 0 0,0 1 1 0 0,2 3-1 0 0,-1-4 10 0 0,0 1 0 0 0,0-1 0 0 0,0 0 0 0 0,0 0 0 0 0,0 0 0 0 0,0 0-1 0 0,0 0 1 0 0,0 0 0 0 0,0 0 0 0 0,0 0 0 0 0,1-1 0 0 0,-1 1 0 0 0,0 0 0 0 0,1-1 0 0 0,-1 1-1 0 0,1-1 1 0 0,-1 1 0 0 0,1-1 0 0 0,-1 0 0 0 0,3 0 0 0 0,3 1 124 0 0,1-1 1 0 0,-1-1-1 0 0,0 1 0 0 0,0-1 1 0 0,0-1-1 0 0,12-2 0 0 0,-1-1 213 0 0,10-1-42 0 0,-1-2-1 0 0,0-1 1 0 0,44-20 0 0 0,-56 21-217 0 0,0 0-1 0 0,-1-1 0 0 0,0-1 1 0 0,0 0-1 0 0,-1-1 0 0 0,0 0 1 0 0,17-21-1 0 0,-27 27-56 0 0,1 0 0 0 0,-1 0 0 0 0,0-1 0 0 0,-1 0 1 0 0,1 0-1 0 0,-1 1 0 0 0,0-1 0 0 0,-1 0 0 0 0,1-1 0 0 0,-1 1 0 0 0,-1 0 0 0 0,1 0 0 0 0,-1 0 0 0 0,0-9 0 0 0,-2-2-65 0 0,1-1-1 0 0,-2 1 1 0 0,-9-31 0 0 0,11 44-17 0 0,0 0 0 0 0,0 1 0 0 0,0-1 0 0 0,0 1 0 0 0,-1 0 0 0 0,0-1 0 0 0,0 1 0 0 0,0 0 0 0 0,0 0 1 0 0,0 0-1 0 0,0 0 0 0 0,-1 1 0 0 0,1-1 0 0 0,-1 1 0 0 0,0-1 0 0 0,0 1 0 0 0,0 0 0 0 0,0 0 0 0 0,0 0 0 0 0,0 0 1 0 0,-1 1-1 0 0,1 0 0 0 0,-1-1 0 0 0,1 1 0 0 0,-1 0 0 0 0,1 0 0 0 0,-1 1 0 0 0,-6-1 0 0 0,6 1 10 0 0,1 0-1 0 0,-1 1 1 0 0,0 0-1 0 0,1-1 1 0 0,0 1-1 0 0,-1 0 1 0 0,1 1-1 0 0,0-1 0 0 0,-1 0 1 0 0,1 1-1 0 0,-5 3 1 0 0,-32 26-1016 0 0,38-30 897 0 0,-9 8-422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3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 7367 0 0,'-1'1'6014'0'0,"-6"6"-5685"0"0,1 1 1 0 0,0 0 0 0 0,0 0 0 0 0,1 0 0 0 0,-8 16-1 0 0,-17 50-157 0 0,12-25-77 0 0,13-37-86 0 0,-144 388 35 0 0,125-320-13 0 0,-5-2 0 0 0,-3-1 0 0 0,-53 95 0 0 0,60-133 51 0 0,-30 36 1 0 0,41-58-54 0 0,7-9-3 0 0,5-6 390 0 0,3-4-322 0 0,10-29 86 0 0,1 1 1 0 0,2 0-1 0 0,1 1 1 0 0,22-32 0 0 0,-1-1-92 0 0,-8 16-65 0 0,1 1 0 0 0,3 2 1 0 0,1 0-1 0 0,2 3 1 0 0,45-42-1 0 0,-54 60-24 0 0,1 1 0 0 0,0 1 0 0 0,2 2 0 0 0,0 0 0 0 0,48-20 0 0 0,-71 36 55 0 0,0 0 0 0 0,0 0 0 0 0,1 1 0 0 0,-1-1 0 0 0,1 2 0 0 0,-1-1 0 0 0,12 1 0 0 0,-17 0-37 0 0,0 0 0 0 0,0 0 0 0 0,-1 0-1 0 0,1 0 1 0 0,0 1 0 0 0,0-1 0 0 0,0 0 0 0 0,0 1-1 0 0,-1-1 1 0 0,1 1 0 0 0,0-1 0 0 0,0 1-1 0 0,-1-1 1 0 0,1 1 0 0 0,0 0 0 0 0,-1-1 0 0 0,1 1-1 0 0,-1 0 1 0 0,1-1 0 0 0,-1 1 0 0 0,1 0 0 0 0,-1 0-1 0 0,1-1 1 0 0,-1 1 0 0 0,0 0 0 0 0,1 1 0 0 0,4 22 191 0 0,-4-15-165 0 0,-1-1 1 0 0,0 1 0 0 0,-1-1 0 0 0,0 1 0 0 0,0-1 0 0 0,0 1-1 0 0,-6 14 1 0 0,-2 2 128 0 0,-15 27 0 0 0,4-7 67 0 0,-16 35-76 0 0,-3-3 1 0 0,-60 91 0 0 0,98-167-171 0 0,-5 8-46 0 0,0 1 0 0 0,1-1 0 0 0,-1 1 0 0 0,-5 18 0 0 0,10-25-122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3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310 152 4607 0 0,'160'-74'2369'0'0,"-137"63"396"0"0,-12 5-918 0 0,12-5 697 0 0,40-26 1 0 0,-62 36-1924 0 0,-2-1-549 0 0,0 1 1 0 0,-1 0-1 0 0,1-1 1 0 0,-1 1-1 0 0,1 0 1 0 0,-1 0-1 0 0,-2-1 1 0 0,-8 2-9 0 0,0 2 1 0 0,0-1 0 0 0,0 2-1 0 0,0-1 1 0 0,-16 7-1 0 0,-58 26-114 0 0,77-31 64 0 0,-32 16 44 0 0,0 1 0 0 0,1 3 0 0 0,2 0 0 0 0,1 3 0 0 0,0 1 0 0 0,3 2 0 0 0,0 1 0 0 0,-35 43 0 0 0,67-71-35 0 0,-1-1 0 0 0,1 1 0 0 0,0-1 0 0 0,1 1 1 0 0,-1 0-1 0 0,0-1 0 0 0,1 1 0 0 0,-1 0 0 0 0,1 0 0 0 0,0 0 0 0 0,0 1 0 0 0,0-1 0 0 0,1 0 0 0 0,-1 0 0 0 0,1 0 0 0 0,-1 5 0 0 0,2-7-19 0 0,-1-1-1 0 0,0 1 0 0 0,1-1 1 0 0,-1 1-1 0 0,0-1 0 0 0,1 1 1 0 0,-1-1-1 0 0,0 0 0 0 0,1 1 1 0 0,-1-1-1 0 0,1 0 1 0 0,-1 1-1 0 0,0-1 0 0 0,1 0 1 0 0,-1 0-1 0 0,1 1 0 0 0,-1-1 1 0 0,1 0-1 0 0,-1 0 0 0 0,1 0 1 0 0,-1 0-1 0 0,2 0 1 0 0,11 2 46 0 0,-12-2-50 0 0,8 0 8 0 0,1 0 0 0 0,-1-1-1 0 0,0-1 1 0 0,1 1-1 0 0,-1-1 1 0 0,0-1 0 0 0,0 0-1 0 0,10-4 1 0 0,68-38 67 0 0,-83 42-75 0 0,42-23-66 0 0,-2-3-1 0 0,-1-1 0 0 0,53-49 1 0 0,-77 59-164 0 0,-17 18 110 0 0,-4 3-11 0 0,0-1 116 0 0,0 0 1 0 0,0 1-1 0 0,0 0 0 0 0,0-1 0 0 0,0 1 0 0 0,0 0 0 0 0,1 0 0 0 0,-1 0 0 0 0,0 0 0 0 0,1 0 0 0 0,-3 2 0 0 0,-18 18 138 0 0,16-14-104 0 0,-9 7 87 0 0,2 1-1 0 0,-17 22 0 0 0,26-31-81 0 0,0-1 0 0 0,1 1-1 0 0,0-1 1 0 0,1 1 0 0 0,-1 0-1 0 0,1 0 1 0 0,0 0 0 0 0,1 1-1 0 0,-1-1 1 0 0,1 0 0 0 0,0 12-1 0 0,0-16-79 0 0,1 1-1 0 0,1-1 1 0 0,-1 1-1 0 0,0-1 1 0 0,1 0-1 0 0,0 5 1 0 0,6 1-765 0 0,-4-5 409 0 0,5 4-1473 0 0,0-3-3914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3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15 15487 0 0,'15'-12'712'0'0,"-12"10"720"0"0,-14 7-933 0 0,-8 4-114 0 0,1 1-1 0 0,-1 0 1 0 0,2 2 0 0 0,-1 0 0 0 0,2 0-1 0 0,-18 18 1 0 0,0 4-385 0 0,18-18-4 0 0,0 0 0 0 0,-21 30 0 0 0,35-43-57 0 0,1 4 38 0 0,-1 11-111 0 0,2-16 132 0 0,0-1 2 0 0,0 0 0 0 0,0 0 0 0 0,0 0 0 0 0,0 0 0 0 0,0 0 0 0 0,0 0 0 0 0,0 0 0 0 0,0 0 0 0 0,1 0 0 0 0,-1-1 0 0 0,0 1 0 0 0,1 0 0 0 0,-1 0 0 0 0,0 0 0 0 0,1 0 0 0 0,-1-1 0 0 0,1 1 0 0 0,0 0 0 0 0,0 1 0 0 0,2 0 0 0 0,7 13 10 0 0,1-2 0 0 0,0 0 0 0 0,1 0 0 0 0,19 15 1 0 0,-15-13 14 0 0,0 0 1 0 0,14 19 0 0 0,-25-29-20 0 0,-1 1-1 0 0,-1-1 1 0 0,1 1 0 0 0,-1 0 0 0 0,0 0 0 0 0,0 1 0 0 0,-1-1 0 0 0,0 1-1 0 0,0-1 1 0 0,2 13 0 0 0,-4-14 12 0 0,0 0 0 0 0,0 0 0 0 0,0 0-1 0 0,0 0 1 0 0,-1 0 0 0 0,0 0 0 0 0,0 0 0 0 0,0-1 0 0 0,0 1-1 0 0,-1 0 1 0 0,0-1 0 0 0,0 1 0 0 0,0-1 0 0 0,-1 1 0 0 0,1-1-1 0 0,-1 0 1 0 0,0 0 0 0 0,0 0 0 0 0,0-1 0 0 0,-1 1 0 0 0,-4 3-1 0 0,0-1 19 0 0,0 0 0 0 0,0-1 0 0 0,-1 0 0 0 0,1-1 0 0 0,-1 1 0 0 0,0-2 0 0 0,0 1 0 0 0,0-1 0 0 0,-19 3 0 0 0,-89 7 263 0 0,71-10-512 0 0,-49 11-1 0 0,57-8-1384 0 0,23-6 28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3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422 288 8031 0 0,'0'0'727'0'0,"2"1"-596"0"0,16 7 6 0 0,-17-8 498 0 0,1 0 211 0 0,3 0-502 0 0,-1-1-1 0 0,0 0 1 0 0,1 0-1 0 0,-1 0 1 0 0,0 0 0 0 0,0-1-1 0 0,0 0 1 0 0,0 0-1 0 0,0 0 1 0 0,0 0-1 0 0,0 0 1 0 0,-1-1-1 0 0,1 0 1 0 0,-1 0-1 0 0,0 0 1 0 0,0 0-1 0 0,4-4 1 0 0,2-5 71 0 0,0 0 0 0 0,-1 0 0 0 0,13-26 0 0 0,-17 31-395 0 0,-2-1-1 0 0,1 1 0 0 0,-1-1 1 0 0,-1 0-1 0 0,1 1 0 0 0,-1-1 1 0 0,-1 0-1 0 0,1 0 1 0 0,-1 0-1 0 0,-1 0 0 0 0,1 1 1 0 0,-1-1-1 0 0,-1 0 0 0 0,1 0 1 0 0,-1 1-1 0 0,-1-1 0 0 0,0 1 1 0 0,-3-8-1 0 0,4 12-37 0 0,0 1 1 0 0,0 0-1 0 0,0 0 0 0 0,0-1 0 0 0,0 1 1 0 0,-1 1-1 0 0,1-1 0 0 0,0 0 0 0 0,-1 0 1 0 0,0 1-1 0 0,1 0 0 0 0,-1-1 0 0 0,0 1 1 0 0,0 0-1 0 0,0 0 0 0 0,0 1 0 0 0,0-1 1 0 0,0 1-1 0 0,0-1 0 0 0,0 1 0 0 0,0 0 1 0 0,0 0-1 0 0,-3 1 0 0 0,-5-1-89 0 0,-1 2 1 0 0,0-1-1 0 0,1 2 0 0 0,-18 5 0 0 0,8 0-4 0 0,0 1-1 0 0,0 0 0 0 0,1 2 0 0 0,0 1 1 0 0,1 0-1 0 0,-32 28 0 0 0,-90 98 122 0 0,139-136-11 0 0,-13 15 61 0 0,0 0 0 0 0,2 1 1 0 0,-14 22-1 0 0,22-32-22 0 0,0 1 0 0 0,1 0 0 0 0,0 1 0 0 0,0-1 0 0 0,1 1 0 0 0,0-1 0 0 0,1 1 0 0 0,0 0 0 0 0,0 10 0 0 0,2-17-28 0 0,-1 0-1 0 0,1-1 0 0 0,1 1 1 0 0,-1-1-1 0 0,0 1 1 0 0,1 0-1 0 0,-1-1 0 0 0,1 1 1 0 0,0-1-1 0 0,-1 1 1 0 0,1-1-1 0 0,0 0 0 0 0,1 1 1 0 0,-1-1-1 0 0,0 0 1 0 0,1 0-1 0 0,-1 0 0 0 0,5 4 1 0 0,-3-4 2 0 0,0 0 1 0 0,0 0 0 0 0,0 0-1 0 0,0 0 1 0 0,0 0 0 0 0,1-1-1 0 0,-1 0 1 0 0,1 0 0 0 0,-1 0-1 0 0,1 0 1 0 0,-1 0 0 0 0,5 0-1 0 0,4-1 25 0 0,1 0-1 0 0,-1 0 0 0 0,1-1 1 0 0,-1-1-1 0 0,1 0 0 0 0,21-7 1 0 0,-12 2-20 0 0,-2-2 1 0 0,1 0 0 0 0,-1-2-1 0 0,0 0 1 0 0,21-16 0 0 0,-7 0-434 0 0,54-52 0 0 0,-81 72 338 0 0,-1 0-1 0 0,0 0 1 0 0,0-1-1 0 0,-1 1 1 0 0,5-10 0 0 0,-10 16 755 0 0,-1 2-610 0 0,-1 0-1 0 0,1 0 1 0 0,-1 0 0 0 0,1 0-1 0 0,0 0 1 0 0,0 1 0 0 0,0-1 0 0 0,-2 2-1 0 0,0 1 55 0 0,-4 3-68 0 0,1 1 0 0 0,0-1-1 0 0,1 1 1 0 0,0 0 0 0 0,0 1-1 0 0,1-1 1 0 0,0 1 0 0 0,-5 16-1 0 0,8-22-40 0 0,0 0 0 0 0,0 0-1 0 0,1 0 1 0 0,-1 0 0 0 0,1 1-1 0 0,0-1 1 0 0,0 0 0 0 0,0 0-1 0 0,1 0 1 0 0,-1 0 0 0 0,1 1-1 0 0,-1-1 1 0 0,1 0 0 0 0,0 0-1 0 0,0 0 1 0 0,1 0 0 0 0,-1 0-1 0 0,1 0 1 0 0,-1-1 0 0 0,1 1-1 0 0,0 0 1 0 0,0-1 0 0 0,0 1-1 0 0,0-1 1 0 0,0 0 0 0 0,1 0-1 0 0,-1 0 1 0 0,1 0 0 0 0,4 3-1 0 0,0-2-239 0 0,0 1-1 0 0,1-1 0 0 0,-1 0 1 0 0,1-1-1 0 0,-1 1 0 0 0,1-2 1 0 0,13 3-1 0 0,9-2-790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39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1140 5983 0 0,'0'0'274'0'0,"-1"0"-6"0"0,-24 1 6953 0 0,28-7-2392 0 0,11-6-4482 0 0,21-15-1 0 0,3-3-104 0 0,25-24 53 0 0,-8 8-90 0 0,75-82 0 0 0,22-51-59 0 0,78-89 84 0 0,-167 198-390 0 0,-63 70 160 0 0,0 0 0 0 0,0 1-1 0 0,0-1 1 0 0,0 0 0 0 0,0 0 0 0 0,0 1-1 0 0,0-1 1 0 0,0 0 0 0 0,0 0 0 0 0,0 1-1 0 0,0-1 1 0 0,1 0 0 0 0,-1 0 0 0 0,0 1-1 0 0,0-1 1 0 0,0 0 0 0 0,0 0 0 0 0,0 0-1 0 0,0 1 1 0 0,0-1 0 0 0,1 0 0 0 0,-1 0-1 0 0,0 0 1 0 0,0 1 0 0 0,0-1-1 0 0,1 0 1 0 0,-1 0 0 0 0,0 0 0 0 0,0 0-1 0 0,0 1 1 0 0,1-1 0 0 0,-1 0 0 0 0,0 0-1 0 0,0 0 1 0 0,1 0 0 0 0,-1 0 0 0 0,0 0-1 0 0,0 0 1 0 0,1 0 0 0 0,-1 0 0 0 0,0 0-1 0 0,0 0 1 0 0,1 0 0 0 0,-1 0 0 0 0,0 0-1 0 0,0 0 1 0 0,1 0 0 0 0,-1 0 0 0 0,0 0-1 0 0,0 0 1 0 0,1 0 0 0 0,-1-1 0 0 0,0 1-1 0 0,0 0 1 0 0,1 0 0 0 0,-1 0-1 0 0,0 0 1 0 0,0 0 0 0 0,0-1 0 0 0,0 1-1 0 0,1 0 1 0 0,-2 13-23 0 0,-1 0 0 0 0,0 0 0 0 0,-1 0 0 0 0,-1 0 0 0 0,-6 17 1 0 0,-5 16 103 0 0,15-45-81 0 0,-38 170 196 0 0,4 43 464 0 0,33-208-617 0 0,0-1 0 0 0,0 0 0 0 0,-1 0 0 0 0,-2 7 0 0 0,0-3 50 0 0,1 0-1 0 0,1-1 0 0 0,-3 14 0 0 0,-4-2 41 0 0,6-13-41 0 0,2-5 115 0 0,-6 9 645 0 0,6-7-235 0 0,5-11-577 0 0,105-143 211 0 0,-77 104-184 0 0,44-45-1 0 0,45-35-419 0 0,28-34-363 0 0,-79 82 488 0 0,2 2-1 0 0,152-120 1 0 0,-161 153 374 0 0,-57 39-124 0 0,-5 17 43 0 0,-3-1-44 0 0,-1-1 0 0 0,0 1-1 0 0,-1 0 1 0 0,-6 15 0 0 0,-26 45 62 0 0,24-48-63 0 0,-200 369 537 0 0,109-176-333 0 0,36-39 32 0 0,55-128-228 0 0,8-30-6 0 0,-11 30 0 0 0,-4 4 6 0 0,19-52-212 0 0,13-8-4221 0 0,11-11 2380 0 0,3-3-21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3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98 17535 0 0,'0'0'1959'0'0,"0"-1"-1853"0"0,0 1 0 0 0,0 0 0 0 0,0-1 0 0 0,1 1 0 0 0,-1 0 0 0 0,0 0 0 0 0,0-1 0 0 0,0 1 0 0 0,0 0 0 0 0,0 0 0 0 0,1-1 0 0 0,-1 1 0 0 0,0 0 0 0 0,0 0 0 0 0,0 0 0 0 0,1-1 0 0 0,-1 1 0 0 0,0 0 0 0 0,0 0 0 0 0,1 0 0 0 0,-1 0 0 0 0,0 0 0 0 0,1-1 0 0 0,-1 1 0 0 0,0 0 0 0 0,0 0 0 0 0,1 0 0 0 0,0 3-104 0 0,-1 0 0 0 0,1 0 0 0 0,-1 1 0 0 0,0-1 1 0 0,0 0-1 0 0,0 0 0 0 0,0 0 0 0 0,0 0 0 0 0,-1 1 0 0 0,1-1 0 0 0,-1 0 1 0 0,0 0-1 0 0,-2 5 0 0 0,-3 6-3 0 0,-14 22 1 0 0,1-2-4 0 0,11-16 40 0 0,-17 40 317 0 0,23-51-299 0 0,-1 0 0 0 0,1 1 0 0 0,1-1 0 0 0,-1 0 0 0 0,0 14 0 0 0,2-19 113 0 0,1-1-3 0 0,0 1-134 0 0,-1-1 0 0 0,1 1 0 0 0,0-1 0 0 0,0 0 0 0 0,1 0-1 0 0,-1 1 1 0 0,0-1 0 0 0,0 0 0 0 0,1 0 0 0 0,-1 0 0 0 0,0 0 0 0 0,1-1 0 0 0,-1 1 0 0 0,1 0-1 0 0,-1-1 1 0 0,1 1 0 0 0,-1 0 0 0 0,1-1 0 0 0,0 0 0 0 0,-1 1 0 0 0,1-1 0 0 0,0 0 0 0 0,-1 0-1 0 0,1 0 1 0 0,2 0 0 0 0,2 0 59 0 0,1-1 1 0 0,0 1-1 0 0,-1-1 0 0 0,1 0 0 0 0,9-3 0 0 0,26-11 174 0 0,-1-1 0 0 0,0-2 0 0 0,65-39 0 0 0,-91 47-363 0 0,-1-1-1 0 0,0-1 1 0 0,23-24 0 0 0,-30 28 34 0 0,0 0-1 0 0,0-1 1 0 0,-1 0 0 0 0,0 0 0 0 0,-1 0 0 0 0,0-1 0 0 0,6-17-1 0 0,-6 10-825 0 0,2-22 0 0 0,-1 2-3597 0 0,-2 21-2491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40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285 147 5983 0 0,'42'-31'174'0'0,"19"-19"4696"0"0,19-13 2077 0 0,-80 62-6887 0 0,1 1 1 0 0,-1 0-1 0 0,0 0 1 0 0,0 0-1 0 0,0 0 1 0 0,0 0-1 0 0,0-1 1 0 0,0 1-1 0 0,1 0 1 0 0,-1 0-1 0 0,0 0 1 0 0,0 0-1 0 0,0 0 1 0 0,0 0 0 0 0,1 0-1 0 0,-1 0 1 0 0,0-1-1 0 0,0 1 1 0 0,0 0-1 0 0,0 0 1 0 0,1 0-1 0 0,-1 0 1 0 0,0 0-1 0 0,0 0 1 0 0,0 0-1 0 0,1 0 1 0 0,-1 0-1 0 0,0 0 1 0 0,0 0-1 0 0,0 0 1 0 0,1 0-1 0 0,-1 1 1 0 0,0-1-1 0 0,0 0 1 0 0,0 0-1 0 0,0 0 1 0 0,1 0-1 0 0,-1 0 1 0 0,0 0-1 0 0,0 0 1 0 0,0 0-1 0 0,0 1 1 0 0,0-1-1 0 0,1 0 1 0 0,-1 0-1 0 0,0 0 1 0 0,0 0-1 0 0,0 0 1 0 0,0 1-1 0 0,0 13 549 0 0,-7 21-634 0 0,-26 70 695 0 0,-83 179 0 0 0,-1-64 392 0 0,23-45-685 0 0,73-131-321 0 0,-18 54 1 0 0,36-90-146 0 0,0-2-303 0 0,-1 1 0 0 0,0-1 1 0 0,-1 0-1 0 0,0 0 0 0 0,0 0 1 0 0,-8 6-1 0 0,8-7 174 0 0,4-4 415 0 0,12-6 67 0 0,2-2-754 0 0,0 0-1 0 0,18-13 0 0 0,-18 11-965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4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0 2759 0 0,'0'2'4275'0'0,"0"7"-2476"0"0,-1-1 0 0 0,-3 15 1 0 0,-14 41-782 0 0,12-43-398 0 0,-25 72 1441 0 0,-53 113 0 0 0,-66 79-672 0 0,123-234-1023 0 0,-39 96 1 0 0,-1 61 244 0 0,63-195-576 0 0,0 1 1 0 0,-10 18 0 0 0,11-27-65 0 0,0 0 1 0 0,-1 1-1 0 0,1-1 1 0 0,-1 0-1 0 0,0 0 1 0 0,0-1-1 0 0,0 1 1 0 0,-6 3-1 0 0,10-7-4 0 0,-1-1-1 0 0,1 0 0 0 0,-1 1 1 0 0,1-1-1 0 0,-1 0 1 0 0,1 1-1 0 0,-1-1 1 0 0,1 0-1 0 0,-1 0 0 0 0,1 0 1 0 0,-1 0-1 0 0,1 1 1 0 0,-1-1-1 0 0,1 0 1 0 0,-1 0-1 0 0,1 0 0 0 0,-1 0 1 0 0,0 0-1 0 0,1 0 1 0 0,-1 0-1 0 0,1 0 1 0 0,-1-1-1 0 0,1 1 0 0 0,-1 0 1 0 0,1 0-1 0 0,-1 0 1 0 0,1 0-1 0 0,-1-1 1 0 0,1 1-1 0 0,-1 0 0 0 0,1-1 1 0 0,-1 1-1 0 0,1 0 1 0 0,-1-1-1 0 0,1 1 1 0 0,0-1-1 0 0,-1 1 0 0 0,1 0 1 0 0,-1-2-1 0 0,0 1-95 0 0,0 0 0 0 0,1-1 1 0 0,-1 1-1 0 0,0-1 0 0 0,1 1 0 0 0,-1-1 0 0 0,1 1 0 0 0,-1-1 0 0 0,1 0 0 0 0,0 1 0 0 0,0-1 0 0 0,0-2 1 0 0,1-12-1787 0 0,3-3-3928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41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6 153 3679 0 0,'-5'-6'17254'0'0,"67"-7"-16084"0"0,36-4-258 0 0,71 3 184 0 0,81-8-571 0 0,-116-4-1080 0 0,-3-10-4318 0 0,-76 21 999 0 0,-40 11 2315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4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187 282 3223 0 0,'1'2'10134'0'0,"0"2"-9612"0"0,0 0 0 0 0,-1 1 0 0 0,0-1 0 0 0,1 0 0 0 0,-1 0 1 0 0,-1 0-1 0 0,1 1 0 0 0,-1-1 0 0 0,1 0 0 0 0,-1 0 1 0 0,0 0-1 0 0,-3 7 0 0 0,-4 9-104 0 0,-14 23 0 0 0,11-21 263 0 0,-8 18-483 0 0,-18 34 700 0 0,-39 114-1 0 0,74-181-1770 0 0,0 0 0 0 0,0 0 0 0 0,1 0 0 0 0,-1 11 0 0 0</inkml:trace>
  <inkml:trace contextRef="#ctx0" brushRef="#br0" timeOffset="1">320 2 11055 0 0,'0'0'4952'0'0,"11"0"-3608"0"0,0-2-1088 0 0,0 2-256 0 0,1 8-4672 0 0,2 1-968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30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401 814 6447 0 0,'-6'5'670'0'0,"2"0"-240"0"0,0 1 0 0 0,0-1 0 0 0,0 1 0 0 0,1 0 0 0 0,-4 7 4174 0 0,10-13-4152 0 0,1 0-349 0 0,1-1 0 0 0,0 0 0 0 0,-1 0 0 0 0,1 0 0 0 0,-1-1 0 0 0,1 0-1 0 0,-1 1 1 0 0,1-2 0 0 0,-1 1 0 0 0,0 0 0 0 0,0-1 0 0 0,0 0 0 0 0,-1 0 0 0 0,1 0-1 0 0,-1 0 1 0 0,7-8 0 0 0,3-5 256 0 0,-1 0 0 0 0,17-30 0 0 0,22-38 280 0 0,79-144 1556 0 0,-126 220-2198 0 0,56-124-793 0 0,-50 107 579 0 0,-2-1 1 0 0,0 0 0 0 0,5-39 0 0 0,-12 54 97 0 0,2-5-278 0 0,0-34 0 0 0,-3 47 339 0 0,0-1 1 0 0,0 0 0 0 0,-1 1-1 0 0,1-1 1 0 0,-1 1 0 0 0,0-1-1 0 0,0 1 1 0 0,0-1 0 0 0,0 1-1 0 0,-1 0 1 0 0,1-1 0 0 0,-1 1 0 0 0,0 0-1 0 0,0 0 1 0 0,-3-3 0 0 0,4 5 44 0 0,-1-1 0 0 0,1 1 0 0 0,-1 0 0 0 0,0 0 0 0 0,0 0 0 0 0,1 0 1 0 0,-1 1-1 0 0,0-1 0 0 0,0 0 0 0 0,0 1 0 0 0,0-1 0 0 0,0 1 0 0 0,0 0 1 0 0,0 0-1 0 0,0 0 0 0 0,0 0 0 0 0,0 0 0 0 0,0 0 0 0 0,0 0 0 0 0,0 0 0 0 0,1 1 1 0 0,-1-1-1 0 0,0 1 0 0 0,0 0 0 0 0,0-1 0 0 0,-3 3 0 0 0,0 0 2 0 0,0-1-1 0 0,0 1 0 0 0,0 0 1 0 0,1 1-1 0 0,-1-1 0 0 0,1 1 1 0 0,0 0-1 0 0,-4 5 1 0 0,-3 5 5 0 0,1 0 0 0 0,0 1 0 0 0,1 0 0 0 0,1 0 0 0 0,0 1 0 0 0,2 0 0 0 0,0 1 0 0 0,-7 28 0 0 0,-5 31 1 0 0,-45 168-43 0 0,26-128 271 0 0,-6-1 0 0 0,-78 150 0 0 0,90-215 122 0 0,-2-1 0 0 0,-69 78 0 0 0,-12 15-17 0 0,106-130-317 0 0,0 0 0 0 0,-8 19 0 0 0,15-30-317 0 0,2 5 68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4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90 228 14799 0 0,'0'0'1343'0'0,"-1"2"-1104"0"0,-30 70 875 0 0,14-29-34 0 0,-18 61 1155 0 0,34-103-1510 0 0,-4-39 139 0 0,7 24-729 0 0,0 1-1 0 0,0-1 0 0 0,2 1 1 0 0,0 0-1 0 0,0 0 0 0 0,1 0 1 0 0,1 0-1 0 0,0 1 0 0 0,0-1 1 0 0,1 2-1 0 0,14-18 0 0 0,-2 6-156 0 0,0 0 0 0 0,2 2 0 0 0,1 0 0 0 0,31-22-1 0 0,-28 24-457 0 0,1 2-1 0 0,47-25 1 0 0,-62 36 410 0 0,1 1 1 0 0,0 1 0 0 0,0 0 0 0 0,0 0 0 0 0,1 1 0 0 0,-1 1 0 0 0,1 0-1 0 0,-1 1 1 0 0,20 0 0 0 0,-19 3 69 0 0,-3 2 20 0 0,-8-2 3 0 0,0 0 0 0 0,-1 0 0 0 0,1 0 0 0 0,-1 0 0 0 0,1 0 0 0 0,-1 0 0 0 0,0 0-1 0 0,0 0 1 0 0,0 0 0 0 0,0 0 0 0 0,0 1 0 0 0,-1-1 0 0 0,1 0 0 0 0,-1 1 0 0 0,1-1 0 0 0,-1 1 0 0 0,0-1-1 0 0,0 0 1 0 0,0 1 0 0 0,0 2 0 0 0,-2 6 135 0 0,1 1 0 0 0,-7 21 0 0 0,5-24-80 0 0,-72 224 493 0 0,68-213-563 0 0,2-9-185 0 0,4-8-8 0 0,-1 0 0 0 0,1 0 0 0 0,0 0-1 0 0,0 0 1 0 0,1 0 0 0 0,-1 1 0 0 0,0-1-1 0 0,1 0 1 0 0,0 0 0 0 0,0 6 0 0 0,0-8-1033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4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0 15319 0 0,'0'0'4383'0'0,"-1"2"-4191"0"0,-3 9-112 0 0,-1 0 1 0 0,0 0-1 0 0,-1-1 1 0 0,0 0 0 0 0,-1 0-1 0 0,-9 10 1 0 0,-13 21-60 0 0,15-19-23 0 0,-2 3 33 0 0,0 1-1 0 0,2 0 0 0 0,0 1 0 0 0,-16 48 1 0 0,29-69 58 0 0,-1-1 0 0 0,1 1 1 0 0,0 0-1 0 0,1 0 1 0 0,-1 0-1 0 0,1 0 0 0 0,0 0 1 0 0,2 9-1 0 0,-2-12-40 0 0,1-1 0 0 0,0 1 0 0 0,0 0 0 0 0,0-1 0 0 0,0 1 0 0 0,0 0 0 0 0,1-1 0 0 0,-1 1 0 0 0,1-1 0 0 0,-1 0 1 0 0,1 0-1 0 0,0 1 0 0 0,0-1 0 0 0,0 0 0 0 0,0 0 0 0 0,1-1 0 0 0,-1 1 0 0 0,0 0 0 0 0,5 1 0 0 0,-1 0-17 0 0,0 0 0 0 0,1 0 1 0 0,-1-1-1 0 0,0 0 0 0 0,1 0 0 0 0,0-1 1 0 0,-1 0-1 0 0,1 0 0 0 0,0 0 0 0 0,11-1 1 0 0,-12-1-19 0 0,-1 0 0 0 0,1 0 0 0 0,0-1 1 0 0,-1 0-1 0 0,1 0 0 0 0,-1 0 0 0 0,1 0 1 0 0,-1-1-1 0 0,0 0 0 0 0,0 0 0 0 0,0 0 1 0 0,7-7-1 0 0,0-1 27 0 0,-1 0 0 0 0,0-1-1 0 0,-1 0 1 0 0,0-1 0 0 0,-1 0 0 0 0,-1-1 0 0 0,10-18 0 0 0,-14 22-34 0 0,1 0 0 0 0,-2 0 1 0 0,1 0-1 0 0,-2-1 0 0 0,1 1 1 0 0,-1-1-1 0 0,-1 0 0 0 0,0 0 1 0 0,0 0-1 0 0,-1 1 0 0 0,-2-19 0 0 0,1 27-49 0 0,1-1-1 0 0,-1 0 0 0 0,1 0 0 0 0,-1 1 0 0 0,0-1 0 0 0,0 1 1 0 0,-1-1-1 0 0,1 1 0 0 0,0-1 0 0 0,-1 1 0 0 0,0 0 0 0 0,1 0 0 0 0,-1-1 1 0 0,0 1-1 0 0,-4-3 0 0 0,3 3-69 0 0,-1-1 1 0 0,0 1 0 0 0,1 0-1 0 0,-1 1 1 0 0,0-1 0 0 0,0 1-1 0 0,0 0 1 0 0,0-1-1 0 0,-7 1 1 0 0,-5-1-331 0 0,0 2-1 0 0,-1 0 1 0 0,1 1 0 0 0,-20 3-1 0 0,32-4 381 0 0,-7 2-195 0 0,-93 7-2999 0 0,102-9 2625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4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268 137 4143 0 0,'-70'104'852'0'0,"18"-38"2722"0"0,34-45-1881 0 0,-1 0 0 0 0,-1-2 1 0 0,-1 0-1 0 0,-34 23 0 0 0,45-37-123 0 0,10-5-1544 0 0,0 0 1 0 0,0 0-1 0 0,0 0 0 0 0,0 0 0 0 0,0 0 0 0 0,0 1 1 0 0,0-1-1 0 0,0 0 0 0 0,0 0 0 0 0,0 0 0 0 0,0 0 1 0 0,0 0-1 0 0,0 0 0 0 0,-1 0 0 0 0,1 0 0 0 0,0 0 0 0 0,0 0 1 0 0,0 0-1 0 0,0 0 0 0 0,0 0 0 0 0,0 0 0 0 0,0 0 1 0 0,0 0-1 0 0,0 0 0 0 0,0 0 0 0 0,0 0 0 0 0,0 0 1 0 0,0 0-1 0 0,0 0 0 0 0,0 0 0 0 0,0 0 0 0 0,-1 0 0 0 0,1 0 1 0 0,0-1-1 0 0,0 1 0 0 0,0 0 0 0 0,0 0 0 0 0,0 0 1 0 0,0 0-1 0 0,0 0 0 0 0,0 0 0 0 0,0 0 0 0 0,0 0 1 0 0,0 0-1 0 0,0 0 0 0 0,0 0 0 0 0,0 0 0 0 0,0 0 0 0 0,0 0 1 0 0,0 0-1 0 0,0 0 0 0 0,0 0 0 0 0,0 0 0 0 0,0 0 1 0 0,0-1-1 0 0,0 1 0 0 0,0 0 0 0 0,0 0 0 0 0,0 0 0 0 0,0 0 1 0 0,0 0-1 0 0,8-14 1964 0 0,-2 6-2274 0 0,63-82 1067 0 0,-21 31-691 0 0,35-39-11 0 0,-52 64-85 0 0,-21 22 4 0 0,7-7-111 0 0,24-22-1 0 0,-37 37 92 0 0,1 0 1 0 0,0 0 0 0 0,0 1-1 0 0,0 0 1 0 0,1-1 0 0 0,-1 2-1 0 0,1-1 1 0 0,0 1 0 0 0,0 0-1 0 0,9-3 1 0 0,-4 5 7 0 0,-10 0 12 0 0,-1 0 0 0 0,1 0 0 0 0,-1 0 0 0 0,1 1 0 0 0,-1-1 0 0 0,1 0 0 0 0,-1 0 0 0 0,0 0 0 0 0,1 0 0 0 0,-1 0 0 0 0,0 1 0 0 0,1-1 0 0 0,-1 0 0 0 0,1 0 0 0 0,-1 1 0 0 0,0-1 0 0 0,1 0 0 0 0,-1 1 0 0 0,0-1 0 0 0,1 1 0 0 0,1 26 0 0 0,1-17 5 0 0,0-2 20 0 0,0 0 1 0 0,0 0-1 0 0,-1 1 0 0 0,0-1 1 0 0,-1 1-1 0 0,1-1 1 0 0,-1 16-1 0 0,-5 24 623 0 0,-13 67 0 0 0,16-113-568 0 0,-3 9 125 0 0,2-8-39 0 0,5-10-108 0 0,10-17-228 0 0,0 2 0 0 0,2 0 0 0 0,0 0 0 0 0,2 2 0 0 0,0 0 0 0 0,33-29 0 0 0,-24 24-99 0 0,2 2 0 0 0,0 1 0 0 0,49-29 0 0 0,-71 48 316 0 0,-1 1 0 0 0,1-1 0 0 0,-1 1 0 0 0,1 0 0 0 0,0 1 0 0 0,0-1 0 0 0,0 1 0 0 0,12-1 0 0 0,-15 2 5 0 0,-1 0-1 0 0,1 0 0 0 0,0 1 0 0 0,0-1 0 0 0,0 1 1 0 0,-1-1-1 0 0,1 1 0 0 0,0 0 0 0 0,-1 0 0 0 0,1 0 1 0 0,0 1-1 0 0,-1-1 0 0 0,1 1 0 0 0,-1-1 0 0 0,0 1 1 0 0,0 0-1 0 0,1-1 0 0 0,-1 1 0 0 0,0 1 0 0 0,2 2 0 0 0,0 1-37 0 0,-1-1-1 0 0,1 1 0 0 0,-2 0 0 0 0,1 0 1 0 0,0 0-1 0 0,-1 0 0 0 0,0 0 0 0 0,-1 0 0 0 0,1 1 1 0 0,-1-1-1 0 0,-1 1 0 0 0,1-1 0 0 0,-1 1 1 0 0,0-1-1 0 0,0 1 0 0 0,-1-1 0 0 0,-1 8 0 0 0,-2 1 65 0 0,0 0-1 0 0,-1 0 0 0 0,-1-1 0 0 0,0 0 0 0 0,-1 0 0 0 0,-9 15 0 0 0,-55 99 61 0 0,69-121-325 0 0,16-7-4459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4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17447 0 0,'0'0'1580'0'0,"-2"1"-1201"0"0,-34 52 2437 0 0,12-21-1670 0 0,3 1 0 0 0,-31 61 0 0 0,36-56-1121 0 0,2-1 0 0 0,2 2-1 0 0,-10 48 1 0 0,21-85-248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44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16351 0 0,'0'0'1776'0'0,"6"11"-1776"0"0,1 0-4848 0 0,0 1-944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4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53 8287 0 0,'0'0'1752'0'0,"2"-1"-788"0"0,74-50 8927 0 0,-102 55-9206 0 0,15 1-675 0 0,-1 1 0 0 0,1 0 0 0 0,1 1 0 0 0,-1 0 0 0 0,-13 13 0 0 0,-2 0 6 0 0,-3 1 87 0 0,2 1 0 0 0,-33 35-1 0 0,49-45-9 0 0,1-1-1 0 0,1 1 0 0 0,0 1 0 0 0,1 0 0 0 0,0 0 0 0 0,1 0 0 0 0,-11 29 0 0 0,17-37-72 0 0,-1 0-1 0 0,1 0 0 0 0,0 0 0 0 0,0 0 0 0 0,1 0 0 0 0,-1 0 0 0 0,1 0 1 0 0,0 0-1 0 0,2 7 0 0 0,-2-10-8 0 0,0-1 0 0 0,1 1-1 0 0,0 0 1 0 0,-1 0 0 0 0,1 0 0 0 0,0-1 0 0 0,0 1 0 0 0,0-1-1 0 0,0 1 1 0 0,0 0 0 0 0,0-1 0 0 0,0 0 0 0 0,1 1 0 0 0,-1-1-1 0 0,0 0 1 0 0,1 0 0 0 0,-1 1 0 0 0,1-1 0 0 0,0 0-1 0 0,-1-1 1 0 0,1 1 0 0 0,0 0 0 0 0,-1 0 0 0 0,1-1 0 0 0,0 1-1 0 0,0-1 1 0 0,3 1 0 0 0,2 0-1 0 0,1-1 0 0 0,0 0 0 0 0,0 0 1 0 0,0 0-1 0 0,-1-1 0 0 0,1-1 0 0 0,0 1 0 0 0,-1-1 0 0 0,1 0 0 0 0,10-5 0 0 0,0-1 21 0 0,-1-1 0 0 0,34-21 0 0 0,-32 14-31 0 0,0 0 0 0 0,-1-1 0 0 0,-1-1 0 0 0,-1-1 0 0 0,23-33 0 0 0,-30 37-11 0 0,-5 28-42 0 0,1 20 113 0 0,-5-27-37 0 0,1 1 1 0 0,0-1 0 0 0,0 1-1 0 0,1-1 1 0 0,-1 1 0 0 0,1-1-1 0 0,1 0 1 0 0,-1 0-1 0 0,8 12 1 0 0,-9-15-21 0 0,11 12-22 0 0,-11-14-104 0 0,1 1-1 0 0,0-1 1 0 0,1 0-1 0 0,-1 0 1 0 0,0 0-1 0 0,0 0 1 0 0,1 0 0 0 0,-1 0-1 0 0,0 0 1 0 0,1-1-1 0 0,-1 1 1 0 0,0-1-1 0 0,1 0 1 0 0,-1 0-1 0 0,6 0 1 0 0,-5 0-60 0 0,17 1-971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4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8 5527 0 0,'-2'-7'13754'0'0,"-4"14"-13382"0"0,0 0 1 0 0,0 1-1 0 0,1 0 1 0 0,0 0 0 0 0,1 0-1 0 0,-1 1 1 0 0,-3 11 0 0 0,-20 71 789 0 0,17-52-723 0 0,-81 232 648 0 0,34-110-897 0 0,-4 7-114 0 0,-4 10-5 0 0,64-173-86 0 0,1-1 0 0 0,0 1 0 0 0,0-1 0 0 0,1 1 0 0 0,-1 5-1 0 0,1-8-444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4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198 412 6303 0 0,'0'0'8190'0'0,"0"2"-7653"0"0,0 2-422 0 0,0-1 1 0 0,0 1-1 0 0,0-1 0 0 0,-1 1 1 0 0,1-1-1 0 0,-1 1 0 0 0,0-1 1 0 0,0 0-1 0 0,0 1 0 0 0,-1-1 0 0 0,1 0 1 0 0,-1 0-1 0 0,0 0 0 0 0,1 0 1 0 0,-1 0-1 0 0,-1 0 0 0 0,1-1 1 0 0,0 1-1 0 0,-1-1 0 0 0,1 1 1 0 0,-1-1-1 0 0,0 0 0 0 0,-3 2 1 0 0,2-1-91 0 0,0 0 1 0 0,0-1-1 0 0,0 1 1 0 0,0-1-1 0 0,-1 0 1 0 0,1 0-1 0 0,-1-1 1 0 0,0 1-1 0 0,1-1 1 0 0,-1 0-1 0 0,0 0 1 0 0,0-1-1 0 0,0 1 1 0 0,1-1-1 0 0,-1 0 1 0 0,-8-1-1 0 0,10 0 9 0 0,-1 0 0 0 0,1 0 0 0 0,-1 0 0 0 0,1-1 0 0 0,-1 1 0 0 0,1-1 0 0 0,0 0 0 0 0,0 0 0 0 0,0 0-1 0 0,0-1 1 0 0,0 1 0 0 0,0 0 0 0 0,1-1 0 0 0,-1 0 0 0 0,-3-5 0 0 0,3 3 6 0 0,0-1 0 0 0,1 1 0 0 0,-1-1 0 0 0,1 1-1 0 0,0-1 1 0 0,1 0 0 0 0,-1 1 0 0 0,1-1 0 0 0,0-7 0 0 0,0 0 10 0 0,1 0 0 0 0,1 0 0 0 0,0 0 0 0 0,0 0 0 0 0,1 0 0 0 0,1 0 0 0 0,1 1 0 0 0,6-19 0 0 0,0 8-122 0 0,1 1 0 0 0,1 0 0 0 0,1 0 0 0 0,1 2 0 0 0,1-1-1 0 0,1 2 1 0 0,0 0 0 0 0,2 1 0 0 0,29-24 0 0 0,-38 36 45 0 0,0 0-1 0 0,1 0 1 0 0,-1 1 0 0 0,1 0-1 0 0,1 1 1 0 0,-1 0 0 0 0,0 1-1 0 0,1 0 1 0 0,17-2 0 0 0,-14 3 85 0 0,0 2 0 0 0,1-1 1 0 0,-1 2-1 0 0,0 0 0 0 0,0 0 1 0 0,0 2-1 0 0,14 3 0 0 0,-22-4-21 0 0,11 2 133 0 0,-1 1 0 0 0,1 0-1 0 0,-1 1 1 0 0,31 17-1 0 0,-43-21-150 0 0,0 1 0 0 0,-1-1 0 0 0,1 1 0 0 0,-1 0 0 0 0,0 0 0 0 0,0 0 0 0 0,0 1-1 0 0,0-1 1 0 0,0 0 0 0 0,-1 1 0 0 0,0 0 0 0 0,0 0 0 0 0,0 0 0 0 0,0 0 0 0 0,0 0-1 0 0,-1 0 1 0 0,0 0 0 0 0,0 0 0 0 0,0 1 0 0 0,0-1 0 0 0,-1 0 0 0 0,1 1 0 0 0,-1-1-1 0 0,0 1 1 0 0,-1 5 0 0 0,-1-1-6 0 0,0-1 1 0 0,0 1-1 0 0,-1-1 0 0 0,0 1 0 0 0,-1-1 1 0 0,1 0-1 0 0,-2-1 0 0 0,1 1 0 0 0,-1-1 1 0 0,0 0-1 0 0,0 0 0 0 0,-1 0 0 0 0,0-1 0 0 0,-7 6 1 0 0,-11 10-145 0 0,-2-2 0 0 0,-37 23 0 0 0,-67 31-1042 0 0,105-62 1001 0 0,-1-1 0 0 0,0-1-1 0 0,-36 8 1 0 0,14-9 82 0 0,34-9 6 0 0,9-5-226 0 0,7-5-449 0 0,-1 10 661 0 0,4-11-982 0 0,1 0-51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50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790 4 4143 0 0,'0'0'319'0'0,"-7"-3"1286"0"0,4 3-1188 0 0,0 0 0 0 0,0 0-1 0 0,0 0 1 0 0,0 0-1 0 0,0 1 1 0 0,0-1-1 0 0,0 1 1 0 0,1 0-1 0 0,-1-1 1 0 0,0 1-1 0 0,0 1 1 0 0,-3 1 0 0 0,-30 18 310 0 0,28-15-527 0 0,0 0 1 0 0,1 1-1 0 0,0 0 0 0 0,0 0 1 0 0,0 0-1 0 0,1 1 0 0 0,1 0 0 0 0,-8 13 1 0 0,-3 10 180 0 0,-13 35 0 0 0,14-31-126 0 0,-33 65 178 0 0,27-65-64 0 0,-1-1 0 0 0,-38 43 0 0 0,51-66-262 0 0,-230 316 2515 0 0,161-216-2306 0 0,65-93-236 0 0,1-1 0 0 0,-2-1-1 0 0,0 0 1 0 0,-33 27 0 0 0,46-42 228 0 0,14-11-240 0 0,-8 6-67 0 0,5-2-24 0 0,8-8-1623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5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0 8287 0 0,'0'0'8656'0'0,"1"2"-8224"0"0,0 8-125 0 0,-1 0-1 0 0,1 0 1 0 0,-2 0 0 0 0,1 1-1 0 0,-1-1 1 0 0,-1 0-1 0 0,0 0 1 0 0,-3 9 0 0 0,-4 8 223 0 0,-21 43 0 0 0,14-37-453 0 0,-40 55 1 0 0,21-40-2818 0 0,29-42 1497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30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15087 0 0,'0'0'2619'0'0,"3"0"-2086"0"0,16-1 218 0 0,0-1 0 0 0,24-6 0 0 0,7-1-9 0 0,4 0-605 0 0,-1-2 0 0 0,0-2 0 0 0,-1-3-1 0 0,0-2 1 0 0,70-36 0 0 0,-64 28-2031 0 0,-32 16 28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5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5063 0 0,'0'0'496'0'0,"-9"0"-496"0"0,2 5 0 0 0,0 2 0 0 0,-1 4 0 0 0,3 4 1872 0 0,1 1 320 0 0,3 0 64 0 0,2 0-6784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52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14 11519 0 0,'0'0'887'0'0,"0"-3"-331"0"0,0 2-162 0 0,0 1 1 0 0,0-1-1 0 0,0 0 0 0 0,0 1 0 0 0,-1-1 0 0 0,1 1 0 0 0,0-1 0 0 0,0 1 1 0 0,0-1-1 0 0,-1 0 0 0 0,1 1 0 0 0,0-1 0 0 0,0 1 0 0 0,-1-1 1 0 0,0 0 787 0 0,0 0-788 0 0,-8 6-479 0 0,0 1 1 0 0,0 0-1 0 0,1 1 0 0 0,-1 0 1 0 0,1 0-1 0 0,1 1 0 0 0,-11 12 1 0 0,3-4 72 0 0,-10 10-104 0 0,-2-2-1 0 0,0-2 1 0 0,-2 0 0 0 0,-44 25 0 0 0,71-46 61 0 0,3 0-49 0 0,-1 0 82 0 0,0 0-1 0 0,1 0 1 0 0,-1 0-1 0 0,1-1 1 0 0,-1 1-1 0 0,1 0 1 0 0,0 0-1 0 0,-1 0 1 0 0,1-1-1 0 0,0 1 1 0 0,0 0-1 0 0,0-1 1 0 0,-1 1-1 0 0,1-1 1 0 0,1 2-1 0 0,16 7-180 0 0,35 11-361 0 0,-35-13 378 0 0,0-1 0 0 0,-1 2 0 0 0,28 16 0 0 0,-31-15 284 0 0,0 1 0 0 0,-1 0 0 0 0,13 14-1 0 0,-23-21-37 0 0,0 0-1 0 0,0 0 1 0 0,-1 0 0 0 0,1 1-1 0 0,-1-1 1 0 0,1 1-1 0 0,-1 0 1 0 0,0 0-1 0 0,-1-1 1 0 0,1 2-1 0 0,-1-1 1 0 0,1 0-1 0 0,-1 0 1 0 0,-1 0-1 0 0,1 0 1 0 0,0 1-1 0 0,-1 5 1 0 0,0-7-19 0 0,-1-1 1 0 0,0 1-1 0 0,1-1 1 0 0,-1 0-1 0 0,0 1 0 0 0,0-1 1 0 0,0 0-1 0 0,-1 0 1 0 0,1 0-1 0 0,0 1 0 0 0,-1-1 1 0 0,1-1-1 0 0,-1 1 1 0 0,0 0-1 0 0,0 0 0 0 0,1-1 1 0 0,-1 1-1 0 0,0-1 1 0 0,-1 1-1 0 0,1-1 0 0 0,0 0 1 0 0,-4 2-1 0 0,-4 1 81 0 0,0-1 0 0 0,0 0 0 0 0,0 0-1 0 0,-12 1 1 0 0,-216 36-191 0 0,181-31-2110 0 0,44-7-4293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5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54 13039 0 0,'1'-4'108'0'0,"0"0"0"0"0,0 0-1 0 0,0 1 1 0 0,1-1-1 0 0,-1 0 1 0 0,1 0 0 0 0,0 1-1 0 0,0-1 1 0 0,0 1-1 0 0,1 0 1 0 0,-1 0 0 0 0,1-1-1 0 0,4-3 2780 0 0,-7 11-2835 0 0,-1-1 1 0 0,0 0 0 0 0,1 0 0 0 0,-1-1 0 0 0,-1 1-1 0 0,1 0 1 0 0,0 0 0 0 0,-4 5 0 0 0,-3 7 34 0 0,-101 308 1479 0 0,49-132-1149 0 0,44-144-303 0 0,-114 290 339 0 0,17-126-243 0 0,107-201-256 0 0,1 0 0 0 0,1 0-1 0 0,-4 13 1 0 0,7-21-105 0 0,3 7-2014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5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15807 0 0,'0'0'2474'0'0,"2"1"-2068"0"0,13 7-27 0 0,1-2 1 0 0,0 0-1 0 0,0 0 0 0 0,0-2 0 0 0,1 0 1 0 0,0-1-1 0 0,0 0 0 0 0,0-2 0 0 0,0 0 0 0 0,0-1 1 0 0,19-2-1 0 0,17-5 132 0 0,64-17 0 0 0,-66 12-337 0 0,11-2-41 0 0,12-3 8 0 0,1 2 0 0 0,90-5 0 0 0,-158 20-587 0 0,0 0 1 0 0,0 1-1 0 0,1 0 1 0 0,-1 0-1 0 0,0 0 1 0 0,8 4-1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53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5 397 7367 0 0,'0'0'568'0'0,"-1"1"-373"0"0,0 5 1009 0 0,0-1 1 0 0,0 1-1 0 0,1 0 0 0 0,-1-1 0 0 0,1 1 1 0 0,1-1-1 0 0,-1 1 0 0 0,1 0 0 0 0,2 8 1859 0 0,-2-16-2671 0 0,11-14 100 0 0,-1-2-1 0 0,-1 1 1 0 0,12-28 0 0 0,-3 6-131 0 0,3-3 90 0 0,51-75-1 0 0,-62 103-467 0 0,0 0-1 0 0,1 1 1 0 0,1 0-1 0 0,0 1 1 0 0,1 1 0 0 0,0 0-1 0 0,0 0 1 0 0,23-11-1 0 0,-20 14-295 0 0,0 1 1 0 0,1 1-1 0 0,0 0 0 0 0,0 1 0 0 0,26-4 1 0 0,-23 7-2836 0 0,0 0 1 0 0,29 1 0 0 0,-29 3-2991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5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3679 0 0,'0'0'167'0'0,"-1"1"-7"0"0,-52 54 9809 0 0,1 4-3564 0 0,35-37-5510 0 0,0 1 0 0 0,2 1-1 0 0,-20 38 1 0 0,29-47-944 0 0,0 0-1 0 0,-5 22 1 0 0,5-9-2919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5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0 13823 0 0,'0'0'2292'0'0,"-2"0"-1389"0"0,-1 1-740 0 0,0 0-1 0 0,0 0 1 0 0,0 0 0 0 0,0 1 0 0 0,1-1-1 0 0,-1 1 1 0 0,1 0 0 0 0,-1-1-1 0 0,1 1 1 0 0,-1 0 0 0 0,1 0 0 0 0,-3 4-1 0 0,-25 33-245 0 0,25-31 182 0 0,-27 41 136 0 0,3 1 0 0 0,-24 54 1 0 0,-37 113 592 0 0,77-185-808 0 0,-114 355 44 0 0,101-270-1348 0 0,26-115 688 0 0,-14-15-4352 0 0,11 8 4862 0 0,1 0-1 0 0,0 1 0 0 0,0-1 0 0 0,0 0 1 0 0,0 0-1 0 0,1 0 0 0 0,0 0 0 0 0,0-1 1 0 0,0 1-1 0 0,1-7 0 0 0,0-10 172 0 0,2-23-1 0 0,-2 41-95 0 0,2-10 145 0 0,0 0 0 0 0,1 1-1 0 0,0-1 1 0 0,1 1 0 0 0,0 0-1 0 0,1 0 1 0 0,1 0-1 0 0,0 0 1 0 0,1 1 0 0 0,0 0-1 0 0,0 0 1 0 0,17-18 0 0 0,-15 21-76 0 0,-1 0 0 0 0,2 1 0 0 0,-1 0 0 0 0,1 0 0 0 0,0 1 0 0 0,1 0 0 0 0,0 1 0 0 0,0 0 0 0 0,0 1 0 0 0,1 0 0 0 0,-1 0 0 0 0,1 2 0 0 0,0-1 0 0 0,18-1 0 0 0,-12 3 108 0 0,1 1 0 0 0,-1 0-1 0 0,0 2 1 0 0,0 0 0 0 0,24 5-1 0 0,-29-3 17 0 0,0 0 0 0 0,-1 1 0 0 0,1 0 0 0 0,-1 1 0 0 0,0 0 0 0 0,0 1 0 0 0,-1 0 0 0 0,12 10 0 0 0,-18-13-108 0 0,-1 1 0 0 0,1 0 0 0 0,-1 0 0 0 0,0 0 0 0 0,0 1 0 0 0,-1-1 0 0 0,0 1 0 0 0,1 0 0 0 0,-2 0 0 0 0,1 0 0 0 0,0 0 0 0 0,-1 1 0 0 0,0-1 0 0 0,-1 1 0 0 0,1-1 0 0 0,-1 1 0 0 0,0 0 0 0 0,0 0 1 0 0,-1-1-1 0 0,1 1 0 0 0,-1 0 0 0 0,-1 0 0 0 0,1 0 0 0 0,-2 6 0 0 0,-1 0 134 0 0,0 1 1 0 0,0-2 0 0 0,-2 1 0 0 0,1 0-1 0 0,-1-1 1 0 0,-1 0 0 0 0,0 0 0 0 0,-1 0-1 0 0,0-1 1 0 0,-11 13 0 0 0,2-6-124 0 0,0 0 0 0 0,-1-1-1 0 0,0-1 1 0 0,-24 16 0 0 0,28-23-70 0 0,0 0 0 0 0,-1-1 0 0 0,1-1 1 0 0,-1 0-1 0 0,-1-1 0 0 0,1 0 0 0 0,-23 4 0 0 0,22-7 4 0 0,1 0 0 0 0,0-1-1 0 0,-26 0 1 0 0,35-2-31 0 0,0 1 1 0 0,1-1-1 0 0,-1 0 0 0 0,0 0 1 0 0,0 0-1 0 0,0-1 0 0 0,0 0 1 0 0,1 0-1 0 0,-1 0 0 0 0,1 0 1 0 0,0-1-1 0 0,-1 0 0 0 0,1 0 1 0 0,-5-4-1 0 0,8 5-109 0 0,-1 0-1 0 0,1 1 1 0 0,-1-1 0 0 0,1 0-1 0 0,0 0 1 0 0,0 0 0 0 0,0 0-1 0 0,0 0 1 0 0,0 0 0 0 0,-1-3 0 0 0,0-9-1289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54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5983 0 0,'0'0'11403'0'0,"-2"2"-10066"0"0,-10 19-821 0 0,0 1-1 0 0,1 1 0 0 0,2 0 1 0 0,0 0-1 0 0,1 0 0 0 0,2 1 0 0 0,-6 34 1 0 0,11-51-481 0 0,0 1 1 0 0,0-1 0 0 0,1 1-1 0 0,0-1 1 0 0,1 1-1 0 0,-1-1 1 0 0,1 0-1 0 0,3 10 1 0 0,-3-15-24 0 0,-1 1 0 0 0,1-1 0 0 0,0 0 0 0 0,0 0 0 0 0,0 1 0 0 0,1-1 0 0 0,-1 0 0 0 0,1 0 0 0 0,-1 0 0 0 0,1 0 0 0 0,-1 0 0 0 0,1-1 0 0 0,0 1 1 0 0,0-1-1 0 0,0 1 0 0 0,0-1 0 0 0,0 1 0 0 0,0-1 0 0 0,1 0 0 0 0,-1 0 0 0 0,0 0 0 0 0,1 0 0 0 0,-1 0 0 0 0,0-1 0 0 0,1 1 0 0 0,-1-1 0 0 0,6 1 0 0 0,5-1 30 0 0,0-1 0 0 0,0 0-1 0 0,0 0 1 0 0,-1-2 0 0 0,1 1 0 0 0,0-2-1 0 0,19-7 1 0 0,-18 6-15 0 0,0-2 1 0 0,0 0-1 0 0,0-1 0 0 0,-1 0 1 0 0,0-1-1 0 0,12-11 0 0 0,-10 5 13 0 0,-1-2 0 0 0,-1 0 0 0 0,0-1 0 0 0,-2 0 0 0 0,11-21 0 0 0,-2 6-13 0 0,-1 0-39 0 0,-18 32-52 0 0,-1 3-236 0 0,4 23 244 0 0,10 30-1 0 0,-7-29 120 0 0,5 34-1 0 0,-2-11 51 0 0,-10-48-111 0 0,0 1 0 0 0,1-1 0 0 0,-1 1 0 0 0,1 0 0 0 0,-1-1 0 0 0,1 1 0 0 0,0-1 0 0 0,0 1 0 0 0,-1-1 0 0 0,1 0 0 0 0,0 1 0 0 0,0-1 0 0 0,1 0 0 0 0,-1 0 0 0 0,0 1 0 0 0,0-1 0 0 0,1 0 0 0 0,-1 0 0 0 0,0 0 0 0 0,1-1 0 0 0,-1 1 0 0 0,1 0 0 0 0,-1 0 0 0 0,1-1 0 0 0,-1 1 0 0 0,1-1 0 0 0,0 1 0 0 0,-1-1 0 0 0,1 0 0 0 0,3 0 0 0 0,0 0-96 0 0,1-1 0 0 0,0 0 0 0 0,-1 0 0 0 0,1 0 0 0 0,-1-1 0 0 0,9-3 0 0 0,-6 1-200 0 0,3 1 35 0 0,55-24-2526 0 0,-39 13 730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54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7 6447 0 0,'2'-7'15355'0'0,"-1"20"-15145"0"0,0 0 1 0 0,-1-1 0 0 0,-1 1-1 0 0,0 0 1 0 0,-1 0-1 0 0,-4 15 1 0 0,-26 77 355 0 0,32-105-564 0 0,-33 85 584 0 0,-83 153-1 0 0,65-155-493 0 0,-7 11-56 0 0,39-58-9 0 0,-1 1 66 0 0,1 1 1 0 0,2 0-1 0 0,-15 50 0 0 0,30-83-154 0 0,1-1-1 0 0,0 1 1 0 0,0 0 0 0 0,1-1-1 0 0,-1 1 1 0 0,1 0 0 0 0,0 0-1 0 0,1 7 1 0 0,0-11-300 0 0,11-3-4475 0 0,-1-3-2503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55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56 18599 0 0,'-4'-1'193'0'0,"-1"1"-1"0"0,0 1 0 0 0,0-1 1 0 0,0 0-1 0 0,0 1 1 0 0,1 0-1 0 0,-1 0 0 0 0,0 1 1 0 0,1 0-1 0 0,-9 3 1 0 0,-1 3 77 0 0,1 0 1 0 0,-13 11-1 0 0,12-9 763 0 0,13-9-949 0 0,1-1 0 0 0,-1 1-1 0 0,0-1 1 0 0,0 1-1 0 0,0 0 1 0 0,1-1-1 0 0,-1 1 1 0 0,0 0 0 0 0,1 0-1 0 0,-1-1 1 0 0,1 1-1 0 0,-1 0 1 0 0,1 0-1 0 0,-1 0 1 0 0,1 0 0 0 0,-1 0-1 0 0,1 0 1 0 0,0-1-1 0 0,0 1 1 0 0,-1 0-1 0 0,1 0 1 0 0,0 1 0 0 0,0-1-46 0 0,1 0 0 0 0,-1 0 0 0 0,0 0 0 0 0,1-1 1 0 0,-1 1-1 0 0,1 0 0 0 0,-1 0 0 0 0,1-1 0 0 0,-1 1 1 0 0,1 0-1 0 0,-1-1 0 0 0,1 1 0 0 0,0-1 0 0 0,-1 1 1 0 0,1-1-1 0 0,0 1 0 0 0,0-1 0 0 0,-1 1 1 0 0,1-1-1 0 0,0 0 0 0 0,0 1 0 0 0,0-1 0 0 0,-1 0 1 0 0,3 1-1 0 0,6 1 68 0 0,1 0 1 0 0,-1-1 0 0 0,1 1-1 0 0,18-2 1 0 0,41-4 153 0 0,-43 1-172 0 0,183-19 155 0 0,-149 12-116 0 0,86-26-1 0 0,-115 27-104 0 0,42-14 27 0 0,119-22 0 0 0,-188 45-171 0 0,0-1 0 0 0,-1 1-1 0 0,1 0 1 0 0,0 0 0 0 0,-1 0 0 0 0,1 0-1 0 0,0 1 1 0 0,5 1 0 0 0,-8-2-28 0 0,0 1 0 0 0,0-1 0 0 0,1 1 1 0 0,-1 0-1 0 0,0-1 0 0 0,0 1 0 0 0,0 0 1 0 0,1 0-1 0 0,-1-1 0 0 0,0 1 0 0 0,0 0 0 0 0,0 0 1 0 0,-1 0-1 0 0,1 0 0 0 0,0 1 0 0 0,0-1 1 0 0,-1 0-1 0 0,1 0 0 0 0,0 0 0 0 0,-1 1 0 0 0,1-1 1 0 0,-1 0-1 0 0,1 0 0 0 0,-1 1 0 0 0,0 1 1 0 0,1 9-1865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1:00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164 203 9071 0 0,'-18'27'725'0'0,"-2"-1"0"0"0,-35 36-1 0 0,-15 19 10355 0 0,80-100-10212 0 0,-4 10-823 0 0,1-1 0 0 0,0 1 0 0 0,1 0 0 0 0,0 1 0 0 0,17-14 0 0 0,51-31 235 0 0,-18 14-190 0 0,8-13-135 0 0,-32 24-12 0 0,2 1-1 0 0,47-26 1 0 0,-55 38 30 0 0,1 1 1 0 0,46-16-1 0 0,-74 29 27 0 0,0 1-1 0 0,-1 0 1 0 0,1 0 0 0 0,0 0-1 0 0,-1-1 1 0 0,1 1-1 0 0,0 0 1 0 0,0 0 0 0 0,-1 0-1 0 0,1 0 1 0 0,0 0 0 0 0,0 0-1 0 0,-1 0 1 0 0,1 0-1 0 0,0 0 1 0 0,0 1 0 0 0,-1-1-1 0 0,1 0 1 0 0,0 0 0 0 0,-1 1-1 0 0,1-1 1 0 0,0 0-1 0 0,-1 1 1 0 0,1-1 0 0 0,-1 1-1 0 0,1-1 1 0 0,0 1 0 0 0,0 0-1 0 0,0 1-5 0 0,0-1 1 0 0,-1 1-1 0 0,1-1 0 0 0,-1 1 0 0 0,1 0 1 0 0,-1-1-1 0 0,1 1 0 0 0,-1 0 0 0 0,0-1 0 0 0,0 1 1 0 0,0 0-1 0 0,0 1 0 0 0,-1 7-25 0 0,0-1 0 0 0,0 0 0 0 0,-6 15 0 0 0,-11 23 32 0 0,-3 7 0 0 0,11-21 0 0 0,4-15 0 0 0,1 0 0 0 0,0 0 0 0 0,1 1 0 0 0,-2 30 0 0 0,6-45 0 0 0,0 6 0 0 0,0 0 0 0 0,1 0 0 0 0,0 0 0 0 0,3 15 0 0 0,-3-22 0 0 0,0 0 0 0 0,0 0 0 0 0,1 0 0 0 0,-1 0 0 0 0,1 0 0 0 0,-1 0 0 0 0,1-1 0 0 0,0 1 0 0 0,0-1 0 0 0,0 1 0 0 0,1-1 0 0 0,-1 0 0 0 0,1 1 0 0 0,-1-1 0 0 0,1 0 0 0 0,0-1 0 0 0,5 4 0 0 0,17 7 10 0 0,0-1 0 0 0,1-2 0 0 0,1 0 0 0 0,32 6-1 0 0,-7-3-2014 0 0,-42-10 289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3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406 201 9271 0 0,'0'0'7486'0'0,"2"-1"-7028"0"0,6-5-256 0 0,-1-1-1 0 0,0 0 1 0 0,0-1-1 0 0,0 1 0 0 0,-1-1 1 0 0,10-16-1 0 0,-13 18-139 0 0,10-12 70 0 0,15-25 80 0 0,-25 38-194 0 0,-1 0 0 0 0,1 0 0 0 0,-1 0 0 0 0,-1 0 0 0 0,1 0 0 0 0,1-11 0 0 0,-3 9-24 0 0,0 6 0 0 0,0 0 0 0 0,0 1 0 0 0,0-1-1 0 0,-1 1 1 0 0,1-1 0 0 0,0 1 0 0 0,0-1 0 0 0,-1 1-1 0 0,1-1 1 0 0,0 1 0 0 0,-1-1 0 0 0,1 1-1 0 0,0-1 1 0 0,-1 1 0 0 0,1-1 0 0 0,-1 1 0 0 0,1 0-1 0 0,-1-1 1 0 0,1 1 0 0 0,-1 0 0 0 0,1-1 0 0 0,-1 1-1 0 0,1 0 1 0 0,-1 0 0 0 0,1-1 0 0 0,-1 1-1 0 0,1 0 1 0 0,-1 0 0 0 0,0 0 0 0 0,1 0 0 0 0,-1 0-1 0 0,1 0 1 0 0,-1 0 0 0 0,1 0 0 0 0,-1 0 0 0 0,0 0-1 0 0,1 0 1 0 0,-1 0 0 0 0,0 1 0 0 0,0-1-16 0 0,-3 1-3 0 0,0-1 1 0 0,0 1 0 0 0,0 0 0 0 0,1 1 0 0 0,-1-1 0 0 0,0 0-1 0 0,1 1 1 0 0,-7 4 0 0 0,-26 22-91 0 0,14-10 57 0 0,-149 98-258 0 0,69-49 181 0 0,82-55 135 0 0,-42 33 0 0 0,57-41 0 0 0,-1 1 0 0 0,1 0 0 0 0,0 0 0 0 0,1 1 0 0 0,-1 0 0 0 0,1-1 0 0 0,0 1 0 0 0,-4 8 0 0 0,7-10 6 0 0,0-1-1 0 0,-1 1 1 0 0,1-1-1 0 0,1 1 1 0 0,-1 0-1 0 0,0 0 1 0 0,1-1-1 0 0,0 1 1 0 0,0 0-1 0 0,0 0 1 0 0,0 0-1 0 0,1-1 1 0 0,0 1-1 0 0,-1 0 1 0 0,1 0-1 0 0,2 4 1 0 0,-2-5-2 0 0,0-1 1 0 0,1 0-1 0 0,-1 1 1 0 0,1-1-1 0 0,-1 0 1 0 0,1 0-1 0 0,0 0 1 0 0,-1 0 0 0 0,1 0-1 0 0,0 0 1 0 0,0 0-1 0 0,1 0 1 0 0,-1-1-1 0 0,0 1 1 0 0,1-1-1 0 0,-1 0 1 0 0,0 0 0 0 0,1 0-1 0 0,-1 0 1 0 0,1 0-1 0 0,0 0 1 0 0,-1-1-1 0 0,5 1 1 0 0,11 0 36 0 0,0-1-1 0 0,0-1 1 0 0,0 0 0 0 0,0-2-1 0 0,-1 0 1 0 0,30-9 0 0 0,-16 2 52 0 0,0-2 1 0 0,51-27-1 0 0,-9-6 14 0 0,-63 38-96 0 0,-1-1-1 0 0,0 0 1 0 0,0 0 0 0 0,15-19-1 0 0,-23 26-92 0 0,-4 2-303 0 0,1 0 373 0 0,0 0 0 0 0,0 0 0 0 0,0 0 1 0 0,0 1-1 0 0,1-1 0 0 0,-1 0 1 0 0,0 1-1 0 0,0 0 0 0 0,-2 3 0 0 0,1-2 5 0 0,0 0 7 0 0,0 0 0 0 0,0 0 0 0 0,1 1 0 0 0,0-1 0 0 0,-1 0 0 0 0,1 1 0 0 0,-2 4 0 0 0,1 3 0 0 0,6-1 0 0 0,-2-9-1 0 0,0 1-1 0 0,0-1 0 0 0,1 0 0 0 0,-1 0 1 0 0,0 0-1 0 0,1 0 0 0 0,-1 0 1 0 0,1 0-1 0 0,0 0 0 0 0,-1 0 1 0 0,1 0-1 0 0,0-1 0 0 0,-1 1 1 0 0,1-1-1 0 0,0 1 0 0 0,0-1 1 0 0,0 0-1 0 0,-1 0 0 0 0,1 0 1 0 0,3 0-1 0 0,3 0-26 0 0,-1 0 0 0 0,1-1 0 0 0,11-2 1 0 0,-4-1-721 0 0,22-9 1 0 0,-9 1-5268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55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126 356 6447 0 0,'0'0'15295'0'0,"0"1"-14349"0"0,0 9-760 0 0,-1-1-1 0 0,0 0 0 0 0,-1 0 0 0 0,0 0 0 0 0,-1 0 1 0 0,1 0-1 0 0,-8 13 0 0 0,-35 61 1891 0 0,5-13-1187 0 0,37-64-1151 0 0,0 1 1 0 0,0 0-1 0 0,1 0 0 0 0,0 0 1 0 0,0 0-1 0 0,0 0 0 0 0,0 12 1 0 0,5-9-3722 0 0</inkml:trace>
  <inkml:trace contextRef="#ctx0" brushRef="#br0" timeOffset="1">484 32 16127 0 0,'0'0'1432'0'0,"-2"-9"-1144"0"0,-2-1-288 0 0,1 2 0 0 0,-1 3 2800 0 0,-7 7-2712 0 0,4 3-184 0 0,4 4 16 0 0,6 6-1224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5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65 14743 0 0,'2'-13'672'0'0,"-2"10"-9"0"0,0 1-424 0 0,0-5 3190 0 0,-9 9-2997 0 0,1 2-424 0 0,0 0 1 0 0,0 0-1 0 0,0 1 0 0 0,0 0 1 0 0,1 1-1 0 0,0-1 1 0 0,0 1-1 0 0,-8 10 0 0 0,-2 4-11 0 0,-24 34 0 0 0,35-46 69 0 0,1 1 0 0 0,0 0-1 0 0,0 0 1 0 0,1 0 0 0 0,0 1-1 0 0,0-1 1 0 0,1 1 0 0 0,0 0-1 0 0,-1 12 1 0 0,4-18-1 0 0,0 0 0 0 0,-1 0 0 0 0,1 0 0 0 0,1-1 0 0 0,-1 1 1 0 0,1 0-1 0 0,-1 0 0 0 0,1 0 0 0 0,0-1 0 0 0,0 1 0 0 0,1 0 0 0 0,-1-1 0 0 0,1 1 0 0 0,0-1 0 0 0,0 0 0 0 0,0 1 0 0 0,0-1 0 0 0,1 0 0 0 0,-1 0 0 0 0,1 0 0 0 0,0-1 0 0 0,0 1 1 0 0,0-1-1 0 0,0 1 0 0 0,0-1 0 0 0,0 0 0 0 0,4 2 0 0 0,-1-2-7 0 0,0 0 0 0 0,0 0 0 0 0,0 0 1 0 0,0-1-1 0 0,0 1 0 0 0,0-1 0 0 0,1-1 0 0 0,-1 1 1 0 0,0-1-1 0 0,0 0 0 0 0,1-1 0 0 0,-1 0 0 0 0,0 0 1 0 0,10-2-1 0 0,0-2 95 0 0,-1 0 1 0 0,1-1-1 0 0,-1 0 0 0 0,20-12 1 0 0,-28 13-97 0 0,1 0 1 0 0,-1-1-1 0 0,0 0 1 0 0,0 0-1 0 0,-1 0 1 0 0,0-1-1 0 0,0 0 1 0 0,0 0-1 0 0,-1-1 1 0 0,0 1-1 0 0,-1-1 1 0 0,0 0-1 0 0,0 0 1 0 0,0-1-1 0 0,-1 1 1 0 0,4-17-1 0 0,-6 19-55 0 0,0-1-1 0 0,0 0 1 0 0,0 1 0 0 0,-1-1-1 0 0,0 0 1 0 0,0 0-1 0 0,0 1 1 0 0,-1-1-1 0 0,0 0 1 0 0,-1 0-1 0 0,1 1 1 0 0,-1-1-1 0 0,-1 1 1 0 0,1 0 0 0 0,-1 0-1 0 0,0-1 1 0 0,0 2-1 0 0,-1-1 1 0 0,0 0-1 0 0,0 1 1 0 0,0-1-1 0 0,-1 1 1 0 0,-5-4-1 0 0,2 3-173 0 0,-1 0 0 0 0,1 1 0 0 0,-1 0-1 0 0,-1 0 1 0 0,1 1 0 0 0,0 0-1 0 0,-14-3 1 0 0,13 4-294 0 0,9 2-306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5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42 286 14279 0 0,'-1'2'1103'0'0,"-7"11"-795"0"0,3-4 480 0 0,0 0-1 0 0,-1 0 1 0 0,-11 12 5030 0 0,30-27-4633 0 0,23-16-999 0 0,0-2 0 0 0,-2-1 0 0 0,47-46 0 0 0,-12 10-75 0 0,-44 41-226 0 0,0 0 1 0 0,1 2-1 0 0,1 1 0 0 0,1 1 1 0 0,58-24-1 0 0,-80 38 92 0 0,-1 0 0 0 0,0 1 0 0 0,1 0 0 0 0,-1 0 0 0 0,1 0-1 0 0,0 1 1 0 0,-1 0 0 0 0,7 0 0 0 0,1 4 23 0 0,-10 0 0 0 0,-3-3 0 0 0,2 3 19 0 0,0-1-1 0 0,-1 0 0 0 0,1 0 1 0 0,-1 1-1 0 0,0-1 1 0 0,0 1-1 0 0,0-1 1 0 0,0 1-1 0 0,-1-1 1 0 0,0 1-1 0 0,1-1 0 0 0,-1 1 1 0 0,-1 5-1 0 0,-1 6 201 0 0,-6 29-1 0 0,1-15-86 0 0,3 10 15 0 0,2 1 0 0 0,1-1 1 0 0,8 74-1 0 0,-6-107-198 0 0,-1 1-1 0 0,1-1 1 0 0,0 0 0 0 0,1 0-1 0 0,0 0 1 0 0,4 10 0 0 0,-5-14 14 0 0,1 1 0 0 0,-1-1 0 0 0,1 0-1 0 0,-1 0 1 0 0,1 0 0 0 0,0 0 0 0 0,0 0 0 0 0,0 0 0 0 0,0-1 0 0 0,0 1 0 0 0,1-1 0 0 0,-1 1 0 0 0,0-1 0 0 0,1 0 0 0 0,-1 0 0 0 0,1 0 0 0 0,4 2-1 0 0,7 0-583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5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8287 0 0,'0'0'6084'0'0,"2"1"-5846"0"0,-1 0-204 0 0,0-1-1 0 0,0 1 1 0 0,-1 0 0 0 0,1-1 0 0 0,0 1 0 0 0,-1 0 0 0 0,1-1 0 0 0,-1 1 0 0 0,1 0 0 0 0,-1 0 0 0 0,1 0 0 0 0,-1 0 0 0 0,1 0 0 0 0,-1 0 0 0 0,0-1 0 0 0,1 1-1 0 0,-1 0 1 0 0,0 0 0 0 0,0 0 0 0 0,0 0 0 0 0,0 0 0 0 0,0 0 0 0 0,0 0 0 0 0,0 0 0 0 0,0 0 0 0 0,0 0 0 0 0,-1 0 0 0 0,1 1 0 0 0,-1 23 969 0 0,1 1 1 0 0,4 26 0 0 0,-1-25-1 0 0,-1 41 1 0 0,-2-47-678 0 0,1 0 1 0 0,2 0-1 0 0,6 31 0 0 0,-9-50-315 0 0,1-1 117 0 0,-1-1-120 0 0,0 1-1 0 0,0-1 0 0 0,0 0 1 0 0,0 1-1 0 0,0-1 1 0 0,0 0-1 0 0,0 0 0 0 0,0 1 1 0 0,0-1-1 0 0,0 0 1 0 0,0 0-1 0 0,0 1 0 0 0,0-1 1 0 0,0 0-1 0 0,1 0 1 0 0,-1 1-1 0 0,0-1 1 0 0,0 0-1 0 0,0 0 0 0 0,0 1 1 0 0,1-1-1 0 0,-1 0 1 0 0,0 0-1 0 0,0 0 0 0 0,0 0 1 0 0,1 1-1 0 0,-1-1 1 0 0,0 0-1 0 0,0 0 0 0 0,1 0 1 0 0,-1 0-1 0 0,0 0 1 0 0,0 0-1 0 0,1 0 1 0 0,-1 1-1 0 0,0-1 0 0 0,1 0 1 0 0,-1 0-1 0 0,0 0 1 0 0,0 0-1 0 0,1 0 0 0 0,-1 0 1 0 0,0 0-1 0 0,1-1 1 0 0,-1 1-1 0 0,0 0 0 0 0,0 0 1 0 0,1 0-1 0 0,-1 0 1 0 0,14-7 152 0 0,-7 1-133 0 0,-1-1 0 0 0,0 1 1 0 0,0-1-1 0 0,0 0 0 0 0,-1-1 1 0 0,8-12-1 0 0,22-54 32 0 0,-17 32-56 0 0,44-70-247 0 0,-61 110 181 0 0,2 3-22 0 0,0 0 80 0 0,0 1 1 0 0,0-1 0 0 0,0 1-1 0 0,0-1 1 0 0,-1 1 0 0 0,1 0-1 0 0,-1 0 1 0 0,1 0 0 0 0,-1 0-1 0 0,0 1 1 0 0,0-1 0 0 0,0 1-1 0 0,0-1 1 0 0,0 1 0 0 0,1 2-1 0 0,4 7 24 0 0,-1 1-1 0 0,6 18 0 0 0,-8-20-3 0 0,4 13 3 0 0,8 45 0 0 0,-13-50 37 0 0,1 0 1 0 0,1-1 0 0 0,1 1 0 0 0,9 19 0 0 0,-15-37-34 0 0,1 0 1 0 0,-1 0-1 0 0,1 0 1 0 0,0 0-1 0 0,0-1 0 0 0,-1 1 1 0 0,1 0-1 0 0,0 0 1 0 0,0-1-1 0 0,0 1 1 0 0,0 0-1 0 0,0-1 0 0 0,0 1 1 0 0,0-1-1 0 0,0 0 1 0 0,0 1-1 0 0,0-1 1 0 0,0 0-1 0 0,0 1 1 0 0,0-1-1 0 0,0 0 0 0 0,0 0 1 0 0,1 0-1 0 0,-1 0 1 0 0,0 0-1 0 0,0 0 1 0 0,0 0-1 0 0,0 0 0 0 0,2-1 1 0 0,2-1 79 0 0,1 1-1 0 0,-1-1 1 0 0,0 0-1 0 0,6-3 1 0 0,4-3 51 0 0,-1-1-1 0 0,-1-1 1 0 0,1 1-1 0 0,-1-2 1 0 0,14-14-1 0 0,52-66 294 0 0,-42 40-379 0 0,-2 0-1 0 0,39-79 0 0 0,-41 74-1725 0 0,-32 55 1021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5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10135 0 0,'0'0'10339'0'0,"0"2"-9211"0"0,1 6-862 0 0,-1 0 1 0 0,0 0 0 0 0,0 0-1 0 0,0 0 1 0 0,-1 0 0 0 0,-1 0-1 0 0,1-1 1 0 0,-1 1-1 0 0,-4 10 1 0 0,-6 11-109 0 0,-16 31 0 0 0,2-6-2 0 0,-8 14-113 0 0,33-66-175 0 0,14-5-3014 0 0,3-5 1784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5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20 18255 0 0,'3'-5'278'0'0,"-2"4"-182"0"0,0 0 0 0 0,-1 0 0 0 0,1 0 0 0 0,0 0 0 0 0,0 0 0 0 0,-1 0 0 0 0,1 1 1 0 0,0-1-1 0 0,0 0 0 0 0,0 0 0 0 0,0 1 0 0 0,0-1 0 0 0,1 0 0 0 0,-1 1 0 0 0,0-1 0 0 0,0 1 0 0 0,2-1 0 0 0,-1 0 233 0 0,-1 3-153 0 0,0 0-130 0 0,0 0 1 0 0,0 0-1 0 0,-1 0 0 0 0,1 1 0 0 0,0-1 0 0 0,-1 0 0 0 0,0 1 1 0 0,1-1-1 0 0,-1 0 0 0 0,0 1 0 0 0,0-1 0 0 0,0 0 1 0 0,-1 0-1 0 0,1 1 0 0 0,-2 4 0 0 0,-1 3 107 0 0,0 0 1 0 0,-7 13-1 0 0,2-4-44 0 0,-139 276 1210 0 0,43-97-733 0 0,-31 71-454 0 0,130-259-434 0 0,-1-1 0 0 0,-1 1-1 0 0,0-1 1 0 0,0-1 0 0 0,0 1-1 0 0,-1-1 1 0 0,-12 9 0 0 0,19-16-443 0 0,-1 0-21 0 0,-13 3-1771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5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19 134 9671 0 0,'-4'-6'875'0'0,"3"5"-801"0"0,-12-12 11632 0 0,14 15-11617 0 0,3 1-48 0 0,-1 0-1 0 0,1-1 1 0 0,0 1 0 0 0,0 0-1 0 0,0-1 1 0 0,0 0-1 0 0,0 0 1 0 0,1 0 0 0 0,-1-1-1 0 0,1 1 1 0 0,-1-1-1 0 0,1 0 1 0 0,-1 0 0 0 0,1-1-1 0 0,0 0 1 0 0,-1 1-1 0 0,1-1 1 0 0,7-1 0 0 0,8-2 59 0 0,0-1 0 0 0,-1-1 1 0 0,22-7-1 0 0,-3 0-16 0 0,-13 6-90 0 0,180-45-81 0 0,-80 22-2697 0 0,-91 21-1306 0 0,16-5-3096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6:5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8287 0 0,'0'0'1974'0'0,"-1"2"-765"0"0,-129 214 5180 0 0,8-16-4137 0 0,68-94-1072 0 0,-68 191 0 0 0,119-288-1127 0 0,-3 7 98 0 0,1 0 0 0 0,1-1 0 0 0,0 2 1 0 0,1-1-1 0 0,-1 18 0 0 0,4-32 124 0 0,4-2-216 0 0,-1-1 1 0 0,1 1-1 0 0,0-1 1 0 0,-1 0-1 0 0,1 0 1 0 0,-1-1-1 0 0,1 1 1 0 0,-1-1-1 0 0,1 1 1 0 0,4-4-1 0 0,32-26 97 0 0,-23 17-65 0 0,49-42 15 0 0,-42 34-200 0 0,2 1 0 0 0,48-31 0 0 0,-70 49 66 0 0,0 1 0 0 0,1 0 0 0 0,-1 0 0 0 0,1 1 0 0 0,0-1 0 0 0,0 1 0 0 0,-1 0 0 0 0,1 1 0 0 0,8-1 0 0 0,-12 1 24 0 0,0 1 0 0 0,1-1 0 0 0,-1 1 0 0 0,0-1 0 0 0,0 1 1 0 0,0 0-1 0 0,1-1 0 0 0,-1 1 0 0 0,0 0 0 0 0,0 0 0 0 0,0 0 0 0 0,0 0 0 0 0,0 0 0 0 0,0 0 0 0 0,-1 0 0 0 0,1 0 0 0 0,1 2 0 0 0,-1-1 3 0 0,5 7 47 0 0,-1 0 0 0 0,-1 0 1 0 0,1 0-1 0 0,-2 1 0 0 0,1-1 0 0 0,-1 1 0 0 0,2 15 0 0 0,-1-10 45 0 0,0-1-1 0 0,9 23 0 0 0,-7-25-60 0 0,1 0 1 0 0,1 0-1 0 0,-1-1 1 0 0,2 0-1 0 0,-1 0 0 0 0,2-1 1 0 0,-1 0-1 0 0,1-1 0 0 0,1 0 1 0 0,0 0-1 0 0,0-1 1 0 0,1-1-1 0 0,-1 0 0 0 0,2 0 1 0 0,-1-1-1 0 0,24 7 0 0 0,-22-9-613 0 0,0 0-1 0 0,-1-2 0 0 0,1 0 0 0 0,1 0 0 0 0,25-1 0 0 0,-16-2-7325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0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 16 5983 0 0,'0'0'274'0'0,"-1"-2"-6"0"0,0-5 72 0 0,1 7-232 0 0,0-1 1 0 0,0 1 0 0 0,0 0 0 0 0,0 0-1 0 0,0-1 1 0 0,0 1 0 0 0,0 0 0 0 0,0 0-1 0 0,0-1 1 0 0,0 1 0 0 0,0 0 0 0 0,0 0-1 0 0,-1 0 1 0 0,1-1 0 0 0,0 1 0 0 0,0 0-1 0 0,0 0 1 0 0,0 0 0 0 0,0-1 0 0 0,-1 1-1 0 0,1 0 1 0 0,0 0 0 0 0,0 0-1 0 0,0 0 1 0 0,-1-1 0 0 0,1 1 0 0 0,0 0-1 0 0,0 0 1 0 0,-1 0 0 0 0,1 0 0 0 0,0 0-1 0 0,0 0 1 0 0,-1 0 0 0 0,1 0 0 0 0,0 0-1 0 0,0 0 1 0 0,-1 0 0 0 0,1 0 0 0 0,0 0-1 0 0,0 0 1 0 0,-1 0 0 0 0,1 0 0 0 0,0 0-1 0 0,0 0 1 0 0,-1 0 0 0 0,1 0-1 0 0,0 0 1 0 0,0 0 0 0 0,0 0 0 0 0,-1 1-1 0 0,1-1 1 0 0,0 0 0 0 0,0 0 0 0 0,0 0-1 0 0,-1 0 1 0 0,1 0 0 0 0,0 1 0 0 0,0-1-1 0 0,-10 10 1557 0 0,-3 8-1087 0 0,2 1 0 0 0,0 1 0 0 0,0 0 0 0 0,-10 33 1 0 0,9-25-234 0 0,-19 46 171 0 0,-83 189 402 0 0,78-191-1174 0 0,-68 105-1 0 0,-20-8-3 0 0,48-82 573 0 0,66-78-326 0 0,0 0 0 0 0,0 0 0 0 0,0-1 0 0 0,-1-1 0 0 0,-1 1-1 0 0,-16 7 1 0 0,26-14-180 0 0,1-2 86 0 0,-1 1 0 0 0,1-1 0 0 0,0 1 0 0 0,-1-1 0 0 0,1 1 1 0 0,0-1-1 0 0,0 0 0 0 0,0 1 0 0 0,-1-1 0 0 0,1 0 0 0 0,0 0 0 0 0,0 0 0 0 0,0 0 1 0 0,0 0-1 0 0,1 0 0 0 0,-1 0 0 0 0,0-1 0 0 0,0 1 0 0 0,1 0 0 0 0,-1 0 0 0 0,1-1 1 0 0,-1 1-1 0 0,1 0 0 0 0,-1-3 0 0 0,0-10-5780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0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173 607 5063 0 0,'-2'1'390'0'0,"-50"25"1299"0"0,-41 20 6118 0 0,91-45-7085 0 0,1-1-660 0 0,0 0 0 0 0,0 0 0 0 0,0 0 0 0 0,0 0 0 0 0,1 0 1 0 0,-1 0-1 0 0,0-1 0 0 0,0 1 0 0 0,0 0 0 0 0,0 0 0 0 0,0-1 0 0 0,0 1 0 0 0,0 0 0 0 0,1-1 0 0 0,-1 1 0 0 0,0-1 0 0 0,0 1 0 0 0,1-1 0 0 0,-1 0 0 0 0,0 1 0 0 0,1-1 0 0 0,-1 0 0 0 0,0 1 0 0 0,1-1 0 0 0,-1 0 0 0 0,0-1 0 0 0,1 0-5 0 0,-1 0 0 0 0,1 1-1 0 0,-1-1 1 0 0,1 0 0 0 0,0 0-1 0 0,0 0 1 0 0,0 0 0 0 0,0 0-1 0 0,0 0 1 0 0,1 0 0 0 0,-1 0-1 0 0,1-2 1 0 0,2-6 133 0 0,1 0 0 0 0,0 1-1 0 0,9-17 1 0 0,6-2 335 0 0,26-34 0 0 0,-12 19-170 0 0,3-5-203 0 0,2 2 0 0 0,1 2 0 0 0,3 1 0 0 0,1 3 0 0 0,97-70 0 0 0,-110 90-46 0 0,2 2-1 0 0,59-26 1 0 0,-69 36-9 0 0,0 0-1 0 0,1 1 1 0 0,0 1-1 0 0,0 2 1 0 0,31-3-1 0 0,-47 6-80 0 0,0 1 0 0 0,1 0 0 0 0,-1 1-1 0 0,0 0 1 0 0,1 0 0 0 0,-1 0 0 0 0,11 4-1 0 0,-16-4-12 0 0,1 0-1 0 0,-1 0 1 0 0,1 1-1 0 0,-1-1 1 0 0,1 0-1 0 0,-1 1 1 0 0,0 0 0 0 0,0-1-1 0 0,0 1 1 0 0,0 0-1 0 0,0 0 1 0 0,0 0-1 0 0,0 1 1 0 0,-1-1-1 0 0,1 0 1 0 0,-1 0-1 0 0,1 1 1 0 0,-1-1-1 0 0,0 1 1 0 0,0 0-1 0 0,0-1 1 0 0,0 5-1 0 0,0 2 5 0 0,0 0-1 0 0,-1-1 1 0 0,0 1-1 0 0,0 0 0 0 0,-1 0 1 0 0,0-1-1 0 0,-1 1 1 0 0,0 0-1 0 0,0-1 1 0 0,-1 1-1 0 0,-4 8 1 0 0,-7 12 47 0 0,-27 45 0 0 0,39-71-50 0 0,-25 40 44 0 0,-2 0 1 0 0,-51 56 0 0 0,56-74-26 0 0,-2 0 0 0 0,0-1 0 0 0,-2-2 0 0 0,-44 29 0 0 0,57-42-70 0 0,-1 0 0 0 0,-1-1 1 0 0,-32 11-1 0 0,41-17 2 0 0,0 0-1 0 0,1 0 1 0 0,-1-1 0 0 0,0 0-1 0 0,0 0 1 0 0,0-1 0 0 0,0 0 0 0 0,0 0-1 0 0,0-1 1 0 0,0 0 0 0 0,-11-3-1 0 0,15 3-230 0 0,-15-5-1120 0 0,18 6 1040 0 0,1 0-1 0 0,-1 0 1 0 0,1 0 0 0 0,-1-1 0 0 0,1 1-1 0 0,-1 0 1 0 0,1-1 0 0 0,-4-4-3563 0 0,3-2-1928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31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16 6911 0 0,'16'-16'8004'0'0,"-18"18"-7728"0"0,-251 429 2871 0 0,188-287-3042 0 0,63-141-177 0 0,13-12-2754 0 0,-2-3 1512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02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432 325 11519 0 0,'-6'0'10087'0'0,"11"-6"-10044"0"0,-1 0 0 0 0,1 0 0 0 0,1 0 0 0 0,-1 1 0 0 0,12-9 0 0 0,-10 9-7 0 0,0-2 0 0 0,0 1-1 0 0,10-13 1 0 0,-10 9-56 0 0,0-1-1 0 0,0 1 1 0 0,-1-1-1 0 0,-1-1 1 0 0,0 1-1 0 0,6-20 1 0 0,-9 24 5 0 0,-1 0 1 0 0,0 0 0 0 0,0 0-1 0 0,0 0 1 0 0,-1-1 0 0 0,0 1 0 0 0,0 0-1 0 0,-1 0 1 0 0,0 0 0 0 0,0 0-1 0 0,-1-1 1 0 0,-4-12 0 0 0,5 17-3 0 0,0 1 0 0 0,-1 0 0 0 0,1-1 1 0 0,0 1-1 0 0,-1 0 0 0 0,0-1 0 0 0,0 1 1 0 0,1 0-1 0 0,-1 0 0 0 0,0 0 0 0 0,0 1 0 0 0,-1-1 1 0 0,1 0-1 0 0,0 1 0 0 0,-1 0 0 0 0,-2-2 0 0 0,1 1-20 0 0,-1 1 0 0 0,0 0 0 0 0,0-1 0 0 0,1 2 0 0 0,-1-1 0 0 0,0 0 0 0 0,0 1 0 0 0,-7 0 0 0 0,-3 2-103 0 0,-1 0-1 0 0,1 1 1 0 0,0 0 0 0 0,-25 10 0 0 0,-53 26-606 0 0,79-32 681 0 0,0 1 0 0 0,1 0 0 0 0,1 1 0 0 0,-19 16 0 0 0,8-3 60 0 0,1 1-1 0 0,1 1 1 0 0,-30 46 0 0 0,40-54 73 0 0,2 2 1 0 0,0-1 0 0 0,0 1-1 0 0,2 1 1 0 0,0-1 0 0 0,1 1 0 0 0,-4 22-1 0 0,9-37-46 0 0,1 0-1 0 0,0-1 0 0 0,-1 1 0 0 0,1-1 1 0 0,0 1-1 0 0,1-1 0 0 0,-1 1 1 0 0,1-1-1 0 0,-1 1 0 0 0,1-1 0 0 0,0 1 1 0 0,0-1-1 0 0,2 5 0 0 0,-2-7-5 0 0,1 1 0 0 0,-1-1 0 0 0,0 1 0 0 0,0-1 0 0 0,1 1 0 0 0,-1-1 0 0 0,0 0 0 0 0,1 0 0 0 0,0 0 0 0 0,-1 0-1 0 0,1 0 1 0 0,-1 0 0 0 0,1 0 0 0 0,0 0 0 0 0,0 0 0 0 0,0-1 0 0 0,-1 1 0 0 0,1-1 0 0 0,0 0 0 0 0,0 1 0 0 0,0-1 0 0 0,0 0-1 0 0,0 0 1 0 0,0 0 0 0 0,0 0 0 0 0,2-1 0 0 0,9-1 67 0 0,0 0-1 0 0,-1-1 1 0 0,1-1-1 0 0,0 0 1 0 0,13-7-1 0 0,60-33 331 0 0,-74 37-354 0 0,-3 3-37 0 0,-4 1-3 0 0,1 0 0 0 0,0-1 0 0 0,-1 1 0 0 0,1-2 0 0 0,-1 1 0 0 0,0 0 0 0 0,0-1 0 0 0,5-6 0 0 0,-5 3-19 0 0,-2 1-14 0 0,-2 6-57 0 0,-4 1-144 0 0,1 1 218 0 0,-1-1 0 0 0,1 1 1 0 0,-1 0-1 0 0,1 0 0 0 0,-1 0 1 0 0,1 0-1 0 0,0 0 1 0 0,-1 1-1 0 0,1-1 0 0 0,0 1 1 0 0,0-1-1 0 0,0 1 0 0 0,0 0 1 0 0,0 0-1 0 0,0 0 1 0 0,-2 3-1 0 0,-3 5 194 0 0,0 0-1 0 0,-8 16 1 0 0,11-18-96 0 0,-1 1 0 0 0,1 0 1 0 0,1 0-1 0 0,-1 0 0 0 0,1 0 1 0 0,1 1-1 0 0,0-1 0 0 0,-1 15 1 0 0,3-23-165 0 0,0 0 1 0 0,0 0-1 0 0,0-1 0 0 0,0 1 1 0 0,0 0-1 0 0,0-1 1 0 0,1 1-1 0 0,-1 0 1 0 0,0-1-1 0 0,0 1 0 0 0,1 0 1 0 0,-1-1-1 0 0,0 1 1 0 0,1-1-1 0 0,-1 1 0 0 0,1 0 1 0 0,-1-1-1 0 0,1 1 1 0 0,-1-1-1 0 0,1 0 0 0 0,-1 1 1 0 0,2 0-1 0 0,0 0-177 0 0,0 0 0 0 0,0 0 0 0 0,-1-1-1 0 0,1 1 1 0 0,0-1 0 0 0,0 1 0 0 0,4 0 0 0 0,2-1-713 0 0,-1 0 1 0 0,16-1 0 0 0,-23 1 934 0 0,28-5-2101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03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0 645 13103 0 0,'0'0'9393'0'0,"1"-1"-8794"0"0,21-65 1146 0 0,-14 39-1553 0 0,21-45-1 0 0,-9 34-235 0 0,3 0 0 0 0,1 1 0 0 0,2 1 0 0 0,1 2 0 0 0,1 0 0 0 0,3 2 0 0 0,0 1 0 0 0,2 2 0 0 0,1 1 0 0 0,1 2 0 0 0,51-29 0 0 0,-85 54 32 0 0,27-15-167 0 0,31-11-1 0 0,-52 24 18 0 0,1 0-1 0 0,0 1 1 0 0,-1-1-1 0 0,1 2 1 0 0,0-1-1 0 0,0 1 1 0 0,0 0-1 0 0,0 1 1 0 0,15 1-1 0 0,-21-1 9 0 0,0 1 0 0 0,0-1 0 0 0,0 1 0 0 0,0 0 0 0 0,0 0 0 0 0,0 0 0 0 0,0 0 0 0 0,0 0 0 0 0,0 0-1 0 0,-1 1 1 0 0,1-1 0 0 0,0 0 0 0 0,-1 1 0 0 0,1 0 0 0 0,-1-1 0 0 0,1 1 0 0 0,-1 0 0 0 0,0 0 0 0 0,0-1 0 0 0,0 1 0 0 0,1 3 0 0 0,1 1-419 0 0,-1 0 0 0 0,0 0-1 0 0,-1 0 1 0 0,1 0 0 0 0,0 13 0 0 0,0 0-739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0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510 168 18079 0 0,'184'-166'5564'0'0,"-183"165"-5004"0"0,-3 0-457 0 0,-4 2-126 0 0,0-1 1 0 0,0 1 0 0 0,0 0-1 0 0,0 0 1 0 0,0 1-1 0 0,0 0 1 0 0,0 0 0 0 0,0 0-1 0 0,-8 6 1 0 0,-2-2-104 0 0,-38 19-228 0 0,1 3-1 0 0,-92 63 0 0 0,72-37-115 0 0,-81 78-1 0 0,137-116 504 0 0,-2 1 164 0 0,1 1 1 0 0,0 0 0 0 0,-26 38 0 0 0,42-53-160 0 0,0 0 0 0 0,1-1-1 0 0,-1 1 1 0 0,1 0 0 0 0,0 0 0 0 0,0 0 0 0 0,0 0-1 0 0,0 0 1 0 0,1 0 0 0 0,-1 0 0 0 0,1 0-1 0 0,-1 0 1 0 0,1 0 0 0 0,0 0 0 0 0,0 0 0 0 0,1 0-1 0 0,-1 0 1 0 0,2 5 0 0 0,-1-6-27 0 0,0 0-1 0 0,0 0 1 0 0,0 0-1 0 0,1 0 1 0 0,-1-1 0 0 0,0 1-1 0 0,1 0 1 0 0,0-1 0 0 0,-1 1-1 0 0,1-1 1 0 0,0 0 0 0 0,-1 0-1 0 0,1 1 1 0 0,0-1 0 0 0,0 0-1 0 0,0 0 1 0 0,0-1 0 0 0,0 1-1 0 0,0 0 1 0 0,0-1 0 0 0,1 1-1 0 0,-1-1 1 0 0,0 0 0 0 0,0 0-1 0 0,0 0 1 0 0,1 0-1 0 0,1 0 1 0 0,9-1 2 0 0,0 0 0 0 0,1-1 0 0 0,-1 0-1 0 0,0-1 1 0 0,22-8 0 0 0,62-31-287 0 0,-57 24 87 0 0,0-1-41 0 0,0-2 0 0 0,39-28 0 0 0,-54 32 154 0 0,-2-2-1 0 0,0 0 1 0 0,-1-1 0 0 0,20-25-1 0 0,-36 39 76 0 0,-3 3-10 0 0,-1 0 0 0 0,0-1 0 0 0,0 1 0 0 0,0 0 0 0 0,0-1 1 0 0,2-4-1 0 0,-3 7 126 0 0,-11 12-38 0 0,-7 14 24 0 0,2 0 0 0 0,0 1-1 0 0,2 1 1 0 0,0 0 0 0 0,-11 40 0 0 0,21-55-324 0 0,0 1 1 0 0,1-1-1 0 0,0 1 0 0 0,0 25 0 0 0,4-24-3433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04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49 472 4143 0 0,'-6'6'371'0'0,"-29"11"13416"0"0,35-17-13703 0 0,-1 0 1 0 0,1 0 0 0 0,0 0-1 0 0,0 0 1 0 0,-1 0 0 0 0,1 0-1 0 0,0 0 1 0 0,-1 0 0 0 0,1 0 0 0 0,0 0-1 0 0,0 0 1 0 0,-1 0 0 0 0,1-1-1 0 0,0 1 1 0 0,0 0 0 0 0,-1 0-1 0 0,1 0 1 0 0,0 0 0 0 0,0 0 0 0 0,-1-1-1 0 0,1 1 1 0 0,0 0 0 0 0,0 0-1 0 0,0-1 1 0 0,0 1 0 0 0,-1 0-1 0 0,1 0 1 0 0,0 0 0 0 0,0-1 0 0 0,0 1-1 0 0,0 0 1 0 0,0-1 0 0 0,1-10 685 0 0,11-10-528 0 0,23-27 267 0 0,48-59-399 0 0,-56 78-204 0 0,0 2 1 0 0,58-44-1 0 0,-68 59 12 0 0,0 1 0 0 0,0 0 1 0 0,1 2-1 0 0,0 0 0 0 0,1 1 0 0 0,0 1 0 0 0,25-7 0 0 0,-38 13 83 0 0,1 0 0 0 0,-1 0 0 0 0,1 0-1 0 0,0 1 1 0 0,-1 0 0 0 0,12 1 0 0 0,-16-1 10 0 0,-1 0 0 0 0,1 1 0 0 0,0-1 1 0 0,-1 1-1 0 0,1-1 0 0 0,-1 1 0 0 0,1 0 0 0 0,0-1 0 0 0,-1 1 1 0 0,0 0-1 0 0,1 0 0 0 0,-1 0 0 0 0,0 0 0 0 0,1 0 0 0 0,-1 1 1 0 0,0-1-1 0 0,0 0 0 0 0,0 1 0 0 0,0-1 0 0 0,0 0 0 0 0,0 1 1 0 0,0-1-1 0 0,-1 1 0 0 0,1 0 0 0 0,0-1 0 0 0,-1 1 0 0 0,1-1 1 0 0,-1 1-1 0 0,0 0 0 0 0,1 2 0 0 0,-1 5 45 0 0,0-1 1 0 0,-1 0-1 0 0,0 1 0 0 0,0-1 1 0 0,-1 0-1 0 0,0 1 0 0 0,0-1 0 0 0,-7 15 1 0 0,-33 59 721 0 0,41-81-770 0 0,-20 36 486 0 0,-36 46-1 0 0,56-82-76 0 0,7-10-210 0 0,15-16-310 0 0,0 2 0 0 0,2 0 0 0 0,1 2 0 0 0,32-23 0 0 0,42-40-850 0 0,-64 49 921 0 0,67-51 0 0 0,-88 77 120 0 0,1 0 0 0 0,0 0 1 0 0,1 2-1 0 0,-1 0 0 0 0,1 0 1 0 0,1 2-1 0 0,-1-1 0 0 0,1 2 0 0 0,16-3 1 0 0,-24 6-42 0 0,1 0-1 0 0,-1 0 1 0 0,0 1 0 0 0,1 0 0 0 0,-1 1 0 0 0,1 0 0 0 0,-1 0 0 0 0,14 4-1 0 0,-19-4-29 0 0,1 1 0 0 0,0-1-1 0 0,-1 1 1 0 0,1 0-1 0 0,-1 0 1 0 0,0 0-1 0 0,0 0 1 0 0,0 1-1 0 0,0-1 1 0 0,0 1-1 0 0,0 0 1 0 0,-1-1-1 0 0,1 1 1 0 0,-1 1-1 0 0,0-1 1 0 0,0 0-1 0 0,0 0 1 0 0,0 1 0 0 0,0-1-1 0 0,-1 1 1 0 0,1 4-1 0 0,1 2-13 0 0,-1 1 0 0 0,-1-1 0 0 0,0 1 0 0 0,-1-1 0 0 0,0 1 0 0 0,0 0-1 0 0,-1-1 1 0 0,-1 1 0 0 0,0-1 0 0 0,-3 12 0 0 0,-4 7 8 0 0,-1 0-1 0 0,-17 35 1 0 0,-7 6-22 0 0,33-68-43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0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75 919 0 0,'-5'9'4386'0'0,"4"-6"-2804"0"0,-1 0 41 0 0,1 0 0 0 0,0 0-1 0 0,-1 0 1 0 0,1 0 0 0 0,0 0-1 0 0,1 0 1 0 0,-1 0-1 0 0,0 0 1 0 0,1 3 0 0 0,1-4-1121 0 0,1 0-392 0 0,0 0-1 0 0,1 0 0 0 0,-1 0 0 0 0,0 0 0 0 0,1 0 1 0 0,0-1-1 0 0,-1 1 0 0 0,1-1 0 0 0,0 0 0 0 0,0 1 0 0 0,-1-1 1 0 0,1-1-1 0 0,0 1 0 0 0,0 0 0 0 0,0-1 0 0 0,0 1 1 0 0,1-1-1 0 0,-1 0 0 0 0,0 0 0 0 0,3-1 0 0 0,9 0 30 0 0,-1-1 0 0 0,29-8 0 0 0,-28 6-70 0 0,18-4-57 0 0,0-2 0 0 0,-1-1 0 0 0,0-2 0 0 0,60-33 0 0 0,-88 44-1 0 0,0-1 0 0 0,0 0-1 0 0,0 0 1 0 0,6-7 0 0 0,-2 2-24 0 0,-7 7-96 0 0,-2 0 95 0 0,1 1-1 0 0,0-1 1 0 0,0 1 0 0 0,-1 0 0 0 0,1-1-1 0 0,0 1 1 0 0,-1-1 0 0 0,1 1-1 0 0,0-1 1 0 0,-1 1 0 0 0,1 0-1 0 0,0-1 1 0 0,-1 1 0 0 0,1 0 0 0 0,-1 0-1 0 0,1-1 1 0 0,-1 1 0 0 0,1 0-1 0 0,-1 0 1 0 0,1-1 0 0 0,-1 1-1 0 0,1 0 1 0 0,-1 0 0 0 0,1 0 0 0 0,-1 0-1 0 0,1 0 1 0 0,-1 0 0 0 0,0 0-1 0 0,-16-1-255 0 0,5 3 132 0 0,-1-1 1 0 0,1 2 0 0 0,0 0-1 0 0,-22 8 1 0 0,-46 25-48 0 0,40-16 157 0 0,2 2 1 0 0,-42 32-1 0 0,61-40 18 0 0,1 2 0 0 0,0 0 0 0 0,1 1 0 0 0,1 1 0 0 0,-24 33 0 0 0,35-45 36 0 0,1 1-1 0 0,0 0 1 0 0,1 0-1 0 0,0 1 1 0 0,0-1-1 0 0,0 1 1 0 0,1-1-1 0 0,0 1 1 0 0,0 0-1 0 0,0 8 1 0 0,2-12-15 0 0,0-1 0 0 0,0 0 0 0 0,0 1 0 0 0,1-1 0 0 0,-1 0 1 0 0,1 1-1 0 0,0-1 0 0 0,0 0 0 0 0,0 0 0 0 0,0 1 0 0 0,0-1 0 0 0,1 0 1 0 0,-1 0-1 0 0,1-1 0 0 0,0 1 0 0 0,0 0 0 0 0,0 0 0 0 0,0-1 0 0 0,1 0 1 0 0,-1 1-1 0 0,1-1 0 0 0,-1 0 0 0 0,1 0 0 0 0,0 0 0 0 0,0 0 0 0 0,3 1 0 0 0,2 0 7 0 0,-1 0-1 0 0,0-1 0 0 0,1 0 0 0 0,-1 0 0 0 0,1-1 0 0 0,-1 0 1 0 0,1 0-1 0 0,0-1 0 0 0,0 0 0 0 0,7-1 0 0 0,15-2-376 0 0,35-9-1 0 0,-47 8-87 0 0,143-34-5550 0 0,-128 28-786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604 103 12895 0 0,'20'-37'1233'0'0,"15"-28"9846"0"0,-36 68-10946 0 0,-98 240 94 0 0,-81 120-227 0 0,-23-42 27 0 0,76-129-1 0 0,117-174-431 0 0,0 0 0 0 0,1 1-1 0 0,-10 28 1 0 0,19-45-816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0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55 10591 0 0,'-5'1'231'0'0,"-1"0"-1"0"0,1 0 0 0 0,-1 1 1 0 0,-9 4-1 0 0,14-6-230 0 0,0 0 167 0 0,0 0 0 0 0,1 1 0 0 0,-1-1 0 0 0,0 0 0 0 0,0 1-1 0 0,0-1 1 0 0,0 1 0 0 0,0-1 0 0 0,0 1 0 0 0,0-1 0 0 0,1 1 0 0 0,-1-1 0 0 0,0 1-1 0 0,1 0 1 0 0,-1-1 0 0 0,0 1 0 0 0,1 0 0 0 0,-1 0 0 0 0,0 0 0 0 0,-2 8 7687 0 0,14-4-6115 0 0,-5-4-1593 0 0,1 1 0 0 0,-1-1 0 0 0,0 0 1 0 0,0-1-1 0 0,1 0 0 0 0,11 0 0 0 0,40-9 351 0 0,-37 6-316 0 0,647-79 564 0 0,-633 80-2149 0 0,62 5-1 0 0,-79-1 21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0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298 182 8287 0 0,'-2'1'382'0'0,"-10"4"809"0"0,-28 9 12681 0 0,49-23-12989 0 0,-3 5-782 0 0,0 1 0 0 0,1-1 1 0 0,-1 1-1 0 0,0 1 0 0 0,1-1 0 0 0,0 1 0 0 0,9-2 1 0 0,54-7-62 0 0,-41 8-26 0 0,0 1-14 0 0,-19 2 0 0 0,-1 0 0 0 0,0-1 0 0 0,0 0 0 0 0,0 0 0 0 0,9-4 0 0 0,-15 4 0 0 0,0 0 0 0 0,0-1 0 0 0,0 1 0 0 0,0-1 0 0 0,0 0 0 0 0,-1 0 0 0 0,1 0 0 0 0,4-4 0 0 0,-5 2-4 0 0,0 0 0 0 0,0 1 1 0 0,0-1-1 0 0,-1 0 0 0 0,1 0 0 0 0,-1 0 0 0 0,0-1 1 0 0,0 1-1 0 0,-1 0 0 0 0,1 0 0 0 0,-1 0 0 0 0,0-1 0 0 0,0 1 1 0 0,0 0-1 0 0,-1 0 0 0 0,-1-7 0 0 0,1 8-30 0 0,1 1 0 0 0,-1-1 0 0 0,-1 1 0 0 0,1-1 0 0 0,0 1 0 0 0,0-1 0 0 0,-1 1 0 0 0,0 0 0 0 0,1-1 0 0 0,-1 1 0 0 0,0 0 0 0 0,0 0 0 0 0,0 1 0 0 0,0-1 0 0 0,0 0 0 0 0,-1 1-1 0 0,1-1 1 0 0,0 1 0 0 0,-1 0 0 0 0,1-1 0 0 0,-1 1 0 0 0,0 0 0 0 0,1 1 0 0 0,-1-1 0 0 0,0 0 0 0 0,-4 1 0 0 0,-2-1-40 0 0,0 1 1 0 0,-1 0-1 0 0,1 1 0 0 0,0 0 0 0 0,-1 1 0 0 0,1 0 1 0 0,0 0-1 0 0,0 1 0 0 0,-16 7 0 0 0,-3 3 17 0 0,-42 29-1 0 0,34-18 160 0 0,1 2 1 0 0,1 1-1 0 0,2 2 1 0 0,0 1-1 0 0,3 2 1 0 0,-31 40-1 0 0,57-68-63 0 0,0 1 0 0 0,0-1 1 0 0,0 1-1 0 0,1 0 0 0 0,-1 0 0 0 0,1 0 0 0 0,0 0 0 0 0,1 0 1 0 0,-1 0-1 0 0,0 6 0 0 0,2-9-27 0 0,0 0 0 0 0,0 0 0 0 0,0 0 0 0 0,0 0 0 0 0,0 0 0 0 0,1 0 0 0 0,-1 0 0 0 0,1 0 0 0 0,-1-1 0 0 0,1 1 0 0 0,0 0 0 0 0,-1 0 0 0 0,1 0 0 0 0,0-1 1 0 0,0 1-1 0 0,0-1 0 0 0,1 1 0 0 0,-1 0 0 0 0,0-1 0 0 0,0 0 0 0 0,1 1 0 0 0,-1-1 0 0 0,1 0 0 0 0,0 0 0 0 0,-1 0 0 0 0,1 0 0 0 0,0 0 0 0 0,-1 0 0 0 0,1 0 0 0 0,0-1 0 0 0,2 2 0 0 0,4 0 1 0 0,1 0 1 0 0,-1 0-1 0 0,1-1 0 0 0,0 0 0 0 0,-1 0 1 0 0,12-1-1 0 0,55-6-211 0 0,-62 4 159 0 0,64-9-1945 0 0,-40 4-112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0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9 574 3679 0 0,'0'0'18499'0'0,"0"-2"-17815"0"0,-3-12 340 0 0,1 8-739 0 0,1 0 0 0 0,0 0-1 0 0,0 0 1 0 0,0 0 0 0 0,1 0-1 0 0,0-9 1 0 0,1 9-189 0 0,0 0 1 0 0,0 0-1 0 0,1 1 0 0 0,-1-1 0 0 0,1 0 0 0 0,1 1 0 0 0,-1-1 1 0 0,1 1-1 0 0,5-8 0 0 0,-2 5 56 0 0,1 0-1 0 0,0 0 1 0 0,0 1-1 0 0,15-11 1 0 0,73-45-522 0 0,-16 12-24 0 0,5-6-973 0 0,115-55 1 0 0,-156 89 675 0 0,118-58-3398 0 0,-148 75-2874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06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17 5983 0 0,'0'0'274'0'0,"21"-16"16507"0"0,-21 17-16565 0 0,-6 6-84 0 0,0-1 0 0 0,0 0 0 0 0,-1 0 0 0 0,1-1 0 0 0,-14 8 0 0 0,-40 21 284 0 0,56-32-386 0 0,-7 4-2 0 0,0 0-1 0 0,0 1 0 0 0,1 0 0 0 0,-18 17 0 0 0,20-15-16 0 0,7-5 5 0 0,1-1 21 0 0,0-2-39 0 0,0 0 0 0 0,-1 1-1 0 0,1-1 1 0 0,1 0 0 0 0,-1 1-1 0 0,0-1 1 0 0,0 0 0 0 0,0 1-1 0 0,1-1 1 0 0,-1 0 0 0 0,1 0-1 0 0,-1 1 1 0 0,1-1 0 0 0,-1 0-1 0 0,1 0 1 0 0,0 0 0 0 0,0 0-1 0 0,0 0 1 0 0,-1 0 0 0 0,1 0-1 0 0,0 0 1 0 0,0 0 0 0 0,0 0-1 0 0,0 0 1 0 0,0 0 0 0 0,2 0-1 0 0,1 1-3 0 0,2 2-55 0 0,0-1 0 0 0,0 0 0 0 0,0 0 0 0 0,13 3 0 0 0,6 2-99 0 0,-14-3 151 0 0,0-1 7 0 0,0 1-1 0 0,0 0 1 0 0,-1 1 0 0 0,0 0-1 0 0,0 0 1 0 0,13 12-1 0 0,-17-13 28 0 0,0 0-1 0 0,0 1 1 0 0,-1 0-1 0 0,1 1 1 0 0,-1-1-1 0 0,-1 1 1 0 0,1 0-1 0 0,-1 0 1 0 0,-1 0-1 0 0,1 1 1 0 0,-1-1-1 0 0,0 1 1 0 0,-1 0-1 0 0,0 0 1 0 0,2 11-1 0 0,-2-2 397 0 0,-1 1 0 0 0,-2 33 0 0 0,0-42-319 0 0,0-1 1 0 0,-1 0-1 0 0,0 0 1 0 0,0 0-1 0 0,-1 0 1 0 0,0 0 0 0 0,-8 15-1 0 0,9-19-81 0 0,-1 0-1 0 0,0 0 1 0 0,-1-1 0 0 0,1 1-1 0 0,-1-1 1 0 0,1 0 0 0 0,-1 0-1 0 0,0 0 1 0 0,0 0-1 0 0,-1-1 1 0 0,1 1 0 0 0,0-1-1 0 0,-1 0 1 0 0,1-1 0 0 0,-1 1-1 0 0,0-1 1 0 0,0 0-1 0 0,1 0 1 0 0,-1 0 0 0 0,-6 0-1 0 0,-3-1 5 0 0,1 0-1 0 0,-1-1 1 0 0,0 0-1 0 0,0-1 1 0 0,-24-6-1 0 0,34 7 9 0 0,0 0 0 0 0,0 0 0 0 0,1-1-1 0 0,-1 1 1 0 0,0-1 0 0 0,0 0 0 0 0,1 0 0 0 0,-1 0-1 0 0,1-1 1 0 0,0 1 0 0 0,-5-5 0 0 0,7 5-276 0 0,-1 0 1 0 0,1 0-1 0 0,-1 0 1 0 0,1 0-1 0 0,0-1 0 0 0,0 1 1 0 0,-2-5-1 0 0,2 4-857 0 0,1-1 0 0 0,-1 1-1 0 0,1-1 1 0 0,-1 1 0 0 0,1-1-1 0 0,1-4 1 0 0,0-5-6639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3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434 174 5983 0 0,'0'0'464'0'0,"-2"0"-305"0"0,-1-1 91 0 0,0 0-1 0 0,-1 1 1 0 0,1-1-1 0 0,-1 1 1 0 0,1 0 0 0 0,0 0-1 0 0,-1 0 1 0 0,1 0-1 0 0,-1 1 1 0 0,1-1 0 0 0,0 1-1 0 0,-1 0 1 0 0,1 0-1 0 0,0 0 1 0 0,0 1 0 0 0,0-1-1 0 0,0 1 1 0 0,0-1-1 0 0,0 1 1 0 0,-3 3-1 0 0,-9 6 240 0 0,1 0-1 0 0,-19 21 0 0 0,28-27-419 0 0,-9 9 444 0 0,0 0 1 0 0,1 1 0 0 0,1 1 0 0 0,-21 33 0 0 0,33-48 167 0 0,40-46 485 0 0,-28 30-1028 0 0,0 2 1 0 0,0 0-1 0 0,24-19 0 0 0,12 0 10 0 0,66-33 0 0 0,-24 17-51 0 0,23-12 358 0 0,-98 53-304 0 0,0 1 0 0 0,0 1 0 0 0,1 1 0 0 0,-1 0-1 0 0,31-3 1 0 0,-41 6-95 0 0,0 1 0 0 0,0 0 0 0 0,1 0 0 0 0,-1 1 0 0 0,0-1 0 0 0,0 1 0 0 0,0 1 0 0 0,0-1 0 0 0,0 0 0 0 0,9 5 0 0 0,-11-4-52 0 0,-1-1 1 0 0,1 1-1 0 0,-1 0 0 0 0,0 0 1 0 0,1 0-1 0 0,-1 0 1 0 0,0 0-1 0 0,0 0 1 0 0,0 1-1 0 0,-1-1 0 0 0,1 1 1 0 0,-1 0-1 0 0,1-1 1 0 0,-1 1-1 0 0,0 0 1 0 0,0 0-1 0 0,0-1 0 0 0,0 1 1 0 0,0 6-1 0 0,0-1-5 0 0,-1 1 0 0 0,0-1 0 0 0,0 1 0 0 0,-1-1 0 0 0,0 0 0 0 0,-1 1 0 0 0,1-1 0 0 0,-2 0 0 0 0,1 0 0 0 0,-1 0 0 0 0,0 0 0 0 0,-1-1-1 0 0,0 1 1 0 0,0-1 0 0 0,-6 7 0 0 0,-4 6-124 0 0,-1-1-1 0 0,-1-1 0 0 0,-36 32 0 0 0,28-30-79 0 0,-1-2 0 0 0,-1 0-1 0 0,-36 18 1 0 0,-88 35-255 0 0,93-46 413 0 0,-61 19 47 0 0,91-35 0 0 0,18-6 11 0 0,95-45-140 0 0,-50 30 60 0 0,37-7 0 0 0,-34 10 16 0 0,-27 6 109 0 0,1 0-1 0 0,-1 1 1 0 0,1 0 0 0 0,0 1 0 0 0,-1 1-1 0 0,1 0 1 0 0,20 2 0 0 0,-28-1-31 0 0,0 0 1 0 0,-1 0 0 0 0,0 1-1 0 0,1-1 1 0 0,-1 1-1 0 0,0 0 1 0 0,1 0-1 0 0,-1 0 1 0 0,0 1 0 0 0,-1 0-1 0 0,1-1 1 0 0,0 1-1 0 0,-1 1 1 0 0,0-1-1 0 0,1 0 1 0 0,-1 1 0 0 0,0-1-1 0 0,-1 1 1 0 0,1 0-1 0 0,-1 0 1 0 0,0 0 0 0 0,0 1-1 0 0,0-1 1 0 0,1 6-1 0 0,0 0-15 0 0,-1-1-1 0 0,0 1 0 0 0,-1 1 1 0 0,0-1-1 0 0,0 0 0 0 0,-1 0 1 0 0,-1 0-1 0 0,1 0 1 0 0,-2 1-1 0 0,1-1 0 0 0,-2 0 1 0 0,1-1-1 0 0,-1 1 1 0 0,-1 0-1 0 0,0-1 0 0 0,0 0 1 0 0,-1 1-1 0 0,0-2 0 0 0,0 1 1 0 0,-1-1-1 0 0,0 0 1 0 0,-1 0-1 0 0,0 0 0 0 0,0-1 1 0 0,0 0-1 0 0,-1 0 0 0 0,0-1 1 0 0,-13 7-1 0 0,-8 4 14 0 0,0-2 0 0 0,-49 17 0 0 0,-67 15 88 0 0,87-30-87 0 0,31-9 36 0 0,0-1 1 0 0,-38 5-1 0 0,57-11-73 0 0,-1 0 0 0 0,1-1 0 0 0,-1 0 0 0 0,1 0 0 0 0,0-1 0 0 0,-1 0 0 0 0,1 0 0 0 0,0-1 0 0 0,-1 0 0 0 0,1-1 0 0 0,0 1 0 0 0,-10-6 0 0 0,16 6-6 0 0,-1 1-1 0 0,1-1 0 0 0,-1 0 1 0 0,1 0-1 0 0,0 0 0 0 0,0 0 1 0 0,0 0-1 0 0,0 0 1 0 0,0-1-1 0 0,1 1 0 0 0,-1-1 1 0 0,1 1-1 0 0,-1-1 1 0 0,1 1-1 0 0,0-1 0 0 0,0 0 1 0 0,0 0-1 0 0,0 0 0 0 0,1 1 1 0 0,-1-1-1 0 0,1 0 1 0 0,-1 0-1 0 0,1 0 0 0 0,0 0 1 0 0,0 0-1 0 0,1-4 1 0 0,0 2-68 0 0,0 1 1 0 0,0-1 0 0 0,1 1 0 0 0,-1 0 0 0 0,1 0 0 0 0,0-1 0 0 0,0 1 0 0 0,1 0 0 0 0,-1 1 0 0 0,1-1 0 0 0,-1 0 0 0 0,1 1 0 0 0,0 0 0 0 0,1-1 0 0 0,-1 1 0 0 0,7-4 0 0 0,-8 6-69 0 0,0-1 0 0 0,0 1 0 0 0,0 1 0 0 0,0-1 0 0 0,0 0 0 0 0,1 0-1 0 0,-1 1 1 0 0,4-1 0 0 0,7-1-1073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1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20 450 5063 0 0,'1'-1'6314'0'0,"20"-17"-1810"0"0,-20 17-4068 0 0,10-6 761 0 0,23-9 696 0 0,-32 15-1015 0 0,4-3 2425 0 0,-8 7-3284 0 0,1-2-15 0 0,0 1 1 0 0,0-1 0 0 0,0 1-1 0 0,0-1 1 0 0,0 1 0 0 0,0 0 0 0 0,1-1-1 0 0,-1 1 1 0 0,1 0 0 0 0,-1-1-1 0 0,1 3 1 0 0,-2-1-5 0 0,0 15 0 0 0,2-17 11 0 0,0 0 0 0 0,0-1 0 0 0,0 1 1 0 0,1-1-1 0 0,-1 1 0 0 0,0 0 0 0 0,0-1 0 0 0,0 1 0 0 0,0-1 0 0 0,1 1 0 0 0,-1-1 1 0 0,0 1-1 0 0,0-1 0 0 0,1 1 0 0 0,-1-1 0 0 0,0 1 0 0 0,1-1 0 0 0,-1 1 0 0 0,1-1 0 0 0,-1 1 1 0 0,1-1-1 0 0,-1 0 0 0 0,1 1 0 0 0,-1-1 0 0 0,1 0 0 0 0,-1 1 0 0 0,1-1 0 0 0,-1 0 1 0 0,1 0-1 0 0,-1 0 0 0 0,1 1 0 0 0,-1-1 0 0 0,1 0 0 0 0,0 0 0 0 0,-1 0 0 0 0,2 0 0 0 0,0 0 15 0 0,0-1-1 0 0,0 1 1 0 0,0-1-1 0 0,0 1 0 0 0,0-1 1 0 0,0 0-1 0 0,0 1 0 0 0,0-1 1 0 0,0 0-1 0 0,0-1 1 0 0,-1 1-1 0 0,1 0 0 0 0,0 0 1 0 0,-1-1-1 0 0,1 1 0 0 0,1-2 1 0 0,-2 2-9 0 0,2 0-31 0 0,2-13 184 0 0,-3 4-170 0 0,0 0 11 0 0,0 0 31 0 0,3-4-79 0 0,3 0 50 0 0,7-28 275 0 0,-25 62-282 0 0,-22 37-1 0 0,19-37 0 0 0,-18 41 1 0 0,16-25 58 0 0,14-30-8 0 0,1-3-4 0 0,-7 8-27 0 0,5-10-24 0 0,1 1 0 0 0,0-1 0 0 0,0 0 0 0 0,-1 1 0 0 0,1-1 0 0 0,-1 0 0 0 0,1 0 0 0 0,-1 0 0 0 0,0 0 0 0 0,1 0 0 0 0,-4 1 0 0 0,1 0 6 0 0,-1 1 0 0 0,0 0 0 0 0,1 0 0 0 0,-1 0 0 0 0,1 0 0 0 0,0 1 0 0 0,-6 5 0 0 0,9-7 485 0 0,3-4-332 0 0,5-4-97 0 0,0 0 0 0 0,0-1 0 0 0,0-1 0 0 0,-1 1-1 0 0,0-1 1 0 0,6-9 0 0 0,58-107-63 0 0,-57 97-62 0 0,1 2 0 0 0,1 0 0 0 0,1 0-1 0 0,1 2 1 0 0,2 0 0 0 0,0 1 0 0 0,37-32 0 0 0,-18 24-26 0 0,1 2 1 0 0,70-37-1 0 0,-90 55 89 0 0,-7 3-3 0 0,2 0 1 0 0,-1 0-1 0 0,1 1 1 0 0,0 1 0 0 0,0 0-1 0 0,0 1 1 0 0,18-2-1 0 0,-29 6-8 0 0,10 0-35 0 0,4 5 47 0 0,-4-1-2 0 0,-2-1 0 0 0,0-1 0 0 0,-3 1 0 0 0,-2 5 0 0 0,-5-3 0 0 0,0 1 0 0 0,0-1 0 0 0,-1 0 0 0 0,1 0 0 0 0,-1 0 0 0 0,0 1 0 0 0,0-1 0 0 0,-1 0 0 0 0,0 0 0 0 0,0 0 0 0 0,-1 5 0 0 0,-5 11 0 0 0,-11 26 0 0 0,12-33 0 0 0,-51 110 0 0 0,53-116 0 0 0,-1 0 0 0 0,-1 1 0 0 0,-11 21 0 0 0,15-25 0 0 0,0-1 0 0 0,-1 0 0 0 0,1 1 0 0 0,-1-1 0 0 0,-7 7 0 0 0,8-9 0 0 0,1-1 0 0 0,-1 1 0 0 0,1 0 0 0 0,0-1 0 0 0,0 1 0 0 0,-1 0 0 0 0,1 0 0 0 0,-1 2 0 0 0,-9 17 0 0 0,5-6 0 0 0,6-10 0 0 0,1-2 0 0 0,0 8 0 0 0,-1-9 0 0 0,0 0 0 0 0,0 0 0 0 0,0 0 0 0 0,1 0 0 0 0,-1 0 0 0 0,1-1 0 0 0,-1 1 0 0 0,1 0 0 0 0,0 0 0 0 0,0-1 0 0 0,0 1 0 0 0,0 0 0 0 0,0-1 0 0 0,2 3 0 0 0,1 1 0 0 0,-1 0 18 0 0,0-1-1 0 0,1 0 1 0 0,-1 0 0 0 0,1-1-1 0 0,-1 1 1 0 0,1-1 0 0 0,0 1-1 0 0,1-1 1 0 0,-1 0 0 0 0,0-1-1 0 0,1 1 1 0 0,7 2 0 0 0,1-1 56 0 0,1 0 0 0 0,0-1 0 0 0,18 2-1 0 0,-27-4-69 0 0,3 0 14 0 0,0 0 0 0 0,0 0 0 0 0,-1 1-1 0 0,1 0 1 0 0,-1 0 0 0 0,1 1 0 0 0,-1 0-1 0 0,0 0 1 0 0,0 1 0 0 0,0 0 0 0 0,0 0-1 0 0,9 8 1 0 0,-9-6-50 0 0,5 0-956 0 0,-1-5-5694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2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8751 0 0,'0'0'1118'0'0,"-1"2"-16"0"0,-2 27 5157 0 0,3-28-5740 0 0,13 17 1451 0 0,25 13-719 0 0,-31-26-1168 0 0,0 0-1 0 0,0 0 1 0 0,-1 0 0 0 0,0 1-1 0 0,0 0 1 0 0,0 1 0 0 0,6 8-1 0 0,-6-2-14 0 0,0-1 1 0 0,0 1-1 0 0,-1 0 0 0 0,0 0 1 0 0,-2 1-1 0 0,1-1 0 0 0,-2 1 1 0 0,0 0-1 0 0,0 0 0 0 0,-1 0 1 0 0,-1 0-1 0 0,0 0 0 0 0,-1 0 1 0 0,-1 0-1 0 0,0 0 0 0 0,-6 18 0 0 0,5-23-94 0 0,-1-1 0 0 0,-1 0-1 0 0,1 0 1 0 0,-1 0-1 0 0,-1-1 1 0 0,1 0-1 0 0,-1 0 1 0 0,-1 0-1 0 0,1 0 1 0 0,-1-1-1 0 0,0-1 1 0 0,-1 1-1 0 0,1-1 1 0 0,-1 0-1 0 0,0 0 1 0 0,0-1-1 0 0,-1-1 1 0 0,1 1-1 0 0,-1-1 1 0 0,0 0-1 0 0,1-1 1 0 0,-17 2-1 0 0,23-4-41 0 0,1 0-1 0 0,0 0 0 0 0,-1 0 1 0 0,1 0-1 0 0,0 0 0 0 0,-1 0 1 0 0,1 0-1 0 0,0 0 1 0 0,-1-1-1 0 0,1 1 0 0 0,0-1 1 0 0,-1 1-1 0 0,1-1 1 0 0,0 1-1 0 0,0-1 0 0 0,0 0 1 0 0,-1 1-1 0 0,0-3 0 0 0,1 2-60 0 0,1 1-1 0 0,-1-1 1 0 0,1 0-1 0 0,-1 0 1 0 0,1 0 0 0 0,-1 0-1 0 0,1 0 1 0 0,0 0-1 0 0,0 0 1 0 0,-1 0-1 0 0,1 0 1 0 0,0 0-1 0 0,0 0 1 0 0,0 0-1 0 0,0 0 1 0 0,0 0-1 0 0,0 0 1 0 0,1 0-1 0 0,-1 0 1 0 0,0 0-1 0 0,0 0 1 0 0,1 0-1 0 0,-1 0 1 0 0,1 0-1 0 0,0-1 1 0 0,5-10-1449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2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17 3223 0 0,'0'0'143'0'0,"-1"-2"-3"0"0,-1 1-74 0 0,-8-13 11833 0 0,7 20-7084 0 0,-9 25-4712 0 0,5-11 691 0 0,-88 223 854 0 0,79-199-1553 0 0,-41 97 263 0 0,43-112-331 0 0,-1 0 0 0 0,-36 50-1 0 0,50-78-462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2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38 414 9071 0 0,'0'0'414'0'0,"-2"0"-12"0"0,1 2-285 0 0,-14 1-74 0 0,14-3-11 0 0,1 0 0 0 0,-1 0-1 0 0,0 0 1 0 0,1 0 0 0 0,-1 0-1 0 0,0 0 1 0 0,1 0 0 0 0,-1 0-1 0 0,0 0 1 0 0,1 0 0 0 0,-1 0 0 0 0,0 0-1 0 0,1 0 1 0 0,-1-1 0 0 0,1 1-1 0 0,-1 0 1 0 0,0-1 0 0 0,1 1-1 0 0,-1 0 1 0 0,1-1 0 0 0,-1 1-1 0 0,1-1 1 0 0,-1 1 0 0 0,1 0-1 0 0,-1-1 1 0 0,1 0 0 0 0,-1 0-1 0 0,0 0 122 0 0,1 0 0 0 0,0-1-1 0 0,-1 1 1 0 0,1 0-1 0 0,0-1 1 0 0,0 1-1 0 0,0 0 1 0 0,0-1 0 0 0,0 1-1 0 0,0 0 1 0 0,0-1-1 0 0,1-1 1 0 0,1-4 485 0 0,0 1 0 0 0,0 0 0 0 0,1 0 0 0 0,5-10 1 0 0,7-7-42 0 0,1 1-1 0 0,0 1 1 0 0,27-26 0 0 0,65-50 1169 0 0,-84 77-1431 0 0,1 1 0 0 0,0 2-1 0 0,1 0 1 0 0,1 2 0 0 0,47-20 0 0 0,-63 31-239 0 0,-1 1 0 0 0,1 0 0 0 0,0 0 0 0 0,0 1 0 0 0,0 0 0 0 0,0 1 0 0 0,0 1 0 0 0,0-1 0 0 0,0 2 0 0 0,0 0 0 0 0,0 0 0 0 0,0 1 0 0 0,0 0 0 0 0,0 1 0 0 0,0 0 0 0 0,-1 0 0 0 0,1 2 0 0 0,18 9 0 0 0,-18-7-68 0 0,-1 1-1 0 0,0 0 0 0 0,0 0 1 0 0,0 1-1 0 0,-1 0 0 0 0,0 1 1 0 0,-1 0-1 0 0,0 0 0 0 0,-1 1 1 0 0,0 0-1 0 0,0 0 1 0 0,-1 0-1 0 0,-1 1 0 0 0,0 0 1 0 0,-1 0-1 0 0,0 1 0 0 0,-1-1 1 0 0,4 25-1 0 0,-6-34-27 0 0,-1-2 0 0 0,0 0 0 0 0,0 0 0 0 0,1 1 0 0 0,-1-1 0 0 0,0 0 0 0 0,0 0 0 0 0,0 0 0 0 0,0 0 0 0 0,-1 1 0 0 0,1-1 0 0 0,0 0 0 0 0,0 0 0 0 0,-2 2 0 0 0,1 2 5 0 0,0-1-1 0 0,-1 1 1 0 0,0 0-1 0 0,0-1 1 0 0,0 0 0 0 0,-1 0-1 0 0,0 1 1 0 0,1-2-1 0 0,-1 1 1 0 0,-1 0-1 0 0,1 0 1 0 0,0-1 0 0 0,-8 6-1 0 0,-2 1 12 0 0,0-2 0 0 0,0 1 0 0 0,-15 6 0 0 0,3-4-112 0 0,0-1 0 0 0,-1-1 0 0 0,0-1-1 0 0,-34 6 1 0 0,-109 8-475 0 0,164-21 566 0 0,-34 0-232 0 0,29-2-36 0 0,0 2 0 0 0,-17 1 0 0 0,26-1-46 0 0,3-1-1077 0 0,1 0 995 0 0,-1 0 0 0 0,0-1 1 0 0,1 1-1 0 0,-1 0 1 0 0,1-1-1 0 0,-1 0 0 0 0,3 0 1 0 0,7-2-3009 0 0,9 1-2757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2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 9671 0 0,'0'0'1230'0'0,"10"-3"2646"0"0,-7 3-3043 0 0,-1 0 1 0 0,1 0 0 0 0,-1-1-1 0 0,1 1 1 0 0,-1 1-1 0 0,1-1 1 0 0,3 1 0 0 0,-4-1-599 0 0,-1 1 0 0 0,1-1 0 0 0,-1 1 0 0 0,0 0-1 0 0,1-1 1 0 0,-1 1 0 0 0,0 0 0 0 0,1 0 0 0 0,-1 0 0 0 0,2 2 0 0 0,-1-1-185 0 0,-1 0 0 0 0,1 1 0 0 0,-1-1 0 0 0,1 1 0 0 0,-1-1 0 0 0,0 1 0 0 0,0 0 0 0 0,0-1 0 0 0,0 1 0 0 0,-1 0 0 0 0,1 0 0 0 0,-1-1 0 0 0,1 7 0 0 0,-1 0 9 0 0,-1 1 1 0 0,1-1-1 0 0,-2 1 1 0 0,1-1 0 0 0,-1 0-1 0 0,-1 1 1 0 0,0-1-1 0 0,-7 15 1 0 0,1-4 0 0 0,-2 0 1 0 0,-21 29-1 0 0,-10 4-148 0 0,41-52-25 0 0,9-10-6118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21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2303 0 0,'-2'1'167'0'0,"-4"0"261"0"0,-9 2 11445 0 0,22 7-7141 0 0,3-1-4290 0 0,0 0 1 0 0,1-1-1 0 0,0 0 0 0 0,19 10 1 0 0,13 9 625 0 0,-31-18-771 0 0,66 52 1005 0 0,-70-54-1236 0 0,-1 0 0 0 0,0 1 0 0 0,0-1 0 0 0,-1 2 0 0 0,0-1 0 0 0,-1 1 0 0 0,7 13 0 0 0,-10-19-58 0 0,-1 1 1 0 0,1-1 0 0 0,-1 1-1 0 0,0 0 1 0 0,0-1-1 0 0,-1 1 1 0 0,1 0 0 0 0,-1 0-1 0 0,0 0 1 0 0,0-1 0 0 0,0 1-1 0 0,0 0 1 0 0,-1 0-1 0 0,1 0 1 0 0,-1-1 0 0 0,-2 5-1 0 0,1-3 5 0 0,0 0 0 0 0,0-1 0 0 0,-1 0-1 0 0,0 1 1 0 0,0-1 0 0 0,0 0 0 0 0,0 0-1 0 0,-1-1 1 0 0,0 1 0 0 0,-7 5 0 0 0,-2 0-20 0 0,-2-1 1 0 0,1 0 0 0 0,-1-1 0 0 0,0 0 0 0 0,0-2 0 0 0,-23 7 0 0 0,23-8-455 0 0,1 0 0 0 0,-1-1 0 0 0,0-1 0 0 0,-1 0 0 0 0,1-1 0 0 0,0-1 0 0 0,-27-2 0 0 0,40 2 149 0 0,0-1 0 0 0,0 1 0 0 0,0-1 0 0 0,0 0 1 0 0,0 1-1 0 0,0-1 0 0 0,0 0 0 0 0,1 0 0 0 0,-3-2 0 0 0,-4-4-1396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2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 4143 0 0,'0'0'12744'0'0,"0"1"-12050"0"0,2 18-195 0 0,-1 0 0 0 0,0 0 0 0 0,-2 0 0 0 0,0 0 1 0 0,-1 0-1 0 0,-1-1 0 0 0,-1 1 0 0 0,-6 20 1 0 0,-60 144 365 0 0,58-153-686 0 0,-90 178 279 0 0,25-54-254 0 0,74-149-200 0 0,-1 4-5 0 0,0 0 0 0 0,0 0 0 0 0,0 1 0 0 0,1-1 0 0 0,1 1 1 0 0,-1 0-1 0 0,2 0 0 0 0,-1 0 0 0 0,1 11 0 0 0,1-20-748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2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0 395 8287 0 0,'0'0'8575'0'0,"1"-2"-8104"0"0,16-25 17 0 0,1 1 0 0 0,1 0 0 0 0,1 1 0 0 0,1 1 1 0 0,1 1-1 0 0,1 2 0 0 0,1 0 0 0 0,1 1 1 0 0,1 1-1 0 0,1 2 0 0 0,30-16 0 0 0,-3 7-444 0 0,76-26 0 0 0,-107 44-19 0 0,1 1 1 0 0,1 1 0 0 0,-1 2-1 0 0,1 0 1 0 0,49 0-1 0 0,-68 4 19 0 0,0 1 0 0 0,0-1 0 0 0,0 1 0 0 0,1 1-1 0 0,-1-1 1 0 0,0 1 0 0 0,0 0 0 0 0,-1 0 0 0 0,1 1-1 0 0,7 4 1 0 0,-9-5 1 0 0,-1 1 0 0 0,1 0 0 0 0,-1 0 0 0 0,1 0 0 0 0,-1 0 0 0 0,0 1 0 0 0,0-1 0 0 0,0 1 0 0 0,-1 0 0 0 0,0 0 0 0 0,1 0 0 0 0,-1 0 0 0 0,0 0 0 0 0,2 8-1 0 0,-1 4 22 0 0,1-1 0 0 0,-2 1-1 0 0,0 0 1 0 0,-1-1 0 0 0,-1 30-1 0 0,-2-23-17 0 0,-1 1 1 0 0,-1-1-1 0 0,-10 34 0 0 0,9-38-31 0 0,-2-1 1 0 0,-12 27-1 0 0,15-37-14 0 0,0 0 0 0 0,0-1 0 0 0,-1 0-1 0 0,0 0 1 0 0,0 0 0 0 0,-1 0 0 0 0,1-1 0 0 0,-1 0-1 0 0,-7 5 1 0 0,-4 1-55 0 0,-1-1 0 0 0,-1-1 0 0 0,0-1 0 0 0,0 0 1 0 0,0-1-1 0 0,-1-1 0 0 0,-32 5 0 0 0,9-5-109 0 0,0-2 0 0 0,-68-2-1 0 0,54-4-65 0 0,1-4 0 0 0,-59-13 0 0 0,95 13-306 0 0,19 6 230 0 0,10-7-2318 0 0,5 1 1362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23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99 4143 0 0,'-17'0'1031'0'0,"1"1"0"0"0,-19 3-1 0 0,26-2 2426 0 0,0-2-1 0 0,-16 1 1 0 0,14-1 85 0 0,7-2-2707 0 0,4 2-794 0 0,0 0 0 0 0,0 0 0 0 0,0 0 0 0 0,0 0 0 0 0,-1 0 0 0 0,1 0 0 0 0,0 0-1 0 0,0 0 1 0 0,0 0 0 0 0,-1 0 0 0 0,1 0 0 0 0,0 0 0 0 0,0 0 0 0 0,0 0-1 0 0,0 0 1 0 0,-1 0 0 0 0,1-1 0 0 0,0 1 0 0 0,0 0 0 0 0,0 0 0 0 0,0 0 0 0 0,-1 0-1 0 0,1 0 1 0 0,0 0 0 0 0,0-1 0 0 0,0 1 0 0 0,0 0 0 0 0,0 0 0 0 0,0 0-1 0 0,0 0 1 0 0,0-1 0 0 0,-1 1 0 0 0,1 0 0 0 0,0 0 0 0 0,0 0 0 0 0,0-1-1 0 0,3-4 14 0 0,-1 0 0 0 0,1 0 0 0 0,0 1 0 0 0,0-1 0 0 0,0 1 0 0 0,1-1 0 0 0,-1 1 0 0 0,1 0 0 0 0,0 1 0 0 0,1-1 0 0 0,-1 0 0 0 0,1 1 0 0 0,-1 0-1 0 0,1 0 1 0 0,0 1 0 0 0,0-1 0 0 0,5-1 0 0 0,8-3-9 0 0,0 1 0 0 0,1 1 0 0 0,32-5-1 0 0,-46 9 38 0 0,1 0-1 0 0,0 1 0 0 0,0-1 0 0 0,0 2 0 0 0,0-1 1 0 0,-1 0-1 0 0,1 1 0 0 0,0 0 0 0 0,-1 1 0 0 0,1-1 1 0 0,0 1-1 0 0,8 4 0 0 0,-11-4 21 0 0,2 4-11 0 0,0 0-12 0 0,-4-5-71 0 0,-1 1 0 0 0,1-1 0 0 0,0 0-1 0 0,-1 0 1 0 0,0 1 0 0 0,1-1 0 0 0,-1 1-1 0 0,0-1 1 0 0,0 0 0 0 0,1 1 0 0 0,-1-1-1 0 0,0 1 1 0 0,0-1 0 0 0,-1 0 0 0 0,1 1-1 0 0,0-1 1 0 0,0 0 0 0 0,-1 1 0 0 0,1-1-1 0 0,-1 0 1 0 0,0 3 0 0 0,-1 0 2 0 0,0 0 0 0 0,0 1 1 0 0,-1-1-1 0 0,-5 6 0 0 0,-18 19-9 0 0,-2-2 0 0 0,-1-1 0 0 0,-49 34 0 0 0,31-24 0 0 0,-31 17 0 0 0,-1 0 0 0 0,67-43 0 0 0,1-1 0 0 0,0 1 0 0 0,1 1 0 0 0,-12 14 0 0 0,-2 11 0 0 0,19-26 0 0 0,3-1 0 0 0,5-1 0 0 0,-1-5 11 0 0,1-1 0 0 0,-1 0-1 0 0,1 0 1 0 0,0 0 0 0 0,0 0-1 0 0,0 0 1 0 0,0-1 0 0 0,0 1 0 0 0,0-1-1 0 0,0 0 1 0 0,1 0 0 0 0,-1 0 0 0 0,0 0-1 0 0,1 0 1 0 0,4-1 0 0 0,8 2 94 0 0,30-2-1 0 0,-42 0-101 0 0,168-20 751 0 0,-124 13-652 0 0,-26 5-122 0 0,-20 2-83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2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3679 0 0,'0'1'13553'0'0,"-2"9"-12378"0"0,1-9-1002 0 0,1 1 0 0 0,-1 0 0 0 0,1 0 0 0 0,0 0 0 0 0,0 0 0 0 0,0 0 0 0 0,0 0-1 0 0,0 0 1 0 0,0 0 0 0 0,0-1 0 0 0,1 1 0 0 0,-1 0 0 0 0,1 0 0 0 0,-1 0 0 0 0,2 2 0 0 0,0 0 120 0 0,1-1 0 0 0,-1 1 1 0 0,0-1-1 0 0,1 0 0 0 0,0 0 1 0 0,6 5-1 0 0,9 7 185 0 0,22 13 0 0 0,-21-15-400 0 0,22 19-1 0 0,-35-27-77 0 0,-1 0 0 0 0,0 0 0 0 0,0 1 0 0 0,-1 0 0 0 0,1 0 0 0 0,-1 0 0 0 0,0 1 0 0 0,2 6 0 0 0,-3-7 19 0 0,-1 0 0 0 0,0 0 0 0 0,0 0 0 0 0,-1 0 0 0 0,1 1 0 0 0,-1-1 0 0 0,-1 0 0 0 0,1 1 0 0 0,-1-1 0 0 0,0 1 0 0 0,-1-1 0 0 0,0 0 0 0 0,-2 13 0 0 0,0-12 44 0 0,0 1 0 0 0,0-1 0 0 0,-1 1 0 0 0,0-1-1 0 0,0 0 1 0 0,0 0 0 0 0,-1-1 0 0 0,0 1 0 0 0,-1-1-1 0 0,-8 8 1 0 0,4-5-84 0 0,0-1 1 0 0,0 0-1 0 0,-1-1 0 0 0,1 0 1 0 0,-2-1-1 0 0,1 0 0 0 0,-1 0 1 0 0,0-1-1 0 0,0-1 0 0 0,-1 0 1 0 0,1-1-1 0 0,-1 0 0 0 0,-20 1 1 0 0,22-5-681 0 0,2-1-3370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3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144 114 7831 0 0,'0'0'3002'0'0,"2"1"-2277"0"0,13 7 371 0 0,1 0 0 0 0,0-1 0 0 0,24 7-1 0 0,-21-7-253 0 0,-4-3-473 0 0,0 0 0 0 0,0-1 0 0 0,0 0 0 0 0,1-2 0 0 0,-1 0 0 0 0,0 0-1 0 0,1-1 1 0 0,17-3 0 0 0,-29 2-344 0 0,1 0 0 0 0,-1 0 0 0 0,1 0-1 0 0,-1-1 1 0 0,1 0 0 0 0,-1 0 0 0 0,0 0 0 0 0,0 0-1 0 0,0-1 1 0 0,0 0 0 0 0,0 1 0 0 0,0-2 0 0 0,-1 1-1 0 0,0 0 1 0 0,4-5 0 0 0,-5 6-74 0 0,0-1 1 0 0,0 0-1 0 0,0 0 1 0 0,0 0-1 0 0,-1 0 1 0 0,1 0-1 0 0,-1 0 1 0 0,0-1-1 0 0,0 1 1 0 0,0 0-1 0 0,0-1 1 0 0,-1 1-1 0 0,1 0 1 0 0,-1-1-1 0 0,0 1 1 0 0,0-1-1 0 0,0 1 1 0 0,0-1-1 0 0,-1 1 1 0 0,1-1-1 0 0,-2-3 1 0 0,1 4-51 0 0,-1 0 1 0 0,1 0-1 0 0,0 0 1 0 0,-1 0-1 0 0,0 0 1 0 0,1 0-1 0 0,-1 0 1 0 0,0 1-1 0 0,-1-1 1 0 0,1 1-1 0 0,0-1 1 0 0,-1 1-1 0 0,1 0 1 0 0,-1 0 0 0 0,0 0-1 0 0,-3-2 1 0 0,1 2-38 0 0,0 0 1 0 0,0 0-1 0 0,-1 1 0 0 0,1 0 1 0 0,0-1-1 0 0,-1 2 1 0 0,1-1-1 0 0,0 1 1 0 0,-7-1-1 0 0,-8 3-202 0 0,0 1-1 0 0,0 0 1 0 0,0 1 0 0 0,-22 8-1 0 0,24-6 374 0 0,1 1 0 0 0,1 0-1 0 0,-1 1 1 0 0,2 0 0 0 0,-1 2-1 0 0,1 0 1 0 0,0 0-1 0 0,-22 22 1 0 0,26-21 175 0 0,1 0 0 0 0,-1 1 1 0 0,2 0-1 0 0,0 0 0 0 0,0 1 0 0 0,1 1 0 0 0,1-1 1 0 0,0 1-1 0 0,1 1 0 0 0,-7 20 0 0 0,12-28-141 0 0,-1 0 0 0 0,1 0 0 0 0,0 1-1 0 0,1-1 1 0 0,0 0 0 0 0,0 0 0 0 0,0 0-1 0 0,1 0 1 0 0,0 0 0 0 0,1 0 0 0 0,-1 0-1 0 0,1 0 1 0 0,1 0 0 0 0,-1 0 0 0 0,5 8-1 0 0,-4-11-44 0 0,0 1-1 0 0,0-1 1 0 0,0 0-1 0 0,0 0 0 0 0,1 0 1 0 0,-1 0-1 0 0,1 0 1 0 0,0-1-1 0 0,0 1 0 0 0,1-1 1 0 0,-1-1-1 0 0,0 1 0 0 0,1 0 1 0 0,0-1-1 0 0,0 0 1 0 0,0 0-1 0 0,0 0 0 0 0,0-1 1 0 0,0 0-1 0 0,0 0 0 0 0,8 1 1 0 0,-2-2-232 0 0,-1 0 1 0 0,21-3 0 0 0,4-3-4294 0 0,-1-1-1439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2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 12895 0 0,'0'0'595'0'0,"-2"1"-18"0"0,-31 14 10459 0 0,36-14-10643 0 0,2-1-278 0 0,1 1-1 0 0,0-1 1 0 0,-1 0-1 0 0,1 0 0 0 0,0-1 1 0 0,-1 1-1 0 0,1-1 0 0 0,-1-1 1 0 0,1 1-1 0 0,-1-1 1 0 0,1 0-1 0 0,-1 0 0 0 0,10-6 1 0 0,0 1-71 0 0,-14 6-142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2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15463 0 0,'0'0'1400'0'0,"10"5"820"0"0,13 17 3771 0 0,-22-21-5379 0 0,4 1-361 0 0,1 1 0 0 0,-1-1 0 0 0,1 1 0 0 0,0-2 1 0 0,0 1-1 0 0,0-1 0 0 0,0 1 0 0 0,0-2 0 0 0,0 1 1 0 0,10-1-1 0 0,0-1-805 0 0,1 0 0 0 0,29-8 0 0 0,2-4-3725 0 0,-37 10 2826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2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1375 0 0,'0'0'25595'0'0,"2"2"-25410"0"0,-1 0-132 0 0,15 14 291 0 0,-13-14-404 0 0,0 1 0 0 0,0 0-1 0 0,1-1 1 0 0,-1 0 0 0 0,1 1 0 0 0,-1-2-1 0 0,1 1 1 0 0,0 0 0 0 0,8 2-1 0 0,-10-4-1186 0 0,1 1-1 0 0,0-1 0 0 0,-1 0 0 0 0,1 0 1 0 0,0 0-1 0 0,4-1 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2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3223 0 0,'0'0'143'0'0,"-2"0"-3"0"0,-10 6-316 0 0,-18 6 3141 0 0,11-9 7163 0 0,39 10-8773 0 0,-13-9-1169 0 0,14 7 295 0 0,-2 0-1 0 0,22 17 1 0 0,-35-24-431 0 0,0 1 0 0 0,-1 1-1 0 0,0-1 1 0 0,0 1 0 0 0,0-1-1 0 0,0 1 1 0 0,-1 1 0 0 0,0-1-1 0 0,-1 1 1 0 0,6 11 0 0 0,-6-10 9 0 0,0 0 1 0 0,-1 1 0 0 0,0-1-1 0 0,0 0 1 0 0,-1 1 0 0 0,0-1 0 0 0,-1 1-1 0 0,0 11 1 0 0,-1-14-35 0 0,0 1-1 0 0,0-1 1 0 0,-1 0 0 0 0,0 0-1 0 0,0 0 1 0 0,-1 0 0 0 0,1 0-1 0 0,-1-1 1 0 0,0 1 0 0 0,-1-1-1 0 0,-7 10 1 0 0,2-4-22 0 0,1-1 0 0 0,-2 0 1 0 0,1-1-1 0 0,-1 0 0 0 0,-1 0 0 0 0,1-1 0 0 0,-1 0 1 0 0,-1-1-1 0 0,0-1 0 0 0,0 0 0 0 0,-18 7 1 0 0,19-9-165 0 0,-1-1 1 0 0,1 0 0 0 0,-1 0 0 0 0,0-1 0 0 0,0-1 0 0 0,0 0 0 0 0,0-1-1 0 0,0 0 1 0 0,-17-2 0 0 0,28 1-142 0 0,0 0 140 0 0,1 0 0 0 0,0-1 1 0 0,0 1-1 0 0,1 0 1 0 0,-1 0-1 0 0,0-1 1 0 0,0 1-1 0 0,1 0 0 0 0,-1 0 1 0 0,0 0-1 0 0,1-1 1 0 0,-1 1-1 0 0,1 0 1 0 0,0 0-1 0 0,-1 0 0 0 0,2-1 1 0 0,8-11-5734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2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0 15231 0 0,'-2'3'348'0'0,"-20"55"600"0"0,3 1 0 0 0,-25 121 0 0 0,26-69 162 0 0,12-65-922 0 0,-2 0 0 0 0,-2-1 0 0 0,-23 64 0 0 0,23-89-186 0 0,0 0 1 0 0,-1-1 0 0 0,-17 24-1 0 0,27-43 1 0 0,1 1-1 0 0,0 0 1 0 0,-1 0 0 0 0,1 0-1 0 0,-1-1 1 0 0,1 1-1 0 0,-1 0 1 0 0,0 0 0 0 0,1-1-1 0 0,-1 1 1 0 0,0-1 0 0 0,0 1-1 0 0,1-1 1 0 0,-1 1-1 0 0,0-1 1 0 0,0 1 0 0 0,-1 0-1 0 0,0 2-1318 0 0,1-4 171 0 0,-7-2-57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2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40 470 2303 0 0,'-6'5'200'0'0,"-27"9"15220"0"0,34-15-14912 0 0,44-80 1038 0 0,-25 42-1507 0 0,2 2 1 0 0,47-61-1 0 0,-51 77 71 0 0,2 1-1 0 0,0 0 1 0 0,2 2-1 0 0,0 1 0 0 0,1 0 1 0 0,0 2-1 0 0,1 0 1 0 0,1 2-1 0 0,0 1 1 0 0,54-18-1 0 0,-46 21 94 0 0,0 1 0 0 0,0 1-1 0 0,1 2 1 0 0,0 2 0 0 0,0 1-1 0 0,0 2 1 0 0,0 1-1 0 0,59 9 1 0 0,-75-8-176 0 0,28 7 6 0 0,-37-5-33 0 0,-9-2 0 0 0,1-1 0 0 0,0 0 0 0 0,-1 1 0 0 0,1-1 0 0 0,-1 1 0 0 0,0-1 0 0 0,0 0 0 0 0,1 1 0 0 0,-1-1 0 0 0,0 1 0 0 0,0-1 0 0 0,0 1 0 0 0,0-1 0 0 0,-1 0 0 0 0,1 1 0 0 0,0-1 0 0 0,-1 2 0 0 0,-9 26 0 0 0,10-28 0 0 0,-46 98 14 0 0,-62 98 0 0 0,105-192-13 0 0,-5 9 52 0 0,-1 0-1 0 0,0-1 1 0 0,-1 0-1 0 0,-1 0 1 0 0,-15 13-1 0 0,18-18-3 0 0,-2-1 0 0 0,1 0 0 0 0,-1 0 0 0 0,0-1 0 0 0,0-1 0 0 0,-1 0-1 0 0,0 0 1 0 0,-12 3 0 0 0,-23 3-12 0 0,1-2-1 0 0,-1-2 1 0 0,-59 1 0 0 0,1 0-424 0 0,69-6-10 0 0,33-2 137 0 0,16-16-2044 0 0,16 1 147 0 0,-13 8 491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2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6911 0 0,'0'0'15103'0'0,"1"1"-14681"0"0,1 5-315 0 0,0-1 0 0 0,-1 1-1 0 0,0-1 1 0 0,0 1 0 0 0,0 0-1 0 0,-1 0 1 0 0,1-1 0 0 0,-1 1-1 0 0,-1 0 1 0 0,1 0 0 0 0,-1-1-1 0 0,0 1 1 0 0,0 0-1 0 0,-3 6 1 0 0,-2 7 35 0 0,-1 1 0 0 0,-17 31 0 0 0,-57 88 193 0 0,-5 10-178 0 0,82-141-261 0 0,4-6-10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2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5527 0 0,'2'0'9467'0'0,"9"-1"-8008"0"0,-1 0 1 0 0,1 0-1 0 0,-1-1 0 0 0,13-4 1 0 0,43-17 61 0 0,-55 19-986 0 0,34-12-56 0 0,0-3-1 0 0,54-30 1 0 0,-19 7-642 0 0,5-3-99 0 0,31-22-1169 0 0,-61 37-330 0 0,-54 29 1064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28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14223 0 0,'0'0'1291'0'0,"2"1"-1063"0"0,57 23 2265 0 0,-45-20-1551 0 0,0 2-1 0 0,0 0 1 0 0,-1 0-1 0 0,1 2 1 0 0,22 15-1 0 0,7 13 382 0 0,44 38-43 0 0,-74-63-1217 0 0,4 5 146 0 0,38 27-1 0 0,-53-41-225 0 0,1-1-1 0 0,-1 1 1 0 0,0 0-1 0 0,1-1 1 0 0,-1 0 0 0 0,1 1-1 0 0,0-1 1 0 0,-1 0-1 0 0,1-1 1 0 0,0 1 0 0 0,0 0-1 0 0,0-1 1 0 0,-1 1-1 0 0,1-1 1 0 0,0 0 0 0 0,4 0-1 0 0,1-2-151 0 0,-1 1 0 0 0,1-1-1 0 0,-1 0 1 0 0,1-1 0 0 0,-1 0-1 0 0,13-7 1 0 0,4-8-6926 0 0,-9 4-817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2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 5983 0 0,'-6'-4'20504'0'0,"34"-6"-23183"0"0,-20 6-2283 0 0,3 1-3141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33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34 604 6911 0 0,'-8'5'9147'0'0,"6"-6"-8980"0"0,1 0 0 0 0,-1 0 1 0 0,1 0-1 0 0,-1 0 0 0 0,1 0 0 0 0,0 0 1 0 0,-1-1-1 0 0,1 1 0 0 0,0-1 0 0 0,0 1 1 0 0,0-1-1 0 0,0 1 0 0 0,0-1 0 0 0,0 1 1 0 0,-1-4-1 0 0,1 0 14 0 0,0 1 0 0 0,0 0 0 0 0,0 0 0 0 0,1 0 0 0 0,-1-1 0 0 0,2-6-1 0 0,0-3-41 0 0,1 0 0 0 0,1 0 1 0 0,5-17-1 0 0,-3 12-170 0 0,2 1 1 0 0,1-1-1 0 0,0 2 1 0 0,1-1-1 0 0,1 1 1 0 0,1 1-1 0 0,0 0 1 0 0,1 0 0 0 0,0 1-1 0 0,2 1 1 0 0,25-22-1 0 0,10-4-515 0 0,2 2 0 0 0,86-49 0 0 0,-98 65 348 0 0,-17 9 59 0 0,1 0-1 0 0,0 2 0 0 0,42-15 1 0 0,-63 25 138 0 0,0 0 0 0 0,0 1 0 0 0,0-1 0 0 0,0 1-1 0 0,0 0 1 0 0,0-1 0 0 0,0 1 0 0 0,1 0 0 0 0,-1 0 0 0 0,0 0 0 0 0,0 1 0 0 0,0-1 0 0 0,0 0 0 0 0,0 1 0 0 0,0-1 0 0 0,0 1 0 0 0,0 0 0 0 0,0 0 0 0 0,0 0 0 0 0,0 0 0 0 0,2 2 0 0 0,-1 0 16 0 0,-1-1-1 0 0,0 1 0 0 0,0 0 1 0 0,0 0-1 0 0,0 0 1 0 0,0 0-1 0 0,-1 1 1 0 0,1-1-1 0 0,-1 0 0 0 0,0 1 1 0 0,1 6-1 0 0,11 50-34 0 0,7 31 243 0 0,-17-79-388 0 0,1 0 0 0 0,1-1 0 0 0,0 0-1 0 0,0 0 1 0 0,10 14 0 0 0,0-6-939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3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136 232 1375 0 0,'0'0'66'0'0,"-1"-3"-8"0"0,0 1-270 0 0,-1-3 2263 0 0,0-1-1 0 0,1 1 1 0 0,-1 0 0 0 0,1 0-1 0 0,0-1 1 0 0,0-9 0 0 0,0 14-1974 0 0,1 1 1 0 0,0 0-1 0 0,0-1 0 0 0,0 1 1 0 0,0-1-1 0 0,0 1 0 0 0,0 0 1 0 0,0-1-1 0 0,0 1 0 0 0,0 0 1 0 0,0-1-1 0 0,0 1 0 0 0,0-1 1 0 0,0 1-1 0 0,0 0 0 0 0,0-1 1 0 0,0 1-1 0 0,0 0 0 0 0,1-1 1 0 0,-1 1-1 0 0,0 0 0 0 0,0-1 1 0 0,0 1-1 0 0,1 0 0 0 0,-1-1 1 0 0,0 1-1 0 0,0 0 0 0 0,1-1 1 0 0,4 11 435 0 0,-3-5-467 0 0,0 1 1 0 0,-1 0-1 0 0,2 10 0 0 0,-5 16 437 0 0,-9 54 0 0 0,3-35-186 0 0,-8 71-138 0 0,-52 294 435 0 0,66-410-594 0 0,-1 8 13 0 0,-1 0 0 0 0,-1 0 0 0 0,0-1-1 0 0,-9 18 1 0 0,29-41 51 0 0,-3-2-56 0 0,-1-1-1 0 0,0 0 1 0 0,-1 0-1 0 0,0-1 1 0 0,13-26-1 0 0,-14 24 2 0 0,45-87 51 0 0,-30 56 27 0 0,39-58 0 0 0,2 4 147 0 0,45-58 82 0 0,-84 131-290 0 0,-22 38 70 0 0,-2-1-82 0 0,0-1 1 0 0,-1 1-1 0 0,0-1 0 0 0,-1 1 1 0 0,-1 13-1 0 0,-8 45-14 0 0,3-32 47 0 0,2-11-42 0 0,-14 137 39 0 0,17-141-39 0 0,1 0-1 0 0,1 0 0 0 0,1 1 1 0 0,1-1-1 0 0,10 37 0 0 0,-12-54-4 0 0,0 0 0 0 0,0 0 0 0 0,0 0 0 0 0,0-1 0 0 0,1 1 0 0 0,-1-1 0 0 0,1 1 0 0 0,0-1 0 0 0,0 1 0 0 0,0-1 0 0 0,0 0 0 0 0,2 2 0 0 0,8 4 0 0 0,-10-8 0 0 0,0 1 0 0 0,0-1 0 0 0,-1 0 0 0 0,1 0-1 0 0,0 0 1 0 0,0 0 0 0 0,0 0 0 0 0,0 0 0 0 0,0-1 0 0 0,0 1 0 0 0,-1 0-1 0 0,1-1 1 0 0,0 0 0 0 0,0 1 0 0 0,0-1 0 0 0,-1 0 0 0 0,1 0 0 0 0,1-1-1 0 0,3-2 5 0 0,0 0-1 0 0,0-1 1 0 0,7-7-1 0 0,3-6 243 0 0,-1-1 0 0 0,-1-1 0 0 0,-1-1-1 0 0,-1 0 1 0 0,14-30 0 0 0,-10 18 87 0 0,26-38-1 0 0,98-102-316 0 0,-82 105-15 0 0,91-96 10 0 0,-40 46-134 0 0,-25 32-1304 0 0,-84 86 1302 0 0,0-1-1 0 0,1 1 1 0 0,-1 0-1 0 0,0-1 1 0 0,0 1-1 0 0,1 0 1 0 0,-1 0-1 0 0,0-1 1 0 0,1 1-1 0 0,-1 0 1 0 0,0 0-1 0 0,1-1 1 0 0,-1 1-1 0 0,0 0 0 0 0,1 0 1 0 0,-1 0-1 0 0,1 0 1 0 0,-1 0-1 0 0,0 0 1 0 0,1-1-1 0 0,-1 1 1 0 0,1 0-1 0 0,-1 0 1 0 0,0 0-1 0 0,1 0 1 0 0,0 1-1 0 0,-1-1 43 0 0,0 1 1 0 0,1-1-1 0 0,-1 0 0 0 0,0 1 1 0 0,0-1-1 0 0,1 1 0 0 0,-1-1 1 0 0,0 1-1 0 0,0 0 0 0 0,0-1 1 0 0,0 1-1 0 0,0-1 0 0 0,0 1 1 0 0,0-1-1 0 0,0 1 0 0 0,0-1 1 0 0,0 2-1 0 0,-9 32-1663 0 0,-11 19 43 0 0,-4 3-8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33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181 116 11519 0 0,'-1'-1'887'0'0,"-1"0"-731"0"0,-13-2 291 0 0,-3 4 4666 0 0,12 9-2461 0 0,6-8-2627 0 0,0 1 1 0 0,0 0-1 0 0,0 0 0 0 0,0-1 0 0 0,0 1 1 0 0,1 0-1 0 0,-1-1 0 0 0,1 1 1 0 0,-1 0-1 0 0,1-1 0 0 0,0 1 1 0 0,0-1-1 0 0,0 1 0 0 0,1-1 1 0 0,1 3-1 0 0,0-1 14 0 0,0 0 0 0 0,0 0 1 0 0,1-1-1 0 0,-1 1 0 0 0,1-1 0 0 0,0 0 1 0 0,8 5-1 0 0,-2-3 38 0 0,0 0 0 0 0,0 0 1 0 0,0-1-1 0 0,1-1 0 0 0,-1 0 1 0 0,1 0-1 0 0,13 1 0 0 0,-7-3 50 0 0,1 0 0 0 0,0-1-1 0 0,0-1 1 0 0,-1-1 0 0 0,1 0-1 0 0,23-7 1 0 0,-28 5-55 0 0,0 0 0 0 0,0-1 0 0 0,-1 0 0 0 0,1-1 1 0 0,-2 0-1 0 0,1-1 0 0 0,-1 0 0 0 0,1-1 0 0 0,9-9 0 0 0,-18 14-61 0 0,1-1-1 0 0,-1 0 1 0 0,0 0 0 0 0,0 0-1 0 0,0-1 1 0 0,0 1 0 0 0,-1-1-1 0 0,0 0 1 0 0,0 1 0 0 0,0-1-1 0 0,0 0 1 0 0,1-8-1 0 0,-3 11-18 0 0,1-1 0 0 0,-1 1 0 0 0,0-1 0 0 0,0 0 1 0 0,0 1-1 0 0,0-1 0 0 0,0 0 0 0 0,-1 1 0 0 0,1-1 0 0 0,-1 1 0 0 0,0-1 0 0 0,0 1 0 0 0,1-1 0 0 0,-2 1 0 0 0,1-1 0 0 0,0 1 0 0 0,0 0 0 0 0,-1 0 0 0 0,1-1 0 0 0,-1 1 0 0 0,0 0 0 0 0,0 0 0 0 0,0 1 0 0 0,0-1 0 0 0,0 0 0 0 0,-2-1 0 0 0,-2 0-134 0 0,-1 0 1 0 0,1 0-1 0 0,-1 1 0 0 0,0 0 1 0 0,1 0-1 0 0,-1 0 1 0 0,0 1-1 0 0,0 0 1 0 0,0 0-1 0 0,0 1 0 0 0,0 0 1 0 0,0 0-1 0 0,0 1 1 0 0,-13 2-1 0 0,-3 2-305 0 0,0 1 0 0 0,0 1 0 0 0,-23 11 0 0 0,18-6 389 0 0,1 2 0 0 0,1 0 1 0 0,0 2-1 0 0,1 1 0 0 0,-38 33 1 0 0,46-35 183 0 0,2 0 0 0 0,0 1 0 0 0,1 1 0 0 0,1 0 0 0 0,0 1 1 0 0,2 0-1 0 0,0 1 0 0 0,-13 29 0 0 0,22-44-57 0 0,1 1-1 0 0,-1-1 1 0 0,1 1-1 0 0,0-1 0 0 0,0 1 1 0 0,0 0-1 0 0,1-1 1 0 0,-1 1-1 0 0,1 0 1 0 0,0 0-1 0 0,2 9 1 0 0,-1-11-31 0 0,0 0 1 0 0,0 0 0 0 0,0 0 0 0 0,1-1 0 0 0,-1 1-1 0 0,1 0 1 0 0,0-1 0 0 0,-1 1 0 0 0,1-1 0 0 0,0 1-1 0 0,1-1 1 0 0,-1 0 0 0 0,0 0 0 0 0,1 0 0 0 0,-1 0-1 0 0,1 0 1 0 0,-1-1 0 0 0,5 3 0 0 0,4 1 61 0 0,1-1 1 0 0,-1 1-1 0 0,1-2 0 0 0,0 0 1 0 0,0 0-1 0 0,0-1 1 0 0,1-1-1 0 0,22 1 0 0 0,8-4 164 0 0,51-8 0 0 0,-57 5-162 0 0,14-4-602 0 0,73-21 0 0 0,-118 28 292 0 0,20-4-572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3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36 104 1375 0 0,'-1'2'8700'0'0,"-4"10"-6821"0"0,0 0-1 0 0,-6 23 0 0 0,6-16-858 0 0,-1 27 0 0 0,3-13-655 0 0,5 65-1 0 0,-1-83-352 0 0,0 0-1 0 0,2 0 1 0 0,-1 0-1 0 0,2 0 0 0 0,0-1 1 0 0,8 19-1 0 0,-8-24 0 0 0,-2-6 32 0 0,-1-3-41 0 0,0 1 1 0 0,-1-1 0 0 0,1 0-1 0 0,-1 1 1 0 0,1-1 0 0 0,0 1-1 0 0,-1-1 1 0 0,1 0 0 0 0,0 0-1 0 0,-1 0 1 0 0,1 1 0 0 0,0-1-1 0 0,0 0 1 0 0,-1 0 0 0 0,1 0-1 0 0,0 0 1 0 0,0 0 0 0 0,-1 0-1 0 0,1 0 1 0 0,0 0 0 0 0,-1 0 0 0 0,1-1-1 0 0,0 1 1 0 0,-1 0 0 0 0,1 0-1 0 0,0-1 1 0 0,-1 1 0 0 0,1 0-1 0 0,0-1 1 0 0,-1 1 0 0 0,1-1-1 0 0,2 0 6 0 0,0-1 5 0 0,1 0 1 0 0,-1 0 0 0 0,0-1-1 0 0,0 1 1 0 0,0-1-1 0 0,0 1 1 0 0,0-1-1 0 0,-1 0 1 0 0,1 0 0 0 0,-1 0-1 0 0,4-6 1 0 0,1-5 123 0 0,11-25-1 0 0,3-8-7 0 0,-7 23-123 0 0,0 0 17 0 0,0 2 0 0 0,21-26 0 0 0,52-46 592 0 0,-86 93-10 0 0,3 12-268 0 0,-1 3-265 0 0,-1 1 1 0 0,0-1-1 0 0,0 1 0 0 0,-2 20 0 0 0,1 8-33 0 0,-1-40-39 0 0,2 24 7 0 0,0 0-1 0 0,2 1 1 0 0,12 44-1 0 0,-14-65 0 0 0,1 0 0 0 0,-1-1 0 0 0,1 1 1 0 0,0-1-1 0 0,1 1 0 0 0,-1-1 0 0 0,1 0 0 0 0,1-1 0 0 0,-1 1 0 0 0,1-1 0 0 0,0 1 0 0 0,0-2 0 0 0,0 1 1 0 0,1 0-1 0 0,0-1 0 0 0,0 0 0 0 0,0 0 0 0 0,0-1 0 0 0,11 4 0 0 0,-15-6 21 0 0,0-1-1 0 0,0 1 1 0 0,0-1-1 0 0,1 0 1 0 0,-1 0-1 0 0,0 0 1 0 0,0 0-1 0 0,0 0 1 0 0,0 0-1 0 0,0-1 1 0 0,0 1-1 0 0,1-1 1 0 0,-1 0-1 0 0,0 1 1 0 0,0-1-1 0 0,0 0 1 0 0,-1 0-1 0 0,1 0 1 0 0,0 0-1 0 0,0-1 1 0 0,0 1-1 0 0,-1 0 1 0 0,1-1-1 0 0,-1 1 1 0 0,1-1-1 0 0,-1 0 1 0 0,2-2-1 0 0,3-5 147 0 0,1 0-1 0 0,-2 0 0 0 0,1 0 1 0 0,3-11-1 0 0,39-109 434 0 0,-35 89-309 0 0,2 0-1 0 0,37-71 1 0 0,-35 83-684 0 0,27-44-2956 0 0,-39 65 2705 0 0,1 0 1 0 0,0 0-1 0 0,0 1 0 0 0,0 0 0 0 0,1 0 1 0 0,-1 0-1 0 0,11-5 0 0 0,-6 6-6130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34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43 465 13903 0 0,'-1'1'638'0'0,"-5"7"-22"0"0,0 0-222 0 0,0 0-1 0 0,0 1 1 0 0,-8 17-1 0 0,13-25 331 0 0,-1 7 3652 0 0,10-21-4062 0 0,0 0 1 0 0,-1-1-1 0 0,0 0 0 0 0,8-28 0 0 0,-4 14-21 0 0,-11 26-281 0 0,9-21 248 0 0,0 0 0 0 0,1 1 0 0 0,2 0 0 0 0,0 0 0 0 0,19-24 0 0 0,-11 22-214 0 0,1 0 0 0 0,1 2 0 0 0,1 1 0 0 0,1 1 0 0 0,33-22 0 0 0,-30 25-1284 0 0,1 1-1 0 0,41-18 1 0 0,-54 28 264 0 0,0 1 1 0 0,0 0-1 0 0,0 1 0 0 0,1 1 1 0 0,-1 0-1 0 0,31 0 1 0 0,-25 4-5521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35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14479 0 0,'0'0'1736'0'0,"1"2"-742"0"0,1 0-715 0 0,1 1 0 0 0,-1-1 0 0 0,1 1 1 0 0,-1 0-1 0 0,0 0 0 0 0,-1 0 0 0 0,1 1 1 0 0,0-1-1 0 0,-1 0 0 0 0,1 1 1 0 0,-1-1-1 0 0,0 1 0 0 0,0-1 0 0 0,-1 1 1 0 0,1-1-1 0 0,-1 1 0 0 0,0-1 0 0 0,0 1 1 0 0,0 0-1 0 0,0-1 0 0 0,-1 5 0 0 0,-1 4-191 0 0,0 0-1 0 0,-1 0 1 0 0,-1 0-1 0 0,0-1 1 0 0,0 1-1 0 0,-7 11 1 0 0,-40 64 472 0 0,39-69-534 0 0,-8 13-6 0 0,10-18-48 0 0,2 1 0 0 0,-1-1 1 0 0,2 1-1 0 0,-6 16 0 0 0,12-28-552 0 0,11-5-1922 0 0,2-1 905 0 0,5-4-277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3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1003 20 16495 0 0,'3'-5'256'0'0,"-3"4"-119"0"0,1 0 0 0 0,0 0 0 0 0,-1 0 0 0 0,1 0 0 0 0,-1 1-1 0 0,1-1 1 0 0,-1 0 0 0 0,0 0 0 0 0,1 0 0 0 0,-1 0 0 0 0,1-2 0 0 0,-3 2 101 0 0,0 1 1 0 0,1 0-1 0 0,-1 0 1 0 0,0 0-1 0 0,1 0 0 0 0,-1 0 1 0 0,0 0-1 0 0,1 0 1 0 0,-1 0-1 0 0,-1 1 1 0 0,0 0-105 0 0,0 1 1 0 0,0-1 0 0 0,0 1 0 0 0,0 0-1 0 0,0 0 1 0 0,1 0 0 0 0,-1 0 0 0 0,0 0-1 0 0,1 0 1 0 0,0 1 0 0 0,-3 2 0 0 0,-19 33 90 0 0,14-21-21 0 0,-19 35 155 0 0,-27 62 0 0 0,-14 60-55 0 0,55-136-273 0 0,-19 51-8 0 0,-82 203 151 0 0,-18-7-56 0 0,123-263-610 0 0,-20 25 0 0 0,26-40 253 0 0,0-1 0 0 0,0 1 0 0 0,-1-1 0 0 0,0-1 0 0 0,0 1 0 0 0,0-1 0 0 0,-13 8 0 0 0,12-9-1713 0 0</inkml:trace>
  <inkml:trace contextRef="#ctx0" brushRef="#br0" timeOffset="1">1 844 11975 0 0,'2'-1'4890'0'0,"6"-4"-3952"0"0,0 1 1 0 0,0 0 0 0 0,1 0-1 0 0,-1 1 1 0 0,19-4 0 0 0,49-5-40 0 0,204-8 930 0 0,4-1-2487 0 0,-173 4-2217 0 0,-48 7-751 0 0,-41 6 1703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3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135 125 5527 0 0,'0'0'423'0'0,"0"2"-278"0"0,-2 3 872 0 0,0 1 0 0 0,0 0-1 0 0,1 1 1 0 0,0-1-1 0 0,0 0 1 0 0,1 0-1 0 0,0 0 1 0 0,0 0 0 0 0,0 1-1 0 0,1-1 1 0 0,1 6-1 0 0,-1-8-738 0 0,1 0 0 0 0,-1 0 0 0 0,1 0 1 0 0,0 0-1 0 0,0 0 0 0 0,0-1 0 0 0,0 1 0 0 0,1-1 0 0 0,-1 0 0 0 0,1 1 0 0 0,0-1 0 0 0,0 0 0 0 0,0-1 0 0 0,0 1 0 0 0,1-1 0 0 0,-1 1 0 0 0,7 2 0 0 0,2 1-56 0 0,0-1 1 0 0,1 0-1 0 0,-1-1 0 0 0,1-1 1 0 0,0 0-1 0 0,0-1 0 0 0,0 0 0 0 0,20 0 1 0 0,-13-2-124 0 0,0-1 0 0 0,0-1 1 0 0,-1-1-1 0 0,39-10 0 0 0,-47 10-97 0 0,0-1-1 0 0,0 0 1 0 0,-1-1-1 0 0,1 0 1 0 0,-1-1-1 0 0,0 0 1 0 0,-1-1-1 0 0,1 1 0 0 0,15-17 1 0 0,-21 19-25 0 0,0-1-1 0 0,0 0 1 0 0,0 0 0 0 0,-1-1-1 0 0,1 1 1 0 0,-1-1 0 0 0,-1 1-1 0 0,1-1 1 0 0,-1 0 0 0 0,0 0-1 0 0,0 0 1 0 0,-1 0 0 0 0,1-1-1 0 0,-1 1 1 0 0,-1 0 0 0 0,1-1-1 0 0,-1 1 1 0 0,-1 0 0 0 0,0-10-1 0 0,0 10-32 0 0,0 0 0 0 0,-1 0 0 0 0,0 0-1 0 0,0 0 1 0 0,0 0 0 0 0,0 0 0 0 0,-6-7-1 0 0,7 10 28 0 0,-1 1 0 0 0,1 0 0 0 0,-1 0 0 0 0,0 0 0 0 0,0 0-1 0 0,0 0 1 0 0,0 0 0 0 0,0 0 0 0 0,0 1 0 0 0,0-1 0 0 0,-1 1-1 0 0,1 0 1 0 0,-1-1 0 0 0,1 1 0 0 0,-1 0 0 0 0,1 0 0 0 0,-1 1-1 0 0,1-1 1 0 0,-5 0 0 0 0,-7 0-141 0 0,1 1 0 0 0,-1 1 0 0 0,1 0 0 0 0,-1 1 0 0 0,-23 6 0 0 0,-64 26-489 0 0,77-23 677 0 0,0 0-1 0 0,1 1 0 0 0,1 2 0 0 0,0 0 0 0 0,0 1 0 0 0,2 1 1 0 0,0 1-1 0 0,1 1 0 0 0,0 1 0 0 0,2 1 0 0 0,0 0 0 0 0,2 1 1 0 0,0 0-1 0 0,-14 28 0 0 0,24-39 12 0 0,1-1 1 0 0,0 1 0 0 0,1 0-1 0 0,0 1 1 0 0,0-1-1 0 0,1 0 1 0 0,-1 21 0 0 0,3-26-17 0 0,0 0 0 0 0,0 0-1 0 0,0 0 1 0 0,1 0 0 0 0,0 0 0 0 0,0 0 0 0 0,0 0 0 0 0,1-1 0 0 0,0 1 0 0 0,-1 0 0 0 0,2-1 0 0 0,-1 1 0 0 0,0-1 0 0 0,1 1 0 0 0,0-1 0 0 0,0 0 0 0 0,0-1 0 0 0,7 7-1 0 0,-4-5 47 0 0,0-1 0 0 0,1 1-1 0 0,0-1 1 0 0,0 0-1 0 0,0-1 1 0 0,0 0 0 0 0,1 0-1 0 0,-1 0 1 0 0,1-1-1 0 0,-1 0 1 0 0,15 1-1 0 0,5 0 68 0 0,0-2-1 0 0,29-3 0 0 0,-55 2-126 0 0,20-2-147 0 0,25-6 0 0 0,-22 4-594 0 0,-22 4-677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40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46 6359 0 0,'0'0'291'0'0,"0"-1"-4"0"0,0-6-187 0 0,-2 0-38 0 0,2 6-564 0 0,-4-23 4613 0 0,3 18-353 0 0,4 15-2495 0 0,4 12-707 0 0,0 1 0 0 0,2-1 0 0 0,0-1 1 0 0,21 34-1 0 0,43 49 1190 0 0,119 131 0 0 0,-140-177-1381 0 0,-3-3-67 0 0,51 70-1 0 0,-98-121-292 0 0,0 0 0 0 0,1 0 0 0 0,-1 0 0 0 0,-1 0 0 0 0,1 1 1 0 0,0-1-1 0 0,-1 1 0 0 0,0-1 0 0 0,0 1 0 0 0,0-1 0 0 0,0 1 0 0 0,0-1 1 0 0,-1 1-1 0 0,0 0 0 0 0,0 0 0 0 0,0-1 0 0 0,0 1 0 0 0,0 0 0 0 0,-2 4 0 0 0,2-6-90 0 0,-5-33-4139 0 0,7 4-1856 0 0,-1 11 596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4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839 0 11631 0 0,'0'0'2860'0'0,"1"2"-1982"0"0,0 0-745 0 0,-1 1 1 0 0,1 0 0 0 0,-1 1 0 0 0,1-1 0 0 0,-1 0-1 0 0,0 0 1 0 0,0 0 0 0 0,-1 0 0 0 0,1 0 0 0 0,-1 0-1 0 0,1 0 1 0 0,-1 0 0 0 0,0 0 0 0 0,0 0 0 0 0,0-1-1 0 0,-2 4 1 0 0,-4 8 155 0 0,-17 26-1 0 0,13-24-117 0 0,-17 27-70 0 0,-3 0 0 0 0,-1-2 0 0 0,-2-1-1 0 0,-70 63 1 0 0,-222 154 691 0 0,302-241-630 0 0,-52 26-1 0 0,55-32-167 0 0,1 1 1 0 0,-1 1-1 0 0,2 1 0 0 0,-22 17 1 0 0,28-15-351 0 0,12-13 64 0 0,10 6-1227 0 0,1-5 1489 0 0,-1 0 0 0 0,1-1 0 0 0,0 0 0 0 0,0 0 0 0 0,0-1 0 0 0,0 0 0 0 0,0-1 0 0 0,13-1 0 0 0,-16 0-139 0 0,-1 0 0 0 0,1 0-1 0 0,-1 0 1 0 0,1-1-1 0 0,-1 0 1 0 0,0-1 0 0 0,1 1-1 0 0,-1-1 1 0 0,-1 0-1 0 0,1-1 1 0 0,0 1 0 0 0,-1-1-1 0 0,9-8 1 0 0,-11 7-573 0 0,-1 3-248 0 0,9-3-7629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4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4143 0 0,'0'0'17470'0'0,"5"8"-17369"0"0,-4-8-99 0 0,0 1 0 0 0,-1-1 0 0 0,1 1 0 0 0,-1 0 0 0 0,0-1 0 0 0,1 1 1 0 0,-1 0-1 0 0,0-1 0 0 0,1 1 0 0 0,-1 0 0 0 0,0 0 0 0 0,0-1 0 0 0,1 1 0 0 0,-1 0 0 0 0,0 0 0 0 0,0-1 1 0 0,0 1-1 0 0,0 0 0 0 0,0 0 0 0 0,0-1 0 0 0,0 1 0 0 0,0 0 0 0 0,-1 1 0 0 0,0 1 1 0 0,0 3 24 0 0,0-1 0 0 0,0 1 0 0 0,0-1 0 0 0,-1 1 0 0 0,0-1 0 0 0,0 1 0 0 0,-4 4 0 0 0,-22 37 379 0 0,20-35-332 0 0,-4 6 35 0 0,0 1-1 0 0,1 0 0 0 0,1 1 1 0 0,1 0-1 0 0,-11 34 1 0 0,18-46-109 0 0,1-7-210 0 0,13 0-285 0 0,-10-1 272 0 0,0 0 0 0 0,1 1 0 0 0,-1-1 0 0 0,0-1 0 0 0,0 1 1 0 0,0 0-1 0 0,0 0 0 0 0,0-1 0 0 0,0 1 0 0 0,0-1 0 0 0,0 1 0 0 0,0-1 1 0 0,0 0-1 0 0,2-1 0 0 0,7-6-1374 0 0,0-2-17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34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137 125 12407 0 0,'0'0'1126'0'0,"0"1"-929"0"0,-9 18 632 0 0,-1-1 0 0 0,0 0 0 0 0,-14 17 0 0 0,11-17 241 0 0,1 2-1 0 0,-16 30 1 0 0,-2 31-507 0 0,30-79-446 0 0,1-4-63 0 0,16-32-237 0 0,1 2-1 0 0,30-40 1 0 0,-30 45 63 0 0,1 0-109 0 0,1 1-1 0 0,45-46 1 0 0,-53 60 154 0 0,1 1 0 0 0,0 1 0 0 0,1 0 0 0 0,0 1 0 0 0,1 0 0 0 0,-1 1 0 0 0,27-10 0 0 0,-36 17 105 0 0,0-1-1 0 0,0 1 1 0 0,0 0-1 0 0,0 0 1 0 0,0 0-1 0 0,0 1 0 0 0,0 0 1 0 0,0 0-1 0 0,0 0 1 0 0,0 0-1 0 0,0 1 1 0 0,0 0-1 0 0,0 0 1 0 0,0 0-1 0 0,6 3 1 0 0,-8-2 26 0 0,1 0 1 0 0,-1 0 0 0 0,1 0 0 0 0,-1 1 0 0 0,0-1 0 0 0,0 1-1 0 0,0 0 1 0 0,0-1 0 0 0,-1 1 0 0 0,1 1 0 0 0,-1-1 0 0 0,0 0-1 0 0,0 0 1 0 0,0 1 0 0 0,0 0 0 0 0,0-1 0 0 0,-1 1 0 0 0,0 0-1 0 0,2 6 1 0 0,-1 0 1 0 0,-1 0-1 0 0,0 0 1 0 0,-1 0-1 0 0,1 0 1 0 0,-2 0-1 0 0,0 0 1 0 0,0 0-1 0 0,-5 20 1 0 0,0-12-18 0 0,0 0 1 0 0,-1 0 0 0 0,-16 31-1 0 0,6-23-351 0 0,-30 38 1 0 0,22-31-3275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4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2303 0 0,'0'0'13942'0'0,"0"2"-13541"0"0,0 1-318 0 0,1 0 1 0 0,-1-1-1 0 0,1 1 0 0 0,0 0 1 0 0,0 0-1 0 0,0 0 0 0 0,0 0 1 0 0,0-1-1 0 0,1 1 0 0 0,-1 0 1 0 0,1-1-1 0 0,0 1 1 0 0,0-1-1 0 0,0 0 0 0 0,0 0 1 0 0,0 0-1 0 0,3 3 0 0 0,8 5 90 0 0,-1-1 1 0 0,17 9-1 0 0,-11-7-16 0 0,-18-11-155 0 0,26 15 227 0 0,-2 2-1 0 0,0 1 1 0 0,33 31 0 0 0,-51-42-149 0 0,0 0-1 0 0,0 0 1 0 0,-1 0 0 0 0,0 1 0 0 0,0 0 0 0 0,6 14 0 0 0,-9-17-49 0 0,0 1-1 0 0,0 1 1 0 0,-1-1 0 0 0,0 0-1 0 0,0 0 1 0 0,0 0 0 0 0,-1 1-1 0 0,0-1 1 0 0,0 0 0 0 0,-2 12 0 0 0,2-16-25 0 0,-1 0 1 0 0,1 0 0 0 0,-1 0-1 0 0,0 0 1 0 0,0 0 0 0 0,0-1-1 0 0,0 1 1 0 0,0 0 0 0 0,0 0 0 0 0,-1-1-1 0 0,1 1 1 0 0,0-1 0 0 0,-1 1-1 0 0,1-1 1 0 0,-1 1 0 0 0,0-1-1 0 0,1 0 1 0 0,-1 0 0 0 0,0 0-1 0 0,0 0 1 0 0,-3 1 0 0 0,-4 2-22 0 0,0-2 1 0 0,0 1 0 0 0,-14 1-1 0 0,12-2-10 0 0,-74 8-134 0 0,-20 3 56 0 0,103-13 25 0 0,4-1-1038 0 0,9-7 184 0 0,1 1 1 0 0,1 0 0 0 0,17-8 0 0 0,-11 6-742 0 0,6-3-3527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4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9503 0 0,'0'0'3458'0'0,"1"3"-2697"0"0,12 43 469 0 0,2-1 0 0 0,2 0 1 0 0,2-2-1 0 0,36 61 0 0 0,-7-26-331 0 0,82 99 0 0 0,-113-156-636 0 0,1 0 1 0 0,29 25-1 0 0,-39-39-235 0 0,1-1-1 0 0,-1 1 1 0 0,1-2 0 0 0,1 1-1 0 0,-1-1 1 0 0,1 0 0 0 0,0-1-1 0 0,0 0 1 0 0,12 2 0 0 0,-14-4 58 0 0,0-1 0 0 0,0 1 0 0 0,0-2 1 0 0,0 1-1 0 0,0-1 0 0 0,13-2 0 0 0,-18 2-225 0 0,1-1 0 0 0,-1 0-1 0 0,1 0 1 0 0,-1 0 0 0 0,1-1 0 0 0,-1 1-1 0 0,5-4 1 0 0,-6 4-384 0 0,0-1 1 0 0,0 1-1 0 0,0-1 0 0 0,0 0 1 0 0,0 0-1 0 0,-1 0 0 0 0,1 0 1 0 0,-1 0-1 0 0,1 0 1 0 0,-1 0-1 0 0,2-4 0 0 0,1-8-6345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43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615 24 7831 0 0,'0'0'706'0'0,"1"-2"-578"0"0,0 1 210 0 0,20-16-488 0 0,-10 13 6612 0 0,-11 4-6378 0 0,1 1-1 0 0,-1-1 0 0 0,1 0 0 0 0,-1 1 1 0 0,1-1-1 0 0,-1 1 0 0 0,0-1 1 0 0,1 0-1 0 0,-1 1 0 0 0,1-1 1 0 0,-1 1-1 0 0,0-1 0 0 0,0 1 1 0 0,1-1-1 0 0,-1 1 0 0 0,0-1 0 0 0,0 1 1 0 0,1-1-1 0 0,-1 1 0 0 0,0 1 1 0 0,3 11 361 0 0,-3-4-269 0 0,0-1 0 0 0,0 0-1 0 0,-1 1 1 0 0,0-1 0 0 0,0 0 0 0 0,-1 1 0 0 0,-4 9-1 0 0,-23 56 405 0 0,28-71-553 0 0,-12 23 86 0 0,-1-1 0 0 0,0 0 0 0 0,-2-1 0 0 0,-1-1-1 0 0,-26 28 1 0 0,-111 94 164 0 0,-77 37-128 0 0,207-164-110 0 0,7-5 4 0 0,-1 0 0 0 0,-37 19 0 0 0,54-31-231 0 0,3-1-519 0 0,11-2-203 0 0,6-1-32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43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231 104 6447 0 0,'0'0'499'0'0,"-2"0"-127"0"0,-40-12 5390 0 0,8 1 524 0 0,34 9-6149 0 0,0 1 1 0 0,0-1 0 0 0,-1 1-1 0 0,1-1 1 0 0,0 1-1 0 0,0-1 1 0 0,1 1 0 0 0,-1-1-1 0 0,1-2 1 0 0,0 1-103 0 0,1-1-1 0 0,-1 1 1 0 0,1 0-1 0 0,0 0 1 0 0,0 0 0 0 0,0 1-1 0 0,0-1 1 0 0,1 0 0 0 0,-1 1-1 0 0,1-1 1 0 0,0 1 0 0 0,0 0-1 0 0,-1 0 1 0 0,1 0 0 0 0,1 0-1 0 0,2-1 1 0 0,1 0-8 0 0,0 0-1 0 0,0 0 1 0 0,0 1 0 0 0,0 0-1 0 0,0 0 1 0 0,13-1 0 0 0,14 6 99 0 0,-7-1 117 0 0,-26-1-237 0 0,0-1 0 0 0,0 1 0 0 0,-1 0 0 0 0,1-1 0 0 0,0 1 0 0 0,-1 0-1 0 0,1-1 1 0 0,-1 1 0 0 0,1 0 0 0 0,-1 0 0 0 0,1-1 0 0 0,-1 1 0 0 0,1 0 0 0 0,-1 0 0 0 0,0 0 0 0 0,0 0 0 0 0,1 0-1 0 0,-1-1 1 0 0,0 1 0 0 0,0 0 0 0 0,0 0 0 0 0,0 0 0 0 0,0 0 0 0 0,0 1 0 0 0,1 24 46 0 0,-2-19-49 0 0,0 0 0 0 0,-1 0 0 0 0,1-1 0 0 0,-1 1 0 0 0,-1 0-1 0 0,1-1 1 0 0,-1 0 0 0 0,0 1 0 0 0,-1-1 0 0 0,1 0 0 0 0,-1-1 0 0 0,-1 1 0 0 0,1-1 0 0 0,-1 1-1 0 0,0-2 1 0 0,0 1 0 0 0,-10 8 0 0 0,-7 3-263 0 0,0-2 0 0 0,-44 24 0 0 0,50-30 250 0 0,0 0-1 0 0,0 2 0 0 0,0 0 1 0 0,2 1-1 0 0,-1 0 0 0 0,1 1 1 0 0,-18 21-1 0 0,24-24 64 0 0,4-1 15 0 0,3-7 212 0 0,12 7-20 0 0,-2-6-161 0 0,1 0 0 0 0,0 0 0 0 0,-1-2 0 0 0,1 1-1 0 0,10-1 1 0 0,53-7 572 0 0,-37 3-351 0 0,108-10 392 0 0,-99 13-1755 0 0,-29 2-6532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4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8 5983 0 0,'0'0'464'0'0,"-9"-4"1470"0"0,9 3-1716 0 0,-1 1 1 0 0,1 0 0 0 0,0 0-1 0 0,-1-1 1 0 0,1 1-1 0 0,-1 0 1 0 0,1 0-1 0 0,-1-1 1 0 0,1 1 0 0 0,-1 0-1 0 0,1 0 1 0 0,0 0-1 0 0,-1 0 1 0 0,1 0 0 0 0,-1 0-1 0 0,1 0 1 0 0,-1 0-1 0 0,1 0 1 0 0,-1 0 0 0 0,1 0-1 0 0,-1 0 1 0 0,1 0-1 0 0,-1 0 1 0 0,1 1 0 0 0,-1-1-1 0 0,1 0 1 0 0,-1 0-1 0 0,1 0 1 0 0,0 1 0 0 0,-1-1-1 0 0,1 0 1 0 0,-1 1-1 0 0,1-1 1 0 0,0 0 0 0 0,-1 1-1 0 0,1-1 1 0 0,0 0-1 0 0,-1 1 1 0 0,-1 9 2688 0 0,3 4-3650 0 0,0-8 833 0 0,0 1 1 0 0,1-1 0 0 0,0 0-1 0 0,0 0 1 0 0,1 0-1 0 0,0 0 1 0 0,0 0 0 0 0,0 0-1 0 0,1-1 1 0 0,4 6-1 0 0,5 4 256 0 0,1-1 0 0 0,15 13 0 0 0,-13-13 311 0 0,23 26 1 0 0,-36-35-577 0 0,0 0 0 0 0,0 0-1 0 0,0 0 1 0 0,0 1 0 0 0,-1-1 0 0 0,0 1-1 0 0,-1-1 1 0 0,1 1 0 0 0,-1 0-1 0 0,0 0 1 0 0,0 0 0 0 0,-1 0 0 0 0,1-1-1 0 0,-2 1 1 0 0,1 0 0 0 0,-2 9 0 0 0,-1 2 10 0 0,0 0 1 0 0,-1 0 0 0 0,-2 0 0 0 0,-8 20 0 0 0,7-19-85 0 0,-2 0 0 0 0,0-1 0 0 0,0-1 0 0 0,-2 0 0 0 0,0 0 0 0 0,-1-1-1 0 0,0 0 1 0 0,-1-1 0 0 0,-1-1 0 0 0,-17 14 0 0 0,-23 10-7 0 0,48-31-17 0 0,5-5-69 0 0,15-17-1240 0 0,-5 5 1003 0 0,3-4-907 0 0,-4 4-4160 0 0,1-1-1478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4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10135 0 0,'0'0'11997'0'0,"0"2"-11826"0"0,1-1-189 0 0,1 7 297 0 0,-1-6-320 0 0,0 0 0 0 0,0-1 0 0 0,1 1 1 0 0,-1-1-1 0 0,1 0 0 0 0,-1 1 1 0 0,1-1-1 0 0,0 0 0 0 0,1 1 1 0 0,-1-1-178 0 0,-1-1 0 0 0,0 1 0 0 0,1-1 0 0 0,-1 1 0 0 0,0-1 1 0 0,1 1-1 0 0,-1-1 0 0 0,0 0 0 0 0,1 1 0 0 0,-1-1 1 0 0,1 0-1 0 0,-1 0 0 0 0,1 0 0 0 0,-1 0 0 0 0,1-1 1 0 0,-1 1-1 0 0,0 0 0 0 0,1-1 0 0 0,-1 1 0 0 0,1-1 1 0 0,-1 1-1 0 0,0-1 0 0 0,1 1 0 0 0,1-2 0 0 0,6-5-5974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4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11519 0 0,'0'0'1040'0'0,"1"0"-853"0"0,26 5 6105 0 0,18 3-1498 0 0,-34-7-4701 0 0,0 0 0 0 0,0-1 0 0 0,1 0 0 0 0,-1-1 0 0 0,12-2 0 0 0,11 1-4994 0 0,-21 2-2309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4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17623 0 0,'0'0'1595'0'0,"0"2"-1310"0"0,1 3 202 0 0,0 1 0 0 0,0 0 1 0 0,-1 0-1 0 0,0-1 0 0 0,-1 10 0 0 0,1-14 89 0 0,0 0-466 0 0,0-1 0 0 0,0 1 0 0 0,0-1 0 0 0,-1 1 0 0 0,1-1 0 0 0,0 1 0 0 0,1-1 0 0 0,-1 1 0 0 0,0-1 1 0 0,0 1-1 0 0,0-1 0 0 0,0 1 0 0 0,0-1 0 0 0,0 1 0 0 0,1-1 0 0 0,-1 1 0 0 0,0 0 0 0 0,2-1-286 0 0,0 1-1 0 0,0-1 1 0 0,-1 0-1 0 0,1 0 1 0 0,0 0-1 0 0,0 0 1 0 0,-1 0-1 0 0,1 0 0 0 0,0 0 1 0 0,-1 0-1 0 0,1-1 1 0 0,0 1-1 0 0,-1-1 1 0 0,1 1-1 0 0,0-1 1 0 0,-1 0-1 0 0,3-1 1 0 0,9-8-7751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4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6911 0 0,'0'0'946'0'0,"2"-1"271"0"0,20-6 1962 0 0,-6 2-1586 0 0,-1 1 0 0 0,20-3 1 0 0,-30 6-1341 0 0,0 1 0 0 0,0-1 1 0 0,0 1-1 0 0,0 1 0 0 0,0-1 1 0 0,0 1-1 0 0,-1 0 0 0 0,1 0 1 0 0,0 0-1 0 0,0 0 0 0 0,7 4 1 0 0,-4 0-69 0 0,1 0 1 0 0,-2 0 0 0 0,1 1 0 0 0,-1 0 0 0 0,0 0 0 0 0,0 0-1 0 0,0 1 1 0 0,-1 0 0 0 0,0 1 0 0 0,0-1 0 0 0,5 12 0 0 0,-3-5-103 0 0,-2 0 0 0 0,1 0 0 0 0,-2 0 0 0 0,0 1 0 0 0,-1 0 0 0 0,3 19 0 0 0,-6-27-78 0 0,-1 0-1 0 0,1 1 1 0 0,-2-1-1 0 0,1 0 1 0 0,-1 1-1 0 0,0-1 1 0 0,0 0-1 0 0,-1 0 0 0 0,0 1 1 0 0,0-1-1 0 0,-1-1 1 0 0,0 1-1 0 0,0 0 1 0 0,0-1-1 0 0,-5 7 1 0 0,-2 1-75 0 0,0-1 1 0 0,-1 0-1 0 0,0-1 1 0 0,-1 0 0 0 0,-21 16-1 0 0,25-22-51 0 0,0 0-1 0 0,-1-1 1 0 0,0 0 0 0 0,0-1-1 0 0,-13 5 1 0 0,17-7-47 0 0,0 0-1 0 0,-1-1 1 0 0,1 1 0 0 0,-1-1-1 0 0,1-1 1 0 0,-1 1 0 0 0,1-1-1 0 0,-1 0 1 0 0,1 0 0 0 0,-1 0 0 0 0,-7-3-1 0 0,12 3 109 0 0,0 0 0 0 0,0-1 0 0 0,0 1 0 0 0,1-1 1 0 0,-1 1-1 0 0,0-1 0 0 0,0 1 0 0 0,0-1 0 0 0,0 0 0 0 0,1 1 0 0 0,-1-1 0 0 0,0 0 0 0 0,0 0 0 0 0,1 0 0 0 0,-1 1 0 0 0,1-1 0 0 0,-1 0 0 0 0,1 0 0 0 0,-1 0 0 0 0,1 0 1 0 0,0 0-1 0 0,-1 0 0 0 0,1 0 0 0 0,0 0 0 0 0,0 0 0 0 0,0 0 0 0 0,-1 0 0 0 0,1 0 0 0 0,0 0 0 0 0,1 0 0 0 0,-1 0 0 0 0,0 0 0 0 0,0 0 0 0 0,0 0 0 0 0,1-2 0 0 0,0-3-1110 0 0,1 1-1 0 0,0-1 1 0 0,0 0-1 0 0,5-10 1 0 0,5-3-3924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5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736 21 1839 0 0,'2'-11'9640'0'0,"-2"10"-9539"0"0,0 1-1 0 0,0 0 0 0 0,0-1 1 0 0,0 1-1 0 0,0 0 0 0 0,0-1 0 0 0,0 1 1 0 0,0 0-1 0 0,0-1 0 0 0,0 1 1 0 0,-1 0-1 0 0,1-1 0 0 0,0 1 1 0 0,0 0-1 0 0,0-1 0 0 0,0 1 1 0 0,0 0-1 0 0,-1-1 0 0 0,1 1 0 0 0,0 0 1 0 0,0 0-1 0 0,0-1 0 0 0,-1 1 1 0 0,1 0-1 0 0,0 0 0 0 0,-1 0 1 0 0,1-1-1 0 0,0 1 0 0 0,0 0 1 0 0,-1 0-1 0 0,1 0 0 0 0,0 0 0 0 0,-1-1 1 0 0,1 1-1 0 0,0 0 0 0 0,-1 0 1 0 0,-1 0-15 0 0,1 0 1 0 0,-1 1-1 0 0,1-1 1 0 0,0 0 0 0 0,-1 0-1 0 0,1 1 1 0 0,0-1-1 0 0,-1 1 1 0 0,-1 1-1 0 0,-3 1-27 0 0,1 0 0 0 0,0 1 0 0 0,1-1 0 0 0,-7 7 0 0 0,-2 6 269 0 0,1 0 0 0 0,-15 26-1 0 0,-1 0-12 0 0,-4 3-215 0 0,-3-2 0 0 0,-73 72 0 0 0,76-85-90 0 0,-177 154 62 0 0,118-108-17 0 0,73-60-32 0 0,1 2 1 0 0,-27 35 0 0 0,42-50 3 0 0,-1 1 0 0 0,1-1 0 0 0,0 1 0 0 0,0 0 0 0 0,0 0 1 0 0,1-1-1 0 0,-3 8 0 0 0,4-10-21 0 0,1-1 1 0 0,-1 1-1 0 0,0-1 1 0 0,1 0-1 0 0,-1 1 1 0 0,0-1-1 0 0,1 1 1 0 0,-1-1-1 0 0,1 0 0 0 0,-1 0 1 0 0,1 1-1 0 0,-1-1 1 0 0,1 0-1 0 0,-1 0 1 0 0,1 1-1 0 0,-1-1 1 0 0,1 0-1 0 0,-1 0 1 0 0,1 0-1 0 0,-1 0 1 0 0,1 0-1 0 0,-1 0 0 0 0,1 0 1 0 0,0 0 5 0 0,5 1-70 0 0,1-1 0 0 0,-1 0 0 0 0,0-1 0 0 0,1 1 0 0 0,-1-1 0 0 0,0-1 0 0 0,1 1 1 0 0,-1-1-1 0 0,0 0 0 0 0,8-4 0 0 0,-10 4-237 0 0,39-15-5979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3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159 112 3679 0 0,'-1'1'4887'0'0,"-9"5"-3229"0"0,1 0 1 0 0,1 1-1 0 0,-11 10 1 0 0,8-6-500 0 0,-18 24 0 0 0,17-18-896 0 0,2 0-1 0 0,0 0 0 0 0,1 1 1 0 0,-8 20-1 0 0,14-29-199 0 0,0 0 0 0 0,1 1 0 0 0,0-1 0 0 0,0 0 0 0 0,1 1 0 0 0,0 17 0 0 0,1-21-53 0 0,1-1 1 0 0,-1 0 0 0 0,1 0 0 0 0,0 1 0 0 0,0-1 0 0 0,1 0 0 0 0,0 0 0 0 0,0 0 0 0 0,0 0 0 0 0,0 0-1 0 0,1-1 1 0 0,-1 1 0 0 0,7 7 0 0 0,-6-9 6 0 0,-1-1 1 0 0,1 0-1 0 0,0 1 0 0 0,-1-1 0 0 0,1 0 0 0 0,0-1 0 0 0,0 1 0 0 0,0 0 1 0 0,1-1-1 0 0,-1 0 0 0 0,0 0 0 0 0,0 0 0 0 0,1 0 0 0 0,-1 0 1 0 0,1-1-1 0 0,-1 1 0 0 0,0-1 0 0 0,1 0 0 0 0,-1 0 0 0 0,1 0 1 0 0,-1-1-1 0 0,1 1 0 0 0,3-2 0 0 0,0 0 30 0 0,-1 0 0 0 0,0 0 0 0 0,0-1 0 0 0,0 1 0 0 0,0-1 0 0 0,0-1 0 0 0,-1 1 0 0 0,1-1 0 0 0,-1 0 0 0 0,0 0 0 0 0,6-6 0 0 0,-1-2 56 0 0,-4 6-42 0 0,0 0 0 0 0,0 0 0 0 0,-1-1 0 0 0,0 0 1 0 0,0 0-1 0 0,0-1 0 0 0,6-15 0 0 0,-8 15-52 0 0,1 0 0 0 0,-2-1 0 0 0,1 0 0 0 0,-1 1 0 0 0,0-1 0 0 0,-1 0 0 0 0,0 0 0 0 0,0 0 0 0 0,-1 0 0 0 0,0 0 0 0 0,-1 0 0 0 0,0 0 0 0 0,-2-9 0 0 0,0 7-222 0 0,0 0 1 0 0,0 0 0 0 0,-1 0 0 0 0,-1 1 0 0 0,1-1 0 0 0,-2 1 0 0 0,1 0-1 0 0,-12-13 1 0 0,15 20 91 0 0,0 0-1 0 0,0 0 0 0 0,0 0 0 0 0,0 0 1 0 0,0 0-1 0 0,1 0 0 0 0,-1-1 1 0 0,1 1-1 0 0,0 0 0 0 0,0-1 1 0 0,0 1-1 0 0,0-1 0 0 0,1 0 1 0 0,-1 1-1 0 0,1-1 0 0 0,0 1 1 0 0,0-1-1 0 0,1 0 0 0 0,-1 1 0 0 0,1-5 1 0 0,1 3-994 0 0,-1 0 0 0 0,1 0 0 0 0,0 0 0 0 0,4-8 0 0 0,2 1-3667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54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11775 0 0,'0'0'267'0'0,"1"-2"42"0"0,0-2-153 0 0,12-16 483 0 0,-13 20-535 0 0,1-1 1 0 0,-1 1-1 0 0,1 0 0 0 0,-1-1 1 0 0,1 1-1 0 0,-1-1 0 0 0,1 1 1 0 0,-1 0-1 0 0,1 0 0 0 0,-1-1 1 0 0,1 1-1 0 0,-1 0 0 0 0,1 0 1 0 0,0 0-1 0 0,-1-1 0 0 0,1 1 1 0 0,-1 0-1 0 0,1 0 0 0 0,0 0 1 0 0,-1 0-1 0 0,1 0 0 0 0,-1 0 1 0 0,1 0-1 0 0,0 1 0 0 0,-1-1 1 0 0,1 0-1 0 0,-1 0 0 0 0,1 0 1 0 0,-1 1-1 0 0,1-1 0 0 0,0 0 1 0 0,-1 0-1 0 0,1 1 0 0 0,-1-1 1 0 0,1 0-1 0 0,-1 1 0 0 0,1 0 1 0 0,15 14 726 0 0,-16-15-766 0 0,65 92 2727 0 0,-1 0-1273 0 0,-38-63-1207 0 0,1 0 0 0 0,2-2-1 0 0,0-1 1 0 0,2-2 0 0 0,0 0 0 0 0,2-3 0 0 0,1 0 0 0 0,0-2 0 0 0,72 28-1 0 0,-85-39-304 0 0,-10-3 9 0 0,0-1-1 0 0,0-1 1 0 0,15 3 0 0 0,-25-5-82 0 0,-8 8-2158 0 0,-61 53-3058 0 0,45-43 3258 0 0,5-2 145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55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65 6447 0 0,'0'0'499'0'0,"1"-1"-328"0"0,25-25 2335 0 0,-18 20-413 0 0,-1-1 0 0 0,10-12 1229 0 0,-11 14-942 0 0,-7 20-2248 0 0,-1-1 0 0 0,0 1-1 0 0,-1-1 1 0 0,0 1 0 0 0,-1-1 0 0 0,-1 0 0 0 0,0 0-1 0 0,-10 17 1 0 0,-3 3 19 0 0,-2-1-1 0 0,-25 32 1 0 0,10-24-79 0 0,22-27-39 0 0,-12 17 0 0 0,16-16-150 0 0,9-14-124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5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7367 0 0,'0'0'10570'0'0,"1"1"-9869"0"0,1 0-569 0 0,0 1 0 0 0,0-1 1 0 0,0 0-1 0 0,0 0 0 0 0,1 0 0 0 0,-1-1 0 0 0,0 1 1 0 0,1 0-1 0 0,-1-1 0 0 0,0 1 0 0 0,1-1 0 0 0,-1 0 1 0 0,0 0-1 0 0,1 0 0 0 0,-1 0 0 0 0,1 0 1 0 0,-1-1-1 0 0,0 1 0 0 0,1-1 0 0 0,-1 0 0 0 0,3-1 1 0 0,7-2 276 0 0,0-1 0 0 0,21-14 1 0 0,-11 7-155 0 0,33-16 202 0 0,58-31 26 0 0,-89 44-420 0 0,-1 0 0 0 0,34-30 0 0 0,28-33-811 0 0,-72 69-928 0 0,19-11-1 0 0,-29 19 1432 0 0,-1 0-615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5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9671 0 0,'2'1'4490'0'0,"21"12"-2293"0"0,1-1 1 0 0,41 16-1 0 0,-33-15-1393 0 0,30 17-1 0 0,-51-24-734 0 0,-1 1-1 0 0,-1 0 0 0 0,1 1 1 0 0,-1 0-1 0 0,-1 0 0 0 0,10 12 0 0 0,39 60 358 0 0,-50-70-419 0 0,-3-5 13 0 0,12 23 32 0 0,-15-27-85 0 0,-1 0 0 0 0,1 0 0 0 0,0-1-1 0 0,-1 1 1 0 0,1 0 0 0 0,0-1 0 0 0,0 1-1 0 0,0 0 1 0 0,-1-1 0 0 0,1 1 0 0 0,0-1 0 0 0,0 0-1 0 0,0 1 1 0 0,0-1 0 0 0,0 0 0 0 0,0 1 0 0 0,0-1-1 0 0,0 0 1 0 0,0 0 0 0 0,0 0 0 0 0,0 0 0 0 0,0 0-1 0 0,0 0 1 0 0,0 0 0 0 0,0 0 0 0 0,0 0 0 0 0,0 0-1 0 0,-1 0 1 0 0,1-1 0 0 0,0 1 0 0 0,0 0-1 0 0,0-1 1 0 0,0 1 0 0 0,1-2 0 0 0,4 0-494 0 0,-1-1 0 0 0,1 0 0 0 0,9-9 0 0 0,-10 9-67 0 0,-1-1 0 0 0,1-1 0 0 0,-1 1 1 0 0,0-1-1 0 0,5-7 0 0 0,-5 5 81 0 0,15-20-1589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5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17 312 6447 0 0,'0'0'499'0'0,"-4"7"433"0"0,2-4 2119 0 0,-8 21 2946 0 0,11-25-5684 0 0,15-17 149 0 0,-1 0 1 0 0,-1-2-1 0 0,14-25 0 0 0,-16 25-335 0 0,1 1-1 0 0,0 0 0 0 0,29-31 1 0 0,-23 33-107 0 0,0 1 0 0 0,1 0-1 0 0,1 2 1 0 0,0 0 0 0 0,1 1 0 0 0,1 2 0 0 0,-1 0 0 0 0,26-8 0 0 0,-44 17-11 0 0,0 0-9 0 0,13 1 97 0 0,-6 3-17 0 0,-2 5-64 0 0,-8-5-16 0 0,0 0 0 0 0,0 0 0 0 0,0 1 0 0 0,0-1 0 0 0,0 0 0 0 0,0 0 0 0 0,-1 1 0 0 0,1-1 0 0 0,-1 0 0 0 0,1 1 0 0 0,-1-1 0 0 0,0 0 0 0 0,0 1 0 0 0,0-1 0 0 0,0 0 0 0 0,-2 5 0 0 0,0 4 0 0 0,-1 1 0 0 0,-5 12 0 0 0,5-15 0 0 0,-17 46 0 0 0,10-33 0 0 0,2 1 0 0 0,-11 47 0 0 0,19-66 28 0 0,-1 0-1 0 0,1 1 1 0 0,0-1-1 0 0,0 0 1 0 0,0 0-1 0 0,0 0 1 0 0,1 1 0 0 0,-1-1-1 0 0,1 0 1 0 0,0 0-1 0 0,1 0 1 0 0,2 7-1 0 0,-2-8 3 0 0,0 0 0 0 0,0-1-1 0 0,0 1 1 0 0,0 0 0 0 0,0-1 0 0 0,1 1 0 0 0,-1-1-1 0 0,1 0 1 0 0,0 0 0 0 0,0 0 0 0 0,-1 0-1 0 0,1 0 1 0 0,0-1 0 0 0,1 1 0 0 0,-1-1-1 0 0,4 1 1 0 0,3 1 119 0 0,0-1 1 0 0,0-1-1 0 0,0 0 0 0 0,1 0 0 0 0,-1-1 0 0 0,0-1 0 0 0,0 1 1 0 0,0-1-1 0 0,0-1 0 0 0,19-5 0 0 0,1-3-11 0 0,-1-1-1 0 0,35-17 0 0 0,-35 14-81 0 0,-1-1-1 0 0,32-23 0 0 0,-58 36-82 0 0,0 0 0 0 0,0 1 0 0 0,0-2 0 0 0,-1 1 0 0 0,1 0 0 0 0,2-4 0 0 0,6-7-997 0 0,24-20-5032 0 0,-20 21 3786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58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8 585 5983 0 0,'0'0'863'0'0,"-6"10"3546"0"0,5 8 3091 0 0,13-22-7080 0 0,-4-1-279 0 0,0 0 0 0 0,0-1 0 0 0,-1 0 0 0 0,0 0 0 0 0,0-1-1 0 0,-1 0 1 0 0,0 0 0 0 0,0 0 0 0 0,5-9 0 0 0,11-14 193 0 0,202-258 878 0 0,-143 171-1146 0 0,-81 117-64 0 0,11-15 167 0 0,21-23-1 0 0,-26 31-72 0 0,-5 6-5 0 0,1 2-19 0 0,0 2-56 0 0,0 0 0 0 0,0 0 0 0 0,0 0 0 0 0,0 0 0 0 0,0 0 1 0 0,-1 0-1 0 0,1 0 0 0 0,-1 1 0 0 0,0-1 0 0 0,0 0 0 0 0,0 1 0 0 0,0-1 1 0 0,-1 1-1 0 0,1 7 0 0 0,-1 5 55 0 0,-1-1 0 0 0,-3 20 1 0 0,1-8 8 0 0,-5 40-43 0 0,3-26-26 0 0,1-1 0 0 0,3 44-1 0 0,2-70 9 0 0,1 1-1 0 0,0-1 1 0 0,8 26 0 0 0,-9-39 37 0 0,-1 1-25 0 0,1-1 1 0 0,-1 1-1 0 0,1-1 0 0 0,-1 1 1 0 0,1-1-1 0 0,0 0 1 0 0,-1 0-1 0 0,1 1 1 0 0,0-1-1 0 0,1 1 0 0 0,7 11 357 0 0,-5-6-334 0 0,-3-5-15 0 0,1 0 0 0 0,0 1 0 0 0,-1-1 0 0 0,0 1-1 0 0,0 0 1 0 0,0-1 0 0 0,0 1 0 0 0,0 0 0 0 0,0 0-1 0 0,-1-1 1 0 0,1 7 0 0 0,0-1 36 0 0,0-6 833 0 0,-1-3-803 0 0,14-35-55 0 0,-4 8 7 0 0,1 1 0 0 0,1 1 1 0 0,2 0-1 0 0,25-39 0 0 0,-11 30-57 0 0,1 0 0 0 0,2 2 0 0 0,1 1 0 0 0,2 2 0 0 0,72-52 0 0 0,-69 58 0 0 0,35-31 0 0 0,-66 48 0 0 0,-5 6 0 0 0,0 0 0 0 0,0-1 0 0 0,0 1 0 0 0,0 0 0 0 0,0 0 0 0 0,0 0 0 0 0,0-1 0 0 0,1 1 0 0 0,-1 0 0 0 0,0 1 0 0 0,1-1 0 0 0,-1 0 0 0 0,1 0 0 0 0,1 0 0 0 0,65-17-64 0 0,-50 8 64 0 0,-12 6-17 0 0,-9 16-166 0 0,-38 74-9 0 0,30-58 192 0 0,-4 10 0 0 0,-21 77 0 0 0,34-103 0 0 0,-1 0 0 0 0,2 0 0 0 0,0 0 0 0 0,0 1 0 0 0,1-1 0 0 0,1 0 0 0 0,0 1 0 0 0,0-1 0 0 0,2 0 0 0 0,6 23 0 0 0,15 49 262 0 0,-21-73-247 0 0,-1 0-4 0 0,0-1-11 0 0,-1 1 0 0 0,-1-2 15 0 0,0-7 203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7:5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7 704 5983 0 0,'-6'6'13224'0'0,"15"-21"-12667"0"0,0-1 0 0 0,-1 0 0 0 0,0 0 0 0 0,10-34-1 0 0,-1 2-128 0 0,10-15-285 0 0,2 1 1 0 0,3 1-1 0 0,2 1 0 0 0,67-84 0 0 0,-90 131-154 0 0,-10 13-43 0 0,10 6-114 0 0,-8-3 164 0 0,0 1-1 0 0,0-1 1 0 0,0 1 0 0 0,0 0-1 0 0,0 0 1 0 0,-1 0 0 0 0,0 1-1 0 0,0-1 1 0 0,0 1 0 0 0,0-1-1 0 0,-1 1 1 0 0,2 6 0 0 0,1 10-4 0 0,1 29 1 0 0,-5-49 7 0 0,12 85 0 0 0,-2-22 0 0 0,-7-39 0 0 0,1 1 0 0 0,0-2 0 0 0,2 1 0 0 0,1-1 0 0 0,10 25 0 0 0,-11-39 70 0 0,-1 0 0 0 0,1 0 0 0 0,0 0 0 0 0,8 9 0 0 0,43 41 348 0 0,-52-55-411 0 0,7 8 64 0 0,-8-9 25 0 0,-1 0 1 0 0,1 0-1 0 0,0-1 1 0 0,0 1-1 0 0,6 3 1 0 0,-8-6-74 0 0,0 0 1 0 0,0 0-1 0 0,0 0 1 0 0,-1-1-1 0 0,1 1 1 0 0,0-1 0 0 0,0 0-1 0 0,0 1 1 0 0,0-1-1 0 0,0 0 1 0 0,0 0 0 0 0,0 0-1 0 0,0 0 1 0 0,0-1-1 0 0,-1 1 1 0 0,1 0-1 0 0,0-1 1 0 0,0 0 0 0 0,2 0-1 0 0,6-4 21 0 0,0 0-1 0 0,0-1 1 0 0,-1 0-1 0 0,0 0 1 0 0,0-1-1 0 0,0 0 1 0 0,-1-1-1 0 0,0 1 1 0 0,-1-2-1 0 0,0 1 1 0 0,0-1-1 0 0,-1 0 1 0 0,10-17-1 0 0,3-13 171 0 0,-1 0 0 0 0,15-48 0 0 0,-29 74-209 0 0,56-143 32 0 0,-9 27-10 0 0,-40 91-27 0 0,-6 16-11 0 0,-5 20-61 0 0,-5-12-2116 0 0,4 9 2033 0 0,1 0-1 0 0,0 0 0 0 0,0 0 1 0 0,1 0-1 0 0,-1 0 0 0 0,1 0 1 0 0,0 0-1 0 0,0 1 0 0 0,1-1 1 0 0,2-7-1 0 0,-1 6-49 0 0,0-1 0 0 0,0 1 0 0 0,1-1 0 0 0,0 1 0 0 0,0 0 0 0 0,8-9 0 0 0,-11 14 42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0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35 6447 0 0,'2'0'499'0'0,"47"-11"1444"0"0,2-1 2142 0 0,17 1 2508 0 0,-70 11-6431 0 0,-16 4-87 0 0,0 0 0 0 0,-1 2 0 0 0,2-1 0 0 0,-1 2 1 0 0,1 1-1 0 0,0 0 0 0 0,0 1 0 0 0,1 1 1 0 0,0 0-1 0 0,1 1 0 0 0,-17 17 0 0 0,-17 14-75 0 0,-72 86 0 0 0,17 4 0 0 0,88-109 0 0 0,1 2 0 0 0,0 0 0 0 0,-18 48 0 0 0,31-66 61 0 0,0 0 0 0 0,0 0 0 0 0,1 0 0 0 0,0 1 1 0 0,0-1-1 0 0,1 0 0 0 0,0 1 0 0 0,0-1 0 0 0,1 0 0 0 0,0 1 0 0 0,0-1 0 0 0,1 0 0 0 0,0 0 0 0 0,0 0 0 0 0,1 0 0 0 0,-1 0 0 0 0,1-1 0 0 0,1 1 0 0 0,0-1 1 0 0,-1 0-1 0 0,2 0 0 0 0,-1 0 0 0 0,1 0 0 0 0,0-1 0 0 0,0 0 0 0 0,0 0 0 0 0,1 0 0 0 0,0-1 0 0 0,12 8 0 0 0,13 7 683 0 0,1-2-1 0 0,65 26 1 0 0,-95-43-428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0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91 253 5527 0 0,'0'0'13996'0'0,"-1"2"-13761"0"0,-8 41 612 0 0,-18 46 1 0 0,-15 37-183 0 0,42-124-600 0 0,-3 3 137 0 0,2-3 277 0 0,-1-8-248 0 0,0-3-207 0 0,1 1-1 0 0,-1-1 1 0 0,2 0-1 0 0,-1 0 1 0 0,1 0-1 0 0,1 0 1 0 0,0 0-1 0 0,0 1 0 0 0,1-1 1 0 0,-1 0-1 0 0,2 0 1 0 0,6-16-1 0 0,1 3-42 0 0,1 0 0 0 0,0 0 0 0 0,23-30 0 0 0,-15 26-51 0 0,1 0-1 0 0,1 2 1 0 0,2 0-1 0 0,36-30 1 0 0,-43 41 35 0 0,0 1-1 0 0,1 1 1 0 0,1 1 0 0 0,0 0 0 0 0,0 1 0 0 0,1 1 0 0 0,0 1-1 0 0,26-6 1 0 0,-22 7 88 0 0,1 1-1 0 0,-1 1 1 0 0,1 2-1 0 0,0 0 1 0 0,0 2 0 0 0,44 4-1 0 0,-67-4-47 0 0,0 0 0 0 0,-1 1 0 0 0,1-1 0 0 0,0 0-1 0 0,0 1 1 0 0,-1-1 0 0 0,1 1 0 0 0,0-1 0 0 0,-1 1 0 0 0,1 0-1 0 0,-1-1 1 0 0,1 1 0 0 0,-1 0 0 0 0,1-1 0 0 0,-1 1 0 0 0,1 0 0 0 0,-1-1-1 0 0,1 1 1 0 0,-1 0 0 0 0,0 0 0 0 0,0 0 0 0 0,1-1 0 0 0,-1 1-1 0 0,0 0 1 0 0,0 1 0 0 0,1 21 85 0 0,-3-16-85 0 0,1 0 0 0 0,-1 0-1 0 0,0 0 1 0 0,-1 0 0 0 0,0 0-1 0 0,0 0 1 0 0,-6 9 0 0 0,-35 44 61 0 0,11-16-42 0 0,4-2-24 0 0,12-19 0 0 0,1 1 0 0 0,-26 51 0 0 0,41-70 17 0 0,0 0-1 0 0,0 0 0 0 0,0 0 1 0 0,0 0-1 0 0,1 0 0 0 0,0 0 1 0 0,0 0-1 0 0,0 0 0 0 0,0 1 1 0 0,1-1-1 0 0,0 0 0 0 0,0-1 1 0 0,1 1-1 0 0,-1 0 0 0 0,1 0 1 0 0,0 0-1 0 0,0-1 1 0 0,1 1-1 0 0,3 5 0 0 0,-2-4 32 0 0,0 1 0 0 0,1-1 0 0 0,0 0-1 0 0,0 0 1 0 0,0-1 0 0 0,1 0 0 0 0,0 0-1 0 0,0 0 1 0 0,0 0 0 0 0,1-1 0 0 0,-1 0-1 0 0,10 4 1 0 0,-9-6-73 0 0,0 0-1 0 0,0 0 0 0 0,1-1 1 0 0,-1 0-1 0 0,0 0 1 0 0,0-1-1 0 0,1 0 0 0 0,-1 0 1 0 0,0 0-1 0 0,10-3 1 0 0,0-1-1733 0 0,0 0 0 0 0,-1-1 0 0 0,21-9 0 0 0,-25 8 3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0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7975 0 0,'0'0'6472'0'0,"-1"2"-5709"0"0,0 9-438 0 0,0-1 0 0 0,1 1 0 0 0,0 0 0 0 0,1 0 0 0 0,0-1 0 0 0,1 1 0 0 0,3 13 0 0 0,28 76 1943 0 0,-6-24-660 0 0,-24-66-1458 0 0,0 1 0 0 0,-1 0 0 0 0,0 0 0 0 0,-1 0 0 0 0,0 0 1 0 0,-1 0-1 0 0,0 0 0 0 0,-3 13 0 0 0,2-15-51 0 0,-1-1 1 0 0,0 0-1 0 0,-1 0 1 0 0,0 0-1 0 0,0 0 1 0 0,-1 0 0 0 0,0-1-1 0 0,0 1 1 0 0,-1-1-1 0 0,0 0 1 0 0,-8 8-1 0 0,2-3 58 0 0,-1-1 0 0 0,0 0 0 0 0,-24 15 0 0 0,-45 22 80 0 0,51-31-270 0 0,23-11 148 0 0,-1 1-720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34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23 919 0 0,'2'0'11975'0'0,"15"9"-8247"0"0,-16-8-2840 0 0,0 1-308 0 0,0 3-430 0 0,0 0 1 0 0,0 1-1 0 0,0-1 0 0 0,-1 0 1 0 0,0 0-1 0 0,0 1 0 0 0,0-1 1 0 0,0 0-1 0 0,-1 1 0 0 0,-2 7 1 0 0,-3 9-68 0 0,-12 26 0 0 0,0 0 54 0 0,12-26 65 0 0,1-1 1 0 0,-4 30-1 0 0,8-44-139 0 0,1-1 1 0 0,-1 0-1 0 0,1 0 1 0 0,1 1-1 0 0,-1-1 1 0 0,1 0-1 0 0,0 0 1 0 0,1 0-1 0 0,-1 0 1 0 0,1 0 0 0 0,0 0-1 0 0,1 0 1 0 0,3 6-1 0 0,-5-10-29 0 0,0-1 1 0 0,0 1-1 0 0,1 0 0 0 0,-1 0 1 0 0,1-1-1 0 0,-1 1 0 0 0,1 0 0 0 0,0-1 1 0 0,0 0-1 0 0,-1 1 0 0 0,1-1 1 0 0,0 0-1 0 0,0 0 0 0 0,0 0 0 0 0,1 0 1 0 0,-1 0-1 0 0,0-1 0 0 0,4 2 1 0 0,-2-2 32 0 0,-1 0 0 0 0,1 0 0 0 0,0 0 0 0 0,-1-1 0 0 0,1 1 1 0 0,-1-1-1 0 0,1 0 0 0 0,-1 0 0 0 0,1 0 0 0 0,5-3 0 0 0,3-3 100 0 0,0-1 0 0 0,0 1 0 0 0,-1-2 0 0 0,0 1 0 0 0,10-12 0 0 0,0 0-67 0 0,-2-1 0 0 0,0-1 0 0 0,-1 0-1 0 0,-1-2 1 0 0,-1 0 0 0 0,22-47 0 0 0,-33 62-79 0 0,-2-1 0 0 0,1 0 1 0 0,-1 0-1 0 0,-1 0 0 0 0,2-12 1 0 0,-4 17-484 0 0,1-1 1 0 0,-1 1 0 0 0,-1-1 0 0 0,1 1 0 0 0,-1-1 0 0 0,0 1 0 0 0,0-1 0 0 0,0 1 0 0 0,-1 0 0 0 0,0-1 0 0 0,-3-5 0 0 0,2 4-4462 0 0,1-2-1272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0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33 6447 0 0,'0'0'764'0'0,"2"-1"-257"0"0,3-2 192 0 0,0 0 1 0 0,1 0-1 0 0,6-6 0 0 0,5-4 2181 0 0,-15 13-2052 0 0,-1 0-631 0 0,7 1 4000 0 0,-7 9-2987 0 0,-1-9-1407 0 0,-1 6 255 0 0,1-1-1 0 0,-1 0 1 0 0,0 0-1 0 0,-1 1 1 0 0,1-1 0 0 0,-1 0-1 0 0,-6 11 1 0 0,-25 41 126 0 0,12-24-92 0 0,-18 37-22 0 0,-88 178 172 0 0,113-216-261 0 0,-1 2-96 0 0,-14 51 0 0 0,27-80 587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04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1 434 6911 0 0,'0'0'12178'0'0,"0"-2"-11804"0"0,4-14-143 0 0,1 0-1 0 0,1 0 0 0 0,0 0 1 0 0,9-14-1 0 0,-4 7-166 0 0,73-144 16 0 0,-75 154-80 0 0,0 0 0 0 0,0 1 0 0 0,1 0 0 0 0,0 0 0 0 0,1 1 0 0 0,1 0 0 0 0,0 1 0 0 0,0 1 0 0 0,20-12 0 0 0,-25 17-4 0 0,1 0 0 0 0,0 1 0 0 0,0 0 0 0 0,0 1 0 0 0,0-1 0 0 0,0 2 0 0 0,0-1 0 0 0,1 1 0 0 0,-1 1 0 0 0,0-1 0 0 0,9 2 0 0 0,-6 0-2 0 0,0 0 0 0 0,0 1 0 0 0,0 0 0 0 0,-1 1 0 0 0,1 0 0 0 0,-1 1 0 0 0,19 9 0 0 0,-16-6 10 0 0,0 1 0 0 0,0 1-1 0 0,-1 0 1 0 0,22 21 0 0 0,-30-26-2 0 0,0 1 0 0 0,0-1 0 0 0,0 1 1 0 0,0 0-1 0 0,-1 0 0 0 0,0 0 0 0 0,0 1 0 0 0,0-1 0 0 0,-1 1 1 0 0,0-1-1 0 0,0 1 0 0 0,0 0 0 0 0,-1 0 0 0 0,1 0 0 0 0,-1 8 1 0 0,-2-5 26 0 0,-1 0 0 0 0,0 0 1 0 0,0 0-1 0 0,-1 0 1 0 0,0 0-1 0 0,-1-1 1 0 0,0 1-1 0 0,0-1 1 0 0,-7 10-1 0 0,1-3-6 0 0,-1 0-1 0 0,-1-1 1 0 0,0 0-1 0 0,-18 16 0 0 0,-61 44 1 0 0,67-58 49 0 0,0-1-1 0 0,0-1 1 0 0,-52 21 0 0 0,37-21-69 0 0,-1-2-1 0 0,-43 9 1 0 0,55-19-309 0 0,27-2 146 0 0,1-2-576 0 0,2-1 561 0 0,-1 0 0 0 0,1 0 0 0 0,0 0-1 0 0,0 1 1 0 0,0-1 0 0 0,0 1 0 0 0,0-1 0 0 0,1 1-1 0 0,-1 0 1 0 0,1-1 0 0 0,0 1 0 0 0,-1 1 0 0 0,6-4-1 0 0,2 0-506 0 0,0 0-1 0 0,0 1 0 0 0,12-4 0 0 0,-8 4-109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04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34 4143 0 0,'0'0'319'0'0,"7"-9"5346"0"0,11-5 688 0 0,2 5-3579 0 0,-18 8-2659 0 0,0 1 0 0 0,0 0 0 0 0,0-1 1 0 0,0 1-1 0 0,0 0 0 0 0,0 0 0 0 0,0 0 0 0 0,0 1 1 0 0,0-1-1 0 0,0 0 0 0 0,0 1 0 0 0,0-1 0 0 0,0 1 1 0 0,0 0-1 0 0,0-1 0 0 0,0 1 0 0 0,-1 0 0 0 0,1 0 1 0 0,3 3-1 0 0,-4-2-57 0 0,0 0 0 0 0,0 0 0 0 0,0 0-1 0 0,0 0 1 0 0,0 0 0 0 0,-1 1 0 0 0,1-1 0 0 0,-1 0 0 0 0,1 0 0 0 0,-1 1 0 0 0,0-1 0 0 0,0 0 0 0 0,0 4-1 0 0,-1 0 87 0 0,0-1 0 0 0,0 1-1 0 0,0 0 1 0 0,-1 0 0 0 0,1-1-1 0 0,-4 7 1 0 0,-3 8 149 0 0,-4 11-136 0 0,-2 0-1 0 0,-1 0 1 0 0,-33 49-1 0 0,26-45-135 0 0,12-20-154 0 0,-1-1 1 0 0,-1 0 0 0 0,0-1-1 0 0,0 0 1 0 0,-2-1 0 0 0,-20 16-1 0 0,29-25-491 0 0,24-22-13508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05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5527 0 0,'0'0'10594'0'0,"0"2"-9933"0"0,2 5-325 0 0,1 1 1 0 0,-1-1-1 0 0,2 0 1 0 0,-1 0-1 0 0,1 0 1 0 0,0 0-1 0 0,0 0 1 0 0,5 6-1 0 0,-3-6-143 0 0,0 1 0 0 0,-1 0 0 0 0,-1 1 0 0 0,1-1-1 0 0,4 15 1 0 0,5 18 823 0 0,-9-27-671 0 0,0 1 0 0 0,0 0 1 0 0,2 21-1 0 0,-6-32-319 0 0,-1 1 1 0 0,0 0-1 0 0,0 0 0 0 0,0-1 1 0 0,-1 1-1 0 0,1 0 0 0 0,-1-1 0 0 0,0 1 1 0 0,0-1-1 0 0,-1 1 0 0 0,1-1 0 0 0,-1 1 1 0 0,0-1-1 0 0,0 0 0 0 0,-5 6 0 0 0,1-3-11 0 0,0 1 0 0 0,0-1 0 0 0,-1-1 0 0 0,0 1 0 0 0,0-1 0 0 0,-1-1 0 0 0,0 1-1 0 0,-13 6 1 0 0,3-3-161 0 0,-1-1-1 0 0,-37 11 0 0 0,54-18 83 0 0,-1-1 0 0 0,1 0 0 0 0,-1 1 0 0 0,1-1 0 0 0,-1 0 0 0 0,1 0 0 0 0,-1 0 0 0 0,1 0 0 0 0,-1-1 0 0 0,1 1 0 0 0,-1-1 0 0 0,1 1 0 0 0,0-1 0 0 0,-1 0 0 0 0,1 0 1 0 0,0 0-1 0 0,0 0 0 0 0,-1 0 0 0 0,1-1 0 0 0,0 1 0 0 0,0-1 0 0 0,0 1 0 0 0,1-1 0 0 0,-1 0 0 0 0,0 0 0 0 0,1 1 0 0 0,-1-1 0 0 0,1-1 0 0 0,-1 1 0 0 0,-1-4 0 0 0,2 4-301 0 0,0 0-956 0 0,-1 0 1205 0 0,2-8-3224 0 0,0 8 3324 0 0,1 1 0 0 0,0-1 1 0 0,-1 1-1 0 0,1-1 1 0 0,0 1-1 0 0,0 0 1 0 0,0-1-1 0 0,0 1 1 0 0,1 0-1 0 0,-1 0 0 0 0,0 0 1 0 0,0 0-1 0 0,1 0 1 0 0,2-2-1 0 0,-1 1-22 0 0,0-1-90 0 0,1 1 1 0 0,-1 0-1 0 0,1 0 1 0 0,0 0-1 0 0,0 1 1 0 0,-1-1-1 0 0,8-1 1 0 0,5-2-871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05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 15775 0 0,'0'0'1432'0'0,"1"2"-1132"0"0,14 29 593 0 0,-10-22-593 0 0,-1 0 1 0 0,0 0-1 0 0,0 0 0 0 0,-1 0 1 0 0,0 1-1 0 0,0-1 0 0 0,-1 1 1 0 0,1 10-1 0 0,-3-7-75 0 0,-1-1 1 0 0,0 1-1 0 0,-1-1 0 0 0,0 0 0 0 0,-5 15 0 0 0,-1 1 122 0 0,-15 29-1 0 0,-2-7-209 0 0,-3 0-1 0 0,-34 46 1 0 0,6-10-39 0 0,39-61-238 0 0,-11 21-368 0 0,28-45 220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0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5983 0 0,'0'0'542'0'0,"1"-1"-446"0"0,3-8 989 0 0,0 1 1 0 0,1 0 0 0 0,0 0-1 0 0,0 0 1 0 0,1 1 0 0 0,0 0-1 0 0,8-7 1 0 0,53-44 1268 0 0,-59 51-2233 0 0,15-10 300 0 0,1 0 0 0 0,1 2 0 0 0,0 1 0 0 0,40-16 1 0 0,-13 10 406 0 0,74-19 0 0 0,-99 33-518 0 0,39-5 0 0 0,-54 10-246 0 0,-1 0-1 0 0,1 1 0 0 0,-1 0 1 0 0,1 1-1 0 0,0 0 1 0 0,12 4-1 0 0,-22-5-58 0 0,0 1 0 0 0,0-1 0 0 0,0 1-1 0 0,0 0 1 0 0,1 0 0 0 0,-1 0 0 0 0,-1 0 0 0 0,1 0-1 0 0,0 0 1 0 0,0 1 0 0 0,0-1 0 0 0,-1 1 0 0 0,1-1-1 0 0,0 1 1 0 0,-1 0 0 0 0,0-1 0 0 0,1 1 0 0 0,-1 0-1 0 0,0 0 1 0 0,0 0 0 0 0,0 0 0 0 0,0 0 0 0 0,0 0-1 0 0,0 3 1 0 0,0-1 7 0 0,-1 0-1 0 0,1 0 0 0 0,-1-1 1 0 0,0 1-1 0 0,-1 0 1 0 0,1 0-1 0 0,-1-1 1 0 0,0 1-1 0 0,1 0 0 0 0,-2 0 1 0 0,1-1-1 0 0,0 1 1 0 0,-4 6-1 0 0,-6 9 24 0 0,-2 0-1 0 0,0-1 1 0 0,0 0-1 0 0,-2-1 1 0 0,0 0-1 0 0,-1-1 1 0 0,-32 24-1 0 0,20-20 13 0 0,-1 0 1 0 0,-2-2-1 0 0,1-1 0 0 0,-44 16 0 0 0,44-20-380 0 0,-1-3 1 0 0,-1 0-1 0 0,0-2 0 0 0,-62 8 0 0 0,93-16 291 0 0,-17 0-660 0 0,17 0 564 0 0,1 0 0 0 0,-1-1 0 0 0,1 1 0 0 0,0 0 0 0 0,-1 0 1 0 0,1 0-1 0 0,0 0 0 0 0,-1-1 0 0 0,1 1 0 0 0,0 0 0 0 0,-1 0 0 0 0,1-1 0 0 0,0 1 0 0 0,-1 0 0 0 0,1-1 0 0 0,0 1 1 0 0,0 0-1 0 0,-1-1 0 0 0,1 1 0 0 0,0 0 0 0 0,0-1 0 0 0,0 1 0 0 0,0 0 0 0 0,-1-1 0 0 0,1 1 0 0 0,0 0 0 0 0,0-1 0 0 0,0 1 1 0 0,0-1-1 0 0,0 1 0 0 0,0-1 0 0 0,0 1 0 0 0,0 0 0 0 0,0-1 0 0 0,0 1 0 0 0,0-1 0 0 0,0 1 0 0 0,1 0 0 0 0,-1-1 1 0 0,0 0-1 0 0,3-8-1768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06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153 159 10135 0 0,'0'0'8843'0'0,"2"-16"-6682"0"0,1 11-1996 0 0,0 0-1 0 0,1 0 0 0 0,-1 1 1 0 0,1-1-1 0 0,0 1 1 0 0,0 0-1 0 0,0 0 0 0 0,0 1 1 0 0,1-1-1 0 0,5-2 1 0 0,10-6 81 0 0,26-10 1 0 0,-20 9 128 0 0,7-5-79 0 0,22-10 351 0 0,-54 28-263 0 0,4 11-149 0 0,-4-8-228 0 0,0 1 0 0 0,-1 0 0 0 0,1 0 0 0 0,-1 0 0 0 0,0 0 0 0 0,0 0 0 0 0,-1-1 0 0 0,1 1 0 0 0,-1 0 0 0 0,0 0 0 0 0,0 0 0 0 0,-1 4 0 0 0,-3 4-9 0 0,0-1 0 0 0,-8 16 0 0 0,5-14-17 0 0,-1 0-1 0 0,0-1 1 0 0,-1 0-1 0 0,0-1 1 0 0,-1 0-1 0 0,-16 14 1 0 0,-79 50-390 0 0,86-61 350 0 0,-92 51-27 0 0,84-49 96 0 0,21-12-10 0 0,2 2 12 0 0,4-5 60 0 0,3-1 56 0 0,82 5 395 0 0,-55-4-330 0 0,43 6-1 0 0,-44-2-113 0 0,84 11 250 0 0,-103-16-791 0 0,0 1 0 0 0,1-2 1 0 0,-1 1-1 0 0,0-1 0 0 0,0-1 0 0 0,0 0 0 0 0,0 0 0 0 0,0 0 1 0 0,0-2-1 0 0,0 1 0 0 0,-1-1 0 0 0,11-6 0 0 0,-2 1-1710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0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1375 0 0,'10'1'-676'0'0,"-4"-2"2213"0"0,7 3 9339 0 0,-13 7-9931 0 0,-2 0-115 0 0,0 0 1 0 0,0 0-1 0 0,0-1 1 0 0,-6 13-1 0 0,5-13-412 0 0,0 1 0 0 0,0-1 0 0 0,1 1 0 0 0,0-1 0 0 0,-1 11 0 0 0,3-14-316 0 0,0 1 0 0 0,0 0 0 0 0,0 0 0 0 0,1 0 1 0 0,0 0-1 0 0,0 0 0 0 0,1-1 0 0 0,0 1 0 0 0,0-1 1 0 0,0 1-1 0 0,0-1 0 0 0,1 0 0 0 0,0 1 0 0 0,0-2 1 0 0,1 1-1 0 0,-1 0 0 0 0,1 0 0 0 0,0-1 0 0 0,0 0 1 0 0,1 0-1 0 0,-1 0 0 0 0,7 4 0 0 0,6 2 64 0 0,37 26 88 0 0,-49-32-228 0 0,0 0 1 0 0,0 1 0 0 0,0-1 0 0 0,-1 1-1 0 0,1 0 1 0 0,-1 0 0 0 0,4 9-1 0 0,-6-11 30 0 0,-1 0-1 0 0,0 0 0 0 0,0 0 0 0 0,0 0 0 0 0,0 1 1 0 0,-1-1-1 0 0,1 0 0 0 0,-1 1 0 0 0,0-1 0 0 0,0 0 0 0 0,0 1 1 0 0,0-1-1 0 0,-1 1 0 0 0,1-1 0 0 0,-1 0 0 0 0,0 0 1 0 0,0 1-1 0 0,0-1 0 0 0,0 0 0 0 0,-3 4 0 0 0,-3 6 193 0 0,-1 0 0 0 0,-1-1 0 0 0,-13 16-1 0 0,10-12-229 0 0,2-5-37 0 0,1-1 0 0 0,-1 0 0 0 0,-1 0-1 0 0,0-1 1 0 0,0 0 0 0 0,-1-1 0 0 0,0 0-1 0 0,0-1 1 0 0,-1 0 0 0 0,-18 6-1 0 0,5-2-221 0 0,18-7-117 0 0,0-1 1 0 0,1 0-1 0 0,-2 0 0 0 0,1-1 1 0 0,0 0-1 0 0,-15 2 0 0 0,21-4-89 0 0,3-9-3550 0 0,2 0 2380 0 0,4 0-50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0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8751 0 0,'2'-1'9256'0'0,"0"-2"-9609"0"0,7-4 5480 0 0,-7 7-4836 0 0,0-1 1 0 0,-1 1-1 0 0,1 0 1 0 0,0 0-1 0 0,0 0 1 0 0,-1 0-1 0 0,1 0 1 0 0,0 0-1 0 0,-1 0 1 0 0,1 1 0 0 0,2 0-1 0 0,4 0-405 0 0,4 1-4256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07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5983 0 0,'2'0'3776'0'0,"36"-6"8101"0"0,3 3-8026 0 0,-34 3-3472 0 0,-5 0-594 0 0,0 0 0 0 0,0 0 0 0 0,0 0-1 0 0,1 0 1 0 0,-1 1 0 0 0,0-1 0 0 0,0 1-1 0 0,0-1 1 0 0,4 2 0 0 0,1 1-5660 0 0,4-1-1805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35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 8287 0 0,'0'0'10838'0'0,"0"1"-9754"0"0,-2 25-897 0 0,0-1 0 0 0,-1 1 0 0 0,-2-1 0 0 0,0 0 0 0 0,-2-1 0 0 0,-12 30 0 0 0,-71 142 1358 0 0,48-112-1305 0 0,-60 140-176 0 0,100-218-91 0 0,-1 0 1 0 0,1 1-1 0 0,0-1 0 0 0,0 0 0 0 0,1 1 0 0 0,-1 0 1 0 0,2-1-1 0 0,-1 1 0 0 0,1-1 0 0 0,0 11 0 0 0,1-17-27 0 0,-1 1-1 0 0,0-1 0 0 0,0 1 0 0 0,0-1 0 0 0,1 0 0 0 0,-1 1 0 0 0,0-1 0 0 0,0 1 0 0 0,1-1 1 0 0,-1 0-1 0 0,0 1 0 0 0,1-1 0 0 0,-1 0 0 0 0,1 0 0 0 0,-1 1 0 0 0,0-1 0 0 0,1 0 0 0 0,-1 0 0 0 0,1 1 1 0 0,-1-1-1 0 0,1 0 0 0 0,-1 0 0 0 0,0 0 0 0 0,2 0 0 0 0,10 2-1085 0 0,-11-2 963 0 0,14 0-1239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0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6447 0 0,'0'0'20032'0'0,"12"-10"-19112"0"0,-8 6-857 0 0,-3 3-56 0 0,1 0-1 0 0,-1-1 0 0 0,1 1 0 0 0,-1 0 0 0 0,1 0 1 0 0,0 0-1 0 0,-1 0 0 0 0,1 0 0 0 0,0 1 0 0 0,0-1 1 0 0,0 0-1 0 0,2 0 0 0 0,-2 1-236 0 0,0 0-1 0 0,0 0 1 0 0,0 0 0 0 0,-1 0-1 0 0,1 0 1 0 0,0 0-1 0 0,0 0 1 0 0,0 1 0 0 0,-1-1-1 0 0,1 1 1 0 0,0-1 0 0 0,0 1-1 0 0,-1 0 1 0 0,1 0 0 0 0,0 0-1 0 0,-1 0 1 0 0,1 0-1 0 0,-1 0 1 0 0,1 0 0 0 0,-1 0-1 0 0,2 3 1 0 0,-1-2-658 0 0,1 0 1 0 0,-1 0-1 0 0,1-1 0 0 0,0 1 0 0 0,5 2 1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0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3 5983 0 0,'0'0'464'0'0,"-8"-2"15"0"0,7 2-127 0 0,-13 7 11496 0 0,14-7-11636 0 0,15 13 5913 0 0,-3-4-8325 0 0,57 34 3249 0 0,2 1-496 0 0,-62-38-472 0 0,0 2-1 0 0,0-1 1 0 0,0 1 0 0 0,14 17-1 0 0,-20-21-71 0 0,0 1 0 0 0,-1-1 0 0 0,1 0-1 0 0,-1 1 1 0 0,1-1 0 0 0,-1 1 0 0 0,0 0-1 0 0,-1 0 1 0 0,1 0 0 0 0,-1 0 0 0 0,0 0-1 0 0,-1 0 1 0 0,1 0 0 0 0,-1 7 0 0 0,0-8-7 0 0,-1 0 1 0 0,0 0 0 0 0,1 0-1 0 0,-2 0 1 0 0,1 0 0 0 0,0 0-1 0 0,-1 0 1 0 0,0-1-1 0 0,0 1 1 0 0,0 0 0 0 0,0-1-1 0 0,0 0 1 0 0,-1 1 0 0 0,0-1-1 0 0,0 0 1 0 0,0 0 0 0 0,0 0-1 0 0,-3 2 1 0 0,-9 5 9 0 0,0 0-1 0 0,-1-1 1 0 0,1-1 0 0 0,-2-1 0 0 0,1 0-1 0 0,-33 8 1 0 0,-107 16-300 0 0,150-30 260 0 0,-9 2-187 0 0,-20 2-1736 0 0,43-12-553 0 0,2-1 1069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0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8751 0 0,'0'0'10662'0'0,"0"2"-10236"0"0,4 14-135 0 0,-1-1 0 0 0,-1 1 0 0 0,-1 0 0 0 0,0 0 0 0 0,-1 0 0 0 0,-2 22 0 0 0,-21 97 36 0 0,20-121-279 0 0,-5 24-17 0 0,-2 1 1 0 0,-2-2-1 0 0,-2 1 0 0 0,-1-2 1 0 0,-31 56-1 0 0,30-67-3 0 0,-1-1 0 0 0,0-1-1 0 0,-2 0 1 0 0,-25 23 0 0 0,41-44-20 0 0,-6 11-46 0 0,31-22-919 0 0,8-8-1199 0 0,-13 5 208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0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132 327 5983 0 0,'-2'1'464'0'0,"-29"13"279"0"0,-42 26 9294 0 0,63-34-10194 0 0,1 2 524 0 0,3-3 2297 0 0,8-11-1414 0 0,13-19-568 0 0,21-25-1 0 0,3-5-415 0 0,-22 30-235 0 0,1-1-1 0 0,1 2 0 0 0,1 1 1 0 0,40-37-1 0 0,-46 48-19 0 0,1 1 1 0 0,0 0-1 0 0,1 1 1 0 0,0 1-1 0 0,1 1 1 0 0,0 0 0 0 0,0 1-1 0 0,1 0 1 0 0,20-4-1 0 0,-15 7-19 0 0,1 0 0 0 0,1 2-1 0 0,-1 0 1 0 0,0 2 0 0 0,0 0-1 0 0,0 2 1 0 0,0 1 0 0 0,35 8-1 0 0,-33-4-5 0 0,0 1 0 0 0,32 14 0 0 0,-56-21 22 0 0,-1 0 1 0 0,1 1-1 0 0,0-1 1 0 0,0 0-1 0 0,0 1 1 0 0,-1-1-1 0 0,1 1 1 0 0,0-1-1 0 0,-1 1 0 0 0,0 0 1 0 0,1-1-1 0 0,-1 1 1 0 0,0 0-1 0 0,0 0 1 0 0,0 0-1 0 0,0 0 1 0 0,0 0-1 0 0,-1 0 1 0 0,1 1-1 0 0,0-1 1 0 0,-1 0-1 0 0,0 0 1 0 0,1 0-1 0 0,-1 1 1 0 0,0-1-1 0 0,0 0 0 0 0,-1 0 1 0 0,1 0-1 0 0,0 1 1 0 0,-2 3-1 0 0,-1 6 114 0 0,0-1 0 0 0,-1 0-1 0 0,0 0 1 0 0,-8 15-1 0 0,3-11 12 0 0,0 0-1 0 0,-1-1 1 0 0,0 0-1 0 0,-1 0 0 0 0,-1-1 1 0 0,-24 21-1 0 0,5-9 76 0 0,-62 39 0 0 0,69-50-192 0 0,0-2 0 0 0,-1 0 0 0 0,-1-2 0 0 0,0-1 0 0 0,0 0 0 0 0,-1-2 0 0 0,-50 6 0 0 0,77-13-42 0 0,0 0 1 0 0,0 0-1 0 0,-1 1 0 0 0,1-1 1 0 0,0 0-1 0 0,0 0 0 0 0,0 0 0 0 0,0 0 1 0 0,0 0-1 0 0,-1 0 0 0 0,1 0 1 0 0,0 0-1 0 0,0 0 0 0 0,0 0 1 0 0,0 0-1 0 0,-1 0 0 0 0,1 0 0 0 0,0 0 1 0 0,0 0-1 0 0,0 0 0 0 0,-1 0 1 0 0,1 0-1 0 0,0 0 0 0 0,0 0 0 0 0,0 0 1 0 0,0 0-1 0 0,-1 0 0 0 0,1 0 1 0 0,0 0-1 0 0,0-1 0 0 0,0 1 1 0 0,0 0-1 0 0,0 0 0 0 0,-1 0 0 0 0,1 0 1 0 0,0 0-1 0 0,0 0 0 0 0,0-1 1 0 0,0 1-1 0 0,0 0 0 0 0,0 0 0 0 0,0 0 1 0 0,0 0-1 0 0,-1 0 0 0 0,1-1 1 0 0,0 1-1 0 0,0 0 0 0 0,0 0 1 0 0,0 0-1 0 0,0 0 0 0 0,0-1 0 0 0,0 1 1 0 0,0 0-1 0 0,0 0 0 0 0,0 0 1 0 0,0-1-1 0 0,0 1 0 0 0,0 0 0 0 0,0 0 1 0 0,0 0-1 0 0,1 0 0 0 0,-1-1 1 0 0,0 1-1 0 0,0 0 0 0 0,0 0 0 0 0,10-12-2856 0 0,-8 9 2799 0 0,10-9-1703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1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7367 0 0,'-1'1'11002'0'0,"-6"5"-10608"0"0,1 1 1 0 0,0 0 0 0 0,1 0 0 0 0,0 0 0 0 0,0 0 0 0 0,0 1 0 0 0,1 0 0 0 0,-5 13 0 0 0,-8 13 164 0 0,-1 1-231 0 0,-14 39 0 0 0,5-9-248 0 0,19-54-32 0 0,6-8-65 0 0,0 0 0 0 0,0 1 0 0 0,0-1 0 0 0,1 0 0 0 0,-3 6 0 0 0,3-7-532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1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7831 0 0,'2'0'4354'0'0,"18"-13"0"0"0,-11 7-3435 0 0,0 0 0 0 0,0 1 1 0 0,1 0-1 0 0,0 1 0 0 0,0 0 1 0 0,14-4-1 0 0,15 0 286 0 0,46-12-92 0 0,-54 11-1074 0 0,0-2-1 0 0,-1-1 0 0 0,-1-1 1 0 0,0-2-1 0 0,-1-1 0 0 0,0-1 1 0 0,35-29-1 0 0,-44 30-851 0 0,0-1 0 0 0,26-30 0 0 0,-45 47 722 0 0,1 0 0 0 0,-1-1 0 0 0,0 1 0 0 0,0 0 0 0 0,0-1 0 0 0,1 1 0 0 0,-1-1 0 0 0,0 1 0 0 0,0 0 0 0 0,0-1 0 0 0,0 1 0 0 0,0 0 0 0 0,0-1 0 0 0,0 1 0 0 0,0-1-1 0 0,0 1 1 0 0,0 0 0 0 0,0-1 0 0 0,0 1 0 0 0,0-1 0 0 0,-10 4-6662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1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1375 0 0,'-1'1'107'0'0,"-3"5"385"0"0,4-5-8 0 0,0 0-1 0 0,-1 0 1 0 0,1 0 0 0 0,0 0-1 0 0,-1 0 1 0 0,1 1-1 0 0,0-1 1 0 0,0 0-1 0 0,0 0 1 0 0,0 0 0 0 0,0 0-1 0 0,0 0 1 0 0,1 0-1 0 0,-1 0 1 0 0,0 0 0 0 0,0 1-1 0 0,1-1 1 0 0,-1 0-1 0 0,2 2 1 0 0,11 16 3947 0 0,-6-11-3789 0 0,1-1 1 0 0,0-1 0 0 0,0 1-1 0 0,1-1 1 0 0,0-1-1 0 0,0 1 1 0 0,1-2 0 0 0,10 5-1 0 0,84 24 1379 0 0,-89-29-1796 0 0,8 1-34 0 0,-1-1 0 0 0,1-1 1 0 0,42 1-1 0 0,-48-6 679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08:11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 6447 0 0,'-9'0'586'0'0,"6"-2"-531"0"0,-20 3 11478 0 0,23-1-11231 0 0,4 12 2200 0 0,12 13-3398 0 0,-15-24 1381 0 0,54 71 312 0 0,100 101-1 0 0,-56-80-629 0 0,77 80 106 0 0,-171-168-229 0 0,0 1 0 0 0,0 0 0 0 0,-1 0 0 0 0,0 0 0 0 0,0 1 0 0 0,-1 0 0 0 0,4 9 0 0 0,-6-13-20 0 0,0 0-1 0 0,-1 0 1 0 0,1 0 0 0 0,-1 0-1 0 0,0 0 1 0 0,1 0-1 0 0,-2 0 1 0 0,1 0 0 0 0,0 0-1 0 0,0 0 1 0 0,-1 0 0 0 0,0 0-1 0 0,1 0 1 0 0,-1 0-1 0 0,0 0 1 0 0,-1 0 0 0 0,1-1-1 0 0,0 1 1 0 0,-1 0 0 0 0,-3 3-1 0 0,-10 12 312 0 0,-2 0 0 0 0,0-2 1 0 0,-1 0-1 0 0,-1-1 0 0 0,-26 17 0 0 0,-18 14-42 0 0,43-31-226 0 0,3-2-79 0 0,1 0 0 0 0,0 1 0 0 0,1 1 1 0 0,1 0-1 0 0,-21 27 0 0 0,33-39-58 0 0,1-1 0 0 0,-1 1 0 0 0,1 0-1 0 0,0 0 1 0 0,0 0 0 0 0,0-1 0 0 0,0 1 0 0 0,0 0-1 0 0,1 0 1 0 0,-1 0 0 0 0,1 0 0 0 0,0 0 0 0 0,0 0-1 0 0,0 1 1 0 0,0-1 0 0 0,0 0 0 0 0,1 0 0 0 0,-1 0-1 0 0,3 5 1 0 0,-3-7-317 0 0,0 0 226 0 0,0-1-1 0 0,0 0 0 0 0,0 0 0 0 0,0 0 1 0 0,0 1-1 0 0,0-1 0 0 0,0 0 0 0 0,0 0 1 0 0,0 0-1 0 0,0 1 0 0 0,0-1 0 0 0,0 0 1 0 0,1 0-1 0 0,8 0-7585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2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1 968 7799 0 0,'0'0'6444'0'0,"3"0"-6129"0"0,1-2-228 0 0,1 1 0 0 0,0-1 0 0 0,-1 0 0 0 0,1 0 0 0 0,-1 0 0 0 0,0-1 0 0 0,0 1 0 0 0,0-1 0 0 0,0 0 0 0 0,0-1 1 0 0,6-6-1 0 0,4-6 75 0 0,18-27 0 0 0,-23 29-110 0 0,120-192 33 0 0,-47 69-67 0 0,47-47 387 0 0,-68 90-201 0 0,-55 85-5 0 0,-7 14 6 0 0,0 2-253 0 0,-17 111-114 0 0,5 1-1 0 0,3 177 0 0 0,10-292 162 0 0,1 17-6 0 0,0 0-1 0 0,1 1 1 0 0,1-1-1 0 0,0 0 1 0 0,2 0-1 0 0,11 30 1 0 0,-15-46 1 0 0,11 15 15 0 0,-11-18 1049 0 0,1-3-972 0 0,0 1 0 0 0,0 0 0 0 0,-1-1 0 0 0,1 1 0 0 0,0-1 0 0 0,0 0 0 0 0,0 1 0 0 0,-1-1 0 0 0,1 0-1 0 0,0 0 1 0 0,-1 0 0 0 0,1 0 0 0 0,-1 0 0 0 0,1-1 0 0 0,-1 1 0 0 0,0 0 0 0 0,0-1 0 0 0,1 1 0 0 0,0-3 0 0 0,3-3 113 0 0,0-2 1 0 0,7-13 0 0 0,-6 9 18 0 0,4-5-71 0 0,32-63 178 0 0,68-95 1 0 0,62-74 159 0 0,59-77-382 0 0,-221 312-177 0 0,-4 8-14 0 0,-1-1-1 0 0,1 1 1 0 0,0 0-1 0 0,9-7 1 0 0,-14 14-136 0 0,-2 7-1186 0 0,0 1 517 0 0,0-1 0 0 0,-1 1 1 0 0,0-1-1 0 0,-5 14 0 0 0,5-14-855 0 0,-7 16-3908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3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12 6911 0 0,'0'0'528'0'0,"-4"-10"7222"0"0,1 10-7626 0 0,0-1 0 0 0,0 1 1 0 0,0 0-1 0 0,-1 0 1 0 0,1 0-1 0 0,0 0 1 0 0,0 1-1 0 0,-1-1 1 0 0,1 1-1 0 0,0 0 0 0 0,0 0 1 0 0,0 0-1 0 0,0 0 1 0 0,0 0-1 0 0,0 1 1 0 0,0 0-1 0 0,1-1 1 0 0,-1 1-1 0 0,0 0 0 0 0,1 0 1 0 0,0 0-1 0 0,-3 3 1 0 0,-7 8-128 0 0,0 0 1 0 0,-18 28-1 0 0,20-27 135 0 0,-6 10-132 0 0,0 0 0 0 0,-18 38 0 0 0,29-50 0 0 0,0 0 0 0 0,1 0 0 0 0,0 1 0 0 0,1 0 0 0 0,0-1 0 0 0,1 1 0 0 0,-1 24 0 0 0,2-30 0 0 0,1-5 0 0 0,0 0 0 0 0,0 0 0 0 0,0 1 0 0 0,0-1 0 0 0,0 0 0 0 0,1 0 0 0 0,-1 1 0 0 0,1-1 0 0 0,0 0 0 0 0,-1 0 0 0 0,1 0 0 0 0,2 4 0 0 0,4 5 0 0 0,3-1 0 0 0,6 3 0 0 0,-11-12 0 0 0,-1 0 0 0 0,0-1 29 0 0,0 1 0 0 0,1 0 0 0 0,-1-1 0 0 0,0 0 0 0 0,1 0 0 0 0,-1 0 0 0 0,0-1 0 0 0,0 1 0 0 0,1-1 0 0 0,-1 0 0 0 0,0 0 0 0 0,0 0 0 0 0,0-1 0 0 0,0 0 0 0 0,0 0 0 0 0,0 0 0 0 0,-1 0 0 0 0,1 0 0 0 0,5-5 0 0 0,3-3 140 0 0,0 0 1 0 0,0-1-1 0 0,19-24 1 0 0,-24 26-74 0 0,-1 1 1 0 0,0-1-1 0 0,-1 0 1 0 0,0 0 0 0 0,7-19-1 0 0,-10 23-77 0 0,0 0 0 0 0,-1 0 0 0 0,0-1 0 0 0,0 1 0 0 0,0 0 0 0 0,-1 0-1 0 0,0-1 1 0 0,0 1 0 0 0,0 0 0 0 0,0-1 0 0 0,-1 1 0 0 0,0 0 0 0 0,-2-7 0 0 0,0 3-52 0 0,0 1 0 0 0,-1 0 1 0 0,0-1-1 0 0,0 2 0 0 0,-1-1 1 0 0,0 0-1 0 0,0 1 1 0 0,-1 0-1 0 0,0 0 0 0 0,0 1 1 0 0,-1 0-1 0 0,1 0 0 0 0,-1 0 1 0 0,-12-7-1 0 0,17 12-220 0 0,8-10-6297 0 0,-2 7 6091 0 0,10-17-915 0 0,4 2-2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19:52:3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83 13447 0 0,'34'-34'1432'0'0,"-33"32"-1389"0"0,1 1 0 0 0,-1-1-1 0 0,1 0 1 0 0,-1 0 0 0 0,0 0-1 0 0,0 1 1 0 0,0-1 0 0 0,0 0-1 0 0,0 0 1 0 0,0-3 0 0 0,4-5 705 0 0,-2 7-835 0 0,8-10 2955 0 0,-7 14-1228 0 0,-1 8-1259 0 0,-3-3-316 0 0,0 0 1 0 0,0 1-1 0 0,0-1 0 0 0,-1 0 0 0 0,0 1 1 0 0,0-1-1 0 0,-3 8 0 0 0,-18 43 256 0 0,20-52-276 0 0,-86 173 919 0 0,7-17-543 0 0,54-101-335 0 0,-46 111 126 0 0,60-135-143 0 0,2 0 0 0 0,-13 71-1 0 0,21-76-66 0 0,-1 36 0 0 0,4-65-75 0 0,11-1-7120 0 0,0-2 130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3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16 8751 0 0,'0'-1'674'0'0,"0"0"-303"0"0,0 0 1 0 0,0 1-1 0 0,0-1 1 0 0,0 1-1 0 0,0-1 0 0 0,0 1 1 0 0,0-1-1 0 0,0 0 1 0 0,0 1-1 0 0,0-1 1 0 0,0 1-1 0 0,0-1 1 0 0,0 1-1 0 0,-1-1 1 0 0,1 1-1 0 0,0-1 0 0 0,0 1 1 0 0,-1-1-1 0 0,1 1 1 0 0,-2-3 1485 0 0,1 2-1485 0 0,0 1-266 0 0,1 0 0 0 0,-1 0 1 0 0,1 1-1 0 0,-1-1 0 0 0,0 0 1 0 0,1 0-1 0 0,-1 0 1 0 0,1 0-1 0 0,-1 0 0 0 0,0 1 1 0 0,1-1-1 0 0,-1 0 0 0 0,1 0 1 0 0,-1 1-1 0 0,1-1 0 0 0,-1 0 1 0 0,1 1-1 0 0,-1 0 0 0 0,-19 21-354 0 0,12-10 292 0 0,1 0 0 0 0,1 1 0 0 0,-9 23 0 0 0,-9 44 25 0 0,12-39-20 0 0,-181 486-1263 0 0,172-480 1053 0 0,-105 226-168 0 0,125-271 245 0 0,4-3-155 0 0,0 1 74 0 0,0-1 0 0 0,-1 0 0 0 0,1 0 0 0 0,0 0 0 0 0,-1 0-1 0 0,1 0 1 0 0,-1 0 0 0 0,1-1 0 0 0,-1 0 0 0 0,3-1 0 0 0,13-11-894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3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33 10591 0 0,'-2'0'819'0'0,"-21"-1"8229"0"0,93-11-8062 0 0,-38 5-513 0 0,-1 2 0 0 0,47-2 0 0 0,-71 7-484 0 0,0 1 0 0 0,0 0 1 0 0,0 1-1 0 0,0 0 0 0 0,12 4 0 0 0,-13-3-460 0 0,0-1 1 0 0,0 0-1 0 0,0-1 0 0 0,1 1 1 0 0,-1-1-1 0 0,1-1 0 0 0,7 1 1 0 0,2-2-1452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3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78 126 2759 0 0,'0'2'11821'0'0,"6"6"-10036"0"0,0-4-1473 0 0,0 0 1 0 0,0 0 0 0 0,0 0-1 0 0,1-1 1 0 0,-1 0 0 0 0,1 0 0 0 0,-1-1-1 0 0,1 0 1 0 0,0 0 0 0 0,0-1-1 0 0,0 1 1 0 0,12-1 0 0 0,-9-1-212 0 0,1 0-1 0 0,-1-1 1 0 0,0 0 0 0 0,0-1 0 0 0,0 0-1 0 0,1-1 1 0 0,-2 0 0 0 0,13-5 0 0 0,-5 1-31 0 0,-1 1-20 0 0,0-1 0 0 0,0-1 0 0 0,16-11 0 0 0,-25 14-50 0 0,0-2 0 0 0,-4 2 0 0 0,3-8 0 0 0,-5 10-25 0 0,1 0-1 0 0,-1 0 1 0 0,0 0-1 0 0,-1 0 1 0 0,1 0-1 0 0,0-1 1 0 0,-1 1-1 0 0,0 0 1 0 0,1-4 0 0 0,-1 6-74 0 0,-1-2-9 0 0,0 1 0 0 0,1 0 1 0 0,-1-1-1 0 0,0 1 0 0 0,0 0 0 0 0,0-1 0 0 0,-2-1 1 0 0,2 1-20 0 0,-1 2 94 0 0,1-1 1 0 0,0 1 0 0 0,0 0 0 0 0,-1 0 0 0 0,1 0 0 0 0,-1 0 0 0 0,1 0 0 0 0,-1 1 0 0 0,1-1 0 0 0,-1 0 0 0 0,0 1 0 0 0,1-1 0 0 0,-1 1 0 0 0,0-1 0 0 0,1 1 0 0 0,-1 0 0 0 0,0 0 0 0 0,0 0 0 0 0,1 0 0 0 0,-1 0-1 0 0,0 0 1 0 0,-2 1 0 0 0,-2 0 0 0 0,-1 0 0 0 0,1 1 0 0 0,-1 0 0 0 0,-6 3 0 0 0,-7 4 27 0 0,1 1 0 0 0,1 0 0 0 0,-33 25 1 0 0,-45 47 6 0 0,59-49-1 0 0,26-23-1 0 0,-2 1 0 0 0,0 0 0 0 0,-20 25 0 0 0,31-33 23 0 0,1-1 1 0 0,-1 1-1 0 0,1-1 0 0 0,0 1 1 0 0,0-1-1 0 0,0 1 0 0 0,0 0 0 0 0,0-1 1 0 0,0 1-1 0 0,1 0 0 0 0,-1 0 1 0 0,1 0-1 0 0,0-1 0 0 0,0 1 0 0 0,0 0 1 0 0,0 0-1 0 0,2 5 0 0 0,-2-1 54 0 0,1 0 51 0 0,0 0 0 0 0,0 0 0 0 0,0-1 0 0 0,1 1-1 0 0,0-1 1 0 0,0 1 0 0 0,1-1 0 0 0,0 1 0 0 0,0-1 0 0 0,0 0 0 0 0,1-1-1 0 0,0 1 1 0 0,9 10 0 0 0,-9-12-69 0 0,0 0 1 0 0,1-1-1 0 0,-1 1 1 0 0,1-1-1 0 0,0 0 1 0 0,0 0-1 0 0,0 0 0 0 0,1-1 1 0 0,-1 0-1 0 0,1 0 1 0 0,-1 0-1 0 0,1-1 0 0 0,0 0 1 0 0,-1 0-1 0 0,1 0 1 0 0,10 0-1 0 0,13-1 42 0 0,-8 1 33 0 0,34-4-1 0 0,-44 1-113 0 0,1-1 0 0 0,-1 0 0 0 0,20-8 0 0 0,-29 10 55 0 0,8-4 58 0 0,-2 0-65 0 0,-7 4 192 0 0,1 1-176 0 0,4-3-11 0 0,-5 3 386 0 0,0 1-392 0 0,4 2-43 0 0,-4-2-10 0 0,4 6-116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34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975 35 4607 0 0,'0'0'354'0'0,"3"-2"-233"0"0,13-7-139 0 0,-8 6 1736 0 0,1 0 1 0 0,-1 0-1 0 0,13-1 1 0 0,-13 1-1219 0 0,-7 3 460 0 0,1-1-495 0 0,0 0-187 0 0,17-4 1934 0 0,-13 6-957 0 0,-11 7-274 0 0,-2-2-916 0 0,0 1 1 0 0,-1-1-1 0 0,0-1 1 0 0,-17 10-1 0 0,5-4-22 0 0,-144 86 76 0 0,132-79-94 0 0,-322 172-89 0 0,249-144 64 0 0,80-36 0 0 0,-111 45 2616 0 0,136-55-2610 0 0,0 0 0 0 0,1 0 0 0 0,-1 0 0 0 0,0 1 0 0 0,1-1 0 0 0,-1 0-1 0 0,0 0 1 0 0,1 0 0 0 0,-1 0 0 0 0,0 0 0 0 0,0 0 0 0 0,1 0 0 0 0,-1 1 0 0 0,0-1 0 0 0,0 0 0 0 0,1 0-1 0 0,-1 0 1 0 0,0 0 0 0 0,0 1 0 0 0,0-1 0 0 0,1 0 0 0 0,-1 0 0 0 0,0 1 0 0 0,0-1 0 0 0,0 0 0 0 0,0 0-1 0 0,1 1 1 0 0,-1 0 1 0 0,0-1 0 0 0,0 0 0 0 0,0 1-1 0 0,0-1 1 0 0,1 0 0 0 0,-1 1-1 0 0,0-1 1 0 0,0 0 0 0 0,1 1 0 0 0,-1-1-1 0 0,0 0 1 0 0,1 0 0 0 0,-1 1-1 0 0,0-1 1 0 0,1 0 0 0 0,-1 0 0 0 0,0 0-1 0 0,1 1 1 0 0,-1-1 0 0 0,0 0-1 0 0,1 0 1 0 0,-1 0 0 0 0,0 0 0 0 0,1 0-1 0 0,-1 0 1 0 0,1 0 0 0 0,-1 0-1 0 0,1 0 1 0 0,26 1 266 0 0,33-2 219 0 0,64-2-66 0 0,-42 3-233 0 0,-19-2-187 0 0,103-7 41 0 0,-137 4-40 0 0,-11 2 12 0 0,-1 1-1 0 0,29-1 1 0 0,-44 3-80 0 0,-14 8-98 0 0,5-4 130 0 0,-5 5-2 0 0,-1-2-1 0 0,0 0 0 0 0,-1 0 1 0 0,0-1-1 0 0,-16 5 0 0 0,-30 11-368 0 0,-105 57 0 0 0,85-32 361 0 0,-34 18 1 0 0,39-28 2 0 0,-106 71 0 0 0,173-102 37 0 0,4-4 0 0 0,0 0 0 0 0,1 1 0 0 0,-1 0 0 0 0,1 0 0 0 0,0 0 1 0 0,0 0-1 0 0,0 1 0 0 0,-3 3 0 0 0,6-7 0 0 0,0 0 0 0 0,0 0-1 0 0,0 0 1 0 0,0 0 0 0 0,0 1 0 0 0,0-1 0 0 0,0 0 0 0 0,0 0-1 0 0,0 0 1 0 0,0 0 0 0 0,0 0 0 0 0,0 0 0 0 0,0 0 0 0 0,0 0-1 0 0,0 0 1 0 0,0 0 0 0 0,0 0 0 0 0,0 0 0 0 0,0 0 0 0 0,0 0 0 0 0,0 0-1 0 0,0 0 1 0 0,0 0 0 0 0,0 1 0 0 0,0-1 0 0 0,0 0 0 0 0,0 0-1 0 0,0 0 1 0 0,0 0 0 0 0,0 0 0 0 0,0 0 0 0 0,0 0 0 0 0,0 0 0 0 0,0 0-1 0 0,0 0 1 0 0,0 0 0 0 0,0 0 0 0 0,0 0 0 0 0,0 0 0 0 0,0 0-1 0 0,0 0 1 0 0,1 0 0 0 0,-1 0 0 0 0,0 0 0 0 0,0 0 0 0 0,0 0-1 0 0,0 1 1 0 0,0-1 0 0 0,0 0 0 0 0,0 0 0 0 0,0 0 0 0 0,0 0 0 0 0,0 0-1 0 0,0 0 1 0 0,0 0 0 0 0,0 0 0 0 0,0 0 0 0 0,0 0 0 0 0,0 0-1 0 0,0 0 1 0 0,1 0 0 0 0,-1 0 0 0 0,0 0 0 0 0,0 0 0 0 0,0-1 0 0 0,0 1-1 0 0,0 0 1 0 0,10 4 84 0 0,-5-3-6 0 0,8 3-52 0 0,-1 0 29 0 0,11 7 204 0 0,-15-6-171 0 0,3 1-50 0 0,0 0-1 0 0,1-1 1 0 0,-1-1-1 0 0,1 0 1 0 0,0 0-1 0 0,0-1 1 0 0,0-1-1 0 0,0 0 1 0 0,0-1-1 0 0,20 0 1 0 0,-2-3 26 0 0,-1-1 0 0 0,52-13 0 0 0,86-31 52 0 0,-159 45-112 0 0,117-22 54 0 0,-111 23-59 0 0,0 5 0 0 0,-12-3-82 0 0,0 0 0 0 0,0 1 0 0 0,0-1-1 0 0,-1 1 1 0 0,1 0 0 0 0,-1 0 0 0 0,1 0 0 0 0,-1 0 0 0 0,0 0-1 0 0,1 0 1 0 0,-1 0 0 0 0,0 0 0 0 0,0 0 0 0 0,-1 0 0 0 0,1 0-1 0 0,0 1 1 0 0,-1-1 0 0 0,1 3 0 0 0,0-2-324 0 0,-1 3 390 0 0,-4 14-13337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3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0 6447 0 0,'-2'2'6754'0'0,"-5"4"-6293"0"0,0 1 1 0 0,1 0-1 0 0,0 0 0 0 0,1 0 1 0 0,0 1-1 0 0,0 0 1 0 0,-4 8-1 0 0,0 1-178 0 0,-8 14 170 0 0,-26 64 0 0 0,-2 37-130 0 0,25-67-490 0 0,-37 78 0 0 0,35-104-380 0 0,-1-1-1 0 0,-2 0 1 0 0,-41 47 0 0 0,64-84 425 0 0,2-3-1668 0 0,-2-8-3252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3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106 327 7423 0 0,'0'0'568'0'0,"0"3"-394"0"0,-1 3-54 0 0,0 0-1 0 0,0 0 1 0 0,-1 0 0 0 0,0 0 0 0 0,0 0 0 0 0,0 0 0 0 0,0-1 0 0 0,-1 1 0 0 0,0-1 0 0 0,0 0 0 0 0,-5 7-1 0 0,0-2 229 0 0,3-2-48 0 0,-1-1-1 0 0,-1 0 0 0 0,1 0 0 0 0,-1 0 1 0 0,0-1-1 0 0,-12 8 1713 0 0,12-26-1114 0 0,6 9-808 0 0,0 0 0 0 0,1 0 0 0 0,-1 0 0 0 0,1 1 0 0 0,-1-1 0 0 0,1 0 0 0 0,0 0 0 0 0,0 0 0 0 0,0 0 0 0 0,1 0 0 0 0,-1 1 0 0 0,1-1 0 0 0,-1 0 0 0 0,1 0 0 0 0,0 0 0 0 0,2-3 0 0 0,2-5 94 0 0,1 0 0 0 0,11-16 0 0 0,-9 14-48 0 0,8-11-51 0 0,0 0 0 0 0,1 1 0 0 0,1 1 0 0 0,1 1 0 0 0,2 1 0 0 0,0 1 0 0 0,0 0 0 0 0,2 2 0 0 0,0 0 0 0 0,37-19 0 0 0,-26 19-24 0 0,0 0 1 0 0,0 3-1 0 0,59-17 0 0 0,-55 21-47 0 0,-30 7-8 0 0,0 0-1 0 0,0 1 1 0 0,1 0-1 0 0,-1 1 1 0 0,1 0-1 0 0,-1 0 1 0 0,1 1 0 0 0,9 0-1 0 0,-2 4-5 0 0,-2 4 0 0 0,-12-6 1 0 0,1 1-1 0 0,-1 0 1 0 0,0 1-1 0 0,1-1 0 0 0,-2 0 1 0 0,1 0-1 0 0,0 1 1 0 0,-1-1-1 0 0,1 1 1 0 0,-1 0-1 0 0,0-1 0 0 0,0 1 1 0 0,0 0-1 0 0,-1 0 1 0 0,1 0-1 0 0,-1-1 0 0 0,0 6 1 0 0,-1 4 13 0 0,0 0 0 0 0,0 0 0 0 0,-6 23 0 0 0,5-28-4 0 0,0 0 0 0 0,-1 0 0 0 0,0 0-1 0 0,0-1 1 0 0,-1 1 0 0 0,1-1 0 0 0,-2 0-1 0 0,-4 7 1 0 0,-6 10 38 0 0,7-11-41 0 0,-1-1-1 0 0,0 0 0 0 0,0-1 1 0 0,-1 0-1 0 0,-1 0 1 0 0,0-1-1 0 0,0 0 0 0 0,-1-1 1 0 0,-26 15-1 0 0,13-11 7 0 0,0 0 0 0 0,-1-2 0 0 0,0-1-1 0 0,-37 10 1 0 0,-20-5-13 0 0,62-14-96 0 0,16-2 7 0 0,3-1 6 0 0,1 0 0 0 0,-1-1-1 0 0,1 1 1 0 0,0 0 0 0 0,-1 0 0 0 0,1-1 0 0 0,-1-3 0 0 0,1 4-35 0 0,1-1 0 0 0,0 1 1 0 0,-1 0-1 0 0,1-1 0 0 0,0 1 1 0 0,0 0-1 0 0,0 0 1 0 0,1-1-1 0 0,-1 1 0 0 0,0 0 1 0 0,1-1-1 0 0,0 1 1 0 0,1-4-1 0 0,-1 3-594 0 0,0 0 0 0 0,0-1 1 0 0,0 1-1 0 0,0 0 0 0 0,-1-6 0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3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7367 0 0,'0'0'12531'0'0,"-2"3"-12382"0"0,-58 89 661 0 0,51-78-795 0 0,-17 27 38 0 0,8-13-43 0 0,11-15-10 0 0,4 1 0 0 0,7 2 0 0 0,6-1 14 0 0,4-4 52 0 0,2-3 1 0 0,0-3-54 0 0,1-2-35 0 0,-11-3-252 0 0,1-1 0 0 0,-1 0 0 0 0,1-1 0 0 0,-1 0 0 0 0,0 0 1 0 0,1 0-1 0 0,8-5 0 0 0,0-2-761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36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23 102 9215 0 0,'0'-1'707'0'0,"-10"-20"-361"0"0,3 6 2164 0 0,1-2 5230 0 0,11 3-6334 0 0,-2 11-1340 0 0,1 0-1 0 0,-1 0 1 0 0,1 0-1 0 0,0 1 1 0 0,0-1-1 0 0,0 1 0 0 0,0 0 1 0 0,1 0-1 0 0,6-2 1 0 0,10-3-6303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36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 3679 0 0,'0'0'284'0'0,"-2"2"23"0"0,-30 18 8360 0 0,31-19-8061 0 0,0 0-553 0 0,1-1-1 0 0,0 0 1 0 0,0 0-1 0 0,0 0 0 0 0,0 0 1 0 0,-1 0-1 0 0,1 0 1 0 0,0 0-1 0 0,0 0 0 0 0,0 0 1 0 0,0 1-1 0 0,0-1 1 0 0,-1 0-1 0 0,1 0 1 0 0,0 0-1 0 0,0 0 0 0 0,0 1 1 0 0,0-1-1 0 0,0 0 1 0 0,0 0-1 0 0,0 0 1 0 0,0 0-1 0 0,0 1 0 0 0,0-1 1 0 0,0 0-1 0 0,0 0 1 0 0,0 0-1 0 0,0 0 0 0 0,0 1 1 0 0,0-1-1 0 0,0 0 1 0 0,0 0-1 0 0,0 0 1 0 0,0 1-1 0 0,0-1 0 0 0,0 0 1 0 0,0 0-1 0 0,0 0 1 0 0,0 0-1 0 0,0 1 0 0 0,0-1 1 0 0,0 0-1 0 0,0 0 1 0 0,1 0-1 0 0,-1 0 1 0 0,0 0-1 0 0,0 1 0 0 0,0-1 1 0 0,0 0-1 0 0,14 2 897 0 0,27-7-844 0 0,-33 4 199 0 0,2-1-218 0 0,0 0 1 0 0,1-1-1 0 0,14-7 1 0 0,13-3 74 0 0,-30 11-550 0 0,13-3 1048 0 0,25-4 1 0 0,-11 7-1942 0 0,1 8-5490 0 0,-24-3 2042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1T20:30:37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 5527 0 0,'0'0'423'0'0,"-2"1"24"0"0,-13 9 3711 0 0,14-9-3307 0 0,0 0 0 0 0,-1 0 0 0 0,1 0-1 0 0,0 0 1 0 0,0 0 0 0 0,0 0 0 0 0,0 0-1 0 0,0 0 1 0 0,0 0 0 0 0,0 0 0 0 0,0 2 0 0 0,3-2-274 0 0,6 0-330 0 0,-1 0-1 0 0,1 0 1 0 0,-1-1 0 0 0,1 0-1 0 0,13-2 1 0 0,42-10 311 0 0,5-1-251 0 0,-9 10-354 0 0,10-2-3095 0 0,-54 4 1419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F34B-EE58-4F01-95CC-8BFD4A4DC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BEE41-435B-4FCE-A8AC-E5D04AF24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F5EA1-AB82-44F6-A0B8-72429B56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A210-0E2C-4188-B1F5-B4C2C1BD94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F2DAE-8739-4475-8597-35015C96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E8377-9627-48B0-BAAE-837D4978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4C14-C4BD-4DEB-91A5-C424DFA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7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3AEA-83C2-4520-A9D4-4F40B153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A0CB5-ED1F-4846-B2F4-5525369F6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CA3E4-C40F-416E-B6C5-4B0237BB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A210-0E2C-4188-B1F5-B4C2C1BD94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ACD52-F441-4FC0-A435-3CC722E3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0E9FE-0356-4386-A18E-BCB4BF06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4C14-C4BD-4DEB-91A5-C424DFA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2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8D05A-B5EA-4627-AC1A-A85AD7811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E2D8C-3F1C-4C62-94DF-C977FA82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8864-2EFB-4AEC-A03B-1D31A408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A210-0E2C-4188-B1F5-B4C2C1BD94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A88AB-3C3E-41E4-AA32-FC2A7DCA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6F12B-D217-4F68-AD54-77A2FB6F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4C14-C4BD-4DEB-91A5-C424DFA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4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526C-1232-4E99-9782-B48B0238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7687-7DD9-4AE0-B0D1-AA9379D4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DB0F-EA15-472C-9EE5-C6122659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A210-0E2C-4188-B1F5-B4C2C1BD94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FCDC1-3064-47C6-80E0-1DC22BD5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3CC0-217C-4C93-BC4F-A6485AA7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4C14-C4BD-4DEB-91A5-C424DFA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9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8A7F-9FF2-43FC-A2C8-345310D0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D2053-A80C-4041-A374-4A9C0295E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42489-2D47-4EC4-8959-7E268F80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A210-0E2C-4188-B1F5-B4C2C1BD94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46BAB-9E1B-4124-9FF1-B4A07E35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ADB62-95B9-490D-BE55-9CCC2DD1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4C14-C4BD-4DEB-91A5-C424DFA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8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6A75-52F6-4C84-8BDF-96208F03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DE24-2519-4AD1-B423-B64A54597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D2F72-3617-4849-8A2A-BD5BE357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6412-79BB-4AD6-BDC9-34C53AA6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A210-0E2C-4188-B1F5-B4C2C1BD94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FC4E4-B419-46B6-841B-5B8951A1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A7334-28D7-475C-9306-BF84D4FF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4C14-C4BD-4DEB-91A5-C424DFA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4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4B1-76D2-40B0-98D9-46B1B069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7A141-9EB3-4197-B47C-4C3080859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9292D-8ACA-4C81-A093-BEA732541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7CDEC-6C28-474D-B3D4-7F4450EBE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628AE-F412-4B6D-BB18-2BA9A09C0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07547-93BE-4C2C-AE62-8D4B8403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A210-0E2C-4188-B1F5-B4C2C1BD94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621B7-DC35-451F-95C6-796879C5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F427A-FA38-4857-89BA-2D29C92BC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4C14-C4BD-4DEB-91A5-C424DFA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0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09B3-968C-482A-BACC-F39838AC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8B027-A815-43D0-9A86-3D7FE0DF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A210-0E2C-4188-B1F5-B4C2C1BD94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4576E-99D2-4A13-8DD1-60C3A2F6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28651-B969-4217-B0A5-0E0D7138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4C14-C4BD-4DEB-91A5-C424DFA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8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BCF13-659B-41BE-A68A-999A1651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A210-0E2C-4188-B1F5-B4C2C1BD94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7CADB-2DAF-49DE-9143-B828E737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5CD84-DE5D-437D-9D42-0AE5D6B2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4C14-C4BD-4DEB-91A5-C424DFA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5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E3E2-5062-4201-97A3-BD7E6A84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87F3-9C7D-42C1-B508-9CAFAF33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29197-D7BF-4EF3-9D40-FE5ACF12C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BB1E5-276A-4A49-9073-2EBB8CA6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A210-0E2C-4188-B1F5-B4C2C1BD94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6031E-2EDE-4CF2-97DE-5ADBA060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FE8F5-B0EA-4265-8BFE-0064A39A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4C14-C4BD-4DEB-91A5-C424DFA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0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7A91-5A3B-483A-BA35-84F2FFD6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199E0-B13F-4144-85A8-7E351E49D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9DB32-8559-4317-BF2D-1C1D4E81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E675E-BA48-40B2-BC09-81185BE1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A210-0E2C-4188-B1F5-B4C2C1BD94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71433-C9A7-471F-9FC6-B5EB8AA4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EA5EE-3A4A-4B75-BC8B-039B2DB0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4C14-C4BD-4DEB-91A5-C424DFA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7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2ACFD-5348-4660-BF28-ACE6753E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B41B2-E3E1-456B-8796-E26DD9C9A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D1CD9-6306-4C86-AE6D-985EFC3AC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A210-0E2C-4188-B1F5-B4C2C1BD947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B8D12-E0CE-45B4-96C7-BAD827557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962CD-903F-4557-9860-9B281F38D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74C14-C4BD-4DEB-91A5-C424DFA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78.png"/><Relationship Id="rId671" Type="http://schemas.openxmlformats.org/officeDocument/2006/relationships/image" Target="../media/image2153.png"/><Relationship Id="rId21" Type="http://schemas.openxmlformats.org/officeDocument/2006/relationships/image" Target="../media/image1832.png"/><Relationship Id="rId324" Type="http://schemas.openxmlformats.org/officeDocument/2006/relationships/customXml" Target="../ink/ink2011.xml"/><Relationship Id="rId531" Type="http://schemas.openxmlformats.org/officeDocument/2006/relationships/image" Target="../media/image2084.png"/><Relationship Id="rId629" Type="http://schemas.openxmlformats.org/officeDocument/2006/relationships/image" Target="../media/image2132.png"/><Relationship Id="rId170" Type="http://schemas.openxmlformats.org/officeDocument/2006/relationships/customXml" Target="../ink/ink1934.xml"/><Relationship Id="rId268" Type="http://schemas.openxmlformats.org/officeDocument/2006/relationships/customXml" Target="../ink/ink1983.xml"/><Relationship Id="rId475" Type="http://schemas.openxmlformats.org/officeDocument/2006/relationships/image" Target="../media/image2056.png"/><Relationship Id="rId682" Type="http://schemas.openxmlformats.org/officeDocument/2006/relationships/customXml" Target="../ink/ink2190.xml"/><Relationship Id="rId32" Type="http://schemas.openxmlformats.org/officeDocument/2006/relationships/customXml" Target="../ink/ink1865.xml"/><Relationship Id="rId128" Type="http://schemas.openxmlformats.org/officeDocument/2006/relationships/customXml" Target="../ink/ink1913.xml"/><Relationship Id="rId335" Type="http://schemas.openxmlformats.org/officeDocument/2006/relationships/image" Target="../media/image1987.png"/><Relationship Id="rId542" Type="http://schemas.openxmlformats.org/officeDocument/2006/relationships/customXml" Target="../ink/ink2120.xml"/><Relationship Id="rId181" Type="http://schemas.openxmlformats.org/officeDocument/2006/relationships/image" Target="../media/image1910.png"/><Relationship Id="rId402" Type="http://schemas.openxmlformats.org/officeDocument/2006/relationships/customXml" Target="../ink/ink2050.xml"/><Relationship Id="rId279" Type="http://schemas.openxmlformats.org/officeDocument/2006/relationships/image" Target="../media/image1959.png"/><Relationship Id="rId486" Type="http://schemas.openxmlformats.org/officeDocument/2006/relationships/customXml" Target="../ink/ink2092.xml"/><Relationship Id="rId693" Type="http://schemas.openxmlformats.org/officeDocument/2006/relationships/image" Target="../media/image2164.png"/><Relationship Id="rId707" Type="http://schemas.openxmlformats.org/officeDocument/2006/relationships/image" Target="../media/image2171.png"/><Relationship Id="rId43" Type="http://schemas.openxmlformats.org/officeDocument/2006/relationships/image" Target="../media/image1843.png"/><Relationship Id="rId139" Type="http://schemas.openxmlformats.org/officeDocument/2006/relationships/image" Target="../media/image1889.png"/><Relationship Id="rId346" Type="http://schemas.openxmlformats.org/officeDocument/2006/relationships/customXml" Target="../ink/ink2022.xml"/><Relationship Id="rId553" Type="http://schemas.openxmlformats.org/officeDocument/2006/relationships/image" Target="../media/image2095.png"/><Relationship Id="rId192" Type="http://schemas.openxmlformats.org/officeDocument/2006/relationships/customXml" Target="../ink/ink1945.xml"/><Relationship Id="rId206" Type="http://schemas.openxmlformats.org/officeDocument/2006/relationships/customXml" Target="../ink/ink1952.xml"/><Relationship Id="rId413" Type="http://schemas.openxmlformats.org/officeDocument/2006/relationships/image" Target="../media/image2025.png"/><Relationship Id="rId497" Type="http://schemas.openxmlformats.org/officeDocument/2006/relationships/image" Target="../media/image2067.png"/><Relationship Id="rId620" Type="http://schemas.openxmlformats.org/officeDocument/2006/relationships/customXml" Target="../ink/ink2159.xml"/><Relationship Id="rId718" Type="http://schemas.openxmlformats.org/officeDocument/2006/relationships/customXml" Target="../ink/ink2208.xml"/><Relationship Id="rId357" Type="http://schemas.openxmlformats.org/officeDocument/2006/relationships/image" Target="../media/image1998.png"/><Relationship Id="rId54" Type="http://schemas.openxmlformats.org/officeDocument/2006/relationships/customXml" Target="../ink/ink1876.xml"/><Relationship Id="rId217" Type="http://schemas.openxmlformats.org/officeDocument/2006/relationships/image" Target="../media/image1928.png"/><Relationship Id="rId564" Type="http://schemas.openxmlformats.org/officeDocument/2006/relationships/customXml" Target="../ink/ink2131.xml"/><Relationship Id="rId424" Type="http://schemas.openxmlformats.org/officeDocument/2006/relationships/customXml" Target="../ink/ink2061.xml"/><Relationship Id="rId631" Type="http://schemas.openxmlformats.org/officeDocument/2006/relationships/image" Target="../media/image2133.png"/><Relationship Id="rId270" Type="http://schemas.openxmlformats.org/officeDocument/2006/relationships/customXml" Target="../ink/ink1984.xml"/><Relationship Id="rId65" Type="http://schemas.openxmlformats.org/officeDocument/2006/relationships/image" Target="../media/image1854.png"/><Relationship Id="rId130" Type="http://schemas.openxmlformats.org/officeDocument/2006/relationships/customXml" Target="../ink/ink1914.xml"/><Relationship Id="rId368" Type="http://schemas.openxmlformats.org/officeDocument/2006/relationships/customXml" Target="../ink/ink2033.xml"/><Relationship Id="rId575" Type="http://schemas.openxmlformats.org/officeDocument/2006/relationships/image" Target="../media/image2106.png"/><Relationship Id="rId228" Type="http://schemas.openxmlformats.org/officeDocument/2006/relationships/customXml" Target="../ink/ink1963.xml"/><Relationship Id="rId435" Type="http://schemas.openxmlformats.org/officeDocument/2006/relationships/image" Target="../media/image2036.png"/><Relationship Id="rId642" Type="http://schemas.openxmlformats.org/officeDocument/2006/relationships/customXml" Target="../ink/ink2170.xml"/><Relationship Id="rId281" Type="http://schemas.openxmlformats.org/officeDocument/2006/relationships/image" Target="../media/image1960.png"/><Relationship Id="rId502" Type="http://schemas.openxmlformats.org/officeDocument/2006/relationships/customXml" Target="../ink/ink2100.xml"/><Relationship Id="rId76" Type="http://schemas.openxmlformats.org/officeDocument/2006/relationships/customXml" Target="../ink/ink1887.xml"/><Relationship Id="rId141" Type="http://schemas.openxmlformats.org/officeDocument/2006/relationships/image" Target="../media/image1890.png"/><Relationship Id="rId379" Type="http://schemas.openxmlformats.org/officeDocument/2006/relationships/image" Target="../media/image2008.png"/><Relationship Id="rId586" Type="http://schemas.openxmlformats.org/officeDocument/2006/relationships/customXml" Target="../ink/ink2142.xml"/><Relationship Id="rId7" Type="http://schemas.openxmlformats.org/officeDocument/2006/relationships/image" Target="../media/image1825.png"/><Relationship Id="rId239" Type="http://schemas.openxmlformats.org/officeDocument/2006/relationships/image" Target="../media/image1939.png"/><Relationship Id="rId446" Type="http://schemas.openxmlformats.org/officeDocument/2006/relationships/customXml" Target="../ink/ink2072.xml"/><Relationship Id="rId653" Type="http://schemas.openxmlformats.org/officeDocument/2006/relationships/image" Target="../media/image2144.png"/><Relationship Id="rId292" Type="http://schemas.openxmlformats.org/officeDocument/2006/relationships/customXml" Target="../ink/ink1995.xml"/><Relationship Id="rId306" Type="http://schemas.openxmlformats.org/officeDocument/2006/relationships/customXml" Target="../ink/ink2002.xml"/><Relationship Id="rId87" Type="http://schemas.openxmlformats.org/officeDocument/2006/relationships/image" Target="../media/image1269.png"/><Relationship Id="rId513" Type="http://schemas.openxmlformats.org/officeDocument/2006/relationships/image" Target="../media/image2075.png"/><Relationship Id="rId597" Type="http://schemas.openxmlformats.org/officeDocument/2006/relationships/image" Target="../media/image2117.png"/><Relationship Id="rId720" Type="http://schemas.openxmlformats.org/officeDocument/2006/relationships/customXml" Target="../ink/ink2209.xml"/><Relationship Id="rId152" Type="http://schemas.openxmlformats.org/officeDocument/2006/relationships/customXml" Target="../ink/ink1925.xml"/><Relationship Id="rId457" Type="http://schemas.openxmlformats.org/officeDocument/2006/relationships/image" Target="../media/image2047.png"/><Relationship Id="rId664" Type="http://schemas.openxmlformats.org/officeDocument/2006/relationships/customXml" Target="../ink/ink2181.xml"/><Relationship Id="rId14" Type="http://schemas.openxmlformats.org/officeDocument/2006/relationships/customXml" Target="../ink/ink1856.xml"/><Relationship Id="rId317" Type="http://schemas.openxmlformats.org/officeDocument/2006/relationships/image" Target="../media/image1978.png"/><Relationship Id="rId524" Type="http://schemas.openxmlformats.org/officeDocument/2006/relationships/customXml" Target="../ink/ink2111.xml"/><Relationship Id="rId98" Type="http://schemas.openxmlformats.org/officeDocument/2006/relationships/customXml" Target="../ink/ink1898.xml"/><Relationship Id="rId163" Type="http://schemas.openxmlformats.org/officeDocument/2006/relationships/image" Target="../media/image1901.png"/><Relationship Id="rId370" Type="http://schemas.openxmlformats.org/officeDocument/2006/relationships/customXml" Target="../ink/ink2034.xml"/><Relationship Id="rId230" Type="http://schemas.openxmlformats.org/officeDocument/2006/relationships/customXml" Target="../ink/ink1964.xml"/><Relationship Id="rId468" Type="http://schemas.openxmlformats.org/officeDocument/2006/relationships/customXml" Target="../ink/ink2083.xml"/><Relationship Id="rId675" Type="http://schemas.openxmlformats.org/officeDocument/2006/relationships/image" Target="../media/image2155.png"/><Relationship Id="rId25" Type="http://schemas.openxmlformats.org/officeDocument/2006/relationships/image" Target="../media/image1834.png"/><Relationship Id="rId328" Type="http://schemas.openxmlformats.org/officeDocument/2006/relationships/customXml" Target="../ink/ink2013.xml"/><Relationship Id="rId535" Type="http://schemas.openxmlformats.org/officeDocument/2006/relationships/image" Target="../media/image2086.png"/><Relationship Id="rId174" Type="http://schemas.openxmlformats.org/officeDocument/2006/relationships/customXml" Target="../ink/ink1936.xml"/><Relationship Id="rId381" Type="http://schemas.openxmlformats.org/officeDocument/2006/relationships/image" Target="../media/image2009.png"/><Relationship Id="rId602" Type="http://schemas.openxmlformats.org/officeDocument/2006/relationships/customXml" Target="../ink/ink2150.xml"/><Relationship Id="rId241" Type="http://schemas.openxmlformats.org/officeDocument/2006/relationships/image" Target="../media/image1940.png"/><Relationship Id="rId479" Type="http://schemas.openxmlformats.org/officeDocument/2006/relationships/image" Target="../media/image2058.png"/><Relationship Id="rId686" Type="http://schemas.openxmlformats.org/officeDocument/2006/relationships/customXml" Target="../ink/ink2192.xml"/><Relationship Id="rId36" Type="http://schemas.openxmlformats.org/officeDocument/2006/relationships/customXml" Target="../ink/ink1867.xml"/><Relationship Id="rId339" Type="http://schemas.openxmlformats.org/officeDocument/2006/relationships/image" Target="../media/image1989.png"/><Relationship Id="rId546" Type="http://schemas.openxmlformats.org/officeDocument/2006/relationships/customXml" Target="../ink/ink2122.xml"/><Relationship Id="rId101" Type="http://schemas.openxmlformats.org/officeDocument/2006/relationships/image" Target="../media/image1870.png"/><Relationship Id="rId185" Type="http://schemas.openxmlformats.org/officeDocument/2006/relationships/image" Target="../media/image1912.png"/><Relationship Id="rId406" Type="http://schemas.openxmlformats.org/officeDocument/2006/relationships/customXml" Target="../ink/ink2052.xml"/><Relationship Id="rId392" Type="http://schemas.openxmlformats.org/officeDocument/2006/relationships/customXml" Target="../ink/ink2045.xml"/><Relationship Id="rId613" Type="http://schemas.openxmlformats.org/officeDocument/2006/relationships/image" Target="../media/image2124.png"/><Relationship Id="rId697" Type="http://schemas.openxmlformats.org/officeDocument/2006/relationships/image" Target="../media/image2166.png"/><Relationship Id="rId252" Type="http://schemas.openxmlformats.org/officeDocument/2006/relationships/customXml" Target="../ink/ink1975.xml"/><Relationship Id="rId47" Type="http://schemas.openxmlformats.org/officeDocument/2006/relationships/image" Target="../media/image1845.png"/><Relationship Id="rId112" Type="http://schemas.openxmlformats.org/officeDocument/2006/relationships/customXml" Target="../ink/ink1905.xml"/><Relationship Id="rId557" Type="http://schemas.openxmlformats.org/officeDocument/2006/relationships/image" Target="../media/image2097.png"/><Relationship Id="rId196" Type="http://schemas.openxmlformats.org/officeDocument/2006/relationships/customXml" Target="../ink/ink1947.xml"/><Relationship Id="rId417" Type="http://schemas.openxmlformats.org/officeDocument/2006/relationships/image" Target="../media/image2027.png"/><Relationship Id="rId624" Type="http://schemas.openxmlformats.org/officeDocument/2006/relationships/customXml" Target="../ink/ink2161.xml"/><Relationship Id="rId263" Type="http://schemas.openxmlformats.org/officeDocument/2006/relationships/image" Target="../media/image1951.png"/><Relationship Id="rId470" Type="http://schemas.openxmlformats.org/officeDocument/2006/relationships/customXml" Target="../ink/ink2084.xml"/><Relationship Id="rId58" Type="http://schemas.openxmlformats.org/officeDocument/2006/relationships/customXml" Target="../ink/ink1878.xml"/><Relationship Id="rId123" Type="http://schemas.openxmlformats.org/officeDocument/2006/relationships/image" Target="../media/image1881.png"/><Relationship Id="rId330" Type="http://schemas.openxmlformats.org/officeDocument/2006/relationships/customXml" Target="../ink/ink2014.xml"/><Relationship Id="rId568" Type="http://schemas.openxmlformats.org/officeDocument/2006/relationships/customXml" Target="../ink/ink2133.xml"/><Relationship Id="rId428" Type="http://schemas.openxmlformats.org/officeDocument/2006/relationships/customXml" Target="../ink/ink2063.xml"/><Relationship Id="rId635" Type="http://schemas.openxmlformats.org/officeDocument/2006/relationships/image" Target="../media/image2135.png"/><Relationship Id="rId274" Type="http://schemas.openxmlformats.org/officeDocument/2006/relationships/customXml" Target="../ink/ink1986.xml"/><Relationship Id="rId481" Type="http://schemas.openxmlformats.org/officeDocument/2006/relationships/image" Target="../media/image2059.png"/><Relationship Id="rId702" Type="http://schemas.openxmlformats.org/officeDocument/2006/relationships/customXml" Target="../ink/ink2200.xml"/><Relationship Id="rId69" Type="http://schemas.openxmlformats.org/officeDocument/2006/relationships/image" Target="../media/image1856.png"/><Relationship Id="rId134" Type="http://schemas.openxmlformats.org/officeDocument/2006/relationships/customXml" Target="../ink/ink1916.xml"/><Relationship Id="rId579" Type="http://schemas.openxmlformats.org/officeDocument/2006/relationships/image" Target="../media/image2108.png"/><Relationship Id="rId341" Type="http://schemas.openxmlformats.org/officeDocument/2006/relationships/image" Target="../media/image1990.png"/><Relationship Id="rId439" Type="http://schemas.openxmlformats.org/officeDocument/2006/relationships/image" Target="../media/image2038.png"/><Relationship Id="rId646" Type="http://schemas.openxmlformats.org/officeDocument/2006/relationships/customXml" Target="../ink/ink2172.xml"/><Relationship Id="rId201" Type="http://schemas.openxmlformats.org/officeDocument/2006/relationships/image" Target="../media/image1920.png"/><Relationship Id="rId285" Type="http://schemas.openxmlformats.org/officeDocument/2006/relationships/image" Target="../media/image1962.png"/><Relationship Id="rId506" Type="http://schemas.openxmlformats.org/officeDocument/2006/relationships/customXml" Target="../ink/ink2102.xml"/><Relationship Id="rId492" Type="http://schemas.openxmlformats.org/officeDocument/2006/relationships/customXml" Target="../ink/ink2095.xml"/><Relationship Id="rId713" Type="http://schemas.openxmlformats.org/officeDocument/2006/relationships/image" Target="../media/image2174.png"/><Relationship Id="rId145" Type="http://schemas.openxmlformats.org/officeDocument/2006/relationships/image" Target="../media/image1892.png"/><Relationship Id="rId352" Type="http://schemas.openxmlformats.org/officeDocument/2006/relationships/customXml" Target="../ink/ink2025.xml"/><Relationship Id="rId212" Type="http://schemas.openxmlformats.org/officeDocument/2006/relationships/customXml" Target="../ink/ink1955.xml"/><Relationship Id="rId657" Type="http://schemas.openxmlformats.org/officeDocument/2006/relationships/image" Target="../media/image2146.png"/><Relationship Id="rId296" Type="http://schemas.openxmlformats.org/officeDocument/2006/relationships/customXml" Target="../ink/ink1997.xml"/><Relationship Id="rId517" Type="http://schemas.openxmlformats.org/officeDocument/2006/relationships/image" Target="../media/image2077.png"/><Relationship Id="rId724" Type="http://schemas.openxmlformats.org/officeDocument/2006/relationships/customXml" Target="../ink/ink2211.xml"/><Relationship Id="rId60" Type="http://schemas.openxmlformats.org/officeDocument/2006/relationships/customXml" Target="../ink/ink1879.xml"/><Relationship Id="rId156" Type="http://schemas.openxmlformats.org/officeDocument/2006/relationships/customXml" Target="../ink/ink1927.xml"/><Relationship Id="rId363" Type="http://schemas.openxmlformats.org/officeDocument/2006/relationships/image" Target="../media/image2000.png"/><Relationship Id="rId570" Type="http://schemas.openxmlformats.org/officeDocument/2006/relationships/customXml" Target="../ink/ink2134.xml"/><Relationship Id="rId223" Type="http://schemas.openxmlformats.org/officeDocument/2006/relationships/image" Target="../media/image1931.png"/><Relationship Id="rId430" Type="http://schemas.openxmlformats.org/officeDocument/2006/relationships/customXml" Target="../ink/ink2064.xml"/><Relationship Id="rId668" Type="http://schemas.openxmlformats.org/officeDocument/2006/relationships/customXml" Target="../ink/ink2183.xml"/><Relationship Id="rId18" Type="http://schemas.openxmlformats.org/officeDocument/2006/relationships/customXml" Target="../ink/ink1858.xml"/><Relationship Id="rId528" Type="http://schemas.openxmlformats.org/officeDocument/2006/relationships/customXml" Target="../ink/ink2113.xml"/><Relationship Id="rId167" Type="http://schemas.openxmlformats.org/officeDocument/2006/relationships/image" Target="../media/image1903.png"/><Relationship Id="rId374" Type="http://schemas.openxmlformats.org/officeDocument/2006/relationships/customXml" Target="../ink/ink2036.xml"/><Relationship Id="rId581" Type="http://schemas.openxmlformats.org/officeDocument/2006/relationships/image" Target="../media/image2109.png"/><Relationship Id="rId71" Type="http://schemas.openxmlformats.org/officeDocument/2006/relationships/image" Target="../media/image1857.png"/><Relationship Id="rId234" Type="http://schemas.openxmlformats.org/officeDocument/2006/relationships/customXml" Target="../ink/ink1966.xml"/><Relationship Id="rId679" Type="http://schemas.openxmlformats.org/officeDocument/2006/relationships/image" Target="../media/image2157.png"/><Relationship Id="rId2" Type="http://schemas.openxmlformats.org/officeDocument/2006/relationships/customXml" Target="../ink/ink1850.xml"/><Relationship Id="rId29" Type="http://schemas.openxmlformats.org/officeDocument/2006/relationships/image" Target="../media/image1836.png"/><Relationship Id="rId441" Type="http://schemas.openxmlformats.org/officeDocument/2006/relationships/image" Target="../media/image2039.png"/><Relationship Id="rId539" Type="http://schemas.openxmlformats.org/officeDocument/2006/relationships/image" Target="../media/image2088.png"/><Relationship Id="rId178" Type="http://schemas.openxmlformats.org/officeDocument/2006/relationships/customXml" Target="../ink/ink1938.xml"/><Relationship Id="rId301" Type="http://schemas.openxmlformats.org/officeDocument/2006/relationships/image" Target="../media/image1970.png"/><Relationship Id="rId82" Type="http://schemas.openxmlformats.org/officeDocument/2006/relationships/customXml" Target="../ink/ink1890.xml"/><Relationship Id="rId385" Type="http://schemas.openxmlformats.org/officeDocument/2006/relationships/image" Target="../media/image2011.png"/><Relationship Id="rId592" Type="http://schemas.openxmlformats.org/officeDocument/2006/relationships/customXml" Target="../ink/ink2145.xml"/><Relationship Id="rId606" Type="http://schemas.openxmlformats.org/officeDocument/2006/relationships/customXml" Target="../ink/ink2152.xml"/><Relationship Id="rId245" Type="http://schemas.openxmlformats.org/officeDocument/2006/relationships/image" Target="../media/image1942.png"/><Relationship Id="rId287" Type="http://schemas.openxmlformats.org/officeDocument/2006/relationships/image" Target="../media/image1963.png"/><Relationship Id="rId410" Type="http://schemas.openxmlformats.org/officeDocument/2006/relationships/customXml" Target="../ink/ink2054.xml"/><Relationship Id="rId452" Type="http://schemas.openxmlformats.org/officeDocument/2006/relationships/customXml" Target="../ink/ink2075.xml"/><Relationship Id="rId494" Type="http://schemas.openxmlformats.org/officeDocument/2006/relationships/customXml" Target="../ink/ink2096.xml"/><Relationship Id="rId508" Type="http://schemas.openxmlformats.org/officeDocument/2006/relationships/customXml" Target="../ink/ink2103.xml"/><Relationship Id="rId715" Type="http://schemas.openxmlformats.org/officeDocument/2006/relationships/image" Target="../media/image2175.png"/><Relationship Id="rId105" Type="http://schemas.openxmlformats.org/officeDocument/2006/relationships/image" Target="../media/image1872.png"/><Relationship Id="rId147" Type="http://schemas.openxmlformats.org/officeDocument/2006/relationships/image" Target="../media/image1893.png"/><Relationship Id="rId312" Type="http://schemas.openxmlformats.org/officeDocument/2006/relationships/customXml" Target="../ink/ink2005.xml"/><Relationship Id="rId354" Type="http://schemas.openxmlformats.org/officeDocument/2006/relationships/customXml" Target="../ink/ink2026.xml"/><Relationship Id="rId51" Type="http://schemas.openxmlformats.org/officeDocument/2006/relationships/image" Target="../media/image1847.png"/><Relationship Id="rId93" Type="http://schemas.openxmlformats.org/officeDocument/2006/relationships/image" Target="../media/image1866.png"/><Relationship Id="rId189" Type="http://schemas.openxmlformats.org/officeDocument/2006/relationships/image" Target="../media/image1914.png"/><Relationship Id="rId396" Type="http://schemas.openxmlformats.org/officeDocument/2006/relationships/customXml" Target="../ink/ink2047.xml"/><Relationship Id="rId561" Type="http://schemas.openxmlformats.org/officeDocument/2006/relationships/image" Target="../media/image2099.png"/><Relationship Id="rId617" Type="http://schemas.openxmlformats.org/officeDocument/2006/relationships/image" Target="../media/image2126.png"/><Relationship Id="rId659" Type="http://schemas.openxmlformats.org/officeDocument/2006/relationships/image" Target="../media/image2147.png"/><Relationship Id="rId214" Type="http://schemas.openxmlformats.org/officeDocument/2006/relationships/customXml" Target="../ink/ink1956.xml"/><Relationship Id="rId256" Type="http://schemas.openxmlformats.org/officeDocument/2006/relationships/customXml" Target="../ink/ink1977.xml"/><Relationship Id="rId298" Type="http://schemas.openxmlformats.org/officeDocument/2006/relationships/customXml" Target="../ink/ink1998.xml"/><Relationship Id="rId421" Type="http://schemas.openxmlformats.org/officeDocument/2006/relationships/image" Target="../media/image2029.png"/><Relationship Id="rId463" Type="http://schemas.openxmlformats.org/officeDocument/2006/relationships/image" Target="../media/image2050.png"/><Relationship Id="rId519" Type="http://schemas.openxmlformats.org/officeDocument/2006/relationships/image" Target="../media/image2078.png"/><Relationship Id="rId670" Type="http://schemas.openxmlformats.org/officeDocument/2006/relationships/customXml" Target="../ink/ink2184.xml"/><Relationship Id="rId116" Type="http://schemas.openxmlformats.org/officeDocument/2006/relationships/customXml" Target="../ink/ink1907.xml"/><Relationship Id="rId158" Type="http://schemas.openxmlformats.org/officeDocument/2006/relationships/customXml" Target="../ink/ink1928.xml"/><Relationship Id="rId323" Type="http://schemas.openxmlformats.org/officeDocument/2006/relationships/image" Target="../media/image1981.png"/><Relationship Id="rId530" Type="http://schemas.openxmlformats.org/officeDocument/2006/relationships/customXml" Target="../ink/ink2114.xml"/><Relationship Id="rId20" Type="http://schemas.openxmlformats.org/officeDocument/2006/relationships/customXml" Target="../ink/ink1859.xml"/><Relationship Id="rId62" Type="http://schemas.openxmlformats.org/officeDocument/2006/relationships/customXml" Target="../ink/ink1880.xml"/><Relationship Id="rId365" Type="http://schemas.openxmlformats.org/officeDocument/2006/relationships/image" Target="../media/image2001.png"/><Relationship Id="rId572" Type="http://schemas.openxmlformats.org/officeDocument/2006/relationships/customXml" Target="../ink/ink2135.xml"/><Relationship Id="rId628" Type="http://schemas.openxmlformats.org/officeDocument/2006/relationships/customXml" Target="../ink/ink2163.xml"/><Relationship Id="rId225" Type="http://schemas.openxmlformats.org/officeDocument/2006/relationships/image" Target="../media/image1932.png"/><Relationship Id="rId267" Type="http://schemas.openxmlformats.org/officeDocument/2006/relationships/image" Target="../media/image1953.png"/><Relationship Id="rId432" Type="http://schemas.openxmlformats.org/officeDocument/2006/relationships/customXml" Target="../ink/ink2065.xml"/><Relationship Id="rId474" Type="http://schemas.openxmlformats.org/officeDocument/2006/relationships/customXml" Target="../ink/ink2086.xml"/><Relationship Id="rId127" Type="http://schemas.openxmlformats.org/officeDocument/2006/relationships/image" Target="../media/image1883.png"/><Relationship Id="rId681" Type="http://schemas.openxmlformats.org/officeDocument/2006/relationships/image" Target="../media/image2158.png"/><Relationship Id="rId31" Type="http://schemas.openxmlformats.org/officeDocument/2006/relationships/image" Target="../media/image1837.png"/><Relationship Id="rId73" Type="http://schemas.openxmlformats.org/officeDocument/2006/relationships/image" Target="../media/image1858.png"/><Relationship Id="rId169" Type="http://schemas.openxmlformats.org/officeDocument/2006/relationships/image" Target="../media/image1904.png"/><Relationship Id="rId334" Type="http://schemas.openxmlformats.org/officeDocument/2006/relationships/customXml" Target="../ink/ink2016.xml"/><Relationship Id="rId376" Type="http://schemas.openxmlformats.org/officeDocument/2006/relationships/customXml" Target="../ink/ink2037.xml"/><Relationship Id="rId541" Type="http://schemas.openxmlformats.org/officeDocument/2006/relationships/image" Target="../media/image2089.png"/><Relationship Id="rId583" Type="http://schemas.openxmlformats.org/officeDocument/2006/relationships/image" Target="../media/image2110.png"/><Relationship Id="rId639" Type="http://schemas.openxmlformats.org/officeDocument/2006/relationships/image" Target="../media/image2137.png"/><Relationship Id="rId4" Type="http://schemas.openxmlformats.org/officeDocument/2006/relationships/customXml" Target="../ink/ink1851.xml"/><Relationship Id="rId180" Type="http://schemas.openxmlformats.org/officeDocument/2006/relationships/customXml" Target="../ink/ink1939.xml"/><Relationship Id="rId236" Type="http://schemas.openxmlformats.org/officeDocument/2006/relationships/customXml" Target="../ink/ink1967.xml"/><Relationship Id="rId278" Type="http://schemas.openxmlformats.org/officeDocument/2006/relationships/customXml" Target="../ink/ink1988.xml"/><Relationship Id="rId401" Type="http://schemas.openxmlformats.org/officeDocument/2006/relationships/image" Target="../media/image2019.png"/><Relationship Id="rId443" Type="http://schemas.openxmlformats.org/officeDocument/2006/relationships/image" Target="../media/image2040.png"/><Relationship Id="rId650" Type="http://schemas.openxmlformats.org/officeDocument/2006/relationships/customXml" Target="../ink/ink2174.xml"/><Relationship Id="rId303" Type="http://schemas.openxmlformats.org/officeDocument/2006/relationships/image" Target="../media/image1971.png"/><Relationship Id="rId485" Type="http://schemas.openxmlformats.org/officeDocument/2006/relationships/image" Target="../media/image2061.png"/><Relationship Id="rId692" Type="http://schemas.openxmlformats.org/officeDocument/2006/relationships/customXml" Target="../ink/ink2195.xml"/><Relationship Id="rId706" Type="http://schemas.openxmlformats.org/officeDocument/2006/relationships/customXml" Target="../ink/ink2202.xml"/><Relationship Id="rId42" Type="http://schemas.openxmlformats.org/officeDocument/2006/relationships/customXml" Target="../ink/ink1870.xml"/><Relationship Id="rId84" Type="http://schemas.openxmlformats.org/officeDocument/2006/relationships/customXml" Target="../ink/ink1891.xml"/><Relationship Id="rId138" Type="http://schemas.openxmlformats.org/officeDocument/2006/relationships/customXml" Target="../ink/ink1918.xml"/><Relationship Id="rId345" Type="http://schemas.openxmlformats.org/officeDocument/2006/relationships/image" Target="../media/image1992.png"/><Relationship Id="rId387" Type="http://schemas.openxmlformats.org/officeDocument/2006/relationships/image" Target="../media/image2012.png"/><Relationship Id="rId510" Type="http://schemas.openxmlformats.org/officeDocument/2006/relationships/customXml" Target="../ink/ink2104.xml"/><Relationship Id="rId552" Type="http://schemas.openxmlformats.org/officeDocument/2006/relationships/customXml" Target="../ink/ink2125.xml"/><Relationship Id="rId594" Type="http://schemas.openxmlformats.org/officeDocument/2006/relationships/customXml" Target="../ink/ink2146.xml"/><Relationship Id="rId608" Type="http://schemas.openxmlformats.org/officeDocument/2006/relationships/customXml" Target="../ink/ink2153.xml"/><Relationship Id="rId191" Type="http://schemas.openxmlformats.org/officeDocument/2006/relationships/image" Target="../media/image1915.png"/><Relationship Id="rId205" Type="http://schemas.openxmlformats.org/officeDocument/2006/relationships/image" Target="../media/image1922.png"/><Relationship Id="rId247" Type="http://schemas.openxmlformats.org/officeDocument/2006/relationships/image" Target="../media/image1943.png"/><Relationship Id="rId412" Type="http://schemas.openxmlformats.org/officeDocument/2006/relationships/customXml" Target="../ink/ink2055.xml"/><Relationship Id="rId107" Type="http://schemas.openxmlformats.org/officeDocument/2006/relationships/image" Target="../media/image1873.png"/><Relationship Id="rId289" Type="http://schemas.openxmlformats.org/officeDocument/2006/relationships/image" Target="../media/image1964.png"/><Relationship Id="rId454" Type="http://schemas.openxmlformats.org/officeDocument/2006/relationships/customXml" Target="../ink/ink2076.xml"/><Relationship Id="rId496" Type="http://schemas.openxmlformats.org/officeDocument/2006/relationships/customXml" Target="../ink/ink2097.xml"/><Relationship Id="rId661" Type="http://schemas.openxmlformats.org/officeDocument/2006/relationships/image" Target="../media/image2148.png"/><Relationship Id="rId717" Type="http://schemas.openxmlformats.org/officeDocument/2006/relationships/image" Target="../media/image2176.png"/><Relationship Id="rId11" Type="http://schemas.openxmlformats.org/officeDocument/2006/relationships/image" Target="../media/image1827.png"/><Relationship Id="rId53" Type="http://schemas.openxmlformats.org/officeDocument/2006/relationships/image" Target="../media/image1848.png"/><Relationship Id="rId149" Type="http://schemas.openxmlformats.org/officeDocument/2006/relationships/image" Target="../media/image1894.png"/><Relationship Id="rId314" Type="http://schemas.openxmlformats.org/officeDocument/2006/relationships/customXml" Target="../ink/ink2006.xml"/><Relationship Id="rId356" Type="http://schemas.openxmlformats.org/officeDocument/2006/relationships/customXml" Target="../ink/ink2027.xml"/><Relationship Id="rId398" Type="http://schemas.openxmlformats.org/officeDocument/2006/relationships/customXml" Target="../ink/ink2048.xml"/><Relationship Id="rId521" Type="http://schemas.openxmlformats.org/officeDocument/2006/relationships/image" Target="../media/image2079.png"/><Relationship Id="rId563" Type="http://schemas.openxmlformats.org/officeDocument/2006/relationships/image" Target="../media/image2100.png"/><Relationship Id="rId619" Type="http://schemas.openxmlformats.org/officeDocument/2006/relationships/image" Target="../media/image2127.png"/><Relationship Id="rId95" Type="http://schemas.openxmlformats.org/officeDocument/2006/relationships/image" Target="../media/image1867.png"/><Relationship Id="rId160" Type="http://schemas.openxmlformats.org/officeDocument/2006/relationships/customXml" Target="../ink/ink1929.xml"/><Relationship Id="rId216" Type="http://schemas.openxmlformats.org/officeDocument/2006/relationships/customXml" Target="../ink/ink1957.xml"/><Relationship Id="rId423" Type="http://schemas.openxmlformats.org/officeDocument/2006/relationships/image" Target="../media/image2030.png"/><Relationship Id="rId258" Type="http://schemas.openxmlformats.org/officeDocument/2006/relationships/customXml" Target="../ink/ink1978.xml"/><Relationship Id="rId465" Type="http://schemas.openxmlformats.org/officeDocument/2006/relationships/image" Target="../media/image2051.png"/><Relationship Id="rId630" Type="http://schemas.openxmlformats.org/officeDocument/2006/relationships/customXml" Target="../ink/ink2164.xml"/><Relationship Id="rId672" Type="http://schemas.openxmlformats.org/officeDocument/2006/relationships/customXml" Target="../ink/ink2185.xml"/><Relationship Id="rId22" Type="http://schemas.openxmlformats.org/officeDocument/2006/relationships/customXml" Target="../ink/ink1860.xml"/><Relationship Id="rId64" Type="http://schemas.openxmlformats.org/officeDocument/2006/relationships/customXml" Target="../ink/ink1881.xml"/><Relationship Id="rId118" Type="http://schemas.openxmlformats.org/officeDocument/2006/relationships/customXml" Target="../ink/ink1908.xml"/><Relationship Id="rId325" Type="http://schemas.openxmlformats.org/officeDocument/2006/relationships/image" Target="../media/image1982.png"/><Relationship Id="rId367" Type="http://schemas.openxmlformats.org/officeDocument/2006/relationships/image" Target="../media/image2002.png"/><Relationship Id="rId532" Type="http://schemas.openxmlformats.org/officeDocument/2006/relationships/customXml" Target="../ink/ink2115.xml"/><Relationship Id="rId574" Type="http://schemas.openxmlformats.org/officeDocument/2006/relationships/customXml" Target="../ink/ink2136.xml"/><Relationship Id="rId171" Type="http://schemas.openxmlformats.org/officeDocument/2006/relationships/image" Target="../media/image1905.png"/><Relationship Id="rId227" Type="http://schemas.openxmlformats.org/officeDocument/2006/relationships/image" Target="../media/image1933.png"/><Relationship Id="rId269" Type="http://schemas.openxmlformats.org/officeDocument/2006/relationships/image" Target="../media/image1954.png"/><Relationship Id="rId434" Type="http://schemas.openxmlformats.org/officeDocument/2006/relationships/customXml" Target="../ink/ink2066.xml"/><Relationship Id="rId476" Type="http://schemas.openxmlformats.org/officeDocument/2006/relationships/customXml" Target="../ink/ink2087.xml"/><Relationship Id="rId641" Type="http://schemas.openxmlformats.org/officeDocument/2006/relationships/image" Target="../media/image2138.png"/><Relationship Id="rId683" Type="http://schemas.openxmlformats.org/officeDocument/2006/relationships/image" Target="../media/image2159.png"/><Relationship Id="rId33" Type="http://schemas.openxmlformats.org/officeDocument/2006/relationships/image" Target="../media/image1838.png"/><Relationship Id="rId129" Type="http://schemas.openxmlformats.org/officeDocument/2006/relationships/image" Target="../media/image1884.png"/><Relationship Id="rId280" Type="http://schemas.openxmlformats.org/officeDocument/2006/relationships/customXml" Target="../ink/ink1989.xml"/><Relationship Id="rId336" Type="http://schemas.openxmlformats.org/officeDocument/2006/relationships/customXml" Target="../ink/ink2017.xml"/><Relationship Id="rId501" Type="http://schemas.openxmlformats.org/officeDocument/2006/relationships/image" Target="../media/image2069.png"/><Relationship Id="rId543" Type="http://schemas.openxmlformats.org/officeDocument/2006/relationships/image" Target="../media/image2090.png"/><Relationship Id="rId75" Type="http://schemas.openxmlformats.org/officeDocument/2006/relationships/image" Target="../media/image1859.png"/><Relationship Id="rId140" Type="http://schemas.openxmlformats.org/officeDocument/2006/relationships/customXml" Target="../ink/ink1919.xml"/><Relationship Id="rId182" Type="http://schemas.openxmlformats.org/officeDocument/2006/relationships/customXml" Target="../ink/ink1940.xml"/><Relationship Id="rId378" Type="http://schemas.openxmlformats.org/officeDocument/2006/relationships/customXml" Target="../ink/ink2038.xml"/><Relationship Id="rId403" Type="http://schemas.openxmlformats.org/officeDocument/2006/relationships/image" Target="../media/image2020.png"/><Relationship Id="rId585" Type="http://schemas.openxmlformats.org/officeDocument/2006/relationships/image" Target="../media/image2111.png"/><Relationship Id="rId6" Type="http://schemas.openxmlformats.org/officeDocument/2006/relationships/customXml" Target="../ink/ink1852.xml"/><Relationship Id="rId238" Type="http://schemas.openxmlformats.org/officeDocument/2006/relationships/customXml" Target="../ink/ink1968.xml"/><Relationship Id="rId445" Type="http://schemas.openxmlformats.org/officeDocument/2006/relationships/image" Target="../media/image2041.png"/><Relationship Id="rId487" Type="http://schemas.openxmlformats.org/officeDocument/2006/relationships/image" Target="../media/image2062.png"/><Relationship Id="rId610" Type="http://schemas.openxmlformats.org/officeDocument/2006/relationships/customXml" Target="../ink/ink2154.xml"/><Relationship Id="rId652" Type="http://schemas.openxmlformats.org/officeDocument/2006/relationships/customXml" Target="../ink/ink2175.xml"/><Relationship Id="rId694" Type="http://schemas.openxmlformats.org/officeDocument/2006/relationships/customXml" Target="../ink/ink2196.xml"/><Relationship Id="rId708" Type="http://schemas.openxmlformats.org/officeDocument/2006/relationships/customXml" Target="../ink/ink2203.xml"/><Relationship Id="rId291" Type="http://schemas.openxmlformats.org/officeDocument/2006/relationships/image" Target="../media/image1965.png"/><Relationship Id="rId305" Type="http://schemas.openxmlformats.org/officeDocument/2006/relationships/image" Target="../media/image1972.png"/><Relationship Id="rId347" Type="http://schemas.openxmlformats.org/officeDocument/2006/relationships/image" Target="../media/image1993.png"/><Relationship Id="rId512" Type="http://schemas.openxmlformats.org/officeDocument/2006/relationships/customXml" Target="../ink/ink2105.xml"/><Relationship Id="rId44" Type="http://schemas.openxmlformats.org/officeDocument/2006/relationships/customXml" Target="../ink/ink1871.xml"/><Relationship Id="rId86" Type="http://schemas.openxmlformats.org/officeDocument/2006/relationships/customXml" Target="../ink/ink1892.xml"/><Relationship Id="rId151" Type="http://schemas.openxmlformats.org/officeDocument/2006/relationships/image" Target="../media/image1895.png"/><Relationship Id="rId389" Type="http://schemas.openxmlformats.org/officeDocument/2006/relationships/image" Target="../media/image2013.png"/><Relationship Id="rId554" Type="http://schemas.openxmlformats.org/officeDocument/2006/relationships/customXml" Target="../ink/ink2126.xml"/><Relationship Id="rId596" Type="http://schemas.openxmlformats.org/officeDocument/2006/relationships/customXml" Target="../ink/ink2147.xml"/><Relationship Id="rId193" Type="http://schemas.openxmlformats.org/officeDocument/2006/relationships/image" Target="../media/image1916.png"/><Relationship Id="rId207" Type="http://schemas.openxmlformats.org/officeDocument/2006/relationships/image" Target="../media/image1923.png"/><Relationship Id="rId249" Type="http://schemas.openxmlformats.org/officeDocument/2006/relationships/image" Target="../media/image1944.png"/><Relationship Id="rId414" Type="http://schemas.openxmlformats.org/officeDocument/2006/relationships/customXml" Target="../ink/ink2056.xml"/><Relationship Id="rId456" Type="http://schemas.openxmlformats.org/officeDocument/2006/relationships/customXml" Target="../ink/ink2077.xml"/><Relationship Id="rId498" Type="http://schemas.openxmlformats.org/officeDocument/2006/relationships/customXml" Target="../ink/ink2098.xml"/><Relationship Id="rId621" Type="http://schemas.openxmlformats.org/officeDocument/2006/relationships/image" Target="../media/image2128.png"/><Relationship Id="rId663" Type="http://schemas.openxmlformats.org/officeDocument/2006/relationships/image" Target="../media/image2149.png"/><Relationship Id="rId13" Type="http://schemas.openxmlformats.org/officeDocument/2006/relationships/image" Target="../media/image1828.png"/><Relationship Id="rId109" Type="http://schemas.openxmlformats.org/officeDocument/2006/relationships/image" Target="../media/image1874.png"/><Relationship Id="rId260" Type="http://schemas.openxmlformats.org/officeDocument/2006/relationships/customXml" Target="../ink/ink1979.xml"/><Relationship Id="rId316" Type="http://schemas.openxmlformats.org/officeDocument/2006/relationships/customXml" Target="../ink/ink2007.xml"/><Relationship Id="rId523" Type="http://schemas.openxmlformats.org/officeDocument/2006/relationships/image" Target="../media/image2080.png"/><Relationship Id="rId719" Type="http://schemas.openxmlformats.org/officeDocument/2006/relationships/image" Target="../media/image2177.png"/><Relationship Id="rId55" Type="http://schemas.openxmlformats.org/officeDocument/2006/relationships/image" Target="../media/image1849.png"/><Relationship Id="rId97" Type="http://schemas.openxmlformats.org/officeDocument/2006/relationships/image" Target="../media/image1868.png"/><Relationship Id="rId120" Type="http://schemas.openxmlformats.org/officeDocument/2006/relationships/customXml" Target="../ink/ink1909.xml"/><Relationship Id="rId358" Type="http://schemas.openxmlformats.org/officeDocument/2006/relationships/customXml" Target="../ink/ink2028.xml"/><Relationship Id="rId565" Type="http://schemas.openxmlformats.org/officeDocument/2006/relationships/image" Target="../media/image2101.png"/><Relationship Id="rId162" Type="http://schemas.openxmlformats.org/officeDocument/2006/relationships/customXml" Target="../ink/ink1930.xml"/><Relationship Id="rId218" Type="http://schemas.openxmlformats.org/officeDocument/2006/relationships/customXml" Target="../ink/ink1958.xml"/><Relationship Id="rId425" Type="http://schemas.openxmlformats.org/officeDocument/2006/relationships/image" Target="../media/image2031.png"/><Relationship Id="rId467" Type="http://schemas.openxmlformats.org/officeDocument/2006/relationships/image" Target="../media/image2052.png"/><Relationship Id="rId632" Type="http://schemas.openxmlformats.org/officeDocument/2006/relationships/customXml" Target="../ink/ink2165.xml"/><Relationship Id="rId271" Type="http://schemas.openxmlformats.org/officeDocument/2006/relationships/image" Target="../media/image1955.png"/><Relationship Id="rId674" Type="http://schemas.openxmlformats.org/officeDocument/2006/relationships/customXml" Target="../ink/ink2186.xml"/><Relationship Id="rId24" Type="http://schemas.openxmlformats.org/officeDocument/2006/relationships/customXml" Target="../ink/ink1861.xml"/><Relationship Id="rId66" Type="http://schemas.openxmlformats.org/officeDocument/2006/relationships/customXml" Target="../ink/ink1882.xml"/><Relationship Id="rId131" Type="http://schemas.openxmlformats.org/officeDocument/2006/relationships/image" Target="../media/image1885.png"/><Relationship Id="rId327" Type="http://schemas.openxmlformats.org/officeDocument/2006/relationships/image" Target="../media/image1983.png"/><Relationship Id="rId369" Type="http://schemas.openxmlformats.org/officeDocument/2006/relationships/image" Target="../media/image2003.png"/><Relationship Id="rId534" Type="http://schemas.openxmlformats.org/officeDocument/2006/relationships/customXml" Target="../ink/ink2116.xml"/><Relationship Id="rId576" Type="http://schemas.openxmlformats.org/officeDocument/2006/relationships/customXml" Target="../ink/ink2137.xml"/><Relationship Id="rId173" Type="http://schemas.openxmlformats.org/officeDocument/2006/relationships/image" Target="../media/image1906.png"/><Relationship Id="rId229" Type="http://schemas.openxmlformats.org/officeDocument/2006/relationships/image" Target="../media/image1934.png"/><Relationship Id="rId380" Type="http://schemas.openxmlformats.org/officeDocument/2006/relationships/customXml" Target="../ink/ink2039.xml"/><Relationship Id="rId436" Type="http://schemas.openxmlformats.org/officeDocument/2006/relationships/customXml" Target="../ink/ink2067.xml"/><Relationship Id="rId601" Type="http://schemas.openxmlformats.org/officeDocument/2006/relationships/image" Target="../media/image2119.png"/><Relationship Id="rId643" Type="http://schemas.openxmlformats.org/officeDocument/2006/relationships/image" Target="../media/image2139.png"/><Relationship Id="rId240" Type="http://schemas.openxmlformats.org/officeDocument/2006/relationships/customXml" Target="../ink/ink1969.xml"/><Relationship Id="rId478" Type="http://schemas.openxmlformats.org/officeDocument/2006/relationships/customXml" Target="../ink/ink2088.xml"/><Relationship Id="rId685" Type="http://schemas.openxmlformats.org/officeDocument/2006/relationships/image" Target="../media/image2160.png"/><Relationship Id="rId35" Type="http://schemas.openxmlformats.org/officeDocument/2006/relationships/image" Target="../media/image1839.png"/><Relationship Id="rId77" Type="http://schemas.openxmlformats.org/officeDocument/2006/relationships/image" Target="../media/image42.png"/><Relationship Id="rId100" Type="http://schemas.openxmlformats.org/officeDocument/2006/relationships/customXml" Target="../ink/ink1899.xml"/><Relationship Id="rId282" Type="http://schemas.openxmlformats.org/officeDocument/2006/relationships/customXml" Target="../ink/ink1990.xml"/><Relationship Id="rId338" Type="http://schemas.openxmlformats.org/officeDocument/2006/relationships/customXml" Target="../ink/ink2018.xml"/><Relationship Id="rId503" Type="http://schemas.openxmlformats.org/officeDocument/2006/relationships/image" Target="../media/image2070.png"/><Relationship Id="rId545" Type="http://schemas.openxmlformats.org/officeDocument/2006/relationships/image" Target="../media/image2091.png"/><Relationship Id="rId587" Type="http://schemas.openxmlformats.org/officeDocument/2006/relationships/image" Target="../media/image2112.png"/><Relationship Id="rId710" Type="http://schemas.openxmlformats.org/officeDocument/2006/relationships/customXml" Target="../ink/ink2204.xml"/><Relationship Id="rId8" Type="http://schemas.openxmlformats.org/officeDocument/2006/relationships/customXml" Target="../ink/ink1853.xml"/><Relationship Id="rId142" Type="http://schemas.openxmlformats.org/officeDocument/2006/relationships/customXml" Target="../ink/ink1920.xml"/><Relationship Id="rId184" Type="http://schemas.openxmlformats.org/officeDocument/2006/relationships/customXml" Target="../ink/ink1941.xml"/><Relationship Id="rId391" Type="http://schemas.openxmlformats.org/officeDocument/2006/relationships/image" Target="../media/image2014.png"/><Relationship Id="rId405" Type="http://schemas.openxmlformats.org/officeDocument/2006/relationships/image" Target="../media/image2021.png"/><Relationship Id="rId447" Type="http://schemas.openxmlformats.org/officeDocument/2006/relationships/image" Target="../media/image2042.png"/><Relationship Id="rId612" Type="http://schemas.openxmlformats.org/officeDocument/2006/relationships/customXml" Target="../ink/ink2155.xml"/><Relationship Id="rId251" Type="http://schemas.openxmlformats.org/officeDocument/2006/relationships/image" Target="../media/image1945.png"/><Relationship Id="rId489" Type="http://schemas.openxmlformats.org/officeDocument/2006/relationships/image" Target="../media/image2063.png"/><Relationship Id="rId654" Type="http://schemas.openxmlformats.org/officeDocument/2006/relationships/customXml" Target="../ink/ink2176.xml"/><Relationship Id="rId696" Type="http://schemas.openxmlformats.org/officeDocument/2006/relationships/customXml" Target="../ink/ink2197.xml"/><Relationship Id="rId46" Type="http://schemas.openxmlformats.org/officeDocument/2006/relationships/customXml" Target="../ink/ink1872.xml"/><Relationship Id="rId293" Type="http://schemas.openxmlformats.org/officeDocument/2006/relationships/image" Target="../media/image1966.png"/><Relationship Id="rId307" Type="http://schemas.openxmlformats.org/officeDocument/2006/relationships/image" Target="../media/image1973.png"/><Relationship Id="rId349" Type="http://schemas.openxmlformats.org/officeDocument/2006/relationships/image" Target="../media/image1994.png"/><Relationship Id="rId514" Type="http://schemas.openxmlformats.org/officeDocument/2006/relationships/customXml" Target="../ink/ink2106.xml"/><Relationship Id="rId556" Type="http://schemas.openxmlformats.org/officeDocument/2006/relationships/customXml" Target="../ink/ink2127.xml"/><Relationship Id="rId721" Type="http://schemas.openxmlformats.org/officeDocument/2006/relationships/image" Target="../media/image2178.png"/><Relationship Id="rId88" Type="http://schemas.openxmlformats.org/officeDocument/2006/relationships/customXml" Target="../ink/ink1893.xml"/><Relationship Id="rId111" Type="http://schemas.openxmlformats.org/officeDocument/2006/relationships/image" Target="../media/image1875.png"/><Relationship Id="rId153" Type="http://schemas.openxmlformats.org/officeDocument/2006/relationships/image" Target="../media/image1896.png"/><Relationship Id="rId195" Type="http://schemas.openxmlformats.org/officeDocument/2006/relationships/image" Target="../media/image1917.png"/><Relationship Id="rId209" Type="http://schemas.openxmlformats.org/officeDocument/2006/relationships/image" Target="../media/image1924.png"/><Relationship Id="rId360" Type="http://schemas.openxmlformats.org/officeDocument/2006/relationships/customXml" Target="../ink/ink2029.xml"/><Relationship Id="rId416" Type="http://schemas.openxmlformats.org/officeDocument/2006/relationships/customXml" Target="../ink/ink2057.xml"/><Relationship Id="rId598" Type="http://schemas.openxmlformats.org/officeDocument/2006/relationships/customXml" Target="../ink/ink2148.xml"/><Relationship Id="rId220" Type="http://schemas.openxmlformats.org/officeDocument/2006/relationships/customXml" Target="../ink/ink1959.xml"/><Relationship Id="rId458" Type="http://schemas.openxmlformats.org/officeDocument/2006/relationships/customXml" Target="../ink/ink2078.xml"/><Relationship Id="rId623" Type="http://schemas.openxmlformats.org/officeDocument/2006/relationships/image" Target="../media/image2129.png"/><Relationship Id="rId665" Type="http://schemas.openxmlformats.org/officeDocument/2006/relationships/image" Target="../media/image2150.png"/><Relationship Id="rId15" Type="http://schemas.openxmlformats.org/officeDocument/2006/relationships/image" Target="../media/image1829.png"/><Relationship Id="rId57" Type="http://schemas.openxmlformats.org/officeDocument/2006/relationships/image" Target="../media/image1850.png"/><Relationship Id="rId262" Type="http://schemas.openxmlformats.org/officeDocument/2006/relationships/customXml" Target="../ink/ink1980.xml"/><Relationship Id="rId318" Type="http://schemas.openxmlformats.org/officeDocument/2006/relationships/customXml" Target="../ink/ink2008.xml"/><Relationship Id="rId525" Type="http://schemas.openxmlformats.org/officeDocument/2006/relationships/image" Target="../media/image2081.png"/><Relationship Id="rId567" Type="http://schemas.openxmlformats.org/officeDocument/2006/relationships/image" Target="../media/image2102.png"/><Relationship Id="rId99" Type="http://schemas.openxmlformats.org/officeDocument/2006/relationships/image" Target="../media/image1869.png"/><Relationship Id="rId122" Type="http://schemas.openxmlformats.org/officeDocument/2006/relationships/customXml" Target="../ink/ink1910.xml"/><Relationship Id="rId164" Type="http://schemas.openxmlformats.org/officeDocument/2006/relationships/customXml" Target="../ink/ink1931.xml"/><Relationship Id="rId371" Type="http://schemas.openxmlformats.org/officeDocument/2006/relationships/image" Target="../media/image2004.png"/><Relationship Id="rId427" Type="http://schemas.openxmlformats.org/officeDocument/2006/relationships/image" Target="../media/image2032.png"/><Relationship Id="rId469" Type="http://schemas.openxmlformats.org/officeDocument/2006/relationships/image" Target="../media/image2053.png"/><Relationship Id="rId634" Type="http://schemas.openxmlformats.org/officeDocument/2006/relationships/customXml" Target="../ink/ink2166.xml"/><Relationship Id="rId676" Type="http://schemas.openxmlformats.org/officeDocument/2006/relationships/customXml" Target="../ink/ink2187.xml"/><Relationship Id="rId26" Type="http://schemas.openxmlformats.org/officeDocument/2006/relationships/customXml" Target="../ink/ink1862.xml"/><Relationship Id="rId231" Type="http://schemas.openxmlformats.org/officeDocument/2006/relationships/image" Target="../media/image1935.png"/><Relationship Id="rId273" Type="http://schemas.openxmlformats.org/officeDocument/2006/relationships/image" Target="../media/image1956.png"/><Relationship Id="rId329" Type="http://schemas.openxmlformats.org/officeDocument/2006/relationships/image" Target="../media/image1984.png"/><Relationship Id="rId480" Type="http://schemas.openxmlformats.org/officeDocument/2006/relationships/customXml" Target="../ink/ink2089.xml"/><Relationship Id="rId536" Type="http://schemas.openxmlformats.org/officeDocument/2006/relationships/customXml" Target="../ink/ink2117.xml"/><Relationship Id="rId701" Type="http://schemas.openxmlformats.org/officeDocument/2006/relationships/image" Target="../media/image2168.png"/><Relationship Id="rId68" Type="http://schemas.openxmlformats.org/officeDocument/2006/relationships/customXml" Target="../ink/ink1883.xml"/><Relationship Id="rId133" Type="http://schemas.openxmlformats.org/officeDocument/2006/relationships/image" Target="../media/image1886.png"/><Relationship Id="rId175" Type="http://schemas.openxmlformats.org/officeDocument/2006/relationships/image" Target="../media/image1907.png"/><Relationship Id="rId340" Type="http://schemas.openxmlformats.org/officeDocument/2006/relationships/customXml" Target="../ink/ink2019.xml"/><Relationship Id="rId578" Type="http://schemas.openxmlformats.org/officeDocument/2006/relationships/customXml" Target="../ink/ink2138.xml"/><Relationship Id="rId200" Type="http://schemas.openxmlformats.org/officeDocument/2006/relationships/customXml" Target="../ink/ink1949.xml"/><Relationship Id="rId382" Type="http://schemas.openxmlformats.org/officeDocument/2006/relationships/customXml" Target="../ink/ink2040.xml"/><Relationship Id="rId438" Type="http://schemas.openxmlformats.org/officeDocument/2006/relationships/customXml" Target="../ink/ink2068.xml"/><Relationship Id="rId603" Type="http://schemas.openxmlformats.org/officeDocument/2006/relationships/image" Target="../media/image2120.png"/><Relationship Id="rId645" Type="http://schemas.openxmlformats.org/officeDocument/2006/relationships/image" Target="../media/image2140.png"/><Relationship Id="rId687" Type="http://schemas.openxmlformats.org/officeDocument/2006/relationships/image" Target="../media/image2161.png"/><Relationship Id="rId242" Type="http://schemas.openxmlformats.org/officeDocument/2006/relationships/customXml" Target="../ink/ink1970.xml"/><Relationship Id="rId284" Type="http://schemas.openxmlformats.org/officeDocument/2006/relationships/customXml" Target="../ink/ink1991.xml"/><Relationship Id="rId491" Type="http://schemas.openxmlformats.org/officeDocument/2006/relationships/image" Target="../media/image2064.png"/><Relationship Id="rId505" Type="http://schemas.openxmlformats.org/officeDocument/2006/relationships/image" Target="../media/image2071.png"/><Relationship Id="rId712" Type="http://schemas.openxmlformats.org/officeDocument/2006/relationships/customXml" Target="../ink/ink2205.xml"/><Relationship Id="rId37" Type="http://schemas.openxmlformats.org/officeDocument/2006/relationships/image" Target="../media/image1840.png"/><Relationship Id="rId79" Type="http://schemas.openxmlformats.org/officeDocument/2006/relationships/image" Target="../media/image1860.png"/><Relationship Id="rId102" Type="http://schemas.openxmlformats.org/officeDocument/2006/relationships/customXml" Target="../ink/ink1900.xml"/><Relationship Id="rId144" Type="http://schemas.openxmlformats.org/officeDocument/2006/relationships/customXml" Target="../ink/ink1921.xml"/><Relationship Id="rId547" Type="http://schemas.openxmlformats.org/officeDocument/2006/relationships/image" Target="../media/image2092.png"/><Relationship Id="rId589" Type="http://schemas.openxmlformats.org/officeDocument/2006/relationships/image" Target="../media/image2113.png"/><Relationship Id="rId90" Type="http://schemas.openxmlformats.org/officeDocument/2006/relationships/customXml" Target="../ink/ink1894.xml"/><Relationship Id="rId186" Type="http://schemas.openxmlformats.org/officeDocument/2006/relationships/customXml" Target="../ink/ink1942.xml"/><Relationship Id="rId351" Type="http://schemas.openxmlformats.org/officeDocument/2006/relationships/image" Target="../media/image1995.png"/><Relationship Id="rId393" Type="http://schemas.openxmlformats.org/officeDocument/2006/relationships/image" Target="../media/image2015.png"/><Relationship Id="rId407" Type="http://schemas.openxmlformats.org/officeDocument/2006/relationships/image" Target="../media/image2022.png"/><Relationship Id="rId449" Type="http://schemas.openxmlformats.org/officeDocument/2006/relationships/image" Target="../media/image2043.png"/><Relationship Id="rId614" Type="http://schemas.openxmlformats.org/officeDocument/2006/relationships/customXml" Target="../ink/ink2156.xml"/><Relationship Id="rId656" Type="http://schemas.openxmlformats.org/officeDocument/2006/relationships/customXml" Target="../ink/ink2177.xml"/><Relationship Id="rId211" Type="http://schemas.openxmlformats.org/officeDocument/2006/relationships/image" Target="../media/image1925.png"/><Relationship Id="rId253" Type="http://schemas.openxmlformats.org/officeDocument/2006/relationships/image" Target="../media/image1946.png"/><Relationship Id="rId295" Type="http://schemas.openxmlformats.org/officeDocument/2006/relationships/image" Target="../media/image1967.png"/><Relationship Id="rId309" Type="http://schemas.openxmlformats.org/officeDocument/2006/relationships/image" Target="../media/image1974.png"/><Relationship Id="rId460" Type="http://schemas.openxmlformats.org/officeDocument/2006/relationships/customXml" Target="../ink/ink2079.xml"/><Relationship Id="rId516" Type="http://schemas.openxmlformats.org/officeDocument/2006/relationships/customXml" Target="../ink/ink2107.xml"/><Relationship Id="rId698" Type="http://schemas.openxmlformats.org/officeDocument/2006/relationships/customXml" Target="../ink/ink2198.xml"/><Relationship Id="rId48" Type="http://schemas.openxmlformats.org/officeDocument/2006/relationships/customXml" Target="../ink/ink1873.xml"/><Relationship Id="rId113" Type="http://schemas.openxmlformats.org/officeDocument/2006/relationships/image" Target="../media/image1876.png"/><Relationship Id="rId320" Type="http://schemas.openxmlformats.org/officeDocument/2006/relationships/customXml" Target="../ink/ink2009.xml"/><Relationship Id="rId558" Type="http://schemas.openxmlformats.org/officeDocument/2006/relationships/customXml" Target="../ink/ink2128.xml"/><Relationship Id="rId723" Type="http://schemas.openxmlformats.org/officeDocument/2006/relationships/image" Target="../media/image2179.png"/><Relationship Id="rId155" Type="http://schemas.openxmlformats.org/officeDocument/2006/relationships/image" Target="../media/image1897.png"/><Relationship Id="rId197" Type="http://schemas.openxmlformats.org/officeDocument/2006/relationships/image" Target="../media/image1918.png"/><Relationship Id="rId362" Type="http://schemas.openxmlformats.org/officeDocument/2006/relationships/customXml" Target="../ink/ink2030.xml"/><Relationship Id="rId418" Type="http://schemas.openxmlformats.org/officeDocument/2006/relationships/customXml" Target="../ink/ink2058.xml"/><Relationship Id="rId625" Type="http://schemas.openxmlformats.org/officeDocument/2006/relationships/image" Target="../media/image2130.png"/><Relationship Id="rId222" Type="http://schemas.openxmlformats.org/officeDocument/2006/relationships/customXml" Target="../ink/ink1960.xml"/><Relationship Id="rId264" Type="http://schemas.openxmlformats.org/officeDocument/2006/relationships/customXml" Target="../ink/ink1981.xml"/><Relationship Id="rId471" Type="http://schemas.openxmlformats.org/officeDocument/2006/relationships/image" Target="../media/image2054.png"/><Relationship Id="rId667" Type="http://schemas.openxmlformats.org/officeDocument/2006/relationships/image" Target="../media/image2151.png"/><Relationship Id="rId17" Type="http://schemas.openxmlformats.org/officeDocument/2006/relationships/image" Target="../media/image1830.png"/><Relationship Id="rId59" Type="http://schemas.openxmlformats.org/officeDocument/2006/relationships/image" Target="../media/image1851.png"/><Relationship Id="rId124" Type="http://schemas.openxmlformats.org/officeDocument/2006/relationships/customXml" Target="../ink/ink1911.xml"/><Relationship Id="rId527" Type="http://schemas.openxmlformats.org/officeDocument/2006/relationships/image" Target="../media/image2082.png"/><Relationship Id="rId569" Type="http://schemas.openxmlformats.org/officeDocument/2006/relationships/image" Target="../media/image2103.png"/><Relationship Id="rId70" Type="http://schemas.openxmlformats.org/officeDocument/2006/relationships/customXml" Target="../ink/ink1884.xml"/><Relationship Id="rId166" Type="http://schemas.openxmlformats.org/officeDocument/2006/relationships/customXml" Target="../ink/ink1932.xml"/><Relationship Id="rId331" Type="http://schemas.openxmlformats.org/officeDocument/2006/relationships/image" Target="../media/image1985.png"/><Relationship Id="rId373" Type="http://schemas.openxmlformats.org/officeDocument/2006/relationships/image" Target="../media/image2005.png"/><Relationship Id="rId429" Type="http://schemas.openxmlformats.org/officeDocument/2006/relationships/image" Target="../media/image2033.png"/><Relationship Id="rId580" Type="http://schemas.openxmlformats.org/officeDocument/2006/relationships/customXml" Target="../ink/ink2139.xml"/><Relationship Id="rId636" Type="http://schemas.openxmlformats.org/officeDocument/2006/relationships/customXml" Target="../ink/ink2167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936.png"/><Relationship Id="rId440" Type="http://schemas.openxmlformats.org/officeDocument/2006/relationships/customXml" Target="../ink/ink2069.xml"/><Relationship Id="rId678" Type="http://schemas.openxmlformats.org/officeDocument/2006/relationships/customXml" Target="../ink/ink2188.xml"/><Relationship Id="rId28" Type="http://schemas.openxmlformats.org/officeDocument/2006/relationships/customXml" Target="../ink/ink1863.xml"/><Relationship Id="rId275" Type="http://schemas.openxmlformats.org/officeDocument/2006/relationships/image" Target="../media/image1957.png"/><Relationship Id="rId300" Type="http://schemas.openxmlformats.org/officeDocument/2006/relationships/customXml" Target="../ink/ink1999.xml"/><Relationship Id="rId482" Type="http://schemas.openxmlformats.org/officeDocument/2006/relationships/customXml" Target="../ink/ink2090.xml"/><Relationship Id="rId538" Type="http://schemas.openxmlformats.org/officeDocument/2006/relationships/customXml" Target="../ink/ink2118.xml"/><Relationship Id="rId703" Type="http://schemas.openxmlformats.org/officeDocument/2006/relationships/image" Target="../media/image2169.png"/><Relationship Id="rId81" Type="http://schemas.openxmlformats.org/officeDocument/2006/relationships/image" Target="../media/image1861.png"/><Relationship Id="rId135" Type="http://schemas.openxmlformats.org/officeDocument/2006/relationships/image" Target="../media/image1887.png"/><Relationship Id="rId177" Type="http://schemas.openxmlformats.org/officeDocument/2006/relationships/image" Target="../media/image1908.png"/><Relationship Id="rId342" Type="http://schemas.openxmlformats.org/officeDocument/2006/relationships/customXml" Target="../ink/ink2020.xml"/><Relationship Id="rId384" Type="http://schemas.openxmlformats.org/officeDocument/2006/relationships/customXml" Target="../ink/ink2041.xml"/><Relationship Id="rId591" Type="http://schemas.openxmlformats.org/officeDocument/2006/relationships/image" Target="../media/image2114.png"/><Relationship Id="rId605" Type="http://schemas.openxmlformats.org/officeDocument/2006/relationships/image" Target="../media/image2121.png"/><Relationship Id="rId202" Type="http://schemas.openxmlformats.org/officeDocument/2006/relationships/customXml" Target="../ink/ink1950.xml"/><Relationship Id="rId244" Type="http://schemas.openxmlformats.org/officeDocument/2006/relationships/customXml" Target="../ink/ink1971.xml"/><Relationship Id="rId647" Type="http://schemas.openxmlformats.org/officeDocument/2006/relationships/image" Target="../media/image2141.png"/><Relationship Id="rId689" Type="http://schemas.openxmlformats.org/officeDocument/2006/relationships/image" Target="../media/image2162.png"/><Relationship Id="rId39" Type="http://schemas.openxmlformats.org/officeDocument/2006/relationships/image" Target="../media/image1841.png"/><Relationship Id="rId286" Type="http://schemas.openxmlformats.org/officeDocument/2006/relationships/customXml" Target="../ink/ink1992.xml"/><Relationship Id="rId451" Type="http://schemas.openxmlformats.org/officeDocument/2006/relationships/image" Target="../media/image2044.png"/><Relationship Id="rId493" Type="http://schemas.openxmlformats.org/officeDocument/2006/relationships/image" Target="../media/image2065.png"/><Relationship Id="rId507" Type="http://schemas.openxmlformats.org/officeDocument/2006/relationships/image" Target="../media/image2072.png"/><Relationship Id="rId549" Type="http://schemas.openxmlformats.org/officeDocument/2006/relationships/image" Target="../media/image2093.png"/><Relationship Id="rId714" Type="http://schemas.openxmlformats.org/officeDocument/2006/relationships/customXml" Target="../ink/ink2206.xml"/><Relationship Id="rId50" Type="http://schemas.openxmlformats.org/officeDocument/2006/relationships/customXml" Target="../ink/ink1874.xml"/><Relationship Id="rId104" Type="http://schemas.openxmlformats.org/officeDocument/2006/relationships/customXml" Target="../ink/ink1901.xml"/><Relationship Id="rId146" Type="http://schemas.openxmlformats.org/officeDocument/2006/relationships/customXml" Target="../ink/ink1922.xml"/><Relationship Id="rId188" Type="http://schemas.openxmlformats.org/officeDocument/2006/relationships/customXml" Target="../ink/ink1943.xml"/><Relationship Id="rId311" Type="http://schemas.openxmlformats.org/officeDocument/2006/relationships/image" Target="../media/image1975.png"/><Relationship Id="rId353" Type="http://schemas.openxmlformats.org/officeDocument/2006/relationships/image" Target="../media/image1996.png"/><Relationship Id="rId395" Type="http://schemas.openxmlformats.org/officeDocument/2006/relationships/image" Target="../media/image2016.png"/><Relationship Id="rId409" Type="http://schemas.openxmlformats.org/officeDocument/2006/relationships/image" Target="../media/image2023.png"/><Relationship Id="rId560" Type="http://schemas.openxmlformats.org/officeDocument/2006/relationships/customXml" Target="../ink/ink2129.xml"/><Relationship Id="rId92" Type="http://schemas.openxmlformats.org/officeDocument/2006/relationships/customXml" Target="../ink/ink1895.xml"/><Relationship Id="rId213" Type="http://schemas.openxmlformats.org/officeDocument/2006/relationships/image" Target="../media/image1926.png"/><Relationship Id="rId420" Type="http://schemas.openxmlformats.org/officeDocument/2006/relationships/customXml" Target="../ink/ink2059.xml"/><Relationship Id="rId616" Type="http://schemas.openxmlformats.org/officeDocument/2006/relationships/customXml" Target="../ink/ink2157.xml"/><Relationship Id="rId658" Type="http://schemas.openxmlformats.org/officeDocument/2006/relationships/customXml" Target="../ink/ink2178.xml"/><Relationship Id="rId255" Type="http://schemas.openxmlformats.org/officeDocument/2006/relationships/image" Target="../media/image1947.png"/><Relationship Id="rId297" Type="http://schemas.openxmlformats.org/officeDocument/2006/relationships/image" Target="../media/image1968.png"/><Relationship Id="rId462" Type="http://schemas.openxmlformats.org/officeDocument/2006/relationships/customXml" Target="../ink/ink2080.xml"/><Relationship Id="rId518" Type="http://schemas.openxmlformats.org/officeDocument/2006/relationships/customXml" Target="../ink/ink2108.xml"/><Relationship Id="rId725" Type="http://schemas.openxmlformats.org/officeDocument/2006/relationships/image" Target="../media/image2180.png"/><Relationship Id="rId115" Type="http://schemas.openxmlformats.org/officeDocument/2006/relationships/image" Target="../media/image1877.png"/><Relationship Id="rId157" Type="http://schemas.openxmlformats.org/officeDocument/2006/relationships/image" Target="../media/image1898.png"/><Relationship Id="rId322" Type="http://schemas.openxmlformats.org/officeDocument/2006/relationships/customXml" Target="../ink/ink2010.xml"/><Relationship Id="rId364" Type="http://schemas.openxmlformats.org/officeDocument/2006/relationships/customXml" Target="../ink/ink2031.xml"/><Relationship Id="rId61" Type="http://schemas.openxmlformats.org/officeDocument/2006/relationships/image" Target="../media/image1852.png"/><Relationship Id="rId199" Type="http://schemas.openxmlformats.org/officeDocument/2006/relationships/image" Target="../media/image1919.png"/><Relationship Id="rId571" Type="http://schemas.openxmlformats.org/officeDocument/2006/relationships/image" Target="../media/image2104.png"/><Relationship Id="rId627" Type="http://schemas.openxmlformats.org/officeDocument/2006/relationships/image" Target="../media/image2131.png"/><Relationship Id="rId669" Type="http://schemas.openxmlformats.org/officeDocument/2006/relationships/image" Target="../media/image2152.png"/><Relationship Id="rId19" Type="http://schemas.openxmlformats.org/officeDocument/2006/relationships/image" Target="../media/image1831.png"/><Relationship Id="rId224" Type="http://schemas.openxmlformats.org/officeDocument/2006/relationships/customXml" Target="../ink/ink1961.xml"/><Relationship Id="rId266" Type="http://schemas.openxmlformats.org/officeDocument/2006/relationships/customXml" Target="../ink/ink1982.xml"/><Relationship Id="rId431" Type="http://schemas.openxmlformats.org/officeDocument/2006/relationships/image" Target="../media/image2034.png"/><Relationship Id="rId473" Type="http://schemas.openxmlformats.org/officeDocument/2006/relationships/image" Target="../media/image2055.png"/><Relationship Id="rId529" Type="http://schemas.openxmlformats.org/officeDocument/2006/relationships/image" Target="../media/image2083.png"/><Relationship Id="rId680" Type="http://schemas.openxmlformats.org/officeDocument/2006/relationships/customXml" Target="../ink/ink2189.xml"/><Relationship Id="rId30" Type="http://schemas.openxmlformats.org/officeDocument/2006/relationships/customXml" Target="../ink/ink1864.xml"/><Relationship Id="rId126" Type="http://schemas.openxmlformats.org/officeDocument/2006/relationships/customXml" Target="../ink/ink1912.xml"/><Relationship Id="rId168" Type="http://schemas.openxmlformats.org/officeDocument/2006/relationships/customXml" Target="../ink/ink1933.xml"/><Relationship Id="rId333" Type="http://schemas.openxmlformats.org/officeDocument/2006/relationships/image" Target="../media/image1986.png"/><Relationship Id="rId540" Type="http://schemas.openxmlformats.org/officeDocument/2006/relationships/customXml" Target="../ink/ink2119.xml"/><Relationship Id="rId72" Type="http://schemas.openxmlformats.org/officeDocument/2006/relationships/customXml" Target="../ink/ink1885.xml"/><Relationship Id="rId375" Type="http://schemas.openxmlformats.org/officeDocument/2006/relationships/image" Target="../media/image2006.png"/><Relationship Id="rId582" Type="http://schemas.openxmlformats.org/officeDocument/2006/relationships/customXml" Target="../ink/ink2140.xml"/><Relationship Id="rId638" Type="http://schemas.openxmlformats.org/officeDocument/2006/relationships/customXml" Target="../ink/ink2168.xml"/><Relationship Id="rId3" Type="http://schemas.openxmlformats.org/officeDocument/2006/relationships/image" Target="../media/image1823.png"/><Relationship Id="rId235" Type="http://schemas.openxmlformats.org/officeDocument/2006/relationships/image" Target="../media/image1937.png"/><Relationship Id="rId277" Type="http://schemas.openxmlformats.org/officeDocument/2006/relationships/image" Target="../media/image1958.png"/><Relationship Id="rId400" Type="http://schemas.openxmlformats.org/officeDocument/2006/relationships/customXml" Target="../ink/ink2049.xml"/><Relationship Id="rId442" Type="http://schemas.openxmlformats.org/officeDocument/2006/relationships/customXml" Target="../ink/ink2070.xml"/><Relationship Id="rId484" Type="http://schemas.openxmlformats.org/officeDocument/2006/relationships/customXml" Target="../ink/ink2091.xml"/><Relationship Id="rId705" Type="http://schemas.openxmlformats.org/officeDocument/2006/relationships/image" Target="../media/image2170.png"/><Relationship Id="rId137" Type="http://schemas.openxmlformats.org/officeDocument/2006/relationships/image" Target="../media/image1888.png"/><Relationship Id="rId302" Type="http://schemas.openxmlformats.org/officeDocument/2006/relationships/customXml" Target="../ink/ink2000.xml"/><Relationship Id="rId344" Type="http://schemas.openxmlformats.org/officeDocument/2006/relationships/customXml" Target="../ink/ink2021.xml"/><Relationship Id="rId691" Type="http://schemas.openxmlformats.org/officeDocument/2006/relationships/image" Target="../media/image2163.png"/><Relationship Id="rId41" Type="http://schemas.openxmlformats.org/officeDocument/2006/relationships/image" Target="../media/image1842.png"/><Relationship Id="rId83" Type="http://schemas.openxmlformats.org/officeDocument/2006/relationships/image" Target="../media/image1862.png"/><Relationship Id="rId179" Type="http://schemas.openxmlformats.org/officeDocument/2006/relationships/image" Target="../media/image1909.png"/><Relationship Id="rId386" Type="http://schemas.openxmlformats.org/officeDocument/2006/relationships/customXml" Target="../ink/ink2042.xml"/><Relationship Id="rId551" Type="http://schemas.openxmlformats.org/officeDocument/2006/relationships/image" Target="../media/image2094.png"/><Relationship Id="rId593" Type="http://schemas.openxmlformats.org/officeDocument/2006/relationships/image" Target="../media/image2115.png"/><Relationship Id="rId607" Type="http://schemas.openxmlformats.org/officeDocument/2006/relationships/image" Target="../media/image200.png"/><Relationship Id="rId649" Type="http://schemas.openxmlformats.org/officeDocument/2006/relationships/image" Target="../media/image2142.png"/><Relationship Id="rId190" Type="http://schemas.openxmlformats.org/officeDocument/2006/relationships/customXml" Target="../ink/ink1944.xml"/><Relationship Id="rId204" Type="http://schemas.openxmlformats.org/officeDocument/2006/relationships/customXml" Target="../ink/ink1951.xml"/><Relationship Id="rId246" Type="http://schemas.openxmlformats.org/officeDocument/2006/relationships/customXml" Target="../ink/ink1972.xml"/><Relationship Id="rId288" Type="http://schemas.openxmlformats.org/officeDocument/2006/relationships/customXml" Target="../ink/ink1993.xml"/><Relationship Id="rId411" Type="http://schemas.openxmlformats.org/officeDocument/2006/relationships/image" Target="../media/image2024.png"/><Relationship Id="rId453" Type="http://schemas.openxmlformats.org/officeDocument/2006/relationships/image" Target="../media/image2045.png"/><Relationship Id="rId509" Type="http://schemas.openxmlformats.org/officeDocument/2006/relationships/image" Target="../media/image2073.png"/><Relationship Id="rId660" Type="http://schemas.openxmlformats.org/officeDocument/2006/relationships/customXml" Target="../ink/ink2179.xml"/><Relationship Id="rId106" Type="http://schemas.openxmlformats.org/officeDocument/2006/relationships/customXml" Target="../ink/ink1902.xml"/><Relationship Id="rId313" Type="http://schemas.openxmlformats.org/officeDocument/2006/relationships/image" Target="../media/image1976.png"/><Relationship Id="rId495" Type="http://schemas.openxmlformats.org/officeDocument/2006/relationships/image" Target="../media/image2066.png"/><Relationship Id="rId716" Type="http://schemas.openxmlformats.org/officeDocument/2006/relationships/customXml" Target="../ink/ink2207.xml"/><Relationship Id="rId10" Type="http://schemas.openxmlformats.org/officeDocument/2006/relationships/customXml" Target="../ink/ink1854.xml"/><Relationship Id="rId52" Type="http://schemas.openxmlformats.org/officeDocument/2006/relationships/customXml" Target="../ink/ink1875.xml"/><Relationship Id="rId94" Type="http://schemas.openxmlformats.org/officeDocument/2006/relationships/customXml" Target="../ink/ink1896.xml"/><Relationship Id="rId148" Type="http://schemas.openxmlformats.org/officeDocument/2006/relationships/customXml" Target="../ink/ink1923.xml"/><Relationship Id="rId355" Type="http://schemas.openxmlformats.org/officeDocument/2006/relationships/image" Target="../media/image1997.png"/><Relationship Id="rId397" Type="http://schemas.openxmlformats.org/officeDocument/2006/relationships/image" Target="../media/image2017.png"/><Relationship Id="rId520" Type="http://schemas.openxmlformats.org/officeDocument/2006/relationships/customXml" Target="../ink/ink2109.xml"/><Relationship Id="rId562" Type="http://schemas.openxmlformats.org/officeDocument/2006/relationships/customXml" Target="../ink/ink2130.xml"/><Relationship Id="rId618" Type="http://schemas.openxmlformats.org/officeDocument/2006/relationships/customXml" Target="../ink/ink2158.xml"/><Relationship Id="rId215" Type="http://schemas.openxmlformats.org/officeDocument/2006/relationships/image" Target="../media/image1927.png"/><Relationship Id="rId257" Type="http://schemas.openxmlformats.org/officeDocument/2006/relationships/image" Target="../media/image1948.png"/><Relationship Id="rId422" Type="http://schemas.openxmlformats.org/officeDocument/2006/relationships/customXml" Target="../ink/ink2060.xml"/><Relationship Id="rId464" Type="http://schemas.openxmlformats.org/officeDocument/2006/relationships/customXml" Target="../ink/ink2081.xml"/><Relationship Id="rId299" Type="http://schemas.openxmlformats.org/officeDocument/2006/relationships/image" Target="../media/image1969.png"/><Relationship Id="rId63" Type="http://schemas.openxmlformats.org/officeDocument/2006/relationships/image" Target="../media/image1853.png"/><Relationship Id="rId159" Type="http://schemas.openxmlformats.org/officeDocument/2006/relationships/image" Target="../media/image1899.png"/><Relationship Id="rId366" Type="http://schemas.openxmlformats.org/officeDocument/2006/relationships/customXml" Target="../ink/ink2032.xml"/><Relationship Id="rId573" Type="http://schemas.openxmlformats.org/officeDocument/2006/relationships/image" Target="../media/image2105.png"/><Relationship Id="rId226" Type="http://schemas.openxmlformats.org/officeDocument/2006/relationships/customXml" Target="../ink/ink1962.xml"/><Relationship Id="rId433" Type="http://schemas.openxmlformats.org/officeDocument/2006/relationships/image" Target="../media/image2035.png"/><Relationship Id="rId640" Type="http://schemas.openxmlformats.org/officeDocument/2006/relationships/customXml" Target="../ink/ink2169.xml"/><Relationship Id="rId74" Type="http://schemas.openxmlformats.org/officeDocument/2006/relationships/customXml" Target="../ink/ink1886.xml"/><Relationship Id="rId377" Type="http://schemas.openxmlformats.org/officeDocument/2006/relationships/image" Target="../media/image2007.png"/><Relationship Id="rId500" Type="http://schemas.openxmlformats.org/officeDocument/2006/relationships/customXml" Target="../ink/ink2099.xml"/><Relationship Id="rId584" Type="http://schemas.openxmlformats.org/officeDocument/2006/relationships/customXml" Target="../ink/ink2141.xml"/><Relationship Id="rId5" Type="http://schemas.openxmlformats.org/officeDocument/2006/relationships/image" Target="../media/image1824.png"/><Relationship Id="rId237" Type="http://schemas.openxmlformats.org/officeDocument/2006/relationships/image" Target="../media/image1938.png"/><Relationship Id="rId444" Type="http://schemas.openxmlformats.org/officeDocument/2006/relationships/customXml" Target="../ink/ink2071.xml"/><Relationship Id="rId651" Type="http://schemas.openxmlformats.org/officeDocument/2006/relationships/image" Target="../media/image2143.png"/><Relationship Id="rId290" Type="http://schemas.openxmlformats.org/officeDocument/2006/relationships/customXml" Target="../ink/ink1994.xml"/><Relationship Id="rId304" Type="http://schemas.openxmlformats.org/officeDocument/2006/relationships/customXml" Target="../ink/ink2001.xml"/><Relationship Id="rId388" Type="http://schemas.openxmlformats.org/officeDocument/2006/relationships/customXml" Target="../ink/ink2043.xml"/><Relationship Id="rId511" Type="http://schemas.openxmlformats.org/officeDocument/2006/relationships/image" Target="../media/image2074.png"/><Relationship Id="rId609" Type="http://schemas.openxmlformats.org/officeDocument/2006/relationships/image" Target="../media/image2122.png"/><Relationship Id="rId85" Type="http://schemas.openxmlformats.org/officeDocument/2006/relationships/image" Target="../media/image1863.png"/><Relationship Id="rId150" Type="http://schemas.openxmlformats.org/officeDocument/2006/relationships/customXml" Target="../ink/ink1924.xml"/><Relationship Id="rId595" Type="http://schemas.openxmlformats.org/officeDocument/2006/relationships/image" Target="../media/image2116.png"/><Relationship Id="rId248" Type="http://schemas.openxmlformats.org/officeDocument/2006/relationships/customXml" Target="../ink/ink1973.xml"/><Relationship Id="rId455" Type="http://schemas.openxmlformats.org/officeDocument/2006/relationships/image" Target="../media/image2046.png"/><Relationship Id="rId662" Type="http://schemas.openxmlformats.org/officeDocument/2006/relationships/customXml" Target="../ink/ink2180.xml"/><Relationship Id="rId12" Type="http://schemas.openxmlformats.org/officeDocument/2006/relationships/customXml" Target="../ink/ink1855.xml"/><Relationship Id="rId108" Type="http://schemas.openxmlformats.org/officeDocument/2006/relationships/customXml" Target="../ink/ink1903.xml"/><Relationship Id="rId315" Type="http://schemas.openxmlformats.org/officeDocument/2006/relationships/image" Target="../media/image1977.png"/><Relationship Id="rId522" Type="http://schemas.openxmlformats.org/officeDocument/2006/relationships/customXml" Target="../ink/ink2110.xml"/><Relationship Id="rId96" Type="http://schemas.openxmlformats.org/officeDocument/2006/relationships/customXml" Target="../ink/ink1897.xml"/><Relationship Id="rId161" Type="http://schemas.openxmlformats.org/officeDocument/2006/relationships/image" Target="../media/image1900.png"/><Relationship Id="rId399" Type="http://schemas.openxmlformats.org/officeDocument/2006/relationships/image" Target="../media/image2018.png"/><Relationship Id="rId259" Type="http://schemas.openxmlformats.org/officeDocument/2006/relationships/image" Target="../media/image1949.png"/><Relationship Id="rId466" Type="http://schemas.openxmlformats.org/officeDocument/2006/relationships/customXml" Target="../ink/ink2082.xml"/><Relationship Id="rId673" Type="http://schemas.openxmlformats.org/officeDocument/2006/relationships/image" Target="../media/image2154.png"/><Relationship Id="rId23" Type="http://schemas.openxmlformats.org/officeDocument/2006/relationships/image" Target="../media/image1833.png"/><Relationship Id="rId119" Type="http://schemas.openxmlformats.org/officeDocument/2006/relationships/image" Target="../media/image1879.png"/><Relationship Id="rId326" Type="http://schemas.openxmlformats.org/officeDocument/2006/relationships/customXml" Target="../ink/ink2012.xml"/><Relationship Id="rId533" Type="http://schemas.openxmlformats.org/officeDocument/2006/relationships/image" Target="../media/image2085.png"/><Relationship Id="rId172" Type="http://schemas.openxmlformats.org/officeDocument/2006/relationships/customXml" Target="../ink/ink1935.xml"/><Relationship Id="rId477" Type="http://schemas.openxmlformats.org/officeDocument/2006/relationships/image" Target="../media/image2057.png"/><Relationship Id="rId600" Type="http://schemas.openxmlformats.org/officeDocument/2006/relationships/customXml" Target="../ink/ink2149.xml"/><Relationship Id="rId684" Type="http://schemas.openxmlformats.org/officeDocument/2006/relationships/customXml" Target="../ink/ink2191.xml"/><Relationship Id="rId337" Type="http://schemas.openxmlformats.org/officeDocument/2006/relationships/image" Target="../media/image1988.png"/><Relationship Id="rId34" Type="http://schemas.openxmlformats.org/officeDocument/2006/relationships/customXml" Target="../ink/ink1866.xml"/><Relationship Id="rId544" Type="http://schemas.openxmlformats.org/officeDocument/2006/relationships/customXml" Target="../ink/ink2121.xml"/><Relationship Id="rId183" Type="http://schemas.openxmlformats.org/officeDocument/2006/relationships/image" Target="../media/image1911.png"/><Relationship Id="rId390" Type="http://schemas.openxmlformats.org/officeDocument/2006/relationships/customXml" Target="../ink/ink2044.xml"/><Relationship Id="rId404" Type="http://schemas.openxmlformats.org/officeDocument/2006/relationships/customXml" Target="../ink/ink2051.xml"/><Relationship Id="rId611" Type="http://schemas.openxmlformats.org/officeDocument/2006/relationships/image" Target="../media/image2123.png"/><Relationship Id="rId250" Type="http://schemas.openxmlformats.org/officeDocument/2006/relationships/customXml" Target="../ink/ink1974.xml"/><Relationship Id="rId488" Type="http://schemas.openxmlformats.org/officeDocument/2006/relationships/customXml" Target="../ink/ink2093.xml"/><Relationship Id="rId695" Type="http://schemas.openxmlformats.org/officeDocument/2006/relationships/image" Target="../media/image2165.png"/><Relationship Id="rId709" Type="http://schemas.openxmlformats.org/officeDocument/2006/relationships/image" Target="../media/image2172.png"/><Relationship Id="rId45" Type="http://schemas.openxmlformats.org/officeDocument/2006/relationships/image" Target="../media/image1844.png"/><Relationship Id="rId110" Type="http://schemas.openxmlformats.org/officeDocument/2006/relationships/customXml" Target="../ink/ink1904.xml"/><Relationship Id="rId348" Type="http://schemas.openxmlformats.org/officeDocument/2006/relationships/customXml" Target="../ink/ink2023.xml"/><Relationship Id="rId555" Type="http://schemas.openxmlformats.org/officeDocument/2006/relationships/image" Target="../media/image2096.png"/><Relationship Id="rId194" Type="http://schemas.openxmlformats.org/officeDocument/2006/relationships/customXml" Target="../ink/ink1946.xml"/><Relationship Id="rId208" Type="http://schemas.openxmlformats.org/officeDocument/2006/relationships/customXml" Target="../ink/ink1953.xml"/><Relationship Id="rId415" Type="http://schemas.openxmlformats.org/officeDocument/2006/relationships/image" Target="../media/image2026.png"/><Relationship Id="rId622" Type="http://schemas.openxmlformats.org/officeDocument/2006/relationships/customXml" Target="../ink/ink2160.xml"/><Relationship Id="rId261" Type="http://schemas.openxmlformats.org/officeDocument/2006/relationships/image" Target="../media/image1950.png"/><Relationship Id="rId499" Type="http://schemas.openxmlformats.org/officeDocument/2006/relationships/image" Target="../media/image2068.png"/><Relationship Id="rId56" Type="http://schemas.openxmlformats.org/officeDocument/2006/relationships/customXml" Target="../ink/ink1877.xml"/><Relationship Id="rId359" Type="http://schemas.openxmlformats.org/officeDocument/2006/relationships/image" Target="../media/image1999.png"/><Relationship Id="rId566" Type="http://schemas.openxmlformats.org/officeDocument/2006/relationships/customXml" Target="../ink/ink2132.xml"/><Relationship Id="rId121" Type="http://schemas.openxmlformats.org/officeDocument/2006/relationships/image" Target="../media/image1880.png"/><Relationship Id="rId219" Type="http://schemas.openxmlformats.org/officeDocument/2006/relationships/image" Target="../media/image1929.png"/><Relationship Id="rId426" Type="http://schemas.openxmlformats.org/officeDocument/2006/relationships/customXml" Target="../ink/ink2062.xml"/><Relationship Id="rId633" Type="http://schemas.openxmlformats.org/officeDocument/2006/relationships/image" Target="../media/image2134.png"/><Relationship Id="rId67" Type="http://schemas.openxmlformats.org/officeDocument/2006/relationships/image" Target="../media/image1855.png"/><Relationship Id="rId272" Type="http://schemas.openxmlformats.org/officeDocument/2006/relationships/customXml" Target="../ink/ink1985.xml"/><Relationship Id="rId577" Type="http://schemas.openxmlformats.org/officeDocument/2006/relationships/image" Target="../media/image2107.png"/><Relationship Id="rId700" Type="http://schemas.openxmlformats.org/officeDocument/2006/relationships/customXml" Target="../ink/ink2199.xml"/><Relationship Id="rId132" Type="http://schemas.openxmlformats.org/officeDocument/2006/relationships/customXml" Target="../ink/ink1915.xml"/><Relationship Id="rId437" Type="http://schemas.openxmlformats.org/officeDocument/2006/relationships/image" Target="../media/image2037.png"/><Relationship Id="rId644" Type="http://schemas.openxmlformats.org/officeDocument/2006/relationships/customXml" Target="../ink/ink2171.xml"/><Relationship Id="rId283" Type="http://schemas.openxmlformats.org/officeDocument/2006/relationships/image" Target="../media/image1961.png"/><Relationship Id="rId490" Type="http://schemas.openxmlformats.org/officeDocument/2006/relationships/customXml" Target="../ink/ink2094.xml"/><Relationship Id="rId504" Type="http://schemas.openxmlformats.org/officeDocument/2006/relationships/customXml" Target="../ink/ink2101.xml"/><Relationship Id="rId711" Type="http://schemas.openxmlformats.org/officeDocument/2006/relationships/image" Target="../media/image2173.png"/><Relationship Id="rId78" Type="http://schemas.openxmlformats.org/officeDocument/2006/relationships/customXml" Target="../ink/ink1888.xml"/><Relationship Id="rId143" Type="http://schemas.openxmlformats.org/officeDocument/2006/relationships/image" Target="../media/image1891.png"/><Relationship Id="rId350" Type="http://schemas.openxmlformats.org/officeDocument/2006/relationships/customXml" Target="../ink/ink2024.xml"/><Relationship Id="rId588" Type="http://schemas.openxmlformats.org/officeDocument/2006/relationships/customXml" Target="../ink/ink2143.xml"/><Relationship Id="rId9" Type="http://schemas.openxmlformats.org/officeDocument/2006/relationships/image" Target="../media/image1826.png"/><Relationship Id="rId210" Type="http://schemas.openxmlformats.org/officeDocument/2006/relationships/customXml" Target="../ink/ink1954.xml"/><Relationship Id="rId448" Type="http://schemas.openxmlformats.org/officeDocument/2006/relationships/customXml" Target="../ink/ink2073.xml"/><Relationship Id="rId655" Type="http://schemas.openxmlformats.org/officeDocument/2006/relationships/image" Target="../media/image2145.png"/><Relationship Id="rId294" Type="http://schemas.openxmlformats.org/officeDocument/2006/relationships/customXml" Target="../ink/ink1996.xml"/><Relationship Id="rId308" Type="http://schemas.openxmlformats.org/officeDocument/2006/relationships/customXml" Target="../ink/ink2003.xml"/><Relationship Id="rId515" Type="http://schemas.openxmlformats.org/officeDocument/2006/relationships/image" Target="../media/image2076.png"/><Relationship Id="rId722" Type="http://schemas.openxmlformats.org/officeDocument/2006/relationships/customXml" Target="../ink/ink2210.xml"/><Relationship Id="rId89" Type="http://schemas.openxmlformats.org/officeDocument/2006/relationships/image" Target="../media/image1864.png"/><Relationship Id="rId154" Type="http://schemas.openxmlformats.org/officeDocument/2006/relationships/customXml" Target="../ink/ink1926.xml"/><Relationship Id="rId361" Type="http://schemas.openxmlformats.org/officeDocument/2006/relationships/image" Target="../media/image151.png"/><Relationship Id="rId599" Type="http://schemas.openxmlformats.org/officeDocument/2006/relationships/image" Target="../media/image2118.png"/><Relationship Id="rId459" Type="http://schemas.openxmlformats.org/officeDocument/2006/relationships/image" Target="../media/image2048.png"/><Relationship Id="rId666" Type="http://schemas.openxmlformats.org/officeDocument/2006/relationships/customXml" Target="../ink/ink2182.xml"/><Relationship Id="rId16" Type="http://schemas.openxmlformats.org/officeDocument/2006/relationships/customXml" Target="../ink/ink1857.xml"/><Relationship Id="rId221" Type="http://schemas.openxmlformats.org/officeDocument/2006/relationships/image" Target="../media/image1930.png"/><Relationship Id="rId319" Type="http://schemas.openxmlformats.org/officeDocument/2006/relationships/image" Target="../media/image1979.png"/><Relationship Id="rId526" Type="http://schemas.openxmlformats.org/officeDocument/2006/relationships/customXml" Target="../ink/ink2112.xml"/><Relationship Id="rId165" Type="http://schemas.openxmlformats.org/officeDocument/2006/relationships/image" Target="../media/image1902.png"/><Relationship Id="rId372" Type="http://schemas.openxmlformats.org/officeDocument/2006/relationships/customXml" Target="../ink/ink2035.xml"/><Relationship Id="rId677" Type="http://schemas.openxmlformats.org/officeDocument/2006/relationships/image" Target="../media/image2156.png"/><Relationship Id="rId232" Type="http://schemas.openxmlformats.org/officeDocument/2006/relationships/customXml" Target="../ink/ink1965.xml"/><Relationship Id="rId27" Type="http://schemas.openxmlformats.org/officeDocument/2006/relationships/image" Target="../media/image1835.png"/><Relationship Id="rId537" Type="http://schemas.openxmlformats.org/officeDocument/2006/relationships/image" Target="../media/image2087.png"/><Relationship Id="rId80" Type="http://schemas.openxmlformats.org/officeDocument/2006/relationships/customXml" Target="../ink/ink1889.xml"/><Relationship Id="rId176" Type="http://schemas.openxmlformats.org/officeDocument/2006/relationships/customXml" Target="../ink/ink1937.xml"/><Relationship Id="rId383" Type="http://schemas.openxmlformats.org/officeDocument/2006/relationships/image" Target="../media/image2010.png"/><Relationship Id="rId590" Type="http://schemas.openxmlformats.org/officeDocument/2006/relationships/customXml" Target="../ink/ink2144.xml"/><Relationship Id="rId604" Type="http://schemas.openxmlformats.org/officeDocument/2006/relationships/customXml" Target="../ink/ink2151.xml"/><Relationship Id="rId243" Type="http://schemas.openxmlformats.org/officeDocument/2006/relationships/image" Target="../media/image1941.png"/><Relationship Id="rId450" Type="http://schemas.openxmlformats.org/officeDocument/2006/relationships/customXml" Target="../ink/ink2074.xml"/><Relationship Id="rId688" Type="http://schemas.openxmlformats.org/officeDocument/2006/relationships/customXml" Target="../ink/ink2193.xml"/><Relationship Id="rId38" Type="http://schemas.openxmlformats.org/officeDocument/2006/relationships/customXml" Target="../ink/ink1868.xml"/><Relationship Id="rId103" Type="http://schemas.openxmlformats.org/officeDocument/2006/relationships/image" Target="../media/image1871.png"/><Relationship Id="rId310" Type="http://schemas.openxmlformats.org/officeDocument/2006/relationships/customXml" Target="../ink/ink2004.xml"/><Relationship Id="rId548" Type="http://schemas.openxmlformats.org/officeDocument/2006/relationships/customXml" Target="../ink/ink2123.xml"/><Relationship Id="rId91" Type="http://schemas.openxmlformats.org/officeDocument/2006/relationships/image" Target="../media/image1865.png"/><Relationship Id="rId187" Type="http://schemas.openxmlformats.org/officeDocument/2006/relationships/image" Target="../media/image1913.png"/><Relationship Id="rId394" Type="http://schemas.openxmlformats.org/officeDocument/2006/relationships/customXml" Target="../ink/ink2046.xml"/><Relationship Id="rId408" Type="http://schemas.openxmlformats.org/officeDocument/2006/relationships/customXml" Target="../ink/ink2053.xml"/><Relationship Id="rId615" Type="http://schemas.openxmlformats.org/officeDocument/2006/relationships/image" Target="../media/image2125.png"/><Relationship Id="rId254" Type="http://schemas.openxmlformats.org/officeDocument/2006/relationships/customXml" Target="../ink/ink1976.xml"/><Relationship Id="rId699" Type="http://schemas.openxmlformats.org/officeDocument/2006/relationships/image" Target="../media/image2167.png"/><Relationship Id="rId49" Type="http://schemas.openxmlformats.org/officeDocument/2006/relationships/image" Target="../media/image1846.png"/><Relationship Id="rId114" Type="http://schemas.openxmlformats.org/officeDocument/2006/relationships/customXml" Target="../ink/ink1906.xml"/><Relationship Id="rId461" Type="http://schemas.openxmlformats.org/officeDocument/2006/relationships/image" Target="../media/image2049.png"/><Relationship Id="rId559" Type="http://schemas.openxmlformats.org/officeDocument/2006/relationships/image" Target="../media/image2098.png"/><Relationship Id="rId198" Type="http://schemas.openxmlformats.org/officeDocument/2006/relationships/customXml" Target="../ink/ink1948.xml"/><Relationship Id="rId321" Type="http://schemas.openxmlformats.org/officeDocument/2006/relationships/image" Target="../media/image1980.png"/><Relationship Id="rId419" Type="http://schemas.openxmlformats.org/officeDocument/2006/relationships/image" Target="../media/image2028.png"/><Relationship Id="rId626" Type="http://schemas.openxmlformats.org/officeDocument/2006/relationships/customXml" Target="../ink/ink2162.xml"/><Relationship Id="rId265" Type="http://schemas.openxmlformats.org/officeDocument/2006/relationships/image" Target="../media/image1952.png"/><Relationship Id="rId472" Type="http://schemas.openxmlformats.org/officeDocument/2006/relationships/customXml" Target="../ink/ink2085.xml"/><Relationship Id="rId125" Type="http://schemas.openxmlformats.org/officeDocument/2006/relationships/image" Target="../media/image1882.png"/><Relationship Id="rId332" Type="http://schemas.openxmlformats.org/officeDocument/2006/relationships/customXml" Target="../ink/ink2015.xml"/><Relationship Id="rId637" Type="http://schemas.openxmlformats.org/officeDocument/2006/relationships/image" Target="../media/image2136.png"/><Relationship Id="rId276" Type="http://schemas.openxmlformats.org/officeDocument/2006/relationships/customXml" Target="../ink/ink1987.xml"/><Relationship Id="rId483" Type="http://schemas.openxmlformats.org/officeDocument/2006/relationships/image" Target="../media/image2060.png"/><Relationship Id="rId690" Type="http://schemas.openxmlformats.org/officeDocument/2006/relationships/customXml" Target="../ink/ink2194.xml"/><Relationship Id="rId704" Type="http://schemas.openxmlformats.org/officeDocument/2006/relationships/customXml" Target="../ink/ink2201.xml"/><Relationship Id="rId40" Type="http://schemas.openxmlformats.org/officeDocument/2006/relationships/customXml" Target="../ink/ink1869.xml"/><Relationship Id="rId136" Type="http://schemas.openxmlformats.org/officeDocument/2006/relationships/customXml" Target="../ink/ink1917.xml"/><Relationship Id="rId343" Type="http://schemas.openxmlformats.org/officeDocument/2006/relationships/image" Target="../media/image1991.png"/><Relationship Id="rId550" Type="http://schemas.openxmlformats.org/officeDocument/2006/relationships/customXml" Target="../ink/ink2124.xml"/><Relationship Id="rId203" Type="http://schemas.openxmlformats.org/officeDocument/2006/relationships/image" Target="../media/image1921.png"/><Relationship Id="rId648" Type="http://schemas.openxmlformats.org/officeDocument/2006/relationships/customXml" Target="../ink/ink2173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37.png"/><Relationship Id="rId299" Type="http://schemas.openxmlformats.org/officeDocument/2006/relationships/image" Target="../media/image2327.png"/><Relationship Id="rId21" Type="http://schemas.openxmlformats.org/officeDocument/2006/relationships/image" Target="../media/image2190.png"/><Relationship Id="rId63" Type="http://schemas.openxmlformats.org/officeDocument/2006/relationships/image" Target="../media/image2210.png"/><Relationship Id="rId159" Type="http://schemas.openxmlformats.org/officeDocument/2006/relationships/image" Target="../media/image2258.png"/><Relationship Id="rId170" Type="http://schemas.openxmlformats.org/officeDocument/2006/relationships/customXml" Target="../ink/ink2296.xml"/><Relationship Id="rId226" Type="http://schemas.openxmlformats.org/officeDocument/2006/relationships/customXml" Target="../ink/ink2324.xml"/><Relationship Id="rId268" Type="http://schemas.openxmlformats.org/officeDocument/2006/relationships/customXml" Target="../ink/ink2345.xml"/><Relationship Id="rId32" Type="http://schemas.openxmlformats.org/officeDocument/2006/relationships/customXml" Target="../ink/ink2227.xml"/><Relationship Id="rId74" Type="http://schemas.openxmlformats.org/officeDocument/2006/relationships/customXml" Target="../ink/ink2248.xml"/><Relationship Id="rId128" Type="http://schemas.openxmlformats.org/officeDocument/2006/relationships/customXml" Target="../ink/ink2275.xml"/><Relationship Id="rId5" Type="http://schemas.openxmlformats.org/officeDocument/2006/relationships/image" Target="../media/image2182.png"/><Relationship Id="rId181" Type="http://schemas.openxmlformats.org/officeDocument/2006/relationships/image" Target="../media/image2268.png"/><Relationship Id="rId237" Type="http://schemas.openxmlformats.org/officeDocument/2006/relationships/image" Target="../media/image2296.png"/><Relationship Id="rId279" Type="http://schemas.openxmlformats.org/officeDocument/2006/relationships/image" Target="../media/image2317.png"/><Relationship Id="rId43" Type="http://schemas.openxmlformats.org/officeDocument/2006/relationships/image" Target="../media/image2200.png"/><Relationship Id="rId139" Type="http://schemas.openxmlformats.org/officeDocument/2006/relationships/image" Target="../media/image2248.png"/><Relationship Id="rId290" Type="http://schemas.openxmlformats.org/officeDocument/2006/relationships/customXml" Target="../ink/ink2356.xml"/><Relationship Id="rId304" Type="http://schemas.openxmlformats.org/officeDocument/2006/relationships/customXml" Target="../ink/ink2363.xml"/><Relationship Id="rId85" Type="http://schemas.openxmlformats.org/officeDocument/2006/relationships/image" Target="../media/image2221.png"/><Relationship Id="rId150" Type="http://schemas.openxmlformats.org/officeDocument/2006/relationships/customXml" Target="../ink/ink2286.xml"/><Relationship Id="rId192" Type="http://schemas.openxmlformats.org/officeDocument/2006/relationships/customXml" Target="../ink/ink2307.xml"/><Relationship Id="rId206" Type="http://schemas.openxmlformats.org/officeDocument/2006/relationships/customXml" Target="../ink/ink2314.xml"/><Relationship Id="rId248" Type="http://schemas.openxmlformats.org/officeDocument/2006/relationships/customXml" Target="../ink/ink2335.xml"/><Relationship Id="rId12" Type="http://schemas.openxmlformats.org/officeDocument/2006/relationships/customXml" Target="../ink/ink2217.xml"/><Relationship Id="rId108" Type="http://schemas.openxmlformats.org/officeDocument/2006/relationships/customXml" Target="../ink/ink2265.xml"/><Relationship Id="rId54" Type="http://schemas.openxmlformats.org/officeDocument/2006/relationships/customXml" Target="../ink/ink2238.xml"/><Relationship Id="rId96" Type="http://schemas.openxmlformats.org/officeDocument/2006/relationships/customXml" Target="../ink/ink2259.xml"/><Relationship Id="rId161" Type="http://schemas.openxmlformats.org/officeDocument/2006/relationships/image" Target="../media/image2259.png"/><Relationship Id="rId217" Type="http://schemas.openxmlformats.org/officeDocument/2006/relationships/image" Target="../media/image2286.png"/><Relationship Id="rId259" Type="http://schemas.openxmlformats.org/officeDocument/2006/relationships/image" Target="../media/image2307.png"/><Relationship Id="rId23" Type="http://schemas.openxmlformats.org/officeDocument/2006/relationships/image" Target="../media/image2191.png"/><Relationship Id="rId119" Type="http://schemas.openxmlformats.org/officeDocument/2006/relationships/image" Target="../media/image2238.png"/><Relationship Id="rId270" Type="http://schemas.openxmlformats.org/officeDocument/2006/relationships/customXml" Target="../ink/ink2346.xml"/><Relationship Id="rId291" Type="http://schemas.openxmlformats.org/officeDocument/2006/relationships/image" Target="../media/image2323.png"/><Relationship Id="rId305" Type="http://schemas.openxmlformats.org/officeDocument/2006/relationships/image" Target="../media/image2330.png"/><Relationship Id="rId44" Type="http://schemas.openxmlformats.org/officeDocument/2006/relationships/customXml" Target="../ink/ink2233.xml"/><Relationship Id="rId65" Type="http://schemas.openxmlformats.org/officeDocument/2006/relationships/image" Target="../media/image2211.png"/><Relationship Id="rId86" Type="http://schemas.openxmlformats.org/officeDocument/2006/relationships/customXml" Target="../ink/ink2254.xml"/><Relationship Id="rId130" Type="http://schemas.openxmlformats.org/officeDocument/2006/relationships/customXml" Target="../ink/ink2276.xml"/><Relationship Id="rId151" Type="http://schemas.openxmlformats.org/officeDocument/2006/relationships/image" Target="../media/image2254.png"/><Relationship Id="rId172" Type="http://schemas.openxmlformats.org/officeDocument/2006/relationships/customXml" Target="../ink/ink2297.xml"/><Relationship Id="rId193" Type="http://schemas.openxmlformats.org/officeDocument/2006/relationships/image" Target="../media/image2274.png"/><Relationship Id="rId207" Type="http://schemas.openxmlformats.org/officeDocument/2006/relationships/image" Target="../media/image2281.png"/><Relationship Id="rId228" Type="http://schemas.openxmlformats.org/officeDocument/2006/relationships/customXml" Target="../ink/ink2325.xml"/><Relationship Id="rId249" Type="http://schemas.openxmlformats.org/officeDocument/2006/relationships/image" Target="../media/image2302.png"/><Relationship Id="rId13" Type="http://schemas.openxmlformats.org/officeDocument/2006/relationships/image" Target="../media/image2186.png"/><Relationship Id="rId109" Type="http://schemas.openxmlformats.org/officeDocument/2006/relationships/image" Target="../media/image2233.png"/><Relationship Id="rId260" Type="http://schemas.openxmlformats.org/officeDocument/2006/relationships/customXml" Target="../ink/ink2341.xml"/><Relationship Id="rId281" Type="http://schemas.openxmlformats.org/officeDocument/2006/relationships/image" Target="../media/image2318.png"/><Relationship Id="rId34" Type="http://schemas.openxmlformats.org/officeDocument/2006/relationships/customXml" Target="../ink/ink2228.xml"/><Relationship Id="rId55" Type="http://schemas.openxmlformats.org/officeDocument/2006/relationships/image" Target="../media/image2206.png"/><Relationship Id="rId76" Type="http://schemas.openxmlformats.org/officeDocument/2006/relationships/customXml" Target="../ink/ink2249.xml"/><Relationship Id="rId97" Type="http://schemas.openxmlformats.org/officeDocument/2006/relationships/image" Target="../media/image2227.png"/><Relationship Id="rId120" Type="http://schemas.openxmlformats.org/officeDocument/2006/relationships/customXml" Target="../ink/ink2271.xml"/><Relationship Id="rId141" Type="http://schemas.openxmlformats.org/officeDocument/2006/relationships/image" Target="../media/image2249.png"/><Relationship Id="rId7" Type="http://schemas.openxmlformats.org/officeDocument/2006/relationships/image" Target="../media/image2183.png"/><Relationship Id="rId162" Type="http://schemas.openxmlformats.org/officeDocument/2006/relationships/customXml" Target="../ink/ink2292.xml"/><Relationship Id="rId183" Type="http://schemas.openxmlformats.org/officeDocument/2006/relationships/image" Target="../media/image2269.png"/><Relationship Id="rId218" Type="http://schemas.openxmlformats.org/officeDocument/2006/relationships/customXml" Target="../ink/ink2320.xml"/><Relationship Id="rId239" Type="http://schemas.openxmlformats.org/officeDocument/2006/relationships/image" Target="../media/image2297.png"/><Relationship Id="rId250" Type="http://schemas.openxmlformats.org/officeDocument/2006/relationships/customXml" Target="../ink/ink2336.xml"/><Relationship Id="rId271" Type="http://schemas.openxmlformats.org/officeDocument/2006/relationships/image" Target="../media/image2313.png"/><Relationship Id="rId292" Type="http://schemas.openxmlformats.org/officeDocument/2006/relationships/customXml" Target="../ink/ink2357.xml"/><Relationship Id="rId306" Type="http://schemas.openxmlformats.org/officeDocument/2006/relationships/customXml" Target="../ink/ink2364.xml"/><Relationship Id="rId24" Type="http://schemas.openxmlformats.org/officeDocument/2006/relationships/customXml" Target="../ink/ink2223.xml"/><Relationship Id="rId45" Type="http://schemas.openxmlformats.org/officeDocument/2006/relationships/image" Target="../media/image2201.png"/><Relationship Id="rId66" Type="http://schemas.openxmlformats.org/officeDocument/2006/relationships/customXml" Target="../ink/ink2244.xml"/><Relationship Id="rId87" Type="http://schemas.openxmlformats.org/officeDocument/2006/relationships/image" Target="../media/image2222.png"/><Relationship Id="rId110" Type="http://schemas.openxmlformats.org/officeDocument/2006/relationships/customXml" Target="../ink/ink2266.xml"/><Relationship Id="rId131" Type="http://schemas.openxmlformats.org/officeDocument/2006/relationships/image" Target="../media/image2244.png"/><Relationship Id="rId152" Type="http://schemas.openxmlformats.org/officeDocument/2006/relationships/customXml" Target="../ink/ink2287.xml"/><Relationship Id="rId173" Type="http://schemas.openxmlformats.org/officeDocument/2006/relationships/image" Target="../media/image2265.png"/><Relationship Id="rId194" Type="http://schemas.openxmlformats.org/officeDocument/2006/relationships/customXml" Target="../ink/ink2308.xml"/><Relationship Id="rId208" Type="http://schemas.openxmlformats.org/officeDocument/2006/relationships/customXml" Target="../ink/ink2315.xml"/><Relationship Id="rId229" Type="http://schemas.openxmlformats.org/officeDocument/2006/relationships/image" Target="../media/image2292.png"/><Relationship Id="rId240" Type="http://schemas.openxmlformats.org/officeDocument/2006/relationships/customXml" Target="../ink/ink2331.xml"/><Relationship Id="rId261" Type="http://schemas.openxmlformats.org/officeDocument/2006/relationships/image" Target="../media/image2308.png"/><Relationship Id="rId14" Type="http://schemas.openxmlformats.org/officeDocument/2006/relationships/customXml" Target="../ink/ink2218.xml"/><Relationship Id="rId35" Type="http://schemas.openxmlformats.org/officeDocument/2006/relationships/image" Target="../media/image2196.png"/><Relationship Id="rId56" Type="http://schemas.openxmlformats.org/officeDocument/2006/relationships/customXml" Target="../ink/ink2239.xml"/><Relationship Id="rId77" Type="http://schemas.openxmlformats.org/officeDocument/2006/relationships/image" Target="../media/image2217.png"/><Relationship Id="rId100" Type="http://schemas.openxmlformats.org/officeDocument/2006/relationships/customXml" Target="../ink/ink2261.xml"/><Relationship Id="rId282" Type="http://schemas.openxmlformats.org/officeDocument/2006/relationships/customXml" Target="../ink/ink2352.xml"/><Relationship Id="rId8" Type="http://schemas.openxmlformats.org/officeDocument/2006/relationships/customXml" Target="../ink/ink2215.xml"/><Relationship Id="rId98" Type="http://schemas.openxmlformats.org/officeDocument/2006/relationships/customXml" Target="../ink/ink2260.xml"/><Relationship Id="rId121" Type="http://schemas.openxmlformats.org/officeDocument/2006/relationships/image" Target="../media/image2239.png"/><Relationship Id="rId142" Type="http://schemas.openxmlformats.org/officeDocument/2006/relationships/customXml" Target="../ink/ink2282.xml"/><Relationship Id="rId163" Type="http://schemas.openxmlformats.org/officeDocument/2006/relationships/image" Target="../media/image2260.png"/><Relationship Id="rId184" Type="http://schemas.openxmlformats.org/officeDocument/2006/relationships/customXml" Target="../ink/ink2303.xml"/><Relationship Id="rId219" Type="http://schemas.openxmlformats.org/officeDocument/2006/relationships/image" Target="../media/image2287.png"/><Relationship Id="rId230" Type="http://schemas.openxmlformats.org/officeDocument/2006/relationships/customXml" Target="../ink/ink2326.xml"/><Relationship Id="rId251" Type="http://schemas.openxmlformats.org/officeDocument/2006/relationships/image" Target="../media/image2303.png"/><Relationship Id="rId25" Type="http://schemas.openxmlformats.org/officeDocument/2006/relationships/image" Target="../media/image2192.png"/><Relationship Id="rId46" Type="http://schemas.openxmlformats.org/officeDocument/2006/relationships/customXml" Target="../ink/ink2234.xml"/><Relationship Id="rId67" Type="http://schemas.openxmlformats.org/officeDocument/2006/relationships/image" Target="../media/image2212.png"/><Relationship Id="rId272" Type="http://schemas.openxmlformats.org/officeDocument/2006/relationships/customXml" Target="../ink/ink2347.xml"/><Relationship Id="rId293" Type="http://schemas.openxmlformats.org/officeDocument/2006/relationships/image" Target="../media/image2324.png"/><Relationship Id="rId307" Type="http://schemas.openxmlformats.org/officeDocument/2006/relationships/image" Target="../media/image2331.png"/><Relationship Id="rId88" Type="http://schemas.openxmlformats.org/officeDocument/2006/relationships/customXml" Target="../ink/ink2255.xml"/><Relationship Id="rId111" Type="http://schemas.openxmlformats.org/officeDocument/2006/relationships/image" Target="../media/image2234.png"/><Relationship Id="rId132" Type="http://schemas.openxmlformats.org/officeDocument/2006/relationships/customXml" Target="../ink/ink2277.xml"/><Relationship Id="rId153" Type="http://schemas.openxmlformats.org/officeDocument/2006/relationships/image" Target="../media/image2255.png"/><Relationship Id="rId174" Type="http://schemas.openxmlformats.org/officeDocument/2006/relationships/customXml" Target="../ink/ink2298.xml"/><Relationship Id="rId195" Type="http://schemas.openxmlformats.org/officeDocument/2006/relationships/image" Target="../media/image2275.png"/><Relationship Id="rId209" Type="http://schemas.openxmlformats.org/officeDocument/2006/relationships/image" Target="../media/image2282.png"/><Relationship Id="rId220" Type="http://schemas.openxmlformats.org/officeDocument/2006/relationships/customXml" Target="../ink/ink2321.xml"/><Relationship Id="rId241" Type="http://schemas.openxmlformats.org/officeDocument/2006/relationships/image" Target="../media/image2298.png"/><Relationship Id="rId15" Type="http://schemas.openxmlformats.org/officeDocument/2006/relationships/image" Target="../media/image2187.png"/><Relationship Id="rId36" Type="http://schemas.openxmlformats.org/officeDocument/2006/relationships/customXml" Target="../ink/ink2229.xml"/><Relationship Id="rId57" Type="http://schemas.openxmlformats.org/officeDocument/2006/relationships/image" Target="../media/image2207.png"/><Relationship Id="rId262" Type="http://schemas.openxmlformats.org/officeDocument/2006/relationships/customXml" Target="../ink/ink2342.xml"/><Relationship Id="rId283" Type="http://schemas.openxmlformats.org/officeDocument/2006/relationships/image" Target="../media/image2319.png"/><Relationship Id="rId78" Type="http://schemas.openxmlformats.org/officeDocument/2006/relationships/customXml" Target="../ink/ink2250.xml"/><Relationship Id="rId99" Type="http://schemas.openxmlformats.org/officeDocument/2006/relationships/image" Target="../media/image2228.png"/><Relationship Id="rId101" Type="http://schemas.openxmlformats.org/officeDocument/2006/relationships/image" Target="../media/image2229.png"/><Relationship Id="rId122" Type="http://schemas.openxmlformats.org/officeDocument/2006/relationships/customXml" Target="../ink/ink2272.xml"/><Relationship Id="rId143" Type="http://schemas.openxmlformats.org/officeDocument/2006/relationships/image" Target="../media/image2250.png"/><Relationship Id="rId164" Type="http://schemas.openxmlformats.org/officeDocument/2006/relationships/customXml" Target="../ink/ink2293.xml"/><Relationship Id="rId185" Type="http://schemas.openxmlformats.org/officeDocument/2006/relationships/image" Target="../media/image2270.png"/><Relationship Id="rId9" Type="http://schemas.openxmlformats.org/officeDocument/2006/relationships/image" Target="../media/image2184.png"/><Relationship Id="rId210" Type="http://schemas.openxmlformats.org/officeDocument/2006/relationships/customXml" Target="../ink/ink2316.xml"/><Relationship Id="rId26" Type="http://schemas.openxmlformats.org/officeDocument/2006/relationships/customXml" Target="../ink/ink2224.xml"/><Relationship Id="rId231" Type="http://schemas.openxmlformats.org/officeDocument/2006/relationships/image" Target="../media/image2293.png"/><Relationship Id="rId252" Type="http://schemas.openxmlformats.org/officeDocument/2006/relationships/customXml" Target="../ink/ink2337.xml"/><Relationship Id="rId273" Type="http://schemas.openxmlformats.org/officeDocument/2006/relationships/image" Target="../media/image2314.png"/><Relationship Id="rId294" Type="http://schemas.openxmlformats.org/officeDocument/2006/relationships/customXml" Target="../ink/ink2358.xml"/><Relationship Id="rId47" Type="http://schemas.openxmlformats.org/officeDocument/2006/relationships/image" Target="../media/image2202.png"/><Relationship Id="rId68" Type="http://schemas.openxmlformats.org/officeDocument/2006/relationships/customXml" Target="../ink/ink2245.xml"/><Relationship Id="rId89" Type="http://schemas.openxmlformats.org/officeDocument/2006/relationships/image" Target="../media/image2223.png"/><Relationship Id="rId112" Type="http://schemas.openxmlformats.org/officeDocument/2006/relationships/customXml" Target="../ink/ink2267.xml"/><Relationship Id="rId133" Type="http://schemas.openxmlformats.org/officeDocument/2006/relationships/image" Target="../media/image2245.png"/><Relationship Id="rId154" Type="http://schemas.openxmlformats.org/officeDocument/2006/relationships/customXml" Target="../ink/ink2288.xml"/><Relationship Id="rId175" Type="http://schemas.openxmlformats.org/officeDocument/2006/relationships/image" Target="../media/image2266.png"/><Relationship Id="rId196" Type="http://schemas.openxmlformats.org/officeDocument/2006/relationships/customXml" Target="../ink/ink2309.xml"/><Relationship Id="rId200" Type="http://schemas.openxmlformats.org/officeDocument/2006/relationships/customXml" Target="../ink/ink2311.xml"/><Relationship Id="rId16" Type="http://schemas.openxmlformats.org/officeDocument/2006/relationships/customXml" Target="../ink/ink2219.xml"/><Relationship Id="rId221" Type="http://schemas.openxmlformats.org/officeDocument/2006/relationships/image" Target="../media/image2288.png"/><Relationship Id="rId242" Type="http://schemas.openxmlformats.org/officeDocument/2006/relationships/customXml" Target="../ink/ink2332.xml"/><Relationship Id="rId263" Type="http://schemas.openxmlformats.org/officeDocument/2006/relationships/image" Target="../media/image2309.png"/><Relationship Id="rId284" Type="http://schemas.openxmlformats.org/officeDocument/2006/relationships/customXml" Target="../ink/ink2353.xml"/><Relationship Id="rId37" Type="http://schemas.openxmlformats.org/officeDocument/2006/relationships/image" Target="../media/image2197.png"/><Relationship Id="rId58" Type="http://schemas.openxmlformats.org/officeDocument/2006/relationships/customXml" Target="../ink/ink2240.xml"/><Relationship Id="rId79" Type="http://schemas.openxmlformats.org/officeDocument/2006/relationships/image" Target="../media/image2218.png"/><Relationship Id="rId102" Type="http://schemas.openxmlformats.org/officeDocument/2006/relationships/customXml" Target="../ink/ink2262.xml"/><Relationship Id="rId123" Type="http://schemas.openxmlformats.org/officeDocument/2006/relationships/image" Target="../media/image2240.png"/><Relationship Id="rId144" Type="http://schemas.openxmlformats.org/officeDocument/2006/relationships/customXml" Target="../ink/ink2283.xml"/><Relationship Id="rId90" Type="http://schemas.openxmlformats.org/officeDocument/2006/relationships/customXml" Target="../ink/ink2256.xml"/><Relationship Id="rId165" Type="http://schemas.openxmlformats.org/officeDocument/2006/relationships/image" Target="../media/image2261.png"/><Relationship Id="rId186" Type="http://schemas.openxmlformats.org/officeDocument/2006/relationships/customXml" Target="../ink/ink2304.xml"/><Relationship Id="rId211" Type="http://schemas.openxmlformats.org/officeDocument/2006/relationships/image" Target="../media/image2283.png"/><Relationship Id="rId232" Type="http://schemas.openxmlformats.org/officeDocument/2006/relationships/customXml" Target="../ink/ink2327.xml"/><Relationship Id="rId253" Type="http://schemas.openxmlformats.org/officeDocument/2006/relationships/image" Target="../media/image2304.png"/><Relationship Id="rId274" Type="http://schemas.openxmlformats.org/officeDocument/2006/relationships/customXml" Target="../ink/ink2348.xml"/><Relationship Id="rId295" Type="http://schemas.openxmlformats.org/officeDocument/2006/relationships/image" Target="../media/image2325.png"/><Relationship Id="rId27" Type="http://schemas.openxmlformats.org/officeDocument/2006/relationships/image" Target="../media/image1670.png"/><Relationship Id="rId48" Type="http://schemas.openxmlformats.org/officeDocument/2006/relationships/customXml" Target="../ink/ink2235.xml"/><Relationship Id="rId69" Type="http://schemas.openxmlformats.org/officeDocument/2006/relationships/image" Target="../media/image2213.png"/><Relationship Id="rId113" Type="http://schemas.openxmlformats.org/officeDocument/2006/relationships/image" Target="../media/image2235.png"/><Relationship Id="rId134" Type="http://schemas.openxmlformats.org/officeDocument/2006/relationships/customXml" Target="../ink/ink2278.xml"/><Relationship Id="rId80" Type="http://schemas.openxmlformats.org/officeDocument/2006/relationships/customXml" Target="../ink/ink2251.xml"/><Relationship Id="rId155" Type="http://schemas.openxmlformats.org/officeDocument/2006/relationships/image" Target="../media/image2256.png"/><Relationship Id="rId176" Type="http://schemas.openxmlformats.org/officeDocument/2006/relationships/customXml" Target="../ink/ink2299.xml"/><Relationship Id="rId197" Type="http://schemas.openxmlformats.org/officeDocument/2006/relationships/image" Target="../media/image2276.png"/><Relationship Id="rId201" Type="http://schemas.openxmlformats.org/officeDocument/2006/relationships/image" Target="../media/image2278.png"/><Relationship Id="rId222" Type="http://schemas.openxmlformats.org/officeDocument/2006/relationships/customXml" Target="../ink/ink2322.xml"/><Relationship Id="rId243" Type="http://schemas.openxmlformats.org/officeDocument/2006/relationships/image" Target="../media/image2299.png"/><Relationship Id="rId264" Type="http://schemas.openxmlformats.org/officeDocument/2006/relationships/customXml" Target="../ink/ink2343.xml"/><Relationship Id="rId285" Type="http://schemas.openxmlformats.org/officeDocument/2006/relationships/image" Target="../media/image2320.png"/><Relationship Id="rId17" Type="http://schemas.openxmlformats.org/officeDocument/2006/relationships/image" Target="../media/image2188.png"/><Relationship Id="rId38" Type="http://schemas.openxmlformats.org/officeDocument/2006/relationships/customXml" Target="../ink/ink2230.xml"/><Relationship Id="rId59" Type="http://schemas.openxmlformats.org/officeDocument/2006/relationships/image" Target="../media/image2208.png"/><Relationship Id="rId103" Type="http://schemas.openxmlformats.org/officeDocument/2006/relationships/image" Target="../media/image2230.png"/><Relationship Id="rId124" Type="http://schemas.openxmlformats.org/officeDocument/2006/relationships/customXml" Target="../ink/ink2273.xml"/><Relationship Id="rId70" Type="http://schemas.openxmlformats.org/officeDocument/2006/relationships/customXml" Target="../ink/ink2246.xml"/><Relationship Id="rId91" Type="http://schemas.openxmlformats.org/officeDocument/2006/relationships/image" Target="../media/image2224.png"/><Relationship Id="rId145" Type="http://schemas.openxmlformats.org/officeDocument/2006/relationships/image" Target="../media/image2251.png"/><Relationship Id="rId166" Type="http://schemas.openxmlformats.org/officeDocument/2006/relationships/customXml" Target="../ink/ink2294.xml"/><Relationship Id="rId187" Type="http://schemas.openxmlformats.org/officeDocument/2006/relationships/image" Target="../media/image227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317.xml"/><Relationship Id="rId233" Type="http://schemas.openxmlformats.org/officeDocument/2006/relationships/image" Target="../media/image2294.png"/><Relationship Id="rId254" Type="http://schemas.openxmlformats.org/officeDocument/2006/relationships/customXml" Target="../ink/ink2338.xml"/><Relationship Id="rId28" Type="http://schemas.openxmlformats.org/officeDocument/2006/relationships/customXml" Target="../ink/ink2225.xml"/><Relationship Id="rId49" Type="http://schemas.openxmlformats.org/officeDocument/2006/relationships/image" Target="../media/image2203.png"/><Relationship Id="rId114" Type="http://schemas.openxmlformats.org/officeDocument/2006/relationships/customXml" Target="../ink/ink2268.xml"/><Relationship Id="rId275" Type="http://schemas.openxmlformats.org/officeDocument/2006/relationships/image" Target="../media/image2315.png"/><Relationship Id="rId296" Type="http://schemas.openxmlformats.org/officeDocument/2006/relationships/customXml" Target="../ink/ink2359.xml"/><Relationship Id="rId300" Type="http://schemas.openxmlformats.org/officeDocument/2006/relationships/customXml" Target="../ink/ink2361.xml"/><Relationship Id="rId60" Type="http://schemas.openxmlformats.org/officeDocument/2006/relationships/customXml" Target="../ink/ink2241.xml"/><Relationship Id="rId81" Type="http://schemas.openxmlformats.org/officeDocument/2006/relationships/image" Target="../media/image2219.png"/><Relationship Id="rId135" Type="http://schemas.openxmlformats.org/officeDocument/2006/relationships/image" Target="../media/image2246.png"/><Relationship Id="rId156" Type="http://schemas.openxmlformats.org/officeDocument/2006/relationships/customXml" Target="../ink/ink2289.xml"/><Relationship Id="rId177" Type="http://schemas.openxmlformats.org/officeDocument/2006/relationships/image" Target="../media/image2267.png"/><Relationship Id="rId198" Type="http://schemas.openxmlformats.org/officeDocument/2006/relationships/customXml" Target="../ink/ink2310.xml"/><Relationship Id="rId202" Type="http://schemas.openxmlformats.org/officeDocument/2006/relationships/customXml" Target="../ink/ink2312.xml"/><Relationship Id="rId223" Type="http://schemas.openxmlformats.org/officeDocument/2006/relationships/image" Target="../media/image2289.png"/><Relationship Id="rId244" Type="http://schemas.openxmlformats.org/officeDocument/2006/relationships/customXml" Target="../ink/ink2333.xml"/><Relationship Id="rId18" Type="http://schemas.openxmlformats.org/officeDocument/2006/relationships/customXml" Target="../ink/ink2220.xml"/><Relationship Id="rId39" Type="http://schemas.openxmlformats.org/officeDocument/2006/relationships/image" Target="../media/image2198.png"/><Relationship Id="rId265" Type="http://schemas.openxmlformats.org/officeDocument/2006/relationships/image" Target="../media/image2310.png"/><Relationship Id="rId286" Type="http://schemas.openxmlformats.org/officeDocument/2006/relationships/customXml" Target="../ink/ink2354.xml"/><Relationship Id="rId50" Type="http://schemas.openxmlformats.org/officeDocument/2006/relationships/customXml" Target="../ink/ink2236.xml"/><Relationship Id="rId104" Type="http://schemas.openxmlformats.org/officeDocument/2006/relationships/customXml" Target="../ink/ink2263.xml"/><Relationship Id="rId125" Type="http://schemas.openxmlformats.org/officeDocument/2006/relationships/image" Target="../media/image2241.png"/><Relationship Id="rId146" Type="http://schemas.openxmlformats.org/officeDocument/2006/relationships/customXml" Target="../ink/ink2284.xml"/><Relationship Id="rId167" Type="http://schemas.openxmlformats.org/officeDocument/2006/relationships/image" Target="../media/image2262.png"/><Relationship Id="rId188" Type="http://schemas.openxmlformats.org/officeDocument/2006/relationships/customXml" Target="../ink/ink2305.xml"/><Relationship Id="rId71" Type="http://schemas.openxmlformats.org/officeDocument/2006/relationships/image" Target="../media/image2214.png"/><Relationship Id="rId92" Type="http://schemas.openxmlformats.org/officeDocument/2006/relationships/customXml" Target="../ink/ink2257.xml"/><Relationship Id="rId213" Type="http://schemas.openxmlformats.org/officeDocument/2006/relationships/image" Target="../media/image2284.png"/><Relationship Id="rId234" Type="http://schemas.openxmlformats.org/officeDocument/2006/relationships/customXml" Target="../ink/ink2328.xml"/><Relationship Id="rId2" Type="http://schemas.openxmlformats.org/officeDocument/2006/relationships/customXml" Target="../ink/ink2212.xml"/><Relationship Id="rId29" Type="http://schemas.openxmlformats.org/officeDocument/2006/relationships/image" Target="../media/image2193.png"/><Relationship Id="rId255" Type="http://schemas.openxmlformats.org/officeDocument/2006/relationships/image" Target="../media/image2305.png"/><Relationship Id="rId276" Type="http://schemas.openxmlformats.org/officeDocument/2006/relationships/customXml" Target="../ink/ink2349.xml"/><Relationship Id="rId297" Type="http://schemas.openxmlformats.org/officeDocument/2006/relationships/image" Target="../media/image2326.png"/><Relationship Id="rId40" Type="http://schemas.openxmlformats.org/officeDocument/2006/relationships/customXml" Target="../ink/ink2231.xml"/><Relationship Id="rId115" Type="http://schemas.openxmlformats.org/officeDocument/2006/relationships/image" Target="../media/image2236.png"/><Relationship Id="rId136" Type="http://schemas.openxmlformats.org/officeDocument/2006/relationships/customXml" Target="../ink/ink2279.xml"/><Relationship Id="rId157" Type="http://schemas.openxmlformats.org/officeDocument/2006/relationships/image" Target="../media/image2257.png"/><Relationship Id="rId178" Type="http://schemas.openxmlformats.org/officeDocument/2006/relationships/customXml" Target="../ink/ink2300.xml"/><Relationship Id="rId301" Type="http://schemas.openxmlformats.org/officeDocument/2006/relationships/image" Target="../media/image2328.png"/><Relationship Id="rId61" Type="http://schemas.openxmlformats.org/officeDocument/2006/relationships/image" Target="../media/image2209.png"/><Relationship Id="rId82" Type="http://schemas.openxmlformats.org/officeDocument/2006/relationships/customXml" Target="../ink/ink2252.xml"/><Relationship Id="rId199" Type="http://schemas.openxmlformats.org/officeDocument/2006/relationships/image" Target="../media/image2277.png"/><Relationship Id="rId203" Type="http://schemas.openxmlformats.org/officeDocument/2006/relationships/image" Target="../media/image2279.png"/><Relationship Id="rId19" Type="http://schemas.openxmlformats.org/officeDocument/2006/relationships/image" Target="../media/image2189.png"/><Relationship Id="rId224" Type="http://schemas.openxmlformats.org/officeDocument/2006/relationships/customXml" Target="../ink/ink2323.xml"/><Relationship Id="rId245" Type="http://schemas.openxmlformats.org/officeDocument/2006/relationships/image" Target="../media/image2300.png"/><Relationship Id="rId266" Type="http://schemas.openxmlformats.org/officeDocument/2006/relationships/customXml" Target="../ink/ink2344.xml"/><Relationship Id="rId287" Type="http://schemas.openxmlformats.org/officeDocument/2006/relationships/image" Target="../media/image2321.png"/><Relationship Id="rId30" Type="http://schemas.openxmlformats.org/officeDocument/2006/relationships/customXml" Target="../ink/ink2226.xml"/><Relationship Id="rId105" Type="http://schemas.openxmlformats.org/officeDocument/2006/relationships/image" Target="../media/image2231.png"/><Relationship Id="rId126" Type="http://schemas.openxmlformats.org/officeDocument/2006/relationships/customXml" Target="../ink/ink2274.xml"/><Relationship Id="rId147" Type="http://schemas.openxmlformats.org/officeDocument/2006/relationships/image" Target="../media/image2252.png"/><Relationship Id="rId168" Type="http://schemas.openxmlformats.org/officeDocument/2006/relationships/customXml" Target="../ink/ink2295.xml"/><Relationship Id="rId51" Type="http://schemas.openxmlformats.org/officeDocument/2006/relationships/image" Target="../media/image2204.png"/><Relationship Id="rId72" Type="http://schemas.openxmlformats.org/officeDocument/2006/relationships/customXml" Target="../ink/ink2247.xml"/><Relationship Id="rId93" Type="http://schemas.openxmlformats.org/officeDocument/2006/relationships/image" Target="../media/image2225.png"/><Relationship Id="rId189" Type="http://schemas.openxmlformats.org/officeDocument/2006/relationships/image" Target="../media/image2272.png"/><Relationship Id="rId3" Type="http://schemas.openxmlformats.org/officeDocument/2006/relationships/image" Target="../media/image2181.png"/><Relationship Id="rId214" Type="http://schemas.openxmlformats.org/officeDocument/2006/relationships/customXml" Target="../ink/ink2318.xml"/><Relationship Id="rId235" Type="http://schemas.openxmlformats.org/officeDocument/2006/relationships/image" Target="../media/image2295.png"/><Relationship Id="rId256" Type="http://schemas.openxmlformats.org/officeDocument/2006/relationships/customXml" Target="../ink/ink2339.xml"/><Relationship Id="rId277" Type="http://schemas.openxmlformats.org/officeDocument/2006/relationships/image" Target="../media/image2316.png"/><Relationship Id="rId298" Type="http://schemas.openxmlformats.org/officeDocument/2006/relationships/customXml" Target="../ink/ink2360.xml"/><Relationship Id="rId116" Type="http://schemas.openxmlformats.org/officeDocument/2006/relationships/customXml" Target="../ink/ink2269.xml"/><Relationship Id="rId137" Type="http://schemas.openxmlformats.org/officeDocument/2006/relationships/image" Target="../media/image2247.png"/><Relationship Id="rId158" Type="http://schemas.openxmlformats.org/officeDocument/2006/relationships/customXml" Target="../ink/ink2290.xml"/><Relationship Id="rId302" Type="http://schemas.openxmlformats.org/officeDocument/2006/relationships/customXml" Target="../ink/ink2362.xml"/><Relationship Id="rId20" Type="http://schemas.openxmlformats.org/officeDocument/2006/relationships/customXml" Target="../ink/ink2221.xml"/><Relationship Id="rId41" Type="http://schemas.openxmlformats.org/officeDocument/2006/relationships/image" Target="../media/image2199.png"/><Relationship Id="rId62" Type="http://schemas.openxmlformats.org/officeDocument/2006/relationships/customXml" Target="../ink/ink2242.xml"/><Relationship Id="rId83" Type="http://schemas.openxmlformats.org/officeDocument/2006/relationships/image" Target="../media/image2220.png"/><Relationship Id="rId179" Type="http://schemas.openxmlformats.org/officeDocument/2006/relationships/image" Target="../media/image495.png"/><Relationship Id="rId190" Type="http://schemas.openxmlformats.org/officeDocument/2006/relationships/customXml" Target="../ink/ink2306.xml"/><Relationship Id="rId204" Type="http://schemas.openxmlformats.org/officeDocument/2006/relationships/customXml" Target="../ink/ink2313.xml"/><Relationship Id="rId225" Type="http://schemas.openxmlformats.org/officeDocument/2006/relationships/image" Target="../media/image2290.png"/><Relationship Id="rId246" Type="http://schemas.openxmlformats.org/officeDocument/2006/relationships/customXml" Target="../ink/ink2334.xml"/><Relationship Id="rId267" Type="http://schemas.openxmlformats.org/officeDocument/2006/relationships/image" Target="../media/image2311.png"/><Relationship Id="rId288" Type="http://schemas.openxmlformats.org/officeDocument/2006/relationships/customXml" Target="../ink/ink2355.xml"/><Relationship Id="rId106" Type="http://schemas.openxmlformats.org/officeDocument/2006/relationships/customXml" Target="../ink/ink2264.xml"/><Relationship Id="rId127" Type="http://schemas.openxmlformats.org/officeDocument/2006/relationships/image" Target="../media/image2242.png"/><Relationship Id="rId10" Type="http://schemas.openxmlformats.org/officeDocument/2006/relationships/customXml" Target="../ink/ink2216.xml"/><Relationship Id="rId31" Type="http://schemas.openxmlformats.org/officeDocument/2006/relationships/image" Target="../media/image2194.png"/><Relationship Id="rId52" Type="http://schemas.openxmlformats.org/officeDocument/2006/relationships/customXml" Target="../ink/ink2237.xml"/><Relationship Id="rId73" Type="http://schemas.openxmlformats.org/officeDocument/2006/relationships/image" Target="../media/image2215.png"/><Relationship Id="rId94" Type="http://schemas.openxmlformats.org/officeDocument/2006/relationships/customXml" Target="../ink/ink2258.xml"/><Relationship Id="rId148" Type="http://schemas.openxmlformats.org/officeDocument/2006/relationships/customXml" Target="../ink/ink2285.xml"/><Relationship Id="rId169" Type="http://schemas.openxmlformats.org/officeDocument/2006/relationships/image" Target="../media/image2263.png"/><Relationship Id="rId4" Type="http://schemas.openxmlformats.org/officeDocument/2006/relationships/customXml" Target="../ink/ink2213.xml"/><Relationship Id="rId180" Type="http://schemas.openxmlformats.org/officeDocument/2006/relationships/customXml" Target="../ink/ink2301.xml"/><Relationship Id="rId215" Type="http://schemas.openxmlformats.org/officeDocument/2006/relationships/image" Target="../media/image2285.png"/><Relationship Id="rId236" Type="http://schemas.openxmlformats.org/officeDocument/2006/relationships/customXml" Target="../ink/ink2329.xml"/><Relationship Id="rId257" Type="http://schemas.openxmlformats.org/officeDocument/2006/relationships/image" Target="../media/image2306.png"/><Relationship Id="rId278" Type="http://schemas.openxmlformats.org/officeDocument/2006/relationships/customXml" Target="../ink/ink2350.xml"/><Relationship Id="rId303" Type="http://schemas.openxmlformats.org/officeDocument/2006/relationships/image" Target="../media/image2329.png"/><Relationship Id="rId42" Type="http://schemas.openxmlformats.org/officeDocument/2006/relationships/customXml" Target="../ink/ink2232.xml"/><Relationship Id="rId84" Type="http://schemas.openxmlformats.org/officeDocument/2006/relationships/customXml" Target="../ink/ink2253.xml"/><Relationship Id="rId138" Type="http://schemas.openxmlformats.org/officeDocument/2006/relationships/customXml" Target="../ink/ink2280.xml"/><Relationship Id="rId191" Type="http://schemas.openxmlformats.org/officeDocument/2006/relationships/image" Target="../media/image2273.png"/><Relationship Id="rId205" Type="http://schemas.openxmlformats.org/officeDocument/2006/relationships/image" Target="../media/image2280.png"/><Relationship Id="rId247" Type="http://schemas.openxmlformats.org/officeDocument/2006/relationships/image" Target="../media/image2301.png"/><Relationship Id="rId107" Type="http://schemas.openxmlformats.org/officeDocument/2006/relationships/image" Target="../media/image2232.png"/><Relationship Id="rId289" Type="http://schemas.openxmlformats.org/officeDocument/2006/relationships/image" Target="../media/image2322.png"/><Relationship Id="rId11" Type="http://schemas.openxmlformats.org/officeDocument/2006/relationships/image" Target="../media/image2185.png"/><Relationship Id="rId53" Type="http://schemas.openxmlformats.org/officeDocument/2006/relationships/image" Target="../media/image2205.png"/><Relationship Id="rId149" Type="http://schemas.openxmlformats.org/officeDocument/2006/relationships/image" Target="../media/image2253.png"/><Relationship Id="rId95" Type="http://schemas.openxmlformats.org/officeDocument/2006/relationships/image" Target="../media/image2226.png"/><Relationship Id="rId160" Type="http://schemas.openxmlformats.org/officeDocument/2006/relationships/customXml" Target="../ink/ink2291.xml"/><Relationship Id="rId216" Type="http://schemas.openxmlformats.org/officeDocument/2006/relationships/customXml" Target="../ink/ink2319.xml"/><Relationship Id="rId258" Type="http://schemas.openxmlformats.org/officeDocument/2006/relationships/customXml" Target="../ink/ink2340.xml"/><Relationship Id="rId22" Type="http://schemas.openxmlformats.org/officeDocument/2006/relationships/customXml" Target="../ink/ink2222.xml"/><Relationship Id="rId64" Type="http://schemas.openxmlformats.org/officeDocument/2006/relationships/customXml" Target="../ink/ink2243.xml"/><Relationship Id="rId118" Type="http://schemas.openxmlformats.org/officeDocument/2006/relationships/customXml" Target="../ink/ink2270.xml"/><Relationship Id="rId171" Type="http://schemas.openxmlformats.org/officeDocument/2006/relationships/image" Target="../media/image2264.png"/><Relationship Id="rId227" Type="http://schemas.openxmlformats.org/officeDocument/2006/relationships/image" Target="../media/image2291.png"/><Relationship Id="rId269" Type="http://schemas.openxmlformats.org/officeDocument/2006/relationships/image" Target="../media/image2312.png"/><Relationship Id="rId33" Type="http://schemas.openxmlformats.org/officeDocument/2006/relationships/image" Target="../media/image2195.png"/><Relationship Id="rId129" Type="http://schemas.openxmlformats.org/officeDocument/2006/relationships/image" Target="../media/image2243.png"/><Relationship Id="rId280" Type="http://schemas.openxmlformats.org/officeDocument/2006/relationships/customXml" Target="../ink/ink2351.xml"/><Relationship Id="rId75" Type="http://schemas.openxmlformats.org/officeDocument/2006/relationships/image" Target="../media/image2216.png"/><Relationship Id="rId140" Type="http://schemas.openxmlformats.org/officeDocument/2006/relationships/customXml" Target="../ink/ink2281.xml"/><Relationship Id="rId182" Type="http://schemas.openxmlformats.org/officeDocument/2006/relationships/customXml" Target="../ink/ink2302.xml"/><Relationship Id="rId6" Type="http://schemas.openxmlformats.org/officeDocument/2006/relationships/customXml" Target="../ink/ink2214.xml"/><Relationship Id="rId238" Type="http://schemas.openxmlformats.org/officeDocument/2006/relationships/customXml" Target="../ink/ink2330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77.xml"/><Relationship Id="rId21" Type="http://schemas.openxmlformats.org/officeDocument/2006/relationships/image" Target="../media/image2341.png"/><Relationship Id="rId34" Type="http://schemas.openxmlformats.org/officeDocument/2006/relationships/customXml" Target="../ink/ink2381.xml"/><Relationship Id="rId42" Type="http://schemas.openxmlformats.org/officeDocument/2006/relationships/customXml" Target="../ink/ink2385.xml"/><Relationship Id="rId47" Type="http://schemas.openxmlformats.org/officeDocument/2006/relationships/image" Target="../media/image2354.png"/><Relationship Id="rId50" Type="http://schemas.openxmlformats.org/officeDocument/2006/relationships/customXml" Target="../ink/ink2389.xml"/><Relationship Id="rId55" Type="http://schemas.openxmlformats.org/officeDocument/2006/relationships/image" Target="../media/image2358.png"/><Relationship Id="rId63" Type="http://schemas.openxmlformats.org/officeDocument/2006/relationships/image" Target="../media/image2362.png"/><Relationship Id="rId7" Type="http://schemas.openxmlformats.org/officeDocument/2006/relationships/image" Target="../media/image2334.png"/><Relationship Id="rId2" Type="http://schemas.openxmlformats.org/officeDocument/2006/relationships/customXml" Target="../ink/ink2365.xml"/><Relationship Id="rId16" Type="http://schemas.openxmlformats.org/officeDocument/2006/relationships/customXml" Target="../ink/ink2372.xml"/><Relationship Id="rId29" Type="http://schemas.openxmlformats.org/officeDocument/2006/relationships/image" Target="../media/image2345.png"/><Relationship Id="rId11" Type="http://schemas.openxmlformats.org/officeDocument/2006/relationships/image" Target="../media/image2336.png"/><Relationship Id="rId24" Type="http://schemas.openxmlformats.org/officeDocument/2006/relationships/customXml" Target="../ink/ink2376.xml"/><Relationship Id="rId32" Type="http://schemas.openxmlformats.org/officeDocument/2006/relationships/customXml" Target="../ink/ink2380.xml"/><Relationship Id="rId37" Type="http://schemas.openxmlformats.org/officeDocument/2006/relationships/image" Target="../media/image2349.png"/><Relationship Id="rId40" Type="http://schemas.openxmlformats.org/officeDocument/2006/relationships/customXml" Target="../ink/ink2384.xml"/><Relationship Id="rId45" Type="http://schemas.openxmlformats.org/officeDocument/2006/relationships/image" Target="../media/image2353.png"/><Relationship Id="rId53" Type="http://schemas.openxmlformats.org/officeDocument/2006/relationships/image" Target="../media/image2357.png"/><Relationship Id="rId58" Type="http://schemas.openxmlformats.org/officeDocument/2006/relationships/customXml" Target="../ink/ink2393.xml"/><Relationship Id="rId66" Type="http://schemas.openxmlformats.org/officeDocument/2006/relationships/customXml" Target="../ink/ink2397.xml"/><Relationship Id="rId5" Type="http://schemas.openxmlformats.org/officeDocument/2006/relationships/image" Target="../media/image2333.png"/><Relationship Id="rId61" Type="http://schemas.openxmlformats.org/officeDocument/2006/relationships/image" Target="../media/image2361.png"/><Relationship Id="rId19" Type="http://schemas.openxmlformats.org/officeDocument/2006/relationships/image" Target="../media/image2340.png"/><Relationship Id="rId14" Type="http://schemas.openxmlformats.org/officeDocument/2006/relationships/customXml" Target="../ink/ink2371.xml"/><Relationship Id="rId22" Type="http://schemas.openxmlformats.org/officeDocument/2006/relationships/customXml" Target="../ink/ink2375.xml"/><Relationship Id="rId27" Type="http://schemas.openxmlformats.org/officeDocument/2006/relationships/image" Target="../media/image2344.png"/><Relationship Id="rId30" Type="http://schemas.openxmlformats.org/officeDocument/2006/relationships/customXml" Target="../ink/ink2379.xml"/><Relationship Id="rId35" Type="http://schemas.openxmlformats.org/officeDocument/2006/relationships/image" Target="../media/image2348.png"/><Relationship Id="rId43" Type="http://schemas.openxmlformats.org/officeDocument/2006/relationships/image" Target="../media/image2352.png"/><Relationship Id="rId48" Type="http://schemas.openxmlformats.org/officeDocument/2006/relationships/customXml" Target="../ink/ink2388.xml"/><Relationship Id="rId56" Type="http://schemas.openxmlformats.org/officeDocument/2006/relationships/customXml" Target="../ink/ink2392.xml"/><Relationship Id="rId64" Type="http://schemas.openxmlformats.org/officeDocument/2006/relationships/customXml" Target="../ink/ink2396.xml"/><Relationship Id="rId8" Type="http://schemas.openxmlformats.org/officeDocument/2006/relationships/customXml" Target="../ink/ink2368.xml"/><Relationship Id="rId51" Type="http://schemas.openxmlformats.org/officeDocument/2006/relationships/image" Target="../media/image2356.png"/><Relationship Id="rId3" Type="http://schemas.openxmlformats.org/officeDocument/2006/relationships/image" Target="../media/image2332.png"/><Relationship Id="rId12" Type="http://schemas.openxmlformats.org/officeDocument/2006/relationships/customXml" Target="../ink/ink2370.xml"/><Relationship Id="rId17" Type="http://schemas.openxmlformats.org/officeDocument/2006/relationships/image" Target="../media/image2339.png"/><Relationship Id="rId25" Type="http://schemas.openxmlformats.org/officeDocument/2006/relationships/image" Target="../media/image2343.png"/><Relationship Id="rId33" Type="http://schemas.openxmlformats.org/officeDocument/2006/relationships/image" Target="../media/image2347.png"/><Relationship Id="rId38" Type="http://schemas.openxmlformats.org/officeDocument/2006/relationships/customXml" Target="../ink/ink2383.xml"/><Relationship Id="rId46" Type="http://schemas.openxmlformats.org/officeDocument/2006/relationships/customXml" Target="../ink/ink2387.xml"/><Relationship Id="rId59" Type="http://schemas.openxmlformats.org/officeDocument/2006/relationships/image" Target="../media/image2360.png"/><Relationship Id="rId67" Type="http://schemas.openxmlformats.org/officeDocument/2006/relationships/image" Target="../media/image2364.png"/><Relationship Id="rId20" Type="http://schemas.openxmlformats.org/officeDocument/2006/relationships/customXml" Target="../ink/ink2374.xml"/><Relationship Id="rId41" Type="http://schemas.openxmlformats.org/officeDocument/2006/relationships/image" Target="../media/image2351.png"/><Relationship Id="rId54" Type="http://schemas.openxmlformats.org/officeDocument/2006/relationships/customXml" Target="../ink/ink2391.xml"/><Relationship Id="rId62" Type="http://schemas.openxmlformats.org/officeDocument/2006/relationships/customXml" Target="../ink/ink239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67.xml"/><Relationship Id="rId15" Type="http://schemas.openxmlformats.org/officeDocument/2006/relationships/image" Target="../media/image2338.png"/><Relationship Id="rId23" Type="http://schemas.openxmlformats.org/officeDocument/2006/relationships/image" Target="../media/image2342.png"/><Relationship Id="rId28" Type="http://schemas.openxmlformats.org/officeDocument/2006/relationships/customXml" Target="../ink/ink2378.xml"/><Relationship Id="rId36" Type="http://schemas.openxmlformats.org/officeDocument/2006/relationships/customXml" Target="../ink/ink2382.xml"/><Relationship Id="rId49" Type="http://schemas.openxmlformats.org/officeDocument/2006/relationships/image" Target="../media/image2355.png"/><Relationship Id="rId57" Type="http://schemas.openxmlformats.org/officeDocument/2006/relationships/image" Target="../media/image2359.png"/><Relationship Id="rId10" Type="http://schemas.openxmlformats.org/officeDocument/2006/relationships/customXml" Target="../ink/ink2369.xml"/><Relationship Id="rId31" Type="http://schemas.openxmlformats.org/officeDocument/2006/relationships/image" Target="../media/image2346.png"/><Relationship Id="rId44" Type="http://schemas.openxmlformats.org/officeDocument/2006/relationships/customXml" Target="../ink/ink2386.xml"/><Relationship Id="rId52" Type="http://schemas.openxmlformats.org/officeDocument/2006/relationships/customXml" Target="../ink/ink2390.xml"/><Relationship Id="rId60" Type="http://schemas.openxmlformats.org/officeDocument/2006/relationships/customXml" Target="../ink/ink2394.xml"/><Relationship Id="rId65" Type="http://schemas.openxmlformats.org/officeDocument/2006/relationships/image" Target="../media/image2363.png"/><Relationship Id="rId4" Type="http://schemas.openxmlformats.org/officeDocument/2006/relationships/customXml" Target="../ink/ink2366.xml"/><Relationship Id="rId9" Type="http://schemas.openxmlformats.org/officeDocument/2006/relationships/image" Target="../media/image2335.png"/><Relationship Id="rId13" Type="http://schemas.openxmlformats.org/officeDocument/2006/relationships/image" Target="../media/image2337.png"/><Relationship Id="rId18" Type="http://schemas.openxmlformats.org/officeDocument/2006/relationships/customXml" Target="../ink/ink2373.xml"/><Relationship Id="rId39" Type="http://schemas.openxmlformats.org/officeDocument/2006/relationships/image" Target="../media/image2350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customXml" Target="../ink/ink150.xml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customXml" Target="../ink/ink80.xml"/><Relationship Id="rId324" Type="http://schemas.openxmlformats.org/officeDocument/2006/relationships/image" Target="../media/image161.png"/><Relationship Id="rId366" Type="http://schemas.openxmlformats.org/officeDocument/2006/relationships/image" Target="../media/image182.png"/><Relationship Id="rId170" Type="http://schemas.openxmlformats.org/officeDocument/2006/relationships/image" Target="../media/image84.png"/><Relationship Id="rId226" Type="http://schemas.openxmlformats.org/officeDocument/2006/relationships/image" Target="../media/image112.png"/><Relationship Id="rId433" Type="http://schemas.openxmlformats.org/officeDocument/2006/relationships/customXml" Target="../ink/ink217.xml"/><Relationship Id="rId268" Type="http://schemas.openxmlformats.org/officeDocument/2006/relationships/image" Target="../media/image133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customXml" Target="../ink/ink168.xml"/><Relationship Id="rId377" Type="http://schemas.openxmlformats.org/officeDocument/2006/relationships/customXml" Target="../ink/ink189.xml"/><Relationship Id="rId5" Type="http://schemas.openxmlformats.org/officeDocument/2006/relationships/image" Target="../media/image2.png"/><Relationship Id="rId181" Type="http://schemas.openxmlformats.org/officeDocument/2006/relationships/customXml" Target="../ink/ink91.xml"/><Relationship Id="rId237" Type="http://schemas.openxmlformats.org/officeDocument/2006/relationships/customXml" Target="../ink/ink119.xml"/><Relationship Id="rId402" Type="http://schemas.openxmlformats.org/officeDocument/2006/relationships/image" Target="../media/image200.png"/><Relationship Id="rId279" Type="http://schemas.openxmlformats.org/officeDocument/2006/relationships/customXml" Target="../ink/ink140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image" Target="../media/image144.png"/><Relationship Id="rId304" Type="http://schemas.openxmlformats.org/officeDocument/2006/relationships/image" Target="../media/image151.png"/><Relationship Id="rId346" Type="http://schemas.openxmlformats.org/officeDocument/2006/relationships/image" Target="../media/image172.png"/><Relationship Id="rId388" Type="http://schemas.openxmlformats.org/officeDocument/2006/relationships/image" Target="../media/image193.png"/><Relationship Id="rId85" Type="http://schemas.openxmlformats.org/officeDocument/2006/relationships/image" Target="../media/image42.png"/><Relationship Id="rId150" Type="http://schemas.openxmlformats.org/officeDocument/2006/relationships/image" Target="../media/image74.png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413" Type="http://schemas.openxmlformats.org/officeDocument/2006/relationships/customXml" Target="../ink/ink207.xml"/><Relationship Id="rId248" Type="http://schemas.openxmlformats.org/officeDocument/2006/relationships/image" Target="../media/image123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customXml" Target="../ink/ink158.xml"/><Relationship Id="rId357" Type="http://schemas.openxmlformats.org/officeDocument/2006/relationships/customXml" Target="../ink/ink179.xml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customXml" Target="../ink/ink81.xml"/><Relationship Id="rId217" Type="http://schemas.openxmlformats.org/officeDocument/2006/relationships/customXml" Target="../ink/ink109.xml"/><Relationship Id="rId399" Type="http://schemas.openxmlformats.org/officeDocument/2006/relationships/customXml" Target="../ink/ink200.xml"/><Relationship Id="rId259" Type="http://schemas.openxmlformats.org/officeDocument/2006/relationships/customXml" Target="../ink/ink130.xml"/><Relationship Id="rId424" Type="http://schemas.openxmlformats.org/officeDocument/2006/relationships/image" Target="../media/image211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image" Target="../media/image134.png"/><Relationship Id="rId326" Type="http://schemas.openxmlformats.org/officeDocument/2006/relationships/image" Target="../media/image162.png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image" Target="../media/image183.png"/><Relationship Id="rId172" Type="http://schemas.openxmlformats.org/officeDocument/2006/relationships/image" Target="../media/image85.png"/><Relationship Id="rId228" Type="http://schemas.openxmlformats.org/officeDocument/2006/relationships/image" Target="../media/image113.png"/><Relationship Id="rId435" Type="http://schemas.openxmlformats.org/officeDocument/2006/relationships/customXml" Target="../ink/ink218.xml"/><Relationship Id="rId281" Type="http://schemas.openxmlformats.org/officeDocument/2006/relationships/customXml" Target="../ink/ink141.xml"/><Relationship Id="rId337" Type="http://schemas.openxmlformats.org/officeDocument/2006/relationships/customXml" Target="../ink/ink169.xml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customXml" Target="../ink/ink190.xml"/><Relationship Id="rId7" Type="http://schemas.openxmlformats.org/officeDocument/2006/relationships/image" Target="../media/image3.png"/><Relationship Id="rId183" Type="http://schemas.openxmlformats.org/officeDocument/2006/relationships/customXml" Target="../ink/ink92.xml"/><Relationship Id="rId239" Type="http://schemas.openxmlformats.org/officeDocument/2006/relationships/customXml" Target="../ink/ink120.xml"/><Relationship Id="rId390" Type="http://schemas.openxmlformats.org/officeDocument/2006/relationships/image" Target="../media/image194.png"/><Relationship Id="rId404" Type="http://schemas.openxmlformats.org/officeDocument/2006/relationships/image" Target="../media/image201.png"/><Relationship Id="rId250" Type="http://schemas.openxmlformats.org/officeDocument/2006/relationships/image" Target="../media/image124.png"/><Relationship Id="rId292" Type="http://schemas.openxmlformats.org/officeDocument/2006/relationships/image" Target="../media/image145.png"/><Relationship Id="rId306" Type="http://schemas.openxmlformats.org/officeDocument/2006/relationships/image" Target="../media/image152.png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image" Target="../media/image173.png"/><Relationship Id="rId152" Type="http://schemas.openxmlformats.org/officeDocument/2006/relationships/image" Target="../media/image75.png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415" Type="http://schemas.openxmlformats.org/officeDocument/2006/relationships/customXml" Target="../ink/ink208.xml"/><Relationship Id="rId261" Type="http://schemas.openxmlformats.org/officeDocument/2006/relationships/customXml" Target="../ink/ink131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59.xml"/><Relationship Id="rId359" Type="http://schemas.openxmlformats.org/officeDocument/2006/relationships/customXml" Target="../ink/ink180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customXml" Target="../ink/ink82.xml"/><Relationship Id="rId219" Type="http://schemas.openxmlformats.org/officeDocument/2006/relationships/customXml" Target="../ink/ink110.xml"/><Relationship Id="rId370" Type="http://schemas.openxmlformats.org/officeDocument/2006/relationships/image" Target="../media/image184.png"/><Relationship Id="rId426" Type="http://schemas.openxmlformats.org/officeDocument/2006/relationships/image" Target="../media/image212.png"/><Relationship Id="rId230" Type="http://schemas.openxmlformats.org/officeDocument/2006/relationships/image" Target="../media/image114.png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image" Target="../media/image135.png"/><Relationship Id="rId328" Type="http://schemas.openxmlformats.org/officeDocument/2006/relationships/image" Target="../media/image163.png"/><Relationship Id="rId132" Type="http://schemas.openxmlformats.org/officeDocument/2006/relationships/customXml" Target="../ink/ink66.xml"/><Relationship Id="rId174" Type="http://schemas.openxmlformats.org/officeDocument/2006/relationships/image" Target="../media/image86.png"/><Relationship Id="rId381" Type="http://schemas.openxmlformats.org/officeDocument/2006/relationships/customXml" Target="../ink/ink191.xml"/><Relationship Id="rId241" Type="http://schemas.openxmlformats.org/officeDocument/2006/relationships/customXml" Target="../ink/ink121.xml"/><Relationship Id="rId437" Type="http://schemas.openxmlformats.org/officeDocument/2006/relationships/customXml" Target="../ink/ink219.xml"/><Relationship Id="rId36" Type="http://schemas.openxmlformats.org/officeDocument/2006/relationships/customXml" Target="../ink/ink18.xml"/><Relationship Id="rId283" Type="http://schemas.openxmlformats.org/officeDocument/2006/relationships/customXml" Target="../ink/ink142.xml"/><Relationship Id="rId339" Type="http://schemas.openxmlformats.org/officeDocument/2006/relationships/customXml" Target="../ink/ink170.xml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customXml" Target="../ink/ink72.xml"/><Relationship Id="rId185" Type="http://schemas.openxmlformats.org/officeDocument/2006/relationships/customXml" Target="../ink/ink93.xml"/><Relationship Id="rId350" Type="http://schemas.openxmlformats.org/officeDocument/2006/relationships/image" Target="../media/image174.png"/><Relationship Id="rId406" Type="http://schemas.openxmlformats.org/officeDocument/2006/relationships/image" Target="../media/image202.png"/><Relationship Id="rId9" Type="http://schemas.openxmlformats.org/officeDocument/2006/relationships/image" Target="../media/image4.png"/><Relationship Id="rId210" Type="http://schemas.openxmlformats.org/officeDocument/2006/relationships/image" Target="../media/image104.png"/><Relationship Id="rId392" Type="http://schemas.openxmlformats.org/officeDocument/2006/relationships/image" Target="../media/image195.png"/><Relationship Id="rId252" Type="http://schemas.openxmlformats.org/officeDocument/2006/relationships/image" Target="../media/image125.png"/><Relationship Id="rId294" Type="http://schemas.openxmlformats.org/officeDocument/2006/relationships/image" Target="../media/image146.png"/><Relationship Id="rId308" Type="http://schemas.openxmlformats.org/officeDocument/2006/relationships/image" Target="../media/image153.png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image" Target="../media/image76.png"/><Relationship Id="rId361" Type="http://schemas.openxmlformats.org/officeDocument/2006/relationships/customXml" Target="../ink/ink181.xml"/><Relationship Id="rId196" Type="http://schemas.openxmlformats.org/officeDocument/2006/relationships/image" Target="../media/image97.png"/><Relationship Id="rId417" Type="http://schemas.openxmlformats.org/officeDocument/2006/relationships/customXml" Target="../ink/ink209.xml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263" Type="http://schemas.openxmlformats.org/officeDocument/2006/relationships/customXml" Target="../ink/ink132.xml"/><Relationship Id="rId319" Type="http://schemas.openxmlformats.org/officeDocument/2006/relationships/customXml" Target="../ink/ink160.xml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image" Target="../media/image164.png"/><Relationship Id="rId165" Type="http://schemas.openxmlformats.org/officeDocument/2006/relationships/customXml" Target="../ink/ink83.xml"/><Relationship Id="rId372" Type="http://schemas.openxmlformats.org/officeDocument/2006/relationships/image" Target="../media/image185.png"/><Relationship Id="rId428" Type="http://schemas.openxmlformats.org/officeDocument/2006/relationships/image" Target="../media/image213.png"/><Relationship Id="rId232" Type="http://schemas.openxmlformats.org/officeDocument/2006/relationships/image" Target="../media/image115.png"/><Relationship Id="rId274" Type="http://schemas.openxmlformats.org/officeDocument/2006/relationships/image" Target="../media/image136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76" Type="http://schemas.openxmlformats.org/officeDocument/2006/relationships/image" Target="../media/image87.png"/><Relationship Id="rId341" Type="http://schemas.openxmlformats.org/officeDocument/2006/relationships/customXml" Target="../ink/ink171.xml"/><Relationship Id="rId383" Type="http://schemas.openxmlformats.org/officeDocument/2006/relationships/customXml" Target="../ink/ink192.xml"/><Relationship Id="rId439" Type="http://schemas.openxmlformats.org/officeDocument/2006/relationships/customXml" Target="../ink/ink220.xml"/><Relationship Id="rId201" Type="http://schemas.openxmlformats.org/officeDocument/2006/relationships/customXml" Target="../ink/ink101.xml"/><Relationship Id="rId243" Type="http://schemas.openxmlformats.org/officeDocument/2006/relationships/customXml" Target="../ink/ink122.xml"/><Relationship Id="rId285" Type="http://schemas.openxmlformats.org/officeDocument/2006/relationships/customXml" Target="../ink/ink143.xml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image" Target="../media/image154.png"/><Relationship Id="rId91" Type="http://schemas.openxmlformats.org/officeDocument/2006/relationships/image" Target="../media/image45.png"/><Relationship Id="rId145" Type="http://schemas.openxmlformats.org/officeDocument/2006/relationships/customXml" Target="../ink/ink73.xml"/><Relationship Id="rId187" Type="http://schemas.openxmlformats.org/officeDocument/2006/relationships/customXml" Target="../ink/ink94.xml"/><Relationship Id="rId352" Type="http://schemas.openxmlformats.org/officeDocument/2006/relationships/image" Target="../media/image175.png"/><Relationship Id="rId394" Type="http://schemas.openxmlformats.org/officeDocument/2006/relationships/image" Target="../media/image196.png"/><Relationship Id="rId408" Type="http://schemas.openxmlformats.org/officeDocument/2006/relationships/image" Target="../media/image203.png"/><Relationship Id="rId212" Type="http://schemas.openxmlformats.org/officeDocument/2006/relationships/image" Target="../media/image105.png"/><Relationship Id="rId254" Type="http://schemas.openxmlformats.org/officeDocument/2006/relationships/image" Target="../media/image126.png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image" Target="../media/image147.png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image" Target="../media/image77.png"/><Relationship Id="rId177" Type="http://schemas.openxmlformats.org/officeDocument/2006/relationships/customXml" Target="../ink/ink89.xml"/><Relationship Id="rId198" Type="http://schemas.openxmlformats.org/officeDocument/2006/relationships/image" Target="../media/image98.png"/><Relationship Id="rId321" Type="http://schemas.openxmlformats.org/officeDocument/2006/relationships/customXml" Target="../ink/ink161.xml"/><Relationship Id="rId342" Type="http://schemas.openxmlformats.org/officeDocument/2006/relationships/image" Target="../media/image170.png"/><Relationship Id="rId363" Type="http://schemas.openxmlformats.org/officeDocument/2006/relationships/customXml" Target="../ink/ink182.xml"/><Relationship Id="rId384" Type="http://schemas.openxmlformats.org/officeDocument/2006/relationships/image" Target="../media/image191.png"/><Relationship Id="rId419" Type="http://schemas.openxmlformats.org/officeDocument/2006/relationships/customXml" Target="../ink/ink210.xml"/><Relationship Id="rId202" Type="http://schemas.openxmlformats.org/officeDocument/2006/relationships/image" Target="../media/image100.png"/><Relationship Id="rId223" Type="http://schemas.openxmlformats.org/officeDocument/2006/relationships/customXml" Target="../ink/ink112.xml"/><Relationship Id="rId244" Type="http://schemas.openxmlformats.org/officeDocument/2006/relationships/image" Target="../media/image121.png"/><Relationship Id="rId430" Type="http://schemas.openxmlformats.org/officeDocument/2006/relationships/image" Target="../media/image214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customXml" Target="../ink/ink133.xml"/><Relationship Id="rId286" Type="http://schemas.openxmlformats.org/officeDocument/2006/relationships/image" Target="../media/image142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image" Target="../media/image72.png"/><Relationship Id="rId167" Type="http://schemas.openxmlformats.org/officeDocument/2006/relationships/customXml" Target="../ink/ink84.xml"/><Relationship Id="rId188" Type="http://schemas.openxmlformats.org/officeDocument/2006/relationships/image" Target="../media/image93.png"/><Relationship Id="rId311" Type="http://schemas.openxmlformats.org/officeDocument/2006/relationships/customXml" Target="../ink/ink156.xml"/><Relationship Id="rId332" Type="http://schemas.openxmlformats.org/officeDocument/2006/relationships/image" Target="../media/image165.png"/><Relationship Id="rId353" Type="http://schemas.openxmlformats.org/officeDocument/2006/relationships/customXml" Target="../ink/ink177.xml"/><Relationship Id="rId374" Type="http://schemas.openxmlformats.org/officeDocument/2006/relationships/image" Target="../media/image186.png"/><Relationship Id="rId395" Type="http://schemas.openxmlformats.org/officeDocument/2006/relationships/customXml" Target="../ink/ink198.xml"/><Relationship Id="rId409" Type="http://schemas.openxmlformats.org/officeDocument/2006/relationships/customXml" Target="../ink/ink205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customXml" Target="../ink/ink107.xml"/><Relationship Id="rId234" Type="http://schemas.openxmlformats.org/officeDocument/2006/relationships/image" Target="../media/image116.png"/><Relationship Id="rId420" Type="http://schemas.openxmlformats.org/officeDocument/2006/relationships/image" Target="../media/image209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customXml" Target="../ink/ink128.xml"/><Relationship Id="rId276" Type="http://schemas.openxmlformats.org/officeDocument/2006/relationships/image" Target="../media/image137.png"/><Relationship Id="rId297" Type="http://schemas.openxmlformats.org/officeDocument/2006/relationships/customXml" Target="../ink/ink149.xml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customXml" Target="../ink/ink79.xml"/><Relationship Id="rId178" Type="http://schemas.openxmlformats.org/officeDocument/2006/relationships/image" Target="../media/image88.png"/><Relationship Id="rId301" Type="http://schemas.openxmlformats.org/officeDocument/2006/relationships/customXml" Target="../ink/ink151.xml"/><Relationship Id="rId322" Type="http://schemas.openxmlformats.org/officeDocument/2006/relationships/image" Target="../media/image160.png"/><Relationship Id="rId343" Type="http://schemas.openxmlformats.org/officeDocument/2006/relationships/customXml" Target="../ink/ink172.xml"/><Relationship Id="rId364" Type="http://schemas.openxmlformats.org/officeDocument/2006/relationships/image" Target="../media/image181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385" Type="http://schemas.openxmlformats.org/officeDocument/2006/relationships/customXml" Target="../ink/ink193.xml"/><Relationship Id="rId19" Type="http://schemas.openxmlformats.org/officeDocument/2006/relationships/image" Target="../media/image9.png"/><Relationship Id="rId224" Type="http://schemas.openxmlformats.org/officeDocument/2006/relationships/image" Target="../media/image111.png"/><Relationship Id="rId245" Type="http://schemas.openxmlformats.org/officeDocument/2006/relationships/customXml" Target="../ink/ink123.xml"/><Relationship Id="rId266" Type="http://schemas.openxmlformats.org/officeDocument/2006/relationships/image" Target="../media/image132.png"/><Relationship Id="rId287" Type="http://schemas.openxmlformats.org/officeDocument/2006/relationships/customXml" Target="../ink/ink144.xml"/><Relationship Id="rId410" Type="http://schemas.openxmlformats.org/officeDocument/2006/relationships/image" Target="../media/image204.png"/><Relationship Id="rId431" Type="http://schemas.openxmlformats.org/officeDocument/2006/relationships/customXml" Target="../ink/ink216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customXml" Target="../ink/ink74.xml"/><Relationship Id="rId168" Type="http://schemas.openxmlformats.org/officeDocument/2006/relationships/image" Target="../media/image83.png"/><Relationship Id="rId312" Type="http://schemas.openxmlformats.org/officeDocument/2006/relationships/image" Target="../media/image155.png"/><Relationship Id="rId333" Type="http://schemas.openxmlformats.org/officeDocument/2006/relationships/customXml" Target="../ink/ink167.xml"/><Relationship Id="rId354" Type="http://schemas.openxmlformats.org/officeDocument/2006/relationships/image" Target="../media/image176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customXml" Target="../ink/ink95.xml"/><Relationship Id="rId375" Type="http://schemas.openxmlformats.org/officeDocument/2006/relationships/customXml" Target="../ink/ink188.xml"/><Relationship Id="rId396" Type="http://schemas.openxmlformats.org/officeDocument/2006/relationships/image" Target="../media/image197.png"/><Relationship Id="rId3" Type="http://schemas.openxmlformats.org/officeDocument/2006/relationships/image" Target="../media/image1.png"/><Relationship Id="rId214" Type="http://schemas.openxmlformats.org/officeDocument/2006/relationships/image" Target="../media/image106.png"/><Relationship Id="rId235" Type="http://schemas.openxmlformats.org/officeDocument/2006/relationships/customXml" Target="../ink/ink118.xml"/><Relationship Id="rId256" Type="http://schemas.openxmlformats.org/officeDocument/2006/relationships/image" Target="../media/image127.png"/><Relationship Id="rId277" Type="http://schemas.openxmlformats.org/officeDocument/2006/relationships/customXml" Target="../ink/ink139.xml"/><Relationship Id="rId298" Type="http://schemas.openxmlformats.org/officeDocument/2006/relationships/image" Target="../media/image148.png"/><Relationship Id="rId400" Type="http://schemas.openxmlformats.org/officeDocument/2006/relationships/image" Target="../media/image199.png"/><Relationship Id="rId421" Type="http://schemas.openxmlformats.org/officeDocument/2006/relationships/customXml" Target="../ink/ink211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image" Target="../media/image78.png"/><Relationship Id="rId302" Type="http://schemas.openxmlformats.org/officeDocument/2006/relationships/image" Target="../media/image150.png"/><Relationship Id="rId323" Type="http://schemas.openxmlformats.org/officeDocument/2006/relationships/customXml" Target="../ink/ink162.xml"/><Relationship Id="rId344" Type="http://schemas.openxmlformats.org/officeDocument/2006/relationships/image" Target="../media/image17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customXml" Target="../ink/ink90.xml"/><Relationship Id="rId365" Type="http://schemas.openxmlformats.org/officeDocument/2006/relationships/customXml" Target="../ink/ink183.xml"/><Relationship Id="rId386" Type="http://schemas.openxmlformats.org/officeDocument/2006/relationships/image" Target="../media/image192.png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5" Type="http://schemas.openxmlformats.org/officeDocument/2006/relationships/customXml" Target="../ink/ink113.xml"/><Relationship Id="rId246" Type="http://schemas.openxmlformats.org/officeDocument/2006/relationships/image" Target="../media/image122.png"/><Relationship Id="rId267" Type="http://schemas.openxmlformats.org/officeDocument/2006/relationships/customXml" Target="../ink/ink134.xml"/><Relationship Id="rId288" Type="http://schemas.openxmlformats.org/officeDocument/2006/relationships/image" Target="../media/image143.png"/><Relationship Id="rId411" Type="http://schemas.openxmlformats.org/officeDocument/2006/relationships/customXml" Target="../ink/ink206.xml"/><Relationship Id="rId432" Type="http://schemas.openxmlformats.org/officeDocument/2006/relationships/image" Target="../media/image215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customXml" Target="../ink/ink157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image" Target="../media/image73.png"/><Relationship Id="rId169" Type="http://schemas.openxmlformats.org/officeDocument/2006/relationships/customXml" Target="../ink/ink85.xml"/><Relationship Id="rId334" Type="http://schemas.openxmlformats.org/officeDocument/2006/relationships/image" Target="../media/image166.png"/><Relationship Id="rId355" Type="http://schemas.openxmlformats.org/officeDocument/2006/relationships/customXml" Target="../ink/ink178.xml"/><Relationship Id="rId376" Type="http://schemas.openxmlformats.org/officeDocument/2006/relationships/image" Target="../media/image187.png"/><Relationship Id="rId397" Type="http://schemas.openxmlformats.org/officeDocument/2006/relationships/customXml" Target="../ink/ink199.xml"/><Relationship Id="rId4" Type="http://schemas.openxmlformats.org/officeDocument/2006/relationships/customXml" Target="../ink/ink2.xml"/><Relationship Id="rId180" Type="http://schemas.openxmlformats.org/officeDocument/2006/relationships/image" Target="../media/image89.png"/><Relationship Id="rId215" Type="http://schemas.openxmlformats.org/officeDocument/2006/relationships/customXml" Target="../ink/ink108.xml"/><Relationship Id="rId236" Type="http://schemas.openxmlformats.org/officeDocument/2006/relationships/image" Target="../media/image117.png"/><Relationship Id="rId257" Type="http://schemas.openxmlformats.org/officeDocument/2006/relationships/customXml" Target="../ink/ink129.xml"/><Relationship Id="rId278" Type="http://schemas.openxmlformats.org/officeDocument/2006/relationships/image" Target="../media/image138.png"/><Relationship Id="rId401" Type="http://schemas.openxmlformats.org/officeDocument/2006/relationships/customXml" Target="../ink/ink201.xml"/><Relationship Id="rId422" Type="http://schemas.openxmlformats.org/officeDocument/2006/relationships/image" Target="../media/image210.png"/><Relationship Id="rId303" Type="http://schemas.openxmlformats.org/officeDocument/2006/relationships/customXml" Target="../ink/ink152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customXml" Target="../ink/ink173.xml"/><Relationship Id="rId387" Type="http://schemas.openxmlformats.org/officeDocument/2006/relationships/customXml" Target="../ink/ink194.xml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47" Type="http://schemas.openxmlformats.org/officeDocument/2006/relationships/customXml" Target="../ink/ink124.xml"/><Relationship Id="rId412" Type="http://schemas.openxmlformats.org/officeDocument/2006/relationships/image" Target="../media/image205.png"/><Relationship Id="rId107" Type="http://schemas.openxmlformats.org/officeDocument/2006/relationships/image" Target="../media/image53.png"/><Relationship Id="rId289" Type="http://schemas.openxmlformats.org/officeDocument/2006/relationships/customXml" Target="../ink/ink145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customXml" Target="../ink/ink75.xml"/><Relationship Id="rId314" Type="http://schemas.openxmlformats.org/officeDocument/2006/relationships/image" Target="../media/image156.png"/><Relationship Id="rId356" Type="http://schemas.openxmlformats.org/officeDocument/2006/relationships/image" Target="../media/image177.png"/><Relationship Id="rId398" Type="http://schemas.openxmlformats.org/officeDocument/2006/relationships/image" Target="../media/image198.png"/><Relationship Id="rId95" Type="http://schemas.openxmlformats.org/officeDocument/2006/relationships/image" Target="../media/image47.png"/><Relationship Id="rId160" Type="http://schemas.openxmlformats.org/officeDocument/2006/relationships/image" Target="../media/image79.png"/><Relationship Id="rId216" Type="http://schemas.openxmlformats.org/officeDocument/2006/relationships/image" Target="../media/image107.png"/><Relationship Id="rId423" Type="http://schemas.openxmlformats.org/officeDocument/2006/relationships/customXml" Target="../ink/ink212.xml"/><Relationship Id="rId258" Type="http://schemas.openxmlformats.org/officeDocument/2006/relationships/image" Target="../media/image128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63.xml"/><Relationship Id="rId367" Type="http://schemas.openxmlformats.org/officeDocument/2006/relationships/customXml" Target="../ink/ink184.xml"/><Relationship Id="rId171" Type="http://schemas.openxmlformats.org/officeDocument/2006/relationships/customXml" Target="../ink/ink86.xml"/><Relationship Id="rId227" Type="http://schemas.openxmlformats.org/officeDocument/2006/relationships/customXml" Target="../ink/ink114.xml"/><Relationship Id="rId269" Type="http://schemas.openxmlformats.org/officeDocument/2006/relationships/customXml" Target="../ink/ink135.xml"/><Relationship Id="rId434" Type="http://schemas.openxmlformats.org/officeDocument/2006/relationships/image" Target="../media/image216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image" Target="../media/image139.png"/><Relationship Id="rId336" Type="http://schemas.openxmlformats.org/officeDocument/2006/relationships/image" Target="../media/image167.png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image" Target="../media/image90.png"/><Relationship Id="rId378" Type="http://schemas.openxmlformats.org/officeDocument/2006/relationships/image" Target="../media/image188.png"/><Relationship Id="rId403" Type="http://schemas.openxmlformats.org/officeDocument/2006/relationships/customXml" Target="../ink/ink202.xml"/><Relationship Id="rId6" Type="http://schemas.openxmlformats.org/officeDocument/2006/relationships/customXml" Target="../ink/ink3.xml"/><Relationship Id="rId238" Type="http://schemas.openxmlformats.org/officeDocument/2006/relationships/image" Target="../media/image118.png"/><Relationship Id="rId291" Type="http://schemas.openxmlformats.org/officeDocument/2006/relationships/customXml" Target="../ink/ink146.xml"/><Relationship Id="rId305" Type="http://schemas.openxmlformats.org/officeDocument/2006/relationships/customXml" Target="../ink/ink153.xml"/><Relationship Id="rId347" Type="http://schemas.openxmlformats.org/officeDocument/2006/relationships/customXml" Target="../ink/ink174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customXml" Target="../ink/ink76.xml"/><Relationship Id="rId389" Type="http://schemas.openxmlformats.org/officeDocument/2006/relationships/customXml" Target="../ink/ink195.xml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249" Type="http://schemas.openxmlformats.org/officeDocument/2006/relationships/customXml" Target="../ink/ink125.xml"/><Relationship Id="rId414" Type="http://schemas.openxmlformats.org/officeDocument/2006/relationships/image" Target="../media/image206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image" Target="../media/image129.png"/><Relationship Id="rId316" Type="http://schemas.openxmlformats.org/officeDocument/2006/relationships/image" Target="../media/image157.png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image" Target="../media/image178.png"/><Relationship Id="rId162" Type="http://schemas.openxmlformats.org/officeDocument/2006/relationships/image" Target="../media/image80.png"/><Relationship Id="rId218" Type="http://schemas.openxmlformats.org/officeDocument/2006/relationships/image" Target="../media/image108.png"/><Relationship Id="rId425" Type="http://schemas.openxmlformats.org/officeDocument/2006/relationships/customXml" Target="../ink/ink213.xml"/><Relationship Id="rId271" Type="http://schemas.openxmlformats.org/officeDocument/2006/relationships/customXml" Target="../ink/ink136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customXml" Target="../ink/ink164.xml"/><Relationship Id="rId369" Type="http://schemas.openxmlformats.org/officeDocument/2006/relationships/customXml" Target="../ink/ink185.xml"/><Relationship Id="rId173" Type="http://schemas.openxmlformats.org/officeDocument/2006/relationships/customXml" Target="../ink/ink87.xml"/><Relationship Id="rId229" Type="http://schemas.openxmlformats.org/officeDocument/2006/relationships/customXml" Target="../ink/ink115.xml"/><Relationship Id="rId380" Type="http://schemas.openxmlformats.org/officeDocument/2006/relationships/image" Target="../media/image189.png"/><Relationship Id="rId436" Type="http://schemas.openxmlformats.org/officeDocument/2006/relationships/image" Target="../media/image217.png"/><Relationship Id="rId240" Type="http://schemas.openxmlformats.org/officeDocument/2006/relationships/image" Target="../media/image119.png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image" Target="../media/image140.png"/><Relationship Id="rId338" Type="http://schemas.openxmlformats.org/officeDocument/2006/relationships/image" Target="../media/image168.png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image" Target="../media/image91.png"/><Relationship Id="rId391" Type="http://schemas.openxmlformats.org/officeDocument/2006/relationships/customXml" Target="../ink/ink196.xml"/><Relationship Id="rId405" Type="http://schemas.openxmlformats.org/officeDocument/2006/relationships/customXml" Target="../ink/ink203.xml"/><Relationship Id="rId251" Type="http://schemas.openxmlformats.org/officeDocument/2006/relationships/customXml" Target="../ink/ink126.xml"/><Relationship Id="rId46" Type="http://schemas.openxmlformats.org/officeDocument/2006/relationships/customXml" Target="../ink/ink23.xml"/><Relationship Id="rId293" Type="http://schemas.openxmlformats.org/officeDocument/2006/relationships/customXml" Target="../ink/ink147.xml"/><Relationship Id="rId307" Type="http://schemas.openxmlformats.org/officeDocument/2006/relationships/customXml" Target="../ink/ink154.xml"/><Relationship Id="rId349" Type="http://schemas.openxmlformats.org/officeDocument/2006/relationships/customXml" Target="../ink/ink175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customXml" Target="../ink/ink77.xml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360" Type="http://schemas.openxmlformats.org/officeDocument/2006/relationships/image" Target="../media/image179.png"/><Relationship Id="rId416" Type="http://schemas.openxmlformats.org/officeDocument/2006/relationships/image" Target="../media/image207.png"/><Relationship Id="rId220" Type="http://schemas.openxmlformats.org/officeDocument/2006/relationships/image" Target="../media/image109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image" Target="../media/image130.png"/><Relationship Id="rId318" Type="http://schemas.openxmlformats.org/officeDocument/2006/relationships/image" Target="../media/image158.png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image" Target="../media/image81.png"/><Relationship Id="rId371" Type="http://schemas.openxmlformats.org/officeDocument/2006/relationships/customXml" Target="../ink/ink186.xml"/><Relationship Id="rId427" Type="http://schemas.openxmlformats.org/officeDocument/2006/relationships/customXml" Target="../ink/ink214.xml"/><Relationship Id="rId26" Type="http://schemas.openxmlformats.org/officeDocument/2006/relationships/customXml" Target="../ink/ink13.xml"/><Relationship Id="rId231" Type="http://schemas.openxmlformats.org/officeDocument/2006/relationships/customXml" Target="../ink/ink116.xml"/><Relationship Id="rId273" Type="http://schemas.openxmlformats.org/officeDocument/2006/relationships/customXml" Target="../ink/ink137.xml"/><Relationship Id="rId329" Type="http://schemas.openxmlformats.org/officeDocument/2006/relationships/customXml" Target="../ink/ink165.xml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customXml" Target="../ink/ink88.xml"/><Relationship Id="rId340" Type="http://schemas.openxmlformats.org/officeDocument/2006/relationships/image" Target="../media/image169.png"/><Relationship Id="rId200" Type="http://schemas.openxmlformats.org/officeDocument/2006/relationships/image" Target="../media/image99.png"/><Relationship Id="rId382" Type="http://schemas.openxmlformats.org/officeDocument/2006/relationships/image" Target="../media/image190.png"/><Relationship Id="rId438" Type="http://schemas.openxmlformats.org/officeDocument/2006/relationships/image" Target="../media/image218.png"/><Relationship Id="rId242" Type="http://schemas.openxmlformats.org/officeDocument/2006/relationships/image" Target="../media/image120.png"/><Relationship Id="rId284" Type="http://schemas.openxmlformats.org/officeDocument/2006/relationships/image" Target="../media/image141.png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image" Target="../media/image71.png"/><Relationship Id="rId90" Type="http://schemas.openxmlformats.org/officeDocument/2006/relationships/customXml" Target="../ink/ink45.xml"/><Relationship Id="rId186" Type="http://schemas.openxmlformats.org/officeDocument/2006/relationships/image" Target="../media/image92.png"/><Relationship Id="rId351" Type="http://schemas.openxmlformats.org/officeDocument/2006/relationships/customXml" Target="../ink/ink176.xml"/><Relationship Id="rId393" Type="http://schemas.openxmlformats.org/officeDocument/2006/relationships/customXml" Target="../ink/ink197.xml"/><Relationship Id="rId407" Type="http://schemas.openxmlformats.org/officeDocument/2006/relationships/customXml" Target="../ink/ink204.xml"/><Relationship Id="rId211" Type="http://schemas.openxmlformats.org/officeDocument/2006/relationships/customXml" Target="../ink/ink106.xml"/><Relationship Id="rId253" Type="http://schemas.openxmlformats.org/officeDocument/2006/relationships/customXml" Target="../ink/ink127.xml"/><Relationship Id="rId295" Type="http://schemas.openxmlformats.org/officeDocument/2006/relationships/customXml" Target="../ink/ink148.xml"/><Relationship Id="rId309" Type="http://schemas.openxmlformats.org/officeDocument/2006/relationships/customXml" Target="../ink/ink155.xml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image" Target="../media/image159.png"/><Relationship Id="rId155" Type="http://schemas.openxmlformats.org/officeDocument/2006/relationships/customXml" Target="../ink/ink78.xml"/><Relationship Id="rId197" Type="http://schemas.openxmlformats.org/officeDocument/2006/relationships/customXml" Target="../ink/ink99.xml"/><Relationship Id="rId362" Type="http://schemas.openxmlformats.org/officeDocument/2006/relationships/image" Target="../media/image180.png"/><Relationship Id="rId418" Type="http://schemas.openxmlformats.org/officeDocument/2006/relationships/image" Target="../media/image208.png"/><Relationship Id="rId222" Type="http://schemas.openxmlformats.org/officeDocument/2006/relationships/image" Target="../media/image110.png"/><Relationship Id="rId264" Type="http://schemas.openxmlformats.org/officeDocument/2006/relationships/image" Target="../media/image131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166" Type="http://schemas.openxmlformats.org/officeDocument/2006/relationships/image" Target="../media/image82.png"/><Relationship Id="rId331" Type="http://schemas.openxmlformats.org/officeDocument/2006/relationships/customXml" Target="../ink/ink166.xml"/><Relationship Id="rId373" Type="http://schemas.openxmlformats.org/officeDocument/2006/relationships/customXml" Target="../ink/ink187.xml"/><Relationship Id="rId429" Type="http://schemas.openxmlformats.org/officeDocument/2006/relationships/customXml" Target="../ink/ink215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7.xml"/><Relationship Id="rId440" Type="http://schemas.openxmlformats.org/officeDocument/2006/relationships/image" Target="../media/image219.png"/><Relationship Id="rId28" Type="http://schemas.openxmlformats.org/officeDocument/2006/relationships/customXml" Target="../ink/ink14.xml"/><Relationship Id="rId275" Type="http://schemas.openxmlformats.org/officeDocument/2006/relationships/customXml" Target="../ink/ink138.xml"/><Relationship Id="rId300" Type="http://schemas.openxmlformats.org/officeDocument/2006/relationships/image" Target="../media/image149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6.png"/><Relationship Id="rId299" Type="http://schemas.openxmlformats.org/officeDocument/2006/relationships/image" Target="../media/image367.png"/><Relationship Id="rId21" Type="http://schemas.openxmlformats.org/officeDocument/2006/relationships/image" Target="../media/image229.png"/><Relationship Id="rId63" Type="http://schemas.openxmlformats.org/officeDocument/2006/relationships/image" Target="../media/image249.png"/><Relationship Id="rId159" Type="http://schemas.openxmlformats.org/officeDocument/2006/relationships/image" Target="../media/image297.png"/><Relationship Id="rId324" Type="http://schemas.openxmlformats.org/officeDocument/2006/relationships/customXml" Target="../ink/ink382.xml"/><Relationship Id="rId366" Type="http://schemas.openxmlformats.org/officeDocument/2006/relationships/customXml" Target="../ink/ink403.xml"/><Relationship Id="rId170" Type="http://schemas.openxmlformats.org/officeDocument/2006/relationships/customXml" Target="../ink/ink305.xml"/><Relationship Id="rId226" Type="http://schemas.openxmlformats.org/officeDocument/2006/relationships/customXml" Target="../ink/ink333.xml"/><Relationship Id="rId268" Type="http://schemas.openxmlformats.org/officeDocument/2006/relationships/customXml" Target="../ink/ink354.xml"/><Relationship Id="rId32" Type="http://schemas.openxmlformats.org/officeDocument/2006/relationships/customXml" Target="../ink/ink236.xml"/><Relationship Id="rId74" Type="http://schemas.openxmlformats.org/officeDocument/2006/relationships/customXml" Target="../ink/ink257.xml"/><Relationship Id="rId128" Type="http://schemas.openxmlformats.org/officeDocument/2006/relationships/customXml" Target="../ink/ink284.xml"/><Relationship Id="rId335" Type="http://schemas.openxmlformats.org/officeDocument/2006/relationships/image" Target="../media/image385.png"/><Relationship Id="rId377" Type="http://schemas.openxmlformats.org/officeDocument/2006/relationships/image" Target="../media/image406.png"/><Relationship Id="rId5" Type="http://schemas.openxmlformats.org/officeDocument/2006/relationships/image" Target="../media/image221.png"/><Relationship Id="rId181" Type="http://schemas.openxmlformats.org/officeDocument/2006/relationships/image" Target="../media/image308.png"/><Relationship Id="rId237" Type="http://schemas.openxmlformats.org/officeDocument/2006/relationships/image" Target="../media/image336.png"/><Relationship Id="rId402" Type="http://schemas.openxmlformats.org/officeDocument/2006/relationships/customXml" Target="../ink/ink421.xml"/><Relationship Id="rId279" Type="http://schemas.openxmlformats.org/officeDocument/2006/relationships/image" Target="../media/image357.png"/><Relationship Id="rId43" Type="http://schemas.openxmlformats.org/officeDocument/2006/relationships/image" Target="../media/image240.png"/><Relationship Id="rId139" Type="http://schemas.openxmlformats.org/officeDocument/2006/relationships/image" Target="../media/image287.png"/><Relationship Id="rId290" Type="http://schemas.openxmlformats.org/officeDocument/2006/relationships/customXml" Target="../ink/ink365.xml"/><Relationship Id="rId304" Type="http://schemas.openxmlformats.org/officeDocument/2006/relationships/customXml" Target="../ink/ink372.xml"/><Relationship Id="rId346" Type="http://schemas.openxmlformats.org/officeDocument/2006/relationships/customXml" Target="../ink/ink393.xml"/><Relationship Id="rId388" Type="http://schemas.openxmlformats.org/officeDocument/2006/relationships/customXml" Target="../ink/ink414.xml"/><Relationship Id="rId85" Type="http://schemas.openxmlformats.org/officeDocument/2006/relationships/image" Target="../media/image260.png"/><Relationship Id="rId150" Type="http://schemas.openxmlformats.org/officeDocument/2006/relationships/customXml" Target="../ink/ink295.xml"/><Relationship Id="rId192" Type="http://schemas.openxmlformats.org/officeDocument/2006/relationships/customXml" Target="../ink/ink316.xml"/><Relationship Id="rId206" Type="http://schemas.openxmlformats.org/officeDocument/2006/relationships/customXml" Target="../ink/ink323.xml"/><Relationship Id="rId413" Type="http://schemas.openxmlformats.org/officeDocument/2006/relationships/image" Target="../media/image424.png"/><Relationship Id="rId248" Type="http://schemas.openxmlformats.org/officeDocument/2006/relationships/customXml" Target="../ink/ink344.xml"/><Relationship Id="rId12" Type="http://schemas.openxmlformats.org/officeDocument/2006/relationships/customXml" Target="../ink/ink226.xml"/><Relationship Id="rId108" Type="http://schemas.openxmlformats.org/officeDocument/2006/relationships/customXml" Target="../ink/ink274.xml"/><Relationship Id="rId315" Type="http://schemas.openxmlformats.org/officeDocument/2006/relationships/image" Target="../media/image375.png"/><Relationship Id="rId357" Type="http://schemas.openxmlformats.org/officeDocument/2006/relationships/image" Target="../media/image396.png"/><Relationship Id="rId54" Type="http://schemas.openxmlformats.org/officeDocument/2006/relationships/customXml" Target="../ink/ink247.xml"/><Relationship Id="rId96" Type="http://schemas.openxmlformats.org/officeDocument/2006/relationships/customXml" Target="../ink/ink268.xml"/><Relationship Id="rId161" Type="http://schemas.openxmlformats.org/officeDocument/2006/relationships/image" Target="../media/image298.png"/><Relationship Id="rId217" Type="http://schemas.openxmlformats.org/officeDocument/2006/relationships/image" Target="../media/image326.png"/><Relationship Id="rId399" Type="http://schemas.openxmlformats.org/officeDocument/2006/relationships/image" Target="../media/image417.png"/><Relationship Id="rId259" Type="http://schemas.openxmlformats.org/officeDocument/2006/relationships/image" Target="../media/image347.png"/><Relationship Id="rId424" Type="http://schemas.openxmlformats.org/officeDocument/2006/relationships/customXml" Target="../ink/ink432.xml"/><Relationship Id="rId23" Type="http://schemas.openxmlformats.org/officeDocument/2006/relationships/image" Target="../media/image230.png"/><Relationship Id="rId119" Type="http://schemas.openxmlformats.org/officeDocument/2006/relationships/image" Target="../media/image277.png"/><Relationship Id="rId270" Type="http://schemas.openxmlformats.org/officeDocument/2006/relationships/customXml" Target="../ink/ink355.xml"/><Relationship Id="rId326" Type="http://schemas.openxmlformats.org/officeDocument/2006/relationships/customXml" Target="../ink/ink383.xml"/><Relationship Id="rId65" Type="http://schemas.openxmlformats.org/officeDocument/2006/relationships/image" Target="../media/image250.png"/><Relationship Id="rId130" Type="http://schemas.openxmlformats.org/officeDocument/2006/relationships/customXml" Target="../ink/ink285.xml"/><Relationship Id="rId368" Type="http://schemas.openxmlformats.org/officeDocument/2006/relationships/customXml" Target="../ink/ink404.xml"/><Relationship Id="rId172" Type="http://schemas.openxmlformats.org/officeDocument/2006/relationships/customXml" Target="../ink/ink306.xml"/><Relationship Id="rId228" Type="http://schemas.openxmlformats.org/officeDocument/2006/relationships/customXml" Target="../ink/ink334.xml"/><Relationship Id="rId281" Type="http://schemas.openxmlformats.org/officeDocument/2006/relationships/image" Target="../media/image358.png"/><Relationship Id="rId337" Type="http://schemas.openxmlformats.org/officeDocument/2006/relationships/image" Target="../media/image386.png"/><Relationship Id="rId34" Type="http://schemas.openxmlformats.org/officeDocument/2006/relationships/customXml" Target="../ink/ink237.xml"/><Relationship Id="rId76" Type="http://schemas.openxmlformats.org/officeDocument/2006/relationships/customXml" Target="../ink/ink258.xml"/><Relationship Id="rId141" Type="http://schemas.openxmlformats.org/officeDocument/2006/relationships/image" Target="../media/image288.png"/><Relationship Id="rId379" Type="http://schemas.openxmlformats.org/officeDocument/2006/relationships/image" Target="../media/image407.png"/><Relationship Id="rId7" Type="http://schemas.openxmlformats.org/officeDocument/2006/relationships/image" Target="../media/image222.png"/><Relationship Id="rId183" Type="http://schemas.openxmlformats.org/officeDocument/2006/relationships/image" Target="../media/image309.png"/><Relationship Id="rId239" Type="http://schemas.openxmlformats.org/officeDocument/2006/relationships/image" Target="../media/image337.png"/><Relationship Id="rId390" Type="http://schemas.openxmlformats.org/officeDocument/2006/relationships/customXml" Target="../ink/ink415.xml"/><Relationship Id="rId404" Type="http://schemas.openxmlformats.org/officeDocument/2006/relationships/customXml" Target="../ink/ink422.xml"/><Relationship Id="rId250" Type="http://schemas.openxmlformats.org/officeDocument/2006/relationships/customXml" Target="../ink/ink345.xml"/><Relationship Id="rId292" Type="http://schemas.openxmlformats.org/officeDocument/2006/relationships/customXml" Target="../ink/ink366.xml"/><Relationship Id="rId306" Type="http://schemas.openxmlformats.org/officeDocument/2006/relationships/customXml" Target="../ink/ink373.xml"/><Relationship Id="rId45" Type="http://schemas.openxmlformats.org/officeDocument/2006/relationships/image" Target="../media/image151.png"/><Relationship Id="rId87" Type="http://schemas.openxmlformats.org/officeDocument/2006/relationships/image" Target="../media/image261.png"/><Relationship Id="rId110" Type="http://schemas.openxmlformats.org/officeDocument/2006/relationships/customXml" Target="../ink/ink275.xml"/><Relationship Id="rId348" Type="http://schemas.openxmlformats.org/officeDocument/2006/relationships/customXml" Target="../ink/ink394.xml"/><Relationship Id="rId152" Type="http://schemas.openxmlformats.org/officeDocument/2006/relationships/customXml" Target="../ink/ink296.xml"/><Relationship Id="rId194" Type="http://schemas.openxmlformats.org/officeDocument/2006/relationships/customXml" Target="../ink/ink317.xml"/><Relationship Id="rId208" Type="http://schemas.openxmlformats.org/officeDocument/2006/relationships/customXml" Target="../ink/ink324.xml"/><Relationship Id="rId415" Type="http://schemas.openxmlformats.org/officeDocument/2006/relationships/image" Target="../media/image425.png"/><Relationship Id="rId261" Type="http://schemas.openxmlformats.org/officeDocument/2006/relationships/image" Target="../media/image348.png"/><Relationship Id="rId14" Type="http://schemas.openxmlformats.org/officeDocument/2006/relationships/customXml" Target="../ink/ink227.xml"/><Relationship Id="rId56" Type="http://schemas.openxmlformats.org/officeDocument/2006/relationships/customXml" Target="../ink/ink248.xml"/><Relationship Id="rId317" Type="http://schemas.openxmlformats.org/officeDocument/2006/relationships/image" Target="../media/image376.png"/><Relationship Id="rId359" Type="http://schemas.openxmlformats.org/officeDocument/2006/relationships/image" Target="../media/image397.png"/><Relationship Id="rId98" Type="http://schemas.openxmlformats.org/officeDocument/2006/relationships/customXml" Target="../ink/ink269.xml"/><Relationship Id="rId121" Type="http://schemas.openxmlformats.org/officeDocument/2006/relationships/image" Target="../media/image278.png"/><Relationship Id="rId163" Type="http://schemas.openxmlformats.org/officeDocument/2006/relationships/image" Target="../media/image299.png"/><Relationship Id="rId219" Type="http://schemas.openxmlformats.org/officeDocument/2006/relationships/image" Target="../media/image327.png"/><Relationship Id="rId370" Type="http://schemas.openxmlformats.org/officeDocument/2006/relationships/customXml" Target="../ink/ink405.xml"/><Relationship Id="rId426" Type="http://schemas.openxmlformats.org/officeDocument/2006/relationships/customXml" Target="../ink/ink433.xml"/><Relationship Id="rId230" Type="http://schemas.openxmlformats.org/officeDocument/2006/relationships/customXml" Target="../ink/ink335.xml"/><Relationship Id="rId25" Type="http://schemas.openxmlformats.org/officeDocument/2006/relationships/image" Target="../media/image231.png"/><Relationship Id="rId67" Type="http://schemas.openxmlformats.org/officeDocument/2006/relationships/image" Target="../media/image251.png"/><Relationship Id="rId272" Type="http://schemas.openxmlformats.org/officeDocument/2006/relationships/customXml" Target="../ink/ink356.xml"/><Relationship Id="rId328" Type="http://schemas.openxmlformats.org/officeDocument/2006/relationships/customXml" Target="../ink/ink384.xml"/><Relationship Id="rId132" Type="http://schemas.openxmlformats.org/officeDocument/2006/relationships/customXml" Target="../ink/ink286.xml"/><Relationship Id="rId174" Type="http://schemas.openxmlformats.org/officeDocument/2006/relationships/customXml" Target="../ink/ink307.xml"/><Relationship Id="rId381" Type="http://schemas.openxmlformats.org/officeDocument/2006/relationships/image" Target="../media/image408.png"/><Relationship Id="rId241" Type="http://schemas.openxmlformats.org/officeDocument/2006/relationships/image" Target="../media/image338.png"/><Relationship Id="rId36" Type="http://schemas.openxmlformats.org/officeDocument/2006/relationships/customXml" Target="../ink/ink238.xml"/><Relationship Id="rId283" Type="http://schemas.openxmlformats.org/officeDocument/2006/relationships/image" Target="../media/image359.png"/><Relationship Id="rId339" Type="http://schemas.openxmlformats.org/officeDocument/2006/relationships/image" Target="../media/image387.png"/><Relationship Id="rId78" Type="http://schemas.openxmlformats.org/officeDocument/2006/relationships/customXml" Target="../ink/ink259.xml"/><Relationship Id="rId101" Type="http://schemas.openxmlformats.org/officeDocument/2006/relationships/image" Target="../media/image268.png"/><Relationship Id="rId143" Type="http://schemas.openxmlformats.org/officeDocument/2006/relationships/image" Target="../media/image289.png"/><Relationship Id="rId185" Type="http://schemas.openxmlformats.org/officeDocument/2006/relationships/image" Target="../media/image310.png"/><Relationship Id="rId350" Type="http://schemas.openxmlformats.org/officeDocument/2006/relationships/customXml" Target="../ink/ink395.xml"/><Relationship Id="rId406" Type="http://schemas.openxmlformats.org/officeDocument/2006/relationships/customXml" Target="../ink/ink423.xml"/><Relationship Id="rId9" Type="http://schemas.openxmlformats.org/officeDocument/2006/relationships/image" Target="../media/image223.png"/><Relationship Id="rId210" Type="http://schemas.openxmlformats.org/officeDocument/2006/relationships/customXml" Target="../ink/ink325.xml"/><Relationship Id="rId392" Type="http://schemas.openxmlformats.org/officeDocument/2006/relationships/customXml" Target="../ink/ink416.xml"/><Relationship Id="rId252" Type="http://schemas.openxmlformats.org/officeDocument/2006/relationships/customXml" Target="../ink/ink346.xml"/><Relationship Id="rId294" Type="http://schemas.openxmlformats.org/officeDocument/2006/relationships/customXml" Target="../ink/ink367.xml"/><Relationship Id="rId308" Type="http://schemas.openxmlformats.org/officeDocument/2006/relationships/customXml" Target="../ink/ink374.xml"/><Relationship Id="rId47" Type="http://schemas.openxmlformats.org/officeDocument/2006/relationships/image" Target="../media/image241.png"/><Relationship Id="rId89" Type="http://schemas.openxmlformats.org/officeDocument/2006/relationships/image" Target="../media/image262.png"/><Relationship Id="rId112" Type="http://schemas.openxmlformats.org/officeDocument/2006/relationships/customXml" Target="../ink/ink276.xml"/><Relationship Id="rId154" Type="http://schemas.openxmlformats.org/officeDocument/2006/relationships/customXml" Target="../ink/ink297.xml"/><Relationship Id="rId361" Type="http://schemas.openxmlformats.org/officeDocument/2006/relationships/image" Target="../media/image398.png"/><Relationship Id="rId196" Type="http://schemas.openxmlformats.org/officeDocument/2006/relationships/customXml" Target="../ink/ink318.xml"/><Relationship Id="rId417" Type="http://schemas.openxmlformats.org/officeDocument/2006/relationships/image" Target="../media/image426.png"/><Relationship Id="rId16" Type="http://schemas.openxmlformats.org/officeDocument/2006/relationships/customXml" Target="../ink/ink228.xml"/><Relationship Id="rId221" Type="http://schemas.openxmlformats.org/officeDocument/2006/relationships/image" Target="../media/image328.png"/><Relationship Id="rId263" Type="http://schemas.openxmlformats.org/officeDocument/2006/relationships/image" Target="../media/image349.png"/><Relationship Id="rId319" Type="http://schemas.openxmlformats.org/officeDocument/2006/relationships/image" Target="../media/image377.png"/><Relationship Id="rId58" Type="http://schemas.openxmlformats.org/officeDocument/2006/relationships/customXml" Target="../ink/ink249.xml"/><Relationship Id="rId123" Type="http://schemas.openxmlformats.org/officeDocument/2006/relationships/image" Target="../media/image279.png"/><Relationship Id="rId330" Type="http://schemas.openxmlformats.org/officeDocument/2006/relationships/customXml" Target="../ink/ink385.xml"/><Relationship Id="rId165" Type="http://schemas.openxmlformats.org/officeDocument/2006/relationships/image" Target="../media/image300.png"/><Relationship Id="rId372" Type="http://schemas.openxmlformats.org/officeDocument/2006/relationships/customXml" Target="../ink/ink406.xml"/><Relationship Id="rId428" Type="http://schemas.openxmlformats.org/officeDocument/2006/relationships/customXml" Target="../ink/ink434.xml"/><Relationship Id="rId232" Type="http://schemas.openxmlformats.org/officeDocument/2006/relationships/customXml" Target="../ink/ink336.xml"/><Relationship Id="rId274" Type="http://schemas.openxmlformats.org/officeDocument/2006/relationships/customXml" Target="../ink/ink357.xml"/><Relationship Id="rId27" Type="http://schemas.openxmlformats.org/officeDocument/2006/relationships/image" Target="../media/image232.png"/><Relationship Id="rId69" Type="http://schemas.openxmlformats.org/officeDocument/2006/relationships/image" Target="../media/image252.png"/><Relationship Id="rId134" Type="http://schemas.openxmlformats.org/officeDocument/2006/relationships/customXml" Target="../ink/ink287.xml"/><Relationship Id="rId80" Type="http://schemas.openxmlformats.org/officeDocument/2006/relationships/customXml" Target="../ink/ink260.xml"/><Relationship Id="rId176" Type="http://schemas.openxmlformats.org/officeDocument/2006/relationships/customXml" Target="../ink/ink308.xml"/><Relationship Id="rId341" Type="http://schemas.openxmlformats.org/officeDocument/2006/relationships/image" Target="../media/image388.png"/><Relationship Id="rId383" Type="http://schemas.openxmlformats.org/officeDocument/2006/relationships/image" Target="../media/image409.png"/><Relationship Id="rId201" Type="http://schemas.openxmlformats.org/officeDocument/2006/relationships/image" Target="../media/image318.png"/><Relationship Id="rId243" Type="http://schemas.openxmlformats.org/officeDocument/2006/relationships/image" Target="../media/image339.png"/><Relationship Id="rId285" Type="http://schemas.openxmlformats.org/officeDocument/2006/relationships/image" Target="../media/image360.png"/><Relationship Id="rId38" Type="http://schemas.openxmlformats.org/officeDocument/2006/relationships/customXml" Target="../ink/ink239.xml"/><Relationship Id="rId103" Type="http://schemas.openxmlformats.org/officeDocument/2006/relationships/image" Target="../media/image269.png"/><Relationship Id="rId310" Type="http://schemas.openxmlformats.org/officeDocument/2006/relationships/customXml" Target="../ink/ink375.xml"/><Relationship Id="rId91" Type="http://schemas.openxmlformats.org/officeDocument/2006/relationships/image" Target="../media/image263.png"/><Relationship Id="rId145" Type="http://schemas.openxmlformats.org/officeDocument/2006/relationships/image" Target="../media/image290.png"/><Relationship Id="rId187" Type="http://schemas.openxmlformats.org/officeDocument/2006/relationships/image" Target="../media/image311.png"/><Relationship Id="rId352" Type="http://schemas.openxmlformats.org/officeDocument/2006/relationships/customXml" Target="../ink/ink396.xml"/><Relationship Id="rId394" Type="http://schemas.openxmlformats.org/officeDocument/2006/relationships/customXml" Target="../ink/ink417.xml"/><Relationship Id="rId408" Type="http://schemas.openxmlformats.org/officeDocument/2006/relationships/customXml" Target="../ink/ink424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26.xml"/><Relationship Id="rId233" Type="http://schemas.openxmlformats.org/officeDocument/2006/relationships/image" Target="../media/image334.png"/><Relationship Id="rId254" Type="http://schemas.openxmlformats.org/officeDocument/2006/relationships/customXml" Target="../ink/ink347.xml"/><Relationship Id="rId28" Type="http://schemas.openxmlformats.org/officeDocument/2006/relationships/customXml" Target="../ink/ink234.xml"/><Relationship Id="rId49" Type="http://schemas.openxmlformats.org/officeDocument/2006/relationships/image" Target="../media/image242.png"/><Relationship Id="rId114" Type="http://schemas.openxmlformats.org/officeDocument/2006/relationships/customXml" Target="../ink/ink277.xml"/><Relationship Id="rId275" Type="http://schemas.openxmlformats.org/officeDocument/2006/relationships/image" Target="../media/image355.png"/><Relationship Id="rId296" Type="http://schemas.openxmlformats.org/officeDocument/2006/relationships/customXml" Target="../ink/ink368.xml"/><Relationship Id="rId300" Type="http://schemas.openxmlformats.org/officeDocument/2006/relationships/customXml" Target="../ink/ink370.xml"/><Relationship Id="rId60" Type="http://schemas.openxmlformats.org/officeDocument/2006/relationships/customXml" Target="../ink/ink250.xml"/><Relationship Id="rId81" Type="http://schemas.openxmlformats.org/officeDocument/2006/relationships/image" Target="../media/image258.png"/><Relationship Id="rId135" Type="http://schemas.openxmlformats.org/officeDocument/2006/relationships/image" Target="../media/image285.png"/><Relationship Id="rId156" Type="http://schemas.openxmlformats.org/officeDocument/2006/relationships/customXml" Target="../ink/ink298.xml"/><Relationship Id="rId177" Type="http://schemas.openxmlformats.org/officeDocument/2006/relationships/image" Target="../media/image306.png"/><Relationship Id="rId198" Type="http://schemas.openxmlformats.org/officeDocument/2006/relationships/customXml" Target="../ink/ink319.xml"/><Relationship Id="rId321" Type="http://schemas.openxmlformats.org/officeDocument/2006/relationships/image" Target="../media/image378.png"/><Relationship Id="rId342" Type="http://schemas.openxmlformats.org/officeDocument/2006/relationships/customXml" Target="../ink/ink391.xml"/><Relationship Id="rId363" Type="http://schemas.openxmlformats.org/officeDocument/2006/relationships/image" Target="../media/image399.png"/><Relationship Id="rId384" Type="http://schemas.openxmlformats.org/officeDocument/2006/relationships/customXml" Target="../ink/ink412.xml"/><Relationship Id="rId419" Type="http://schemas.openxmlformats.org/officeDocument/2006/relationships/image" Target="../media/image427.png"/><Relationship Id="rId202" Type="http://schemas.openxmlformats.org/officeDocument/2006/relationships/customXml" Target="../ink/ink321.xml"/><Relationship Id="rId223" Type="http://schemas.openxmlformats.org/officeDocument/2006/relationships/image" Target="../media/image329.png"/><Relationship Id="rId244" Type="http://schemas.openxmlformats.org/officeDocument/2006/relationships/customXml" Target="../ink/ink342.xml"/><Relationship Id="rId430" Type="http://schemas.openxmlformats.org/officeDocument/2006/relationships/customXml" Target="../ink/ink435.xml"/><Relationship Id="rId18" Type="http://schemas.openxmlformats.org/officeDocument/2006/relationships/customXml" Target="../ink/ink229.xml"/><Relationship Id="rId39" Type="http://schemas.openxmlformats.org/officeDocument/2006/relationships/image" Target="../media/image238.png"/><Relationship Id="rId265" Type="http://schemas.openxmlformats.org/officeDocument/2006/relationships/image" Target="../media/image350.png"/><Relationship Id="rId286" Type="http://schemas.openxmlformats.org/officeDocument/2006/relationships/customXml" Target="../ink/ink363.xml"/><Relationship Id="rId50" Type="http://schemas.openxmlformats.org/officeDocument/2006/relationships/customXml" Target="../ink/ink245.xml"/><Relationship Id="rId104" Type="http://schemas.openxmlformats.org/officeDocument/2006/relationships/customXml" Target="../ink/ink272.xml"/><Relationship Id="rId125" Type="http://schemas.openxmlformats.org/officeDocument/2006/relationships/image" Target="../media/image280.png"/><Relationship Id="rId146" Type="http://schemas.openxmlformats.org/officeDocument/2006/relationships/customXml" Target="../ink/ink293.xml"/><Relationship Id="rId167" Type="http://schemas.openxmlformats.org/officeDocument/2006/relationships/image" Target="../media/image301.png"/><Relationship Id="rId188" Type="http://schemas.openxmlformats.org/officeDocument/2006/relationships/customXml" Target="../ink/ink314.xml"/><Relationship Id="rId311" Type="http://schemas.openxmlformats.org/officeDocument/2006/relationships/image" Target="../media/image373.png"/><Relationship Id="rId332" Type="http://schemas.openxmlformats.org/officeDocument/2006/relationships/customXml" Target="../ink/ink386.xml"/><Relationship Id="rId353" Type="http://schemas.openxmlformats.org/officeDocument/2006/relationships/image" Target="../media/image394.png"/><Relationship Id="rId374" Type="http://schemas.openxmlformats.org/officeDocument/2006/relationships/customXml" Target="../ink/ink407.xml"/><Relationship Id="rId395" Type="http://schemas.openxmlformats.org/officeDocument/2006/relationships/image" Target="../media/image415.png"/><Relationship Id="rId409" Type="http://schemas.openxmlformats.org/officeDocument/2006/relationships/image" Target="../media/image422.png"/><Relationship Id="rId71" Type="http://schemas.openxmlformats.org/officeDocument/2006/relationships/image" Target="../media/image253.png"/><Relationship Id="rId92" Type="http://schemas.openxmlformats.org/officeDocument/2006/relationships/customXml" Target="../ink/ink266.xml"/><Relationship Id="rId213" Type="http://schemas.openxmlformats.org/officeDocument/2006/relationships/image" Target="../media/image324.png"/><Relationship Id="rId234" Type="http://schemas.openxmlformats.org/officeDocument/2006/relationships/customXml" Target="../ink/ink337.xml"/><Relationship Id="rId420" Type="http://schemas.openxmlformats.org/officeDocument/2006/relationships/customXml" Target="../ink/ink430.xml"/><Relationship Id="rId2" Type="http://schemas.openxmlformats.org/officeDocument/2006/relationships/customXml" Target="../ink/ink221.xml"/><Relationship Id="rId29" Type="http://schemas.openxmlformats.org/officeDocument/2006/relationships/image" Target="../media/image233.png"/><Relationship Id="rId255" Type="http://schemas.openxmlformats.org/officeDocument/2006/relationships/image" Target="../media/image345.png"/><Relationship Id="rId276" Type="http://schemas.openxmlformats.org/officeDocument/2006/relationships/customXml" Target="../ink/ink358.xml"/><Relationship Id="rId297" Type="http://schemas.openxmlformats.org/officeDocument/2006/relationships/image" Target="../media/image366.png"/><Relationship Id="rId40" Type="http://schemas.openxmlformats.org/officeDocument/2006/relationships/customXml" Target="../ink/ink240.xml"/><Relationship Id="rId115" Type="http://schemas.openxmlformats.org/officeDocument/2006/relationships/image" Target="../media/image275.png"/><Relationship Id="rId136" Type="http://schemas.openxmlformats.org/officeDocument/2006/relationships/customXml" Target="../ink/ink288.xml"/><Relationship Id="rId157" Type="http://schemas.openxmlformats.org/officeDocument/2006/relationships/image" Target="../media/image296.png"/><Relationship Id="rId178" Type="http://schemas.openxmlformats.org/officeDocument/2006/relationships/customXml" Target="../ink/ink309.xml"/><Relationship Id="rId301" Type="http://schemas.openxmlformats.org/officeDocument/2006/relationships/image" Target="../media/image368.png"/><Relationship Id="rId322" Type="http://schemas.openxmlformats.org/officeDocument/2006/relationships/customXml" Target="../ink/ink381.xml"/><Relationship Id="rId343" Type="http://schemas.openxmlformats.org/officeDocument/2006/relationships/image" Target="../media/image389.png"/><Relationship Id="rId364" Type="http://schemas.openxmlformats.org/officeDocument/2006/relationships/customXml" Target="../ink/ink402.xml"/><Relationship Id="rId61" Type="http://schemas.openxmlformats.org/officeDocument/2006/relationships/image" Target="../media/image248.png"/><Relationship Id="rId82" Type="http://schemas.openxmlformats.org/officeDocument/2006/relationships/customXml" Target="../ink/ink261.xml"/><Relationship Id="rId199" Type="http://schemas.openxmlformats.org/officeDocument/2006/relationships/image" Target="../media/image317.png"/><Relationship Id="rId203" Type="http://schemas.openxmlformats.org/officeDocument/2006/relationships/image" Target="../media/image319.png"/><Relationship Id="rId385" Type="http://schemas.openxmlformats.org/officeDocument/2006/relationships/image" Target="../media/image410.png"/><Relationship Id="rId19" Type="http://schemas.openxmlformats.org/officeDocument/2006/relationships/image" Target="../media/image228.png"/><Relationship Id="rId224" Type="http://schemas.openxmlformats.org/officeDocument/2006/relationships/customXml" Target="../ink/ink332.xml"/><Relationship Id="rId245" Type="http://schemas.openxmlformats.org/officeDocument/2006/relationships/image" Target="../media/image340.png"/><Relationship Id="rId266" Type="http://schemas.openxmlformats.org/officeDocument/2006/relationships/customXml" Target="../ink/ink353.xml"/><Relationship Id="rId287" Type="http://schemas.openxmlformats.org/officeDocument/2006/relationships/image" Target="../media/image361.png"/><Relationship Id="rId410" Type="http://schemas.openxmlformats.org/officeDocument/2006/relationships/customXml" Target="../ink/ink425.xml"/><Relationship Id="rId431" Type="http://schemas.openxmlformats.org/officeDocument/2006/relationships/image" Target="../media/image433.png"/><Relationship Id="rId30" Type="http://schemas.openxmlformats.org/officeDocument/2006/relationships/customXml" Target="../ink/ink235.xml"/><Relationship Id="rId105" Type="http://schemas.openxmlformats.org/officeDocument/2006/relationships/image" Target="../media/image270.png"/><Relationship Id="rId126" Type="http://schemas.openxmlformats.org/officeDocument/2006/relationships/customXml" Target="../ink/ink283.xml"/><Relationship Id="rId147" Type="http://schemas.openxmlformats.org/officeDocument/2006/relationships/image" Target="../media/image291.png"/><Relationship Id="rId168" Type="http://schemas.openxmlformats.org/officeDocument/2006/relationships/customXml" Target="../ink/ink304.xml"/><Relationship Id="rId312" Type="http://schemas.openxmlformats.org/officeDocument/2006/relationships/customXml" Target="../ink/ink376.xml"/><Relationship Id="rId333" Type="http://schemas.openxmlformats.org/officeDocument/2006/relationships/image" Target="../media/image384.png"/><Relationship Id="rId354" Type="http://schemas.openxmlformats.org/officeDocument/2006/relationships/customXml" Target="../ink/ink397.xml"/><Relationship Id="rId51" Type="http://schemas.openxmlformats.org/officeDocument/2006/relationships/image" Target="../media/image243.png"/><Relationship Id="rId72" Type="http://schemas.openxmlformats.org/officeDocument/2006/relationships/customXml" Target="../ink/ink256.xml"/><Relationship Id="rId93" Type="http://schemas.openxmlformats.org/officeDocument/2006/relationships/image" Target="../media/image264.png"/><Relationship Id="rId189" Type="http://schemas.openxmlformats.org/officeDocument/2006/relationships/image" Target="../media/image312.png"/><Relationship Id="rId375" Type="http://schemas.openxmlformats.org/officeDocument/2006/relationships/image" Target="../media/image405.png"/><Relationship Id="rId396" Type="http://schemas.openxmlformats.org/officeDocument/2006/relationships/customXml" Target="../ink/ink418.xml"/><Relationship Id="rId3" Type="http://schemas.openxmlformats.org/officeDocument/2006/relationships/image" Target="../media/image220.png"/><Relationship Id="rId214" Type="http://schemas.openxmlformats.org/officeDocument/2006/relationships/customXml" Target="../ink/ink327.xml"/><Relationship Id="rId235" Type="http://schemas.openxmlformats.org/officeDocument/2006/relationships/image" Target="../media/image335.png"/><Relationship Id="rId256" Type="http://schemas.openxmlformats.org/officeDocument/2006/relationships/customXml" Target="../ink/ink348.xml"/><Relationship Id="rId277" Type="http://schemas.openxmlformats.org/officeDocument/2006/relationships/image" Target="../media/image356.png"/><Relationship Id="rId298" Type="http://schemas.openxmlformats.org/officeDocument/2006/relationships/customXml" Target="../ink/ink369.xml"/><Relationship Id="rId400" Type="http://schemas.openxmlformats.org/officeDocument/2006/relationships/customXml" Target="../ink/ink420.xml"/><Relationship Id="rId421" Type="http://schemas.openxmlformats.org/officeDocument/2006/relationships/image" Target="../media/image428.png"/><Relationship Id="rId116" Type="http://schemas.openxmlformats.org/officeDocument/2006/relationships/customXml" Target="../ink/ink278.xml"/><Relationship Id="rId137" Type="http://schemas.openxmlformats.org/officeDocument/2006/relationships/image" Target="../media/image286.png"/><Relationship Id="rId158" Type="http://schemas.openxmlformats.org/officeDocument/2006/relationships/customXml" Target="../ink/ink299.xml"/><Relationship Id="rId302" Type="http://schemas.openxmlformats.org/officeDocument/2006/relationships/customXml" Target="../ink/ink371.xml"/><Relationship Id="rId323" Type="http://schemas.openxmlformats.org/officeDocument/2006/relationships/image" Target="../media/image379.png"/><Relationship Id="rId344" Type="http://schemas.openxmlformats.org/officeDocument/2006/relationships/customXml" Target="../ink/ink392.xml"/><Relationship Id="rId20" Type="http://schemas.openxmlformats.org/officeDocument/2006/relationships/customXml" Target="../ink/ink230.xml"/><Relationship Id="rId41" Type="http://schemas.openxmlformats.org/officeDocument/2006/relationships/image" Target="../media/image239.png"/><Relationship Id="rId62" Type="http://schemas.openxmlformats.org/officeDocument/2006/relationships/customXml" Target="../ink/ink251.xml"/><Relationship Id="rId83" Type="http://schemas.openxmlformats.org/officeDocument/2006/relationships/image" Target="../media/image259.png"/><Relationship Id="rId179" Type="http://schemas.openxmlformats.org/officeDocument/2006/relationships/image" Target="../media/image307.png"/><Relationship Id="rId365" Type="http://schemas.openxmlformats.org/officeDocument/2006/relationships/image" Target="../media/image400.png"/><Relationship Id="rId386" Type="http://schemas.openxmlformats.org/officeDocument/2006/relationships/customXml" Target="../ink/ink413.xml"/><Relationship Id="rId190" Type="http://schemas.openxmlformats.org/officeDocument/2006/relationships/customXml" Target="../ink/ink315.xml"/><Relationship Id="rId204" Type="http://schemas.openxmlformats.org/officeDocument/2006/relationships/customXml" Target="../ink/ink322.xml"/><Relationship Id="rId225" Type="http://schemas.openxmlformats.org/officeDocument/2006/relationships/image" Target="../media/image330.png"/><Relationship Id="rId246" Type="http://schemas.openxmlformats.org/officeDocument/2006/relationships/customXml" Target="../ink/ink343.xml"/><Relationship Id="rId267" Type="http://schemas.openxmlformats.org/officeDocument/2006/relationships/image" Target="../media/image351.png"/><Relationship Id="rId288" Type="http://schemas.openxmlformats.org/officeDocument/2006/relationships/customXml" Target="../ink/ink364.xml"/><Relationship Id="rId411" Type="http://schemas.openxmlformats.org/officeDocument/2006/relationships/image" Target="../media/image423.png"/><Relationship Id="rId106" Type="http://schemas.openxmlformats.org/officeDocument/2006/relationships/customXml" Target="../ink/ink273.xml"/><Relationship Id="rId127" Type="http://schemas.openxmlformats.org/officeDocument/2006/relationships/image" Target="../media/image281.png"/><Relationship Id="rId313" Type="http://schemas.openxmlformats.org/officeDocument/2006/relationships/image" Target="../media/image374.png"/><Relationship Id="rId10" Type="http://schemas.openxmlformats.org/officeDocument/2006/relationships/customXml" Target="../ink/ink225.xml"/><Relationship Id="rId31" Type="http://schemas.openxmlformats.org/officeDocument/2006/relationships/image" Target="../media/image234.png"/><Relationship Id="rId52" Type="http://schemas.openxmlformats.org/officeDocument/2006/relationships/customXml" Target="../ink/ink246.xml"/><Relationship Id="rId73" Type="http://schemas.openxmlformats.org/officeDocument/2006/relationships/image" Target="../media/image254.png"/><Relationship Id="rId94" Type="http://schemas.openxmlformats.org/officeDocument/2006/relationships/customXml" Target="../ink/ink267.xml"/><Relationship Id="rId148" Type="http://schemas.openxmlformats.org/officeDocument/2006/relationships/customXml" Target="../ink/ink294.xml"/><Relationship Id="rId169" Type="http://schemas.openxmlformats.org/officeDocument/2006/relationships/image" Target="../media/image302.png"/><Relationship Id="rId334" Type="http://schemas.openxmlformats.org/officeDocument/2006/relationships/customXml" Target="../ink/ink387.xml"/><Relationship Id="rId355" Type="http://schemas.openxmlformats.org/officeDocument/2006/relationships/image" Target="../media/image395.png"/><Relationship Id="rId376" Type="http://schemas.openxmlformats.org/officeDocument/2006/relationships/customXml" Target="../ink/ink408.xml"/><Relationship Id="rId397" Type="http://schemas.openxmlformats.org/officeDocument/2006/relationships/image" Target="../media/image416.png"/><Relationship Id="rId4" Type="http://schemas.openxmlformats.org/officeDocument/2006/relationships/customXml" Target="../ink/ink222.xml"/><Relationship Id="rId180" Type="http://schemas.openxmlformats.org/officeDocument/2006/relationships/customXml" Target="../ink/ink310.xml"/><Relationship Id="rId215" Type="http://schemas.openxmlformats.org/officeDocument/2006/relationships/image" Target="../media/image325.png"/><Relationship Id="rId236" Type="http://schemas.openxmlformats.org/officeDocument/2006/relationships/customXml" Target="../ink/ink338.xml"/><Relationship Id="rId257" Type="http://schemas.openxmlformats.org/officeDocument/2006/relationships/image" Target="../media/image346.png"/><Relationship Id="rId278" Type="http://schemas.openxmlformats.org/officeDocument/2006/relationships/customXml" Target="../ink/ink359.xml"/><Relationship Id="rId401" Type="http://schemas.openxmlformats.org/officeDocument/2006/relationships/image" Target="../media/image418.png"/><Relationship Id="rId422" Type="http://schemas.openxmlformats.org/officeDocument/2006/relationships/customXml" Target="../ink/ink431.xml"/><Relationship Id="rId303" Type="http://schemas.openxmlformats.org/officeDocument/2006/relationships/image" Target="../media/image369.png"/><Relationship Id="rId42" Type="http://schemas.openxmlformats.org/officeDocument/2006/relationships/customXml" Target="../ink/ink241.xml"/><Relationship Id="rId84" Type="http://schemas.openxmlformats.org/officeDocument/2006/relationships/customXml" Target="../ink/ink262.xml"/><Relationship Id="rId138" Type="http://schemas.openxmlformats.org/officeDocument/2006/relationships/customXml" Target="../ink/ink289.xml"/><Relationship Id="rId345" Type="http://schemas.openxmlformats.org/officeDocument/2006/relationships/image" Target="../media/image390.png"/><Relationship Id="rId387" Type="http://schemas.openxmlformats.org/officeDocument/2006/relationships/image" Target="../media/image411.png"/><Relationship Id="rId191" Type="http://schemas.openxmlformats.org/officeDocument/2006/relationships/image" Target="../media/image313.png"/><Relationship Id="rId205" Type="http://schemas.openxmlformats.org/officeDocument/2006/relationships/image" Target="../media/image320.png"/><Relationship Id="rId247" Type="http://schemas.openxmlformats.org/officeDocument/2006/relationships/image" Target="../media/image341.png"/><Relationship Id="rId412" Type="http://schemas.openxmlformats.org/officeDocument/2006/relationships/customXml" Target="../ink/ink426.xml"/><Relationship Id="rId107" Type="http://schemas.openxmlformats.org/officeDocument/2006/relationships/image" Target="../media/image271.png"/><Relationship Id="rId289" Type="http://schemas.openxmlformats.org/officeDocument/2006/relationships/image" Target="../media/image362.png"/><Relationship Id="rId11" Type="http://schemas.openxmlformats.org/officeDocument/2006/relationships/image" Target="../media/image224.png"/><Relationship Id="rId53" Type="http://schemas.openxmlformats.org/officeDocument/2006/relationships/image" Target="../media/image244.png"/><Relationship Id="rId149" Type="http://schemas.openxmlformats.org/officeDocument/2006/relationships/image" Target="../media/image292.png"/><Relationship Id="rId314" Type="http://schemas.openxmlformats.org/officeDocument/2006/relationships/customXml" Target="../ink/ink377.xml"/><Relationship Id="rId356" Type="http://schemas.openxmlformats.org/officeDocument/2006/relationships/customXml" Target="../ink/ink398.xml"/><Relationship Id="rId398" Type="http://schemas.openxmlformats.org/officeDocument/2006/relationships/customXml" Target="../ink/ink419.xml"/><Relationship Id="rId95" Type="http://schemas.openxmlformats.org/officeDocument/2006/relationships/image" Target="../media/image265.png"/><Relationship Id="rId160" Type="http://schemas.openxmlformats.org/officeDocument/2006/relationships/customXml" Target="../ink/ink300.xml"/><Relationship Id="rId216" Type="http://schemas.openxmlformats.org/officeDocument/2006/relationships/customXml" Target="../ink/ink328.xml"/><Relationship Id="rId423" Type="http://schemas.openxmlformats.org/officeDocument/2006/relationships/image" Target="../media/image429.png"/><Relationship Id="rId258" Type="http://schemas.openxmlformats.org/officeDocument/2006/relationships/customXml" Target="../ink/ink349.xml"/><Relationship Id="rId22" Type="http://schemas.openxmlformats.org/officeDocument/2006/relationships/customXml" Target="../ink/ink231.xml"/><Relationship Id="rId64" Type="http://schemas.openxmlformats.org/officeDocument/2006/relationships/customXml" Target="../ink/ink252.xml"/><Relationship Id="rId118" Type="http://schemas.openxmlformats.org/officeDocument/2006/relationships/customXml" Target="../ink/ink279.xml"/><Relationship Id="rId325" Type="http://schemas.openxmlformats.org/officeDocument/2006/relationships/image" Target="../media/image380.png"/><Relationship Id="rId367" Type="http://schemas.openxmlformats.org/officeDocument/2006/relationships/image" Target="../media/image401.png"/><Relationship Id="rId171" Type="http://schemas.openxmlformats.org/officeDocument/2006/relationships/image" Target="../media/image303.png"/><Relationship Id="rId227" Type="http://schemas.openxmlformats.org/officeDocument/2006/relationships/image" Target="../media/image331.png"/><Relationship Id="rId269" Type="http://schemas.openxmlformats.org/officeDocument/2006/relationships/image" Target="../media/image352.png"/><Relationship Id="rId33" Type="http://schemas.openxmlformats.org/officeDocument/2006/relationships/image" Target="../media/image235.png"/><Relationship Id="rId129" Type="http://schemas.openxmlformats.org/officeDocument/2006/relationships/image" Target="../media/image282.png"/><Relationship Id="rId280" Type="http://schemas.openxmlformats.org/officeDocument/2006/relationships/customXml" Target="../ink/ink360.xml"/><Relationship Id="rId336" Type="http://schemas.openxmlformats.org/officeDocument/2006/relationships/customXml" Target="../ink/ink388.xml"/><Relationship Id="rId75" Type="http://schemas.openxmlformats.org/officeDocument/2006/relationships/image" Target="../media/image255.png"/><Relationship Id="rId140" Type="http://schemas.openxmlformats.org/officeDocument/2006/relationships/customXml" Target="../ink/ink290.xml"/><Relationship Id="rId182" Type="http://schemas.openxmlformats.org/officeDocument/2006/relationships/customXml" Target="../ink/ink311.xml"/><Relationship Id="rId378" Type="http://schemas.openxmlformats.org/officeDocument/2006/relationships/customXml" Target="../ink/ink409.xml"/><Relationship Id="rId403" Type="http://schemas.openxmlformats.org/officeDocument/2006/relationships/image" Target="../media/image419.png"/><Relationship Id="rId6" Type="http://schemas.openxmlformats.org/officeDocument/2006/relationships/customXml" Target="../ink/ink223.xml"/><Relationship Id="rId238" Type="http://schemas.openxmlformats.org/officeDocument/2006/relationships/customXml" Target="../ink/ink339.xml"/><Relationship Id="rId291" Type="http://schemas.openxmlformats.org/officeDocument/2006/relationships/image" Target="../media/image363.png"/><Relationship Id="rId305" Type="http://schemas.openxmlformats.org/officeDocument/2006/relationships/image" Target="../media/image370.png"/><Relationship Id="rId347" Type="http://schemas.openxmlformats.org/officeDocument/2006/relationships/image" Target="../media/image391.png"/><Relationship Id="rId44" Type="http://schemas.openxmlformats.org/officeDocument/2006/relationships/customXml" Target="../ink/ink242.xml"/><Relationship Id="rId86" Type="http://schemas.openxmlformats.org/officeDocument/2006/relationships/customXml" Target="../ink/ink263.xml"/><Relationship Id="rId151" Type="http://schemas.openxmlformats.org/officeDocument/2006/relationships/image" Target="../media/image293.png"/><Relationship Id="rId389" Type="http://schemas.openxmlformats.org/officeDocument/2006/relationships/image" Target="../media/image412.png"/><Relationship Id="rId193" Type="http://schemas.openxmlformats.org/officeDocument/2006/relationships/image" Target="../media/image314.png"/><Relationship Id="rId207" Type="http://schemas.openxmlformats.org/officeDocument/2006/relationships/image" Target="../media/image321.png"/><Relationship Id="rId249" Type="http://schemas.openxmlformats.org/officeDocument/2006/relationships/image" Target="../media/image342.png"/><Relationship Id="rId414" Type="http://schemas.openxmlformats.org/officeDocument/2006/relationships/customXml" Target="../ink/ink427.xml"/><Relationship Id="rId13" Type="http://schemas.openxmlformats.org/officeDocument/2006/relationships/image" Target="../media/image225.png"/><Relationship Id="rId109" Type="http://schemas.openxmlformats.org/officeDocument/2006/relationships/image" Target="../media/image272.png"/><Relationship Id="rId260" Type="http://schemas.openxmlformats.org/officeDocument/2006/relationships/customXml" Target="../ink/ink350.xml"/><Relationship Id="rId316" Type="http://schemas.openxmlformats.org/officeDocument/2006/relationships/customXml" Target="../ink/ink378.xml"/><Relationship Id="rId55" Type="http://schemas.openxmlformats.org/officeDocument/2006/relationships/image" Target="../media/image245.png"/><Relationship Id="rId97" Type="http://schemas.openxmlformats.org/officeDocument/2006/relationships/image" Target="../media/image266.png"/><Relationship Id="rId120" Type="http://schemas.openxmlformats.org/officeDocument/2006/relationships/customXml" Target="../ink/ink280.xml"/><Relationship Id="rId358" Type="http://schemas.openxmlformats.org/officeDocument/2006/relationships/customXml" Target="../ink/ink399.xml"/><Relationship Id="rId162" Type="http://schemas.openxmlformats.org/officeDocument/2006/relationships/customXml" Target="../ink/ink301.xml"/><Relationship Id="rId218" Type="http://schemas.openxmlformats.org/officeDocument/2006/relationships/customXml" Target="../ink/ink329.xml"/><Relationship Id="rId425" Type="http://schemas.openxmlformats.org/officeDocument/2006/relationships/image" Target="../media/image430.png"/><Relationship Id="rId271" Type="http://schemas.openxmlformats.org/officeDocument/2006/relationships/image" Target="../media/image353.png"/><Relationship Id="rId24" Type="http://schemas.openxmlformats.org/officeDocument/2006/relationships/customXml" Target="../ink/ink232.xml"/><Relationship Id="rId66" Type="http://schemas.openxmlformats.org/officeDocument/2006/relationships/customXml" Target="../ink/ink253.xml"/><Relationship Id="rId131" Type="http://schemas.openxmlformats.org/officeDocument/2006/relationships/image" Target="../media/image283.png"/><Relationship Id="rId327" Type="http://schemas.openxmlformats.org/officeDocument/2006/relationships/image" Target="../media/image381.png"/><Relationship Id="rId369" Type="http://schemas.openxmlformats.org/officeDocument/2006/relationships/image" Target="../media/image402.png"/><Relationship Id="rId173" Type="http://schemas.openxmlformats.org/officeDocument/2006/relationships/image" Target="../media/image304.png"/><Relationship Id="rId229" Type="http://schemas.openxmlformats.org/officeDocument/2006/relationships/image" Target="../media/image332.png"/><Relationship Id="rId380" Type="http://schemas.openxmlformats.org/officeDocument/2006/relationships/customXml" Target="../ink/ink410.xml"/><Relationship Id="rId240" Type="http://schemas.openxmlformats.org/officeDocument/2006/relationships/customXml" Target="../ink/ink340.xml"/><Relationship Id="rId35" Type="http://schemas.openxmlformats.org/officeDocument/2006/relationships/image" Target="../media/image236.png"/><Relationship Id="rId77" Type="http://schemas.openxmlformats.org/officeDocument/2006/relationships/image" Target="../media/image256.png"/><Relationship Id="rId100" Type="http://schemas.openxmlformats.org/officeDocument/2006/relationships/customXml" Target="../ink/ink270.xml"/><Relationship Id="rId282" Type="http://schemas.openxmlformats.org/officeDocument/2006/relationships/customXml" Target="../ink/ink361.xml"/><Relationship Id="rId338" Type="http://schemas.openxmlformats.org/officeDocument/2006/relationships/customXml" Target="../ink/ink389.xml"/><Relationship Id="rId8" Type="http://schemas.openxmlformats.org/officeDocument/2006/relationships/customXml" Target="../ink/ink224.xml"/><Relationship Id="rId142" Type="http://schemas.openxmlformats.org/officeDocument/2006/relationships/customXml" Target="../ink/ink291.xml"/><Relationship Id="rId184" Type="http://schemas.openxmlformats.org/officeDocument/2006/relationships/customXml" Target="../ink/ink312.xml"/><Relationship Id="rId391" Type="http://schemas.openxmlformats.org/officeDocument/2006/relationships/image" Target="../media/image413.png"/><Relationship Id="rId405" Type="http://schemas.openxmlformats.org/officeDocument/2006/relationships/image" Target="../media/image420.png"/><Relationship Id="rId251" Type="http://schemas.openxmlformats.org/officeDocument/2006/relationships/image" Target="../media/image343.png"/><Relationship Id="rId46" Type="http://schemas.openxmlformats.org/officeDocument/2006/relationships/customXml" Target="../ink/ink243.xml"/><Relationship Id="rId293" Type="http://schemas.openxmlformats.org/officeDocument/2006/relationships/image" Target="../media/image364.png"/><Relationship Id="rId307" Type="http://schemas.openxmlformats.org/officeDocument/2006/relationships/image" Target="../media/image371.png"/><Relationship Id="rId349" Type="http://schemas.openxmlformats.org/officeDocument/2006/relationships/image" Target="../media/image392.png"/><Relationship Id="rId88" Type="http://schemas.openxmlformats.org/officeDocument/2006/relationships/customXml" Target="../ink/ink264.xml"/><Relationship Id="rId111" Type="http://schemas.openxmlformats.org/officeDocument/2006/relationships/image" Target="../media/image273.png"/><Relationship Id="rId153" Type="http://schemas.openxmlformats.org/officeDocument/2006/relationships/image" Target="../media/image294.png"/><Relationship Id="rId195" Type="http://schemas.openxmlformats.org/officeDocument/2006/relationships/image" Target="../media/image315.png"/><Relationship Id="rId209" Type="http://schemas.openxmlformats.org/officeDocument/2006/relationships/image" Target="../media/image322.png"/><Relationship Id="rId360" Type="http://schemas.openxmlformats.org/officeDocument/2006/relationships/customXml" Target="../ink/ink400.xml"/><Relationship Id="rId416" Type="http://schemas.openxmlformats.org/officeDocument/2006/relationships/customXml" Target="../ink/ink428.xml"/><Relationship Id="rId220" Type="http://schemas.openxmlformats.org/officeDocument/2006/relationships/customXml" Target="../ink/ink330.xml"/><Relationship Id="rId15" Type="http://schemas.openxmlformats.org/officeDocument/2006/relationships/image" Target="../media/image226.png"/><Relationship Id="rId57" Type="http://schemas.openxmlformats.org/officeDocument/2006/relationships/image" Target="../media/image246.png"/><Relationship Id="rId262" Type="http://schemas.openxmlformats.org/officeDocument/2006/relationships/customXml" Target="../ink/ink351.xml"/><Relationship Id="rId318" Type="http://schemas.openxmlformats.org/officeDocument/2006/relationships/customXml" Target="../ink/ink379.xml"/><Relationship Id="rId99" Type="http://schemas.openxmlformats.org/officeDocument/2006/relationships/image" Target="../media/image267.png"/><Relationship Id="rId122" Type="http://schemas.openxmlformats.org/officeDocument/2006/relationships/customXml" Target="../ink/ink281.xml"/><Relationship Id="rId164" Type="http://schemas.openxmlformats.org/officeDocument/2006/relationships/customXml" Target="../ink/ink302.xml"/><Relationship Id="rId371" Type="http://schemas.openxmlformats.org/officeDocument/2006/relationships/image" Target="../media/image403.png"/><Relationship Id="rId427" Type="http://schemas.openxmlformats.org/officeDocument/2006/relationships/image" Target="../media/image431.png"/><Relationship Id="rId26" Type="http://schemas.openxmlformats.org/officeDocument/2006/relationships/customXml" Target="../ink/ink233.xml"/><Relationship Id="rId231" Type="http://schemas.openxmlformats.org/officeDocument/2006/relationships/image" Target="../media/image333.png"/><Relationship Id="rId273" Type="http://schemas.openxmlformats.org/officeDocument/2006/relationships/image" Target="../media/image354.png"/><Relationship Id="rId329" Type="http://schemas.openxmlformats.org/officeDocument/2006/relationships/image" Target="../media/image382.png"/><Relationship Id="rId68" Type="http://schemas.openxmlformats.org/officeDocument/2006/relationships/customXml" Target="../ink/ink254.xml"/><Relationship Id="rId133" Type="http://schemas.openxmlformats.org/officeDocument/2006/relationships/image" Target="../media/image284.png"/><Relationship Id="rId175" Type="http://schemas.openxmlformats.org/officeDocument/2006/relationships/image" Target="../media/image305.png"/><Relationship Id="rId340" Type="http://schemas.openxmlformats.org/officeDocument/2006/relationships/customXml" Target="../ink/ink390.xml"/><Relationship Id="rId200" Type="http://schemas.openxmlformats.org/officeDocument/2006/relationships/customXml" Target="../ink/ink320.xml"/><Relationship Id="rId382" Type="http://schemas.openxmlformats.org/officeDocument/2006/relationships/customXml" Target="../ink/ink411.xml"/><Relationship Id="rId242" Type="http://schemas.openxmlformats.org/officeDocument/2006/relationships/customXml" Target="../ink/ink341.xml"/><Relationship Id="rId284" Type="http://schemas.openxmlformats.org/officeDocument/2006/relationships/customXml" Target="../ink/ink362.xml"/><Relationship Id="rId37" Type="http://schemas.openxmlformats.org/officeDocument/2006/relationships/image" Target="../media/image237.png"/><Relationship Id="rId79" Type="http://schemas.openxmlformats.org/officeDocument/2006/relationships/image" Target="../media/image257.png"/><Relationship Id="rId102" Type="http://schemas.openxmlformats.org/officeDocument/2006/relationships/customXml" Target="../ink/ink271.xml"/><Relationship Id="rId144" Type="http://schemas.openxmlformats.org/officeDocument/2006/relationships/customXml" Target="../ink/ink292.xml"/><Relationship Id="rId90" Type="http://schemas.openxmlformats.org/officeDocument/2006/relationships/customXml" Target="../ink/ink265.xml"/><Relationship Id="rId186" Type="http://schemas.openxmlformats.org/officeDocument/2006/relationships/customXml" Target="../ink/ink313.xml"/><Relationship Id="rId351" Type="http://schemas.openxmlformats.org/officeDocument/2006/relationships/image" Target="../media/image393.png"/><Relationship Id="rId393" Type="http://schemas.openxmlformats.org/officeDocument/2006/relationships/image" Target="../media/image414.png"/><Relationship Id="rId407" Type="http://schemas.openxmlformats.org/officeDocument/2006/relationships/image" Target="../media/image421.png"/><Relationship Id="rId211" Type="http://schemas.openxmlformats.org/officeDocument/2006/relationships/image" Target="../media/image323.png"/><Relationship Id="rId253" Type="http://schemas.openxmlformats.org/officeDocument/2006/relationships/image" Target="../media/image344.png"/><Relationship Id="rId295" Type="http://schemas.openxmlformats.org/officeDocument/2006/relationships/image" Target="../media/image365.png"/><Relationship Id="rId309" Type="http://schemas.openxmlformats.org/officeDocument/2006/relationships/image" Target="../media/image372.png"/><Relationship Id="rId48" Type="http://schemas.openxmlformats.org/officeDocument/2006/relationships/customXml" Target="../ink/ink244.xml"/><Relationship Id="rId113" Type="http://schemas.openxmlformats.org/officeDocument/2006/relationships/image" Target="../media/image274.png"/><Relationship Id="rId320" Type="http://schemas.openxmlformats.org/officeDocument/2006/relationships/customXml" Target="../ink/ink380.xml"/><Relationship Id="rId155" Type="http://schemas.openxmlformats.org/officeDocument/2006/relationships/image" Target="../media/image295.png"/><Relationship Id="rId197" Type="http://schemas.openxmlformats.org/officeDocument/2006/relationships/image" Target="../media/image316.png"/><Relationship Id="rId362" Type="http://schemas.openxmlformats.org/officeDocument/2006/relationships/customXml" Target="../ink/ink401.xml"/><Relationship Id="rId418" Type="http://schemas.openxmlformats.org/officeDocument/2006/relationships/customXml" Target="../ink/ink429.xml"/><Relationship Id="rId222" Type="http://schemas.openxmlformats.org/officeDocument/2006/relationships/customXml" Target="../ink/ink331.xml"/><Relationship Id="rId264" Type="http://schemas.openxmlformats.org/officeDocument/2006/relationships/customXml" Target="../ink/ink352.xml"/><Relationship Id="rId17" Type="http://schemas.openxmlformats.org/officeDocument/2006/relationships/image" Target="../media/image227.png"/><Relationship Id="rId59" Type="http://schemas.openxmlformats.org/officeDocument/2006/relationships/image" Target="../media/image247.png"/><Relationship Id="rId124" Type="http://schemas.openxmlformats.org/officeDocument/2006/relationships/customXml" Target="../ink/ink282.xml"/><Relationship Id="rId70" Type="http://schemas.openxmlformats.org/officeDocument/2006/relationships/customXml" Target="../ink/ink255.xml"/><Relationship Id="rId166" Type="http://schemas.openxmlformats.org/officeDocument/2006/relationships/customXml" Target="../ink/ink303.xml"/><Relationship Id="rId331" Type="http://schemas.openxmlformats.org/officeDocument/2006/relationships/image" Target="../media/image383.png"/><Relationship Id="rId373" Type="http://schemas.openxmlformats.org/officeDocument/2006/relationships/image" Target="../media/image404.png"/><Relationship Id="rId429" Type="http://schemas.openxmlformats.org/officeDocument/2006/relationships/image" Target="../media/image432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90.png"/><Relationship Id="rId21" Type="http://schemas.openxmlformats.org/officeDocument/2006/relationships/image" Target="../media/image443.png"/><Relationship Id="rId324" Type="http://schemas.openxmlformats.org/officeDocument/2006/relationships/customXml" Target="../ink/ink597.xml"/><Relationship Id="rId531" Type="http://schemas.openxmlformats.org/officeDocument/2006/relationships/customXml" Target="../ink/ink701.xml"/><Relationship Id="rId629" Type="http://schemas.openxmlformats.org/officeDocument/2006/relationships/customXml" Target="../ink/ink750.xml"/><Relationship Id="rId170" Type="http://schemas.openxmlformats.org/officeDocument/2006/relationships/customXml" Target="../ink/ink520.xml"/><Relationship Id="rId268" Type="http://schemas.openxmlformats.org/officeDocument/2006/relationships/customXml" Target="../ink/ink569.xml"/><Relationship Id="rId475" Type="http://schemas.openxmlformats.org/officeDocument/2006/relationships/customXml" Target="../ink/ink673.xml"/><Relationship Id="rId32" Type="http://schemas.openxmlformats.org/officeDocument/2006/relationships/customXml" Target="../ink/ink451.xml"/><Relationship Id="rId128" Type="http://schemas.openxmlformats.org/officeDocument/2006/relationships/customXml" Target="../ink/ink499.xml"/><Relationship Id="rId335" Type="http://schemas.openxmlformats.org/officeDocument/2006/relationships/image" Target="../media/image598.png"/><Relationship Id="rId542" Type="http://schemas.openxmlformats.org/officeDocument/2006/relationships/image" Target="../media/image701.png"/><Relationship Id="rId181" Type="http://schemas.openxmlformats.org/officeDocument/2006/relationships/image" Target="../media/image521.png"/><Relationship Id="rId402" Type="http://schemas.openxmlformats.org/officeDocument/2006/relationships/image" Target="../media/image631.png"/><Relationship Id="rId279" Type="http://schemas.openxmlformats.org/officeDocument/2006/relationships/image" Target="../media/image570.png"/><Relationship Id="rId486" Type="http://schemas.openxmlformats.org/officeDocument/2006/relationships/image" Target="../media/image673.png"/><Relationship Id="rId43" Type="http://schemas.openxmlformats.org/officeDocument/2006/relationships/image" Target="../media/image454.png"/><Relationship Id="rId139" Type="http://schemas.openxmlformats.org/officeDocument/2006/relationships/image" Target="../media/image501.png"/><Relationship Id="rId346" Type="http://schemas.openxmlformats.org/officeDocument/2006/relationships/customXml" Target="../ink/ink608.xml"/><Relationship Id="rId553" Type="http://schemas.openxmlformats.org/officeDocument/2006/relationships/customXml" Target="../ink/ink712.xml"/><Relationship Id="rId192" Type="http://schemas.openxmlformats.org/officeDocument/2006/relationships/customXml" Target="../ink/ink531.xml"/><Relationship Id="rId206" Type="http://schemas.openxmlformats.org/officeDocument/2006/relationships/customXml" Target="../ink/ink538.xml"/><Relationship Id="rId413" Type="http://schemas.openxmlformats.org/officeDocument/2006/relationships/customXml" Target="../ink/ink642.xml"/><Relationship Id="rId497" Type="http://schemas.openxmlformats.org/officeDocument/2006/relationships/customXml" Target="../ink/ink684.xml"/><Relationship Id="rId620" Type="http://schemas.openxmlformats.org/officeDocument/2006/relationships/image" Target="../media/image740.png"/><Relationship Id="rId357" Type="http://schemas.openxmlformats.org/officeDocument/2006/relationships/customXml" Target="../ink/ink614.xml"/><Relationship Id="rId54" Type="http://schemas.openxmlformats.org/officeDocument/2006/relationships/customXml" Target="../ink/ink462.xml"/><Relationship Id="rId217" Type="http://schemas.openxmlformats.org/officeDocument/2006/relationships/image" Target="../media/image539.png"/><Relationship Id="rId564" Type="http://schemas.openxmlformats.org/officeDocument/2006/relationships/image" Target="../media/image712.png"/><Relationship Id="rId424" Type="http://schemas.openxmlformats.org/officeDocument/2006/relationships/image" Target="../media/image642.png"/><Relationship Id="rId631" Type="http://schemas.openxmlformats.org/officeDocument/2006/relationships/customXml" Target="../ink/ink751.xml"/><Relationship Id="rId270" Type="http://schemas.openxmlformats.org/officeDocument/2006/relationships/customXml" Target="../ink/ink570.xml"/><Relationship Id="rId65" Type="http://schemas.openxmlformats.org/officeDocument/2006/relationships/image" Target="../media/image465.png"/><Relationship Id="rId130" Type="http://schemas.openxmlformats.org/officeDocument/2006/relationships/customXml" Target="../ink/ink500.xml"/><Relationship Id="rId368" Type="http://schemas.openxmlformats.org/officeDocument/2006/relationships/image" Target="../media/image614.png"/><Relationship Id="rId575" Type="http://schemas.openxmlformats.org/officeDocument/2006/relationships/customXml" Target="../ink/ink723.xml"/><Relationship Id="rId228" Type="http://schemas.openxmlformats.org/officeDocument/2006/relationships/customXml" Target="../ink/ink549.xml"/><Relationship Id="rId435" Type="http://schemas.openxmlformats.org/officeDocument/2006/relationships/customXml" Target="../ink/ink653.xml"/><Relationship Id="rId642" Type="http://schemas.openxmlformats.org/officeDocument/2006/relationships/image" Target="../media/image751.png"/><Relationship Id="rId281" Type="http://schemas.openxmlformats.org/officeDocument/2006/relationships/image" Target="../media/image571.png"/><Relationship Id="rId502" Type="http://schemas.openxmlformats.org/officeDocument/2006/relationships/image" Target="../media/image681.png"/><Relationship Id="rId76" Type="http://schemas.openxmlformats.org/officeDocument/2006/relationships/customXml" Target="../ink/ink473.xml"/><Relationship Id="rId141" Type="http://schemas.openxmlformats.org/officeDocument/2006/relationships/image" Target="../media/image502.png"/><Relationship Id="rId379" Type="http://schemas.openxmlformats.org/officeDocument/2006/relationships/customXml" Target="../ink/ink625.xml"/><Relationship Id="rId586" Type="http://schemas.openxmlformats.org/officeDocument/2006/relationships/image" Target="../media/image723.png"/><Relationship Id="rId7" Type="http://schemas.openxmlformats.org/officeDocument/2006/relationships/image" Target="../media/image436.png"/><Relationship Id="rId239" Type="http://schemas.openxmlformats.org/officeDocument/2006/relationships/image" Target="../media/image550.png"/><Relationship Id="rId446" Type="http://schemas.openxmlformats.org/officeDocument/2006/relationships/image" Target="../media/image653.png"/><Relationship Id="rId653" Type="http://schemas.openxmlformats.org/officeDocument/2006/relationships/customXml" Target="../ink/ink762.xml"/><Relationship Id="rId292" Type="http://schemas.openxmlformats.org/officeDocument/2006/relationships/customXml" Target="../ink/ink581.xml"/><Relationship Id="rId306" Type="http://schemas.openxmlformats.org/officeDocument/2006/relationships/customXml" Target="../ink/ink588.xml"/><Relationship Id="rId87" Type="http://schemas.openxmlformats.org/officeDocument/2006/relationships/image" Target="../media/image476.png"/><Relationship Id="rId513" Type="http://schemas.openxmlformats.org/officeDocument/2006/relationships/customXml" Target="../ink/ink692.xml"/><Relationship Id="rId597" Type="http://schemas.openxmlformats.org/officeDocument/2006/relationships/customXml" Target="../ink/ink734.xml"/><Relationship Id="rId152" Type="http://schemas.openxmlformats.org/officeDocument/2006/relationships/customXml" Target="../ink/ink511.xml"/><Relationship Id="rId457" Type="http://schemas.openxmlformats.org/officeDocument/2006/relationships/customXml" Target="../ink/ink664.xml"/><Relationship Id="rId14" Type="http://schemas.openxmlformats.org/officeDocument/2006/relationships/customXml" Target="../ink/ink442.xml"/><Relationship Id="rId317" Type="http://schemas.openxmlformats.org/officeDocument/2006/relationships/image" Target="../media/image589.png"/><Relationship Id="rId524" Type="http://schemas.openxmlformats.org/officeDocument/2006/relationships/image" Target="../media/image692.png"/><Relationship Id="rId98" Type="http://schemas.openxmlformats.org/officeDocument/2006/relationships/customXml" Target="../ink/ink484.xml"/><Relationship Id="rId163" Type="http://schemas.openxmlformats.org/officeDocument/2006/relationships/image" Target="../media/image512.png"/><Relationship Id="rId370" Type="http://schemas.openxmlformats.org/officeDocument/2006/relationships/image" Target="../media/image615.png"/><Relationship Id="rId230" Type="http://schemas.openxmlformats.org/officeDocument/2006/relationships/customXml" Target="../ink/ink550.xml"/><Relationship Id="rId468" Type="http://schemas.openxmlformats.org/officeDocument/2006/relationships/image" Target="../media/image664.png"/><Relationship Id="rId25" Type="http://schemas.openxmlformats.org/officeDocument/2006/relationships/image" Target="../media/image445.png"/><Relationship Id="rId328" Type="http://schemas.openxmlformats.org/officeDocument/2006/relationships/customXml" Target="../ink/ink599.xml"/><Relationship Id="rId535" Type="http://schemas.openxmlformats.org/officeDocument/2006/relationships/customXml" Target="../ink/ink703.xml"/><Relationship Id="rId174" Type="http://schemas.openxmlformats.org/officeDocument/2006/relationships/customXml" Target="../ink/ink522.xml"/><Relationship Id="rId381" Type="http://schemas.openxmlformats.org/officeDocument/2006/relationships/customXml" Target="../ink/ink626.xml"/><Relationship Id="rId602" Type="http://schemas.openxmlformats.org/officeDocument/2006/relationships/image" Target="../media/image731.png"/><Relationship Id="rId241" Type="http://schemas.openxmlformats.org/officeDocument/2006/relationships/image" Target="../media/image551.png"/><Relationship Id="rId479" Type="http://schemas.openxmlformats.org/officeDocument/2006/relationships/customXml" Target="../ink/ink675.xml"/><Relationship Id="rId36" Type="http://schemas.openxmlformats.org/officeDocument/2006/relationships/customXml" Target="../ink/ink453.xml"/><Relationship Id="rId339" Type="http://schemas.openxmlformats.org/officeDocument/2006/relationships/image" Target="../media/image600.png"/><Relationship Id="rId546" Type="http://schemas.openxmlformats.org/officeDocument/2006/relationships/image" Target="../media/image703.png"/><Relationship Id="rId101" Type="http://schemas.openxmlformats.org/officeDocument/2006/relationships/image" Target="../media/image483.png"/><Relationship Id="rId185" Type="http://schemas.openxmlformats.org/officeDocument/2006/relationships/image" Target="../media/image523.png"/><Relationship Id="rId406" Type="http://schemas.openxmlformats.org/officeDocument/2006/relationships/image" Target="../media/image633.png"/><Relationship Id="rId392" Type="http://schemas.openxmlformats.org/officeDocument/2006/relationships/image" Target="../media/image626.png"/><Relationship Id="rId613" Type="http://schemas.openxmlformats.org/officeDocument/2006/relationships/customXml" Target="../ink/ink742.xml"/><Relationship Id="rId252" Type="http://schemas.openxmlformats.org/officeDocument/2006/relationships/customXml" Target="../ink/ink561.xml"/><Relationship Id="rId47" Type="http://schemas.openxmlformats.org/officeDocument/2006/relationships/image" Target="../media/image456.png"/><Relationship Id="rId112" Type="http://schemas.openxmlformats.org/officeDocument/2006/relationships/customXml" Target="../ink/ink491.xml"/><Relationship Id="rId557" Type="http://schemas.openxmlformats.org/officeDocument/2006/relationships/customXml" Target="../ink/ink714.xml"/><Relationship Id="rId196" Type="http://schemas.openxmlformats.org/officeDocument/2006/relationships/customXml" Target="../ink/ink533.xml"/><Relationship Id="rId417" Type="http://schemas.openxmlformats.org/officeDocument/2006/relationships/customXml" Target="../ink/ink644.xml"/><Relationship Id="rId624" Type="http://schemas.openxmlformats.org/officeDocument/2006/relationships/image" Target="../media/image742.png"/><Relationship Id="rId263" Type="http://schemas.openxmlformats.org/officeDocument/2006/relationships/image" Target="../media/image562.png"/><Relationship Id="rId470" Type="http://schemas.openxmlformats.org/officeDocument/2006/relationships/image" Target="../media/image665.png"/><Relationship Id="rId58" Type="http://schemas.openxmlformats.org/officeDocument/2006/relationships/customXml" Target="../ink/ink464.xml"/><Relationship Id="rId123" Type="http://schemas.openxmlformats.org/officeDocument/2006/relationships/image" Target="../media/image493.png"/><Relationship Id="rId330" Type="http://schemas.openxmlformats.org/officeDocument/2006/relationships/customXml" Target="../ink/ink600.xml"/><Relationship Id="rId568" Type="http://schemas.openxmlformats.org/officeDocument/2006/relationships/image" Target="../media/image714.png"/><Relationship Id="rId165" Type="http://schemas.openxmlformats.org/officeDocument/2006/relationships/image" Target="../media/image513.png"/><Relationship Id="rId372" Type="http://schemas.openxmlformats.org/officeDocument/2006/relationships/image" Target="../media/image616.png"/><Relationship Id="rId428" Type="http://schemas.openxmlformats.org/officeDocument/2006/relationships/image" Target="../media/image644.png"/><Relationship Id="rId635" Type="http://schemas.openxmlformats.org/officeDocument/2006/relationships/customXml" Target="../ink/ink753.xml"/><Relationship Id="rId232" Type="http://schemas.openxmlformats.org/officeDocument/2006/relationships/customXml" Target="../ink/ink551.xml"/><Relationship Id="rId274" Type="http://schemas.openxmlformats.org/officeDocument/2006/relationships/customXml" Target="../ink/ink572.xml"/><Relationship Id="rId481" Type="http://schemas.openxmlformats.org/officeDocument/2006/relationships/customXml" Target="../ink/ink676.xml"/><Relationship Id="rId27" Type="http://schemas.openxmlformats.org/officeDocument/2006/relationships/image" Target="../media/image446.png"/><Relationship Id="rId69" Type="http://schemas.openxmlformats.org/officeDocument/2006/relationships/image" Target="../media/image467.png"/><Relationship Id="rId134" Type="http://schemas.openxmlformats.org/officeDocument/2006/relationships/customXml" Target="../ink/ink502.xml"/><Relationship Id="rId537" Type="http://schemas.openxmlformats.org/officeDocument/2006/relationships/customXml" Target="../ink/ink704.xml"/><Relationship Id="rId579" Type="http://schemas.openxmlformats.org/officeDocument/2006/relationships/customXml" Target="../ink/ink725.xml"/><Relationship Id="rId80" Type="http://schemas.openxmlformats.org/officeDocument/2006/relationships/customXml" Target="../ink/ink475.xml"/><Relationship Id="rId176" Type="http://schemas.openxmlformats.org/officeDocument/2006/relationships/customXml" Target="../ink/ink523.xml"/><Relationship Id="rId341" Type="http://schemas.openxmlformats.org/officeDocument/2006/relationships/image" Target="../media/image601.png"/><Relationship Id="rId383" Type="http://schemas.openxmlformats.org/officeDocument/2006/relationships/customXml" Target="../ink/ink627.xml"/><Relationship Id="rId439" Type="http://schemas.openxmlformats.org/officeDocument/2006/relationships/customXml" Target="../ink/ink655.xml"/><Relationship Id="rId590" Type="http://schemas.openxmlformats.org/officeDocument/2006/relationships/image" Target="../media/image725.png"/><Relationship Id="rId604" Type="http://schemas.openxmlformats.org/officeDocument/2006/relationships/image" Target="../media/image732.png"/><Relationship Id="rId646" Type="http://schemas.openxmlformats.org/officeDocument/2006/relationships/image" Target="../media/image753.png"/><Relationship Id="rId201" Type="http://schemas.openxmlformats.org/officeDocument/2006/relationships/image" Target="../media/image531.png"/><Relationship Id="rId243" Type="http://schemas.openxmlformats.org/officeDocument/2006/relationships/image" Target="../media/image552.png"/><Relationship Id="rId285" Type="http://schemas.openxmlformats.org/officeDocument/2006/relationships/image" Target="../media/image573.png"/><Relationship Id="rId450" Type="http://schemas.openxmlformats.org/officeDocument/2006/relationships/image" Target="../media/image655.png"/><Relationship Id="rId506" Type="http://schemas.openxmlformats.org/officeDocument/2006/relationships/image" Target="../media/image683.png"/><Relationship Id="rId38" Type="http://schemas.openxmlformats.org/officeDocument/2006/relationships/customXml" Target="../ink/ink454.xml"/><Relationship Id="rId103" Type="http://schemas.openxmlformats.org/officeDocument/2006/relationships/image" Target="../media/image484.png"/><Relationship Id="rId310" Type="http://schemas.openxmlformats.org/officeDocument/2006/relationships/customXml" Target="../ink/ink590.xml"/><Relationship Id="rId492" Type="http://schemas.openxmlformats.org/officeDocument/2006/relationships/image" Target="../media/image676.png"/><Relationship Id="rId548" Type="http://schemas.openxmlformats.org/officeDocument/2006/relationships/image" Target="../media/image704.png"/><Relationship Id="rId91" Type="http://schemas.openxmlformats.org/officeDocument/2006/relationships/image" Target="../media/image478.png"/><Relationship Id="rId145" Type="http://schemas.openxmlformats.org/officeDocument/2006/relationships/image" Target="../media/image504.png"/><Relationship Id="rId187" Type="http://schemas.openxmlformats.org/officeDocument/2006/relationships/image" Target="../media/image524.png"/><Relationship Id="rId352" Type="http://schemas.openxmlformats.org/officeDocument/2006/relationships/customXml" Target="../ink/ink611.xml"/><Relationship Id="rId394" Type="http://schemas.openxmlformats.org/officeDocument/2006/relationships/image" Target="../media/image627.png"/><Relationship Id="rId408" Type="http://schemas.openxmlformats.org/officeDocument/2006/relationships/image" Target="../media/image634.png"/><Relationship Id="rId615" Type="http://schemas.openxmlformats.org/officeDocument/2006/relationships/customXml" Target="../ink/ink743.xml"/><Relationship Id="rId212" Type="http://schemas.openxmlformats.org/officeDocument/2006/relationships/customXml" Target="../ink/ink541.xml"/><Relationship Id="rId254" Type="http://schemas.openxmlformats.org/officeDocument/2006/relationships/customXml" Target="../ink/ink562.xml"/><Relationship Id="rId49" Type="http://schemas.openxmlformats.org/officeDocument/2006/relationships/image" Target="../media/image457.png"/><Relationship Id="rId114" Type="http://schemas.openxmlformats.org/officeDocument/2006/relationships/customXml" Target="../ink/ink492.xml"/><Relationship Id="rId296" Type="http://schemas.openxmlformats.org/officeDocument/2006/relationships/customXml" Target="../ink/ink583.xml"/><Relationship Id="rId461" Type="http://schemas.openxmlformats.org/officeDocument/2006/relationships/customXml" Target="../ink/ink666.xml"/><Relationship Id="rId517" Type="http://schemas.openxmlformats.org/officeDocument/2006/relationships/customXml" Target="../ink/ink694.xml"/><Relationship Id="rId559" Type="http://schemas.openxmlformats.org/officeDocument/2006/relationships/customXml" Target="../ink/ink715.xml"/><Relationship Id="rId60" Type="http://schemas.openxmlformats.org/officeDocument/2006/relationships/customXml" Target="../ink/ink465.xml"/><Relationship Id="rId156" Type="http://schemas.openxmlformats.org/officeDocument/2006/relationships/customXml" Target="../ink/ink513.xml"/><Relationship Id="rId198" Type="http://schemas.openxmlformats.org/officeDocument/2006/relationships/customXml" Target="../ink/ink534.xml"/><Relationship Id="rId321" Type="http://schemas.openxmlformats.org/officeDocument/2006/relationships/image" Target="../media/image591.png"/><Relationship Id="rId363" Type="http://schemas.openxmlformats.org/officeDocument/2006/relationships/customXml" Target="../ink/ink617.xml"/><Relationship Id="rId419" Type="http://schemas.openxmlformats.org/officeDocument/2006/relationships/customXml" Target="../ink/ink645.xml"/><Relationship Id="rId570" Type="http://schemas.openxmlformats.org/officeDocument/2006/relationships/image" Target="../media/image715.png"/><Relationship Id="rId626" Type="http://schemas.openxmlformats.org/officeDocument/2006/relationships/image" Target="../media/image743.png"/><Relationship Id="rId223" Type="http://schemas.openxmlformats.org/officeDocument/2006/relationships/image" Target="../media/image542.png"/><Relationship Id="rId430" Type="http://schemas.openxmlformats.org/officeDocument/2006/relationships/image" Target="../media/image645.png"/><Relationship Id="rId18" Type="http://schemas.openxmlformats.org/officeDocument/2006/relationships/customXml" Target="../ink/ink444.xml"/><Relationship Id="rId265" Type="http://schemas.openxmlformats.org/officeDocument/2006/relationships/image" Target="../media/image563.png"/><Relationship Id="rId472" Type="http://schemas.openxmlformats.org/officeDocument/2006/relationships/image" Target="../media/image666.png"/><Relationship Id="rId528" Type="http://schemas.openxmlformats.org/officeDocument/2006/relationships/image" Target="../media/image694.png"/><Relationship Id="rId125" Type="http://schemas.openxmlformats.org/officeDocument/2006/relationships/image" Target="../media/image494.png"/><Relationship Id="rId167" Type="http://schemas.openxmlformats.org/officeDocument/2006/relationships/image" Target="../media/image514.png"/><Relationship Id="rId332" Type="http://schemas.openxmlformats.org/officeDocument/2006/relationships/customXml" Target="../ink/ink601.xml"/><Relationship Id="rId374" Type="http://schemas.openxmlformats.org/officeDocument/2006/relationships/image" Target="../media/image617.png"/><Relationship Id="rId581" Type="http://schemas.openxmlformats.org/officeDocument/2006/relationships/customXml" Target="../ink/ink726.xml"/><Relationship Id="rId71" Type="http://schemas.openxmlformats.org/officeDocument/2006/relationships/image" Target="../media/image468.png"/><Relationship Id="rId234" Type="http://schemas.openxmlformats.org/officeDocument/2006/relationships/customXml" Target="../ink/ink552.xml"/><Relationship Id="rId637" Type="http://schemas.openxmlformats.org/officeDocument/2006/relationships/customXml" Target="../ink/ink754.xml"/><Relationship Id="rId2" Type="http://schemas.openxmlformats.org/officeDocument/2006/relationships/customXml" Target="../ink/ink436.xml"/><Relationship Id="rId29" Type="http://schemas.openxmlformats.org/officeDocument/2006/relationships/image" Target="../media/image447.png"/><Relationship Id="rId276" Type="http://schemas.openxmlformats.org/officeDocument/2006/relationships/customXml" Target="../ink/ink573.xml"/><Relationship Id="rId441" Type="http://schemas.openxmlformats.org/officeDocument/2006/relationships/customXml" Target="../ink/ink656.xml"/><Relationship Id="rId483" Type="http://schemas.openxmlformats.org/officeDocument/2006/relationships/customXml" Target="../ink/ink677.xml"/><Relationship Id="rId539" Type="http://schemas.openxmlformats.org/officeDocument/2006/relationships/customXml" Target="../ink/ink705.xml"/><Relationship Id="rId40" Type="http://schemas.openxmlformats.org/officeDocument/2006/relationships/customXml" Target="../ink/ink455.xml"/><Relationship Id="rId136" Type="http://schemas.openxmlformats.org/officeDocument/2006/relationships/customXml" Target="../ink/ink503.xml"/><Relationship Id="rId178" Type="http://schemas.openxmlformats.org/officeDocument/2006/relationships/customXml" Target="../ink/ink524.xml"/><Relationship Id="rId301" Type="http://schemas.openxmlformats.org/officeDocument/2006/relationships/image" Target="../media/image581.png"/><Relationship Id="rId343" Type="http://schemas.openxmlformats.org/officeDocument/2006/relationships/image" Target="../media/image602.png"/><Relationship Id="rId550" Type="http://schemas.openxmlformats.org/officeDocument/2006/relationships/image" Target="../media/image705.png"/><Relationship Id="rId82" Type="http://schemas.openxmlformats.org/officeDocument/2006/relationships/customXml" Target="../ink/ink476.xml"/><Relationship Id="rId203" Type="http://schemas.openxmlformats.org/officeDocument/2006/relationships/image" Target="../media/image532.png"/><Relationship Id="rId385" Type="http://schemas.openxmlformats.org/officeDocument/2006/relationships/customXml" Target="../ink/ink628.xml"/><Relationship Id="rId592" Type="http://schemas.openxmlformats.org/officeDocument/2006/relationships/image" Target="../media/image726.png"/><Relationship Id="rId606" Type="http://schemas.openxmlformats.org/officeDocument/2006/relationships/image" Target="../media/image733.png"/><Relationship Id="rId648" Type="http://schemas.openxmlformats.org/officeDocument/2006/relationships/image" Target="../media/image754.png"/><Relationship Id="rId245" Type="http://schemas.openxmlformats.org/officeDocument/2006/relationships/image" Target="../media/image553.png"/><Relationship Id="rId287" Type="http://schemas.openxmlformats.org/officeDocument/2006/relationships/image" Target="../media/image574.png"/><Relationship Id="rId410" Type="http://schemas.openxmlformats.org/officeDocument/2006/relationships/image" Target="../media/image635.png"/><Relationship Id="rId452" Type="http://schemas.openxmlformats.org/officeDocument/2006/relationships/image" Target="../media/image656.png"/><Relationship Id="rId494" Type="http://schemas.openxmlformats.org/officeDocument/2006/relationships/image" Target="../media/image677.png"/><Relationship Id="rId508" Type="http://schemas.openxmlformats.org/officeDocument/2006/relationships/image" Target="../media/image684.png"/><Relationship Id="rId105" Type="http://schemas.openxmlformats.org/officeDocument/2006/relationships/image" Target="../media/image485.png"/><Relationship Id="rId147" Type="http://schemas.openxmlformats.org/officeDocument/2006/relationships/image" Target="../media/image505.png"/><Relationship Id="rId312" Type="http://schemas.openxmlformats.org/officeDocument/2006/relationships/customXml" Target="../ink/ink591.xml"/><Relationship Id="rId354" Type="http://schemas.openxmlformats.org/officeDocument/2006/relationships/customXml" Target="../ink/ink612.xml"/><Relationship Id="rId51" Type="http://schemas.openxmlformats.org/officeDocument/2006/relationships/image" Target="../media/image458.png"/><Relationship Id="rId93" Type="http://schemas.openxmlformats.org/officeDocument/2006/relationships/image" Target="../media/image479.png"/><Relationship Id="rId189" Type="http://schemas.openxmlformats.org/officeDocument/2006/relationships/image" Target="../media/image525.png"/><Relationship Id="rId396" Type="http://schemas.openxmlformats.org/officeDocument/2006/relationships/image" Target="../media/image628.png"/><Relationship Id="rId561" Type="http://schemas.openxmlformats.org/officeDocument/2006/relationships/customXml" Target="../ink/ink716.xml"/><Relationship Id="rId617" Type="http://schemas.openxmlformats.org/officeDocument/2006/relationships/customXml" Target="../ink/ink744.xml"/><Relationship Id="rId214" Type="http://schemas.openxmlformats.org/officeDocument/2006/relationships/customXml" Target="../ink/ink542.xml"/><Relationship Id="rId256" Type="http://schemas.openxmlformats.org/officeDocument/2006/relationships/customXml" Target="../ink/ink563.xml"/><Relationship Id="rId298" Type="http://schemas.openxmlformats.org/officeDocument/2006/relationships/customXml" Target="../ink/ink584.xml"/><Relationship Id="rId421" Type="http://schemas.openxmlformats.org/officeDocument/2006/relationships/customXml" Target="../ink/ink646.xml"/><Relationship Id="rId463" Type="http://schemas.openxmlformats.org/officeDocument/2006/relationships/customXml" Target="../ink/ink667.xml"/><Relationship Id="rId519" Type="http://schemas.openxmlformats.org/officeDocument/2006/relationships/customXml" Target="../ink/ink695.xml"/><Relationship Id="rId116" Type="http://schemas.openxmlformats.org/officeDocument/2006/relationships/customXml" Target="../ink/ink493.xml"/><Relationship Id="rId158" Type="http://schemas.openxmlformats.org/officeDocument/2006/relationships/customXml" Target="../ink/ink514.xml"/><Relationship Id="rId323" Type="http://schemas.openxmlformats.org/officeDocument/2006/relationships/image" Target="../media/image592.png"/><Relationship Id="rId530" Type="http://schemas.openxmlformats.org/officeDocument/2006/relationships/image" Target="../media/image695.png"/><Relationship Id="rId20" Type="http://schemas.openxmlformats.org/officeDocument/2006/relationships/customXml" Target="../ink/ink445.xml"/><Relationship Id="rId62" Type="http://schemas.openxmlformats.org/officeDocument/2006/relationships/customXml" Target="../ink/ink466.xml"/><Relationship Id="rId365" Type="http://schemas.openxmlformats.org/officeDocument/2006/relationships/customXml" Target="../ink/ink618.xml"/><Relationship Id="rId572" Type="http://schemas.openxmlformats.org/officeDocument/2006/relationships/image" Target="../media/image716.png"/><Relationship Id="rId628" Type="http://schemas.openxmlformats.org/officeDocument/2006/relationships/image" Target="../media/image744.png"/><Relationship Id="rId225" Type="http://schemas.openxmlformats.org/officeDocument/2006/relationships/image" Target="../media/image543.png"/><Relationship Id="rId267" Type="http://schemas.openxmlformats.org/officeDocument/2006/relationships/image" Target="../media/image564.png"/><Relationship Id="rId432" Type="http://schemas.openxmlformats.org/officeDocument/2006/relationships/image" Target="../media/image646.png"/><Relationship Id="rId474" Type="http://schemas.openxmlformats.org/officeDocument/2006/relationships/image" Target="../media/image667.png"/><Relationship Id="rId127" Type="http://schemas.openxmlformats.org/officeDocument/2006/relationships/image" Target="../media/image495.png"/><Relationship Id="rId31" Type="http://schemas.openxmlformats.org/officeDocument/2006/relationships/image" Target="../media/image448.png"/><Relationship Id="rId73" Type="http://schemas.openxmlformats.org/officeDocument/2006/relationships/image" Target="../media/image469.png"/><Relationship Id="rId169" Type="http://schemas.openxmlformats.org/officeDocument/2006/relationships/image" Target="../media/image515.png"/><Relationship Id="rId334" Type="http://schemas.openxmlformats.org/officeDocument/2006/relationships/customXml" Target="../ink/ink602.xml"/><Relationship Id="rId376" Type="http://schemas.openxmlformats.org/officeDocument/2006/relationships/image" Target="../media/image618.png"/><Relationship Id="rId541" Type="http://schemas.openxmlformats.org/officeDocument/2006/relationships/customXml" Target="../ink/ink706.xml"/><Relationship Id="rId583" Type="http://schemas.openxmlformats.org/officeDocument/2006/relationships/customXml" Target="../ink/ink727.xml"/><Relationship Id="rId639" Type="http://schemas.openxmlformats.org/officeDocument/2006/relationships/customXml" Target="../ink/ink755.xml"/><Relationship Id="rId4" Type="http://schemas.openxmlformats.org/officeDocument/2006/relationships/customXml" Target="../ink/ink437.xml"/><Relationship Id="rId180" Type="http://schemas.openxmlformats.org/officeDocument/2006/relationships/customXml" Target="../ink/ink525.xml"/><Relationship Id="rId236" Type="http://schemas.openxmlformats.org/officeDocument/2006/relationships/customXml" Target="../ink/ink553.xml"/><Relationship Id="rId278" Type="http://schemas.openxmlformats.org/officeDocument/2006/relationships/customXml" Target="../ink/ink574.xml"/><Relationship Id="rId401" Type="http://schemas.openxmlformats.org/officeDocument/2006/relationships/customXml" Target="../ink/ink636.xml"/><Relationship Id="rId443" Type="http://schemas.openxmlformats.org/officeDocument/2006/relationships/customXml" Target="../ink/ink657.xml"/><Relationship Id="rId650" Type="http://schemas.openxmlformats.org/officeDocument/2006/relationships/image" Target="../media/image755.png"/><Relationship Id="rId303" Type="http://schemas.openxmlformats.org/officeDocument/2006/relationships/image" Target="../media/image582.png"/><Relationship Id="rId485" Type="http://schemas.openxmlformats.org/officeDocument/2006/relationships/customXml" Target="../ink/ink678.xml"/><Relationship Id="rId42" Type="http://schemas.openxmlformats.org/officeDocument/2006/relationships/customXml" Target="../ink/ink456.xml"/><Relationship Id="rId84" Type="http://schemas.openxmlformats.org/officeDocument/2006/relationships/customXml" Target="../ink/ink477.xml"/><Relationship Id="rId138" Type="http://schemas.openxmlformats.org/officeDocument/2006/relationships/customXml" Target="../ink/ink504.xml"/><Relationship Id="rId345" Type="http://schemas.openxmlformats.org/officeDocument/2006/relationships/image" Target="../media/image603.png"/><Relationship Id="rId387" Type="http://schemas.openxmlformats.org/officeDocument/2006/relationships/customXml" Target="../ink/ink629.xml"/><Relationship Id="rId510" Type="http://schemas.openxmlformats.org/officeDocument/2006/relationships/image" Target="../media/image685.png"/><Relationship Id="rId552" Type="http://schemas.openxmlformats.org/officeDocument/2006/relationships/image" Target="../media/image706.png"/><Relationship Id="rId594" Type="http://schemas.openxmlformats.org/officeDocument/2006/relationships/image" Target="../media/image727.png"/><Relationship Id="rId608" Type="http://schemas.openxmlformats.org/officeDocument/2006/relationships/image" Target="../media/image734.png"/><Relationship Id="rId191" Type="http://schemas.openxmlformats.org/officeDocument/2006/relationships/image" Target="../media/image526.png"/><Relationship Id="rId205" Type="http://schemas.openxmlformats.org/officeDocument/2006/relationships/image" Target="../media/image533.png"/><Relationship Id="rId247" Type="http://schemas.openxmlformats.org/officeDocument/2006/relationships/image" Target="../media/image554.png"/><Relationship Id="rId412" Type="http://schemas.openxmlformats.org/officeDocument/2006/relationships/image" Target="../media/image636.png"/><Relationship Id="rId107" Type="http://schemas.openxmlformats.org/officeDocument/2006/relationships/image" Target="../media/image486.png"/><Relationship Id="rId289" Type="http://schemas.openxmlformats.org/officeDocument/2006/relationships/image" Target="../media/image575.png"/><Relationship Id="rId454" Type="http://schemas.openxmlformats.org/officeDocument/2006/relationships/image" Target="../media/image657.png"/><Relationship Id="rId496" Type="http://schemas.openxmlformats.org/officeDocument/2006/relationships/image" Target="../media/image678.png"/><Relationship Id="rId11" Type="http://schemas.openxmlformats.org/officeDocument/2006/relationships/image" Target="../media/image438.png"/><Relationship Id="rId53" Type="http://schemas.openxmlformats.org/officeDocument/2006/relationships/image" Target="../media/image459.png"/><Relationship Id="rId149" Type="http://schemas.openxmlformats.org/officeDocument/2006/relationships/image" Target="../media/image506.png"/><Relationship Id="rId314" Type="http://schemas.openxmlformats.org/officeDocument/2006/relationships/customXml" Target="../ink/ink592.xml"/><Relationship Id="rId356" Type="http://schemas.openxmlformats.org/officeDocument/2006/relationships/customXml" Target="../ink/ink613.xml"/><Relationship Id="rId398" Type="http://schemas.openxmlformats.org/officeDocument/2006/relationships/image" Target="../media/image629.png"/><Relationship Id="rId521" Type="http://schemas.openxmlformats.org/officeDocument/2006/relationships/customXml" Target="../ink/ink696.xml"/><Relationship Id="rId563" Type="http://schemas.openxmlformats.org/officeDocument/2006/relationships/customXml" Target="../ink/ink717.xml"/><Relationship Id="rId619" Type="http://schemas.openxmlformats.org/officeDocument/2006/relationships/customXml" Target="../ink/ink745.xml"/><Relationship Id="rId95" Type="http://schemas.openxmlformats.org/officeDocument/2006/relationships/image" Target="../media/image480.png"/><Relationship Id="rId160" Type="http://schemas.openxmlformats.org/officeDocument/2006/relationships/customXml" Target="../ink/ink515.xml"/><Relationship Id="rId216" Type="http://schemas.openxmlformats.org/officeDocument/2006/relationships/customXml" Target="../ink/ink543.xml"/><Relationship Id="rId423" Type="http://schemas.openxmlformats.org/officeDocument/2006/relationships/customXml" Target="../ink/ink647.xml"/><Relationship Id="rId258" Type="http://schemas.openxmlformats.org/officeDocument/2006/relationships/customXml" Target="../ink/ink564.xml"/><Relationship Id="rId465" Type="http://schemas.openxmlformats.org/officeDocument/2006/relationships/customXml" Target="../ink/ink668.xml"/><Relationship Id="rId630" Type="http://schemas.openxmlformats.org/officeDocument/2006/relationships/image" Target="../media/image745.png"/><Relationship Id="rId22" Type="http://schemas.openxmlformats.org/officeDocument/2006/relationships/customXml" Target="../ink/ink446.xml"/><Relationship Id="rId64" Type="http://schemas.openxmlformats.org/officeDocument/2006/relationships/customXml" Target="../ink/ink467.xml"/><Relationship Id="rId118" Type="http://schemas.openxmlformats.org/officeDocument/2006/relationships/customXml" Target="../ink/ink494.xml"/><Relationship Id="rId325" Type="http://schemas.openxmlformats.org/officeDocument/2006/relationships/image" Target="../media/image593.png"/><Relationship Id="rId367" Type="http://schemas.openxmlformats.org/officeDocument/2006/relationships/customXml" Target="../ink/ink619.xml"/><Relationship Id="rId532" Type="http://schemas.openxmlformats.org/officeDocument/2006/relationships/image" Target="../media/image696.png"/><Relationship Id="rId574" Type="http://schemas.openxmlformats.org/officeDocument/2006/relationships/image" Target="../media/image717.png"/><Relationship Id="rId171" Type="http://schemas.openxmlformats.org/officeDocument/2006/relationships/image" Target="../media/image516.png"/><Relationship Id="rId227" Type="http://schemas.openxmlformats.org/officeDocument/2006/relationships/image" Target="../media/image544.png"/><Relationship Id="rId269" Type="http://schemas.openxmlformats.org/officeDocument/2006/relationships/image" Target="../media/image565.png"/><Relationship Id="rId434" Type="http://schemas.openxmlformats.org/officeDocument/2006/relationships/image" Target="../media/image647.png"/><Relationship Id="rId476" Type="http://schemas.openxmlformats.org/officeDocument/2006/relationships/image" Target="../media/image668.png"/><Relationship Id="rId641" Type="http://schemas.openxmlformats.org/officeDocument/2006/relationships/customXml" Target="../ink/ink756.xml"/><Relationship Id="rId33" Type="http://schemas.openxmlformats.org/officeDocument/2006/relationships/image" Target="../media/image449.png"/><Relationship Id="rId129" Type="http://schemas.openxmlformats.org/officeDocument/2006/relationships/image" Target="../media/image496.png"/><Relationship Id="rId280" Type="http://schemas.openxmlformats.org/officeDocument/2006/relationships/customXml" Target="../ink/ink575.xml"/><Relationship Id="rId336" Type="http://schemas.openxmlformats.org/officeDocument/2006/relationships/customXml" Target="../ink/ink603.xml"/><Relationship Id="rId501" Type="http://schemas.openxmlformats.org/officeDocument/2006/relationships/customXml" Target="../ink/ink686.xml"/><Relationship Id="rId543" Type="http://schemas.openxmlformats.org/officeDocument/2006/relationships/customXml" Target="../ink/ink707.xml"/><Relationship Id="rId75" Type="http://schemas.openxmlformats.org/officeDocument/2006/relationships/image" Target="../media/image470.png"/><Relationship Id="rId140" Type="http://schemas.openxmlformats.org/officeDocument/2006/relationships/customXml" Target="../ink/ink505.xml"/><Relationship Id="rId182" Type="http://schemas.openxmlformats.org/officeDocument/2006/relationships/customXml" Target="../ink/ink526.xml"/><Relationship Id="rId378" Type="http://schemas.openxmlformats.org/officeDocument/2006/relationships/image" Target="../media/image619.png"/><Relationship Id="rId403" Type="http://schemas.openxmlformats.org/officeDocument/2006/relationships/customXml" Target="../ink/ink637.xml"/><Relationship Id="rId585" Type="http://schemas.openxmlformats.org/officeDocument/2006/relationships/customXml" Target="../ink/ink728.xml"/><Relationship Id="rId6" Type="http://schemas.openxmlformats.org/officeDocument/2006/relationships/customXml" Target="../ink/ink438.xml"/><Relationship Id="rId238" Type="http://schemas.openxmlformats.org/officeDocument/2006/relationships/customXml" Target="../ink/ink554.xml"/><Relationship Id="rId445" Type="http://schemas.openxmlformats.org/officeDocument/2006/relationships/customXml" Target="../ink/ink658.xml"/><Relationship Id="rId487" Type="http://schemas.openxmlformats.org/officeDocument/2006/relationships/customXml" Target="../ink/ink679.xml"/><Relationship Id="rId610" Type="http://schemas.openxmlformats.org/officeDocument/2006/relationships/image" Target="../media/image735.png"/><Relationship Id="rId652" Type="http://schemas.openxmlformats.org/officeDocument/2006/relationships/image" Target="../media/image756.png"/><Relationship Id="rId291" Type="http://schemas.openxmlformats.org/officeDocument/2006/relationships/image" Target="../media/image576.png"/><Relationship Id="rId305" Type="http://schemas.openxmlformats.org/officeDocument/2006/relationships/image" Target="../media/image583.png"/><Relationship Id="rId347" Type="http://schemas.openxmlformats.org/officeDocument/2006/relationships/image" Target="../media/image604.png"/><Relationship Id="rId512" Type="http://schemas.openxmlformats.org/officeDocument/2006/relationships/image" Target="../media/image686.png"/><Relationship Id="rId44" Type="http://schemas.openxmlformats.org/officeDocument/2006/relationships/customXml" Target="../ink/ink457.xml"/><Relationship Id="rId86" Type="http://schemas.openxmlformats.org/officeDocument/2006/relationships/customXml" Target="../ink/ink478.xml"/><Relationship Id="rId151" Type="http://schemas.openxmlformats.org/officeDocument/2006/relationships/image" Target="../media/image507.png"/><Relationship Id="rId389" Type="http://schemas.openxmlformats.org/officeDocument/2006/relationships/customXml" Target="../ink/ink630.xml"/><Relationship Id="rId554" Type="http://schemas.openxmlformats.org/officeDocument/2006/relationships/image" Target="../media/image707.png"/><Relationship Id="rId596" Type="http://schemas.openxmlformats.org/officeDocument/2006/relationships/image" Target="../media/image728.png"/><Relationship Id="rId193" Type="http://schemas.openxmlformats.org/officeDocument/2006/relationships/image" Target="../media/image527.png"/><Relationship Id="rId207" Type="http://schemas.openxmlformats.org/officeDocument/2006/relationships/image" Target="../media/image534.png"/><Relationship Id="rId249" Type="http://schemas.openxmlformats.org/officeDocument/2006/relationships/image" Target="../media/image555.png"/><Relationship Id="rId414" Type="http://schemas.openxmlformats.org/officeDocument/2006/relationships/image" Target="../media/image637.png"/><Relationship Id="rId456" Type="http://schemas.openxmlformats.org/officeDocument/2006/relationships/image" Target="../media/image658.png"/><Relationship Id="rId498" Type="http://schemas.openxmlformats.org/officeDocument/2006/relationships/image" Target="../media/image679.png"/><Relationship Id="rId621" Type="http://schemas.openxmlformats.org/officeDocument/2006/relationships/customXml" Target="../ink/ink746.xml"/><Relationship Id="rId13" Type="http://schemas.openxmlformats.org/officeDocument/2006/relationships/image" Target="../media/image439.png"/><Relationship Id="rId109" Type="http://schemas.openxmlformats.org/officeDocument/2006/relationships/image" Target="../media/image487.png"/><Relationship Id="rId260" Type="http://schemas.openxmlformats.org/officeDocument/2006/relationships/customXml" Target="../ink/ink565.xml"/><Relationship Id="rId316" Type="http://schemas.openxmlformats.org/officeDocument/2006/relationships/customXml" Target="../ink/ink593.xml"/><Relationship Id="rId523" Type="http://schemas.openxmlformats.org/officeDocument/2006/relationships/customXml" Target="../ink/ink697.xml"/><Relationship Id="rId55" Type="http://schemas.openxmlformats.org/officeDocument/2006/relationships/image" Target="../media/image460.png"/><Relationship Id="rId97" Type="http://schemas.openxmlformats.org/officeDocument/2006/relationships/image" Target="../media/image481.png"/><Relationship Id="rId120" Type="http://schemas.openxmlformats.org/officeDocument/2006/relationships/customXml" Target="../ink/ink495.xml"/><Relationship Id="rId358" Type="http://schemas.openxmlformats.org/officeDocument/2006/relationships/image" Target="../media/image609.png"/><Relationship Id="rId565" Type="http://schemas.openxmlformats.org/officeDocument/2006/relationships/customXml" Target="../ink/ink718.xml"/><Relationship Id="rId162" Type="http://schemas.openxmlformats.org/officeDocument/2006/relationships/customXml" Target="../ink/ink516.xml"/><Relationship Id="rId218" Type="http://schemas.openxmlformats.org/officeDocument/2006/relationships/customXml" Target="../ink/ink544.xml"/><Relationship Id="rId425" Type="http://schemas.openxmlformats.org/officeDocument/2006/relationships/customXml" Target="../ink/ink648.xml"/><Relationship Id="rId467" Type="http://schemas.openxmlformats.org/officeDocument/2006/relationships/customXml" Target="../ink/ink669.xml"/><Relationship Id="rId632" Type="http://schemas.openxmlformats.org/officeDocument/2006/relationships/image" Target="../media/image746.png"/><Relationship Id="rId271" Type="http://schemas.openxmlformats.org/officeDocument/2006/relationships/image" Target="../media/image566.png"/><Relationship Id="rId24" Type="http://schemas.openxmlformats.org/officeDocument/2006/relationships/customXml" Target="../ink/ink447.xml"/><Relationship Id="rId66" Type="http://schemas.openxmlformats.org/officeDocument/2006/relationships/customXml" Target="../ink/ink468.xml"/><Relationship Id="rId131" Type="http://schemas.openxmlformats.org/officeDocument/2006/relationships/image" Target="../media/image497.png"/><Relationship Id="rId327" Type="http://schemas.openxmlformats.org/officeDocument/2006/relationships/image" Target="../media/image594.png"/><Relationship Id="rId369" Type="http://schemas.openxmlformats.org/officeDocument/2006/relationships/customXml" Target="../ink/ink620.xml"/><Relationship Id="rId534" Type="http://schemas.openxmlformats.org/officeDocument/2006/relationships/image" Target="../media/image697.png"/><Relationship Id="rId576" Type="http://schemas.openxmlformats.org/officeDocument/2006/relationships/image" Target="../media/image718.png"/><Relationship Id="rId173" Type="http://schemas.openxmlformats.org/officeDocument/2006/relationships/image" Target="../media/image517.png"/><Relationship Id="rId229" Type="http://schemas.openxmlformats.org/officeDocument/2006/relationships/image" Target="../media/image545.png"/><Relationship Id="rId380" Type="http://schemas.openxmlformats.org/officeDocument/2006/relationships/image" Target="../media/image620.png"/><Relationship Id="rId436" Type="http://schemas.openxmlformats.org/officeDocument/2006/relationships/image" Target="../media/image648.png"/><Relationship Id="rId601" Type="http://schemas.openxmlformats.org/officeDocument/2006/relationships/customXml" Target="../ink/ink736.xml"/><Relationship Id="rId643" Type="http://schemas.openxmlformats.org/officeDocument/2006/relationships/customXml" Target="../ink/ink757.xml"/><Relationship Id="rId240" Type="http://schemas.openxmlformats.org/officeDocument/2006/relationships/customXml" Target="../ink/ink555.xml"/><Relationship Id="rId478" Type="http://schemas.openxmlformats.org/officeDocument/2006/relationships/image" Target="../media/image669.png"/><Relationship Id="rId35" Type="http://schemas.openxmlformats.org/officeDocument/2006/relationships/image" Target="../media/image450.png"/><Relationship Id="rId77" Type="http://schemas.openxmlformats.org/officeDocument/2006/relationships/image" Target="../media/image471.png"/><Relationship Id="rId100" Type="http://schemas.openxmlformats.org/officeDocument/2006/relationships/customXml" Target="../ink/ink485.xml"/><Relationship Id="rId282" Type="http://schemas.openxmlformats.org/officeDocument/2006/relationships/customXml" Target="../ink/ink576.xml"/><Relationship Id="rId338" Type="http://schemas.openxmlformats.org/officeDocument/2006/relationships/customXml" Target="../ink/ink604.xml"/><Relationship Id="rId503" Type="http://schemas.openxmlformats.org/officeDocument/2006/relationships/customXml" Target="../ink/ink687.xml"/><Relationship Id="rId545" Type="http://schemas.openxmlformats.org/officeDocument/2006/relationships/customXml" Target="../ink/ink708.xml"/><Relationship Id="rId587" Type="http://schemas.openxmlformats.org/officeDocument/2006/relationships/customXml" Target="../ink/ink729.xml"/><Relationship Id="rId8" Type="http://schemas.openxmlformats.org/officeDocument/2006/relationships/customXml" Target="../ink/ink439.xml"/><Relationship Id="rId142" Type="http://schemas.openxmlformats.org/officeDocument/2006/relationships/customXml" Target="../ink/ink506.xml"/><Relationship Id="rId184" Type="http://schemas.openxmlformats.org/officeDocument/2006/relationships/customXml" Target="../ink/ink527.xml"/><Relationship Id="rId391" Type="http://schemas.openxmlformats.org/officeDocument/2006/relationships/customXml" Target="../ink/ink631.xml"/><Relationship Id="rId405" Type="http://schemas.openxmlformats.org/officeDocument/2006/relationships/customXml" Target="../ink/ink638.xml"/><Relationship Id="rId447" Type="http://schemas.openxmlformats.org/officeDocument/2006/relationships/customXml" Target="../ink/ink659.xml"/><Relationship Id="rId612" Type="http://schemas.openxmlformats.org/officeDocument/2006/relationships/image" Target="../media/image736.png"/><Relationship Id="rId251" Type="http://schemas.openxmlformats.org/officeDocument/2006/relationships/image" Target="../media/image556.png"/><Relationship Id="rId489" Type="http://schemas.openxmlformats.org/officeDocument/2006/relationships/customXml" Target="../ink/ink680.xml"/><Relationship Id="rId654" Type="http://schemas.openxmlformats.org/officeDocument/2006/relationships/image" Target="../media/image757.png"/><Relationship Id="rId46" Type="http://schemas.openxmlformats.org/officeDocument/2006/relationships/customXml" Target="../ink/ink458.xml"/><Relationship Id="rId293" Type="http://schemas.openxmlformats.org/officeDocument/2006/relationships/image" Target="../media/image577.png"/><Relationship Id="rId307" Type="http://schemas.openxmlformats.org/officeDocument/2006/relationships/image" Target="../media/image584.png"/><Relationship Id="rId349" Type="http://schemas.openxmlformats.org/officeDocument/2006/relationships/image" Target="../media/image605.png"/><Relationship Id="rId514" Type="http://schemas.openxmlformats.org/officeDocument/2006/relationships/image" Target="../media/image687.png"/><Relationship Id="rId556" Type="http://schemas.openxmlformats.org/officeDocument/2006/relationships/image" Target="../media/image708.png"/><Relationship Id="rId88" Type="http://schemas.openxmlformats.org/officeDocument/2006/relationships/customXml" Target="../ink/ink479.xml"/><Relationship Id="rId111" Type="http://schemas.openxmlformats.org/officeDocument/2006/relationships/image" Target="../media/image488.png"/><Relationship Id="rId153" Type="http://schemas.openxmlformats.org/officeDocument/2006/relationships/image" Target="../media/image508.png"/><Relationship Id="rId195" Type="http://schemas.openxmlformats.org/officeDocument/2006/relationships/image" Target="../media/image528.png"/><Relationship Id="rId209" Type="http://schemas.openxmlformats.org/officeDocument/2006/relationships/image" Target="../media/image535.png"/><Relationship Id="rId360" Type="http://schemas.openxmlformats.org/officeDocument/2006/relationships/image" Target="../media/image610.png"/><Relationship Id="rId416" Type="http://schemas.openxmlformats.org/officeDocument/2006/relationships/image" Target="../media/image638.png"/><Relationship Id="rId598" Type="http://schemas.openxmlformats.org/officeDocument/2006/relationships/image" Target="../media/image729.png"/><Relationship Id="rId220" Type="http://schemas.openxmlformats.org/officeDocument/2006/relationships/customXml" Target="../ink/ink545.xml"/><Relationship Id="rId458" Type="http://schemas.openxmlformats.org/officeDocument/2006/relationships/image" Target="../media/image659.png"/><Relationship Id="rId623" Type="http://schemas.openxmlformats.org/officeDocument/2006/relationships/customXml" Target="../ink/ink747.xml"/><Relationship Id="rId15" Type="http://schemas.openxmlformats.org/officeDocument/2006/relationships/image" Target="../media/image440.png"/><Relationship Id="rId57" Type="http://schemas.openxmlformats.org/officeDocument/2006/relationships/image" Target="../media/image461.png"/><Relationship Id="rId262" Type="http://schemas.openxmlformats.org/officeDocument/2006/relationships/customXml" Target="../ink/ink566.xml"/><Relationship Id="rId318" Type="http://schemas.openxmlformats.org/officeDocument/2006/relationships/customXml" Target="../ink/ink594.xml"/><Relationship Id="rId525" Type="http://schemas.openxmlformats.org/officeDocument/2006/relationships/customXml" Target="../ink/ink698.xml"/><Relationship Id="rId567" Type="http://schemas.openxmlformats.org/officeDocument/2006/relationships/customXml" Target="../ink/ink719.xml"/><Relationship Id="rId99" Type="http://schemas.openxmlformats.org/officeDocument/2006/relationships/image" Target="../media/image482.png"/><Relationship Id="rId122" Type="http://schemas.openxmlformats.org/officeDocument/2006/relationships/customXml" Target="../ink/ink496.xml"/><Relationship Id="rId164" Type="http://schemas.openxmlformats.org/officeDocument/2006/relationships/customXml" Target="../ink/ink517.xml"/><Relationship Id="rId371" Type="http://schemas.openxmlformats.org/officeDocument/2006/relationships/customXml" Target="../ink/ink621.xml"/><Relationship Id="rId427" Type="http://schemas.openxmlformats.org/officeDocument/2006/relationships/customXml" Target="../ink/ink649.xml"/><Relationship Id="rId469" Type="http://schemas.openxmlformats.org/officeDocument/2006/relationships/customXml" Target="../ink/ink670.xml"/><Relationship Id="rId634" Type="http://schemas.openxmlformats.org/officeDocument/2006/relationships/image" Target="../media/image747.png"/><Relationship Id="rId26" Type="http://schemas.openxmlformats.org/officeDocument/2006/relationships/customXml" Target="../ink/ink448.xml"/><Relationship Id="rId231" Type="http://schemas.openxmlformats.org/officeDocument/2006/relationships/image" Target="../media/image546.png"/><Relationship Id="rId273" Type="http://schemas.openxmlformats.org/officeDocument/2006/relationships/image" Target="../media/image567.png"/><Relationship Id="rId329" Type="http://schemas.openxmlformats.org/officeDocument/2006/relationships/image" Target="../media/image595.png"/><Relationship Id="rId480" Type="http://schemas.openxmlformats.org/officeDocument/2006/relationships/image" Target="../media/image670.png"/><Relationship Id="rId536" Type="http://schemas.openxmlformats.org/officeDocument/2006/relationships/image" Target="../media/image698.png"/><Relationship Id="rId68" Type="http://schemas.openxmlformats.org/officeDocument/2006/relationships/customXml" Target="../ink/ink469.xml"/><Relationship Id="rId133" Type="http://schemas.openxmlformats.org/officeDocument/2006/relationships/image" Target="../media/image498.png"/><Relationship Id="rId175" Type="http://schemas.openxmlformats.org/officeDocument/2006/relationships/image" Target="../media/image518.png"/><Relationship Id="rId340" Type="http://schemas.openxmlformats.org/officeDocument/2006/relationships/customXml" Target="../ink/ink605.xml"/><Relationship Id="rId578" Type="http://schemas.openxmlformats.org/officeDocument/2006/relationships/image" Target="../media/image719.png"/><Relationship Id="rId200" Type="http://schemas.openxmlformats.org/officeDocument/2006/relationships/customXml" Target="../ink/ink535.xml"/><Relationship Id="rId382" Type="http://schemas.openxmlformats.org/officeDocument/2006/relationships/image" Target="../media/image621.png"/><Relationship Id="rId438" Type="http://schemas.openxmlformats.org/officeDocument/2006/relationships/image" Target="../media/image649.png"/><Relationship Id="rId603" Type="http://schemas.openxmlformats.org/officeDocument/2006/relationships/customXml" Target="../ink/ink737.xml"/><Relationship Id="rId645" Type="http://schemas.openxmlformats.org/officeDocument/2006/relationships/customXml" Target="../ink/ink758.xml"/><Relationship Id="rId242" Type="http://schemas.openxmlformats.org/officeDocument/2006/relationships/customXml" Target="../ink/ink556.xml"/><Relationship Id="rId284" Type="http://schemas.openxmlformats.org/officeDocument/2006/relationships/customXml" Target="../ink/ink577.xml"/><Relationship Id="rId491" Type="http://schemas.openxmlformats.org/officeDocument/2006/relationships/customXml" Target="../ink/ink681.xml"/><Relationship Id="rId505" Type="http://schemas.openxmlformats.org/officeDocument/2006/relationships/customXml" Target="../ink/ink688.xml"/><Relationship Id="rId37" Type="http://schemas.openxmlformats.org/officeDocument/2006/relationships/image" Target="../media/image451.png"/><Relationship Id="rId79" Type="http://schemas.openxmlformats.org/officeDocument/2006/relationships/image" Target="../media/image472.png"/><Relationship Id="rId102" Type="http://schemas.openxmlformats.org/officeDocument/2006/relationships/customXml" Target="../ink/ink486.xml"/><Relationship Id="rId144" Type="http://schemas.openxmlformats.org/officeDocument/2006/relationships/customXml" Target="../ink/ink507.xml"/><Relationship Id="rId547" Type="http://schemas.openxmlformats.org/officeDocument/2006/relationships/customXml" Target="../ink/ink709.xml"/><Relationship Id="rId589" Type="http://schemas.openxmlformats.org/officeDocument/2006/relationships/customXml" Target="../ink/ink730.xml"/><Relationship Id="rId90" Type="http://schemas.openxmlformats.org/officeDocument/2006/relationships/customXml" Target="../ink/ink480.xml"/><Relationship Id="rId186" Type="http://schemas.openxmlformats.org/officeDocument/2006/relationships/customXml" Target="../ink/ink528.xml"/><Relationship Id="rId351" Type="http://schemas.openxmlformats.org/officeDocument/2006/relationships/image" Target="../media/image606.png"/><Relationship Id="rId393" Type="http://schemas.openxmlformats.org/officeDocument/2006/relationships/customXml" Target="../ink/ink632.xml"/><Relationship Id="rId407" Type="http://schemas.openxmlformats.org/officeDocument/2006/relationships/customXml" Target="../ink/ink639.xml"/><Relationship Id="rId449" Type="http://schemas.openxmlformats.org/officeDocument/2006/relationships/customXml" Target="../ink/ink660.xml"/><Relationship Id="rId614" Type="http://schemas.openxmlformats.org/officeDocument/2006/relationships/image" Target="../media/image737.png"/><Relationship Id="rId211" Type="http://schemas.openxmlformats.org/officeDocument/2006/relationships/image" Target="../media/image536.png"/><Relationship Id="rId253" Type="http://schemas.openxmlformats.org/officeDocument/2006/relationships/image" Target="../media/image557.png"/><Relationship Id="rId295" Type="http://schemas.openxmlformats.org/officeDocument/2006/relationships/image" Target="../media/image578.png"/><Relationship Id="rId309" Type="http://schemas.openxmlformats.org/officeDocument/2006/relationships/image" Target="../media/image585.png"/><Relationship Id="rId460" Type="http://schemas.openxmlformats.org/officeDocument/2006/relationships/image" Target="../media/image660.png"/><Relationship Id="rId516" Type="http://schemas.openxmlformats.org/officeDocument/2006/relationships/image" Target="../media/image688.png"/><Relationship Id="rId48" Type="http://schemas.openxmlformats.org/officeDocument/2006/relationships/customXml" Target="../ink/ink459.xml"/><Relationship Id="rId113" Type="http://schemas.openxmlformats.org/officeDocument/2006/relationships/image" Target="../media/image489.png"/><Relationship Id="rId320" Type="http://schemas.openxmlformats.org/officeDocument/2006/relationships/customXml" Target="../ink/ink595.xml"/><Relationship Id="rId558" Type="http://schemas.openxmlformats.org/officeDocument/2006/relationships/image" Target="../media/image709.png"/><Relationship Id="rId155" Type="http://schemas.openxmlformats.org/officeDocument/2006/relationships/image" Target="../media/image509.png"/><Relationship Id="rId197" Type="http://schemas.openxmlformats.org/officeDocument/2006/relationships/image" Target="../media/image529.png"/><Relationship Id="rId362" Type="http://schemas.openxmlformats.org/officeDocument/2006/relationships/image" Target="../media/image611.png"/><Relationship Id="rId418" Type="http://schemas.openxmlformats.org/officeDocument/2006/relationships/image" Target="../media/image639.png"/><Relationship Id="rId625" Type="http://schemas.openxmlformats.org/officeDocument/2006/relationships/customXml" Target="../ink/ink748.xml"/><Relationship Id="rId222" Type="http://schemas.openxmlformats.org/officeDocument/2006/relationships/customXml" Target="../ink/ink546.xml"/><Relationship Id="rId264" Type="http://schemas.openxmlformats.org/officeDocument/2006/relationships/customXml" Target="../ink/ink567.xml"/><Relationship Id="rId471" Type="http://schemas.openxmlformats.org/officeDocument/2006/relationships/customXml" Target="../ink/ink671.xml"/><Relationship Id="rId17" Type="http://schemas.openxmlformats.org/officeDocument/2006/relationships/image" Target="../media/image441.png"/><Relationship Id="rId59" Type="http://schemas.openxmlformats.org/officeDocument/2006/relationships/image" Target="../media/image462.png"/><Relationship Id="rId124" Type="http://schemas.openxmlformats.org/officeDocument/2006/relationships/customXml" Target="../ink/ink497.xml"/><Relationship Id="rId527" Type="http://schemas.openxmlformats.org/officeDocument/2006/relationships/customXml" Target="../ink/ink699.xml"/><Relationship Id="rId569" Type="http://schemas.openxmlformats.org/officeDocument/2006/relationships/customXml" Target="../ink/ink720.xml"/><Relationship Id="rId70" Type="http://schemas.openxmlformats.org/officeDocument/2006/relationships/customXml" Target="../ink/ink470.xml"/><Relationship Id="rId166" Type="http://schemas.openxmlformats.org/officeDocument/2006/relationships/customXml" Target="../ink/ink518.xml"/><Relationship Id="rId331" Type="http://schemas.openxmlformats.org/officeDocument/2006/relationships/image" Target="../media/image596.png"/><Relationship Id="rId373" Type="http://schemas.openxmlformats.org/officeDocument/2006/relationships/customXml" Target="../ink/ink622.xml"/><Relationship Id="rId429" Type="http://schemas.openxmlformats.org/officeDocument/2006/relationships/customXml" Target="../ink/ink650.xml"/><Relationship Id="rId580" Type="http://schemas.openxmlformats.org/officeDocument/2006/relationships/image" Target="../media/image720.png"/><Relationship Id="rId636" Type="http://schemas.openxmlformats.org/officeDocument/2006/relationships/image" Target="../media/image748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547.png"/><Relationship Id="rId440" Type="http://schemas.openxmlformats.org/officeDocument/2006/relationships/image" Target="../media/image650.png"/><Relationship Id="rId28" Type="http://schemas.openxmlformats.org/officeDocument/2006/relationships/customXml" Target="../ink/ink449.xml"/><Relationship Id="rId275" Type="http://schemas.openxmlformats.org/officeDocument/2006/relationships/image" Target="../media/image568.png"/><Relationship Id="rId300" Type="http://schemas.openxmlformats.org/officeDocument/2006/relationships/customXml" Target="../ink/ink585.xml"/><Relationship Id="rId482" Type="http://schemas.openxmlformats.org/officeDocument/2006/relationships/image" Target="../media/image671.png"/><Relationship Id="rId538" Type="http://schemas.openxmlformats.org/officeDocument/2006/relationships/image" Target="../media/image699.png"/><Relationship Id="rId81" Type="http://schemas.openxmlformats.org/officeDocument/2006/relationships/image" Target="../media/image473.png"/><Relationship Id="rId135" Type="http://schemas.openxmlformats.org/officeDocument/2006/relationships/image" Target="../media/image499.png"/><Relationship Id="rId177" Type="http://schemas.openxmlformats.org/officeDocument/2006/relationships/image" Target="../media/image519.png"/><Relationship Id="rId342" Type="http://schemas.openxmlformats.org/officeDocument/2006/relationships/customXml" Target="../ink/ink606.xml"/><Relationship Id="rId384" Type="http://schemas.openxmlformats.org/officeDocument/2006/relationships/image" Target="../media/image622.png"/><Relationship Id="rId591" Type="http://schemas.openxmlformats.org/officeDocument/2006/relationships/customXml" Target="../ink/ink731.xml"/><Relationship Id="rId605" Type="http://schemas.openxmlformats.org/officeDocument/2006/relationships/customXml" Target="../ink/ink738.xml"/><Relationship Id="rId202" Type="http://schemas.openxmlformats.org/officeDocument/2006/relationships/customXml" Target="../ink/ink536.xml"/><Relationship Id="rId244" Type="http://schemas.openxmlformats.org/officeDocument/2006/relationships/customXml" Target="../ink/ink557.xml"/><Relationship Id="rId647" Type="http://schemas.openxmlformats.org/officeDocument/2006/relationships/customXml" Target="../ink/ink759.xml"/><Relationship Id="rId39" Type="http://schemas.openxmlformats.org/officeDocument/2006/relationships/image" Target="../media/image452.png"/><Relationship Id="rId286" Type="http://schemas.openxmlformats.org/officeDocument/2006/relationships/customXml" Target="../ink/ink578.xml"/><Relationship Id="rId451" Type="http://schemas.openxmlformats.org/officeDocument/2006/relationships/customXml" Target="../ink/ink661.xml"/><Relationship Id="rId493" Type="http://schemas.openxmlformats.org/officeDocument/2006/relationships/customXml" Target="../ink/ink682.xml"/><Relationship Id="rId507" Type="http://schemas.openxmlformats.org/officeDocument/2006/relationships/customXml" Target="../ink/ink689.xml"/><Relationship Id="rId549" Type="http://schemas.openxmlformats.org/officeDocument/2006/relationships/customXml" Target="../ink/ink710.xml"/><Relationship Id="rId50" Type="http://schemas.openxmlformats.org/officeDocument/2006/relationships/customXml" Target="../ink/ink460.xml"/><Relationship Id="rId104" Type="http://schemas.openxmlformats.org/officeDocument/2006/relationships/customXml" Target="../ink/ink487.xml"/><Relationship Id="rId146" Type="http://schemas.openxmlformats.org/officeDocument/2006/relationships/customXml" Target="../ink/ink508.xml"/><Relationship Id="rId188" Type="http://schemas.openxmlformats.org/officeDocument/2006/relationships/customXml" Target="../ink/ink529.xml"/><Relationship Id="rId311" Type="http://schemas.openxmlformats.org/officeDocument/2006/relationships/image" Target="../media/image586.png"/><Relationship Id="rId353" Type="http://schemas.openxmlformats.org/officeDocument/2006/relationships/image" Target="../media/image607.png"/><Relationship Id="rId395" Type="http://schemas.openxmlformats.org/officeDocument/2006/relationships/customXml" Target="../ink/ink633.xml"/><Relationship Id="rId409" Type="http://schemas.openxmlformats.org/officeDocument/2006/relationships/customXml" Target="../ink/ink640.xml"/><Relationship Id="rId560" Type="http://schemas.openxmlformats.org/officeDocument/2006/relationships/image" Target="../media/image710.png"/><Relationship Id="rId92" Type="http://schemas.openxmlformats.org/officeDocument/2006/relationships/customXml" Target="../ink/ink481.xml"/><Relationship Id="rId213" Type="http://schemas.openxmlformats.org/officeDocument/2006/relationships/image" Target="../media/image537.png"/><Relationship Id="rId420" Type="http://schemas.openxmlformats.org/officeDocument/2006/relationships/image" Target="../media/image640.png"/><Relationship Id="rId616" Type="http://schemas.openxmlformats.org/officeDocument/2006/relationships/image" Target="../media/image738.png"/><Relationship Id="rId255" Type="http://schemas.openxmlformats.org/officeDocument/2006/relationships/image" Target="../media/image558.png"/><Relationship Id="rId297" Type="http://schemas.openxmlformats.org/officeDocument/2006/relationships/image" Target="../media/image579.png"/><Relationship Id="rId462" Type="http://schemas.openxmlformats.org/officeDocument/2006/relationships/image" Target="../media/image661.png"/><Relationship Id="rId518" Type="http://schemas.openxmlformats.org/officeDocument/2006/relationships/image" Target="../media/image689.png"/><Relationship Id="rId115" Type="http://schemas.openxmlformats.org/officeDocument/2006/relationships/image" Target="../media/image21.png"/><Relationship Id="rId157" Type="http://schemas.openxmlformats.org/officeDocument/2006/relationships/image" Target="../media/image510.png"/><Relationship Id="rId322" Type="http://schemas.openxmlformats.org/officeDocument/2006/relationships/customXml" Target="../ink/ink596.xml"/><Relationship Id="rId364" Type="http://schemas.openxmlformats.org/officeDocument/2006/relationships/image" Target="../media/image612.png"/><Relationship Id="rId61" Type="http://schemas.openxmlformats.org/officeDocument/2006/relationships/image" Target="../media/image463.png"/><Relationship Id="rId199" Type="http://schemas.openxmlformats.org/officeDocument/2006/relationships/image" Target="../media/image530.png"/><Relationship Id="rId571" Type="http://schemas.openxmlformats.org/officeDocument/2006/relationships/customXml" Target="../ink/ink721.xml"/><Relationship Id="rId627" Type="http://schemas.openxmlformats.org/officeDocument/2006/relationships/customXml" Target="../ink/ink749.xml"/><Relationship Id="rId19" Type="http://schemas.openxmlformats.org/officeDocument/2006/relationships/image" Target="../media/image442.png"/><Relationship Id="rId224" Type="http://schemas.openxmlformats.org/officeDocument/2006/relationships/customXml" Target="../ink/ink547.xml"/><Relationship Id="rId266" Type="http://schemas.openxmlformats.org/officeDocument/2006/relationships/customXml" Target="../ink/ink568.xml"/><Relationship Id="rId431" Type="http://schemas.openxmlformats.org/officeDocument/2006/relationships/customXml" Target="../ink/ink651.xml"/><Relationship Id="rId473" Type="http://schemas.openxmlformats.org/officeDocument/2006/relationships/customXml" Target="../ink/ink672.xml"/><Relationship Id="rId529" Type="http://schemas.openxmlformats.org/officeDocument/2006/relationships/customXml" Target="../ink/ink700.xml"/><Relationship Id="rId30" Type="http://schemas.openxmlformats.org/officeDocument/2006/relationships/customXml" Target="../ink/ink450.xml"/><Relationship Id="rId126" Type="http://schemas.openxmlformats.org/officeDocument/2006/relationships/customXml" Target="../ink/ink498.xml"/><Relationship Id="rId168" Type="http://schemas.openxmlformats.org/officeDocument/2006/relationships/customXml" Target="../ink/ink519.xml"/><Relationship Id="rId333" Type="http://schemas.openxmlformats.org/officeDocument/2006/relationships/image" Target="../media/image597.png"/><Relationship Id="rId540" Type="http://schemas.openxmlformats.org/officeDocument/2006/relationships/image" Target="../media/image700.png"/><Relationship Id="rId72" Type="http://schemas.openxmlformats.org/officeDocument/2006/relationships/customXml" Target="../ink/ink471.xml"/><Relationship Id="rId375" Type="http://schemas.openxmlformats.org/officeDocument/2006/relationships/customXml" Target="../ink/ink623.xml"/><Relationship Id="rId582" Type="http://schemas.openxmlformats.org/officeDocument/2006/relationships/image" Target="../media/image721.png"/><Relationship Id="rId638" Type="http://schemas.openxmlformats.org/officeDocument/2006/relationships/image" Target="../media/image749.png"/><Relationship Id="rId3" Type="http://schemas.openxmlformats.org/officeDocument/2006/relationships/image" Target="../media/image434.png"/><Relationship Id="rId235" Type="http://schemas.openxmlformats.org/officeDocument/2006/relationships/image" Target="../media/image548.png"/><Relationship Id="rId277" Type="http://schemas.openxmlformats.org/officeDocument/2006/relationships/image" Target="../media/image569.png"/><Relationship Id="rId400" Type="http://schemas.openxmlformats.org/officeDocument/2006/relationships/image" Target="../media/image630.png"/><Relationship Id="rId442" Type="http://schemas.openxmlformats.org/officeDocument/2006/relationships/image" Target="../media/image651.png"/><Relationship Id="rId484" Type="http://schemas.openxmlformats.org/officeDocument/2006/relationships/image" Target="../media/image672.png"/><Relationship Id="rId137" Type="http://schemas.openxmlformats.org/officeDocument/2006/relationships/image" Target="../media/image500.png"/><Relationship Id="rId302" Type="http://schemas.openxmlformats.org/officeDocument/2006/relationships/customXml" Target="../ink/ink586.xml"/><Relationship Id="rId344" Type="http://schemas.openxmlformats.org/officeDocument/2006/relationships/customXml" Target="../ink/ink607.xml"/><Relationship Id="rId41" Type="http://schemas.openxmlformats.org/officeDocument/2006/relationships/image" Target="../media/image453.png"/><Relationship Id="rId83" Type="http://schemas.openxmlformats.org/officeDocument/2006/relationships/image" Target="../media/image474.png"/><Relationship Id="rId179" Type="http://schemas.openxmlformats.org/officeDocument/2006/relationships/image" Target="../media/image520.png"/><Relationship Id="rId386" Type="http://schemas.openxmlformats.org/officeDocument/2006/relationships/image" Target="../media/image623.png"/><Relationship Id="rId551" Type="http://schemas.openxmlformats.org/officeDocument/2006/relationships/customXml" Target="../ink/ink711.xml"/><Relationship Id="rId593" Type="http://schemas.openxmlformats.org/officeDocument/2006/relationships/customXml" Target="../ink/ink732.xml"/><Relationship Id="rId607" Type="http://schemas.openxmlformats.org/officeDocument/2006/relationships/customXml" Target="../ink/ink739.xml"/><Relationship Id="rId649" Type="http://schemas.openxmlformats.org/officeDocument/2006/relationships/customXml" Target="../ink/ink760.xml"/><Relationship Id="rId190" Type="http://schemas.openxmlformats.org/officeDocument/2006/relationships/customXml" Target="../ink/ink530.xml"/><Relationship Id="rId204" Type="http://schemas.openxmlformats.org/officeDocument/2006/relationships/customXml" Target="../ink/ink537.xml"/><Relationship Id="rId246" Type="http://schemas.openxmlformats.org/officeDocument/2006/relationships/customXml" Target="../ink/ink558.xml"/><Relationship Id="rId288" Type="http://schemas.openxmlformats.org/officeDocument/2006/relationships/customXml" Target="../ink/ink579.xml"/><Relationship Id="rId411" Type="http://schemas.openxmlformats.org/officeDocument/2006/relationships/customXml" Target="../ink/ink641.xml"/><Relationship Id="rId453" Type="http://schemas.openxmlformats.org/officeDocument/2006/relationships/customXml" Target="../ink/ink662.xml"/><Relationship Id="rId509" Type="http://schemas.openxmlformats.org/officeDocument/2006/relationships/customXml" Target="../ink/ink690.xml"/><Relationship Id="rId106" Type="http://schemas.openxmlformats.org/officeDocument/2006/relationships/customXml" Target="../ink/ink488.xml"/><Relationship Id="rId313" Type="http://schemas.openxmlformats.org/officeDocument/2006/relationships/image" Target="../media/image587.png"/><Relationship Id="rId495" Type="http://schemas.openxmlformats.org/officeDocument/2006/relationships/customXml" Target="../ink/ink683.xml"/><Relationship Id="rId10" Type="http://schemas.openxmlformats.org/officeDocument/2006/relationships/customXml" Target="../ink/ink440.xml"/><Relationship Id="rId52" Type="http://schemas.openxmlformats.org/officeDocument/2006/relationships/customXml" Target="../ink/ink461.xml"/><Relationship Id="rId94" Type="http://schemas.openxmlformats.org/officeDocument/2006/relationships/customXml" Target="../ink/ink482.xml"/><Relationship Id="rId148" Type="http://schemas.openxmlformats.org/officeDocument/2006/relationships/customXml" Target="../ink/ink509.xml"/><Relationship Id="rId355" Type="http://schemas.openxmlformats.org/officeDocument/2006/relationships/image" Target="../media/image608.png"/><Relationship Id="rId397" Type="http://schemas.openxmlformats.org/officeDocument/2006/relationships/customXml" Target="../ink/ink634.xml"/><Relationship Id="rId520" Type="http://schemas.openxmlformats.org/officeDocument/2006/relationships/image" Target="../media/image690.png"/><Relationship Id="rId562" Type="http://schemas.openxmlformats.org/officeDocument/2006/relationships/image" Target="../media/image711.png"/><Relationship Id="rId618" Type="http://schemas.openxmlformats.org/officeDocument/2006/relationships/image" Target="../media/image739.png"/><Relationship Id="rId215" Type="http://schemas.openxmlformats.org/officeDocument/2006/relationships/image" Target="../media/image538.png"/><Relationship Id="rId257" Type="http://schemas.openxmlformats.org/officeDocument/2006/relationships/image" Target="../media/image559.png"/><Relationship Id="rId422" Type="http://schemas.openxmlformats.org/officeDocument/2006/relationships/image" Target="../media/image641.png"/><Relationship Id="rId464" Type="http://schemas.openxmlformats.org/officeDocument/2006/relationships/image" Target="../media/image662.png"/><Relationship Id="rId299" Type="http://schemas.openxmlformats.org/officeDocument/2006/relationships/image" Target="../media/image580.png"/><Relationship Id="rId63" Type="http://schemas.openxmlformats.org/officeDocument/2006/relationships/image" Target="../media/image464.png"/><Relationship Id="rId159" Type="http://schemas.openxmlformats.org/officeDocument/2006/relationships/image" Target="../media/image42.png"/><Relationship Id="rId366" Type="http://schemas.openxmlformats.org/officeDocument/2006/relationships/image" Target="../media/image613.png"/><Relationship Id="rId573" Type="http://schemas.openxmlformats.org/officeDocument/2006/relationships/customXml" Target="../ink/ink722.xml"/><Relationship Id="rId226" Type="http://schemas.openxmlformats.org/officeDocument/2006/relationships/customXml" Target="../ink/ink548.xml"/><Relationship Id="rId433" Type="http://schemas.openxmlformats.org/officeDocument/2006/relationships/customXml" Target="../ink/ink652.xml"/><Relationship Id="rId640" Type="http://schemas.openxmlformats.org/officeDocument/2006/relationships/image" Target="../media/image750.png"/><Relationship Id="rId74" Type="http://schemas.openxmlformats.org/officeDocument/2006/relationships/customXml" Target="../ink/ink472.xml"/><Relationship Id="rId377" Type="http://schemas.openxmlformats.org/officeDocument/2006/relationships/customXml" Target="../ink/ink624.xml"/><Relationship Id="rId500" Type="http://schemas.openxmlformats.org/officeDocument/2006/relationships/image" Target="../media/image680.png"/><Relationship Id="rId584" Type="http://schemas.openxmlformats.org/officeDocument/2006/relationships/image" Target="../media/image722.png"/><Relationship Id="rId5" Type="http://schemas.openxmlformats.org/officeDocument/2006/relationships/image" Target="../media/image435.png"/><Relationship Id="rId237" Type="http://schemas.openxmlformats.org/officeDocument/2006/relationships/image" Target="../media/image549.png"/><Relationship Id="rId444" Type="http://schemas.openxmlformats.org/officeDocument/2006/relationships/image" Target="../media/image652.png"/><Relationship Id="rId651" Type="http://schemas.openxmlformats.org/officeDocument/2006/relationships/customXml" Target="../ink/ink761.xml"/><Relationship Id="rId290" Type="http://schemas.openxmlformats.org/officeDocument/2006/relationships/customXml" Target="../ink/ink580.xml"/><Relationship Id="rId304" Type="http://schemas.openxmlformats.org/officeDocument/2006/relationships/customXml" Target="../ink/ink587.xml"/><Relationship Id="rId388" Type="http://schemas.openxmlformats.org/officeDocument/2006/relationships/image" Target="../media/image624.png"/><Relationship Id="rId511" Type="http://schemas.openxmlformats.org/officeDocument/2006/relationships/customXml" Target="../ink/ink691.xml"/><Relationship Id="rId609" Type="http://schemas.openxmlformats.org/officeDocument/2006/relationships/customXml" Target="../ink/ink740.xml"/><Relationship Id="rId85" Type="http://schemas.openxmlformats.org/officeDocument/2006/relationships/image" Target="../media/image475.png"/><Relationship Id="rId150" Type="http://schemas.openxmlformats.org/officeDocument/2006/relationships/customXml" Target="../ink/ink510.xml"/><Relationship Id="rId595" Type="http://schemas.openxmlformats.org/officeDocument/2006/relationships/customXml" Target="../ink/ink733.xml"/><Relationship Id="rId248" Type="http://schemas.openxmlformats.org/officeDocument/2006/relationships/customXml" Target="../ink/ink559.xml"/><Relationship Id="rId455" Type="http://schemas.openxmlformats.org/officeDocument/2006/relationships/customXml" Target="../ink/ink663.xml"/><Relationship Id="rId12" Type="http://schemas.openxmlformats.org/officeDocument/2006/relationships/customXml" Target="../ink/ink441.xml"/><Relationship Id="rId108" Type="http://schemas.openxmlformats.org/officeDocument/2006/relationships/customXml" Target="../ink/ink489.xml"/><Relationship Id="rId315" Type="http://schemas.openxmlformats.org/officeDocument/2006/relationships/image" Target="../media/image588.png"/><Relationship Id="rId522" Type="http://schemas.openxmlformats.org/officeDocument/2006/relationships/image" Target="../media/image691.png"/><Relationship Id="rId96" Type="http://schemas.openxmlformats.org/officeDocument/2006/relationships/customXml" Target="../ink/ink483.xml"/><Relationship Id="rId161" Type="http://schemas.openxmlformats.org/officeDocument/2006/relationships/image" Target="../media/image511.png"/><Relationship Id="rId399" Type="http://schemas.openxmlformats.org/officeDocument/2006/relationships/customXml" Target="../ink/ink635.xml"/><Relationship Id="rId259" Type="http://schemas.openxmlformats.org/officeDocument/2006/relationships/image" Target="../media/image560.png"/><Relationship Id="rId466" Type="http://schemas.openxmlformats.org/officeDocument/2006/relationships/image" Target="../media/image663.png"/><Relationship Id="rId23" Type="http://schemas.openxmlformats.org/officeDocument/2006/relationships/image" Target="../media/image444.png"/><Relationship Id="rId119" Type="http://schemas.openxmlformats.org/officeDocument/2006/relationships/image" Target="../media/image491.png"/><Relationship Id="rId326" Type="http://schemas.openxmlformats.org/officeDocument/2006/relationships/customXml" Target="../ink/ink598.xml"/><Relationship Id="rId533" Type="http://schemas.openxmlformats.org/officeDocument/2006/relationships/customXml" Target="../ink/ink702.xml"/><Relationship Id="rId172" Type="http://schemas.openxmlformats.org/officeDocument/2006/relationships/customXml" Target="../ink/ink521.xml"/><Relationship Id="rId477" Type="http://schemas.openxmlformats.org/officeDocument/2006/relationships/customXml" Target="../ink/ink674.xml"/><Relationship Id="rId600" Type="http://schemas.openxmlformats.org/officeDocument/2006/relationships/image" Target="../media/image730.png"/><Relationship Id="rId337" Type="http://schemas.openxmlformats.org/officeDocument/2006/relationships/image" Target="../media/image599.png"/><Relationship Id="rId34" Type="http://schemas.openxmlformats.org/officeDocument/2006/relationships/customXml" Target="../ink/ink452.xml"/><Relationship Id="rId544" Type="http://schemas.openxmlformats.org/officeDocument/2006/relationships/image" Target="../media/image702.png"/><Relationship Id="rId183" Type="http://schemas.openxmlformats.org/officeDocument/2006/relationships/image" Target="../media/image522.png"/><Relationship Id="rId390" Type="http://schemas.openxmlformats.org/officeDocument/2006/relationships/image" Target="../media/image625.png"/><Relationship Id="rId404" Type="http://schemas.openxmlformats.org/officeDocument/2006/relationships/image" Target="../media/image632.png"/><Relationship Id="rId611" Type="http://schemas.openxmlformats.org/officeDocument/2006/relationships/customXml" Target="../ink/ink741.xml"/><Relationship Id="rId250" Type="http://schemas.openxmlformats.org/officeDocument/2006/relationships/customXml" Target="../ink/ink560.xml"/><Relationship Id="rId488" Type="http://schemas.openxmlformats.org/officeDocument/2006/relationships/image" Target="../media/image674.png"/><Relationship Id="rId45" Type="http://schemas.openxmlformats.org/officeDocument/2006/relationships/image" Target="../media/image455.png"/><Relationship Id="rId110" Type="http://schemas.openxmlformats.org/officeDocument/2006/relationships/customXml" Target="../ink/ink490.xml"/><Relationship Id="rId348" Type="http://schemas.openxmlformats.org/officeDocument/2006/relationships/customXml" Target="../ink/ink609.xml"/><Relationship Id="rId555" Type="http://schemas.openxmlformats.org/officeDocument/2006/relationships/customXml" Target="../ink/ink713.xml"/><Relationship Id="rId194" Type="http://schemas.openxmlformats.org/officeDocument/2006/relationships/customXml" Target="../ink/ink532.xml"/><Relationship Id="rId208" Type="http://schemas.openxmlformats.org/officeDocument/2006/relationships/customXml" Target="../ink/ink539.xml"/><Relationship Id="rId415" Type="http://schemas.openxmlformats.org/officeDocument/2006/relationships/customXml" Target="../ink/ink643.xml"/><Relationship Id="rId622" Type="http://schemas.openxmlformats.org/officeDocument/2006/relationships/image" Target="../media/image741.png"/><Relationship Id="rId261" Type="http://schemas.openxmlformats.org/officeDocument/2006/relationships/image" Target="../media/image561.png"/><Relationship Id="rId499" Type="http://schemas.openxmlformats.org/officeDocument/2006/relationships/customXml" Target="../ink/ink685.xml"/><Relationship Id="rId56" Type="http://schemas.openxmlformats.org/officeDocument/2006/relationships/customXml" Target="../ink/ink463.xml"/><Relationship Id="rId359" Type="http://schemas.openxmlformats.org/officeDocument/2006/relationships/customXml" Target="../ink/ink615.xml"/><Relationship Id="rId566" Type="http://schemas.openxmlformats.org/officeDocument/2006/relationships/image" Target="../media/image713.png"/><Relationship Id="rId121" Type="http://schemas.openxmlformats.org/officeDocument/2006/relationships/image" Target="../media/image492.png"/><Relationship Id="rId219" Type="http://schemas.openxmlformats.org/officeDocument/2006/relationships/image" Target="../media/image540.png"/><Relationship Id="rId426" Type="http://schemas.openxmlformats.org/officeDocument/2006/relationships/image" Target="../media/image643.png"/><Relationship Id="rId633" Type="http://schemas.openxmlformats.org/officeDocument/2006/relationships/customXml" Target="../ink/ink752.xml"/><Relationship Id="rId67" Type="http://schemas.openxmlformats.org/officeDocument/2006/relationships/image" Target="../media/image466.png"/><Relationship Id="rId272" Type="http://schemas.openxmlformats.org/officeDocument/2006/relationships/customXml" Target="../ink/ink571.xml"/><Relationship Id="rId577" Type="http://schemas.openxmlformats.org/officeDocument/2006/relationships/customXml" Target="../ink/ink724.xml"/><Relationship Id="rId132" Type="http://schemas.openxmlformats.org/officeDocument/2006/relationships/customXml" Target="../ink/ink501.xml"/><Relationship Id="rId437" Type="http://schemas.openxmlformats.org/officeDocument/2006/relationships/customXml" Target="../ink/ink654.xml"/><Relationship Id="rId644" Type="http://schemas.openxmlformats.org/officeDocument/2006/relationships/image" Target="../media/image752.png"/><Relationship Id="rId283" Type="http://schemas.openxmlformats.org/officeDocument/2006/relationships/image" Target="../media/image572.png"/><Relationship Id="rId490" Type="http://schemas.openxmlformats.org/officeDocument/2006/relationships/image" Target="../media/image675.png"/><Relationship Id="rId504" Type="http://schemas.openxmlformats.org/officeDocument/2006/relationships/image" Target="../media/image682.png"/><Relationship Id="rId78" Type="http://schemas.openxmlformats.org/officeDocument/2006/relationships/customXml" Target="../ink/ink474.xml"/><Relationship Id="rId143" Type="http://schemas.openxmlformats.org/officeDocument/2006/relationships/image" Target="../media/image503.png"/><Relationship Id="rId350" Type="http://schemas.openxmlformats.org/officeDocument/2006/relationships/customXml" Target="../ink/ink610.xml"/><Relationship Id="rId588" Type="http://schemas.openxmlformats.org/officeDocument/2006/relationships/image" Target="../media/image724.png"/><Relationship Id="rId9" Type="http://schemas.openxmlformats.org/officeDocument/2006/relationships/image" Target="../media/image437.png"/><Relationship Id="rId210" Type="http://schemas.openxmlformats.org/officeDocument/2006/relationships/customXml" Target="../ink/ink540.xml"/><Relationship Id="rId448" Type="http://schemas.openxmlformats.org/officeDocument/2006/relationships/image" Target="../media/image654.png"/><Relationship Id="rId294" Type="http://schemas.openxmlformats.org/officeDocument/2006/relationships/customXml" Target="../ink/ink582.xml"/><Relationship Id="rId308" Type="http://schemas.openxmlformats.org/officeDocument/2006/relationships/customXml" Target="../ink/ink589.xml"/><Relationship Id="rId515" Type="http://schemas.openxmlformats.org/officeDocument/2006/relationships/customXml" Target="../ink/ink693.xml"/><Relationship Id="rId89" Type="http://schemas.openxmlformats.org/officeDocument/2006/relationships/image" Target="../media/image477.png"/><Relationship Id="rId154" Type="http://schemas.openxmlformats.org/officeDocument/2006/relationships/customXml" Target="../ink/ink512.xml"/><Relationship Id="rId361" Type="http://schemas.openxmlformats.org/officeDocument/2006/relationships/customXml" Target="../ink/ink616.xml"/><Relationship Id="rId599" Type="http://schemas.openxmlformats.org/officeDocument/2006/relationships/customXml" Target="../ink/ink735.xml"/><Relationship Id="rId459" Type="http://schemas.openxmlformats.org/officeDocument/2006/relationships/customXml" Target="../ink/ink665.xml"/><Relationship Id="rId16" Type="http://schemas.openxmlformats.org/officeDocument/2006/relationships/customXml" Target="../ink/ink443.xml"/><Relationship Id="rId221" Type="http://schemas.openxmlformats.org/officeDocument/2006/relationships/image" Target="../media/image541.png"/><Relationship Id="rId319" Type="http://schemas.openxmlformats.org/officeDocument/2006/relationships/image" Target="../media/image590.png"/><Relationship Id="rId526" Type="http://schemas.openxmlformats.org/officeDocument/2006/relationships/image" Target="../media/image69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15.png"/><Relationship Id="rId299" Type="http://schemas.openxmlformats.org/officeDocument/2006/relationships/image" Target="../media/image903.png"/><Relationship Id="rId21" Type="http://schemas.openxmlformats.org/officeDocument/2006/relationships/image" Target="../media/image767.png"/><Relationship Id="rId63" Type="http://schemas.openxmlformats.org/officeDocument/2006/relationships/image" Target="../media/image788.png"/><Relationship Id="rId159" Type="http://schemas.openxmlformats.org/officeDocument/2006/relationships/image" Target="../media/image835.png"/><Relationship Id="rId324" Type="http://schemas.openxmlformats.org/officeDocument/2006/relationships/customXml" Target="../ink/ink924.xml"/><Relationship Id="rId366" Type="http://schemas.openxmlformats.org/officeDocument/2006/relationships/customXml" Target="../ink/ink945.xml"/><Relationship Id="rId170" Type="http://schemas.openxmlformats.org/officeDocument/2006/relationships/customXml" Target="../ink/ink847.xml"/><Relationship Id="rId226" Type="http://schemas.openxmlformats.org/officeDocument/2006/relationships/customXml" Target="../ink/ink875.xml"/><Relationship Id="rId433" Type="http://schemas.openxmlformats.org/officeDocument/2006/relationships/image" Target="../media/image970.png"/><Relationship Id="rId268" Type="http://schemas.openxmlformats.org/officeDocument/2006/relationships/customXml" Target="../ink/ink896.xml"/><Relationship Id="rId475" Type="http://schemas.openxmlformats.org/officeDocument/2006/relationships/image" Target="../media/image991.png"/><Relationship Id="rId32" Type="http://schemas.openxmlformats.org/officeDocument/2006/relationships/customXml" Target="../ink/ink778.xml"/><Relationship Id="rId74" Type="http://schemas.openxmlformats.org/officeDocument/2006/relationships/customXml" Target="../ink/ink799.xml"/><Relationship Id="rId128" Type="http://schemas.openxmlformats.org/officeDocument/2006/relationships/customXml" Target="../ink/ink826.xml"/><Relationship Id="rId335" Type="http://schemas.openxmlformats.org/officeDocument/2006/relationships/image" Target="../media/image921.png"/><Relationship Id="rId377" Type="http://schemas.openxmlformats.org/officeDocument/2006/relationships/image" Target="../media/image942.png"/><Relationship Id="rId5" Type="http://schemas.openxmlformats.org/officeDocument/2006/relationships/image" Target="../media/image759.png"/><Relationship Id="rId181" Type="http://schemas.openxmlformats.org/officeDocument/2006/relationships/image" Target="../media/image846.png"/><Relationship Id="rId237" Type="http://schemas.openxmlformats.org/officeDocument/2006/relationships/image" Target="../media/image873.png"/><Relationship Id="rId402" Type="http://schemas.openxmlformats.org/officeDocument/2006/relationships/customXml" Target="../ink/ink963.xml"/><Relationship Id="rId279" Type="http://schemas.openxmlformats.org/officeDocument/2006/relationships/image" Target="../media/image893.png"/><Relationship Id="rId444" Type="http://schemas.openxmlformats.org/officeDocument/2006/relationships/customXml" Target="../ink/ink984.xml"/><Relationship Id="rId43" Type="http://schemas.openxmlformats.org/officeDocument/2006/relationships/image" Target="../media/image778.png"/><Relationship Id="rId139" Type="http://schemas.openxmlformats.org/officeDocument/2006/relationships/image" Target="../media/image825.png"/><Relationship Id="rId290" Type="http://schemas.openxmlformats.org/officeDocument/2006/relationships/customXml" Target="../ink/ink907.xml"/><Relationship Id="rId304" Type="http://schemas.openxmlformats.org/officeDocument/2006/relationships/customXml" Target="../ink/ink914.xml"/><Relationship Id="rId346" Type="http://schemas.openxmlformats.org/officeDocument/2006/relationships/customXml" Target="../ink/ink935.xml"/><Relationship Id="rId388" Type="http://schemas.openxmlformats.org/officeDocument/2006/relationships/customXml" Target="../ink/ink956.xml"/><Relationship Id="rId85" Type="http://schemas.openxmlformats.org/officeDocument/2006/relationships/image" Target="../media/image799.png"/><Relationship Id="rId150" Type="http://schemas.openxmlformats.org/officeDocument/2006/relationships/customXml" Target="../ink/ink837.xml"/><Relationship Id="rId192" Type="http://schemas.openxmlformats.org/officeDocument/2006/relationships/customXml" Target="../ink/ink858.xml"/><Relationship Id="rId206" Type="http://schemas.openxmlformats.org/officeDocument/2006/relationships/customXml" Target="../ink/ink865.xml"/><Relationship Id="rId413" Type="http://schemas.openxmlformats.org/officeDocument/2006/relationships/image" Target="../media/image960.png"/><Relationship Id="rId248" Type="http://schemas.openxmlformats.org/officeDocument/2006/relationships/customXml" Target="../ink/ink886.xml"/><Relationship Id="rId455" Type="http://schemas.openxmlformats.org/officeDocument/2006/relationships/image" Target="../media/image981.png"/><Relationship Id="rId12" Type="http://schemas.openxmlformats.org/officeDocument/2006/relationships/customXml" Target="../ink/ink768.xml"/><Relationship Id="rId108" Type="http://schemas.openxmlformats.org/officeDocument/2006/relationships/customXml" Target="../ink/ink816.xml"/><Relationship Id="rId315" Type="http://schemas.openxmlformats.org/officeDocument/2006/relationships/image" Target="../media/image911.png"/><Relationship Id="rId357" Type="http://schemas.openxmlformats.org/officeDocument/2006/relationships/image" Target="../media/image932.png"/><Relationship Id="rId54" Type="http://schemas.openxmlformats.org/officeDocument/2006/relationships/customXml" Target="../ink/ink789.xml"/><Relationship Id="rId96" Type="http://schemas.openxmlformats.org/officeDocument/2006/relationships/customXml" Target="../ink/ink810.xml"/><Relationship Id="rId161" Type="http://schemas.openxmlformats.org/officeDocument/2006/relationships/image" Target="../media/image836.png"/><Relationship Id="rId217" Type="http://schemas.openxmlformats.org/officeDocument/2006/relationships/image" Target="../media/image863.png"/><Relationship Id="rId399" Type="http://schemas.openxmlformats.org/officeDocument/2006/relationships/image" Target="../media/image953.png"/><Relationship Id="rId259" Type="http://schemas.openxmlformats.org/officeDocument/2006/relationships/image" Target="../media/image883.png"/><Relationship Id="rId424" Type="http://schemas.openxmlformats.org/officeDocument/2006/relationships/customXml" Target="../ink/ink974.xml"/><Relationship Id="rId466" Type="http://schemas.openxmlformats.org/officeDocument/2006/relationships/customXml" Target="../ink/ink995.xml"/><Relationship Id="rId23" Type="http://schemas.openxmlformats.org/officeDocument/2006/relationships/image" Target="../media/image768.png"/><Relationship Id="rId119" Type="http://schemas.openxmlformats.org/officeDocument/2006/relationships/image" Target="../media/image816.png"/><Relationship Id="rId270" Type="http://schemas.openxmlformats.org/officeDocument/2006/relationships/customXml" Target="../ink/ink897.xml"/><Relationship Id="rId326" Type="http://schemas.openxmlformats.org/officeDocument/2006/relationships/customXml" Target="../ink/ink925.xml"/><Relationship Id="rId65" Type="http://schemas.openxmlformats.org/officeDocument/2006/relationships/image" Target="../media/image789.png"/><Relationship Id="rId130" Type="http://schemas.openxmlformats.org/officeDocument/2006/relationships/customXml" Target="../ink/ink827.xml"/><Relationship Id="rId368" Type="http://schemas.openxmlformats.org/officeDocument/2006/relationships/customXml" Target="../ink/ink946.xml"/><Relationship Id="rId172" Type="http://schemas.openxmlformats.org/officeDocument/2006/relationships/customXml" Target="../ink/ink848.xml"/><Relationship Id="rId228" Type="http://schemas.openxmlformats.org/officeDocument/2006/relationships/customXml" Target="../ink/ink876.xml"/><Relationship Id="rId435" Type="http://schemas.openxmlformats.org/officeDocument/2006/relationships/image" Target="../media/image971.png"/><Relationship Id="rId477" Type="http://schemas.openxmlformats.org/officeDocument/2006/relationships/image" Target="../media/image992.png"/><Relationship Id="rId281" Type="http://schemas.openxmlformats.org/officeDocument/2006/relationships/image" Target="../media/image894.png"/><Relationship Id="rId337" Type="http://schemas.openxmlformats.org/officeDocument/2006/relationships/image" Target="../media/image922.png"/><Relationship Id="rId34" Type="http://schemas.openxmlformats.org/officeDocument/2006/relationships/customXml" Target="../ink/ink779.xml"/><Relationship Id="rId76" Type="http://schemas.openxmlformats.org/officeDocument/2006/relationships/customXml" Target="../ink/ink800.xml"/><Relationship Id="rId141" Type="http://schemas.openxmlformats.org/officeDocument/2006/relationships/image" Target="../media/image826.png"/><Relationship Id="rId379" Type="http://schemas.openxmlformats.org/officeDocument/2006/relationships/image" Target="../media/image943.png"/><Relationship Id="rId7" Type="http://schemas.openxmlformats.org/officeDocument/2006/relationships/image" Target="../media/image760.png"/><Relationship Id="rId183" Type="http://schemas.openxmlformats.org/officeDocument/2006/relationships/image" Target="../media/image847.png"/><Relationship Id="rId239" Type="http://schemas.openxmlformats.org/officeDocument/2006/relationships/image" Target="../media/image874.png"/><Relationship Id="rId390" Type="http://schemas.openxmlformats.org/officeDocument/2006/relationships/customXml" Target="../ink/ink957.xml"/><Relationship Id="rId404" Type="http://schemas.openxmlformats.org/officeDocument/2006/relationships/customXml" Target="../ink/ink964.xml"/><Relationship Id="rId446" Type="http://schemas.openxmlformats.org/officeDocument/2006/relationships/customXml" Target="../ink/ink985.xml"/><Relationship Id="rId250" Type="http://schemas.openxmlformats.org/officeDocument/2006/relationships/customXml" Target="../ink/ink887.xml"/><Relationship Id="rId292" Type="http://schemas.openxmlformats.org/officeDocument/2006/relationships/customXml" Target="../ink/ink908.xml"/><Relationship Id="rId306" Type="http://schemas.openxmlformats.org/officeDocument/2006/relationships/customXml" Target="../ink/ink915.xml"/><Relationship Id="rId45" Type="http://schemas.openxmlformats.org/officeDocument/2006/relationships/image" Target="../media/image779.png"/><Relationship Id="rId87" Type="http://schemas.openxmlformats.org/officeDocument/2006/relationships/image" Target="../media/image800.png"/><Relationship Id="rId110" Type="http://schemas.openxmlformats.org/officeDocument/2006/relationships/customXml" Target="../ink/ink817.xml"/><Relationship Id="rId348" Type="http://schemas.openxmlformats.org/officeDocument/2006/relationships/customXml" Target="../ink/ink936.xml"/><Relationship Id="rId152" Type="http://schemas.openxmlformats.org/officeDocument/2006/relationships/customXml" Target="../ink/ink838.xml"/><Relationship Id="rId194" Type="http://schemas.openxmlformats.org/officeDocument/2006/relationships/customXml" Target="../ink/ink859.xml"/><Relationship Id="rId208" Type="http://schemas.openxmlformats.org/officeDocument/2006/relationships/customXml" Target="../ink/ink866.xml"/><Relationship Id="rId415" Type="http://schemas.openxmlformats.org/officeDocument/2006/relationships/image" Target="../media/image961.png"/><Relationship Id="rId457" Type="http://schemas.openxmlformats.org/officeDocument/2006/relationships/image" Target="../media/image982.png"/><Relationship Id="rId261" Type="http://schemas.openxmlformats.org/officeDocument/2006/relationships/image" Target="../media/image884.png"/><Relationship Id="rId14" Type="http://schemas.openxmlformats.org/officeDocument/2006/relationships/customXml" Target="../ink/ink769.xml"/><Relationship Id="rId56" Type="http://schemas.openxmlformats.org/officeDocument/2006/relationships/customXml" Target="../ink/ink790.xml"/><Relationship Id="rId317" Type="http://schemas.openxmlformats.org/officeDocument/2006/relationships/image" Target="../media/image912.png"/><Relationship Id="rId359" Type="http://schemas.openxmlformats.org/officeDocument/2006/relationships/image" Target="../media/image933.png"/><Relationship Id="rId98" Type="http://schemas.openxmlformats.org/officeDocument/2006/relationships/customXml" Target="../ink/ink811.xml"/><Relationship Id="rId121" Type="http://schemas.openxmlformats.org/officeDocument/2006/relationships/image" Target="../media/image817.png"/><Relationship Id="rId163" Type="http://schemas.openxmlformats.org/officeDocument/2006/relationships/image" Target="../media/image837.png"/><Relationship Id="rId219" Type="http://schemas.openxmlformats.org/officeDocument/2006/relationships/image" Target="../media/image864.png"/><Relationship Id="rId370" Type="http://schemas.openxmlformats.org/officeDocument/2006/relationships/customXml" Target="../ink/ink947.xml"/><Relationship Id="rId426" Type="http://schemas.openxmlformats.org/officeDocument/2006/relationships/customXml" Target="../ink/ink975.xml"/><Relationship Id="rId230" Type="http://schemas.openxmlformats.org/officeDocument/2006/relationships/customXml" Target="../ink/ink877.xml"/><Relationship Id="rId468" Type="http://schemas.openxmlformats.org/officeDocument/2006/relationships/customXml" Target="../ink/ink996.xml"/><Relationship Id="rId25" Type="http://schemas.openxmlformats.org/officeDocument/2006/relationships/image" Target="../media/image769.png"/><Relationship Id="rId67" Type="http://schemas.openxmlformats.org/officeDocument/2006/relationships/image" Target="../media/image790.png"/><Relationship Id="rId272" Type="http://schemas.openxmlformats.org/officeDocument/2006/relationships/customXml" Target="../ink/ink898.xml"/><Relationship Id="rId328" Type="http://schemas.openxmlformats.org/officeDocument/2006/relationships/customXml" Target="../ink/ink926.xml"/><Relationship Id="rId132" Type="http://schemas.openxmlformats.org/officeDocument/2006/relationships/customXml" Target="../ink/ink828.xml"/><Relationship Id="rId174" Type="http://schemas.openxmlformats.org/officeDocument/2006/relationships/customXml" Target="../ink/ink849.xml"/><Relationship Id="rId381" Type="http://schemas.openxmlformats.org/officeDocument/2006/relationships/image" Target="../media/image944.png"/><Relationship Id="rId241" Type="http://schemas.openxmlformats.org/officeDocument/2006/relationships/image" Target="../media/image875.png"/><Relationship Id="rId437" Type="http://schemas.openxmlformats.org/officeDocument/2006/relationships/image" Target="../media/image972.png"/><Relationship Id="rId36" Type="http://schemas.openxmlformats.org/officeDocument/2006/relationships/customXml" Target="../ink/ink780.xml"/><Relationship Id="rId283" Type="http://schemas.openxmlformats.org/officeDocument/2006/relationships/image" Target="../media/image895.png"/><Relationship Id="rId339" Type="http://schemas.openxmlformats.org/officeDocument/2006/relationships/image" Target="../media/image923.png"/><Relationship Id="rId78" Type="http://schemas.openxmlformats.org/officeDocument/2006/relationships/customXml" Target="../ink/ink801.xml"/><Relationship Id="rId101" Type="http://schemas.openxmlformats.org/officeDocument/2006/relationships/image" Target="../media/image807.png"/><Relationship Id="rId143" Type="http://schemas.openxmlformats.org/officeDocument/2006/relationships/image" Target="../media/image827.png"/><Relationship Id="rId185" Type="http://schemas.openxmlformats.org/officeDocument/2006/relationships/image" Target="../media/image848.png"/><Relationship Id="rId350" Type="http://schemas.openxmlformats.org/officeDocument/2006/relationships/customXml" Target="../ink/ink937.xml"/><Relationship Id="rId406" Type="http://schemas.openxmlformats.org/officeDocument/2006/relationships/customXml" Target="../ink/ink965.xml"/><Relationship Id="rId9" Type="http://schemas.openxmlformats.org/officeDocument/2006/relationships/image" Target="../media/image761.png"/><Relationship Id="rId210" Type="http://schemas.openxmlformats.org/officeDocument/2006/relationships/customXml" Target="../ink/ink867.xml"/><Relationship Id="rId392" Type="http://schemas.openxmlformats.org/officeDocument/2006/relationships/customXml" Target="../ink/ink958.xml"/><Relationship Id="rId448" Type="http://schemas.openxmlformats.org/officeDocument/2006/relationships/customXml" Target="../ink/ink986.xml"/><Relationship Id="rId252" Type="http://schemas.openxmlformats.org/officeDocument/2006/relationships/customXml" Target="../ink/ink888.xml"/><Relationship Id="rId294" Type="http://schemas.openxmlformats.org/officeDocument/2006/relationships/customXml" Target="../ink/ink909.xml"/><Relationship Id="rId308" Type="http://schemas.openxmlformats.org/officeDocument/2006/relationships/customXml" Target="../ink/ink916.xml"/><Relationship Id="rId47" Type="http://schemas.openxmlformats.org/officeDocument/2006/relationships/image" Target="../media/image780.png"/><Relationship Id="rId89" Type="http://schemas.openxmlformats.org/officeDocument/2006/relationships/image" Target="../media/image801.png"/><Relationship Id="rId112" Type="http://schemas.openxmlformats.org/officeDocument/2006/relationships/customXml" Target="../ink/ink818.xml"/><Relationship Id="rId154" Type="http://schemas.openxmlformats.org/officeDocument/2006/relationships/customXml" Target="../ink/ink839.xml"/><Relationship Id="rId361" Type="http://schemas.openxmlformats.org/officeDocument/2006/relationships/image" Target="../media/image934.png"/><Relationship Id="rId196" Type="http://schemas.openxmlformats.org/officeDocument/2006/relationships/customXml" Target="../ink/ink860.xml"/><Relationship Id="rId417" Type="http://schemas.openxmlformats.org/officeDocument/2006/relationships/image" Target="../media/image962.png"/><Relationship Id="rId459" Type="http://schemas.openxmlformats.org/officeDocument/2006/relationships/image" Target="../media/image983.png"/><Relationship Id="rId16" Type="http://schemas.openxmlformats.org/officeDocument/2006/relationships/customXml" Target="../ink/ink770.xml"/><Relationship Id="rId221" Type="http://schemas.openxmlformats.org/officeDocument/2006/relationships/image" Target="../media/image865.png"/><Relationship Id="rId263" Type="http://schemas.openxmlformats.org/officeDocument/2006/relationships/image" Target="../media/image885.png"/><Relationship Id="rId319" Type="http://schemas.openxmlformats.org/officeDocument/2006/relationships/image" Target="../media/image913.png"/><Relationship Id="rId470" Type="http://schemas.openxmlformats.org/officeDocument/2006/relationships/customXml" Target="../ink/ink997.xml"/><Relationship Id="rId58" Type="http://schemas.openxmlformats.org/officeDocument/2006/relationships/customXml" Target="../ink/ink791.xml"/><Relationship Id="rId123" Type="http://schemas.openxmlformats.org/officeDocument/2006/relationships/image" Target="../media/image818.png"/><Relationship Id="rId330" Type="http://schemas.openxmlformats.org/officeDocument/2006/relationships/customXml" Target="../ink/ink927.xml"/><Relationship Id="rId165" Type="http://schemas.openxmlformats.org/officeDocument/2006/relationships/image" Target="../media/image838.png"/><Relationship Id="rId372" Type="http://schemas.openxmlformats.org/officeDocument/2006/relationships/customXml" Target="../ink/ink948.xml"/><Relationship Id="rId428" Type="http://schemas.openxmlformats.org/officeDocument/2006/relationships/customXml" Target="../ink/ink976.xml"/><Relationship Id="rId232" Type="http://schemas.openxmlformats.org/officeDocument/2006/relationships/customXml" Target="../ink/ink878.xml"/><Relationship Id="rId274" Type="http://schemas.openxmlformats.org/officeDocument/2006/relationships/customXml" Target="../ink/ink899.xml"/><Relationship Id="rId27" Type="http://schemas.openxmlformats.org/officeDocument/2006/relationships/image" Target="../media/image770.png"/><Relationship Id="rId69" Type="http://schemas.openxmlformats.org/officeDocument/2006/relationships/image" Target="../media/image791.png"/><Relationship Id="rId134" Type="http://schemas.openxmlformats.org/officeDocument/2006/relationships/customXml" Target="../ink/ink829.xml"/><Relationship Id="rId80" Type="http://schemas.openxmlformats.org/officeDocument/2006/relationships/customXml" Target="../ink/ink802.xml"/><Relationship Id="rId176" Type="http://schemas.openxmlformats.org/officeDocument/2006/relationships/customXml" Target="../ink/ink850.xml"/><Relationship Id="rId341" Type="http://schemas.openxmlformats.org/officeDocument/2006/relationships/image" Target="../media/image924.png"/><Relationship Id="rId383" Type="http://schemas.openxmlformats.org/officeDocument/2006/relationships/image" Target="../media/image945.png"/><Relationship Id="rId439" Type="http://schemas.openxmlformats.org/officeDocument/2006/relationships/image" Target="../media/image973.png"/><Relationship Id="rId201" Type="http://schemas.openxmlformats.org/officeDocument/2006/relationships/image" Target="../media/image856.png"/><Relationship Id="rId243" Type="http://schemas.openxmlformats.org/officeDocument/2006/relationships/image" Target="../media/image876.png"/><Relationship Id="rId285" Type="http://schemas.openxmlformats.org/officeDocument/2006/relationships/image" Target="../media/image896.png"/><Relationship Id="rId450" Type="http://schemas.openxmlformats.org/officeDocument/2006/relationships/customXml" Target="../ink/ink987.xml"/><Relationship Id="rId38" Type="http://schemas.openxmlformats.org/officeDocument/2006/relationships/customXml" Target="../ink/ink781.xml"/><Relationship Id="rId103" Type="http://schemas.openxmlformats.org/officeDocument/2006/relationships/image" Target="../media/image808.png"/><Relationship Id="rId310" Type="http://schemas.openxmlformats.org/officeDocument/2006/relationships/customXml" Target="../ink/ink917.xml"/><Relationship Id="rId91" Type="http://schemas.openxmlformats.org/officeDocument/2006/relationships/image" Target="../media/image802.png"/><Relationship Id="rId145" Type="http://schemas.openxmlformats.org/officeDocument/2006/relationships/image" Target="../media/image828.png"/><Relationship Id="rId187" Type="http://schemas.openxmlformats.org/officeDocument/2006/relationships/image" Target="../media/image849.png"/><Relationship Id="rId352" Type="http://schemas.openxmlformats.org/officeDocument/2006/relationships/customXml" Target="../ink/ink938.xml"/><Relationship Id="rId394" Type="http://schemas.openxmlformats.org/officeDocument/2006/relationships/customXml" Target="../ink/ink959.xml"/><Relationship Id="rId408" Type="http://schemas.openxmlformats.org/officeDocument/2006/relationships/customXml" Target="../ink/ink966.xml"/><Relationship Id="rId212" Type="http://schemas.openxmlformats.org/officeDocument/2006/relationships/customXml" Target="../ink/ink868.xml"/><Relationship Id="rId254" Type="http://schemas.openxmlformats.org/officeDocument/2006/relationships/customXml" Target="../ink/ink889.xml"/><Relationship Id="rId49" Type="http://schemas.openxmlformats.org/officeDocument/2006/relationships/image" Target="../media/image781.png"/><Relationship Id="rId114" Type="http://schemas.openxmlformats.org/officeDocument/2006/relationships/customXml" Target="../ink/ink819.xml"/><Relationship Id="rId296" Type="http://schemas.openxmlformats.org/officeDocument/2006/relationships/customXml" Target="../ink/ink910.xml"/><Relationship Id="rId461" Type="http://schemas.openxmlformats.org/officeDocument/2006/relationships/image" Target="../media/image984.png"/><Relationship Id="rId60" Type="http://schemas.openxmlformats.org/officeDocument/2006/relationships/customXml" Target="../ink/ink792.xml"/><Relationship Id="rId156" Type="http://schemas.openxmlformats.org/officeDocument/2006/relationships/customXml" Target="../ink/ink840.xml"/><Relationship Id="rId198" Type="http://schemas.openxmlformats.org/officeDocument/2006/relationships/customXml" Target="../ink/ink861.xml"/><Relationship Id="rId321" Type="http://schemas.openxmlformats.org/officeDocument/2006/relationships/image" Target="../media/image914.png"/><Relationship Id="rId363" Type="http://schemas.openxmlformats.org/officeDocument/2006/relationships/image" Target="../media/image935.png"/><Relationship Id="rId419" Type="http://schemas.openxmlformats.org/officeDocument/2006/relationships/image" Target="../media/image963.png"/><Relationship Id="rId223" Type="http://schemas.openxmlformats.org/officeDocument/2006/relationships/image" Target="../media/image866.png"/><Relationship Id="rId430" Type="http://schemas.openxmlformats.org/officeDocument/2006/relationships/customXml" Target="../ink/ink977.xml"/><Relationship Id="rId18" Type="http://schemas.openxmlformats.org/officeDocument/2006/relationships/customXml" Target="../ink/ink771.xml"/><Relationship Id="rId265" Type="http://schemas.openxmlformats.org/officeDocument/2006/relationships/image" Target="../media/image886.png"/><Relationship Id="rId472" Type="http://schemas.openxmlformats.org/officeDocument/2006/relationships/customXml" Target="../ink/ink998.xml"/><Relationship Id="rId125" Type="http://schemas.openxmlformats.org/officeDocument/2006/relationships/image" Target="../media/image609.png"/><Relationship Id="rId167" Type="http://schemas.openxmlformats.org/officeDocument/2006/relationships/image" Target="../media/image839.png"/><Relationship Id="rId332" Type="http://schemas.openxmlformats.org/officeDocument/2006/relationships/customXml" Target="../ink/ink928.xml"/><Relationship Id="rId374" Type="http://schemas.openxmlformats.org/officeDocument/2006/relationships/customXml" Target="../ink/ink949.xml"/><Relationship Id="rId71" Type="http://schemas.openxmlformats.org/officeDocument/2006/relationships/image" Target="../media/image792.png"/><Relationship Id="rId234" Type="http://schemas.openxmlformats.org/officeDocument/2006/relationships/customXml" Target="../ink/ink879.xml"/><Relationship Id="rId2" Type="http://schemas.openxmlformats.org/officeDocument/2006/relationships/customXml" Target="../ink/ink763.xml"/><Relationship Id="rId29" Type="http://schemas.openxmlformats.org/officeDocument/2006/relationships/image" Target="../media/image771.png"/><Relationship Id="rId276" Type="http://schemas.openxmlformats.org/officeDocument/2006/relationships/customXml" Target="../ink/ink900.xml"/><Relationship Id="rId441" Type="http://schemas.openxmlformats.org/officeDocument/2006/relationships/image" Target="../media/image974.png"/><Relationship Id="rId40" Type="http://schemas.openxmlformats.org/officeDocument/2006/relationships/customXml" Target="../ink/ink782.xml"/><Relationship Id="rId136" Type="http://schemas.openxmlformats.org/officeDocument/2006/relationships/customXml" Target="../ink/ink830.xml"/><Relationship Id="rId178" Type="http://schemas.openxmlformats.org/officeDocument/2006/relationships/customXml" Target="../ink/ink851.xml"/><Relationship Id="rId301" Type="http://schemas.openxmlformats.org/officeDocument/2006/relationships/image" Target="../media/image904.png"/><Relationship Id="rId343" Type="http://schemas.openxmlformats.org/officeDocument/2006/relationships/image" Target="../media/image925.png"/><Relationship Id="rId82" Type="http://schemas.openxmlformats.org/officeDocument/2006/relationships/customXml" Target="../ink/ink803.xml"/><Relationship Id="rId203" Type="http://schemas.openxmlformats.org/officeDocument/2006/relationships/image" Target="../media/image857.png"/><Relationship Id="rId385" Type="http://schemas.openxmlformats.org/officeDocument/2006/relationships/image" Target="../media/image946.png"/><Relationship Id="rId245" Type="http://schemas.openxmlformats.org/officeDocument/2006/relationships/image" Target="../media/image517.png"/><Relationship Id="rId287" Type="http://schemas.openxmlformats.org/officeDocument/2006/relationships/image" Target="../media/image897.png"/><Relationship Id="rId410" Type="http://schemas.openxmlformats.org/officeDocument/2006/relationships/customXml" Target="../ink/ink967.xml"/><Relationship Id="rId452" Type="http://schemas.openxmlformats.org/officeDocument/2006/relationships/customXml" Target="../ink/ink988.xml"/><Relationship Id="rId105" Type="http://schemas.openxmlformats.org/officeDocument/2006/relationships/image" Target="../media/image809.png"/><Relationship Id="rId147" Type="http://schemas.openxmlformats.org/officeDocument/2006/relationships/image" Target="../media/image829.png"/><Relationship Id="rId312" Type="http://schemas.openxmlformats.org/officeDocument/2006/relationships/customXml" Target="../ink/ink918.xml"/><Relationship Id="rId354" Type="http://schemas.openxmlformats.org/officeDocument/2006/relationships/customXml" Target="../ink/ink939.xml"/><Relationship Id="rId51" Type="http://schemas.openxmlformats.org/officeDocument/2006/relationships/image" Target="../media/image782.png"/><Relationship Id="rId72" Type="http://schemas.openxmlformats.org/officeDocument/2006/relationships/customXml" Target="../ink/ink798.xml"/><Relationship Id="rId93" Type="http://schemas.openxmlformats.org/officeDocument/2006/relationships/image" Target="../media/image803.png"/><Relationship Id="rId189" Type="http://schemas.openxmlformats.org/officeDocument/2006/relationships/image" Target="../media/image850.png"/><Relationship Id="rId375" Type="http://schemas.openxmlformats.org/officeDocument/2006/relationships/image" Target="../media/image941.png"/><Relationship Id="rId396" Type="http://schemas.openxmlformats.org/officeDocument/2006/relationships/customXml" Target="../ink/ink960.xml"/><Relationship Id="rId3" Type="http://schemas.openxmlformats.org/officeDocument/2006/relationships/image" Target="../media/image758.png"/><Relationship Id="rId214" Type="http://schemas.openxmlformats.org/officeDocument/2006/relationships/customXml" Target="../ink/ink869.xml"/><Relationship Id="rId235" Type="http://schemas.openxmlformats.org/officeDocument/2006/relationships/image" Target="../media/image872.png"/><Relationship Id="rId256" Type="http://schemas.openxmlformats.org/officeDocument/2006/relationships/customXml" Target="../ink/ink890.xml"/><Relationship Id="rId277" Type="http://schemas.openxmlformats.org/officeDocument/2006/relationships/image" Target="../media/image892.png"/><Relationship Id="rId298" Type="http://schemas.openxmlformats.org/officeDocument/2006/relationships/customXml" Target="../ink/ink911.xml"/><Relationship Id="rId400" Type="http://schemas.openxmlformats.org/officeDocument/2006/relationships/customXml" Target="../ink/ink962.xml"/><Relationship Id="rId421" Type="http://schemas.openxmlformats.org/officeDocument/2006/relationships/image" Target="../media/image964.png"/><Relationship Id="rId442" Type="http://schemas.openxmlformats.org/officeDocument/2006/relationships/customXml" Target="../ink/ink983.xml"/><Relationship Id="rId463" Type="http://schemas.openxmlformats.org/officeDocument/2006/relationships/image" Target="../media/image985.png"/><Relationship Id="rId116" Type="http://schemas.openxmlformats.org/officeDocument/2006/relationships/customXml" Target="../ink/ink820.xml"/><Relationship Id="rId137" Type="http://schemas.openxmlformats.org/officeDocument/2006/relationships/image" Target="../media/image824.png"/><Relationship Id="rId158" Type="http://schemas.openxmlformats.org/officeDocument/2006/relationships/customXml" Target="../ink/ink841.xml"/><Relationship Id="rId302" Type="http://schemas.openxmlformats.org/officeDocument/2006/relationships/customXml" Target="../ink/ink913.xml"/><Relationship Id="rId323" Type="http://schemas.openxmlformats.org/officeDocument/2006/relationships/image" Target="../media/image915.png"/><Relationship Id="rId344" Type="http://schemas.openxmlformats.org/officeDocument/2006/relationships/customXml" Target="../ink/ink934.xml"/><Relationship Id="rId20" Type="http://schemas.openxmlformats.org/officeDocument/2006/relationships/customXml" Target="../ink/ink772.xml"/><Relationship Id="rId41" Type="http://schemas.openxmlformats.org/officeDocument/2006/relationships/image" Target="../media/image777.png"/><Relationship Id="rId62" Type="http://schemas.openxmlformats.org/officeDocument/2006/relationships/customXml" Target="../ink/ink793.xml"/><Relationship Id="rId83" Type="http://schemas.openxmlformats.org/officeDocument/2006/relationships/image" Target="../media/image798.png"/><Relationship Id="rId179" Type="http://schemas.openxmlformats.org/officeDocument/2006/relationships/image" Target="../media/image845.png"/><Relationship Id="rId365" Type="http://schemas.openxmlformats.org/officeDocument/2006/relationships/image" Target="../media/image936.png"/><Relationship Id="rId386" Type="http://schemas.openxmlformats.org/officeDocument/2006/relationships/customXml" Target="../ink/ink955.xml"/><Relationship Id="rId190" Type="http://schemas.openxmlformats.org/officeDocument/2006/relationships/customXml" Target="../ink/ink857.xml"/><Relationship Id="rId204" Type="http://schemas.openxmlformats.org/officeDocument/2006/relationships/customXml" Target="../ink/ink864.xml"/><Relationship Id="rId225" Type="http://schemas.openxmlformats.org/officeDocument/2006/relationships/image" Target="../media/image867.png"/><Relationship Id="rId246" Type="http://schemas.openxmlformats.org/officeDocument/2006/relationships/customXml" Target="../ink/ink885.xml"/><Relationship Id="rId267" Type="http://schemas.openxmlformats.org/officeDocument/2006/relationships/image" Target="../media/image887.png"/><Relationship Id="rId288" Type="http://schemas.openxmlformats.org/officeDocument/2006/relationships/customXml" Target="../ink/ink906.xml"/><Relationship Id="rId411" Type="http://schemas.openxmlformats.org/officeDocument/2006/relationships/image" Target="../media/image959.png"/><Relationship Id="rId432" Type="http://schemas.openxmlformats.org/officeDocument/2006/relationships/customXml" Target="../ink/ink978.xml"/><Relationship Id="rId453" Type="http://schemas.openxmlformats.org/officeDocument/2006/relationships/image" Target="../media/image980.png"/><Relationship Id="rId474" Type="http://schemas.openxmlformats.org/officeDocument/2006/relationships/customXml" Target="../ink/ink999.xml"/><Relationship Id="rId106" Type="http://schemas.openxmlformats.org/officeDocument/2006/relationships/customXml" Target="../ink/ink815.xml"/><Relationship Id="rId127" Type="http://schemas.openxmlformats.org/officeDocument/2006/relationships/image" Target="../media/image819.png"/><Relationship Id="rId313" Type="http://schemas.openxmlformats.org/officeDocument/2006/relationships/image" Target="../media/image910.png"/><Relationship Id="rId10" Type="http://schemas.openxmlformats.org/officeDocument/2006/relationships/customXml" Target="../ink/ink767.xml"/><Relationship Id="rId31" Type="http://schemas.openxmlformats.org/officeDocument/2006/relationships/image" Target="../media/image772.png"/><Relationship Id="rId52" Type="http://schemas.openxmlformats.org/officeDocument/2006/relationships/customXml" Target="../ink/ink788.xml"/><Relationship Id="rId73" Type="http://schemas.openxmlformats.org/officeDocument/2006/relationships/image" Target="../media/image793.png"/><Relationship Id="rId94" Type="http://schemas.openxmlformats.org/officeDocument/2006/relationships/customXml" Target="../ink/ink809.xml"/><Relationship Id="rId148" Type="http://schemas.openxmlformats.org/officeDocument/2006/relationships/customXml" Target="../ink/ink836.xml"/><Relationship Id="rId169" Type="http://schemas.openxmlformats.org/officeDocument/2006/relationships/image" Target="../media/image840.png"/><Relationship Id="rId334" Type="http://schemas.openxmlformats.org/officeDocument/2006/relationships/customXml" Target="../ink/ink929.xml"/><Relationship Id="rId355" Type="http://schemas.openxmlformats.org/officeDocument/2006/relationships/image" Target="../media/image931.png"/><Relationship Id="rId376" Type="http://schemas.openxmlformats.org/officeDocument/2006/relationships/customXml" Target="../ink/ink950.xml"/><Relationship Id="rId397" Type="http://schemas.openxmlformats.org/officeDocument/2006/relationships/image" Target="../media/image952.png"/><Relationship Id="rId4" Type="http://schemas.openxmlformats.org/officeDocument/2006/relationships/customXml" Target="../ink/ink764.xml"/><Relationship Id="rId180" Type="http://schemas.openxmlformats.org/officeDocument/2006/relationships/customXml" Target="../ink/ink852.xml"/><Relationship Id="rId215" Type="http://schemas.openxmlformats.org/officeDocument/2006/relationships/image" Target="../media/image862.png"/><Relationship Id="rId236" Type="http://schemas.openxmlformats.org/officeDocument/2006/relationships/customXml" Target="../ink/ink880.xml"/><Relationship Id="rId257" Type="http://schemas.openxmlformats.org/officeDocument/2006/relationships/image" Target="../media/image882.png"/><Relationship Id="rId278" Type="http://schemas.openxmlformats.org/officeDocument/2006/relationships/customXml" Target="../ink/ink901.xml"/><Relationship Id="rId401" Type="http://schemas.openxmlformats.org/officeDocument/2006/relationships/image" Target="../media/image954.png"/><Relationship Id="rId422" Type="http://schemas.openxmlformats.org/officeDocument/2006/relationships/customXml" Target="../ink/ink973.xml"/><Relationship Id="rId443" Type="http://schemas.openxmlformats.org/officeDocument/2006/relationships/image" Target="../media/image975.png"/><Relationship Id="rId464" Type="http://schemas.openxmlformats.org/officeDocument/2006/relationships/customXml" Target="../ink/ink994.xml"/><Relationship Id="rId303" Type="http://schemas.openxmlformats.org/officeDocument/2006/relationships/image" Target="../media/image905.png"/><Relationship Id="rId42" Type="http://schemas.openxmlformats.org/officeDocument/2006/relationships/customXml" Target="../ink/ink783.xml"/><Relationship Id="rId84" Type="http://schemas.openxmlformats.org/officeDocument/2006/relationships/customXml" Target="../ink/ink804.xml"/><Relationship Id="rId138" Type="http://schemas.openxmlformats.org/officeDocument/2006/relationships/customXml" Target="../ink/ink831.xml"/><Relationship Id="rId345" Type="http://schemas.openxmlformats.org/officeDocument/2006/relationships/image" Target="../media/image926.png"/><Relationship Id="rId387" Type="http://schemas.openxmlformats.org/officeDocument/2006/relationships/image" Target="../media/image947.png"/><Relationship Id="rId191" Type="http://schemas.openxmlformats.org/officeDocument/2006/relationships/image" Target="../media/image851.png"/><Relationship Id="rId205" Type="http://schemas.openxmlformats.org/officeDocument/2006/relationships/image" Target="../media/image42.png"/><Relationship Id="rId247" Type="http://schemas.openxmlformats.org/officeDocument/2006/relationships/image" Target="../media/image877.png"/><Relationship Id="rId412" Type="http://schemas.openxmlformats.org/officeDocument/2006/relationships/customXml" Target="../ink/ink968.xml"/><Relationship Id="rId107" Type="http://schemas.openxmlformats.org/officeDocument/2006/relationships/image" Target="../media/image810.png"/><Relationship Id="rId289" Type="http://schemas.openxmlformats.org/officeDocument/2006/relationships/image" Target="../media/image898.png"/><Relationship Id="rId454" Type="http://schemas.openxmlformats.org/officeDocument/2006/relationships/customXml" Target="../ink/ink989.xml"/><Relationship Id="rId11" Type="http://schemas.openxmlformats.org/officeDocument/2006/relationships/image" Target="../media/image762.png"/><Relationship Id="rId53" Type="http://schemas.openxmlformats.org/officeDocument/2006/relationships/image" Target="../media/image783.png"/><Relationship Id="rId149" Type="http://schemas.openxmlformats.org/officeDocument/2006/relationships/image" Target="../media/image830.png"/><Relationship Id="rId314" Type="http://schemas.openxmlformats.org/officeDocument/2006/relationships/customXml" Target="../ink/ink919.xml"/><Relationship Id="rId356" Type="http://schemas.openxmlformats.org/officeDocument/2006/relationships/customXml" Target="../ink/ink940.xml"/><Relationship Id="rId398" Type="http://schemas.openxmlformats.org/officeDocument/2006/relationships/customXml" Target="../ink/ink961.xml"/><Relationship Id="rId95" Type="http://schemas.openxmlformats.org/officeDocument/2006/relationships/image" Target="../media/image804.png"/><Relationship Id="rId160" Type="http://schemas.openxmlformats.org/officeDocument/2006/relationships/customXml" Target="../ink/ink842.xml"/><Relationship Id="rId216" Type="http://schemas.openxmlformats.org/officeDocument/2006/relationships/customXml" Target="../ink/ink870.xml"/><Relationship Id="rId423" Type="http://schemas.openxmlformats.org/officeDocument/2006/relationships/image" Target="../media/image965.png"/><Relationship Id="rId258" Type="http://schemas.openxmlformats.org/officeDocument/2006/relationships/customXml" Target="../ink/ink891.xml"/><Relationship Id="rId465" Type="http://schemas.openxmlformats.org/officeDocument/2006/relationships/image" Target="../media/image986.png"/><Relationship Id="rId22" Type="http://schemas.openxmlformats.org/officeDocument/2006/relationships/customXml" Target="../ink/ink773.xml"/><Relationship Id="rId64" Type="http://schemas.openxmlformats.org/officeDocument/2006/relationships/customXml" Target="../ink/ink794.xml"/><Relationship Id="rId118" Type="http://schemas.openxmlformats.org/officeDocument/2006/relationships/customXml" Target="../ink/ink821.xml"/><Relationship Id="rId325" Type="http://schemas.openxmlformats.org/officeDocument/2006/relationships/image" Target="../media/image916.png"/><Relationship Id="rId367" Type="http://schemas.openxmlformats.org/officeDocument/2006/relationships/image" Target="../media/image937.png"/><Relationship Id="rId171" Type="http://schemas.openxmlformats.org/officeDocument/2006/relationships/image" Target="../media/image841.png"/><Relationship Id="rId227" Type="http://schemas.openxmlformats.org/officeDocument/2006/relationships/image" Target="../media/image868.png"/><Relationship Id="rId269" Type="http://schemas.openxmlformats.org/officeDocument/2006/relationships/image" Target="../media/image888.png"/><Relationship Id="rId434" Type="http://schemas.openxmlformats.org/officeDocument/2006/relationships/customXml" Target="../ink/ink979.xml"/><Relationship Id="rId476" Type="http://schemas.openxmlformats.org/officeDocument/2006/relationships/customXml" Target="../ink/ink1000.xml"/><Relationship Id="rId33" Type="http://schemas.openxmlformats.org/officeDocument/2006/relationships/image" Target="../media/image773.png"/><Relationship Id="rId129" Type="http://schemas.openxmlformats.org/officeDocument/2006/relationships/image" Target="../media/image820.png"/><Relationship Id="rId280" Type="http://schemas.openxmlformats.org/officeDocument/2006/relationships/customXml" Target="../ink/ink902.xml"/><Relationship Id="rId336" Type="http://schemas.openxmlformats.org/officeDocument/2006/relationships/customXml" Target="../ink/ink930.xml"/><Relationship Id="rId75" Type="http://schemas.openxmlformats.org/officeDocument/2006/relationships/image" Target="../media/image794.png"/><Relationship Id="rId140" Type="http://schemas.openxmlformats.org/officeDocument/2006/relationships/customXml" Target="../ink/ink832.xml"/><Relationship Id="rId182" Type="http://schemas.openxmlformats.org/officeDocument/2006/relationships/customXml" Target="../ink/ink853.xml"/><Relationship Id="rId378" Type="http://schemas.openxmlformats.org/officeDocument/2006/relationships/customXml" Target="../ink/ink951.xml"/><Relationship Id="rId403" Type="http://schemas.openxmlformats.org/officeDocument/2006/relationships/image" Target="../media/image955.png"/><Relationship Id="rId6" Type="http://schemas.openxmlformats.org/officeDocument/2006/relationships/customXml" Target="../ink/ink765.xml"/><Relationship Id="rId238" Type="http://schemas.openxmlformats.org/officeDocument/2006/relationships/customXml" Target="../ink/ink881.xml"/><Relationship Id="rId445" Type="http://schemas.openxmlformats.org/officeDocument/2006/relationships/image" Target="../media/image976.png"/><Relationship Id="rId291" Type="http://schemas.openxmlformats.org/officeDocument/2006/relationships/image" Target="../media/image899.png"/><Relationship Id="rId305" Type="http://schemas.openxmlformats.org/officeDocument/2006/relationships/image" Target="../media/image906.png"/><Relationship Id="rId347" Type="http://schemas.openxmlformats.org/officeDocument/2006/relationships/image" Target="../media/image927.png"/><Relationship Id="rId44" Type="http://schemas.openxmlformats.org/officeDocument/2006/relationships/customXml" Target="../ink/ink784.xml"/><Relationship Id="rId86" Type="http://schemas.openxmlformats.org/officeDocument/2006/relationships/customXml" Target="../ink/ink805.xml"/><Relationship Id="rId151" Type="http://schemas.openxmlformats.org/officeDocument/2006/relationships/image" Target="../media/image831.png"/><Relationship Id="rId389" Type="http://schemas.openxmlformats.org/officeDocument/2006/relationships/image" Target="../media/image948.png"/><Relationship Id="rId193" Type="http://schemas.openxmlformats.org/officeDocument/2006/relationships/image" Target="../media/image852.png"/><Relationship Id="rId207" Type="http://schemas.openxmlformats.org/officeDocument/2006/relationships/image" Target="../media/image858.png"/><Relationship Id="rId249" Type="http://schemas.openxmlformats.org/officeDocument/2006/relationships/image" Target="../media/image878.png"/><Relationship Id="rId414" Type="http://schemas.openxmlformats.org/officeDocument/2006/relationships/customXml" Target="../ink/ink969.xml"/><Relationship Id="rId456" Type="http://schemas.openxmlformats.org/officeDocument/2006/relationships/customXml" Target="../ink/ink990.xml"/><Relationship Id="rId13" Type="http://schemas.openxmlformats.org/officeDocument/2006/relationships/image" Target="../media/image763.png"/><Relationship Id="rId109" Type="http://schemas.openxmlformats.org/officeDocument/2006/relationships/image" Target="../media/image811.png"/><Relationship Id="rId260" Type="http://schemas.openxmlformats.org/officeDocument/2006/relationships/customXml" Target="../ink/ink892.xml"/><Relationship Id="rId316" Type="http://schemas.openxmlformats.org/officeDocument/2006/relationships/customXml" Target="../ink/ink920.xml"/><Relationship Id="rId55" Type="http://schemas.openxmlformats.org/officeDocument/2006/relationships/image" Target="../media/image784.png"/><Relationship Id="rId97" Type="http://schemas.openxmlformats.org/officeDocument/2006/relationships/image" Target="../media/image805.png"/><Relationship Id="rId120" Type="http://schemas.openxmlformats.org/officeDocument/2006/relationships/customXml" Target="../ink/ink822.xml"/><Relationship Id="rId358" Type="http://schemas.openxmlformats.org/officeDocument/2006/relationships/customXml" Target="../ink/ink941.xml"/><Relationship Id="rId162" Type="http://schemas.openxmlformats.org/officeDocument/2006/relationships/customXml" Target="../ink/ink843.xml"/><Relationship Id="rId218" Type="http://schemas.openxmlformats.org/officeDocument/2006/relationships/customXml" Target="../ink/ink871.xml"/><Relationship Id="rId425" Type="http://schemas.openxmlformats.org/officeDocument/2006/relationships/image" Target="../media/image966.png"/><Relationship Id="rId467" Type="http://schemas.openxmlformats.org/officeDocument/2006/relationships/image" Target="../media/image987.png"/><Relationship Id="rId271" Type="http://schemas.openxmlformats.org/officeDocument/2006/relationships/image" Target="../media/image889.png"/><Relationship Id="rId24" Type="http://schemas.openxmlformats.org/officeDocument/2006/relationships/customXml" Target="../ink/ink774.xml"/><Relationship Id="rId66" Type="http://schemas.openxmlformats.org/officeDocument/2006/relationships/customXml" Target="../ink/ink795.xml"/><Relationship Id="rId131" Type="http://schemas.openxmlformats.org/officeDocument/2006/relationships/image" Target="../media/image821.png"/><Relationship Id="rId327" Type="http://schemas.openxmlformats.org/officeDocument/2006/relationships/image" Target="../media/image917.png"/><Relationship Id="rId369" Type="http://schemas.openxmlformats.org/officeDocument/2006/relationships/image" Target="../media/image938.png"/><Relationship Id="rId173" Type="http://schemas.openxmlformats.org/officeDocument/2006/relationships/image" Target="../media/image842.png"/><Relationship Id="rId229" Type="http://schemas.openxmlformats.org/officeDocument/2006/relationships/image" Target="../media/image869.png"/><Relationship Id="rId380" Type="http://schemas.openxmlformats.org/officeDocument/2006/relationships/customXml" Target="../ink/ink952.xml"/><Relationship Id="rId436" Type="http://schemas.openxmlformats.org/officeDocument/2006/relationships/customXml" Target="../ink/ink980.xml"/><Relationship Id="rId240" Type="http://schemas.openxmlformats.org/officeDocument/2006/relationships/customXml" Target="../ink/ink882.xml"/><Relationship Id="rId35" Type="http://schemas.openxmlformats.org/officeDocument/2006/relationships/image" Target="../media/image774.png"/><Relationship Id="rId77" Type="http://schemas.openxmlformats.org/officeDocument/2006/relationships/image" Target="../media/image795.png"/><Relationship Id="rId100" Type="http://schemas.openxmlformats.org/officeDocument/2006/relationships/customXml" Target="../ink/ink812.xml"/><Relationship Id="rId282" Type="http://schemas.openxmlformats.org/officeDocument/2006/relationships/customXml" Target="../ink/ink903.xml"/><Relationship Id="rId338" Type="http://schemas.openxmlformats.org/officeDocument/2006/relationships/customXml" Target="../ink/ink931.xml"/><Relationship Id="rId8" Type="http://schemas.openxmlformats.org/officeDocument/2006/relationships/customXml" Target="../ink/ink766.xml"/><Relationship Id="rId142" Type="http://schemas.openxmlformats.org/officeDocument/2006/relationships/customXml" Target="../ink/ink833.xml"/><Relationship Id="rId184" Type="http://schemas.openxmlformats.org/officeDocument/2006/relationships/customXml" Target="../ink/ink854.xml"/><Relationship Id="rId391" Type="http://schemas.openxmlformats.org/officeDocument/2006/relationships/image" Target="../media/image949.png"/><Relationship Id="rId405" Type="http://schemas.openxmlformats.org/officeDocument/2006/relationships/image" Target="../media/image956.png"/><Relationship Id="rId447" Type="http://schemas.openxmlformats.org/officeDocument/2006/relationships/image" Target="../media/image977.png"/><Relationship Id="rId251" Type="http://schemas.openxmlformats.org/officeDocument/2006/relationships/image" Target="../media/image879.png"/><Relationship Id="rId46" Type="http://schemas.openxmlformats.org/officeDocument/2006/relationships/customXml" Target="../ink/ink785.xml"/><Relationship Id="rId293" Type="http://schemas.openxmlformats.org/officeDocument/2006/relationships/image" Target="../media/image900.png"/><Relationship Id="rId307" Type="http://schemas.openxmlformats.org/officeDocument/2006/relationships/image" Target="../media/image907.png"/><Relationship Id="rId349" Type="http://schemas.openxmlformats.org/officeDocument/2006/relationships/image" Target="../media/image928.png"/><Relationship Id="rId88" Type="http://schemas.openxmlformats.org/officeDocument/2006/relationships/customXml" Target="../ink/ink806.xml"/><Relationship Id="rId111" Type="http://schemas.openxmlformats.org/officeDocument/2006/relationships/image" Target="../media/image812.png"/><Relationship Id="rId153" Type="http://schemas.openxmlformats.org/officeDocument/2006/relationships/image" Target="../media/image832.png"/><Relationship Id="rId195" Type="http://schemas.openxmlformats.org/officeDocument/2006/relationships/image" Target="../media/image853.png"/><Relationship Id="rId209" Type="http://schemas.openxmlformats.org/officeDocument/2006/relationships/image" Target="../media/image859.png"/><Relationship Id="rId360" Type="http://schemas.openxmlformats.org/officeDocument/2006/relationships/customXml" Target="../ink/ink942.xml"/><Relationship Id="rId416" Type="http://schemas.openxmlformats.org/officeDocument/2006/relationships/customXml" Target="../ink/ink970.xml"/><Relationship Id="rId220" Type="http://schemas.openxmlformats.org/officeDocument/2006/relationships/customXml" Target="../ink/ink872.xml"/><Relationship Id="rId458" Type="http://schemas.openxmlformats.org/officeDocument/2006/relationships/customXml" Target="../ink/ink991.xml"/><Relationship Id="rId15" Type="http://schemas.openxmlformats.org/officeDocument/2006/relationships/image" Target="../media/image764.png"/><Relationship Id="rId57" Type="http://schemas.openxmlformats.org/officeDocument/2006/relationships/image" Target="../media/image785.png"/><Relationship Id="rId262" Type="http://schemas.openxmlformats.org/officeDocument/2006/relationships/customXml" Target="../ink/ink893.xml"/><Relationship Id="rId318" Type="http://schemas.openxmlformats.org/officeDocument/2006/relationships/customXml" Target="../ink/ink921.xml"/><Relationship Id="rId99" Type="http://schemas.openxmlformats.org/officeDocument/2006/relationships/image" Target="../media/image806.png"/><Relationship Id="rId122" Type="http://schemas.openxmlformats.org/officeDocument/2006/relationships/customXml" Target="../ink/ink823.xml"/><Relationship Id="rId164" Type="http://schemas.openxmlformats.org/officeDocument/2006/relationships/customXml" Target="../ink/ink844.xml"/><Relationship Id="rId371" Type="http://schemas.openxmlformats.org/officeDocument/2006/relationships/image" Target="../media/image939.png"/><Relationship Id="rId427" Type="http://schemas.openxmlformats.org/officeDocument/2006/relationships/image" Target="../media/image967.png"/><Relationship Id="rId469" Type="http://schemas.openxmlformats.org/officeDocument/2006/relationships/image" Target="../media/image988.png"/><Relationship Id="rId26" Type="http://schemas.openxmlformats.org/officeDocument/2006/relationships/customXml" Target="../ink/ink775.xml"/><Relationship Id="rId231" Type="http://schemas.openxmlformats.org/officeDocument/2006/relationships/image" Target="../media/image870.png"/><Relationship Id="rId273" Type="http://schemas.openxmlformats.org/officeDocument/2006/relationships/image" Target="../media/image890.png"/><Relationship Id="rId329" Type="http://schemas.openxmlformats.org/officeDocument/2006/relationships/image" Target="../media/image918.png"/><Relationship Id="rId68" Type="http://schemas.openxmlformats.org/officeDocument/2006/relationships/customXml" Target="../ink/ink796.xml"/><Relationship Id="rId133" Type="http://schemas.openxmlformats.org/officeDocument/2006/relationships/image" Target="../media/image822.png"/><Relationship Id="rId175" Type="http://schemas.openxmlformats.org/officeDocument/2006/relationships/image" Target="../media/image843.png"/><Relationship Id="rId340" Type="http://schemas.openxmlformats.org/officeDocument/2006/relationships/customXml" Target="../ink/ink932.xml"/><Relationship Id="rId200" Type="http://schemas.openxmlformats.org/officeDocument/2006/relationships/customXml" Target="../ink/ink862.xml"/><Relationship Id="rId382" Type="http://schemas.openxmlformats.org/officeDocument/2006/relationships/customXml" Target="../ink/ink953.xml"/><Relationship Id="rId438" Type="http://schemas.openxmlformats.org/officeDocument/2006/relationships/customXml" Target="../ink/ink981.xml"/><Relationship Id="rId242" Type="http://schemas.openxmlformats.org/officeDocument/2006/relationships/customXml" Target="../ink/ink883.xml"/><Relationship Id="rId284" Type="http://schemas.openxmlformats.org/officeDocument/2006/relationships/customXml" Target="../ink/ink904.xml"/><Relationship Id="rId37" Type="http://schemas.openxmlformats.org/officeDocument/2006/relationships/image" Target="../media/image775.png"/><Relationship Id="rId79" Type="http://schemas.openxmlformats.org/officeDocument/2006/relationships/image" Target="../media/image796.png"/><Relationship Id="rId102" Type="http://schemas.openxmlformats.org/officeDocument/2006/relationships/customXml" Target="../ink/ink813.xml"/><Relationship Id="rId144" Type="http://schemas.openxmlformats.org/officeDocument/2006/relationships/customXml" Target="../ink/ink834.xml"/><Relationship Id="rId90" Type="http://schemas.openxmlformats.org/officeDocument/2006/relationships/customXml" Target="../ink/ink807.xml"/><Relationship Id="rId186" Type="http://schemas.openxmlformats.org/officeDocument/2006/relationships/customXml" Target="../ink/ink855.xml"/><Relationship Id="rId351" Type="http://schemas.openxmlformats.org/officeDocument/2006/relationships/image" Target="../media/image929.png"/><Relationship Id="rId393" Type="http://schemas.openxmlformats.org/officeDocument/2006/relationships/image" Target="../media/image950.png"/><Relationship Id="rId407" Type="http://schemas.openxmlformats.org/officeDocument/2006/relationships/image" Target="../media/image957.png"/><Relationship Id="rId449" Type="http://schemas.openxmlformats.org/officeDocument/2006/relationships/image" Target="../media/image978.png"/><Relationship Id="rId211" Type="http://schemas.openxmlformats.org/officeDocument/2006/relationships/image" Target="../media/image860.png"/><Relationship Id="rId253" Type="http://schemas.openxmlformats.org/officeDocument/2006/relationships/image" Target="../media/image880.png"/><Relationship Id="rId295" Type="http://schemas.openxmlformats.org/officeDocument/2006/relationships/image" Target="../media/image901.png"/><Relationship Id="rId309" Type="http://schemas.openxmlformats.org/officeDocument/2006/relationships/image" Target="../media/image908.png"/><Relationship Id="rId460" Type="http://schemas.openxmlformats.org/officeDocument/2006/relationships/customXml" Target="../ink/ink992.xml"/><Relationship Id="rId48" Type="http://schemas.openxmlformats.org/officeDocument/2006/relationships/customXml" Target="../ink/ink786.xml"/><Relationship Id="rId113" Type="http://schemas.openxmlformats.org/officeDocument/2006/relationships/image" Target="../media/image813.png"/><Relationship Id="rId320" Type="http://schemas.openxmlformats.org/officeDocument/2006/relationships/customXml" Target="../ink/ink922.xml"/><Relationship Id="rId155" Type="http://schemas.openxmlformats.org/officeDocument/2006/relationships/image" Target="../media/image833.png"/><Relationship Id="rId197" Type="http://schemas.openxmlformats.org/officeDocument/2006/relationships/image" Target="../media/image854.png"/><Relationship Id="rId362" Type="http://schemas.openxmlformats.org/officeDocument/2006/relationships/customXml" Target="../ink/ink943.xml"/><Relationship Id="rId418" Type="http://schemas.openxmlformats.org/officeDocument/2006/relationships/customXml" Target="../ink/ink971.xml"/><Relationship Id="rId222" Type="http://schemas.openxmlformats.org/officeDocument/2006/relationships/customXml" Target="../ink/ink873.xml"/><Relationship Id="rId264" Type="http://schemas.openxmlformats.org/officeDocument/2006/relationships/customXml" Target="../ink/ink894.xml"/><Relationship Id="rId471" Type="http://schemas.openxmlformats.org/officeDocument/2006/relationships/image" Target="../media/image989.png"/><Relationship Id="rId17" Type="http://schemas.openxmlformats.org/officeDocument/2006/relationships/image" Target="../media/image765.png"/><Relationship Id="rId59" Type="http://schemas.openxmlformats.org/officeDocument/2006/relationships/image" Target="../media/image786.png"/><Relationship Id="rId124" Type="http://schemas.openxmlformats.org/officeDocument/2006/relationships/customXml" Target="../ink/ink824.xml"/><Relationship Id="rId70" Type="http://schemas.openxmlformats.org/officeDocument/2006/relationships/customXml" Target="../ink/ink797.xml"/><Relationship Id="rId166" Type="http://schemas.openxmlformats.org/officeDocument/2006/relationships/customXml" Target="../ink/ink845.xml"/><Relationship Id="rId331" Type="http://schemas.openxmlformats.org/officeDocument/2006/relationships/image" Target="../media/image919.png"/><Relationship Id="rId373" Type="http://schemas.openxmlformats.org/officeDocument/2006/relationships/image" Target="../media/image940.png"/><Relationship Id="rId429" Type="http://schemas.openxmlformats.org/officeDocument/2006/relationships/image" Target="../media/image968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871.png"/><Relationship Id="rId440" Type="http://schemas.openxmlformats.org/officeDocument/2006/relationships/customXml" Target="../ink/ink982.xml"/><Relationship Id="rId28" Type="http://schemas.openxmlformats.org/officeDocument/2006/relationships/customXml" Target="../ink/ink776.xml"/><Relationship Id="rId275" Type="http://schemas.openxmlformats.org/officeDocument/2006/relationships/image" Target="../media/image891.png"/><Relationship Id="rId300" Type="http://schemas.openxmlformats.org/officeDocument/2006/relationships/customXml" Target="../ink/ink912.xml"/><Relationship Id="rId81" Type="http://schemas.openxmlformats.org/officeDocument/2006/relationships/image" Target="../media/image797.png"/><Relationship Id="rId135" Type="http://schemas.openxmlformats.org/officeDocument/2006/relationships/image" Target="../media/image823.png"/><Relationship Id="rId177" Type="http://schemas.openxmlformats.org/officeDocument/2006/relationships/image" Target="../media/image844.png"/><Relationship Id="rId342" Type="http://schemas.openxmlformats.org/officeDocument/2006/relationships/customXml" Target="../ink/ink933.xml"/><Relationship Id="rId384" Type="http://schemas.openxmlformats.org/officeDocument/2006/relationships/customXml" Target="../ink/ink954.xml"/><Relationship Id="rId202" Type="http://schemas.openxmlformats.org/officeDocument/2006/relationships/customXml" Target="../ink/ink863.xml"/><Relationship Id="rId244" Type="http://schemas.openxmlformats.org/officeDocument/2006/relationships/customXml" Target="../ink/ink884.xml"/><Relationship Id="rId39" Type="http://schemas.openxmlformats.org/officeDocument/2006/relationships/image" Target="../media/image776.png"/><Relationship Id="rId286" Type="http://schemas.openxmlformats.org/officeDocument/2006/relationships/customXml" Target="../ink/ink905.xml"/><Relationship Id="rId451" Type="http://schemas.openxmlformats.org/officeDocument/2006/relationships/image" Target="../media/image979.png"/><Relationship Id="rId50" Type="http://schemas.openxmlformats.org/officeDocument/2006/relationships/customXml" Target="../ink/ink787.xml"/><Relationship Id="rId104" Type="http://schemas.openxmlformats.org/officeDocument/2006/relationships/customXml" Target="../ink/ink814.xml"/><Relationship Id="rId146" Type="http://schemas.openxmlformats.org/officeDocument/2006/relationships/customXml" Target="../ink/ink835.xml"/><Relationship Id="rId188" Type="http://schemas.openxmlformats.org/officeDocument/2006/relationships/customXml" Target="../ink/ink856.xml"/><Relationship Id="rId311" Type="http://schemas.openxmlformats.org/officeDocument/2006/relationships/image" Target="../media/image909.png"/><Relationship Id="rId353" Type="http://schemas.openxmlformats.org/officeDocument/2006/relationships/image" Target="../media/image930.png"/><Relationship Id="rId395" Type="http://schemas.openxmlformats.org/officeDocument/2006/relationships/image" Target="../media/image951.png"/><Relationship Id="rId409" Type="http://schemas.openxmlformats.org/officeDocument/2006/relationships/image" Target="../media/image958.png"/><Relationship Id="rId92" Type="http://schemas.openxmlformats.org/officeDocument/2006/relationships/customXml" Target="../ink/ink808.xml"/><Relationship Id="rId213" Type="http://schemas.openxmlformats.org/officeDocument/2006/relationships/image" Target="../media/image861.png"/><Relationship Id="rId420" Type="http://schemas.openxmlformats.org/officeDocument/2006/relationships/customXml" Target="../ink/ink972.xml"/><Relationship Id="rId255" Type="http://schemas.openxmlformats.org/officeDocument/2006/relationships/image" Target="../media/image881.png"/><Relationship Id="rId297" Type="http://schemas.openxmlformats.org/officeDocument/2006/relationships/image" Target="../media/image902.png"/><Relationship Id="rId462" Type="http://schemas.openxmlformats.org/officeDocument/2006/relationships/customXml" Target="../ink/ink993.xml"/><Relationship Id="rId115" Type="http://schemas.openxmlformats.org/officeDocument/2006/relationships/image" Target="../media/image814.png"/><Relationship Id="rId157" Type="http://schemas.openxmlformats.org/officeDocument/2006/relationships/image" Target="../media/image834.png"/><Relationship Id="rId322" Type="http://schemas.openxmlformats.org/officeDocument/2006/relationships/customXml" Target="../ink/ink923.xml"/><Relationship Id="rId364" Type="http://schemas.openxmlformats.org/officeDocument/2006/relationships/customXml" Target="../ink/ink944.xml"/><Relationship Id="rId61" Type="http://schemas.openxmlformats.org/officeDocument/2006/relationships/image" Target="../media/image787.png"/><Relationship Id="rId199" Type="http://schemas.openxmlformats.org/officeDocument/2006/relationships/image" Target="../media/image855.png"/><Relationship Id="rId19" Type="http://schemas.openxmlformats.org/officeDocument/2006/relationships/image" Target="../media/image766.png"/><Relationship Id="rId224" Type="http://schemas.openxmlformats.org/officeDocument/2006/relationships/customXml" Target="../ink/ink874.xml"/><Relationship Id="rId266" Type="http://schemas.openxmlformats.org/officeDocument/2006/relationships/customXml" Target="../ink/ink895.xml"/><Relationship Id="rId431" Type="http://schemas.openxmlformats.org/officeDocument/2006/relationships/image" Target="../media/image969.png"/><Relationship Id="rId473" Type="http://schemas.openxmlformats.org/officeDocument/2006/relationships/image" Target="../media/image990.png"/><Relationship Id="rId30" Type="http://schemas.openxmlformats.org/officeDocument/2006/relationships/customXml" Target="../ink/ink777.xml"/><Relationship Id="rId126" Type="http://schemas.openxmlformats.org/officeDocument/2006/relationships/customXml" Target="../ink/ink825.xml"/><Relationship Id="rId168" Type="http://schemas.openxmlformats.org/officeDocument/2006/relationships/customXml" Target="../ink/ink846.xml"/><Relationship Id="rId333" Type="http://schemas.openxmlformats.org/officeDocument/2006/relationships/image" Target="../media/image920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49.png"/><Relationship Id="rId671" Type="http://schemas.openxmlformats.org/officeDocument/2006/relationships/image" Target="../media/image1320.png"/><Relationship Id="rId21" Type="http://schemas.openxmlformats.org/officeDocument/2006/relationships/image" Target="../media/image1002.png"/><Relationship Id="rId324" Type="http://schemas.openxmlformats.org/officeDocument/2006/relationships/customXml" Target="../ink/ink1163.xml"/><Relationship Id="rId531" Type="http://schemas.openxmlformats.org/officeDocument/2006/relationships/image" Target="../media/image1253.png"/><Relationship Id="rId629" Type="http://schemas.openxmlformats.org/officeDocument/2006/relationships/customXml" Target="../ink/ink1316.xml"/><Relationship Id="rId170" Type="http://schemas.openxmlformats.org/officeDocument/2006/relationships/customXml" Target="../ink/ink1086.xml"/><Relationship Id="rId268" Type="http://schemas.openxmlformats.org/officeDocument/2006/relationships/customXml" Target="../ink/ink1135.xml"/><Relationship Id="rId475" Type="http://schemas.openxmlformats.org/officeDocument/2006/relationships/image" Target="../media/image1225.png"/><Relationship Id="rId682" Type="http://schemas.openxmlformats.org/officeDocument/2006/relationships/customXml" Target="../ink/ink1343.xml"/><Relationship Id="rId32" Type="http://schemas.openxmlformats.org/officeDocument/2006/relationships/customXml" Target="../ink/ink1016.xml"/><Relationship Id="rId128" Type="http://schemas.openxmlformats.org/officeDocument/2006/relationships/customXml" Target="../ink/ink1064.xml"/><Relationship Id="rId335" Type="http://schemas.openxmlformats.org/officeDocument/2006/relationships/image" Target="../media/image1156.png"/><Relationship Id="rId542" Type="http://schemas.openxmlformats.org/officeDocument/2006/relationships/customXml" Target="../ink/ink1272.xml"/><Relationship Id="rId181" Type="http://schemas.openxmlformats.org/officeDocument/2006/relationships/image" Target="../media/image1079.png"/><Relationship Id="rId402" Type="http://schemas.openxmlformats.org/officeDocument/2006/relationships/customXml" Target="../ink/ink1202.xml"/><Relationship Id="rId279" Type="http://schemas.openxmlformats.org/officeDocument/2006/relationships/image" Target="../media/image1128.png"/><Relationship Id="rId486" Type="http://schemas.openxmlformats.org/officeDocument/2006/relationships/customXml" Target="../ink/ink1244.xml"/><Relationship Id="rId693" Type="http://schemas.openxmlformats.org/officeDocument/2006/relationships/customXml" Target="../ink/ink1349.xml"/><Relationship Id="rId707" Type="http://schemas.openxmlformats.org/officeDocument/2006/relationships/customXml" Target="../ink/ink1356.xml"/><Relationship Id="rId43" Type="http://schemas.openxmlformats.org/officeDocument/2006/relationships/image" Target="../media/image1013.png"/><Relationship Id="rId139" Type="http://schemas.openxmlformats.org/officeDocument/2006/relationships/image" Target="../media/image1060.png"/><Relationship Id="rId346" Type="http://schemas.openxmlformats.org/officeDocument/2006/relationships/customXml" Target="../ink/ink1174.xml"/><Relationship Id="rId553" Type="http://schemas.openxmlformats.org/officeDocument/2006/relationships/image" Target="../media/image1264.png"/><Relationship Id="rId192" Type="http://schemas.openxmlformats.org/officeDocument/2006/relationships/customXml" Target="../ink/ink1097.xml"/><Relationship Id="rId206" Type="http://schemas.openxmlformats.org/officeDocument/2006/relationships/customXml" Target="../ink/ink1104.xml"/><Relationship Id="rId413" Type="http://schemas.openxmlformats.org/officeDocument/2006/relationships/image" Target="../media/image1194.png"/><Relationship Id="rId497" Type="http://schemas.openxmlformats.org/officeDocument/2006/relationships/image" Target="../media/image1236.png"/><Relationship Id="rId620" Type="http://schemas.openxmlformats.org/officeDocument/2006/relationships/image" Target="../media/image1295.png"/><Relationship Id="rId357" Type="http://schemas.openxmlformats.org/officeDocument/2006/relationships/image" Target="../media/image1167.png"/><Relationship Id="rId54" Type="http://schemas.openxmlformats.org/officeDocument/2006/relationships/customXml" Target="../ink/ink1027.xml"/><Relationship Id="rId217" Type="http://schemas.openxmlformats.org/officeDocument/2006/relationships/image" Target="../media/image1097.png"/><Relationship Id="rId564" Type="http://schemas.openxmlformats.org/officeDocument/2006/relationships/customXml" Target="../ink/ink1283.xml"/><Relationship Id="rId424" Type="http://schemas.openxmlformats.org/officeDocument/2006/relationships/customXml" Target="../ink/ink1213.xml"/><Relationship Id="rId631" Type="http://schemas.openxmlformats.org/officeDocument/2006/relationships/customXml" Target="../ink/ink1317.xml"/><Relationship Id="rId270" Type="http://schemas.openxmlformats.org/officeDocument/2006/relationships/customXml" Target="../ink/ink1136.xml"/><Relationship Id="rId65" Type="http://schemas.openxmlformats.org/officeDocument/2006/relationships/image" Target="../media/image1024.png"/><Relationship Id="rId130" Type="http://schemas.openxmlformats.org/officeDocument/2006/relationships/customXml" Target="../ink/ink1065.xml"/><Relationship Id="rId368" Type="http://schemas.openxmlformats.org/officeDocument/2006/relationships/customXml" Target="../ink/ink1185.xml"/><Relationship Id="rId575" Type="http://schemas.openxmlformats.org/officeDocument/2006/relationships/image" Target="../media/image1274.png"/><Relationship Id="rId228" Type="http://schemas.openxmlformats.org/officeDocument/2006/relationships/customXml" Target="../ink/ink1115.xml"/><Relationship Id="rId435" Type="http://schemas.openxmlformats.org/officeDocument/2006/relationships/image" Target="../media/image1205.png"/><Relationship Id="rId642" Type="http://schemas.openxmlformats.org/officeDocument/2006/relationships/image" Target="../media/image1306.png"/><Relationship Id="rId281" Type="http://schemas.openxmlformats.org/officeDocument/2006/relationships/image" Target="../media/image1129.png"/><Relationship Id="rId502" Type="http://schemas.openxmlformats.org/officeDocument/2006/relationships/customXml" Target="../ink/ink1252.xml"/><Relationship Id="rId76" Type="http://schemas.openxmlformats.org/officeDocument/2006/relationships/customXml" Target="../ink/ink1038.xml"/><Relationship Id="rId141" Type="http://schemas.openxmlformats.org/officeDocument/2006/relationships/image" Target="../media/image1061.png"/><Relationship Id="rId379" Type="http://schemas.openxmlformats.org/officeDocument/2006/relationships/image" Target="../media/image151.png"/><Relationship Id="rId586" Type="http://schemas.openxmlformats.org/officeDocument/2006/relationships/customXml" Target="../ink/ink1294.xml"/><Relationship Id="rId7" Type="http://schemas.openxmlformats.org/officeDocument/2006/relationships/image" Target="../media/image995.png"/><Relationship Id="rId239" Type="http://schemas.openxmlformats.org/officeDocument/2006/relationships/image" Target="../media/image1108.png"/><Relationship Id="rId446" Type="http://schemas.openxmlformats.org/officeDocument/2006/relationships/customXml" Target="../ink/ink1224.xml"/><Relationship Id="rId653" Type="http://schemas.openxmlformats.org/officeDocument/2006/relationships/customXml" Target="../ink/ink1328.xml"/><Relationship Id="rId292" Type="http://schemas.openxmlformats.org/officeDocument/2006/relationships/customXml" Target="../ink/ink1147.xml"/><Relationship Id="rId306" Type="http://schemas.openxmlformats.org/officeDocument/2006/relationships/customXml" Target="../ink/ink1154.xml"/><Relationship Id="rId87" Type="http://schemas.openxmlformats.org/officeDocument/2006/relationships/image" Target="../media/image1034.png"/><Relationship Id="rId513" Type="http://schemas.openxmlformats.org/officeDocument/2006/relationships/image" Target="../media/image1244.png"/><Relationship Id="rId597" Type="http://schemas.openxmlformats.org/officeDocument/2006/relationships/image" Target="../media/image1285.png"/><Relationship Id="rId152" Type="http://schemas.openxmlformats.org/officeDocument/2006/relationships/customXml" Target="../ink/ink1076.xml"/><Relationship Id="rId457" Type="http://schemas.openxmlformats.org/officeDocument/2006/relationships/image" Target="../media/image1216.png"/><Relationship Id="rId664" Type="http://schemas.openxmlformats.org/officeDocument/2006/relationships/customXml" Target="../ink/ink1334.xml"/><Relationship Id="rId14" Type="http://schemas.openxmlformats.org/officeDocument/2006/relationships/customXml" Target="../ink/ink1007.xml"/><Relationship Id="rId317" Type="http://schemas.openxmlformats.org/officeDocument/2006/relationships/image" Target="../media/image1147.png"/><Relationship Id="rId524" Type="http://schemas.openxmlformats.org/officeDocument/2006/relationships/customXml" Target="../ink/ink1263.xml"/><Relationship Id="rId98" Type="http://schemas.openxmlformats.org/officeDocument/2006/relationships/customXml" Target="../ink/ink1049.xml"/><Relationship Id="rId163" Type="http://schemas.openxmlformats.org/officeDocument/2006/relationships/image" Target="../media/image1071.png"/><Relationship Id="rId370" Type="http://schemas.openxmlformats.org/officeDocument/2006/relationships/customXml" Target="../ink/ink1186.xml"/><Relationship Id="rId230" Type="http://schemas.openxmlformats.org/officeDocument/2006/relationships/customXml" Target="../ink/ink1116.xml"/><Relationship Id="rId468" Type="http://schemas.openxmlformats.org/officeDocument/2006/relationships/customXml" Target="../ink/ink1235.xml"/><Relationship Id="rId675" Type="http://schemas.openxmlformats.org/officeDocument/2006/relationships/image" Target="../media/image1322.png"/><Relationship Id="rId25" Type="http://schemas.openxmlformats.org/officeDocument/2006/relationships/image" Target="../media/image1004.png"/><Relationship Id="rId328" Type="http://schemas.openxmlformats.org/officeDocument/2006/relationships/customXml" Target="../ink/ink1165.xml"/><Relationship Id="rId535" Type="http://schemas.openxmlformats.org/officeDocument/2006/relationships/image" Target="../media/image1255.png"/><Relationship Id="rId174" Type="http://schemas.openxmlformats.org/officeDocument/2006/relationships/customXml" Target="../ink/ink1088.xml"/><Relationship Id="rId381" Type="http://schemas.openxmlformats.org/officeDocument/2006/relationships/image" Target="../media/image1178.png"/><Relationship Id="rId602" Type="http://schemas.openxmlformats.org/officeDocument/2006/relationships/customXml" Target="../ink/ink1302.xml"/><Relationship Id="rId241" Type="http://schemas.openxmlformats.org/officeDocument/2006/relationships/image" Target="../media/image1109.png"/><Relationship Id="rId479" Type="http://schemas.openxmlformats.org/officeDocument/2006/relationships/image" Target="../media/image1227.png"/><Relationship Id="rId686" Type="http://schemas.openxmlformats.org/officeDocument/2006/relationships/image" Target="../media/image1327.png"/><Relationship Id="rId36" Type="http://schemas.openxmlformats.org/officeDocument/2006/relationships/customXml" Target="../ink/ink1018.xml"/><Relationship Id="rId339" Type="http://schemas.openxmlformats.org/officeDocument/2006/relationships/image" Target="../media/image1158.png"/><Relationship Id="rId546" Type="http://schemas.openxmlformats.org/officeDocument/2006/relationships/customXml" Target="../ink/ink1274.xml"/><Relationship Id="rId101" Type="http://schemas.openxmlformats.org/officeDocument/2006/relationships/image" Target="../media/image1041.png"/><Relationship Id="rId185" Type="http://schemas.openxmlformats.org/officeDocument/2006/relationships/image" Target="../media/image1081.png"/><Relationship Id="rId406" Type="http://schemas.openxmlformats.org/officeDocument/2006/relationships/customXml" Target="../ink/ink1204.xml"/><Relationship Id="rId392" Type="http://schemas.openxmlformats.org/officeDocument/2006/relationships/customXml" Target="../ink/ink1197.xml"/><Relationship Id="rId613" Type="http://schemas.openxmlformats.org/officeDocument/2006/relationships/image" Target="../media/image59.png"/><Relationship Id="rId697" Type="http://schemas.openxmlformats.org/officeDocument/2006/relationships/customXml" Target="../ink/ink1351.xml"/><Relationship Id="rId252" Type="http://schemas.openxmlformats.org/officeDocument/2006/relationships/customXml" Target="../ink/ink1127.xml"/><Relationship Id="rId47" Type="http://schemas.openxmlformats.org/officeDocument/2006/relationships/image" Target="../media/image1015.png"/><Relationship Id="rId112" Type="http://schemas.openxmlformats.org/officeDocument/2006/relationships/customXml" Target="../ink/ink1056.xml"/><Relationship Id="rId557" Type="http://schemas.openxmlformats.org/officeDocument/2006/relationships/image" Target="../media/image1266.png"/><Relationship Id="rId196" Type="http://schemas.openxmlformats.org/officeDocument/2006/relationships/customXml" Target="../ink/ink1099.xml"/><Relationship Id="rId417" Type="http://schemas.openxmlformats.org/officeDocument/2006/relationships/image" Target="../media/image1196.png"/><Relationship Id="rId624" Type="http://schemas.openxmlformats.org/officeDocument/2006/relationships/image" Target="../media/image1297.png"/><Relationship Id="rId263" Type="http://schemas.openxmlformats.org/officeDocument/2006/relationships/image" Target="../media/image1120.png"/><Relationship Id="rId470" Type="http://schemas.openxmlformats.org/officeDocument/2006/relationships/customXml" Target="../ink/ink1236.xml"/><Relationship Id="rId58" Type="http://schemas.openxmlformats.org/officeDocument/2006/relationships/customXml" Target="../ink/ink1029.xml"/><Relationship Id="rId123" Type="http://schemas.openxmlformats.org/officeDocument/2006/relationships/image" Target="../media/image1052.png"/><Relationship Id="rId330" Type="http://schemas.openxmlformats.org/officeDocument/2006/relationships/customXml" Target="../ink/ink1166.xml"/><Relationship Id="rId568" Type="http://schemas.openxmlformats.org/officeDocument/2006/relationships/customXml" Target="../ink/ink1285.xml"/><Relationship Id="rId428" Type="http://schemas.openxmlformats.org/officeDocument/2006/relationships/customXml" Target="../ink/ink1215.xml"/><Relationship Id="rId635" Type="http://schemas.openxmlformats.org/officeDocument/2006/relationships/customXml" Target="../ink/ink1319.xml"/><Relationship Id="rId274" Type="http://schemas.openxmlformats.org/officeDocument/2006/relationships/customXml" Target="../ink/ink1138.xml"/><Relationship Id="rId481" Type="http://schemas.openxmlformats.org/officeDocument/2006/relationships/image" Target="../media/image1228.png"/><Relationship Id="rId702" Type="http://schemas.openxmlformats.org/officeDocument/2006/relationships/image" Target="../media/image1335.png"/><Relationship Id="rId69" Type="http://schemas.openxmlformats.org/officeDocument/2006/relationships/image" Target="../media/image1026.png"/><Relationship Id="rId134" Type="http://schemas.openxmlformats.org/officeDocument/2006/relationships/customXml" Target="../ink/ink1067.xml"/><Relationship Id="rId579" Type="http://schemas.openxmlformats.org/officeDocument/2006/relationships/image" Target="../media/image1276.png"/><Relationship Id="rId341" Type="http://schemas.openxmlformats.org/officeDocument/2006/relationships/image" Target="../media/image1159.png"/><Relationship Id="rId439" Type="http://schemas.openxmlformats.org/officeDocument/2006/relationships/image" Target="../media/image1207.png"/><Relationship Id="rId646" Type="http://schemas.openxmlformats.org/officeDocument/2006/relationships/image" Target="../media/image1308.png"/><Relationship Id="rId201" Type="http://schemas.openxmlformats.org/officeDocument/2006/relationships/image" Target="../media/image1089.png"/><Relationship Id="rId285" Type="http://schemas.openxmlformats.org/officeDocument/2006/relationships/image" Target="../media/image1131.png"/><Relationship Id="rId506" Type="http://schemas.openxmlformats.org/officeDocument/2006/relationships/customXml" Target="../ink/ink1254.xml"/><Relationship Id="rId492" Type="http://schemas.openxmlformats.org/officeDocument/2006/relationships/customXml" Target="../ink/ink1247.xml"/><Relationship Id="rId145" Type="http://schemas.openxmlformats.org/officeDocument/2006/relationships/image" Target="../media/image1063.png"/><Relationship Id="rId352" Type="http://schemas.openxmlformats.org/officeDocument/2006/relationships/customXml" Target="../ink/ink1177.xml"/><Relationship Id="rId212" Type="http://schemas.openxmlformats.org/officeDocument/2006/relationships/customXml" Target="../ink/ink1107.xml"/><Relationship Id="rId657" Type="http://schemas.openxmlformats.org/officeDocument/2006/relationships/customXml" Target="../ink/ink1330.xml"/><Relationship Id="rId296" Type="http://schemas.openxmlformats.org/officeDocument/2006/relationships/customXml" Target="../ink/ink1149.xml"/><Relationship Id="rId517" Type="http://schemas.openxmlformats.org/officeDocument/2006/relationships/image" Target="../media/image1246.png"/><Relationship Id="rId60" Type="http://schemas.openxmlformats.org/officeDocument/2006/relationships/customXml" Target="../ink/ink1030.xml"/><Relationship Id="rId156" Type="http://schemas.openxmlformats.org/officeDocument/2006/relationships/customXml" Target="../ink/ink1079.xml"/><Relationship Id="rId363" Type="http://schemas.openxmlformats.org/officeDocument/2006/relationships/image" Target="../media/image1170.png"/><Relationship Id="rId570" Type="http://schemas.openxmlformats.org/officeDocument/2006/relationships/customXml" Target="../ink/ink1286.xml"/><Relationship Id="rId223" Type="http://schemas.openxmlformats.org/officeDocument/2006/relationships/image" Target="../media/image1100.png"/><Relationship Id="rId430" Type="http://schemas.openxmlformats.org/officeDocument/2006/relationships/customXml" Target="../ink/ink1216.xml"/><Relationship Id="rId668" Type="http://schemas.openxmlformats.org/officeDocument/2006/relationships/customXml" Target="../ink/ink1336.xml"/><Relationship Id="rId18" Type="http://schemas.openxmlformats.org/officeDocument/2006/relationships/customXml" Target="../ink/ink1009.xml"/><Relationship Id="rId528" Type="http://schemas.openxmlformats.org/officeDocument/2006/relationships/customXml" Target="../ink/ink1265.xml"/><Relationship Id="rId167" Type="http://schemas.openxmlformats.org/officeDocument/2006/relationships/image" Target="../media/image1073.png"/><Relationship Id="rId374" Type="http://schemas.openxmlformats.org/officeDocument/2006/relationships/customXml" Target="../ink/ink1188.xml"/><Relationship Id="rId581" Type="http://schemas.openxmlformats.org/officeDocument/2006/relationships/image" Target="../media/image1277.png"/><Relationship Id="rId71" Type="http://schemas.openxmlformats.org/officeDocument/2006/relationships/image" Target="../media/image1027.png"/><Relationship Id="rId234" Type="http://schemas.openxmlformats.org/officeDocument/2006/relationships/customXml" Target="../ink/ink1118.xml"/><Relationship Id="rId637" Type="http://schemas.openxmlformats.org/officeDocument/2006/relationships/customXml" Target="../ink/ink1320.xml"/><Relationship Id="rId679" Type="http://schemas.openxmlformats.org/officeDocument/2006/relationships/image" Target="../media/image1324.png"/><Relationship Id="rId2" Type="http://schemas.openxmlformats.org/officeDocument/2006/relationships/customXml" Target="../ink/ink1001.xml"/><Relationship Id="rId29" Type="http://schemas.openxmlformats.org/officeDocument/2006/relationships/image" Target="../media/image1006.png"/><Relationship Id="rId276" Type="http://schemas.openxmlformats.org/officeDocument/2006/relationships/customXml" Target="../ink/ink1139.xml"/><Relationship Id="rId441" Type="http://schemas.openxmlformats.org/officeDocument/2006/relationships/image" Target="../media/image1208.png"/><Relationship Id="rId483" Type="http://schemas.openxmlformats.org/officeDocument/2006/relationships/image" Target="../media/image1229.png"/><Relationship Id="rId539" Type="http://schemas.openxmlformats.org/officeDocument/2006/relationships/image" Target="../media/image1257.png"/><Relationship Id="rId690" Type="http://schemas.openxmlformats.org/officeDocument/2006/relationships/image" Target="../media/image1329.png"/><Relationship Id="rId704" Type="http://schemas.openxmlformats.org/officeDocument/2006/relationships/image" Target="../media/image1336.png"/><Relationship Id="rId40" Type="http://schemas.openxmlformats.org/officeDocument/2006/relationships/customXml" Target="../ink/ink1020.xml"/><Relationship Id="rId136" Type="http://schemas.openxmlformats.org/officeDocument/2006/relationships/customXml" Target="../ink/ink1068.xml"/><Relationship Id="rId178" Type="http://schemas.openxmlformats.org/officeDocument/2006/relationships/customXml" Target="../ink/ink1090.xml"/><Relationship Id="rId301" Type="http://schemas.openxmlformats.org/officeDocument/2006/relationships/image" Target="../media/image1139.png"/><Relationship Id="rId343" Type="http://schemas.openxmlformats.org/officeDocument/2006/relationships/image" Target="../media/image1160.png"/><Relationship Id="rId550" Type="http://schemas.openxmlformats.org/officeDocument/2006/relationships/customXml" Target="../ink/ink1276.xml"/><Relationship Id="rId82" Type="http://schemas.openxmlformats.org/officeDocument/2006/relationships/customXml" Target="../ink/ink1041.xml"/><Relationship Id="rId203" Type="http://schemas.openxmlformats.org/officeDocument/2006/relationships/image" Target="../media/image1090.png"/><Relationship Id="rId385" Type="http://schemas.openxmlformats.org/officeDocument/2006/relationships/image" Target="../media/image1180.png"/><Relationship Id="rId592" Type="http://schemas.openxmlformats.org/officeDocument/2006/relationships/customXml" Target="../ink/ink1297.xml"/><Relationship Id="rId606" Type="http://schemas.openxmlformats.org/officeDocument/2006/relationships/customXml" Target="../ink/ink1304.xml"/><Relationship Id="rId648" Type="http://schemas.openxmlformats.org/officeDocument/2006/relationships/image" Target="../media/image1309.png"/><Relationship Id="rId245" Type="http://schemas.openxmlformats.org/officeDocument/2006/relationships/image" Target="../media/image1111.png"/><Relationship Id="rId287" Type="http://schemas.openxmlformats.org/officeDocument/2006/relationships/image" Target="../media/image1132.png"/><Relationship Id="rId410" Type="http://schemas.openxmlformats.org/officeDocument/2006/relationships/customXml" Target="../ink/ink1206.xml"/><Relationship Id="rId452" Type="http://schemas.openxmlformats.org/officeDocument/2006/relationships/customXml" Target="../ink/ink1227.xml"/><Relationship Id="rId494" Type="http://schemas.openxmlformats.org/officeDocument/2006/relationships/customXml" Target="../ink/ink1248.xml"/><Relationship Id="rId508" Type="http://schemas.openxmlformats.org/officeDocument/2006/relationships/customXml" Target="../ink/ink1255.xml"/><Relationship Id="rId105" Type="http://schemas.openxmlformats.org/officeDocument/2006/relationships/image" Target="../media/image1043.png"/><Relationship Id="rId147" Type="http://schemas.openxmlformats.org/officeDocument/2006/relationships/image" Target="../media/image1064.png"/><Relationship Id="rId312" Type="http://schemas.openxmlformats.org/officeDocument/2006/relationships/customXml" Target="../ink/ink1157.xml"/><Relationship Id="rId354" Type="http://schemas.openxmlformats.org/officeDocument/2006/relationships/customXml" Target="../ink/ink1178.xml"/><Relationship Id="rId51" Type="http://schemas.openxmlformats.org/officeDocument/2006/relationships/image" Target="../media/image1017.png"/><Relationship Id="rId93" Type="http://schemas.openxmlformats.org/officeDocument/2006/relationships/image" Target="../media/image1037.png"/><Relationship Id="rId189" Type="http://schemas.openxmlformats.org/officeDocument/2006/relationships/image" Target="../media/image1083.png"/><Relationship Id="rId396" Type="http://schemas.openxmlformats.org/officeDocument/2006/relationships/customXml" Target="../ink/ink1199.xml"/><Relationship Id="rId561" Type="http://schemas.openxmlformats.org/officeDocument/2006/relationships/image" Target="../media/image1268.png"/><Relationship Id="rId617" Type="http://schemas.openxmlformats.org/officeDocument/2006/relationships/customXml" Target="../ink/ink1310.xml"/><Relationship Id="rId659" Type="http://schemas.openxmlformats.org/officeDocument/2006/relationships/customXml" Target="../ink/ink1331.xml"/><Relationship Id="rId214" Type="http://schemas.openxmlformats.org/officeDocument/2006/relationships/customXml" Target="../ink/ink1108.xml"/><Relationship Id="rId256" Type="http://schemas.openxmlformats.org/officeDocument/2006/relationships/customXml" Target="../ink/ink1129.xml"/><Relationship Id="rId298" Type="http://schemas.openxmlformats.org/officeDocument/2006/relationships/customXml" Target="../ink/ink1150.xml"/><Relationship Id="rId421" Type="http://schemas.openxmlformats.org/officeDocument/2006/relationships/image" Target="../media/image1198.png"/><Relationship Id="rId463" Type="http://schemas.openxmlformats.org/officeDocument/2006/relationships/image" Target="../media/image1219.png"/><Relationship Id="rId519" Type="http://schemas.openxmlformats.org/officeDocument/2006/relationships/image" Target="../media/image1247.png"/><Relationship Id="rId670" Type="http://schemas.openxmlformats.org/officeDocument/2006/relationships/customXml" Target="../ink/ink1337.xml"/><Relationship Id="rId116" Type="http://schemas.openxmlformats.org/officeDocument/2006/relationships/customXml" Target="../ink/ink1058.xml"/><Relationship Id="rId158" Type="http://schemas.openxmlformats.org/officeDocument/2006/relationships/customXml" Target="../ink/ink1080.xml"/><Relationship Id="rId323" Type="http://schemas.openxmlformats.org/officeDocument/2006/relationships/image" Target="../media/image1150.png"/><Relationship Id="rId530" Type="http://schemas.openxmlformats.org/officeDocument/2006/relationships/customXml" Target="../ink/ink1266.xml"/><Relationship Id="rId20" Type="http://schemas.openxmlformats.org/officeDocument/2006/relationships/customXml" Target="../ink/ink1010.xml"/><Relationship Id="rId62" Type="http://schemas.openxmlformats.org/officeDocument/2006/relationships/customXml" Target="../ink/ink1031.xml"/><Relationship Id="rId365" Type="http://schemas.openxmlformats.org/officeDocument/2006/relationships/image" Target="../media/image1171.png"/><Relationship Id="rId572" Type="http://schemas.openxmlformats.org/officeDocument/2006/relationships/customXml" Target="../ink/ink1287.xml"/><Relationship Id="rId628" Type="http://schemas.openxmlformats.org/officeDocument/2006/relationships/image" Target="../media/image1299.png"/><Relationship Id="rId225" Type="http://schemas.openxmlformats.org/officeDocument/2006/relationships/image" Target="../media/image1101.png"/><Relationship Id="rId267" Type="http://schemas.openxmlformats.org/officeDocument/2006/relationships/image" Target="../media/image1122.png"/><Relationship Id="rId432" Type="http://schemas.openxmlformats.org/officeDocument/2006/relationships/customXml" Target="../ink/ink1217.xml"/><Relationship Id="rId474" Type="http://schemas.openxmlformats.org/officeDocument/2006/relationships/customXml" Target="../ink/ink1238.xml"/><Relationship Id="rId127" Type="http://schemas.openxmlformats.org/officeDocument/2006/relationships/image" Target="../media/image1054.png"/><Relationship Id="rId681" Type="http://schemas.openxmlformats.org/officeDocument/2006/relationships/image" Target="../media/image1325.png"/><Relationship Id="rId31" Type="http://schemas.openxmlformats.org/officeDocument/2006/relationships/image" Target="../media/image1007.png"/><Relationship Id="rId73" Type="http://schemas.openxmlformats.org/officeDocument/2006/relationships/image" Target="../media/image1028.png"/><Relationship Id="rId169" Type="http://schemas.openxmlformats.org/officeDocument/2006/relationships/image" Target="../media/image461.png"/><Relationship Id="rId334" Type="http://schemas.openxmlformats.org/officeDocument/2006/relationships/customXml" Target="../ink/ink1168.xml"/><Relationship Id="rId376" Type="http://schemas.openxmlformats.org/officeDocument/2006/relationships/customXml" Target="../ink/ink1189.xml"/><Relationship Id="rId541" Type="http://schemas.openxmlformats.org/officeDocument/2006/relationships/image" Target="../media/image1258.png"/><Relationship Id="rId583" Type="http://schemas.openxmlformats.org/officeDocument/2006/relationships/image" Target="../media/image1278.png"/><Relationship Id="rId639" Type="http://schemas.openxmlformats.org/officeDocument/2006/relationships/customXml" Target="../ink/ink1321.xml"/><Relationship Id="rId4" Type="http://schemas.openxmlformats.org/officeDocument/2006/relationships/customXml" Target="../ink/ink1002.xml"/><Relationship Id="rId180" Type="http://schemas.openxmlformats.org/officeDocument/2006/relationships/customXml" Target="../ink/ink1091.xml"/><Relationship Id="rId236" Type="http://schemas.openxmlformats.org/officeDocument/2006/relationships/customXml" Target="../ink/ink1119.xml"/><Relationship Id="rId278" Type="http://schemas.openxmlformats.org/officeDocument/2006/relationships/customXml" Target="../ink/ink1140.xml"/><Relationship Id="rId401" Type="http://schemas.openxmlformats.org/officeDocument/2006/relationships/image" Target="../media/image1188.png"/><Relationship Id="rId443" Type="http://schemas.openxmlformats.org/officeDocument/2006/relationships/image" Target="../media/image1209.png"/><Relationship Id="rId650" Type="http://schemas.openxmlformats.org/officeDocument/2006/relationships/image" Target="../media/image1310.png"/><Relationship Id="rId303" Type="http://schemas.openxmlformats.org/officeDocument/2006/relationships/image" Target="../media/image1140.png"/><Relationship Id="rId485" Type="http://schemas.openxmlformats.org/officeDocument/2006/relationships/image" Target="../media/image1230.png"/><Relationship Id="rId692" Type="http://schemas.openxmlformats.org/officeDocument/2006/relationships/image" Target="../media/image1330.png"/><Relationship Id="rId706" Type="http://schemas.openxmlformats.org/officeDocument/2006/relationships/image" Target="../media/image1337.png"/><Relationship Id="rId42" Type="http://schemas.openxmlformats.org/officeDocument/2006/relationships/customXml" Target="../ink/ink1021.xml"/><Relationship Id="rId84" Type="http://schemas.openxmlformats.org/officeDocument/2006/relationships/customXml" Target="../ink/ink1042.xml"/><Relationship Id="rId138" Type="http://schemas.openxmlformats.org/officeDocument/2006/relationships/customXml" Target="../ink/ink1069.xml"/><Relationship Id="rId345" Type="http://schemas.openxmlformats.org/officeDocument/2006/relationships/image" Target="../media/image1161.png"/><Relationship Id="rId387" Type="http://schemas.openxmlformats.org/officeDocument/2006/relationships/image" Target="../media/image1181.png"/><Relationship Id="rId510" Type="http://schemas.openxmlformats.org/officeDocument/2006/relationships/customXml" Target="../ink/ink1256.xml"/><Relationship Id="rId552" Type="http://schemas.openxmlformats.org/officeDocument/2006/relationships/customXml" Target="../ink/ink1277.xml"/><Relationship Id="rId594" Type="http://schemas.openxmlformats.org/officeDocument/2006/relationships/customXml" Target="../ink/ink1298.xml"/><Relationship Id="rId608" Type="http://schemas.openxmlformats.org/officeDocument/2006/relationships/customXml" Target="../ink/ink1305.xml"/><Relationship Id="rId191" Type="http://schemas.openxmlformats.org/officeDocument/2006/relationships/image" Target="../media/image1084.png"/><Relationship Id="rId205" Type="http://schemas.openxmlformats.org/officeDocument/2006/relationships/image" Target="../media/image1091.png"/><Relationship Id="rId247" Type="http://schemas.openxmlformats.org/officeDocument/2006/relationships/image" Target="../media/image1112.png"/><Relationship Id="rId412" Type="http://schemas.openxmlformats.org/officeDocument/2006/relationships/customXml" Target="../ink/ink1207.xml"/><Relationship Id="rId107" Type="http://schemas.openxmlformats.org/officeDocument/2006/relationships/image" Target="../media/image1044.png"/><Relationship Id="rId289" Type="http://schemas.openxmlformats.org/officeDocument/2006/relationships/image" Target="../media/image1133.png"/><Relationship Id="rId454" Type="http://schemas.openxmlformats.org/officeDocument/2006/relationships/customXml" Target="../ink/ink1228.xml"/><Relationship Id="rId496" Type="http://schemas.openxmlformats.org/officeDocument/2006/relationships/customXml" Target="../ink/ink1249.xml"/><Relationship Id="rId661" Type="http://schemas.openxmlformats.org/officeDocument/2006/relationships/customXml" Target="../ink/ink1332.xml"/><Relationship Id="rId11" Type="http://schemas.openxmlformats.org/officeDocument/2006/relationships/image" Target="../media/image997.png"/><Relationship Id="rId53" Type="http://schemas.openxmlformats.org/officeDocument/2006/relationships/image" Target="../media/image1018.png"/><Relationship Id="rId149" Type="http://schemas.openxmlformats.org/officeDocument/2006/relationships/image" Target="../media/image1065.png"/><Relationship Id="rId314" Type="http://schemas.openxmlformats.org/officeDocument/2006/relationships/customXml" Target="../ink/ink1158.xml"/><Relationship Id="rId356" Type="http://schemas.openxmlformats.org/officeDocument/2006/relationships/customXml" Target="../ink/ink1179.xml"/><Relationship Id="rId398" Type="http://schemas.openxmlformats.org/officeDocument/2006/relationships/customXml" Target="../ink/ink1200.xml"/><Relationship Id="rId521" Type="http://schemas.openxmlformats.org/officeDocument/2006/relationships/image" Target="../media/image1248.png"/><Relationship Id="rId563" Type="http://schemas.openxmlformats.org/officeDocument/2006/relationships/image" Target="../media/image1269.png"/><Relationship Id="rId619" Type="http://schemas.openxmlformats.org/officeDocument/2006/relationships/customXml" Target="../ink/ink1311.xml"/><Relationship Id="rId95" Type="http://schemas.openxmlformats.org/officeDocument/2006/relationships/image" Target="../media/image1038.png"/><Relationship Id="rId160" Type="http://schemas.openxmlformats.org/officeDocument/2006/relationships/customXml" Target="../ink/ink1081.xml"/><Relationship Id="rId216" Type="http://schemas.openxmlformats.org/officeDocument/2006/relationships/customXml" Target="../ink/ink1109.xml"/><Relationship Id="rId423" Type="http://schemas.openxmlformats.org/officeDocument/2006/relationships/image" Target="../media/image1199.png"/><Relationship Id="rId258" Type="http://schemas.openxmlformats.org/officeDocument/2006/relationships/customXml" Target="../ink/ink1130.xml"/><Relationship Id="rId465" Type="http://schemas.openxmlformats.org/officeDocument/2006/relationships/image" Target="../media/image1220.png"/><Relationship Id="rId630" Type="http://schemas.openxmlformats.org/officeDocument/2006/relationships/image" Target="../media/image1300.png"/><Relationship Id="rId672" Type="http://schemas.openxmlformats.org/officeDocument/2006/relationships/customXml" Target="../ink/ink1338.xml"/><Relationship Id="rId22" Type="http://schemas.openxmlformats.org/officeDocument/2006/relationships/customXml" Target="../ink/ink1011.xml"/><Relationship Id="rId64" Type="http://schemas.openxmlformats.org/officeDocument/2006/relationships/customXml" Target="../ink/ink1032.xml"/><Relationship Id="rId118" Type="http://schemas.openxmlformats.org/officeDocument/2006/relationships/customXml" Target="../ink/ink1059.xml"/><Relationship Id="rId325" Type="http://schemas.openxmlformats.org/officeDocument/2006/relationships/image" Target="../media/image1151.png"/><Relationship Id="rId367" Type="http://schemas.openxmlformats.org/officeDocument/2006/relationships/image" Target="../media/image1172.png"/><Relationship Id="rId532" Type="http://schemas.openxmlformats.org/officeDocument/2006/relationships/customXml" Target="../ink/ink1267.xml"/><Relationship Id="rId574" Type="http://schemas.openxmlformats.org/officeDocument/2006/relationships/customXml" Target="../ink/ink1288.xml"/><Relationship Id="rId171" Type="http://schemas.openxmlformats.org/officeDocument/2006/relationships/image" Target="../media/image1074.png"/><Relationship Id="rId227" Type="http://schemas.openxmlformats.org/officeDocument/2006/relationships/image" Target="../media/image1102.png"/><Relationship Id="rId269" Type="http://schemas.openxmlformats.org/officeDocument/2006/relationships/image" Target="../media/image1123.png"/><Relationship Id="rId434" Type="http://schemas.openxmlformats.org/officeDocument/2006/relationships/customXml" Target="../ink/ink1218.xml"/><Relationship Id="rId476" Type="http://schemas.openxmlformats.org/officeDocument/2006/relationships/customXml" Target="../ink/ink1239.xml"/><Relationship Id="rId641" Type="http://schemas.openxmlformats.org/officeDocument/2006/relationships/customXml" Target="../ink/ink1322.xml"/><Relationship Id="rId683" Type="http://schemas.openxmlformats.org/officeDocument/2006/relationships/image" Target="../media/image1326.png"/><Relationship Id="rId33" Type="http://schemas.openxmlformats.org/officeDocument/2006/relationships/image" Target="../media/image1008.png"/><Relationship Id="rId129" Type="http://schemas.openxmlformats.org/officeDocument/2006/relationships/image" Target="../media/image1055.png"/><Relationship Id="rId280" Type="http://schemas.openxmlformats.org/officeDocument/2006/relationships/customXml" Target="../ink/ink1141.xml"/><Relationship Id="rId336" Type="http://schemas.openxmlformats.org/officeDocument/2006/relationships/customXml" Target="../ink/ink1169.xml"/><Relationship Id="rId501" Type="http://schemas.openxmlformats.org/officeDocument/2006/relationships/image" Target="../media/image1238.png"/><Relationship Id="rId543" Type="http://schemas.openxmlformats.org/officeDocument/2006/relationships/image" Target="../media/image1259.png"/><Relationship Id="rId75" Type="http://schemas.openxmlformats.org/officeDocument/2006/relationships/image" Target="../media/image1029.png"/><Relationship Id="rId140" Type="http://schemas.openxmlformats.org/officeDocument/2006/relationships/customXml" Target="../ink/ink1070.xml"/><Relationship Id="rId182" Type="http://schemas.openxmlformats.org/officeDocument/2006/relationships/customXml" Target="../ink/ink1092.xml"/><Relationship Id="rId378" Type="http://schemas.openxmlformats.org/officeDocument/2006/relationships/customXml" Target="../ink/ink1190.xml"/><Relationship Id="rId403" Type="http://schemas.openxmlformats.org/officeDocument/2006/relationships/image" Target="../media/image1189.png"/><Relationship Id="rId585" Type="http://schemas.openxmlformats.org/officeDocument/2006/relationships/image" Target="../media/image1279.png"/><Relationship Id="rId6" Type="http://schemas.openxmlformats.org/officeDocument/2006/relationships/customXml" Target="../ink/ink1003.xml"/><Relationship Id="rId238" Type="http://schemas.openxmlformats.org/officeDocument/2006/relationships/customXml" Target="../ink/ink1120.xml"/><Relationship Id="rId445" Type="http://schemas.openxmlformats.org/officeDocument/2006/relationships/image" Target="../media/image1210.png"/><Relationship Id="rId487" Type="http://schemas.openxmlformats.org/officeDocument/2006/relationships/image" Target="../media/image1231.png"/><Relationship Id="rId610" Type="http://schemas.openxmlformats.org/officeDocument/2006/relationships/customXml" Target="../ink/ink1306.xml"/><Relationship Id="rId652" Type="http://schemas.openxmlformats.org/officeDocument/2006/relationships/image" Target="../media/image1311.png"/><Relationship Id="rId694" Type="http://schemas.openxmlformats.org/officeDocument/2006/relationships/image" Target="../media/image1331.png"/><Relationship Id="rId708" Type="http://schemas.openxmlformats.org/officeDocument/2006/relationships/image" Target="../media/image1338.png"/><Relationship Id="rId291" Type="http://schemas.openxmlformats.org/officeDocument/2006/relationships/image" Target="../media/image1134.png"/><Relationship Id="rId305" Type="http://schemas.openxmlformats.org/officeDocument/2006/relationships/image" Target="../media/image1141.png"/><Relationship Id="rId347" Type="http://schemas.openxmlformats.org/officeDocument/2006/relationships/image" Target="../media/image1162.png"/><Relationship Id="rId512" Type="http://schemas.openxmlformats.org/officeDocument/2006/relationships/customXml" Target="../ink/ink1257.xml"/><Relationship Id="rId44" Type="http://schemas.openxmlformats.org/officeDocument/2006/relationships/customXml" Target="../ink/ink1022.xml"/><Relationship Id="rId86" Type="http://schemas.openxmlformats.org/officeDocument/2006/relationships/customXml" Target="../ink/ink1043.xml"/><Relationship Id="rId151" Type="http://schemas.openxmlformats.org/officeDocument/2006/relationships/image" Target="../media/image1066.png"/><Relationship Id="rId389" Type="http://schemas.openxmlformats.org/officeDocument/2006/relationships/image" Target="../media/image1182.png"/><Relationship Id="rId554" Type="http://schemas.openxmlformats.org/officeDocument/2006/relationships/customXml" Target="../ink/ink1278.xml"/><Relationship Id="rId596" Type="http://schemas.openxmlformats.org/officeDocument/2006/relationships/customXml" Target="../ink/ink1299.xml"/><Relationship Id="rId193" Type="http://schemas.openxmlformats.org/officeDocument/2006/relationships/image" Target="../media/image1085.png"/><Relationship Id="rId207" Type="http://schemas.openxmlformats.org/officeDocument/2006/relationships/image" Target="../media/image1092.png"/><Relationship Id="rId249" Type="http://schemas.openxmlformats.org/officeDocument/2006/relationships/image" Target="../media/image1113.png"/><Relationship Id="rId414" Type="http://schemas.openxmlformats.org/officeDocument/2006/relationships/customXml" Target="../ink/ink1208.xml"/><Relationship Id="rId456" Type="http://schemas.openxmlformats.org/officeDocument/2006/relationships/customXml" Target="../ink/ink1229.xml"/><Relationship Id="rId498" Type="http://schemas.openxmlformats.org/officeDocument/2006/relationships/customXml" Target="../ink/ink1250.xml"/><Relationship Id="rId621" Type="http://schemas.openxmlformats.org/officeDocument/2006/relationships/customXml" Target="../ink/ink1312.xml"/><Relationship Id="rId663" Type="http://schemas.openxmlformats.org/officeDocument/2006/relationships/customXml" Target="../ink/ink1333.xml"/><Relationship Id="rId13" Type="http://schemas.openxmlformats.org/officeDocument/2006/relationships/image" Target="../media/image998.png"/><Relationship Id="rId109" Type="http://schemas.openxmlformats.org/officeDocument/2006/relationships/image" Target="../media/image1045.png"/><Relationship Id="rId260" Type="http://schemas.openxmlformats.org/officeDocument/2006/relationships/customXml" Target="../ink/ink1131.xml"/><Relationship Id="rId316" Type="http://schemas.openxmlformats.org/officeDocument/2006/relationships/customXml" Target="../ink/ink1159.xml"/><Relationship Id="rId523" Type="http://schemas.openxmlformats.org/officeDocument/2006/relationships/image" Target="../media/image1249.png"/><Relationship Id="rId55" Type="http://schemas.openxmlformats.org/officeDocument/2006/relationships/image" Target="../media/image1019.png"/><Relationship Id="rId97" Type="http://schemas.openxmlformats.org/officeDocument/2006/relationships/image" Target="../media/image1039.png"/><Relationship Id="rId120" Type="http://schemas.openxmlformats.org/officeDocument/2006/relationships/customXml" Target="../ink/ink1060.xml"/><Relationship Id="rId358" Type="http://schemas.openxmlformats.org/officeDocument/2006/relationships/customXml" Target="../ink/ink1180.xml"/><Relationship Id="rId565" Type="http://schemas.openxmlformats.org/officeDocument/2006/relationships/image" Target="../media/image1270.png"/><Relationship Id="rId162" Type="http://schemas.openxmlformats.org/officeDocument/2006/relationships/customXml" Target="../ink/ink1082.xml"/><Relationship Id="rId218" Type="http://schemas.openxmlformats.org/officeDocument/2006/relationships/customXml" Target="../ink/ink1110.xml"/><Relationship Id="rId425" Type="http://schemas.openxmlformats.org/officeDocument/2006/relationships/image" Target="../media/image1200.png"/><Relationship Id="rId467" Type="http://schemas.openxmlformats.org/officeDocument/2006/relationships/image" Target="../media/image1221.png"/><Relationship Id="rId632" Type="http://schemas.openxmlformats.org/officeDocument/2006/relationships/image" Target="../media/image1301.png"/><Relationship Id="rId271" Type="http://schemas.openxmlformats.org/officeDocument/2006/relationships/image" Target="../media/image1124.png"/><Relationship Id="rId674" Type="http://schemas.openxmlformats.org/officeDocument/2006/relationships/customXml" Target="../ink/ink1339.xml"/><Relationship Id="rId24" Type="http://schemas.openxmlformats.org/officeDocument/2006/relationships/customXml" Target="../ink/ink1012.xml"/><Relationship Id="rId66" Type="http://schemas.openxmlformats.org/officeDocument/2006/relationships/customXml" Target="../ink/ink1033.xml"/><Relationship Id="rId131" Type="http://schemas.openxmlformats.org/officeDocument/2006/relationships/image" Target="../media/image1056.png"/><Relationship Id="rId327" Type="http://schemas.openxmlformats.org/officeDocument/2006/relationships/image" Target="../media/image1152.png"/><Relationship Id="rId369" Type="http://schemas.openxmlformats.org/officeDocument/2006/relationships/image" Target="../media/image1173.png"/><Relationship Id="rId534" Type="http://schemas.openxmlformats.org/officeDocument/2006/relationships/customXml" Target="../ink/ink1268.xml"/><Relationship Id="rId576" Type="http://schemas.openxmlformats.org/officeDocument/2006/relationships/customXml" Target="../ink/ink1289.xml"/><Relationship Id="rId173" Type="http://schemas.openxmlformats.org/officeDocument/2006/relationships/image" Target="../media/image1075.png"/><Relationship Id="rId229" Type="http://schemas.openxmlformats.org/officeDocument/2006/relationships/image" Target="../media/image1103.png"/><Relationship Id="rId380" Type="http://schemas.openxmlformats.org/officeDocument/2006/relationships/customXml" Target="../ink/ink1191.xml"/><Relationship Id="rId436" Type="http://schemas.openxmlformats.org/officeDocument/2006/relationships/customXml" Target="../ink/ink1219.xml"/><Relationship Id="rId601" Type="http://schemas.openxmlformats.org/officeDocument/2006/relationships/image" Target="../media/image1287.png"/><Relationship Id="rId643" Type="http://schemas.openxmlformats.org/officeDocument/2006/relationships/customXml" Target="../ink/ink1323.xml"/><Relationship Id="rId240" Type="http://schemas.openxmlformats.org/officeDocument/2006/relationships/customXml" Target="../ink/ink1121.xml"/><Relationship Id="rId478" Type="http://schemas.openxmlformats.org/officeDocument/2006/relationships/customXml" Target="../ink/ink1240.xml"/><Relationship Id="rId685" Type="http://schemas.openxmlformats.org/officeDocument/2006/relationships/customXml" Target="../ink/ink1345.xml"/><Relationship Id="rId35" Type="http://schemas.openxmlformats.org/officeDocument/2006/relationships/image" Target="../media/image1009.png"/><Relationship Id="rId77" Type="http://schemas.openxmlformats.org/officeDocument/2006/relationships/image" Target="../media/image42.png"/><Relationship Id="rId100" Type="http://schemas.openxmlformats.org/officeDocument/2006/relationships/customXml" Target="../ink/ink1050.xml"/><Relationship Id="rId282" Type="http://schemas.openxmlformats.org/officeDocument/2006/relationships/customXml" Target="../ink/ink1142.xml"/><Relationship Id="rId338" Type="http://schemas.openxmlformats.org/officeDocument/2006/relationships/customXml" Target="../ink/ink1170.xml"/><Relationship Id="rId503" Type="http://schemas.openxmlformats.org/officeDocument/2006/relationships/image" Target="../media/image1239.png"/><Relationship Id="rId545" Type="http://schemas.openxmlformats.org/officeDocument/2006/relationships/image" Target="../media/image1260.png"/><Relationship Id="rId587" Type="http://schemas.openxmlformats.org/officeDocument/2006/relationships/image" Target="../media/image1280.png"/><Relationship Id="rId710" Type="http://schemas.openxmlformats.org/officeDocument/2006/relationships/image" Target="../media/image1339.png"/><Relationship Id="rId8" Type="http://schemas.openxmlformats.org/officeDocument/2006/relationships/customXml" Target="../ink/ink1004.xml"/><Relationship Id="rId142" Type="http://schemas.openxmlformats.org/officeDocument/2006/relationships/customXml" Target="../ink/ink1071.xml"/><Relationship Id="rId184" Type="http://schemas.openxmlformats.org/officeDocument/2006/relationships/customXml" Target="../ink/ink1093.xml"/><Relationship Id="rId391" Type="http://schemas.openxmlformats.org/officeDocument/2006/relationships/image" Target="../media/image1183.png"/><Relationship Id="rId405" Type="http://schemas.openxmlformats.org/officeDocument/2006/relationships/image" Target="../media/image1190.png"/><Relationship Id="rId447" Type="http://schemas.openxmlformats.org/officeDocument/2006/relationships/image" Target="../media/image1211.png"/><Relationship Id="rId612" Type="http://schemas.openxmlformats.org/officeDocument/2006/relationships/customXml" Target="../ink/ink1307.xml"/><Relationship Id="rId251" Type="http://schemas.openxmlformats.org/officeDocument/2006/relationships/image" Target="../media/image1114.png"/><Relationship Id="rId489" Type="http://schemas.openxmlformats.org/officeDocument/2006/relationships/image" Target="../media/image1232.png"/><Relationship Id="rId654" Type="http://schemas.openxmlformats.org/officeDocument/2006/relationships/image" Target="../media/image1312.png"/><Relationship Id="rId696" Type="http://schemas.openxmlformats.org/officeDocument/2006/relationships/image" Target="../media/image1332.png"/><Relationship Id="rId46" Type="http://schemas.openxmlformats.org/officeDocument/2006/relationships/customXml" Target="../ink/ink1023.xml"/><Relationship Id="rId293" Type="http://schemas.openxmlformats.org/officeDocument/2006/relationships/image" Target="../media/image1135.png"/><Relationship Id="rId307" Type="http://schemas.openxmlformats.org/officeDocument/2006/relationships/image" Target="../media/image1142.png"/><Relationship Id="rId349" Type="http://schemas.openxmlformats.org/officeDocument/2006/relationships/image" Target="../media/image1163.png"/><Relationship Id="rId514" Type="http://schemas.openxmlformats.org/officeDocument/2006/relationships/customXml" Target="../ink/ink1258.xml"/><Relationship Id="rId556" Type="http://schemas.openxmlformats.org/officeDocument/2006/relationships/customXml" Target="../ink/ink1279.xml"/><Relationship Id="rId88" Type="http://schemas.openxmlformats.org/officeDocument/2006/relationships/customXml" Target="../ink/ink1044.xml"/><Relationship Id="rId111" Type="http://schemas.openxmlformats.org/officeDocument/2006/relationships/image" Target="../media/image1046.png"/><Relationship Id="rId153" Type="http://schemas.openxmlformats.org/officeDocument/2006/relationships/customXml" Target="../ink/ink1077.xml"/><Relationship Id="rId195" Type="http://schemas.openxmlformats.org/officeDocument/2006/relationships/image" Target="../media/image1086.png"/><Relationship Id="rId209" Type="http://schemas.openxmlformats.org/officeDocument/2006/relationships/image" Target="../media/image1093.png"/><Relationship Id="rId360" Type="http://schemas.openxmlformats.org/officeDocument/2006/relationships/customXml" Target="../ink/ink1181.xml"/><Relationship Id="rId416" Type="http://schemas.openxmlformats.org/officeDocument/2006/relationships/customXml" Target="../ink/ink1209.xml"/><Relationship Id="rId598" Type="http://schemas.openxmlformats.org/officeDocument/2006/relationships/customXml" Target="../ink/ink1300.xml"/><Relationship Id="rId220" Type="http://schemas.openxmlformats.org/officeDocument/2006/relationships/customXml" Target="../ink/ink1111.xml"/><Relationship Id="rId458" Type="http://schemas.openxmlformats.org/officeDocument/2006/relationships/customXml" Target="../ink/ink1230.xml"/><Relationship Id="rId623" Type="http://schemas.openxmlformats.org/officeDocument/2006/relationships/customXml" Target="../ink/ink1313.xml"/><Relationship Id="rId665" Type="http://schemas.openxmlformats.org/officeDocument/2006/relationships/image" Target="../media/image1317.png"/><Relationship Id="rId15" Type="http://schemas.openxmlformats.org/officeDocument/2006/relationships/image" Target="../media/image999.png"/><Relationship Id="rId57" Type="http://schemas.openxmlformats.org/officeDocument/2006/relationships/image" Target="../media/image1020.png"/><Relationship Id="rId262" Type="http://schemas.openxmlformats.org/officeDocument/2006/relationships/customXml" Target="../ink/ink1132.xml"/><Relationship Id="rId318" Type="http://schemas.openxmlformats.org/officeDocument/2006/relationships/customXml" Target="../ink/ink1160.xml"/><Relationship Id="rId525" Type="http://schemas.openxmlformats.org/officeDocument/2006/relationships/image" Target="../media/image1250.png"/><Relationship Id="rId567" Type="http://schemas.openxmlformats.org/officeDocument/2006/relationships/image" Target="../media/image575.png"/><Relationship Id="rId99" Type="http://schemas.openxmlformats.org/officeDocument/2006/relationships/image" Target="../media/image1040.png"/><Relationship Id="rId122" Type="http://schemas.openxmlformats.org/officeDocument/2006/relationships/customXml" Target="../ink/ink1061.xml"/><Relationship Id="rId164" Type="http://schemas.openxmlformats.org/officeDocument/2006/relationships/customXml" Target="../ink/ink1083.xml"/><Relationship Id="rId371" Type="http://schemas.openxmlformats.org/officeDocument/2006/relationships/image" Target="../media/image1174.png"/><Relationship Id="rId427" Type="http://schemas.openxmlformats.org/officeDocument/2006/relationships/image" Target="../media/image1201.png"/><Relationship Id="rId469" Type="http://schemas.openxmlformats.org/officeDocument/2006/relationships/image" Target="../media/image1222.png"/><Relationship Id="rId634" Type="http://schemas.openxmlformats.org/officeDocument/2006/relationships/image" Target="../media/image1302.png"/><Relationship Id="rId676" Type="http://schemas.openxmlformats.org/officeDocument/2006/relationships/customXml" Target="../ink/ink1340.xml"/><Relationship Id="rId26" Type="http://schemas.openxmlformats.org/officeDocument/2006/relationships/customXml" Target="../ink/ink1013.xml"/><Relationship Id="rId231" Type="http://schemas.openxmlformats.org/officeDocument/2006/relationships/image" Target="../media/image1104.png"/><Relationship Id="rId273" Type="http://schemas.openxmlformats.org/officeDocument/2006/relationships/image" Target="../media/image1125.png"/><Relationship Id="rId329" Type="http://schemas.openxmlformats.org/officeDocument/2006/relationships/image" Target="../media/image1153.png"/><Relationship Id="rId480" Type="http://schemas.openxmlformats.org/officeDocument/2006/relationships/customXml" Target="../ink/ink1241.xml"/><Relationship Id="rId536" Type="http://schemas.openxmlformats.org/officeDocument/2006/relationships/customXml" Target="../ink/ink1269.xml"/><Relationship Id="rId701" Type="http://schemas.openxmlformats.org/officeDocument/2006/relationships/customXml" Target="../ink/ink1353.xml"/><Relationship Id="rId68" Type="http://schemas.openxmlformats.org/officeDocument/2006/relationships/customXml" Target="../ink/ink1034.xml"/><Relationship Id="rId133" Type="http://schemas.openxmlformats.org/officeDocument/2006/relationships/image" Target="../media/image1057.png"/><Relationship Id="rId175" Type="http://schemas.openxmlformats.org/officeDocument/2006/relationships/image" Target="../media/image1076.png"/><Relationship Id="rId340" Type="http://schemas.openxmlformats.org/officeDocument/2006/relationships/customXml" Target="../ink/ink1171.xml"/><Relationship Id="rId578" Type="http://schemas.openxmlformats.org/officeDocument/2006/relationships/customXml" Target="../ink/ink1290.xml"/><Relationship Id="rId200" Type="http://schemas.openxmlformats.org/officeDocument/2006/relationships/customXml" Target="../ink/ink1101.xml"/><Relationship Id="rId382" Type="http://schemas.openxmlformats.org/officeDocument/2006/relationships/customXml" Target="../ink/ink1192.xml"/><Relationship Id="rId438" Type="http://schemas.openxmlformats.org/officeDocument/2006/relationships/customXml" Target="../ink/ink1220.xml"/><Relationship Id="rId603" Type="http://schemas.openxmlformats.org/officeDocument/2006/relationships/image" Target="../media/image1288.png"/><Relationship Id="rId645" Type="http://schemas.openxmlformats.org/officeDocument/2006/relationships/customXml" Target="../ink/ink1324.xml"/><Relationship Id="rId687" Type="http://schemas.openxmlformats.org/officeDocument/2006/relationships/customXml" Target="../ink/ink1346.xml"/><Relationship Id="rId242" Type="http://schemas.openxmlformats.org/officeDocument/2006/relationships/customXml" Target="../ink/ink1122.xml"/><Relationship Id="rId284" Type="http://schemas.openxmlformats.org/officeDocument/2006/relationships/customXml" Target="../ink/ink1143.xml"/><Relationship Id="rId491" Type="http://schemas.openxmlformats.org/officeDocument/2006/relationships/image" Target="../media/image1233.png"/><Relationship Id="rId505" Type="http://schemas.openxmlformats.org/officeDocument/2006/relationships/image" Target="../media/image1240.png"/><Relationship Id="rId712" Type="http://schemas.openxmlformats.org/officeDocument/2006/relationships/image" Target="../media/image1340.png"/><Relationship Id="rId37" Type="http://schemas.openxmlformats.org/officeDocument/2006/relationships/image" Target="../media/image1010.png"/><Relationship Id="rId79" Type="http://schemas.openxmlformats.org/officeDocument/2006/relationships/image" Target="../media/image1030.png"/><Relationship Id="rId102" Type="http://schemas.openxmlformats.org/officeDocument/2006/relationships/customXml" Target="../ink/ink1051.xml"/><Relationship Id="rId144" Type="http://schemas.openxmlformats.org/officeDocument/2006/relationships/customXml" Target="../ink/ink1072.xml"/><Relationship Id="rId547" Type="http://schemas.openxmlformats.org/officeDocument/2006/relationships/image" Target="../media/image1261.png"/><Relationship Id="rId589" Type="http://schemas.openxmlformats.org/officeDocument/2006/relationships/image" Target="../media/image1281.png"/><Relationship Id="rId90" Type="http://schemas.openxmlformats.org/officeDocument/2006/relationships/customXml" Target="../ink/ink1045.xml"/><Relationship Id="rId186" Type="http://schemas.openxmlformats.org/officeDocument/2006/relationships/customXml" Target="../ink/ink1094.xml"/><Relationship Id="rId351" Type="http://schemas.openxmlformats.org/officeDocument/2006/relationships/image" Target="../media/image1164.png"/><Relationship Id="rId393" Type="http://schemas.openxmlformats.org/officeDocument/2006/relationships/image" Target="../media/image1184.png"/><Relationship Id="rId407" Type="http://schemas.openxmlformats.org/officeDocument/2006/relationships/image" Target="../media/image1191.png"/><Relationship Id="rId449" Type="http://schemas.openxmlformats.org/officeDocument/2006/relationships/image" Target="../media/image1212.png"/><Relationship Id="rId614" Type="http://schemas.openxmlformats.org/officeDocument/2006/relationships/customXml" Target="../ink/ink1308.xml"/><Relationship Id="rId656" Type="http://schemas.openxmlformats.org/officeDocument/2006/relationships/image" Target="../media/image1313.png"/><Relationship Id="rId211" Type="http://schemas.openxmlformats.org/officeDocument/2006/relationships/image" Target="../media/image1094.png"/><Relationship Id="rId253" Type="http://schemas.openxmlformats.org/officeDocument/2006/relationships/image" Target="../media/image1115.png"/><Relationship Id="rId295" Type="http://schemas.openxmlformats.org/officeDocument/2006/relationships/image" Target="../media/image1136.png"/><Relationship Id="rId309" Type="http://schemas.openxmlformats.org/officeDocument/2006/relationships/image" Target="../media/image1143.png"/><Relationship Id="rId460" Type="http://schemas.openxmlformats.org/officeDocument/2006/relationships/customXml" Target="../ink/ink1231.xml"/><Relationship Id="rId516" Type="http://schemas.openxmlformats.org/officeDocument/2006/relationships/customXml" Target="../ink/ink1259.xml"/><Relationship Id="rId698" Type="http://schemas.openxmlformats.org/officeDocument/2006/relationships/image" Target="../media/image1333.png"/><Relationship Id="rId48" Type="http://schemas.openxmlformats.org/officeDocument/2006/relationships/customXml" Target="../ink/ink1024.xml"/><Relationship Id="rId113" Type="http://schemas.openxmlformats.org/officeDocument/2006/relationships/image" Target="../media/image1047.png"/><Relationship Id="rId320" Type="http://schemas.openxmlformats.org/officeDocument/2006/relationships/customXml" Target="../ink/ink1161.xml"/><Relationship Id="rId558" Type="http://schemas.openxmlformats.org/officeDocument/2006/relationships/customXml" Target="../ink/ink1280.xml"/><Relationship Id="rId155" Type="http://schemas.openxmlformats.org/officeDocument/2006/relationships/customXml" Target="../ink/ink1078.xml"/><Relationship Id="rId197" Type="http://schemas.openxmlformats.org/officeDocument/2006/relationships/image" Target="../media/image1087.png"/><Relationship Id="rId362" Type="http://schemas.openxmlformats.org/officeDocument/2006/relationships/customXml" Target="../ink/ink1182.xml"/><Relationship Id="rId418" Type="http://schemas.openxmlformats.org/officeDocument/2006/relationships/customXml" Target="../ink/ink1210.xml"/><Relationship Id="rId625" Type="http://schemas.openxmlformats.org/officeDocument/2006/relationships/customXml" Target="../ink/ink1314.xml"/><Relationship Id="rId222" Type="http://schemas.openxmlformats.org/officeDocument/2006/relationships/customXml" Target="../ink/ink1112.xml"/><Relationship Id="rId264" Type="http://schemas.openxmlformats.org/officeDocument/2006/relationships/customXml" Target="../ink/ink1133.xml"/><Relationship Id="rId471" Type="http://schemas.openxmlformats.org/officeDocument/2006/relationships/image" Target="../media/image1223.png"/><Relationship Id="rId667" Type="http://schemas.openxmlformats.org/officeDocument/2006/relationships/image" Target="../media/image1318.png"/><Relationship Id="rId17" Type="http://schemas.openxmlformats.org/officeDocument/2006/relationships/image" Target="../media/image1000.png"/><Relationship Id="rId59" Type="http://schemas.openxmlformats.org/officeDocument/2006/relationships/image" Target="../media/image1021.png"/><Relationship Id="rId124" Type="http://schemas.openxmlformats.org/officeDocument/2006/relationships/customXml" Target="../ink/ink1062.xml"/><Relationship Id="rId527" Type="http://schemas.openxmlformats.org/officeDocument/2006/relationships/image" Target="../media/image1251.png"/><Relationship Id="rId569" Type="http://schemas.openxmlformats.org/officeDocument/2006/relationships/image" Target="../media/image1271.png"/><Relationship Id="rId70" Type="http://schemas.openxmlformats.org/officeDocument/2006/relationships/customXml" Target="../ink/ink1035.xml"/><Relationship Id="rId166" Type="http://schemas.openxmlformats.org/officeDocument/2006/relationships/customXml" Target="../ink/ink1084.xml"/><Relationship Id="rId331" Type="http://schemas.openxmlformats.org/officeDocument/2006/relationships/image" Target="../media/image1154.png"/><Relationship Id="rId373" Type="http://schemas.openxmlformats.org/officeDocument/2006/relationships/image" Target="../media/image1175.png"/><Relationship Id="rId429" Type="http://schemas.openxmlformats.org/officeDocument/2006/relationships/image" Target="../media/image1202.png"/><Relationship Id="rId580" Type="http://schemas.openxmlformats.org/officeDocument/2006/relationships/customXml" Target="../ink/ink1291.xml"/><Relationship Id="rId636" Type="http://schemas.openxmlformats.org/officeDocument/2006/relationships/image" Target="../media/image1303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05.png"/><Relationship Id="rId440" Type="http://schemas.openxmlformats.org/officeDocument/2006/relationships/customXml" Target="../ink/ink1221.xml"/><Relationship Id="rId678" Type="http://schemas.openxmlformats.org/officeDocument/2006/relationships/customXml" Target="../ink/ink1341.xml"/><Relationship Id="rId28" Type="http://schemas.openxmlformats.org/officeDocument/2006/relationships/customXml" Target="../ink/ink1014.xml"/><Relationship Id="rId275" Type="http://schemas.openxmlformats.org/officeDocument/2006/relationships/image" Target="../media/image1126.png"/><Relationship Id="rId300" Type="http://schemas.openxmlformats.org/officeDocument/2006/relationships/customXml" Target="../ink/ink1151.xml"/><Relationship Id="rId482" Type="http://schemas.openxmlformats.org/officeDocument/2006/relationships/customXml" Target="../ink/ink1242.xml"/><Relationship Id="rId538" Type="http://schemas.openxmlformats.org/officeDocument/2006/relationships/customXml" Target="../ink/ink1270.xml"/><Relationship Id="rId703" Type="http://schemas.openxmlformats.org/officeDocument/2006/relationships/customXml" Target="../ink/ink1354.xml"/><Relationship Id="rId81" Type="http://schemas.openxmlformats.org/officeDocument/2006/relationships/image" Target="../media/image1031.png"/><Relationship Id="rId135" Type="http://schemas.openxmlformats.org/officeDocument/2006/relationships/image" Target="../media/image1058.png"/><Relationship Id="rId177" Type="http://schemas.openxmlformats.org/officeDocument/2006/relationships/image" Target="../media/image1077.png"/><Relationship Id="rId342" Type="http://schemas.openxmlformats.org/officeDocument/2006/relationships/customXml" Target="../ink/ink1172.xml"/><Relationship Id="rId384" Type="http://schemas.openxmlformats.org/officeDocument/2006/relationships/customXml" Target="../ink/ink1193.xml"/><Relationship Id="rId591" Type="http://schemas.openxmlformats.org/officeDocument/2006/relationships/image" Target="../media/image1282.png"/><Relationship Id="rId605" Type="http://schemas.openxmlformats.org/officeDocument/2006/relationships/image" Target="../media/image1289.png"/><Relationship Id="rId202" Type="http://schemas.openxmlformats.org/officeDocument/2006/relationships/customXml" Target="../ink/ink1102.xml"/><Relationship Id="rId244" Type="http://schemas.openxmlformats.org/officeDocument/2006/relationships/customXml" Target="../ink/ink1123.xml"/><Relationship Id="rId647" Type="http://schemas.openxmlformats.org/officeDocument/2006/relationships/customXml" Target="../ink/ink1325.xml"/><Relationship Id="rId689" Type="http://schemas.openxmlformats.org/officeDocument/2006/relationships/customXml" Target="../ink/ink1347.xml"/><Relationship Id="rId39" Type="http://schemas.openxmlformats.org/officeDocument/2006/relationships/image" Target="../media/image1011.png"/><Relationship Id="rId286" Type="http://schemas.openxmlformats.org/officeDocument/2006/relationships/customXml" Target="../ink/ink1144.xml"/><Relationship Id="rId451" Type="http://schemas.openxmlformats.org/officeDocument/2006/relationships/image" Target="../media/image1213.png"/><Relationship Id="rId493" Type="http://schemas.openxmlformats.org/officeDocument/2006/relationships/image" Target="../media/image1234.png"/><Relationship Id="rId507" Type="http://schemas.openxmlformats.org/officeDocument/2006/relationships/image" Target="../media/image1241.png"/><Relationship Id="rId549" Type="http://schemas.openxmlformats.org/officeDocument/2006/relationships/image" Target="../media/image1262.png"/><Relationship Id="rId50" Type="http://schemas.openxmlformats.org/officeDocument/2006/relationships/customXml" Target="../ink/ink1025.xml"/><Relationship Id="rId104" Type="http://schemas.openxmlformats.org/officeDocument/2006/relationships/customXml" Target="../ink/ink1052.xml"/><Relationship Id="rId146" Type="http://schemas.openxmlformats.org/officeDocument/2006/relationships/customXml" Target="../ink/ink1073.xml"/><Relationship Id="rId188" Type="http://schemas.openxmlformats.org/officeDocument/2006/relationships/customXml" Target="../ink/ink1095.xml"/><Relationship Id="rId311" Type="http://schemas.openxmlformats.org/officeDocument/2006/relationships/image" Target="../media/image1144.png"/><Relationship Id="rId353" Type="http://schemas.openxmlformats.org/officeDocument/2006/relationships/image" Target="../media/image1165.png"/><Relationship Id="rId395" Type="http://schemas.openxmlformats.org/officeDocument/2006/relationships/image" Target="../media/image1185.png"/><Relationship Id="rId409" Type="http://schemas.openxmlformats.org/officeDocument/2006/relationships/image" Target="../media/image1192.png"/><Relationship Id="rId560" Type="http://schemas.openxmlformats.org/officeDocument/2006/relationships/customXml" Target="../ink/ink1281.xml"/><Relationship Id="rId92" Type="http://schemas.openxmlformats.org/officeDocument/2006/relationships/customXml" Target="../ink/ink1046.xml"/><Relationship Id="rId213" Type="http://schemas.openxmlformats.org/officeDocument/2006/relationships/image" Target="../media/image1095.png"/><Relationship Id="rId420" Type="http://schemas.openxmlformats.org/officeDocument/2006/relationships/customXml" Target="../ink/ink1211.xml"/><Relationship Id="rId616" Type="http://schemas.openxmlformats.org/officeDocument/2006/relationships/image" Target="../media/image1293.png"/><Relationship Id="rId658" Type="http://schemas.openxmlformats.org/officeDocument/2006/relationships/image" Target="../media/image1314.png"/><Relationship Id="rId255" Type="http://schemas.openxmlformats.org/officeDocument/2006/relationships/image" Target="../media/image1116.png"/><Relationship Id="rId297" Type="http://schemas.openxmlformats.org/officeDocument/2006/relationships/image" Target="../media/image1137.png"/><Relationship Id="rId462" Type="http://schemas.openxmlformats.org/officeDocument/2006/relationships/customXml" Target="../ink/ink1232.xml"/><Relationship Id="rId518" Type="http://schemas.openxmlformats.org/officeDocument/2006/relationships/customXml" Target="../ink/ink1260.xml"/><Relationship Id="rId115" Type="http://schemas.openxmlformats.org/officeDocument/2006/relationships/image" Target="../media/image1048.png"/><Relationship Id="rId157" Type="http://schemas.openxmlformats.org/officeDocument/2006/relationships/image" Target="../media/image1068.png"/><Relationship Id="rId322" Type="http://schemas.openxmlformats.org/officeDocument/2006/relationships/customXml" Target="../ink/ink1162.xml"/><Relationship Id="rId364" Type="http://schemas.openxmlformats.org/officeDocument/2006/relationships/customXml" Target="../ink/ink1183.xml"/><Relationship Id="rId61" Type="http://schemas.openxmlformats.org/officeDocument/2006/relationships/image" Target="../media/image1022.png"/><Relationship Id="rId199" Type="http://schemas.openxmlformats.org/officeDocument/2006/relationships/image" Target="../media/image1088.png"/><Relationship Id="rId571" Type="http://schemas.openxmlformats.org/officeDocument/2006/relationships/image" Target="../media/image1272.png"/><Relationship Id="rId627" Type="http://schemas.openxmlformats.org/officeDocument/2006/relationships/customXml" Target="../ink/ink1315.xml"/><Relationship Id="rId669" Type="http://schemas.openxmlformats.org/officeDocument/2006/relationships/image" Target="../media/image1319.png"/><Relationship Id="rId19" Type="http://schemas.openxmlformats.org/officeDocument/2006/relationships/image" Target="../media/image1001.png"/><Relationship Id="rId224" Type="http://schemas.openxmlformats.org/officeDocument/2006/relationships/customXml" Target="../ink/ink1113.xml"/><Relationship Id="rId266" Type="http://schemas.openxmlformats.org/officeDocument/2006/relationships/customXml" Target="../ink/ink1134.xml"/><Relationship Id="rId431" Type="http://schemas.openxmlformats.org/officeDocument/2006/relationships/image" Target="../media/image1203.png"/><Relationship Id="rId473" Type="http://schemas.openxmlformats.org/officeDocument/2006/relationships/image" Target="../media/image1224.png"/><Relationship Id="rId529" Type="http://schemas.openxmlformats.org/officeDocument/2006/relationships/image" Target="../media/image1252.png"/><Relationship Id="rId680" Type="http://schemas.openxmlformats.org/officeDocument/2006/relationships/customXml" Target="../ink/ink1342.xml"/><Relationship Id="rId30" Type="http://schemas.openxmlformats.org/officeDocument/2006/relationships/customXml" Target="../ink/ink1015.xml"/><Relationship Id="rId126" Type="http://schemas.openxmlformats.org/officeDocument/2006/relationships/customXml" Target="../ink/ink1063.xml"/><Relationship Id="rId168" Type="http://schemas.openxmlformats.org/officeDocument/2006/relationships/customXml" Target="../ink/ink1085.xml"/><Relationship Id="rId333" Type="http://schemas.openxmlformats.org/officeDocument/2006/relationships/image" Target="../media/image1155.png"/><Relationship Id="rId540" Type="http://schemas.openxmlformats.org/officeDocument/2006/relationships/customXml" Target="../ink/ink1271.xml"/><Relationship Id="rId72" Type="http://schemas.openxmlformats.org/officeDocument/2006/relationships/customXml" Target="../ink/ink1036.xml"/><Relationship Id="rId375" Type="http://schemas.openxmlformats.org/officeDocument/2006/relationships/image" Target="../media/image1176.png"/><Relationship Id="rId582" Type="http://schemas.openxmlformats.org/officeDocument/2006/relationships/customXml" Target="../ink/ink1292.xml"/><Relationship Id="rId638" Type="http://schemas.openxmlformats.org/officeDocument/2006/relationships/image" Target="../media/image1304.png"/><Relationship Id="rId3" Type="http://schemas.openxmlformats.org/officeDocument/2006/relationships/image" Target="../media/image993.png"/><Relationship Id="rId235" Type="http://schemas.openxmlformats.org/officeDocument/2006/relationships/image" Target="../media/image1106.png"/><Relationship Id="rId277" Type="http://schemas.openxmlformats.org/officeDocument/2006/relationships/image" Target="../media/image1127.png"/><Relationship Id="rId400" Type="http://schemas.openxmlformats.org/officeDocument/2006/relationships/customXml" Target="../ink/ink1201.xml"/><Relationship Id="rId442" Type="http://schemas.openxmlformats.org/officeDocument/2006/relationships/customXml" Target="../ink/ink1222.xml"/><Relationship Id="rId484" Type="http://schemas.openxmlformats.org/officeDocument/2006/relationships/customXml" Target="../ink/ink1243.xml"/><Relationship Id="rId705" Type="http://schemas.openxmlformats.org/officeDocument/2006/relationships/customXml" Target="../ink/ink1355.xml"/><Relationship Id="rId137" Type="http://schemas.openxmlformats.org/officeDocument/2006/relationships/image" Target="../media/image1059.png"/><Relationship Id="rId302" Type="http://schemas.openxmlformats.org/officeDocument/2006/relationships/customXml" Target="../ink/ink1152.xml"/><Relationship Id="rId344" Type="http://schemas.openxmlformats.org/officeDocument/2006/relationships/customXml" Target="../ink/ink1173.xml"/><Relationship Id="rId691" Type="http://schemas.openxmlformats.org/officeDocument/2006/relationships/customXml" Target="../ink/ink1348.xml"/><Relationship Id="rId41" Type="http://schemas.openxmlformats.org/officeDocument/2006/relationships/image" Target="../media/image1012.png"/><Relationship Id="rId83" Type="http://schemas.openxmlformats.org/officeDocument/2006/relationships/image" Target="../media/image1032.png"/><Relationship Id="rId179" Type="http://schemas.openxmlformats.org/officeDocument/2006/relationships/image" Target="../media/image1078.png"/><Relationship Id="rId386" Type="http://schemas.openxmlformats.org/officeDocument/2006/relationships/customXml" Target="../ink/ink1194.xml"/><Relationship Id="rId551" Type="http://schemas.openxmlformats.org/officeDocument/2006/relationships/image" Target="../media/image1263.png"/><Relationship Id="rId593" Type="http://schemas.openxmlformats.org/officeDocument/2006/relationships/image" Target="../media/image1283.png"/><Relationship Id="rId607" Type="http://schemas.openxmlformats.org/officeDocument/2006/relationships/image" Target="../media/image1290.png"/><Relationship Id="rId649" Type="http://schemas.openxmlformats.org/officeDocument/2006/relationships/customXml" Target="../ink/ink1326.xml"/><Relationship Id="rId190" Type="http://schemas.openxmlformats.org/officeDocument/2006/relationships/customXml" Target="../ink/ink1096.xml"/><Relationship Id="rId204" Type="http://schemas.openxmlformats.org/officeDocument/2006/relationships/customXml" Target="../ink/ink1103.xml"/><Relationship Id="rId246" Type="http://schemas.openxmlformats.org/officeDocument/2006/relationships/customXml" Target="../ink/ink1124.xml"/><Relationship Id="rId288" Type="http://schemas.openxmlformats.org/officeDocument/2006/relationships/customXml" Target="../ink/ink1145.xml"/><Relationship Id="rId411" Type="http://schemas.openxmlformats.org/officeDocument/2006/relationships/image" Target="../media/image1193.png"/><Relationship Id="rId453" Type="http://schemas.openxmlformats.org/officeDocument/2006/relationships/image" Target="../media/image1214.png"/><Relationship Id="rId509" Type="http://schemas.openxmlformats.org/officeDocument/2006/relationships/image" Target="../media/image1242.png"/><Relationship Id="rId660" Type="http://schemas.openxmlformats.org/officeDocument/2006/relationships/image" Target="../media/image1315.png"/><Relationship Id="rId106" Type="http://schemas.openxmlformats.org/officeDocument/2006/relationships/customXml" Target="../ink/ink1053.xml"/><Relationship Id="rId313" Type="http://schemas.openxmlformats.org/officeDocument/2006/relationships/image" Target="../media/image1145.png"/><Relationship Id="rId495" Type="http://schemas.openxmlformats.org/officeDocument/2006/relationships/image" Target="../media/image1235.png"/><Relationship Id="rId10" Type="http://schemas.openxmlformats.org/officeDocument/2006/relationships/customXml" Target="../ink/ink1005.xml"/><Relationship Id="rId52" Type="http://schemas.openxmlformats.org/officeDocument/2006/relationships/customXml" Target="../ink/ink1026.xml"/><Relationship Id="rId94" Type="http://schemas.openxmlformats.org/officeDocument/2006/relationships/customXml" Target="../ink/ink1047.xml"/><Relationship Id="rId148" Type="http://schemas.openxmlformats.org/officeDocument/2006/relationships/customXml" Target="../ink/ink1074.xml"/><Relationship Id="rId355" Type="http://schemas.openxmlformats.org/officeDocument/2006/relationships/image" Target="../media/image1166.png"/><Relationship Id="rId397" Type="http://schemas.openxmlformats.org/officeDocument/2006/relationships/image" Target="../media/image1186.png"/><Relationship Id="rId520" Type="http://schemas.openxmlformats.org/officeDocument/2006/relationships/customXml" Target="../ink/ink1261.xml"/><Relationship Id="rId562" Type="http://schemas.openxmlformats.org/officeDocument/2006/relationships/customXml" Target="../ink/ink1282.xml"/><Relationship Id="rId618" Type="http://schemas.openxmlformats.org/officeDocument/2006/relationships/image" Target="../media/image1294.png"/><Relationship Id="rId215" Type="http://schemas.openxmlformats.org/officeDocument/2006/relationships/image" Target="../media/image1096.png"/><Relationship Id="rId257" Type="http://schemas.openxmlformats.org/officeDocument/2006/relationships/image" Target="../media/image1117.png"/><Relationship Id="rId422" Type="http://schemas.openxmlformats.org/officeDocument/2006/relationships/customXml" Target="../ink/ink1212.xml"/><Relationship Id="rId464" Type="http://schemas.openxmlformats.org/officeDocument/2006/relationships/customXml" Target="../ink/ink1233.xml"/><Relationship Id="rId299" Type="http://schemas.openxmlformats.org/officeDocument/2006/relationships/image" Target="../media/image1138.png"/><Relationship Id="rId63" Type="http://schemas.openxmlformats.org/officeDocument/2006/relationships/image" Target="../media/image1023.png"/><Relationship Id="rId159" Type="http://schemas.openxmlformats.org/officeDocument/2006/relationships/image" Target="../media/image1069.png"/><Relationship Id="rId366" Type="http://schemas.openxmlformats.org/officeDocument/2006/relationships/customXml" Target="../ink/ink1184.xml"/><Relationship Id="rId573" Type="http://schemas.openxmlformats.org/officeDocument/2006/relationships/image" Target="../media/image1273.png"/><Relationship Id="rId226" Type="http://schemas.openxmlformats.org/officeDocument/2006/relationships/customXml" Target="../ink/ink1114.xml"/><Relationship Id="rId433" Type="http://schemas.openxmlformats.org/officeDocument/2006/relationships/image" Target="../media/image1204.png"/><Relationship Id="rId640" Type="http://schemas.openxmlformats.org/officeDocument/2006/relationships/image" Target="../media/image1305.png"/><Relationship Id="rId74" Type="http://schemas.openxmlformats.org/officeDocument/2006/relationships/customXml" Target="../ink/ink1037.xml"/><Relationship Id="rId377" Type="http://schemas.openxmlformats.org/officeDocument/2006/relationships/image" Target="../media/image1177.png"/><Relationship Id="rId500" Type="http://schemas.openxmlformats.org/officeDocument/2006/relationships/customXml" Target="../ink/ink1251.xml"/><Relationship Id="rId584" Type="http://schemas.openxmlformats.org/officeDocument/2006/relationships/customXml" Target="../ink/ink1293.xml"/><Relationship Id="rId5" Type="http://schemas.openxmlformats.org/officeDocument/2006/relationships/image" Target="../media/image994.png"/><Relationship Id="rId237" Type="http://schemas.openxmlformats.org/officeDocument/2006/relationships/image" Target="../media/image1107.png"/><Relationship Id="rId444" Type="http://schemas.openxmlformats.org/officeDocument/2006/relationships/customXml" Target="../ink/ink1223.xml"/><Relationship Id="rId651" Type="http://schemas.openxmlformats.org/officeDocument/2006/relationships/customXml" Target="../ink/ink1327.xml"/><Relationship Id="rId290" Type="http://schemas.openxmlformats.org/officeDocument/2006/relationships/customXml" Target="../ink/ink1146.xml"/><Relationship Id="rId304" Type="http://schemas.openxmlformats.org/officeDocument/2006/relationships/customXml" Target="../ink/ink1153.xml"/><Relationship Id="rId388" Type="http://schemas.openxmlformats.org/officeDocument/2006/relationships/customXml" Target="../ink/ink1195.xml"/><Relationship Id="rId511" Type="http://schemas.openxmlformats.org/officeDocument/2006/relationships/image" Target="../media/image1243.png"/><Relationship Id="rId609" Type="http://schemas.openxmlformats.org/officeDocument/2006/relationships/image" Target="../media/image1291.png"/><Relationship Id="rId85" Type="http://schemas.openxmlformats.org/officeDocument/2006/relationships/image" Target="../media/image1033.png"/><Relationship Id="rId150" Type="http://schemas.openxmlformats.org/officeDocument/2006/relationships/customXml" Target="../ink/ink1075.xml"/><Relationship Id="rId595" Type="http://schemas.openxmlformats.org/officeDocument/2006/relationships/image" Target="../media/image1284.png"/><Relationship Id="rId248" Type="http://schemas.openxmlformats.org/officeDocument/2006/relationships/customXml" Target="../ink/ink1125.xml"/><Relationship Id="rId455" Type="http://schemas.openxmlformats.org/officeDocument/2006/relationships/image" Target="../media/image1215.png"/><Relationship Id="rId662" Type="http://schemas.openxmlformats.org/officeDocument/2006/relationships/image" Target="../media/image1316.png"/><Relationship Id="rId12" Type="http://schemas.openxmlformats.org/officeDocument/2006/relationships/customXml" Target="../ink/ink1006.xml"/><Relationship Id="rId108" Type="http://schemas.openxmlformats.org/officeDocument/2006/relationships/customXml" Target="../ink/ink1054.xml"/><Relationship Id="rId315" Type="http://schemas.openxmlformats.org/officeDocument/2006/relationships/image" Target="../media/image1146.png"/><Relationship Id="rId522" Type="http://schemas.openxmlformats.org/officeDocument/2006/relationships/customXml" Target="../ink/ink1262.xml"/><Relationship Id="rId96" Type="http://schemas.openxmlformats.org/officeDocument/2006/relationships/customXml" Target="../ink/ink1048.xml"/><Relationship Id="rId161" Type="http://schemas.openxmlformats.org/officeDocument/2006/relationships/image" Target="../media/image1070.png"/><Relationship Id="rId399" Type="http://schemas.openxmlformats.org/officeDocument/2006/relationships/image" Target="../media/image1187.png"/><Relationship Id="rId259" Type="http://schemas.openxmlformats.org/officeDocument/2006/relationships/image" Target="../media/image1118.png"/><Relationship Id="rId466" Type="http://schemas.openxmlformats.org/officeDocument/2006/relationships/customXml" Target="../ink/ink1234.xml"/><Relationship Id="rId673" Type="http://schemas.openxmlformats.org/officeDocument/2006/relationships/image" Target="../media/image1321.png"/><Relationship Id="rId23" Type="http://schemas.openxmlformats.org/officeDocument/2006/relationships/image" Target="../media/image1003.png"/><Relationship Id="rId119" Type="http://schemas.openxmlformats.org/officeDocument/2006/relationships/image" Target="../media/image1050.png"/><Relationship Id="rId326" Type="http://schemas.openxmlformats.org/officeDocument/2006/relationships/customXml" Target="../ink/ink1164.xml"/><Relationship Id="rId533" Type="http://schemas.openxmlformats.org/officeDocument/2006/relationships/image" Target="../media/image1254.png"/><Relationship Id="rId172" Type="http://schemas.openxmlformats.org/officeDocument/2006/relationships/customXml" Target="../ink/ink1087.xml"/><Relationship Id="rId477" Type="http://schemas.openxmlformats.org/officeDocument/2006/relationships/image" Target="../media/image1226.png"/><Relationship Id="rId600" Type="http://schemas.openxmlformats.org/officeDocument/2006/relationships/customXml" Target="../ink/ink1301.xml"/><Relationship Id="rId684" Type="http://schemas.openxmlformats.org/officeDocument/2006/relationships/customXml" Target="../ink/ink1344.xml"/><Relationship Id="rId337" Type="http://schemas.openxmlformats.org/officeDocument/2006/relationships/image" Target="../media/image1157.png"/><Relationship Id="rId34" Type="http://schemas.openxmlformats.org/officeDocument/2006/relationships/customXml" Target="../ink/ink1017.xml"/><Relationship Id="rId544" Type="http://schemas.openxmlformats.org/officeDocument/2006/relationships/customXml" Target="../ink/ink1273.xml"/><Relationship Id="rId183" Type="http://schemas.openxmlformats.org/officeDocument/2006/relationships/image" Target="../media/image1080.png"/><Relationship Id="rId390" Type="http://schemas.openxmlformats.org/officeDocument/2006/relationships/customXml" Target="../ink/ink1196.xml"/><Relationship Id="rId404" Type="http://schemas.openxmlformats.org/officeDocument/2006/relationships/customXml" Target="../ink/ink1203.xml"/><Relationship Id="rId611" Type="http://schemas.openxmlformats.org/officeDocument/2006/relationships/image" Target="../media/image1292.png"/><Relationship Id="rId250" Type="http://schemas.openxmlformats.org/officeDocument/2006/relationships/customXml" Target="../ink/ink1126.xml"/><Relationship Id="rId488" Type="http://schemas.openxmlformats.org/officeDocument/2006/relationships/customXml" Target="../ink/ink1245.xml"/><Relationship Id="rId695" Type="http://schemas.openxmlformats.org/officeDocument/2006/relationships/customXml" Target="../ink/ink1350.xml"/><Relationship Id="rId709" Type="http://schemas.openxmlformats.org/officeDocument/2006/relationships/customXml" Target="../ink/ink1357.xml"/><Relationship Id="rId45" Type="http://schemas.openxmlformats.org/officeDocument/2006/relationships/image" Target="../media/image1014.png"/><Relationship Id="rId110" Type="http://schemas.openxmlformats.org/officeDocument/2006/relationships/customXml" Target="../ink/ink1055.xml"/><Relationship Id="rId348" Type="http://schemas.openxmlformats.org/officeDocument/2006/relationships/customXml" Target="../ink/ink1175.xml"/><Relationship Id="rId555" Type="http://schemas.openxmlformats.org/officeDocument/2006/relationships/image" Target="../media/image1265.png"/><Relationship Id="rId194" Type="http://schemas.openxmlformats.org/officeDocument/2006/relationships/customXml" Target="../ink/ink1098.xml"/><Relationship Id="rId208" Type="http://schemas.openxmlformats.org/officeDocument/2006/relationships/customXml" Target="../ink/ink1105.xml"/><Relationship Id="rId415" Type="http://schemas.openxmlformats.org/officeDocument/2006/relationships/image" Target="../media/image1195.png"/><Relationship Id="rId622" Type="http://schemas.openxmlformats.org/officeDocument/2006/relationships/image" Target="../media/image1296.png"/><Relationship Id="rId261" Type="http://schemas.openxmlformats.org/officeDocument/2006/relationships/image" Target="../media/image1119.png"/><Relationship Id="rId499" Type="http://schemas.openxmlformats.org/officeDocument/2006/relationships/image" Target="../media/image1237.png"/><Relationship Id="rId56" Type="http://schemas.openxmlformats.org/officeDocument/2006/relationships/customXml" Target="../ink/ink1028.xml"/><Relationship Id="rId359" Type="http://schemas.openxmlformats.org/officeDocument/2006/relationships/image" Target="../media/image1168.png"/><Relationship Id="rId566" Type="http://schemas.openxmlformats.org/officeDocument/2006/relationships/customXml" Target="../ink/ink1284.xml"/><Relationship Id="rId121" Type="http://schemas.openxmlformats.org/officeDocument/2006/relationships/image" Target="../media/image1051.png"/><Relationship Id="rId219" Type="http://schemas.openxmlformats.org/officeDocument/2006/relationships/image" Target="../media/image1098.png"/><Relationship Id="rId426" Type="http://schemas.openxmlformats.org/officeDocument/2006/relationships/customXml" Target="../ink/ink1214.xml"/><Relationship Id="rId633" Type="http://schemas.openxmlformats.org/officeDocument/2006/relationships/customXml" Target="../ink/ink1318.xml"/><Relationship Id="rId67" Type="http://schemas.openxmlformats.org/officeDocument/2006/relationships/image" Target="../media/image1025.png"/><Relationship Id="rId272" Type="http://schemas.openxmlformats.org/officeDocument/2006/relationships/customXml" Target="../ink/ink1137.xml"/><Relationship Id="rId577" Type="http://schemas.openxmlformats.org/officeDocument/2006/relationships/image" Target="../media/image1275.png"/><Relationship Id="rId700" Type="http://schemas.openxmlformats.org/officeDocument/2006/relationships/image" Target="../media/image1334.png"/><Relationship Id="rId132" Type="http://schemas.openxmlformats.org/officeDocument/2006/relationships/customXml" Target="../ink/ink1066.xml"/><Relationship Id="rId437" Type="http://schemas.openxmlformats.org/officeDocument/2006/relationships/image" Target="../media/image1206.png"/><Relationship Id="rId644" Type="http://schemas.openxmlformats.org/officeDocument/2006/relationships/image" Target="../media/image1307.png"/><Relationship Id="rId283" Type="http://schemas.openxmlformats.org/officeDocument/2006/relationships/image" Target="../media/image1130.png"/><Relationship Id="rId490" Type="http://schemas.openxmlformats.org/officeDocument/2006/relationships/customXml" Target="../ink/ink1246.xml"/><Relationship Id="rId504" Type="http://schemas.openxmlformats.org/officeDocument/2006/relationships/customXml" Target="../ink/ink1253.xml"/><Relationship Id="rId711" Type="http://schemas.openxmlformats.org/officeDocument/2006/relationships/customXml" Target="../ink/ink1358.xml"/><Relationship Id="rId78" Type="http://schemas.openxmlformats.org/officeDocument/2006/relationships/customXml" Target="../ink/ink1039.xml"/><Relationship Id="rId143" Type="http://schemas.openxmlformats.org/officeDocument/2006/relationships/image" Target="../media/image1062.png"/><Relationship Id="rId350" Type="http://schemas.openxmlformats.org/officeDocument/2006/relationships/customXml" Target="../ink/ink1176.xml"/><Relationship Id="rId588" Type="http://schemas.openxmlformats.org/officeDocument/2006/relationships/customXml" Target="../ink/ink1295.xml"/><Relationship Id="rId9" Type="http://schemas.openxmlformats.org/officeDocument/2006/relationships/image" Target="../media/image996.png"/><Relationship Id="rId210" Type="http://schemas.openxmlformats.org/officeDocument/2006/relationships/customXml" Target="../ink/ink1106.xml"/><Relationship Id="rId448" Type="http://schemas.openxmlformats.org/officeDocument/2006/relationships/customXml" Target="../ink/ink1225.xml"/><Relationship Id="rId655" Type="http://schemas.openxmlformats.org/officeDocument/2006/relationships/customXml" Target="../ink/ink1329.xml"/><Relationship Id="rId294" Type="http://schemas.openxmlformats.org/officeDocument/2006/relationships/customXml" Target="../ink/ink1148.xml"/><Relationship Id="rId308" Type="http://schemas.openxmlformats.org/officeDocument/2006/relationships/customXml" Target="../ink/ink1155.xml"/><Relationship Id="rId515" Type="http://schemas.openxmlformats.org/officeDocument/2006/relationships/image" Target="../media/image1245.png"/><Relationship Id="rId89" Type="http://schemas.openxmlformats.org/officeDocument/2006/relationships/image" Target="../media/image1035.png"/><Relationship Id="rId154" Type="http://schemas.openxmlformats.org/officeDocument/2006/relationships/image" Target="../media/image1067.png"/><Relationship Id="rId361" Type="http://schemas.openxmlformats.org/officeDocument/2006/relationships/image" Target="../media/image1169.png"/><Relationship Id="rId599" Type="http://schemas.openxmlformats.org/officeDocument/2006/relationships/image" Target="../media/image1286.png"/><Relationship Id="rId459" Type="http://schemas.openxmlformats.org/officeDocument/2006/relationships/image" Target="../media/image1217.png"/><Relationship Id="rId666" Type="http://schemas.openxmlformats.org/officeDocument/2006/relationships/customXml" Target="../ink/ink1335.xml"/><Relationship Id="rId16" Type="http://schemas.openxmlformats.org/officeDocument/2006/relationships/customXml" Target="../ink/ink1008.xml"/><Relationship Id="rId221" Type="http://schemas.openxmlformats.org/officeDocument/2006/relationships/image" Target="../media/image1099.png"/><Relationship Id="rId319" Type="http://schemas.openxmlformats.org/officeDocument/2006/relationships/image" Target="../media/image1148.png"/><Relationship Id="rId526" Type="http://schemas.openxmlformats.org/officeDocument/2006/relationships/customXml" Target="../ink/ink1264.xml"/><Relationship Id="rId165" Type="http://schemas.openxmlformats.org/officeDocument/2006/relationships/image" Target="../media/image1072.png"/><Relationship Id="rId372" Type="http://schemas.openxmlformats.org/officeDocument/2006/relationships/customXml" Target="../ink/ink1187.xml"/><Relationship Id="rId677" Type="http://schemas.openxmlformats.org/officeDocument/2006/relationships/image" Target="../media/image1323.png"/><Relationship Id="rId232" Type="http://schemas.openxmlformats.org/officeDocument/2006/relationships/customXml" Target="../ink/ink1117.xml"/><Relationship Id="rId27" Type="http://schemas.openxmlformats.org/officeDocument/2006/relationships/image" Target="../media/image1005.png"/><Relationship Id="rId537" Type="http://schemas.openxmlformats.org/officeDocument/2006/relationships/image" Target="../media/image1256.png"/><Relationship Id="rId80" Type="http://schemas.openxmlformats.org/officeDocument/2006/relationships/customXml" Target="../ink/ink1040.xml"/><Relationship Id="rId176" Type="http://schemas.openxmlformats.org/officeDocument/2006/relationships/customXml" Target="../ink/ink1089.xml"/><Relationship Id="rId383" Type="http://schemas.openxmlformats.org/officeDocument/2006/relationships/image" Target="../media/image1179.png"/><Relationship Id="rId590" Type="http://schemas.openxmlformats.org/officeDocument/2006/relationships/customXml" Target="../ink/ink1296.xml"/><Relationship Id="rId604" Type="http://schemas.openxmlformats.org/officeDocument/2006/relationships/customXml" Target="../ink/ink1303.xml"/><Relationship Id="rId243" Type="http://schemas.openxmlformats.org/officeDocument/2006/relationships/image" Target="../media/image1110.png"/><Relationship Id="rId450" Type="http://schemas.openxmlformats.org/officeDocument/2006/relationships/customXml" Target="../ink/ink1226.xml"/><Relationship Id="rId688" Type="http://schemas.openxmlformats.org/officeDocument/2006/relationships/image" Target="../media/image1328.png"/><Relationship Id="rId38" Type="http://schemas.openxmlformats.org/officeDocument/2006/relationships/customXml" Target="../ink/ink1019.xml"/><Relationship Id="rId103" Type="http://schemas.openxmlformats.org/officeDocument/2006/relationships/image" Target="../media/image1042.png"/><Relationship Id="rId310" Type="http://schemas.openxmlformats.org/officeDocument/2006/relationships/customXml" Target="../ink/ink1156.xml"/><Relationship Id="rId548" Type="http://schemas.openxmlformats.org/officeDocument/2006/relationships/customXml" Target="../ink/ink1275.xml"/><Relationship Id="rId91" Type="http://schemas.openxmlformats.org/officeDocument/2006/relationships/image" Target="../media/image1036.png"/><Relationship Id="rId187" Type="http://schemas.openxmlformats.org/officeDocument/2006/relationships/image" Target="../media/image1082.png"/><Relationship Id="rId394" Type="http://schemas.openxmlformats.org/officeDocument/2006/relationships/customXml" Target="../ink/ink1198.xml"/><Relationship Id="rId408" Type="http://schemas.openxmlformats.org/officeDocument/2006/relationships/customXml" Target="../ink/ink1205.xml"/><Relationship Id="rId615" Type="http://schemas.openxmlformats.org/officeDocument/2006/relationships/customXml" Target="../ink/ink1309.xml"/><Relationship Id="rId254" Type="http://schemas.openxmlformats.org/officeDocument/2006/relationships/customXml" Target="../ink/ink1128.xml"/><Relationship Id="rId699" Type="http://schemas.openxmlformats.org/officeDocument/2006/relationships/customXml" Target="../ink/ink1352.xml"/><Relationship Id="rId49" Type="http://schemas.openxmlformats.org/officeDocument/2006/relationships/image" Target="../media/image1016.png"/><Relationship Id="rId114" Type="http://schemas.openxmlformats.org/officeDocument/2006/relationships/customXml" Target="../ink/ink1057.xml"/><Relationship Id="rId461" Type="http://schemas.openxmlformats.org/officeDocument/2006/relationships/image" Target="../media/image1218.png"/><Relationship Id="rId559" Type="http://schemas.openxmlformats.org/officeDocument/2006/relationships/image" Target="../media/image1267.png"/><Relationship Id="rId198" Type="http://schemas.openxmlformats.org/officeDocument/2006/relationships/customXml" Target="../ink/ink1100.xml"/><Relationship Id="rId321" Type="http://schemas.openxmlformats.org/officeDocument/2006/relationships/image" Target="../media/image1149.png"/><Relationship Id="rId419" Type="http://schemas.openxmlformats.org/officeDocument/2006/relationships/image" Target="../media/image1197.png"/><Relationship Id="rId626" Type="http://schemas.openxmlformats.org/officeDocument/2006/relationships/image" Target="../media/image1298.png"/><Relationship Id="rId265" Type="http://schemas.openxmlformats.org/officeDocument/2006/relationships/image" Target="../media/image1121.png"/><Relationship Id="rId472" Type="http://schemas.openxmlformats.org/officeDocument/2006/relationships/customXml" Target="../ink/ink1237.xml"/><Relationship Id="rId125" Type="http://schemas.openxmlformats.org/officeDocument/2006/relationships/image" Target="../media/image1053.png"/><Relationship Id="rId332" Type="http://schemas.openxmlformats.org/officeDocument/2006/relationships/customXml" Target="../ink/ink116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17.xml"/><Relationship Id="rId21" Type="http://schemas.openxmlformats.org/officeDocument/2006/relationships/image" Target="../media/image1350.png"/><Relationship Id="rId324" Type="http://schemas.openxmlformats.org/officeDocument/2006/relationships/image" Target="../media/image1498.png"/><Relationship Id="rId170" Type="http://schemas.openxmlformats.org/officeDocument/2006/relationships/image" Target="../media/image1421.png"/><Relationship Id="rId268" Type="http://schemas.openxmlformats.org/officeDocument/2006/relationships/image" Target="../media/image1470.png"/><Relationship Id="rId475" Type="http://schemas.openxmlformats.org/officeDocument/2006/relationships/image" Target="../media/image1573.png"/><Relationship Id="rId32" Type="http://schemas.openxmlformats.org/officeDocument/2006/relationships/customXml" Target="../ink/ink1374.xml"/><Relationship Id="rId74" Type="http://schemas.openxmlformats.org/officeDocument/2006/relationships/customXml" Target="../ink/ink1395.xml"/><Relationship Id="rId128" Type="http://schemas.openxmlformats.org/officeDocument/2006/relationships/image" Target="../media/image1401.png"/><Relationship Id="rId335" Type="http://schemas.openxmlformats.org/officeDocument/2006/relationships/customXml" Target="../ink/ink1526.xml"/><Relationship Id="rId377" Type="http://schemas.openxmlformats.org/officeDocument/2006/relationships/customXml" Target="../ink/ink1547.xml"/><Relationship Id="rId500" Type="http://schemas.openxmlformats.org/officeDocument/2006/relationships/customXml" Target="../ink/ink1609.xml"/><Relationship Id="rId5" Type="http://schemas.openxmlformats.org/officeDocument/2006/relationships/image" Target="../media/image1342.png"/><Relationship Id="rId181" Type="http://schemas.openxmlformats.org/officeDocument/2006/relationships/customXml" Target="../ink/ink1449.xml"/><Relationship Id="rId237" Type="http://schemas.openxmlformats.org/officeDocument/2006/relationships/customXml" Target="../ink/ink1477.xml"/><Relationship Id="rId402" Type="http://schemas.openxmlformats.org/officeDocument/2006/relationships/image" Target="../media/image1537.png"/><Relationship Id="rId279" Type="http://schemas.openxmlformats.org/officeDocument/2006/relationships/customXml" Target="../ink/ink1498.xml"/><Relationship Id="rId444" Type="http://schemas.openxmlformats.org/officeDocument/2006/relationships/image" Target="../media/image1558.png"/><Relationship Id="rId486" Type="http://schemas.openxmlformats.org/officeDocument/2006/relationships/customXml" Target="../ink/ink1602.xml"/><Relationship Id="rId43" Type="http://schemas.openxmlformats.org/officeDocument/2006/relationships/image" Target="../media/image1360.png"/><Relationship Id="rId139" Type="http://schemas.openxmlformats.org/officeDocument/2006/relationships/customXml" Target="../ink/ink1428.xml"/><Relationship Id="rId290" Type="http://schemas.openxmlformats.org/officeDocument/2006/relationships/image" Target="../media/image1481.png"/><Relationship Id="rId304" Type="http://schemas.openxmlformats.org/officeDocument/2006/relationships/image" Target="../media/image1488.png"/><Relationship Id="rId346" Type="http://schemas.openxmlformats.org/officeDocument/2006/relationships/image" Target="../media/image1509.png"/><Relationship Id="rId388" Type="http://schemas.openxmlformats.org/officeDocument/2006/relationships/image" Target="../media/image1530.png"/><Relationship Id="rId511" Type="http://schemas.openxmlformats.org/officeDocument/2006/relationships/image" Target="../media/image1590.png"/><Relationship Id="rId85" Type="http://schemas.openxmlformats.org/officeDocument/2006/relationships/image" Target="../media/image42.png"/><Relationship Id="rId150" Type="http://schemas.openxmlformats.org/officeDocument/2006/relationships/image" Target="../media/image59.png"/><Relationship Id="rId192" Type="http://schemas.openxmlformats.org/officeDocument/2006/relationships/image" Target="../media/image1432.png"/><Relationship Id="rId206" Type="http://schemas.openxmlformats.org/officeDocument/2006/relationships/image" Target="../media/image1439.png"/><Relationship Id="rId413" Type="http://schemas.openxmlformats.org/officeDocument/2006/relationships/customXml" Target="../ink/ink1565.xml"/><Relationship Id="rId248" Type="http://schemas.openxmlformats.org/officeDocument/2006/relationships/image" Target="../media/image1460.png"/><Relationship Id="rId455" Type="http://schemas.openxmlformats.org/officeDocument/2006/relationships/image" Target="../media/image1563.png"/><Relationship Id="rId497" Type="http://schemas.openxmlformats.org/officeDocument/2006/relationships/image" Target="../media/image1583.png"/><Relationship Id="rId12" Type="http://schemas.openxmlformats.org/officeDocument/2006/relationships/customXml" Target="../ink/ink1364.xml"/><Relationship Id="rId108" Type="http://schemas.openxmlformats.org/officeDocument/2006/relationships/image" Target="../media/image1391.png"/><Relationship Id="rId315" Type="http://schemas.openxmlformats.org/officeDocument/2006/relationships/customXml" Target="../ink/ink1516.xml"/><Relationship Id="rId357" Type="http://schemas.openxmlformats.org/officeDocument/2006/relationships/customXml" Target="../ink/ink1537.xml"/><Relationship Id="rId54" Type="http://schemas.openxmlformats.org/officeDocument/2006/relationships/customXml" Target="../ink/ink1385.xml"/><Relationship Id="rId96" Type="http://schemas.openxmlformats.org/officeDocument/2006/relationships/image" Target="../media/image1385.png"/><Relationship Id="rId161" Type="http://schemas.openxmlformats.org/officeDocument/2006/relationships/customXml" Target="../ink/ink1439.xml"/><Relationship Id="rId217" Type="http://schemas.openxmlformats.org/officeDocument/2006/relationships/customXml" Target="../ink/ink1467.xml"/><Relationship Id="rId399" Type="http://schemas.openxmlformats.org/officeDocument/2006/relationships/customXml" Target="../ink/ink1558.xml"/><Relationship Id="rId259" Type="http://schemas.openxmlformats.org/officeDocument/2006/relationships/customXml" Target="../ink/ink1488.xml"/><Relationship Id="rId424" Type="http://schemas.openxmlformats.org/officeDocument/2006/relationships/image" Target="../media/image1548.png"/><Relationship Id="rId466" Type="http://schemas.openxmlformats.org/officeDocument/2006/relationships/customXml" Target="../ink/ink1592.xml"/><Relationship Id="rId23" Type="http://schemas.openxmlformats.org/officeDocument/2006/relationships/image" Target="../media/image1351.png"/><Relationship Id="rId119" Type="http://schemas.openxmlformats.org/officeDocument/2006/relationships/customXml" Target="../ink/ink1418.xml"/><Relationship Id="rId270" Type="http://schemas.openxmlformats.org/officeDocument/2006/relationships/image" Target="../media/image1471.png"/><Relationship Id="rId326" Type="http://schemas.openxmlformats.org/officeDocument/2006/relationships/image" Target="../media/image1499.png"/><Relationship Id="rId65" Type="http://schemas.openxmlformats.org/officeDocument/2006/relationships/image" Target="../media/image1371.png"/><Relationship Id="rId130" Type="http://schemas.openxmlformats.org/officeDocument/2006/relationships/image" Target="../media/image1402.png"/><Relationship Id="rId368" Type="http://schemas.openxmlformats.org/officeDocument/2006/relationships/image" Target="../media/image1520.png"/><Relationship Id="rId172" Type="http://schemas.openxmlformats.org/officeDocument/2006/relationships/image" Target="../media/image1422.png"/><Relationship Id="rId228" Type="http://schemas.openxmlformats.org/officeDocument/2006/relationships/image" Target="../media/image1450.png"/><Relationship Id="rId435" Type="http://schemas.openxmlformats.org/officeDocument/2006/relationships/customXml" Target="../ink/ink1576.xml"/><Relationship Id="rId477" Type="http://schemas.openxmlformats.org/officeDocument/2006/relationships/image" Target="../media/image1574.png"/><Relationship Id="rId281" Type="http://schemas.openxmlformats.org/officeDocument/2006/relationships/customXml" Target="../ink/ink1499.xml"/><Relationship Id="rId337" Type="http://schemas.openxmlformats.org/officeDocument/2006/relationships/customXml" Target="../ink/ink1527.xml"/><Relationship Id="rId502" Type="http://schemas.openxmlformats.org/officeDocument/2006/relationships/customXml" Target="../ink/ink1610.xml"/><Relationship Id="rId34" Type="http://schemas.openxmlformats.org/officeDocument/2006/relationships/customXml" Target="../ink/ink1375.xml"/><Relationship Id="rId76" Type="http://schemas.openxmlformats.org/officeDocument/2006/relationships/customXml" Target="../ink/ink1396.xml"/><Relationship Id="rId141" Type="http://schemas.openxmlformats.org/officeDocument/2006/relationships/customXml" Target="../ink/ink1429.xml"/><Relationship Id="rId379" Type="http://schemas.openxmlformats.org/officeDocument/2006/relationships/customXml" Target="../ink/ink1548.xml"/><Relationship Id="rId7" Type="http://schemas.openxmlformats.org/officeDocument/2006/relationships/image" Target="../media/image1343.png"/><Relationship Id="rId183" Type="http://schemas.openxmlformats.org/officeDocument/2006/relationships/customXml" Target="../ink/ink1450.xml"/><Relationship Id="rId239" Type="http://schemas.openxmlformats.org/officeDocument/2006/relationships/customXml" Target="../ink/ink1478.xml"/><Relationship Id="rId390" Type="http://schemas.openxmlformats.org/officeDocument/2006/relationships/image" Target="../media/image1531.png"/><Relationship Id="rId404" Type="http://schemas.openxmlformats.org/officeDocument/2006/relationships/image" Target="../media/image1538.png"/><Relationship Id="rId446" Type="http://schemas.openxmlformats.org/officeDocument/2006/relationships/image" Target="../media/image1559.png"/><Relationship Id="rId250" Type="http://schemas.openxmlformats.org/officeDocument/2006/relationships/image" Target="../media/image1461.png"/><Relationship Id="rId292" Type="http://schemas.openxmlformats.org/officeDocument/2006/relationships/image" Target="../media/image1482.png"/><Relationship Id="rId306" Type="http://schemas.openxmlformats.org/officeDocument/2006/relationships/image" Target="../media/image1489.png"/><Relationship Id="rId488" Type="http://schemas.openxmlformats.org/officeDocument/2006/relationships/customXml" Target="../ink/ink1603.xml"/><Relationship Id="rId45" Type="http://schemas.openxmlformats.org/officeDocument/2006/relationships/image" Target="../media/image1361.png"/><Relationship Id="rId87" Type="http://schemas.openxmlformats.org/officeDocument/2006/relationships/image" Target="../media/image1381.png"/><Relationship Id="rId110" Type="http://schemas.openxmlformats.org/officeDocument/2006/relationships/image" Target="../media/image1392.png"/><Relationship Id="rId348" Type="http://schemas.openxmlformats.org/officeDocument/2006/relationships/image" Target="../media/image1510.png"/><Relationship Id="rId513" Type="http://schemas.openxmlformats.org/officeDocument/2006/relationships/image" Target="../media/image1591.png"/><Relationship Id="rId152" Type="http://schemas.openxmlformats.org/officeDocument/2006/relationships/image" Target="../media/image1412.png"/><Relationship Id="rId194" Type="http://schemas.openxmlformats.org/officeDocument/2006/relationships/image" Target="../media/image1433.png"/><Relationship Id="rId208" Type="http://schemas.openxmlformats.org/officeDocument/2006/relationships/image" Target="../media/image1440.png"/><Relationship Id="rId415" Type="http://schemas.openxmlformats.org/officeDocument/2006/relationships/customXml" Target="../ink/ink1566.xml"/><Relationship Id="rId457" Type="http://schemas.openxmlformats.org/officeDocument/2006/relationships/image" Target="../media/image1564.png"/><Relationship Id="rId261" Type="http://schemas.openxmlformats.org/officeDocument/2006/relationships/customXml" Target="../ink/ink1489.xml"/><Relationship Id="rId499" Type="http://schemas.openxmlformats.org/officeDocument/2006/relationships/image" Target="../media/image1584.png"/><Relationship Id="rId14" Type="http://schemas.openxmlformats.org/officeDocument/2006/relationships/customXml" Target="../ink/ink1365.xml"/><Relationship Id="rId56" Type="http://schemas.openxmlformats.org/officeDocument/2006/relationships/customXml" Target="../ink/ink1386.xml"/><Relationship Id="rId317" Type="http://schemas.openxmlformats.org/officeDocument/2006/relationships/customXml" Target="../ink/ink1517.xml"/><Relationship Id="rId359" Type="http://schemas.openxmlformats.org/officeDocument/2006/relationships/customXml" Target="../ink/ink1538.xml"/><Relationship Id="rId98" Type="http://schemas.openxmlformats.org/officeDocument/2006/relationships/image" Target="../media/image1386.png"/><Relationship Id="rId121" Type="http://schemas.openxmlformats.org/officeDocument/2006/relationships/customXml" Target="../ink/ink1419.xml"/><Relationship Id="rId163" Type="http://schemas.openxmlformats.org/officeDocument/2006/relationships/customXml" Target="../ink/ink1440.xml"/><Relationship Id="rId219" Type="http://schemas.openxmlformats.org/officeDocument/2006/relationships/customXml" Target="../ink/ink1468.xml"/><Relationship Id="rId370" Type="http://schemas.openxmlformats.org/officeDocument/2006/relationships/image" Target="../media/image1521.png"/><Relationship Id="rId426" Type="http://schemas.openxmlformats.org/officeDocument/2006/relationships/image" Target="../media/image1549.png"/><Relationship Id="rId230" Type="http://schemas.openxmlformats.org/officeDocument/2006/relationships/image" Target="../media/image1451.png"/><Relationship Id="rId468" Type="http://schemas.openxmlformats.org/officeDocument/2006/relationships/customXml" Target="../ink/ink1593.xml"/><Relationship Id="rId25" Type="http://schemas.openxmlformats.org/officeDocument/2006/relationships/image" Target="../media/image1352.png"/><Relationship Id="rId67" Type="http://schemas.openxmlformats.org/officeDocument/2006/relationships/image" Target="../media/image1372.png"/><Relationship Id="rId272" Type="http://schemas.openxmlformats.org/officeDocument/2006/relationships/image" Target="../media/image1472.png"/><Relationship Id="rId328" Type="http://schemas.openxmlformats.org/officeDocument/2006/relationships/image" Target="../media/image1500.png"/><Relationship Id="rId132" Type="http://schemas.openxmlformats.org/officeDocument/2006/relationships/image" Target="../media/image1403.png"/><Relationship Id="rId174" Type="http://schemas.openxmlformats.org/officeDocument/2006/relationships/image" Target="../media/image1423.png"/><Relationship Id="rId381" Type="http://schemas.openxmlformats.org/officeDocument/2006/relationships/customXml" Target="../ink/ink1549.xml"/><Relationship Id="rId241" Type="http://schemas.openxmlformats.org/officeDocument/2006/relationships/customXml" Target="../ink/ink1479.xml"/><Relationship Id="rId437" Type="http://schemas.openxmlformats.org/officeDocument/2006/relationships/customXml" Target="../ink/ink1577.xml"/><Relationship Id="rId479" Type="http://schemas.openxmlformats.org/officeDocument/2006/relationships/image" Target="../media/image1575.png"/><Relationship Id="rId36" Type="http://schemas.openxmlformats.org/officeDocument/2006/relationships/customXml" Target="../ink/ink1376.xml"/><Relationship Id="rId283" Type="http://schemas.openxmlformats.org/officeDocument/2006/relationships/customXml" Target="../ink/ink1500.xml"/><Relationship Id="rId339" Type="http://schemas.openxmlformats.org/officeDocument/2006/relationships/customXml" Target="../ink/ink1528.xml"/><Relationship Id="rId490" Type="http://schemas.openxmlformats.org/officeDocument/2006/relationships/customXml" Target="../ink/ink1604.xml"/><Relationship Id="rId504" Type="http://schemas.openxmlformats.org/officeDocument/2006/relationships/customXml" Target="../ink/ink1611.xml"/><Relationship Id="rId78" Type="http://schemas.openxmlformats.org/officeDocument/2006/relationships/customXml" Target="../ink/ink1397.xml"/><Relationship Id="rId101" Type="http://schemas.openxmlformats.org/officeDocument/2006/relationships/customXml" Target="../ink/ink1409.xml"/><Relationship Id="rId143" Type="http://schemas.openxmlformats.org/officeDocument/2006/relationships/customXml" Target="../ink/ink1430.xml"/><Relationship Id="rId185" Type="http://schemas.openxmlformats.org/officeDocument/2006/relationships/customXml" Target="../ink/ink1451.xml"/><Relationship Id="rId350" Type="http://schemas.openxmlformats.org/officeDocument/2006/relationships/image" Target="../media/image1511.png"/><Relationship Id="rId406" Type="http://schemas.openxmlformats.org/officeDocument/2006/relationships/image" Target="../media/image1539.png"/><Relationship Id="rId9" Type="http://schemas.openxmlformats.org/officeDocument/2006/relationships/image" Target="../media/image1344.png"/><Relationship Id="rId210" Type="http://schemas.openxmlformats.org/officeDocument/2006/relationships/image" Target="../media/image1441.png"/><Relationship Id="rId392" Type="http://schemas.openxmlformats.org/officeDocument/2006/relationships/image" Target="../media/image1532.png"/><Relationship Id="rId448" Type="http://schemas.openxmlformats.org/officeDocument/2006/relationships/image" Target="../media/image1560.png"/><Relationship Id="rId252" Type="http://schemas.openxmlformats.org/officeDocument/2006/relationships/image" Target="../media/image1462.png"/><Relationship Id="rId294" Type="http://schemas.openxmlformats.org/officeDocument/2006/relationships/image" Target="../media/image1483.png"/><Relationship Id="rId308" Type="http://schemas.openxmlformats.org/officeDocument/2006/relationships/image" Target="../media/image1490.png"/><Relationship Id="rId515" Type="http://schemas.openxmlformats.org/officeDocument/2006/relationships/image" Target="../media/image1592.png"/><Relationship Id="rId47" Type="http://schemas.openxmlformats.org/officeDocument/2006/relationships/image" Target="../media/image1362.png"/><Relationship Id="rId89" Type="http://schemas.openxmlformats.org/officeDocument/2006/relationships/image" Target="../media/image1382.png"/><Relationship Id="rId112" Type="http://schemas.openxmlformats.org/officeDocument/2006/relationships/image" Target="../media/image1393.png"/><Relationship Id="rId154" Type="http://schemas.openxmlformats.org/officeDocument/2006/relationships/image" Target="../media/image1413.png"/><Relationship Id="rId361" Type="http://schemas.openxmlformats.org/officeDocument/2006/relationships/customXml" Target="../ink/ink1539.xml"/><Relationship Id="rId196" Type="http://schemas.openxmlformats.org/officeDocument/2006/relationships/image" Target="../media/image1434.png"/><Relationship Id="rId417" Type="http://schemas.openxmlformats.org/officeDocument/2006/relationships/customXml" Target="../ink/ink1567.xml"/><Relationship Id="rId459" Type="http://schemas.openxmlformats.org/officeDocument/2006/relationships/image" Target="../media/image1565.png"/><Relationship Id="rId16" Type="http://schemas.openxmlformats.org/officeDocument/2006/relationships/customXml" Target="../ink/ink1366.xml"/><Relationship Id="rId221" Type="http://schemas.openxmlformats.org/officeDocument/2006/relationships/customXml" Target="../ink/ink1469.xml"/><Relationship Id="rId263" Type="http://schemas.openxmlformats.org/officeDocument/2006/relationships/customXml" Target="../ink/ink1490.xml"/><Relationship Id="rId319" Type="http://schemas.openxmlformats.org/officeDocument/2006/relationships/customXml" Target="../ink/ink1518.xml"/><Relationship Id="rId470" Type="http://schemas.openxmlformats.org/officeDocument/2006/relationships/customXml" Target="../ink/ink1594.xml"/><Relationship Id="rId58" Type="http://schemas.openxmlformats.org/officeDocument/2006/relationships/customXml" Target="../ink/ink1387.xml"/><Relationship Id="rId123" Type="http://schemas.openxmlformats.org/officeDocument/2006/relationships/customXml" Target="../ink/ink1420.xml"/><Relationship Id="rId330" Type="http://schemas.openxmlformats.org/officeDocument/2006/relationships/image" Target="../media/image1501.png"/><Relationship Id="rId165" Type="http://schemas.openxmlformats.org/officeDocument/2006/relationships/customXml" Target="../ink/ink1441.xml"/><Relationship Id="rId372" Type="http://schemas.openxmlformats.org/officeDocument/2006/relationships/image" Target="../media/image1522.png"/><Relationship Id="rId428" Type="http://schemas.openxmlformats.org/officeDocument/2006/relationships/image" Target="../media/image1550.png"/><Relationship Id="rId232" Type="http://schemas.openxmlformats.org/officeDocument/2006/relationships/image" Target="../media/image1452.png"/><Relationship Id="rId274" Type="http://schemas.openxmlformats.org/officeDocument/2006/relationships/image" Target="../media/image1473.png"/><Relationship Id="rId481" Type="http://schemas.openxmlformats.org/officeDocument/2006/relationships/image" Target="../media/image1576.png"/><Relationship Id="rId27" Type="http://schemas.openxmlformats.org/officeDocument/2006/relationships/image" Target="../media/image1014.png"/><Relationship Id="rId69" Type="http://schemas.openxmlformats.org/officeDocument/2006/relationships/image" Target="../media/image1373.png"/><Relationship Id="rId134" Type="http://schemas.openxmlformats.org/officeDocument/2006/relationships/image" Target="../media/image1404.png"/><Relationship Id="rId80" Type="http://schemas.openxmlformats.org/officeDocument/2006/relationships/customXml" Target="../ink/ink1398.xml"/><Relationship Id="rId176" Type="http://schemas.openxmlformats.org/officeDocument/2006/relationships/image" Target="../media/image1424.png"/><Relationship Id="rId341" Type="http://schemas.openxmlformats.org/officeDocument/2006/relationships/customXml" Target="../ink/ink1529.xml"/><Relationship Id="rId383" Type="http://schemas.openxmlformats.org/officeDocument/2006/relationships/customXml" Target="../ink/ink1550.xml"/><Relationship Id="rId439" Type="http://schemas.openxmlformats.org/officeDocument/2006/relationships/customXml" Target="../ink/ink1578.xml"/><Relationship Id="rId201" Type="http://schemas.openxmlformats.org/officeDocument/2006/relationships/customXml" Target="../ink/ink1459.xml"/><Relationship Id="rId243" Type="http://schemas.openxmlformats.org/officeDocument/2006/relationships/customXml" Target="../ink/ink1480.xml"/><Relationship Id="rId285" Type="http://schemas.openxmlformats.org/officeDocument/2006/relationships/customXml" Target="../ink/ink1501.xml"/><Relationship Id="rId450" Type="http://schemas.openxmlformats.org/officeDocument/2006/relationships/image" Target="../media/image1561.png"/><Relationship Id="rId506" Type="http://schemas.openxmlformats.org/officeDocument/2006/relationships/customXml" Target="../ink/ink1612.xml"/><Relationship Id="rId38" Type="http://schemas.openxmlformats.org/officeDocument/2006/relationships/customXml" Target="../ink/ink1377.xml"/><Relationship Id="rId103" Type="http://schemas.openxmlformats.org/officeDocument/2006/relationships/customXml" Target="../ink/ink1410.xml"/><Relationship Id="rId310" Type="http://schemas.openxmlformats.org/officeDocument/2006/relationships/image" Target="../media/image1491.png"/><Relationship Id="rId492" Type="http://schemas.openxmlformats.org/officeDocument/2006/relationships/customXml" Target="../ink/ink1605.xml"/><Relationship Id="rId91" Type="http://schemas.openxmlformats.org/officeDocument/2006/relationships/customXml" Target="../ink/ink1404.xml"/><Relationship Id="rId145" Type="http://schemas.openxmlformats.org/officeDocument/2006/relationships/customXml" Target="../ink/ink1431.xml"/><Relationship Id="rId187" Type="http://schemas.openxmlformats.org/officeDocument/2006/relationships/customXml" Target="../ink/ink1452.xml"/><Relationship Id="rId352" Type="http://schemas.openxmlformats.org/officeDocument/2006/relationships/image" Target="../media/image1512.png"/><Relationship Id="rId394" Type="http://schemas.openxmlformats.org/officeDocument/2006/relationships/image" Target="../media/image1533.png"/><Relationship Id="rId408" Type="http://schemas.openxmlformats.org/officeDocument/2006/relationships/image" Target="../media/image1540.png"/><Relationship Id="rId212" Type="http://schemas.openxmlformats.org/officeDocument/2006/relationships/image" Target="../media/image1442.png"/><Relationship Id="rId254" Type="http://schemas.openxmlformats.org/officeDocument/2006/relationships/image" Target="../media/image1463.png"/><Relationship Id="rId49" Type="http://schemas.openxmlformats.org/officeDocument/2006/relationships/image" Target="../media/image1363.png"/><Relationship Id="rId114" Type="http://schemas.openxmlformats.org/officeDocument/2006/relationships/image" Target="../media/image1394.png"/><Relationship Id="rId296" Type="http://schemas.openxmlformats.org/officeDocument/2006/relationships/image" Target="../media/image1484.png"/><Relationship Id="rId461" Type="http://schemas.openxmlformats.org/officeDocument/2006/relationships/image" Target="../media/image1566.png"/><Relationship Id="rId517" Type="http://schemas.openxmlformats.org/officeDocument/2006/relationships/image" Target="../media/image1593.png"/><Relationship Id="rId60" Type="http://schemas.openxmlformats.org/officeDocument/2006/relationships/customXml" Target="../ink/ink1388.xml"/><Relationship Id="rId156" Type="http://schemas.openxmlformats.org/officeDocument/2006/relationships/image" Target="../media/image1414.png"/><Relationship Id="rId198" Type="http://schemas.openxmlformats.org/officeDocument/2006/relationships/image" Target="../media/image1435.png"/><Relationship Id="rId321" Type="http://schemas.openxmlformats.org/officeDocument/2006/relationships/customXml" Target="../ink/ink1519.xml"/><Relationship Id="rId363" Type="http://schemas.openxmlformats.org/officeDocument/2006/relationships/customXml" Target="../ink/ink1540.xml"/><Relationship Id="rId419" Type="http://schemas.openxmlformats.org/officeDocument/2006/relationships/customXml" Target="../ink/ink1568.xml"/><Relationship Id="rId223" Type="http://schemas.openxmlformats.org/officeDocument/2006/relationships/customXml" Target="../ink/ink1470.xml"/><Relationship Id="rId430" Type="http://schemas.openxmlformats.org/officeDocument/2006/relationships/image" Target="../media/image1551.png"/><Relationship Id="rId18" Type="http://schemas.openxmlformats.org/officeDocument/2006/relationships/customXml" Target="../ink/ink1367.xml"/><Relationship Id="rId265" Type="http://schemas.openxmlformats.org/officeDocument/2006/relationships/customXml" Target="../ink/ink1491.xml"/><Relationship Id="rId472" Type="http://schemas.openxmlformats.org/officeDocument/2006/relationships/customXml" Target="../ink/ink1595.xml"/><Relationship Id="rId125" Type="http://schemas.openxmlformats.org/officeDocument/2006/relationships/customXml" Target="../ink/ink1421.xml"/><Relationship Id="rId167" Type="http://schemas.openxmlformats.org/officeDocument/2006/relationships/customXml" Target="../ink/ink1442.xml"/><Relationship Id="rId332" Type="http://schemas.openxmlformats.org/officeDocument/2006/relationships/image" Target="../media/image1502.png"/><Relationship Id="rId374" Type="http://schemas.openxmlformats.org/officeDocument/2006/relationships/image" Target="../media/image1523.png"/><Relationship Id="rId71" Type="http://schemas.openxmlformats.org/officeDocument/2006/relationships/image" Target="../media/image1374.png"/><Relationship Id="rId234" Type="http://schemas.openxmlformats.org/officeDocument/2006/relationships/image" Target="../media/image1453.png"/><Relationship Id="rId2" Type="http://schemas.openxmlformats.org/officeDocument/2006/relationships/customXml" Target="../ink/ink1359.xml"/><Relationship Id="rId29" Type="http://schemas.openxmlformats.org/officeDocument/2006/relationships/image" Target="../media/image1353.png"/><Relationship Id="rId276" Type="http://schemas.openxmlformats.org/officeDocument/2006/relationships/image" Target="../media/image1474.png"/><Relationship Id="rId441" Type="http://schemas.openxmlformats.org/officeDocument/2006/relationships/customXml" Target="../ink/ink1579.xml"/><Relationship Id="rId483" Type="http://schemas.openxmlformats.org/officeDocument/2006/relationships/image" Target="../media/image1577.png"/><Relationship Id="rId40" Type="http://schemas.openxmlformats.org/officeDocument/2006/relationships/customXml" Target="../ink/ink1378.xml"/><Relationship Id="rId136" Type="http://schemas.openxmlformats.org/officeDocument/2006/relationships/image" Target="../media/image1405.png"/><Relationship Id="rId178" Type="http://schemas.openxmlformats.org/officeDocument/2006/relationships/image" Target="../media/image1425.png"/><Relationship Id="rId301" Type="http://schemas.openxmlformats.org/officeDocument/2006/relationships/customXml" Target="../ink/ink1509.xml"/><Relationship Id="rId343" Type="http://schemas.openxmlformats.org/officeDocument/2006/relationships/customXml" Target="../ink/ink1530.xml"/><Relationship Id="rId82" Type="http://schemas.openxmlformats.org/officeDocument/2006/relationships/customXml" Target="../ink/ink1399.xml"/><Relationship Id="rId203" Type="http://schemas.openxmlformats.org/officeDocument/2006/relationships/customXml" Target="../ink/ink1460.xml"/><Relationship Id="rId385" Type="http://schemas.openxmlformats.org/officeDocument/2006/relationships/customXml" Target="../ink/ink1551.xml"/><Relationship Id="rId245" Type="http://schemas.openxmlformats.org/officeDocument/2006/relationships/customXml" Target="../ink/ink1481.xml"/><Relationship Id="rId287" Type="http://schemas.openxmlformats.org/officeDocument/2006/relationships/customXml" Target="../ink/ink1502.xml"/><Relationship Id="rId410" Type="http://schemas.openxmlformats.org/officeDocument/2006/relationships/image" Target="../media/image1541.png"/><Relationship Id="rId452" Type="http://schemas.openxmlformats.org/officeDocument/2006/relationships/customXml" Target="../ink/ink1585.xml"/><Relationship Id="rId494" Type="http://schemas.openxmlformats.org/officeDocument/2006/relationships/customXml" Target="../ink/ink1606.xml"/><Relationship Id="rId508" Type="http://schemas.openxmlformats.org/officeDocument/2006/relationships/customXml" Target="../ink/ink1613.xml"/><Relationship Id="rId105" Type="http://schemas.openxmlformats.org/officeDocument/2006/relationships/customXml" Target="../ink/ink1411.xml"/><Relationship Id="rId147" Type="http://schemas.openxmlformats.org/officeDocument/2006/relationships/customXml" Target="../ink/ink1432.xml"/><Relationship Id="rId312" Type="http://schemas.openxmlformats.org/officeDocument/2006/relationships/image" Target="../media/image1492.png"/><Relationship Id="rId354" Type="http://schemas.openxmlformats.org/officeDocument/2006/relationships/image" Target="../media/image1513.png"/><Relationship Id="rId51" Type="http://schemas.openxmlformats.org/officeDocument/2006/relationships/image" Target="../media/image1364.png"/><Relationship Id="rId93" Type="http://schemas.openxmlformats.org/officeDocument/2006/relationships/customXml" Target="../ink/ink1405.xml"/><Relationship Id="rId189" Type="http://schemas.openxmlformats.org/officeDocument/2006/relationships/customXml" Target="../ink/ink1453.xml"/><Relationship Id="rId396" Type="http://schemas.openxmlformats.org/officeDocument/2006/relationships/image" Target="../media/image1534.png"/><Relationship Id="rId214" Type="http://schemas.openxmlformats.org/officeDocument/2006/relationships/image" Target="../media/image1443.png"/><Relationship Id="rId256" Type="http://schemas.openxmlformats.org/officeDocument/2006/relationships/image" Target="../media/image1464.png"/><Relationship Id="rId298" Type="http://schemas.openxmlformats.org/officeDocument/2006/relationships/image" Target="../media/image1485.png"/><Relationship Id="rId421" Type="http://schemas.openxmlformats.org/officeDocument/2006/relationships/customXml" Target="../ink/ink1569.xml"/><Relationship Id="rId463" Type="http://schemas.openxmlformats.org/officeDocument/2006/relationships/image" Target="../media/image1567.png"/><Relationship Id="rId519" Type="http://schemas.openxmlformats.org/officeDocument/2006/relationships/image" Target="../media/image1594.png"/><Relationship Id="rId116" Type="http://schemas.openxmlformats.org/officeDocument/2006/relationships/image" Target="../media/image1395.png"/><Relationship Id="rId158" Type="http://schemas.openxmlformats.org/officeDocument/2006/relationships/image" Target="../media/image1415.png"/><Relationship Id="rId323" Type="http://schemas.openxmlformats.org/officeDocument/2006/relationships/customXml" Target="../ink/ink1520.xml"/><Relationship Id="rId20" Type="http://schemas.openxmlformats.org/officeDocument/2006/relationships/customXml" Target="../ink/ink1368.xml"/><Relationship Id="rId62" Type="http://schemas.openxmlformats.org/officeDocument/2006/relationships/customXml" Target="../ink/ink1389.xml"/><Relationship Id="rId365" Type="http://schemas.openxmlformats.org/officeDocument/2006/relationships/customXml" Target="../ink/ink1541.xml"/><Relationship Id="rId225" Type="http://schemas.openxmlformats.org/officeDocument/2006/relationships/customXml" Target="../ink/ink1471.xml"/><Relationship Id="rId267" Type="http://schemas.openxmlformats.org/officeDocument/2006/relationships/customXml" Target="../ink/ink1492.xml"/><Relationship Id="rId432" Type="http://schemas.openxmlformats.org/officeDocument/2006/relationships/image" Target="../media/image1552.png"/><Relationship Id="rId474" Type="http://schemas.openxmlformats.org/officeDocument/2006/relationships/customXml" Target="../ink/ink1596.xml"/><Relationship Id="rId127" Type="http://schemas.openxmlformats.org/officeDocument/2006/relationships/customXml" Target="../ink/ink1422.xml"/><Relationship Id="rId31" Type="http://schemas.openxmlformats.org/officeDocument/2006/relationships/image" Target="../media/image1354.png"/><Relationship Id="rId73" Type="http://schemas.openxmlformats.org/officeDocument/2006/relationships/image" Target="../media/image1375.png"/><Relationship Id="rId169" Type="http://schemas.openxmlformats.org/officeDocument/2006/relationships/customXml" Target="../ink/ink1443.xml"/><Relationship Id="rId334" Type="http://schemas.openxmlformats.org/officeDocument/2006/relationships/image" Target="../media/image1503.png"/><Relationship Id="rId376" Type="http://schemas.openxmlformats.org/officeDocument/2006/relationships/image" Target="../media/image1524.png"/><Relationship Id="rId4" Type="http://schemas.openxmlformats.org/officeDocument/2006/relationships/customXml" Target="../ink/ink1360.xml"/><Relationship Id="rId180" Type="http://schemas.openxmlformats.org/officeDocument/2006/relationships/image" Target="../media/image1426.png"/><Relationship Id="rId236" Type="http://schemas.openxmlformats.org/officeDocument/2006/relationships/image" Target="../media/image1454.png"/><Relationship Id="rId278" Type="http://schemas.openxmlformats.org/officeDocument/2006/relationships/image" Target="../media/image1475.png"/><Relationship Id="rId401" Type="http://schemas.openxmlformats.org/officeDocument/2006/relationships/customXml" Target="../ink/ink1559.xml"/><Relationship Id="rId443" Type="http://schemas.openxmlformats.org/officeDocument/2006/relationships/customXml" Target="../ink/ink1580.xml"/><Relationship Id="rId303" Type="http://schemas.openxmlformats.org/officeDocument/2006/relationships/customXml" Target="../ink/ink1510.xml"/><Relationship Id="rId485" Type="http://schemas.openxmlformats.org/officeDocument/2006/relationships/image" Target="../media/image1578.png"/><Relationship Id="rId42" Type="http://schemas.openxmlformats.org/officeDocument/2006/relationships/customXml" Target="../ink/ink1379.xml"/><Relationship Id="rId84" Type="http://schemas.openxmlformats.org/officeDocument/2006/relationships/customXml" Target="../ink/ink1400.xml"/><Relationship Id="rId138" Type="http://schemas.openxmlformats.org/officeDocument/2006/relationships/image" Target="../media/image1406.png"/><Relationship Id="rId345" Type="http://schemas.openxmlformats.org/officeDocument/2006/relationships/customXml" Target="../ink/ink1531.xml"/><Relationship Id="rId387" Type="http://schemas.openxmlformats.org/officeDocument/2006/relationships/customXml" Target="../ink/ink1552.xml"/><Relationship Id="rId510" Type="http://schemas.openxmlformats.org/officeDocument/2006/relationships/customXml" Target="../ink/ink1614.xml"/><Relationship Id="rId191" Type="http://schemas.openxmlformats.org/officeDocument/2006/relationships/customXml" Target="../ink/ink1454.xml"/><Relationship Id="rId205" Type="http://schemas.openxmlformats.org/officeDocument/2006/relationships/customXml" Target="../ink/ink1461.xml"/><Relationship Id="rId247" Type="http://schemas.openxmlformats.org/officeDocument/2006/relationships/customXml" Target="../ink/ink1482.xml"/><Relationship Id="rId412" Type="http://schemas.openxmlformats.org/officeDocument/2006/relationships/image" Target="../media/image1542.png"/><Relationship Id="rId107" Type="http://schemas.openxmlformats.org/officeDocument/2006/relationships/customXml" Target="../ink/ink1412.xml"/><Relationship Id="rId289" Type="http://schemas.openxmlformats.org/officeDocument/2006/relationships/customXml" Target="../ink/ink1503.xml"/><Relationship Id="rId454" Type="http://schemas.openxmlformats.org/officeDocument/2006/relationships/customXml" Target="../ink/ink1586.xml"/><Relationship Id="rId496" Type="http://schemas.openxmlformats.org/officeDocument/2006/relationships/customXml" Target="../ink/ink1607.xml"/><Relationship Id="rId11" Type="http://schemas.openxmlformats.org/officeDocument/2006/relationships/image" Target="../media/image1345.png"/><Relationship Id="rId53" Type="http://schemas.openxmlformats.org/officeDocument/2006/relationships/image" Target="../media/image1365.png"/><Relationship Id="rId149" Type="http://schemas.openxmlformats.org/officeDocument/2006/relationships/customXml" Target="../ink/ink1433.xml"/><Relationship Id="rId314" Type="http://schemas.openxmlformats.org/officeDocument/2006/relationships/image" Target="../media/image1493.png"/><Relationship Id="rId356" Type="http://schemas.openxmlformats.org/officeDocument/2006/relationships/image" Target="../media/image1514.png"/><Relationship Id="rId398" Type="http://schemas.openxmlformats.org/officeDocument/2006/relationships/image" Target="../media/image1535.png"/><Relationship Id="rId521" Type="http://schemas.openxmlformats.org/officeDocument/2006/relationships/image" Target="../media/image1595.png"/><Relationship Id="rId95" Type="http://schemas.openxmlformats.org/officeDocument/2006/relationships/customXml" Target="../ink/ink1406.xml"/><Relationship Id="rId160" Type="http://schemas.openxmlformats.org/officeDocument/2006/relationships/image" Target="../media/image1416.png"/><Relationship Id="rId216" Type="http://schemas.openxmlformats.org/officeDocument/2006/relationships/image" Target="../media/image1444.png"/><Relationship Id="rId423" Type="http://schemas.openxmlformats.org/officeDocument/2006/relationships/customXml" Target="../ink/ink1570.xml"/><Relationship Id="rId258" Type="http://schemas.openxmlformats.org/officeDocument/2006/relationships/image" Target="../media/image1465.png"/><Relationship Id="rId465" Type="http://schemas.openxmlformats.org/officeDocument/2006/relationships/image" Target="../media/image1568.png"/><Relationship Id="rId22" Type="http://schemas.openxmlformats.org/officeDocument/2006/relationships/customXml" Target="../ink/ink1369.xml"/><Relationship Id="rId64" Type="http://schemas.openxmlformats.org/officeDocument/2006/relationships/customXml" Target="../ink/ink1390.xml"/><Relationship Id="rId118" Type="http://schemas.openxmlformats.org/officeDocument/2006/relationships/image" Target="../media/image1396.png"/><Relationship Id="rId325" Type="http://schemas.openxmlformats.org/officeDocument/2006/relationships/customXml" Target="../ink/ink1521.xml"/><Relationship Id="rId367" Type="http://schemas.openxmlformats.org/officeDocument/2006/relationships/customXml" Target="../ink/ink1542.xml"/><Relationship Id="rId171" Type="http://schemas.openxmlformats.org/officeDocument/2006/relationships/customXml" Target="../ink/ink1444.xml"/><Relationship Id="rId227" Type="http://schemas.openxmlformats.org/officeDocument/2006/relationships/customXml" Target="../ink/ink1472.xml"/><Relationship Id="rId269" Type="http://schemas.openxmlformats.org/officeDocument/2006/relationships/customXml" Target="../ink/ink1493.xml"/><Relationship Id="rId434" Type="http://schemas.openxmlformats.org/officeDocument/2006/relationships/image" Target="../media/image1553.png"/><Relationship Id="rId476" Type="http://schemas.openxmlformats.org/officeDocument/2006/relationships/customXml" Target="../ink/ink1597.xml"/><Relationship Id="rId33" Type="http://schemas.openxmlformats.org/officeDocument/2006/relationships/image" Target="../media/image1355.png"/><Relationship Id="rId129" Type="http://schemas.openxmlformats.org/officeDocument/2006/relationships/customXml" Target="../ink/ink1423.xml"/><Relationship Id="rId280" Type="http://schemas.openxmlformats.org/officeDocument/2006/relationships/image" Target="../media/image1476.png"/><Relationship Id="rId336" Type="http://schemas.openxmlformats.org/officeDocument/2006/relationships/image" Target="../media/image1504.png"/><Relationship Id="rId501" Type="http://schemas.openxmlformats.org/officeDocument/2006/relationships/image" Target="../media/image1585.png"/><Relationship Id="rId75" Type="http://schemas.openxmlformats.org/officeDocument/2006/relationships/image" Target="../media/image1376.png"/><Relationship Id="rId140" Type="http://schemas.openxmlformats.org/officeDocument/2006/relationships/image" Target="../media/image1407.png"/><Relationship Id="rId182" Type="http://schemas.openxmlformats.org/officeDocument/2006/relationships/image" Target="../media/image1427.png"/><Relationship Id="rId378" Type="http://schemas.openxmlformats.org/officeDocument/2006/relationships/image" Target="../media/image1525.png"/><Relationship Id="rId403" Type="http://schemas.openxmlformats.org/officeDocument/2006/relationships/customXml" Target="../ink/ink1560.xml"/><Relationship Id="rId6" Type="http://schemas.openxmlformats.org/officeDocument/2006/relationships/customXml" Target="../ink/ink1361.xml"/><Relationship Id="rId238" Type="http://schemas.openxmlformats.org/officeDocument/2006/relationships/image" Target="../media/image1455.png"/><Relationship Id="rId445" Type="http://schemas.openxmlformats.org/officeDocument/2006/relationships/customXml" Target="../ink/ink1581.xml"/><Relationship Id="rId487" Type="http://schemas.openxmlformats.org/officeDocument/2006/relationships/image" Target="../media/image1579.png"/><Relationship Id="rId291" Type="http://schemas.openxmlformats.org/officeDocument/2006/relationships/customXml" Target="../ink/ink1504.xml"/><Relationship Id="rId305" Type="http://schemas.openxmlformats.org/officeDocument/2006/relationships/customXml" Target="../ink/ink1511.xml"/><Relationship Id="rId347" Type="http://schemas.openxmlformats.org/officeDocument/2006/relationships/customXml" Target="../ink/ink1532.xml"/><Relationship Id="rId512" Type="http://schemas.openxmlformats.org/officeDocument/2006/relationships/customXml" Target="../ink/ink1615.xml"/><Relationship Id="rId44" Type="http://schemas.openxmlformats.org/officeDocument/2006/relationships/customXml" Target="../ink/ink1380.xml"/><Relationship Id="rId86" Type="http://schemas.openxmlformats.org/officeDocument/2006/relationships/customXml" Target="../ink/ink1401.xml"/><Relationship Id="rId151" Type="http://schemas.openxmlformats.org/officeDocument/2006/relationships/customXml" Target="../ink/ink1434.xml"/><Relationship Id="rId389" Type="http://schemas.openxmlformats.org/officeDocument/2006/relationships/customXml" Target="../ink/ink1553.xml"/><Relationship Id="rId193" Type="http://schemas.openxmlformats.org/officeDocument/2006/relationships/customXml" Target="../ink/ink1455.xml"/><Relationship Id="rId207" Type="http://schemas.openxmlformats.org/officeDocument/2006/relationships/customXml" Target="../ink/ink1462.xml"/><Relationship Id="rId249" Type="http://schemas.openxmlformats.org/officeDocument/2006/relationships/customXml" Target="../ink/ink1483.xml"/><Relationship Id="rId414" Type="http://schemas.openxmlformats.org/officeDocument/2006/relationships/image" Target="../media/image1543.png"/><Relationship Id="rId456" Type="http://schemas.openxmlformats.org/officeDocument/2006/relationships/customXml" Target="../ink/ink1587.xml"/><Relationship Id="rId498" Type="http://schemas.openxmlformats.org/officeDocument/2006/relationships/customXml" Target="../ink/ink1608.xml"/><Relationship Id="rId13" Type="http://schemas.openxmlformats.org/officeDocument/2006/relationships/image" Target="../media/image1346.png"/><Relationship Id="rId109" Type="http://schemas.openxmlformats.org/officeDocument/2006/relationships/customXml" Target="../ink/ink1413.xml"/><Relationship Id="rId260" Type="http://schemas.openxmlformats.org/officeDocument/2006/relationships/image" Target="../media/image1466.png"/><Relationship Id="rId316" Type="http://schemas.openxmlformats.org/officeDocument/2006/relationships/image" Target="../media/image1494.png"/><Relationship Id="rId55" Type="http://schemas.openxmlformats.org/officeDocument/2006/relationships/image" Target="../media/image1366.png"/><Relationship Id="rId97" Type="http://schemas.openxmlformats.org/officeDocument/2006/relationships/customXml" Target="../ink/ink1407.xml"/><Relationship Id="rId120" Type="http://schemas.openxmlformats.org/officeDocument/2006/relationships/image" Target="../media/image1397.png"/><Relationship Id="rId358" Type="http://schemas.openxmlformats.org/officeDocument/2006/relationships/image" Target="../media/image1515.png"/><Relationship Id="rId162" Type="http://schemas.openxmlformats.org/officeDocument/2006/relationships/image" Target="../media/image1417.png"/><Relationship Id="rId218" Type="http://schemas.openxmlformats.org/officeDocument/2006/relationships/image" Target="../media/image1445.png"/><Relationship Id="rId425" Type="http://schemas.openxmlformats.org/officeDocument/2006/relationships/customXml" Target="../ink/ink1571.xml"/><Relationship Id="rId467" Type="http://schemas.openxmlformats.org/officeDocument/2006/relationships/image" Target="../media/image1569.png"/><Relationship Id="rId271" Type="http://schemas.openxmlformats.org/officeDocument/2006/relationships/customXml" Target="../ink/ink1494.xml"/><Relationship Id="rId24" Type="http://schemas.openxmlformats.org/officeDocument/2006/relationships/customXml" Target="../ink/ink1370.xml"/><Relationship Id="rId66" Type="http://schemas.openxmlformats.org/officeDocument/2006/relationships/customXml" Target="../ink/ink1391.xml"/><Relationship Id="rId131" Type="http://schemas.openxmlformats.org/officeDocument/2006/relationships/customXml" Target="../ink/ink1424.xml"/><Relationship Id="rId327" Type="http://schemas.openxmlformats.org/officeDocument/2006/relationships/customXml" Target="../ink/ink1522.xml"/><Relationship Id="rId369" Type="http://schemas.openxmlformats.org/officeDocument/2006/relationships/customXml" Target="../ink/ink1543.xml"/><Relationship Id="rId173" Type="http://schemas.openxmlformats.org/officeDocument/2006/relationships/customXml" Target="../ink/ink1445.xml"/><Relationship Id="rId229" Type="http://schemas.openxmlformats.org/officeDocument/2006/relationships/customXml" Target="../ink/ink1473.xml"/><Relationship Id="rId380" Type="http://schemas.openxmlformats.org/officeDocument/2006/relationships/image" Target="../media/image1526.png"/><Relationship Id="rId436" Type="http://schemas.openxmlformats.org/officeDocument/2006/relationships/image" Target="../media/image1554.png"/><Relationship Id="rId240" Type="http://schemas.openxmlformats.org/officeDocument/2006/relationships/image" Target="../media/image1456.png"/><Relationship Id="rId478" Type="http://schemas.openxmlformats.org/officeDocument/2006/relationships/customXml" Target="../ink/ink1598.xml"/><Relationship Id="rId35" Type="http://schemas.openxmlformats.org/officeDocument/2006/relationships/image" Target="../media/image1356.png"/><Relationship Id="rId77" Type="http://schemas.openxmlformats.org/officeDocument/2006/relationships/image" Target="../media/image1377.png"/><Relationship Id="rId100" Type="http://schemas.openxmlformats.org/officeDocument/2006/relationships/image" Target="../media/image1387.png"/><Relationship Id="rId282" Type="http://schemas.openxmlformats.org/officeDocument/2006/relationships/image" Target="../media/image1477.png"/><Relationship Id="rId338" Type="http://schemas.openxmlformats.org/officeDocument/2006/relationships/image" Target="../media/image1505.png"/><Relationship Id="rId503" Type="http://schemas.openxmlformats.org/officeDocument/2006/relationships/image" Target="../media/image1586.png"/><Relationship Id="rId8" Type="http://schemas.openxmlformats.org/officeDocument/2006/relationships/customXml" Target="../ink/ink1362.xml"/><Relationship Id="rId142" Type="http://schemas.openxmlformats.org/officeDocument/2006/relationships/image" Target="../media/image1408.png"/><Relationship Id="rId184" Type="http://schemas.openxmlformats.org/officeDocument/2006/relationships/image" Target="../media/image1428.png"/><Relationship Id="rId391" Type="http://schemas.openxmlformats.org/officeDocument/2006/relationships/customXml" Target="../ink/ink1554.xml"/><Relationship Id="rId405" Type="http://schemas.openxmlformats.org/officeDocument/2006/relationships/customXml" Target="../ink/ink1561.xml"/><Relationship Id="rId447" Type="http://schemas.openxmlformats.org/officeDocument/2006/relationships/customXml" Target="../ink/ink1582.xml"/><Relationship Id="rId251" Type="http://schemas.openxmlformats.org/officeDocument/2006/relationships/customXml" Target="../ink/ink1484.xml"/><Relationship Id="rId489" Type="http://schemas.openxmlformats.org/officeDocument/2006/relationships/image" Target="../media/image575.png"/><Relationship Id="rId46" Type="http://schemas.openxmlformats.org/officeDocument/2006/relationships/customXml" Target="../ink/ink1381.xml"/><Relationship Id="rId293" Type="http://schemas.openxmlformats.org/officeDocument/2006/relationships/customXml" Target="../ink/ink1505.xml"/><Relationship Id="rId307" Type="http://schemas.openxmlformats.org/officeDocument/2006/relationships/customXml" Target="../ink/ink1512.xml"/><Relationship Id="rId349" Type="http://schemas.openxmlformats.org/officeDocument/2006/relationships/customXml" Target="../ink/ink1533.xml"/><Relationship Id="rId514" Type="http://schemas.openxmlformats.org/officeDocument/2006/relationships/customXml" Target="../ink/ink1616.xml"/><Relationship Id="rId88" Type="http://schemas.openxmlformats.org/officeDocument/2006/relationships/customXml" Target="../ink/ink1402.xml"/><Relationship Id="rId111" Type="http://schemas.openxmlformats.org/officeDocument/2006/relationships/customXml" Target="../ink/ink1414.xml"/><Relationship Id="rId153" Type="http://schemas.openxmlformats.org/officeDocument/2006/relationships/customXml" Target="../ink/ink1435.xml"/><Relationship Id="rId195" Type="http://schemas.openxmlformats.org/officeDocument/2006/relationships/customXml" Target="../ink/ink1456.xml"/><Relationship Id="rId209" Type="http://schemas.openxmlformats.org/officeDocument/2006/relationships/customXml" Target="../ink/ink1463.xml"/><Relationship Id="rId360" Type="http://schemas.openxmlformats.org/officeDocument/2006/relationships/image" Target="../media/image1516.png"/><Relationship Id="rId416" Type="http://schemas.openxmlformats.org/officeDocument/2006/relationships/image" Target="../media/image1544.png"/><Relationship Id="rId220" Type="http://schemas.openxmlformats.org/officeDocument/2006/relationships/image" Target="../media/image1446.png"/><Relationship Id="rId458" Type="http://schemas.openxmlformats.org/officeDocument/2006/relationships/customXml" Target="../ink/ink1588.xml"/><Relationship Id="rId15" Type="http://schemas.openxmlformats.org/officeDocument/2006/relationships/image" Target="../media/image1347.png"/><Relationship Id="rId57" Type="http://schemas.openxmlformats.org/officeDocument/2006/relationships/image" Target="../media/image1367.png"/><Relationship Id="rId262" Type="http://schemas.openxmlformats.org/officeDocument/2006/relationships/image" Target="../media/image1467.png"/><Relationship Id="rId318" Type="http://schemas.openxmlformats.org/officeDocument/2006/relationships/image" Target="../media/image1495.png"/><Relationship Id="rId99" Type="http://schemas.openxmlformats.org/officeDocument/2006/relationships/customXml" Target="../ink/ink1408.xml"/><Relationship Id="rId122" Type="http://schemas.openxmlformats.org/officeDocument/2006/relationships/image" Target="../media/image1398.png"/><Relationship Id="rId164" Type="http://schemas.openxmlformats.org/officeDocument/2006/relationships/image" Target="../media/image1418.png"/><Relationship Id="rId371" Type="http://schemas.openxmlformats.org/officeDocument/2006/relationships/customXml" Target="../ink/ink1544.xml"/><Relationship Id="rId427" Type="http://schemas.openxmlformats.org/officeDocument/2006/relationships/customXml" Target="../ink/ink1572.xml"/><Relationship Id="rId469" Type="http://schemas.openxmlformats.org/officeDocument/2006/relationships/image" Target="../media/image1570.png"/><Relationship Id="rId26" Type="http://schemas.openxmlformats.org/officeDocument/2006/relationships/customXml" Target="../ink/ink1371.xml"/><Relationship Id="rId231" Type="http://schemas.openxmlformats.org/officeDocument/2006/relationships/customXml" Target="../ink/ink1474.xml"/><Relationship Id="rId273" Type="http://schemas.openxmlformats.org/officeDocument/2006/relationships/customXml" Target="../ink/ink1495.xml"/><Relationship Id="rId329" Type="http://schemas.openxmlformats.org/officeDocument/2006/relationships/customXml" Target="../ink/ink1523.xml"/><Relationship Id="rId480" Type="http://schemas.openxmlformats.org/officeDocument/2006/relationships/customXml" Target="../ink/ink1599.xml"/><Relationship Id="rId68" Type="http://schemas.openxmlformats.org/officeDocument/2006/relationships/customXml" Target="../ink/ink1392.xml"/><Relationship Id="rId133" Type="http://schemas.openxmlformats.org/officeDocument/2006/relationships/customXml" Target="../ink/ink1425.xml"/><Relationship Id="rId175" Type="http://schemas.openxmlformats.org/officeDocument/2006/relationships/customXml" Target="../ink/ink1446.xml"/><Relationship Id="rId340" Type="http://schemas.openxmlformats.org/officeDocument/2006/relationships/image" Target="../media/image1506.png"/><Relationship Id="rId200" Type="http://schemas.openxmlformats.org/officeDocument/2006/relationships/image" Target="../media/image1436.png"/><Relationship Id="rId382" Type="http://schemas.openxmlformats.org/officeDocument/2006/relationships/image" Target="../media/image1527.png"/><Relationship Id="rId438" Type="http://schemas.openxmlformats.org/officeDocument/2006/relationships/image" Target="../media/image1555.png"/><Relationship Id="rId242" Type="http://schemas.openxmlformats.org/officeDocument/2006/relationships/image" Target="../media/image1457.png"/><Relationship Id="rId284" Type="http://schemas.openxmlformats.org/officeDocument/2006/relationships/image" Target="../media/image1478.png"/><Relationship Id="rId491" Type="http://schemas.openxmlformats.org/officeDocument/2006/relationships/image" Target="../media/image1580.png"/><Relationship Id="rId505" Type="http://schemas.openxmlformats.org/officeDocument/2006/relationships/image" Target="../media/image1587.png"/><Relationship Id="rId37" Type="http://schemas.openxmlformats.org/officeDocument/2006/relationships/image" Target="../media/image1357.png"/><Relationship Id="rId79" Type="http://schemas.openxmlformats.org/officeDocument/2006/relationships/image" Target="../media/image1378.png"/><Relationship Id="rId102" Type="http://schemas.openxmlformats.org/officeDocument/2006/relationships/image" Target="../media/image1388.png"/><Relationship Id="rId144" Type="http://schemas.openxmlformats.org/officeDocument/2006/relationships/image" Target="../media/image1409.png"/><Relationship Id="rId90" Type="http://schemas.openxmlformats.org/officeDocument/2006/relationships/customXml" Target="../ink/ink1403.xml"/><Relationship Id="rId186" Type="http://schemas.openxmlformats.org/officeDocument/2006/relationships/image" Target="../media/image1429.png"/><Relationship Id="rId351" Type="http://schemas.openxmlformats.org/officeDocument/2006/relationships/customXml" Target="../ink/ink1534.xml"/><Relationship Id="rId393" Type="http://schemas.openxmlformats.org/officeDocument/2006/relationships/customXml" Target="../ink/ink1555.xml"/><Relationship Id="rId407" Type="http://schemas.openxmlformats.org/officeDocument/2006/relationships/customXml" Target="../ink/ink1562.xml"/><Relationship Id="rId449" Type="http://schemas.openxmlformats.org/officeDocument/2006/relationships/customXml" Target="../ink/ink1583.xml"/><Relationship Id="rId211" Type="http://schemas.openxmlformats.org/officeDocument/2006/relationships/customXml" Target="../ink/ink1464.xml"/><Relationship Id="rId253" Type="http://schemas.openxmlformats.org/officeDocument/2006/relationships/customXml" Target="../ink/ink1485.xml"/><Relationship Id="rId295" Type="http://schemas.openxmlformats.org/officeDocument/2006/relationships/customXml" Target="../ink/ink1506.xml"/><Relationship Id="rId309" Type="http://schemas.openxmlformats.org/officeDocument/2006/relationships/customXml" Target="../ink/ink1513.xml"/><Relationship Id="rId460" Type="http://schemas.openxmlformats.org/officeDocument/2006/relationships/customXml" Target="../ink/ink1589.xml"/><Relationship Id="rId516" Type="http://schemas.openxmlformats.org/officeDocument/2006/relationships/customXml" Target="../ink/ink1617.xml"/><Relationship Id="rId48" Type="http://schemas.openxmlformats.org/officeDocument/2006/relationships/customXml" Target="../ink/ink1382.xml"/><Relationship Id="rId113" Type="http://schemas.openxmlformats.org/officeDocument/2006/relationships/customXml" Target="../ink/ink1415.xml"/><Relationship Id="rId320" Type="http://schemas.openxmlformats.org/officeDocument/2006/relationships/image" Target="../media/image1496.png"/><Relationship Id="rId155" Type="http://schemas.openxmlformats.org/officeDocument/2006/relationships/customXml" Target="../ink/ink1436.xml"/><Relationship Id="rId197" Type="http://schemas.openxmlformats.org/officeDocument/2006/relationships/customXml" Target="../ink/ink1457.xml"/><Relationship Id="rId362" Type="http://schemas.openxmlformats.org/officeDocument/2006/relationships/image" Target="../media/image1517.png"/><Relationship Id="rId418" Type="http://schemas.openxmlformats.org/officeDocument/2006/relationships/image" Target="../media/image1545.png"/><Relationship Id="rId222" Type="http://schemas.openxmlformats.org/officeDocument/2006/relationships/image" Target="../media/image1447.png"/><Relationship Id="rId264" Type="http://schemas.openxmlformats.org/officeDocument/2006/relationships/image" Target="../media/image1468.png"/><Relationship Id="rId471" Type="http://schemas.openxmlformats.org/officeDocument/2006/relationships/image" Target="../media/image1571.png"/><Relationship Id="rId17" Type="http://schemas.openxmlformats.org/officeDocument/2006/relationships/image" Target="../media/image1348.png"/><Relationship Id="rId59" Type="http://schemas.openxmlformats.org/officeDocument/2006/relationships/image" Target="../media/image1368.png"/><Relationship Id="rId124" Type="http://schemas.openxmlformats.org/officeDocument/2006/relationships/image" Target="../media/image1399.png"/><Relationship Id="rId70" Type="http://schemas.openxmlformats.org/officeDocument/2006/relationships/customXml" Target="../ink/ink1393.xml"/><Relationship Id="rId166" Type="http://schemas.openxmlformats.org/officeDocument/2006/relationships/image" Target="../media/image1419.png"/><Relationship Id="rId331" Type="http://schemas.openxmlformats.org/officeDocument/2006/relationships/customXml" Target="../ink/ink1524.xml"/><Relationship Id="rId373" Type="http://schemas.openxmlformats.org/officeDocument/2006/relationships/customXml" Target="../ink/ink1545.xml"/><Relationship Id="rId429" Type="http://schemas.openxmlformats.org/officeDocument/2006/relationships/customXml" Target="../ink/ink1573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475.xml"/><Relationship Id="rId440" Type="http://schemas.openxmlformats.org/officeDocument/2006/relationships/image" Target="../media/image1556.png"/><Relationship Id="rId28" Type="http://schemas.openxmlformats.org/officeDocument/2006/relationships/customXml" Target="../ink/ink1372.xml"/><Relationship Id="rId275" Type="http://schemas.openxmlformats.org/officeDocument/2006/relationships/customXml" Target="../ink/ink1496.xml"/><Relationship Id="rId300" Type="http://schemas.openxmlformats.org/officeDocument/2006/relationships/image" Target="../media/image1486.png"/><Relationship Id="rId482" Type="http://schemas.openxmlformats.org/officeDocument/2006/relationships/customXml" Target="../ink/ink1600.xml"/><Relationship Id="rId81" Type="http://schemas.openxmlformats.org/officeDocument/2006/relationships/image" Target="../media/image1379.png"/><Relationship Id="rId135" Type="http://schemas.openxmlformats.org/officeDocument/2006/relationships/customXml" Target="../ink/ink1426.xml"/><Relationship Id="rId177" Type="http://schemas.openxmlformats.org/officeDocument/2006/relationships/customXml" Target="../ink/ink1447.xml"/><Relationship Id="rId342" Type="http://schemas.openxmlformats.org/officeDocument/2006/relationships/image" Target="../media/image1507.png"/><Relationship Id="rId384" Type="http://schemas.openxmlformats.org/officeDocument/2006/relationships/image" Target="../media/image1528.png"/><Relationship Id="rId202" Type="http://schemas.openxmlformats.org/officeDocument/2006/relationships/image" Target="../media/image1437.png"/><Relationship Id="rId244" Type="http://schemas.openxmlformats.org/officeDocument/2006/relationships/image" Target="../media/image1458.png"/><Relationship Id="rId39" Type="http://schemas.openxmlformats.org/officeDocument/2006/relationships/image" Target="../media/image1358.png"/><Relationship Id="rId286" Type="http://schemas.openxmlformats.org/officeDocument/2006/relationships/image" Target="../media/image1479.png"/><Relationship Id="rId451" Type="http://schemas.openxmlformats.org/officeDocument/2006/relationships/customXml" Target="../ink/ink1584.xml"/><Relationship Id="rId493" Type="http://schemas.openxmlformats.org/officeDocument/2006/relationships/image" Target="../media/image1581.png"/><Relationship Id="rId507" Type="http://schemas.openxmlformats.org/officeDocument/2006/relationships/image" Target="../media/image1588.png"/><Relationship Id="rId50" Type="http://schemas.openxmlformats.org/officeDocument/2006/relationships/customXml" Target="../ink/ink1383.xml"/><Relationship Id="rId104" Type="http://schemas.openxmlformats.org/officeDocument/2006/relationships/image" Target="../media/image1389.png"/><Relationship Id="rId146" Type="http://schemas.openxmlformats.org/officeDocument/2006/relationships/image" Target="../media/image1410.png"/><Relationship Id="rId188" Type="http://schemas.openxmlformats.org/officeDocument/2006/relationships/image" Target="../media/image1430.png"/><Relationship Id="rId311" Type="http://schemas.openxmlformats.org/officeDocument/2006/relationships/customXml" Target="../ink/ink1514.xml"/><Relationship Id="rId353" Type="http://schemas.openxmlformats.org/officeDocument/2006/relationships/customXml" Target="../ink/ink1535.xml"/><Relationship Id="rId395" Type="http://schemas.openxmlformats.org/officeDocument/2006/relationships/customXml" Target="../ink/ink1556.xml"/><Relationship Id="rId409" Type="http://schemas.openxmlformats.org/officeDocument/2006/relationships/customXml" Target="../ink/ink1563.xml"/><Relationship Id="rId92" Type="http://schemas.openxmlformats.org/officeDocument/2006/relationships/image" Target="../media/image1383.png"/><Relationship Id="rId213" Type="http://schemas.openxmlformats.org/officeDocument/2006/relationships/customXml" Target="../ink/ink1465.xml"/><Relationship Id="rId420" Type="http://schemas.openxmlformats.org/officeDocument/2006/relationships/image" Target="../media/image1546.png"/><Relationship Id="rId255" Type="http://schemas.openxmlformats.org/officeDocument/2006/relationships/customXml" Target="../ink/ink1486.xml"/><Relationship Id="rId297" Type="http://schemas.openxmlformats.org/officeDocument/2006/relationships/customXml" Target="../ink/ink1507.xml"/><Relationship Id="rId462" Type="http://schemas.openxmlformats.org/officeDocument/2006/relationships/customXml" Target="../ink/ink1590.xml"/><Relationship Id="rId518" Type="http://schemas.openxmlformats.org/officeDocument/2006/relationships/customXml" Target="../ink/ink1618.xml"/><Relationship Id="rId115" Type="http://schemas.openxmlformats.org/officeDocument/2006/relationships/customXml" Target="../ink/ink1416.xml"/><Relationship Id="rId157" Type="http://schemas.openxmlformats.org/officeDocument/2006/relationships/customXml" Target="../ink/ink1437.xml"/><Relationship Id="rId322" Type="http://schemas.openxmlformats.org/officeDocument/2006/relationships/image" Target="../media/image1497.png"/><Relationship Id="rId364" Type="http://schemas.openxmlformats.org/officeDocument/2006/relationships/image" Target="../media/image1518.png"/><Relationship Id="rId61" Type="http://schemas.openxmlformats.org/officeDocument/2006/relationships/image" Target="../media/image1369.png"/><Relationship Id="rId199" Type="http://schemas.openxmlformats.org/officeDocument/2006/relationships/customXml" Target="../ink/ink1458.xml"/><Relationship Id="rId19" Type="http://schemas.openxmlformats.org/officeDocument/2006/relationships/image" Target="../media/image1349.png"/><Relationship Id="rId224" Type="http://schemas.openxmlformats.org/officeDocument/2006/relationships/image" Target="../media/image1448.png"/><Relationship Id="rId266" Type="http://schemas.openxmlformats.org/officeDocument/2006/relationships/image" Target="../media/image1469.png"/><Relationship Id="rId431" Type="http://schemas.openxmlformats.org/officeDocument/2006/relationships/customXml" Target="../ink/ink1574.xml"/><Relationship Id="rId473" Type="http://schemas.openxmlformats.org/officeDocument/2006/relationships/image" Target="../media/image1572.png"/><Relationship Id="rId30" Type="http://schemas.openxmlformats.org/officeDocument/2006/relationships/customXml" Target="../ink/ink1373.xml"/><Relationship Id="rId126" Type="http://schemas.openxmlformats.org/officeDocument/2006/relationships/image" Target="../media/image1400.png"/><Relationship Id="rId168" Type="http://schemas.openxmlformats.org/officeDocument/2006/relationships/image" Target="../media/image1420.png"/><Relationship Id="rId333" Type="http://schemas.openxmlformats.org/officeDocument/2006/relationships/customXml" Target="../ink/ink1525.xml"/><Relationship Id="rId72" Type="http://schemas.openxmlformats.org/officeDocument/2006/relationships/customXml" Target="../ink/ink1394.xml"/><Relationship Id="rId375" Type="http://schemas.openxmlformats.org/officeDocument/2006/relationships/customXml" Target="../ink/ink1546.xml"/><Relationship Id="rId3" Type="http://schemas.openxmlformats.org/officeDocument/2006/relationships/image" Target="../media/image1341.png"/><Relationship Id="rId235" Type="http://schemas.openxmlformats.org/officeDocument/2006/relationships/customXml" Target="../ink/ink1476.xml"/><Relationship Id="rId277" Type="http://schemas.openxmlformats.org/officeDocument/2006/relationships/customXml" Target="../ink/ink1497.xml"/><Relationship Id="rId400" Type="http://schemas.openxmlformats.org/officeDocument/2006/relationships/image" Target="../media/image1536.png"/><Relationship Id="rId442" Type="http://schemas.openxmlformats.org/officeDocument/2006/relationships/image" Target="../media/image1557.png"/><Relationship Id="rId484" Type="http://schemas.openxmlformats.org/officeDocument/2006/relationships/customXml" Target="../ink/ink1601.xml"/><Relationship Id="rId137" Type="http://schemas.openxmlformats.org/officeDocument/2006/relationships/customXml" Target="../ink/ink1427.xml"/><Relationship Id="rId302" Type="http://schemas.openxmlformats.org/officeDocument/2006/relationships/image" Target="../media/image1487.png"/><Relationship Id="rId344" Type="http://schemas.openxmlformats.org/officeDocument/2006/relationships/image" Target="../media/image1508.png"/><Relationship Id="rId41" Type="http://schemas.openxmlformats.org/officeDocument/2006/relationships/image" Target="../media/image1359.png"/><Relationship Id="rId83" Type="http://schemas.openxmlformats.org/officeDocument/2006/relationships/image" Target="../media/image1380.png"/><Relationship Id="rId179" Type="http://schemas.openxmlformats.org/officeDocument/2006/relationships/customXml" Target="../ink/ink1448.xml"/><Relationship Id="rId386" Type="http://schemas.openxmlformats.org/officeDocument/2006/relationships/image" Target="../media/image1529.png"/><Relationship Id="rId190" Type="http://schemas.openxmlformats.org/officeDocument/2006/relationships/image" Target="../media/image1431.png"/><Relationship Id="rId204" Type="http://schemas.openxmlformats.org/officeDocument/2006/relationships/image" Target="../media/image1438.png"/><Relationship Id="rId246" Type="http://schemas.openxmlformats.org/officeDocument/2006/relationships/image" Target="../media/image1459.png"/><Relationship Id="rId288" Type="http://schemas.openxmlformats.org/officeDocument/2006/relationships/image" Target="../media/image1480.png"/><Relationship Id="rId411" Type="http://schemas.openxmlformats.org/officeDocument/2006/relationships/customXml" Target="../ink/ink1564.xml"/><Relationship Id="rId453" Type="http://schemas.openxmlformats.org/officeDocument/2006/relationships/image" Target="../media/image1562.png"/><Relationship Id="rId509" Type="http://schemas.openxmlformats.org/officeDocument/2006/relationships/image" Target="../media/image1589.png"/><Relationship Id="rId106" Type="http://schemas.openxmlformats.org/officeDocument/2006/relationships/image" Target="../media/image1390.png"/><Relationship Id="rId313" Type="http://schemas.openxmlformats.org/officeDocument/2006/relationships/customXml" Target="../ink/ink1515.xml"/><Relationship Id="rId495" Type="http://schemas.openxmlformats.org/officeDocument/2006/relationships/image" Target="../media/image1582.png"/><Relationship Id="rId10" Type="http://schemas.openxmlformats.org/officeDocument/2006/relationships/customXml" Target="../ink/ink1363.xml"/><Relationship Id="rId52" Type="http://schemas.openxmlformats.org/officeDocument/2006/relationships/customXml" Target="../ink/ink1384.xml"/><Relationship Id="rId94" Type="http://schemas.openxmlformats.org/officeDocument/2006/relationships/image" Target="../media/image1384.png"/><Relationship Id="rId148" Type="http://schemas.openxmlformats.org/officeDocument/2006/relationships/image" Target="../media/image1411.png"/><Relationship Id="rId355" Type="http://schemas.openxmlformats.org/officeDocument/2006/relationships/customXml" Target="../ink/ink1536.xml"/><Relationship Id="rId397" Type="http://schemas.openxmlformats.org/officeDocument/2006/relationships/customXml" Target="../ink/ink1557.xml"/><Relationship Id="rId520" Type="http://schemas.openxmlformats.org/officeDocument/2006/relationships/customXml" Target="../ink/ink1619.xml"/><Relationship Id="rId215" Type="http://schemas.openxmlformats.org/officeDocument/2006/relationships/customXml" Target="../ink/ink1466.xml"/><Relationship Id="rId257" Type="http://schemas.openxmlformats.org/officeDocument/2006/relationships/customXml" Target="../ink/ink1487.xml"/><Relationship Id="rId422" Type="http://schemas.openxmlformats.org/officeDocument/2006/relationships/image" Target="../media/image1547.png"/><Relationship Id="rId464" Type="http://schemas.openxmlformats.org/officeDocument/2006/relationships/customXml" Target="../ink/ink1591.xml"/><Relationship Id="rId299" Type="http://schemas.openxmlformats.org/officeDocument/2006/relationships/customXml" Target="../ink/ink1508.xml"/><Relationship Id="rId63" Type="http://schemas.openxmlformats.org/officeDocument/2006/relationships/image" Target="../media/image1370.png"/><Relationship Id="rId159" Type="http://schemas.openxmlformats.org/officeDocument/2006/relationships/customXml" Target="../ink/ink1438.xml"/><Relationship Id="rId366" Type="http://schemas.openxmlformats.org/officeDocument/2006/relationships/image" Target="../media/image1519.png"/><Relationship Id="rId226" Type="http://schemas.openxmlformats.org/officeDocument/2006/relationships/image" Target="../media/image1449.png"/><Relationship Id="rId433" Type="http://schemas.openxmlformats.org/officeDocument/2006/relationships/customXml" Target="../ink/ink1575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51.png"/><Relationship Id="rId299" Type="http://schemas.openxmlformats.org/officeDocument/2006/relationships/image" Target="../media/image1742.png"/><Relationship Id="rId21" Type="http://schemas.openxmlformats.org/officeDocument/2006/relationships/image" Target="../media/image1605.png"/><Relationship Id="rId63" Type="http://schemas.openxmlformats.org/officeDocument/2006/relationships/image" Target="../media/image1624.png"/><Relationship Id="rId159" Type="http://schemas.openxmlformats.org/officeDocument/2006/relationships/image" Target="../media/image1672.png"/><Relationship Id="rId324" Type="http://schemas.openxmlformats.org/officeDocument/2006/relationships/customXml" Target="../ink/ink1781.xml"/><Relationship Id="rId366" Type="http://schemas.openxmlformats.org/officeDocument/2006/relationships/customXml" Target="../ink/ink1802.xml"/><Relationship Id="rId170" Type="http://schemas.openxmlformats.org/officeDocument/2006/relationships/customXml" Target="../ink/ink1704.xml"/><Relationship Id="rId226" Type="http://schemas.openxmlformats.org/officeDocument/2006/relationships/customXml" Target="../ink/ink1732.xml"/><Relationship Id="rId268" Type="http://schemas.openxmlformats.org/officeDocument/2006/relationships/customXml" Target="../ink/ink1753.xml"/><Relationship Id="rId32" Type="http://schemas.openxmlformats.org/officeDocument/2006/relationships/customXml" Target="../ink/ink1635.xml"/><Relationship Id="rId74" Type="http://schemas.openxmlformats.org/officeDocument/2006/relationships/customXml" Target="../ink/ink1656.xml"/><Relationship Id="rId128" Type="http://schemas.openxmlformats.org/officeDocument/2006/relationships/customXml" Target="../ink/ink1683.xml"/><Relationship Id="rId335" Type="http://schemas.openxmlformats.org/officeDocument/2006/relationships/image" Target="../media/image1760.png"/><Relationship Id="rId377" Type="http://schemas.openxmlformats.org/officeDocument/2006/relationships/image" Target="../media/image1781.png"/><Relationship Id="rId5" Type="http://schemas.openxmlformats.org/officeDocument/2006/relationships/image" Target="../media/image1597.png"/><Relationship Id="rId181" Type="http://schemas.openxmlformats.org/officeDocument/2006/relationships/image" Target="../media/image1683.png"/><Relationship Id="rId237" Type="http://schemas.openxmlformats.org/officeDocument/2006/relationships/image" Target="../media/image1711.png"/><Relationship Id="rId402" Type="http://schemas.openxmlformats.org/officeDocument/2006/relationships/customXml" Target="../ink/ink1820.xml"/><Relationship Id="rId279" Type="http://schemas.openxmlformats.org/officeDocument/2006/relationships/image" Target="../media/image1732.png"/><Relationship Id="rId43" Type="http://schemas.openxmlformats.org/officeDocument/2006/relationships/image" Target="../media/image1616.png"/><Relationship Id="rId139" Type="http://schemas.openxmlformats.org/officeDocument/2006/relationships/image" Target="../media/image1662.png"/><Relationship Id="rId290" Type="http://schemas.openxmlformats.org/officeDocument/2006/relationships/customXml" Target="../ink/ink1764.xml"/><Relationship Id="rId304" Type="http://schemas.openxmlformats.org/officeDocument/2006/relationships/customXml" Target="../ink/ink1771.xml"/><Relationship Id="rId346" Type="http://schemas.openxmlformats.org/officeDocument/2006/relationships/customXml" Target="../ink/ink1792.xml"/><Relationship Id="rId388" Type="http://schemas.openxmlformats.org/officeDocument/2006/relationships/customXml" Target="../ink/ink1813.xml"/><Relationship Id="rId85" Type="http://schemas.openxmlformats.org/officeDocument/2006/relationships/image" Target="../media/image1635.png"/><Relationship Id="rId150" Type="http://schemas.openxmlformats.org/officeDocument/2006/relationships/customXml" Target="../ink/ink1694.xml"/><Relationship Id="rId192" Type="http://schemas.openxmlformats.org/officeDocument/2006/relationships/customXml" Target="../ink/ink1715.xml"/><Relationship Id="rId206" Type="http://schemas.openxmlformats.org/officeDocument/2006/relationships/customXml" Target="../ink/ink1722.xml"/><Relationship Id="rId413" Type="http://schemas.openxmlformats.org/officeDocument/2006/relationships/image" Target="../media/image1799.png"/><Relationship Id="rId248" Type="http://schemas.openxmlformats.org/officeDocument/2006/relationships/customXml" Target="../ink/ink1743.xml"/><Relationship Id="rId12" Type="http://schemas.openxmlformats.org/officeDocument/2006/relationships/customXml" Target="../ink/ink1625.xml"/><Relationship Id="rId108" Type="http://schemas.openxmlformats.org/officeDocument/2006/relationships/customXml" Target="../ink/ink1673.xml"/><Relationship Id="rId315" Type="http://schemas.openxmlformats.org/officeDocument/2006/relationships/image" Target="../media/image1750.png"/><Relationship Id="rId357" Type="http://schemas.openxmlformats.org/officeDocument/2006/relationships/image" Target="../media/image1771.png"/><Relationship Id="rId54" Type="http://schemas.openxmlformats.org/officeDocument/2006/relationships/customXml" Target="../ink/ink1646.xml"/><Relationship Id="rId96" Type="http://schemas.openxmlformats.org/officeDocument/2006/relationships/customXml" Target="../ink/ink1667.xml"/><Relationship Id="rId161" Type="http://schemas.openxmlformats.org/officeDocument/2006/relationships/image" Target="../media/image1673.png"/><Relationship Id="rId217" Type="http://schemas.openxmlformats.org/officeDocument/2006/relationships/image" Target="../media/image1701.png"/><Relationship Id="rId399" Type="http://schemas.openxmlformats.org/officeDocument/2006/relationships/image" Target="../media/image1792.png"/><Relationship Id="rId259" Type="http://schemas.openxmlformats.org/officeDocument/2006/relationships/image" Target="../media/image1722.png"/><Relationship Id="rId23" Type="http://schemas.openxmlformats.org/officeDocument/2006/relationships/image" Target="../media/image1606.png"/><Relationship Id="rId119" Type="http://schemas.openxmlformats.org/officeDocument/2006/relationships/image" Target="../media/image1652.png"/><Relationship Id="rId270" Type="http://schemas.openxmlformats.org/officeDocument/2006/relationships/customXml" Target="../ink/ink1754.xml"/><Relationship Id="rId326" Type="http://schemas.openxmlformats.org/officeDocument/2006/relationships/customXml" Target="../ink/ink1782.xml"/><Relationship Id="rId65" Type="http://schemas.openxmlformats.org/officeDocument/2006/relationships/image" Target="../media/image1625.png"/><Relationship Id="rId130" Type="http://schemas.openxmlformats.org/officeDocument/2006/relationships/customXml" Target="../ink/ink1684.xml"/><Relationship Id="rId368" Type="http://schemas.openxmlformats.org/officeDocument/2006/relationships/customXml" Target="../ink/ink1803.xml"/><Relationship Id="rId172" Type="http://schemas.openxmlformats.org/officeDocument/2006/relationships/customXml" Target="../ink/ink1705.xml"/><Relationship Id="rId228" Type="http://schemas.openxmlformats.org/officeDocument/2006/relationships/customXml" Target="../ink/ink1733.xml"/><Relationship Id="rId281" Type="http://schemas.openxmlformats.org/officeDocument/2006/relationships/image" Target="../media/image1733.png"/><Relationship Id="rId337" Type="http://schemas.openxmlformats.org/officeDocument/2006/relationships/image" Target="../media/image1761.png"/><Relationship Id="rId34" Type="http://schemas.openxmlformats.org/officeDocument/2006/relationships/customXml" Target="../ink/ink1636.xml"/><Relationship Id="rId76" Type="http://schemas.openxmlformats.org/officeDocument/2006/relationships/customXml" Target="../ink/ink1657.xml"/><Relationship Id="rId141" Type="http://schemas.openxmlformats.org/officeDocument/2006/relationships/image" Target="../media/image1663.png"/><Relationship Id="rId379" Type="http://schemas.openxmlformats.org/officeDocument/2006/relationships/image" Target="../media/image1782.png"/><Relationship Id="rId7" Type="http://schemas.openxmlformats.org/officeDocument/2006/relationships/image" Target="../media/image1598.png"/><Relationship Id="rId183" Type="http://schemas.openxmlformats.org/officeDocument/2006/relationships/image" Target="../media/image1684.png"/><Relationship Id="rId239" Type="http://schemas.openxmlformats.org/officeDocument/2006/relationships/image" Target="../media/image1712.png"/><Relationship Id="rId390" Type="http://schemas.openxmlformats.org/officeDocument/2006/relationships/customXml" Target="../ink/ink1814.xml"/><Relationship Id="rId404" Type="http://schemas.openxmlformats.org/officeDocument/2006/relationships/customXml" Target="../ink/ink1821.xml"/><Relationship Id="rId250" Type="http://schemas.openxmlformats.org/officeDocument/2006/relationships/customXml" Target="../ink/ink1744.xml"/><Relationship Id="rId292" Type="http://schemas.openxmlformats.org/officeDocument/2006/relationships/customXml" Target="../ink/ink1765.xml"/><Relationship Id="rId306" Type="http://schemas.openxmlformats.org/officeDocument/2006/relationships/customXml" Target="../ink/ink1772.xml"/><Relationship Id="rId45" Type="http://schemas.openxmlformats.org/officeDocument/2006/relationships/image" Target="../media/image1617.png"/><Relationship Id="rId87" Type="http://schemas.openxmlformats.org/officeDocument/2006/relationships/image" Target="../media/image1636.png"/><Relationship Id="rId110" Type="http://schemas.openxmlformats.org/officeDocument/2006/relationships/customXml" Target="../ink/ink1674.xml"/><Relationship Id="rId348" Type="http://schemas.openxmlformats.org/officeDocument/2006/relationships/customXml" Target="../ink/ink1793.xml"/><Relationship Id="rId152" Type="http://schemas.openxmlformats.org/officeDocument/2006/relationships/customXml" Target="../ink/ink1695.xml"/><Relationship Id="rId194" Type="http://schemas.openxmlformats.org/officeDocument/2006/relationships/customXml" Target="../ink/ink1716.xml"/><Relationship Id="rId208" Type="http://schemas.openxmlformats.org/officeDocument/2006/relationships/customXml" Target="../ink/ink1723.xml"/><Relationship Id="rId415" Type="http://schemas.openxmlformats.org/officeDocument/2006/relationships/image" Target="../media/image1800.png"/><Relationship Id="rId261" Type="http://schemas.openxmlformats.org/officeDocument/2006/relationships/image" Target="../media/image1723.png"/><Relationship Id="rId14" Type="http://schemas.openxmlformats.org/officeDocument/2006/relationships/customXml" Target="../ink/ink1626.xml"/><Relationship Id="rId56" Type="http://schemas.openxmlformats.org/officeDocument/2006/relationships/customXml" Target="../ink/ink1647.xml"/><Relationship Id="rId317" Type="http://schemas.openxmlformats.org/officeDocument/2006/relationships/image" Target="../media/image1751.png"/><Relationship Id="rId359" Type="http://schemas.openxmlformats.org/officeDocument/2006/relationships/image" Target="../media/image1772.png"/><Relationship Id="rId98" Type="http://schemas.openxmlformats.org/officeDocument/2006/relationships/customXml" Target="../ink/ink1668.xml"/><Relationship Id="rId121" Type="http://schemas.openxmlformats.org/officeDocument/2006/relationships/image" Target="../media/image1653.png"/><Relationship Id="rId163" Type="http://schemas.openxmlformats.org/officeDocument/2006/relationships/image" Target="../media/image1674.png"/><Relationship Id="rId219" Type="http://schemas.openxmlformats.org/officeDocument/2006/relationships/image" Target="../media/image1702.png"/><Relationship Id="rId370" Type="http://schemas.openxmlformats.org/officeDocument/2006/relationships/customXml" Target="../ink/ink1804.xml"/><Relationship Id="rId230" Type="http://schemas.openxmlformats.org/officeDocument/2006/relationships/customXml" Target="../ink/ink1734.xml"/><Relationship Id="rId25" Type="http://schemas.openxmlformats.org/officeDocument/2006/relationships/image" Target="../media/image1607.png"/><Relationship Id="rId67" Type="http://schemas.openxmlformats.org/officeDocument/2006/relationships/image" Target="../media/image1626.png"/><Relationship Id="rId272" Type="http://schemas.openxmlformats.org/officeDocument/2006/relationships/customXml" Target="../ink/ink1755.xml"/><Relationship Id="rId328" Type="http://schemas.openxmlformats.org/officeDocument/2006/relationships/customXml" Target="../ink/ink1783.xml"/><Relationship Id="rId132" Type="http://schemas.openxmlformats.org/officeDocument/2006/relationships/customXml" Target="../ink/ink1685.xml"/><Relationship Id="rId174" Type="http://schemas.openxmlformats.org/officeDocument/2006/relationships/customXml" Target="../ink/ink1706.xml"/><Relationship Id="rId381" Type="http://schemas.openxmlformats.org/officeDocument/2006/relationships/image" Target="../media/image1783.png"/><Relationship Id="rId241" Type="http://schemas.openxmlformats.org/officeDocument/2006/relationships/image" Target="../media/image1713.png"/><Relationship Id="rId36" Type="http://schemas.openxmlformats.org/officeDocument/2006/relationships/customXml" Target="../ink/ink1637.xml"/><Relationship Id="rId283" Type="http://schemas.openxmlformats.org/officeDocument/2006/relationships/image" Target="../media/image1734.png"/><Relationship Id="rId339" Type="http://schemas.openxmlformats.org/officeDocument/2006/relationships/image" Target="../media/image1762.png"/><Relationship Id="rId78" Type="http://schemas.openxmlformats.org/officeDocument/2006/relationships/customXml" Target="../ink/ink1658.xml"/><Relationship Id="rId101" Type="http://schemas.openxmlformats.org/officeDocument/2006/relationships/image" Target="../media/image1643.png"/><Relationship Id="rId143" Type="http://schemas.openxmlformats.org/officeDocument/2006/relationships/image" Target="../media/image1664.png"/><Relationship Id="rId185" Type="http://schemas.openxmlformats.org/officeDocument/2006/relationships/image" Target="../media/image1685.png"/><Relationship Id="rId350" Type="http://schemas.openxmlformats.org/officeDocument/2006/relationships/customXml" Target="../ink/ink1794.xml"/><Relationship Id="rId406" Type="http://schemas.openxmlformats.org/officeDocument/2006/relationships/customXml" Target="../ink/ink1822.xml"/><Relationship Id="rId9" Type="http://schemas.openxmlformats.org/officeDocument/2006/relationships/image" Target="../media/image1599.png"/><Relationship Id="rId210" Type="http://schemas.openxmlformats.org/officeDocument/2006/relationships/customXml" Target="../ink/ink1724.xml"/><Relationship Id="rId392" Type="http://schemas.openxmlformats.org/officeDocument/2006/relationships/customXml" Target="../ink/ink1815.xml"/><Relationship Id="rId252" Type="http://schemas.openxmlformats.org/officeDocument/2006/relationships/customXml" Target="../ink/ink1745.xml"/><Relationship Id="rId294" Type="http://schemas.openxmlformats.org/officeDocument/2006/relationships/customXml" Target="../ink/ink1766.xml"/><Relationship Id="rId308" Type="http://schemas.openxmlformats.org/officeDocument/2006/relationships/customXml" Target="../ink/ink1773.xml"/><Relationship Id="rId47" Type="http://schemas.openxmlformats.org/officeDocument/2006/relationships/image" Target="../media/image1618.png"/><Relationship Id="rId89" Type="http://schemas.openxmlformats.org/officeDocument/2006/relationships/image" Target="../media/image1637.png"/><Relationship Id="rId112" Type="http://schemas.openxmlformats.org/officeDocument/2006/relationships/customXml" Target="../ink/ink1675.xml"/><Relationship Id="rId154" Type="http://schemas.openxmlformats.org/officeDocument/2006/relationships/customXml" Target="../ink/ink1696.xml"/><Relationship Id="rId361" Type="http://schemas.openxmlformats.org/officeDocument/2006/relationships/image" Target="../media/image1773.png"/><Relationship Id="rId196" Type="http://schemas.openxmlformats.org/officeDocument/2006/relationships/customXml" Target="../ink/ink1717.xml"/><Relationship Id="rId417" Type="http://schemas.openxmlformats.org/officeDocument/2006/relationships/image" Target="../media/image1801.png"/><Relationship Id="rId16" Type="http://schemas.openxmlformats.org/officeDocument/2006/relationships/customXml" Target="../ink/ink1627.xml"/><Relationship Id="rId221" Type="http://schemas.openxmlformats.org/officeDocument/2006/relationships/image" Target="../media/image1703.png"/><Relationship Id="rId263" Type="http://schemas.openxmlformats.org/officeDocument/2006/relationships/image" Target="../media/image1724.png"/><Relationship Id="rId319" Type="http://schemas.openxmlformats.org/officeDocument/2006/relationships/image" Target="../media/image1752.png"/><Relationship Id="rId58" Type="http://schemas.openxmlformats.org/officeDocument/2006/relationships/customXml" Target="../ink/ink1648.xml"/><Relationship Id="rId123" Type="http://schemas.openxmlformats.org/officeDocument/2006/relationships/image" Target="../media/image1654.png"/><Relationship Id="rId330" Type="http://schemas.openxmlformats.org/officeDocument/2006/relationships/customXml" Target="../ink/ink1784.xml"/><Relationship Id="rId165" Type="http://schemas.openxmlformats.org/officeDocument/2006/relationships/image" Target="../media/image1675.png"/><Relationship Id="rId372" Type="http://schemas.openxmlformats.org/officeDocument/2006/relationships/customXml" Target="../ink/ink1805.xml"/><Relationship Id="rId232" Type="http://schemas.openxmlformats.org/officeDocument/2006/relationships/customXml" Target="../ink/ink1735.xml"/><Relationship Id="rId274" Type="http://schemas.openxmlformats.org/officeDocument/2006/relationships/customXml" Target="../ink/ink1756.xml"/><Relationship Id="rId27" Type="http://schemas.openxmlformats.org/officeDocument/2006/relationships/image" Target="../media/image1608.png"/><Relationship Id="rId69" Type="http://schemas.openxmlformats.org/officeDocument/2006/relationships/image" Target="../media/image1627.png"/><Relationship Id="rId134" Type="http://schemas.openxmlformats.org/officeDocument/2006/relationships/customXml" Target="../ink/ink1686.xml"/><Relationship Id="rId80" Type="http://schemas.openxmlformats.org/officeDocument/2006/relationships/customXml" Target="../ink/ink1659.xml"/><Relationship Id="rId176" Type="http://schemas.openxmlformats.org/officeDocument/2006/relationships/customXml" Target="../ink/ink1707.xml"/><Relationship Id="rId341" Type="http://schemas.openxmlformats.org/officeDocument/2006/relationships/image" Target="../media/image1763.png"/><Relationship Id="rId383" Type="http://schemas.openxmlformats.org/officeDocument/2006/relationships/image" Target="../media/image1784.png"/><Relationship Id="rId201" Type="http://schemas.openxmlformats.org/officeDocument/2006/relationships/image" Target="../media/image1693.png"/><Relationship Id="rId222" Type="http://schemas.openxmlformats.org/officeDocument/2006/relationships/customXml" Target="../ink/ink1730.xml"/><Relationship Id="rId243" Type="http://schemas.openxmlformats.org/officeDocument/2006/relationships/image" Target="../media/image1714.png"/><Relationship Id="rId264" Type="http://schemas.openxmlformats.org/officeDocument/2006/relationships/customXml" Target="../ink/ink1751.xml"/><Relationship Id="rId285" Type="http://schemas.openxmlformats.org/officeDocument/2006/relationships/image" Target="../media/image1735.png"/><Relationship Id="rId17" Type="http://schemas.openxmlformats.org/officeDocument/2006/relationships/image" Target="../media/image1603.png"/><Relationship Id="rId38" Type="http://schemas.openxmlformats.org/officeDocument/2006/relationships/customXml" Target="../ink/ink1638.xml"/><Relationship Id="rId59" Type="http://schemas.openxmlformats.org/officeDocument/2006/relationships/image" Target="../media/image1622.png"/><Relationship Id="rId103" Type="http://schemas.openxmlformats.org/officeDocument/2006/relationships/image" Target="../media/image1644.png"/><Relationship Id="rId124" Type="http://schemas.openxmlformats.org/officeDocument/2006/relationships/customXml" Target="../ink/ink1681.xml"/><Relationship Id="rId310" Type="http://schemas.openxmlformats.org/officeDocument/2006/relationships/customXml" Target="../ink/ink1774.xml"/><Relationship Id="rId70" Type="http://schemas.openxmlformats.org/officeDocument/2006/relationships/customXml" Target="../ink/ink1654.xml"/><Relationship Id="rId91" Type="http://schemas.openxmlformats.org/officeDocument/2006/relationships/image" Target="../media/image1638.png"/><Relationship Id="rId145" Type="http://schemas.openxmlformats.org/officeDocument/2006/relationships/image" Target="../media/image1665.png"/><Relationship Id="rId166" Type="http://schemas.openxmlformats.org/officeDocument/2006/relationships/customXml" Target="../ink/ink1702.xml"/><Relationship Id="rId187" Type="http://schemas.openxmlformats.org/officeDocument/2006/relationships/image" Target="../media/image1686.png"/><Relationship Id="rId331" Type="http://schemas.openxmlformats.org/officeDocument/2006/relationships/image" Target="../media/image1758.png"/><Relationship Id="rId352" Type="http://schemas.openxmlformats.org/officeDocument/2006/relationships/customXml" Target="../ink/ink1795.xml"/><Relationship Id="rId373" Type="http://schemas.openxmlformats.org/officeDocument/2006/relationships/image" Target="../media/image1779.png"/><Relationship Id="rId394" Type="http://schemas.openxmlformats.org/officeDocument/2006/relationships/customXml" Target="../ink/ink1816.xml"/><Relationship Id="rId408" Type="http://schemas.openxmlformats.org/officeDocument/2006/relationships/customXml" Target="../ink/ink1823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725.xml"/><Relationship Id="rId233" Type="http://schemas.openxmlformats.org/officeDocument/2006/relationships/image" Target="../media/image1709.png"/><Relationship Id="rId254" Type="http://schemas.openxmlformats.org/officeDocument/2006/relationships/customXml" Target="../ink/ink1746.xml"/><Relationship Id="rId28" Type="http://schemas.openxmlformats.org/officeDocument/2006/relationships/customXml" Target="../ink/ink1633.xml"/><Relationship Id="rId49" Type="http://schemas.openxmlformats.org/officeDocument/2006/relationships/image" Target="../media/image42.png"/><Relationship Id="rId114" Type="http://schemas.openxmlformats.org/officeDocument/2006/relationships/customXml" Target="../ink/ink1676.xml"/><Relationship Id="rId275" Type="http://schemas.openxmlformats.org/officeDocument/2006/relationships/image" Target="../media/image1730.png"/><Relationship Id="rId296" Type="http://schemas.openxmlformats.org/officeDocument/2006/relationships/customXml" Target="../ink/ink1767.xml"/><Relationship Id="rId300" Type="http://schemas.openxmlformats.org/officeDocument/2006/relationships/customXml" Target="../ink/ink1769.xml"/><Relationship Id="rId60" Type="http://schemas.openxmlformats.org/officeDocument/2006/relationships/customXml" Target="../ink/ink1649.xml"/><Relationship Id="rId81" Type="http://schemas.openxmlformats.org/officeDocument/2006/relationships/image" Target="../media/image1633.png"/><Relationship Id="rId135" Type="http://schemas.openxmlformats.org/officeDocument/2006/relationships/image" Target="../media/image1660.png"/><Relationship Id="rId156" Type="http://schemas.openxmlformats.org/officeDocument/2006/relationships/customXml" Target="../ink/ink1697.xml"/><Relationship Id="rId177" Type="http://schemas.openxmlformats.org/officeDocument/2006/relationships/image" Target="../media/image1681.png"/><Relationship Id="rId198" Type="http://schemas.openxmlformats.org/officeDocument/2006/relationships/customXml" Target="../ink/ink1718.xml"/><Relationship Id="rId321" Type="http://schemas.openxmlformats.org/officeDocument/2006/relationships/image" Target="../media/image1753.png"/><Relationship Id="rId342" Type="http://schemas.openxmlformats.org/officeDocument/2006/relationships/customXml" Target="../ink/ink1790.xml"/><Relationship Id="rId363" Type="http://schemas.openxmlformats.org/officeDocument/2006/relationships/image" Target="../media/image1774.png"/><Relationship Id="rId384" Type="http://schemas.openxmlformats.org/officeDocument/2006/relationships/customXml" Target="../ink/ink1811.xml"/><Relationship Id="rId419" Type="http://schemas.openxmlformats.org/officeDocument/2006/relationships/customXml" Target="../ink/ink1829.xml"/><Relationship Id="rId202" Type="http://schemas.openxmlformats.org/officeDocument/2006/relationships/customXml" Target="../ink/ink1720.xml"/><Relationship Id="rId223" Type="http://schemas.openxmlformats.org/officeDocument/2006/relationships/image" Target="../media/image1704.png"/><Relationship Id="rId244" Type="http://schemas.openxmlformats.org/officeDocument/2006/relationships/customXml" Target="../ink/ink1741.xml"/><Relationship Id="rId18" Type="http://schemas.openxmlformats.org/officeDocument/2006/relationships/customXml" Target="../ink/ink1628.xml"/><Relationship Id="rId39" Type="http://schemas.openxmlformats.org/officeDocument/2006/relationships/image" Target="../media/image1614.png"/><Relationship Id="rId265" Type="http://schemas.openxmlformats.org/officeDocument/2006/relationships/image" Target="../media/image1725.png"/><Relationship Id="rId286" Type="http://schemas.openxmlformats.org/officeDocument/2006/relationships/customXml" Target="../ink/ink1762.xml"/><Relationship Id="rId50" Type="http://schemas.openxmlformats.org/officeDocument/2006/relationships/customXml" Target="../ink/ink1644.xml"/><Relationship Id="rId104" Type="http://schemas.openxmlformats.org/officeDocument/2006/relationships/customXml" Target="../ink/ink1671.xml"/><Relationship Id="rId125" Type="http://schemas.openxmlformats.org/officeDocument/2006/relationships/image" Target="../media/image1655.png"/><Relationship Id="rId146" Type="http://schemas.openxmlformats.org/officeDocument/2006/relationships/customXml" Target="../ink/ink1692.xml"/><Relationship Id="rId167" Type="http://schemas.openxmlformats.org/officeDocument/2006/relationships/image" Target="../media/image1676.png"/><Relationship Id="rId188" Type="http://schemas.openxmlformats.org/officeDocument/2006/relationships/customXml" Target="../ink/ink1713.xml"/><Relationship Id="rId311" Type="http://schemas.openxmlformats.org/officeDocument/2006/relationships/image" Target="../media/image1748.png"/><Relationship Id="rId332" Type="http://schemas.openxmlformats.org/officeDocument/2006/relationships/customXml" Target="../ink/ink1785.xml"/><Relationship Id="rId353" Type="http://schemas.openxmlformats.org/officeDocument/2006/relationships/image" Target="../media/image1769.png"/><Relationship Id="rId374" Type="http://schemas.openxmlformats.org/officeDocument/2006/relationships/customXml" Target="../ink/ink1806.xml"/><Relationship Id="rId395" Type="http://schemas.openxmlformats.org/officeDocument/2006/relationships/image" Target="../media/image1790.png"/><Relationship Id="rId409" Type="http://schemas.openxmlformats.org/officeDocument/2006/relationships/image" Target="../media/image1797.png"/><Relationship Id="rId71" Type="http://schemas.openxmlformats.org/officeDocument/2006/relationships/image" Target="../media/image1628.png"/><Relationship Id="rId92" Type="http://schemas.openxmlformats.org/officeDocument/2006/relationships/customXml" Target="../ink/ink1665.xml"/><Relationship Id="rId213" Type="http://schemas.openxmlformats.org/officeDocument/2006/relationships/image" Target="../media/image1699.png"/><Relationship Id="rId234" Type="http://schemas.openxmlformats.org/officeDocument/2006/relationships/customXml" Target="../ink/ink1736.xml"/><Relationship Id="rId420" Type="http://schemas.openxmlformats.org/officeDocument/2006/relationships/image" Target="../media/image1802.png"/><Relationship Id="rId2" Type="http://schemas.openxmlformats.org/officeDocument/2006/relationships/customXml" Target="../ink/ink1620.xml"/><Relationship Id="rId29" Type="http://schemas.openxmlformats.org/officeDocument/2006/relationships/image" Target="../media/image1609.png"/><Relationship Id="rId255" Type="http://schemas.openxmlformats.org/officeDocument/2006/relationships/image" Target="../media/image1720.png"/><Relationship Id="rId276" Type="http://schemas.openxmlformats.org/officeDocument/2006/relationships/customXml" Target="../ink/ink1757.xml"/><Relationship Id="rId297" Type="http://schemas.openxmlformats.org/officeDocument/2006/relationships/image" Target="../media/image1741.png"/><Relationship Id="rId40" Type="http://schemas.openxmlformats.org/officeDocument/2006/relationships/customXml" Target="../ink/ink1639.xml"/><Relationship Id="rId115" Type="http://schemas.openxmlformats.org/officeDocument/2006/relationships/image" Target="../media/image1650.png"/><Relationship Id="rId136" Type="http://schemas.openxmlformats.org/officeDocument/2006/relationships/customXml" Target="../ink/ink1687.xml"/><Relationship Id="rId157" Type="http://schemas.openxmlformats.org/officeDocument/2006/relationships/image" Target="../media/image1671.png"/><Relationship Id="rId178" Type="http://schemas.openxmlformats.org/officeDocument/2006/relationships/customXml" Target="../ink/ink1708.xml"/><Relationship Id="rId301" Type="http://schemas.openxmlformats.org/officeDocument/2006/relationships/image" Target="../media/image1743.png"/><Relationship Id="rId322" Type="http://schemas.openxmlformats.org/officeDocument/2006/relationships/customXml" Target="../ink/ink1780.xml"/><Relationship Id="rId343" Type="http://schemas.openxmlformats.org/officeDocument/2006/relationships/image" Target="../media/image1764.png"/><Relationship Id="rId364" Type="http://schemas.openxmlformats.org/officeDocument/2006/relationships/customXml" Target="../ink/ink1801.xml"/><Relationship Id="rId61" Type="http://schemas.openxmlformats.org/officeDocument/2006/relationships/image" Target="../media/image1623.png"/><Relationship Id="rId82" Type="http://schemas.openxmlformats.org/officeDocument/2006/relationships/customXml" Target="../ink/ink1660.xml"/><Relationship Id="rId199" Type="http://schemas.openxmlformats.org/officeDocument/2006/relationships/image" Target="../media/image1692.png"/><Relationship Id="rId203" Type="http://schemas.openxmlformats.org/officeDocument/2006/relationships/image" Target="../media/image1694.png"/><Relationship Id="rId385" Type="http://schemas.openxmlformats.org/officeDocument/2006/relationships/image" Target="../media/image1785.png"/><Relationship Id="rId19" Type="http://schemas.openxmlformats.org/officeDocument/2006/relationships/image" Target="../media/image1604.png"/><Relationship Id="rId224" Type="http://schemas.openxmlformats.org/officeDocument/2006/relationships/customXml" Target="../ink/ink1731.xml"/><Relationship Id="rId245" Type="http://schemas.openxmlformats.org/officeDocument/2006/relationships/image" Target="../media/image1715.png"/><Relationship Id="rId266" Type="http://schemas.openxmlformats.org/officeDocument/2006/relationships/customXml" Target="../ink/ink1752.xml"/><Relationship Id="rId287" Type="http://schemas.openxmlformats.org/officeDocument/2006/relationships/image" Target="../media/image1736.png"/><Relationship Id="rId410" Type="http://schemas.openxmlformats.org/officeDocument/2006/relationships/customXml" Target="../ink/ink1824.xml"/><Relationship Id="rId30" Type="http://schemas.openxmlformats.org/officeDocument/2006/relationships/customXml" Target="../ink/ink1634.xml"/><Relationship Id="rId105" Type="http://schemas.openxmlformats.org/officeDocument/2006/relationships/image" Target="../media/image1645.png"/><Relationship Id="rId126" Type="http://schemas.openxmlformats.org/officeDocument/2006/relationships/customXml" Target="../ink/ink1682.xml"/><Relationship Id="rId147" Type="http://schemas.openxmlformats.org/officeDocument/2006/relationships/image" Target="../media/image1666.png"/><Relationship Id="rId168" Type="http://schemas.openxmlformats.org/officeDocument/2006/relationships/customXml" Target="../ink/ink1703.xml"/><Relationship Id="rId312" Type="http://schemas.openxmlformats.org/officeDocument/2006/relationships/customXml" Target="../ink/ink1775.xml"/><Relationship Id="rId333" Type="http://schemas.openxmlformats.org/officeDocument/2006/relationships/image" Target="../media/image1759.png"/><Relationship Id="rId354" Type="http://schemas.openxmlformats.org/officeDocument/2006/relationships/customXml" Target="../ink/ink1796.xml"/><Relationship Id="rId51" Type="http://schemas.openxmlformats.org/officeDocument/2006/relationships/image" Target="../media/image59.png"/><Relationship Id="rId72" Type="http://schemas.openxmlformats.org/officeDocument/2006/relationships/customXml" Target="../ink/ink1655.xml"/><Relationship Id="rId93" Type="http://schemas.openxmlformats.org/officeDocument/2006/relationships/image" Target="../media/image1639.png"/><Relationship Id="rId189" Type="http://schemas.openxmlformats.org/officeDocument/2006/relationships/image" Target="../media/image1687.png"/><Relationship Id="rId375" Type="http://schemas.openxmlformats.org/officeDocument/2006/relationships/image" Target="../media/image1780.png"/><Relationship Id="rId396" Type="http://schemas.openxmlformats.org/officeDocument/2006/relationships/customXml" Target="../ink/ink1817.xml"/><Relationship Id="rId3" Type="http://schemas.openxmlformats.org/officeDocument/2006/relationships/image" Target="../media/image1596.png"/><Relationship Id="rId214" Type="http://schemas.openxmlformats.org/officeDocument/2006/relationships/customXml" Target="../ink/ink1726.xml"/><Relationship Id="rId235" Type="http://schemas.openxmlformats.org/officeDocument/2006/relationships/image" Target="../media/image1710.png"/><Relationship Id="rId256" Type="http://schemas.openxmlformats.org/officeDocument/2006/relationships/customXml" Target="../ink/ink1747.xml"/><Relationship Id="rId277" Type="http://schemas.openxmlformats.org/officeDocument/2006/relationships/image" Target="../media/image1731.png"/><Relationship Id="rId298" Type="http://schemas.openxmlformats.org/officeDocument/2006/relationships/customXml" Target="../ink/ink1768.xml"/><Relationship Id="rId400" Type="http://schemas.openxmlformats.org/officeDocument/2006/relationships/customXml" Target="../ink/ink1819.xml"/><Relationship Id="rId116" Type="http://schemas.openxmlformats.org/officeDocument/2006/relationships/customXml" Target="../ink/ink1677.xml"/><Relationship Id="rId137" Type="http://schemas.openxmlformats.org/officeDocument/2006/relationships/image" Target="../media/image1661.png"/><Relationship Id="rId158" Type="http://schemas.openxmlformats.org/officeDocument/2006/relationships/customXml" Target="../ink/ink1698.xml"/><Relationship Id="rId302" Type="http://schemas.openxmlformats.org/officeDocument/2006/relationships/customXml" Target="../ink/ink1770.xml"/><Relationship Id="rId323" Type="http://schemas.openxmlformats.org/officeDocument/2006/relationships/image" Target="../media/image1754.png"/><Relationship Id="rId344" Type="http://schemas.openxmlformats.org/officeDocument/2006/relationships/customXml" Target="../ink/ink1791.xml"/><Relationship Id="rId20" Type="http://schemas.openxmlformats.org/officeDocument/2006/relationships/customXml" Target="../ink/ink1629.xml"/><Relationship Id="rId41" Type="http://schemas.openxmlformats.org/officeDocument/2006/relationships/image" Target="../media/image1615.png"/><Relationship Id="rId62" Type="http://schemas.openxmlformats.org/officeDocument/2006/relationships/customXml" Target="../ink/ink1650.xml"/><Relationship Id="rId83" Type="http://schemas.openxmlformats.org/officeDocument/2006/relationships/image" Target="../media/image1634.png"/><Relationship Id="rId179" Type="http://schemas.openxmlformats.org/officeDocument/2006/relationships/image" Target="../media/image1682.png"/><Relationship Id="rId365" Type="http://schemas.openxmlformats.org/officeDocument/2006/relationships/image" Target="../media/image1775.png"/><Relationship Id="rId386" Type="http://schemas.openxmlformats.org/officeDocument/2006/relationships/customXml" Target="../ink/ink1812.xml"/><Relationship Id="rId190" Type="http://schemas.openxmlformats.org/officeDocument/2006/relationships/customXml" Target="../ink/ink1714.xml"/><Relationship Id="rId204" Type="http://schemas.openxmlformats.org/officeDocument/2006/relationships/customXml" Target="../ink/ink1721.xml"/><Relationship Id="rId225" Type="http://schemas.openxmlformats.org/officeDocument/2006/relationships/image" Target="../media/image1705.png"/><Relationship Id="rId246" Type="http://schemas.openxmlformats.org/officeDocument/2006/relationships/customXml" Target="../ink/ink1742.xml"/><Relationship Id="rId267" Type="http://schemas.openxmlformats.org/officeDocument/2006/relationships/image" Target="../media/image1726.png"/><Relationship Id="rId288" Type="http://schemas.openxmlformats.org/officeDocument/2006/relationships/customXml" Target="../ink/ink1763.xml"/><Relationship Id="rId411" Type="http://schemas.openxmlformats.org/officeDocument/2006/relationships/image" Target="../media/image1798.png"/><Relationship Id="rId106" Type="http://schemas.openxmlformats.org/officeDocument/2006/relationships/customXml" Target="../ink/ink1672.xml"/><Relationship Id="rId127" Type="http://schemas.openxmlformats.org/officeDocument/2006/relationships/image" Target="../media/image1656.png"/><Relationship Id="rId313" Type="http://schemas.openxmlformats.org/officeDocument/2006/relationships/image" Target="../media/image1749.png"/><Relationship Id="rId10" Type="http://schemas.openxmlformats.org/officeDocument/2006/relationships/customXml" Target="../ink/ink1624.xml"/><Relationship Id="rId31" Type="http://schemas.openxmlformats.org/officeDocument/2006/relationships/image" Target="../media/image1610.png"/><Relationship Id="rId52" Type="http://schemas.openxmlformats.org/officeDocument/2006/relationships/customXml" Target="../ink/ink1645.xml"/><Relationship Id="rId73" Type="http://schemas.openxmlformats.org/officeDocument/2006/relationships/image" Target="../media/image1629.png"/><Relationship Id="rId94" Type="http://schemas.openxmlformats.org/officeDocument/2006/relationships/customXml" Target="../ink/ink1666.xml"/><Relationship Id="rId148" Type="http://schemas.openxmlformats.org/officeDocument/2006/relationships/customXml" Target="../ink/ink1693.xml"/><Relationship Id="rId169" Type="http://schemas.openxmlformats.org/officeDocument/2006/relationships/image" Target="../media/image1677.png"/><Relationship Id="rId334" Type="http://schemas.openxmlformats.org/officeDocument/2006/relationships/customXml" Target="../ink/ink1786.xml"/><Relationship Id="rId355" Type="http://schemas.openxmlformats.org/officeDocument/2006/relationships/image" Target="../media/image1770.png"/><Relationship Id="rId376" Type="http://schemas.openxmlformats.org/officeDocument/2006/relationships/customXml" Target="../ink/ink1807.xml"/><Relationship Id="rId397" Type="http://schemas.openxmlformats.org/officeDocument/2006/relationships/image" Target="../media/image1791.png"/><Relationship Id="rId4" Type="http://schemas.openxmlformats.org/officeDocument/2006/relationships/customXml" Target="../ink/ink1621.xml"/><Relationship Id="rId180" Type="http://schemas.openxmlformats.org/officeDocument/2006/relationships/customXml" Target="../ink/ink1709.xml"/><Relationship Id="rId215" Type="http://schemas.openxmlformats.org/officeDocument/2006/relationships/image" Target="../media/image1700.png"/><Relationship Id="rId236" Type="http://schemas.openxmlformats.org/officeDocument/2006/relationships/customXml" Target="../ink/ink1737.xml"/><Relationship Id="rId257" Type="http://schemas.openxmlformats.org/officeDocument/2006/relationships/image" Target="../media/image1721.png"/><Relationship Id="rId278" Type="http://schemas.openxmlformats.org/officeDocument/2006/relationships/customXml" Target="../ink/ink1758.xml"/><Relationship Id="rId401" Type="http://schemas.openxmlformats.org/officeDocument/2006/relationships/image" Target="../media/image1793.png"/><Relationship Id="rId303" Type="http://schemas.openxmlformats.org/officeDocument/2006/relationships/image" Target="../media/image1744.png"/><Relationship Id="rId42" Type="http://schemas.openxmlformats.org/officeDocument/2006/relationships/customXml" Target="../ink/ink1640.xml"/><Relationship Id="rId84" Type="http://schemas.openxmlformats.org/officeDocument/2006/relationships/customXml" Target="../ink/ink1661.xml"/><Relationship Id="rId138" Type="http://schemas.openxmlformats.org/officeDocument/2006/relationships/customXml" Target="../ink/ink1688.xml"/><Relationship Id="rId345" Type="http://schemas.openxmlformats.org/officeDocument/2006/relationships/image" Target="../media/image1765.png"/><Relationship Id="rId387" Type="http://schemas.openxmlformats.org/officeDocument/2006/relationships/image" Target="../media/image1786.png"/><Relationship Id="rId191" Type="http://schemas.openxmlformats.org/officeDocument/2006/relationships/image" Target="../media/image1688.png"/><Relationship Id="rId205" Type="http://schemas.openxmlformats.org/officeDocument/2006/relationships/image" Target="../media/image1695.png"/><Relationship Id="rId247" Type="http://schemas.openxmlformats.org/officeDocument/2006/relationships/image" Target="../media/image1716.png"/><Relationship Id="rId412" Type="http://schemas.openxmlformats.org/officeDocument/2006/relationships/customXml" Target="../ink/ink1825.xml"/><Relationship Id="rId107" Type="http://schemas.openxmlformats.org/officeDocument/2006/relationships/image" Target="../media/image1646.png"/><Relationship Id="rId289" Type="http://schemas.openxmlformats.org/officeDocument/2006/relationships/image" Target="../media/image1737.png"/><Relationship Id="rId11" Type="http://schemas.openxmlformats.org/officeDocument/2006/relationships/image" Target="../media/image1600.png"/><Relationship Id="rId53" Type="http://schemas.openxmlformats.org/officeDocument/2006/relationships/image" Target="../media/image1619.png"/><Relationship Id="rId149" Type="http://schemas.openxmlformats.org/officeDocument/2006/relationships/image" Target="../media/image1667.png"/><Relationship Id="rId314" Type="http://schemas.openxmlformats.org/officeDocument/2006/relationships/customXml" Target="../ink/ink1776.xml"/><Relationship Id="rId356" Type="http://schemas.openxmlformats.org/officeDocument/2006/relationships/customXml" Target="../ink/ink1797.xml"/><Relationship Id="rId398" Type="http://schemas.openxmlformats.org/officeDocument/2006/relationships/customXml" Target="../ink/ink1818.xml"/><Relationship Id="rId95" Type="http://schemas.openxmlformats.org/officeDocument/2006/relationships/image" Target="../media/image1640.png"/><Relationship Id="rId160" Type="http://schemas.openxmlformats.org/officeDocument/2006/relationships/customXml" Target="../ink/ink1699.xml"/><Relationship Id="rId216" Type="http://schemas.openxmlformats.org/officeDocument/2006/relationships/customXml" Target="../ink/ink1727.xml"/><Relationship Id="rId258" Type="http://schemas.openxmlformats.org/officeDocument/2006/relationships/customXml" Target="../ink/ink1748.xml"/><Relationship Id="rId22" Type="http://schemas.openxmlformats.org/officeDocument/2006/relationships/customXml" Target="../ink/ink1630.xml"/><Relationship Id="rId64" Type="http://schemas.openxmlformats.org/officeDocument/2006/relationships/customXml" Target="../ink/ink1651.xml"/><Relationship Id="rId118" Type="http://schemas.openxmlformats.org/officeDocument/2006/relationships/customXml" Target="../ink/ink1678.xml"/><Relationship Id="rId325" Type="http://schemas.openxmlformats.org/officeDocument/2006/relationships/image" Target="../media/image1755.png"/><Relationship Id="rId367" Type="http://schemas.openxmlformats.org/officeDocument/2006/relationships/image" Target="../media/image1776.png"/><Relationship Id="rId171" Type="http://schemas.openxmlformats.org/officeDocument/2006/relationships/image" Target="../media/image1678.png"/><Relationship Id="rId227" Type="http://schemas.openxmlformats.org/officeDocument/2006/relationships/image" Target="../media/image1706.png"/><Relationship Id="rId269" Type="http://schemas.openxmlformats.org/officeDocument/2006/relationships/image" Target="../media/image1727.png"/><Relationship Id="rId33" Type="http://schemas.openxmlformats.org/officeDocument/2006/relationships/image" Target="../media/image1611.png"/><Relationship Id="rId129" Type="http://schemas.openxmlformats.org/officeDocument/2006/relationships/image" Target="../media/image1657.png"/><Relationship Id="rId280" Type="http://schemas.openxmlformats.org/officeDocument/2006/relationships/customXml" Target="../ink/ink1759.xml"/><Relationship Id="rId336" Type="http://schemas.openxmlformats.org/officeDocument/2006/relationships/customXml" Target="../ink/ink1787.xml"/><Relationship Id="rId75" Type="http://schemas.openxmlformats.org/officeDocument/2006/relationships/image" Target="../media/image1630.png"/><Relationship Id="rId140" Type="http://schemas.openxmlformats.org/officeDocument/2006/relationships/customXml" Target="../ink/ink1689.xml"/><Relationship Id="rId182" Type="http://schemas.openxmlformats.org/officeDocument/2006/relationships/customXml" Target="../ink/ink1710.xml"/><Relationship Id="rId378" Type="http://schemas.openxmlformats.org/officeDocument/2006/relationships/customXml" Target="../ink/ink1808.xml"/><Relationship Id="rId403" Type="http://schemas.openxmlformats.org/officeDocument/2006/relationships/image" Target="../media/image1794.png"/><Relationship Id="rId6" Type="http://schemas.openxmlformats.org/officeDocument/2006/relationships/customXml" Target="../ink/ink1622.xml"/><Relationship Id="rId238" Type="http://schemas.openxmlformats.org/officeDocument/2006/relationships/customXml" Target="../ink/ink1738.xml"/><Relationship Id="rId291" Type="http://schemas.openxmlformats.org/officeDocument/2006/relationships/image" Target="../media/image1738.png"/><Relationship Id="rId305" Type="http://schemas.openxmlformats.org/officeDocument/2006/relationships/image" Target="../media/image1745.png"/><Relationship Id="rId347" Type="http://schemas.openxmlformats.org/officeDocument/2006/relationships/image" Target="../media/image1766.png"/><Relationship Id="rId44" Type="http://schemas.openxmlformats.org/officeDocument/2006/relationships/customXml" Target="../ink/ink1641.xml"/><Relationship Id="rId86" Type="http://schemas.openxmlformats.org/officeDocument/2006/relationships/customXml" Target="../ink/ink1662.xml"/><Relationship Id="rId151" Type="http://schemas.openxmlformats.org/officeDocument/2006/relationships/image" Target="../media/image1668.png"/><Relationship Id="rId389" Type="http://schemas.openxmlformats.org/officeDocument/2006/relationships/image" Target="../media/image1787.png"/><Relationship Id="rId193" Type="http://schemas.openxmlformats.org/officeDocument/2006/relationships/image" Target="../media/image1689.png"/><Relationship Id="rId207" Type="http://schemas.openxmlformats.org/officeDocument/2006/relationships/image" Target="../media/image1696.png"/><Relationship Id="rId249" Type="http://schemas.openxmlformats.org/officeDocument/2006/relationships/image" Target="../media/image1717.png"/><Relationship Id="rId414" Type="http://schemas.openxmlformats.org/officeDocument/2006/relationships/customXml" Target="../ink/ink1826.xml"/><Relationship Id="rId13" Type="http://schemas.openxmlformats.org/officeDocument/2006/relationships/image" Target="../media/image1601.png"/><Relationship Id="rId109" Type="http://schemas.openxmlformats.org/officeDocument/2006/relationships/image" Target="../media/image1647.png"/><Relationship Id="rId260" Type="http://schemas.openxmlformats.org/officeDocument/2006/relationships/customXml" Target="../ink/ink1749.xml"/><Relationship Id="rId316" Type="http://schemas.openxmlformats.org/officeDocument/2006/relationships/customXml" Target="../ink/ink1777.xml"/><Relationship Id="rId55" Type="http://schemas.openxmlformats.org/officeDocument/2006/relationships/image" Target="../media/image1620.png"/><Relationship Id="rId97" Type="http://schemas.openxmlformats.org/officeDocument/2006/relationships/image" Target="../media/image1641.png"/><Relationship Id="rId120" Type="http://schemas.openxmlformats.org/officeDocument/2006/relationships/customXml" Target="../ink/ink1679.xml"/><Relationship Id="rId358" Type="http://schemas.openxmlformats.org/officeDocument/2006/relationships/customXml" Target="../ink/ink1798.xml"/><Relationship Id="rId162" Type="http://schemas.openxmlformats.org/officeDocument/2006/relationships/customXml" Target="../ink/ink1700.xml"/><Relationship Id="rId218" Type="http://schemas.openxmlformats.org/officeDocument/2006/relationships/customXml" Target="../ink/ink1728.xml"/><Relationship Id="rId271" Type="http://schemas.openxmlformats.org/officeDocument/2006/relationships/image" Target="../media/image1728.png"/><Relationship Id="rId24" Type="http://schemas.openxmlformats.org/officeDocument/2006/relationships/customXml" Target="../ink/ink1631.xml"/><Relationship Id="rId66" Type="http://schemas.openxmlformats.org/officeDocument/2006/relationships/customXml" Target="../ink/ink1652.xml"/><Relationship Id="rId131" Type="http://schemas.openxmlformats.org/officeDocument/2006/relationships/image" Target="../media/image1658.png"/><Relationship Id="rId327" Type="http://schemas.openxmlformats.org/officeDocument/2006/relationships/image" Target="../media/image1756.png"/><Relationship Id="rId369" Type="http://schemas.openxmlformats.org/officeDocument/2006/relationships/image" Target="../media/image1777.png"/><Relationship Id="rId173" Type="http://schemas.openxmlformats.org/officeDocument/2006/relationships/image" Target="../media/image1679.png"/><Relationship Id="rId229" Type="http://schemas.openxmlformats.org/officeDocument/2006/relationships/image" Target="../media/image1707.png"/><Relationship Id="rId380" Type="http://schemas.openxmlformats.org/officeDocument/2006/relationships/customXml" Target="../ink/ink1809.xml"/><Relationship Id="rId240" Type="http://schemas.openxmlformats.org/officeDocument/2006/relationships/customXml" Target="../ink/ink1739.xml"/><Relationship Id="rId35" Type="http://schemas.openxmlformats.org/officeDocument/2006/relationships/image" Target="../media/image1612.png"/><Relationship Id="rId77" Type="http://schemas.openxmlformats.org/officeDocument/2006/relationships/image" Target="../media/image1631.png"/><Relationship Id="rId100" Type="http://schemas.openxmlformats.org/officeDocument/2006/relationships/customXml" Target="../ink/ink1669.xml"/><Relationship Id="rId282" Type="http://schemas.openxmlformats.org/officeDocument/2006/relationships/customXml" Target="../ink/ink1760.xml"/><Relationship Id="rId338" Type="http://schemas.openxmlformats.org/officeDocument/2006/relationships/customXml" Target="../ink/ink1788.xml"/><Relationship Id="rId8" Type="http://schemas.openxmlformats.org/officeDocument/2006/relationships/customXml" Target="../ink/ink1623.xml"/><Relationship Id="rId142" Type="http://schemas.openxmlformats.org/officeDocument/2006/relationships/customXml" Target="../ink/ink1690.xml"/><Relationship Id="rId184" Type="http://schemas.openxmlformats.org/officeDocument/2006/relationships/customXml" Target="../ink/ink1711.xml"/><Relationship Id="rId391" Type="http://schemas.openxmlformats.org/officeDocument/2006/relationships/image" Target="../media/image1788.png"/><Relationship Id="rId405" Type="http://schemas.openxmlformats.org/officeDocument/2006/relationships/image" Target="../media/image1795.png"/><Relationship Id="rId251" Type="http://schemas.openxmlformats.org/officeDocument/2006/relationships/image" Target="../media/image1718.png"/><Relationship Id="rId46" Type="http://schemas.openxmlformats.org/officeDocument/2006/relationships/customXml" Target="../ink/ink1642.xml"/><Relationship Id="rId293" Type="http://schemas.openxmlformats.org/officeDocument/2006/relationships/image" Target="../media/image1739.png"/><Relationship Id="rId307" Type="http://schemas.openxmlformats.org/officeDocument/2006/relationships/image" Target="../media/image1746.png"/><Relationship Id="rId349" Type="http://schemas.openxmlformats.org/officeDocument/2006/relationships/image" Target="../media/image1767.png"/><Relationship Id="rId88" Type="http://schemas.openxmlformats.org/officeDocument/2006/relationships/customXml" Target="../ink/ink1663.xml"/><Relationship Id="rId111" Type="http://schemas.openxmlformats.org/officeDocument/2006/relationships/image" Target="../media/image1648.png"/><Relationship Id="rId153" Type="http://schemas.openxmlformats.org/officeDocument/2006/relationships/image" Target="../media/image1669.png"/><Relationship Id="rId195" Type="http://schemas.openxmlformats.org/officeDocument/2006/relationships/image" Target="../media/image1690.png"/><Relationship Id="rId209" Type="http://schemas.openxmlformats.org/officeDocument/2006/relationships/image" Target="../media/image1697.png"/><Relationship Id="rId360" Type="http://schemas.openxmlformats.org/officeDocument/2006/relationships/customXml" Target="../ink/ink1799.xml"/><Relationship Id="rId416" Type="http://schemas.openxmlformats.org/officeDocument/2006/relationships/customXml" Target="../ink/ink1827.xml"/><Relationship Id="rId220" Type="http://schemas.openxmlformats.org/officeDocument/2006/relationships/customXml" Target="../ink/ink1729.xml"/><Relationship Id="rId15" Type="http://schemas.openxmlformats.org/officeDocument/2006/relationships/image" Target="../media/image1602.png"/><Relationship Id="rId57" Type="http://schemas.openxmlformats.org/officeDocument/2006/relationships/image" Target="../media/image1621.png"/><Relationship Id="rId262" Type="http://schemas.openxmlformats.org/officeDocument/2006/relationships/customXml" Target="../ink/ink1750.xml"/><Relationship Id="rId318" Type="http://schemas.openxmlformats.org/officeDocument/2006/relationships/customXml" Target="../ink/ink1778.xml"/><Relationship Id="rId99" Type="http://schemas.openxmlformats.org/officeDocument/2006/relationships/image" Target="../media/image1642.png"/><Relationship Id="rId122" Type="http://schemas.openxmlformats.org/officeDocument/2006/relationships/customXml" Target="../ink/ink1680.xml"/><Relationship Id="rId164" Type="http://schemas.openxmlformats.org/officeDocument/2006/relationships/customXml" Target="../ink/ink1701.xml"/><Relationship Id="rId371" Type="http://schemas.openxmlformats.org/officeDocument/2006/relationships/image" Target="../media/image1778.png"/><Relationship Id="rId26" Type="http://schemas.openxmlformats.org/officeDocument/2006/relationships/customXml" Target="../ink/ink1632.xml"/><Relationship Id="rId231" Type="http://schemas.openxmlformats.org/officeDocument/2006/relationships/image" Target="../media/image1708.png"/><Relationship Id="rId273" Type="http://schemas.openxmlformats.org/officeDocument/2006/relationships/image" Target="../media/image1729.png"/><Relationship Id="rId329" Type="http://schemas.openxmlformats.org/officeDocument/2006/relationships/image" Target="../media/image1757.png"/><Relationship Id="rId68" Type="http://schemas.openxmlformats.org/officeDocument/2006/relationships/customXml" Target="../ink/ink1653.xml"/><Relationship Id="rId133" Type="http://schemas.openxmlformats.org/officeDocument/2006/relationships/image" Target="../media/image1659.png"/><Relationship Id="rId175" Type="http://schemas.openxmlformats.org/officeDocument/2006/relationships/image" Target="../media/image1680.png"/><Relationship Id="rId340" Type="http://schemas.openxmlformats.org/officeDocument/2006/relationships/customXml" Target="../ink/ink1789.xml"/><Relationship Id="rId200" Type="http://schemas.openxmlformats.org/officeDocument/2006/relationships/customXml" Target="../ink/ink1719.xml"/><Relationship Id="rId382" Type="http://schemas.openxmlformats.org/officeDocument/2006/relationships/customXml" Target="../ink/ink1810.xml"/><Relationship Id="rId242" Type="http://schemas.openxmlformats.org/officeDocument/2006/relationships/customXml" Target="../ink/ink1740.xml"/><Relationship Id="rId284" Type="http://schemas.openxmlformats.org/officeDocument/2006/relationships/customXml" Target="../ink/ink1761.xml"/><Relationship Id="rId37" Type="http://schemas.openxmlformats.org/officeDocument/2006/relationships/image" Target="../media/image1613.png"/><Relationship Id="rId79" Type="http://schemas.openxmlformats.org/officeDocument/2006/relationships/image" Target="../media/image1632.png"/><Relationship Id="rId102" Type="http://schemas.openxmlformats.org/officeDocument/2006/relationships/customXml" Target="../ink/ink1670.xml"/><Relationship Id="rId144" Type="http://schemas.openxmlformats.org/officeDocument/2006/relationships/customXml" Target="../ink/ink1691.xml"/><Relationship Id="rId90" Type="http://schemas.openxmlformats.org/officeDocument/2006/relationships/customXml" Target="../ink/ink1664.xml"/><Relationship Id="rId186" Type="http://schemas.openxmlformats.org/officeDocument/2006/relationships/customXml" Target="../ink/ink1712.xml"/><Relationship Id="rId351" Type="http://schemas.openxmlformats.org/officeDocument/2006/relationships/image" Target="../media/image1768.png"/><Relationship Id="rId393" Type="http://schemas.openxmlformats.org/officeDocument/2006/relationships/image" Target="../media/image1789.png"/><Relationship Id="rId407" Type="http://schemas.openxmlformats.org/officeDocument/2006/relationships/image" Target="../media/image1796.png"/><Relationship Id="rId211" Type="http://schemas.openxmlformats.org/officeDocument/2006/relationships/image" Target="../media/image1698.png"/><Relationship Id="rId253" Type="http://schemas.openxmlformats.org/officeDocument/2006/relationships/image" Target="../media/image1719.png"/><Relationship Id="rId295" Type="http://schemas.openxmlformats.org/officeDocument/2006/relationships/image" Target="../media/image1740.png"/><Relationship Id="rId309" Type="http://schemas.openxmlformats.org/officeDocument/2006/relationships/image" Target="../media/image1747.png"/><Relationship Id="rId48" Type="http://schemas.openxmlformats.org/officeDocument/2006/relationships/customXml" Target="../ink/ink1643.xml"/><Relationship Id="rId113" Type="http://schemas.openxmlformats.org/officeDocument/2006/relationships/image" Target="../media/image1649.png"/><Relationship Id="rId320" Type="http://schemas.openxmlformats.org/officeDocument/2006/relationships/customXml" Target="../ink/ink1779.xml"/><Relationship Id="rId155" Type="http://schemas.openxmlformats.org/officeDocument/2006/relationships/image" Target="../media/image1670.png"/><Relationship Id="rId197" Type="http://schemas.openxmlformats.org/officeDocument/2006/relationships/image" Target="../media/image1691.png"/><Relationship Id="rId362" Type="http://schemas.openxmlformats.org/officeDocument/2006/relationships/customXml" Target="../ink/ink1800.xml"/><Relationship Id="rId418" Type="http://schemas.openxmlformats.org/officeDocument/2006/relationships/customXml" Target="../ink/ink1828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35.xml"/><Relationship Id="rId18" Type="http://schemas.openxmlformats.org/officeDocument/2006/relationships/image" Target="../media/image1811.png"/><Relationship Id="rId26" Type="http://schemas.openxmlformats.org/officeDocument/2006/relationships/image" Target="../media/image1815.png"/><Relationship Id="rId39" Type="http://schemas.openxmlformats.org/officeDocument/2006/relationships/customXml" Target="../ink/ink1848.xml"/><Relationship Id="rId21" Type="http://schemas.openxmlformats.org/officeDocument/2006/relationships/customXml" Target="../ink/ink1839.xml"/><Relationship Id="rId34" Type="http://schemas.openxmlformats.org/officeDocument/2006/relationships/image" Target="../media/image575.png"/><Relationship Id="rId42" Type="http://schemas.openxmlformats.org/officeDocument/2006/relationships/image" Target="../media/image1822.png"/><Relationship Id="rId7" Type="http://schemas.openxmlformats.org/officeDocument/2006/relationships/customXml" Target="../ink/ink1832.xml"/><Relationship Id="rId2" Type="http://schemas.openxmlformats.org/officeDocument/2006/relationships/image" Target="../media/image1803.jpg"/><Relationship Id="rId16" Type="http://schemas.openxmlformats.org/officeDocument/2006/relationships/image" Target="../media/image1810.png"/><Relationship Id="rId20" Type="http://schemas.openxmlformats.org/officeDocument/2006/relationships/image" Target="../media/image1812.png"/><Relationship Id="rId29" Type="http://schemas.openxmlformats.org/officeDocument/2006/relationships/customXml" Target="../ink/ink1843.xml"/><Relationship Id="rId41" Type="http://schemas.openxmlformats.org/officeDocument/2006/relationships/customXml" Target="../ink/ink184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5.png"/><Relationship Id="rId11" Type="http://schemas.openxmlformats.org/officeDocument/2006/relationships/customXml" Target="../ink/ink1834.xml"/><Relationship Id="rId24" Type="http://schemas.openxmlformats.org/officeDocument/2006/relationships/image" Target="../media/image1814.png"/><Relationship Id="rId32" Type="http://schemas.openxmlformats.org/officeDocument/2006/relationships/image" Target="../media/image1818.png"/><Relationship Id="rId37" Type="http://schemas.openxmlformats.org/officeDocument/2006/relationships/customXml" Target="../ink/ink1847.xml"/><Relationship Id="rId40" Type="http://schemas.openxmlformats.org/officeDocument/2006/relationships/image" Target="../media/image1821.png"/><Relationship Id="rId5" Type="http://schemas.openxmlformats.org/officeDocument/2006/relationships/customXml" Target="../ink/ink1831.xml"/><Relationship Id="rId15" Type="http://schemas.openxmlformats.org/officeDocument/2006/relationships/customXml" Target="../ink/ink1836.xml"/><Relationship Id="rId23" Type="http://schemas.openxmlformats.org/officeDocument/2006/relationships/customXml" Target="../ink/ink1840.xml"/><Relationship Id="rId28" Type="http://schemas.openxmlformats.org/officeDocument/2006/relationships/image" Target="../media/image1816.png"/><Relationship Id="rId36" Type="http://schemas.openxmlformats.org/officeDocument/2006/relationships/image" Target="../media/image1819.png"/><Relationship Id="rId10" Type="http://schemas.openxmlformats.org/officeDocument/2006/relationships/image" Target="../media/image1807.png"/><Relationship Id="rId19" Type="http://schemas.openxmlformats.org/officeDocument/2006/relationships/customXml" Target="../ink/ink1838.xml"/><Relationship Id="rId31" Type="http://schemas.openxmlformats.org/officeDocument/2006/relationships/customXml" Target="../ink/ink1844.xml"/><Relationship Id="rId4" Type="http://schemas.openxmlformats.org/officeDocument/2006/relationships/image" Target="../media/image1804.png"/><Relationship Id="rId9" Type="http://schemas.openxmlformats.org/officeDocument/2006/relationships/customXml" Target="../ink/ink1833.xml"/><Relationship Id="rId14" Type="http://schemas.openxmlformats.org/officeDocument/2006/relationships/image" Target="../media/image1809.png"/><Relationship Id="rId22" Type="http://schemas.openxmlformats.org/officeDocument/2006/relationships/image" Target="../media/image1813.png"/><Relationship Id="rId27" Type="http://schemas.openxmlformats.org/officeDocument/2006/relationships/customXml" Target="../ink/ink1842.xml"/><Relationship Id="rId30" Type="http://schemas.openxmlformats.org/officeDocument/2006/relationships/image" Target="../media/image1817.png"/><Relationship Id="rId35" Type="http://schemas.openxmlformats.org/officeDocument/2006/relationships/customXml" Target="../ink/ink1846.xml"/><Relationship Id="rId8" Type="http://schemas.openxmlformats.org/officeDocument/2006/relationships/image" Target="../media/image1806.png"/><Relationship Id="rId3" Type="http://schemas.openxmlformats.org/officeDocument/2006/relationships/customXml" Target="../ink/ink1830.xml"/><Relationship Id="rId12" Type="http://schemas.openxmlformats.org/officeDocument/2006/relationships/image" Target="../media/image1808.png"/><Relationship Id="rId17" Type="http://schemas.openxmlformats.org/officeDocument/2006/relationships/customXml" Target="../ink/ink1837.xml"/><Relationship Id="rId25" Type="http://schemas.openxmlformats.org/officeDocument/2006/relationships/customXml" Target="../ink/ink1841.xml"/><Relationship Id="rId33" Type="http://schemas.openxmlformats.org/officeDocument/2006/relationships/customXml" Target="../ink/ink1845.xml"/><Relationship Id="rId38" Type="http://schemas.openxmlformats.org/officeDocument/2006/relationships/image" Target="../media/image18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7D26-3722-44AE-A549-59C027448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 50</a:t>
            </a:r>
            <a:br>
              <a:rPr lang="en-US" dirty="0"/>
            </a:br>
            <a:r>
              <a:rPr lang="en-US" dirty="0"/>
              <a:t>Section 4.4 Continued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1A628-08BA-4FF0-915C-5D31BDBDE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03/11/2021</a:t>
            </a:r>
          </a:p>
        </p:txBody>
      </p:sp>
    </p:spTree>
    <p:extLst>
      <p:ext uri="{BB962C8B-B14F-4D97-AF65-F5344CB8AC3E}">
        <p14:creationId xmlns:p14="http://schemas.microsoft.com/office/powerpoint/2010/main" val="2680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912E60B-785B-460E-B324-19246FAF1BE0}"/>
              </a:ext>
            </a:extLst>
          </p:cNvPr>
          <p:cNvGrpSpPr/>
          <p:nvPr/>
        </p:nvGrpSpPr>
        <p:grpSpPr>
          <a:xfrm>
            <a:off x="690434" y="302344"/>
            <a:ext cx="1210320" cy="442440"/>
            <a:chOff x="690434" y="302344"/>
            <a:chExt cx="1210320" cy="44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4D88ABA-1189-4B47-BDD7-5ED35C69A9BA}"/>
                    </a:ext>
                  </a:extLst>
                </p14:cNvPr>
                <p14:cNvContentPartPr/>
                <p14:nvPr/>
              </p14:nvContentPartPr>
              <p14:xfrm>
                <a:off x="690434" y="302344"/>
                <a:ext cx="527040" cy="431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4D88ABA-1189-4B47-BDD7-5ED35C69A9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1434" y="293344"/>
                  <a:ext cx="5446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17D7C5D-36E3-44C5-9D49-129DE4F85B9B}"/>
                    </a:ext>
                  </a:extLst>
                </p14:cNvPr>
                <p14:cNvContentPartPr/>
                <p14:nvPr/>
              </p14:nvContentPartPr>
              <p14:xfrm>
                <a:off x="715994" y="586384"/>
                <a:ext cx="183240" cy="42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17D7C5D-36E3-44C5-9D49-129DE4F85B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7354" y="577384"/>
                  <a:ext cx="2008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D02960E-7ABE-4B0D-A45F-85A3D6EC3A40}"/>
                    </a:ext>
                  </a:extLst>
                </p14:cNvPr>
                <p14:cNvContentPartPr/>
                <p14:nvPr/>
              </p14:nvContentPartPr>
              <p14:xfrm>
                <a:off x="959714" y="582064"/>
                <a:ext cx="65160" cy="134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D02960E-7ABE-4B0D-A45F-85A3D6EC3A4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1074" y="573424"/>
                  <a:ext cx="82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FB7CE22-E052-4C63-8EB4-B393D76573DA}"/>
                    </a:ext>
                  </a:extLst>
                </p14:cNvPr>
                <p14:cNvContentPartPr/>
                <p14:nvPr/>
              </p14:nvContentPartPr>
              <p14:xfrm>
                <a:off x="1097234" y="541024"/>
                <a:ext cx="153720" cy="189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FB7CE22-E052-4C63-8EB4-B393D76573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8234" y="532024"/>
                  <a:ext cx="171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F97DFD5-58AE-4A0D-91FB-B3005E659FAF}"/>
                    </a:ext>
                  </a:extLst>
                </p14:cNvPr>
                <p14:cNvContentPartPr/>
                <p14:nvPr/>
              </p14:nvContentPartPr>
              <p14:xfrm>
                <a:off x="1289114" y="527704"/>
                <a:ext cx="190440" cy="217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F97DFD5-58AE-4A0D-91FB-B3005E659F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80114" y="519064"/>
                  <a:ext cx="2080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B25051-9463-49DC-A07B-BC60DEA93E18}"/>
                    </a:ext>
                  </a:extLst>
                </p14:cNvPr>
                <p14:cNvContentPartPr/>
                <p14:nvPr/>
              </p14:nvContentPartPr>
              <p14:xfrm>
                <a:off x="1671434" y="319624"/>
                <a:ext cx="156600" cy="406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B25051-9463-49DC-A07B-BC60DEA93E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62794" y="310984"/>
                  <a:ext cx="17424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9D3066-2B81-4A30-95AB-54195F31678E}"/>
                    </a:ext>
                  </a:extLst>
                </p14:cNvPr>
                <p14:cNvContentPartPr/>
                <p14:nvPr/>
              </p14:nvContentPartPr>
              <p14:xfrm>
                <a:off x="1617434" y="522664"/>
                <a:ext cx="283320" cy="61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9D3066-2B81-4A30-95AB-54195F31678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8434" y="514024"/>
                  <a:ext cx="30096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EDE2E5-A5AB-4D6E-802C-ECC15E5A0929}"/>
              </a:ext>
            </a:extLst>
          </p:cNvPr>
          <p:cNvGrpSpPr/>
          <p:nvPr/>
        </p:nvGrpSpPr>
        <p:grpSpPr>
          <a:xfrm>
            <a:off x="2323754" y="350584"/>
            <a:ext cx="561240" cy="560160"/>
            <a:chOff x="2323754" y="350584"/>
            <a:chExt cx="561240" cy="56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31CF263-F1F4-483C-AC84-74E9CF6BE955}"/>
                    </a:ext>
                  </a:extLst>
                </p14:cNvPr>
                <p14:cNvContentPartPr/>
                <p14:nvPr/>
              </p14:nvContentPartPr>
              <p14:xfrm>
                <a:off x="2424554" y="432664"/>
                <a:ext cx="137160" cy="279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31CF263-F1F4-483C-AC84-74E9CF6BE9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15914" y="424024"/>
                  <a:ext cx="1548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C0A53C8-5453-4ED6-BE6D-C7672B4CCEDA}"/>
                    </a:ext>
                  </a:extLst>
                </p14:cNvPr>
                <p14:cNvContentPartPr/>
                <p14:nvPr/>
              </p14:nvContentPartPr>
              <p14:xfrm>
                <a:off x="2323754" y="350584"/>
                <a:ext cx="305640" cy="335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C0A53C8-5453-4ED6-BE6D-C7672B4CCE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14754" y="341584"/>
                  <a:ext cx="3232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A87EBF-88E8-42C6-AACA-9E1EAC264277}"/>
                    </a:ext>
                  </a:extLst>
                </p14:cNvPr>
                <p14:cNvContentPartPr/>
                <p14:nvPr/>
              </p14:nvContentPartPr>
              <p14:xfrm>
                <a:off x="2618954" y="736504"/>
                <a:ext cx="29880" cy="117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A87EBF-88E8-42C6-AACA-9E1EAC2642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10314" y="727864"/>
                  <a:ext cx="47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197D768-35C4-4BC5-AACE-12BE14A8E360}"/>
                    </a:ext>
                  </a:extLst>
                </p14:cNvPr>
                <p14:cNvContentPartPr/>
                <p14:nvPr/>
              </p14:nvContentPartPr>
              <p14:xfrm>
                <a:off x="2811914" y="682504"/>
                <a:ext cx="73080" cy="228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97D768-35C4-4BC5-AACE-12BE14A8E3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03274" y="673504"/>
                  <a:ext cx="9072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6DE53B-B03F-49A6-96E6-9229A416D38E}"/>
              </a:ext>
            </a:extLst>
          </p:cNvPr>
          <p:cNvGrpSpPr/>
          <p:nvPr/>
        </p:nvGrpSpPr>
        <p:grpSpPr>
          <a:xfrm>
            <a:off x="3104594" y="377224"/>
            <a:ext cx="444960" cy="466200"/>
            <a:chOff x="3104594" y="377224"/>
            <a:chExt cx="444960" cy="46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885C074-CE3C-4DA6-90DB-E837EED4409F}"/>
                    </a:ext>
                  </a:extLst>
                </p14:cNvPr>
                <p14:cNvContentPartPr/>
                <p14:nvPr/>
              </p14:nvContentPartPr>
              <p14:xfrm>
                <a:off x="3129074" y="421504"/>
                <a:ext cx="178920" cy="30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885C074-CE3C-4DA6-90DB-E837EED440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20434" y="412504"/>
                  <a:ext cx="1965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9B364F-187A-4B75-8ED9-330A9F8CCF09}"/>
                    </a:ext>
                  </a:extLst>
                </p14:cNvPr>
                <p14:cNvContentPartPr/>
                <p14:nvPr/>
              </p14:nvContentPartPr>
              <p14:xfrm>
                <a:off x="3104594" y="377224"/>
                <a:ext cx="265320" cy="257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9B364F-187A-4B75-8ED9-330A9F8CCF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95954" y="368584"/>
                  <a:ext cx="2829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B330BB-CF78-460B-9D70-42D901183A90}"/>
                    </a:ext>
                  </a:extLst>
                </p14:cNvPr>
                <p14:cNvContentPartPr/>
                <p14:nvPr/>
              </p14:nvContentPartPr>
              <p14:xfrm>
                <a:off x="3352634" y="682144"/>
                <a:ext cx="196920" cy="161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B330BB-CF78-460B-9D70-42D901183A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43634" y="673504"/>
                  <a:ext cx="214560" cy="17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EBCC596-BF8D-460C-BD4E-8AB40C7DE96F}"/>
                  </a:ext>
                </a:extLst>
              </p14:cNvPr>
              <p14:cNvContentPartPr/>
              <p14:nvPr/>
            </p14:nvContentPartPr>
            <p14:xfrm>
              <a:off x="3716594" y="682504"/>
              <a:ext cx="66240" cy="165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BCC596-BF8D-460C-BD4E-8AB40C7DE96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07594" y="673504"/>
                <a:ext cx="83880" cy="18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D534ADE-1E89-47D8-AC11-E5ADB583C903}"/>
              </a:ext>
            </a:extLst>
          </p:cNvPr>
          <p:cNvGrpSpPr/>
          <p:nvPr/>
        </p:nvGrpSpPr>
        <p:grpSpPr>
          <a:xfrm>
            <a:off x="4007474" y="305584"/>
            <a:ext cx="3030840" cy="531720"/>
            <a:chOff x="4007474" y="305584"/>
            <a:chExt cx="3030840" cy="53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40BBACF-11E0-42E7-B8A4-A86BDEBF9C5A}"/>
                    </a:ext>
                  </a:extLst>
                </p14:cNvPr>
                <p14:cNvContentPartPr/>
                <p14:nvPr/>
              </p14:nvContentPartPr>
              <p14:xfrm>
                <a:off x="4031954" y="379744"/>
                <a:ext cx="187920" cy="280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40BBACF-11E0-42E7-B8A4-A86BDEBF9C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22954" y="371104"/>
                  <a:ext cx="2055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673F677-7DD4-40F2-B1FF-E13E4D1F86B0}"/>
                    </a:ext>
                  </a:extLst>
                </p14:cNvPr>
                <p14:cNvContentPartPr/>
                <p14:nvPr/>
              </p14:nvContentPartPr>
              <p14:xfrm>
                <a:off x="4007474" y="341584"/>
                <a:ext cx="213480" cy="279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673F677-7DD4-40F2-B1FF-E13E4D1F86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98474" y="332944"/>
                  <a:ext cx="2311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710C9B2-B5AC-4874-9839-CCBD36F83FBA}"/>
                    </a:ext>
                  </a:extLst>
                </p14:cNvPr>
                <p14:cNvContentPartPr/>
                <p14:nvPr/>
              </p14:nvContentPartPr>
              <p14:xfrm>
                <a:off x="4300514" y="602584"/>
                <a:ext cx="132480" cy="188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710C9B2-B5AC-4874-9839-CCBD36F83F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91514" y="593944"/>
                  <a:ext cx="150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6D752F-9C08-42C8-B1D1-F74393727500}"/>
                    </a:ext>
                  </a:extLst>
                </p14:cNvPr>
                <p14:cNvContentPartPr/>
                <p14:nvPr/>
              </p14:nvContentPartPr>
              <p14:xfrm>
                <a:off x="4546394" y="613744"/>
                <a:ext cx="91800" cy="222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6D752F-9C08-42C8-B1D1-F7439372750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37394" y="605104"/>
                  <a:ext cx="109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CF71C79-1435-4EC7-8DA6-144D708241CA}"/>
                    </a:ext>
                  </a:extLst>
                </p14:cNvPr>
                <p14:cNvContentPartPr/>
                <p14:nvPr/>
              </p14:nvContentPartPr>
              <p14:xfrm>
                <a:off x="4850954" y="375064"/>
                <a:ext cx="246960" cy="256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CF71C79-1435-4EC7-8DA6-144D708241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42314" y="366424"/>
                  <a:ext cx="2646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B10ABD-BC0E-4EEE-B336-DF016CA59EA2}"/>
                    </a:ext>
                  </a:extLst>
                </p14:cNvPr>
                <p14:cNvContentPartPr/>
                <p14:nvPr/>
              </p14:nvContentPartPr>
              <p14:xfrm>
                <a:off x="4825034" y="305584"/>
                <a:ext cx="265320" cy="279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B10ABD-BC0E-4EEE-B336-DF016CA59E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16394" y="296584"/>
                  <a:ext cx="2829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36CFE8E-EF4E-4CE0-AEB9-4FF96BE23AD7}"/>
                    </a:ext>
                  </a:extLst>
                </p14:cNvPr>
                <p14:cNvContentPartPr/>
                <p14:nvPr/>
              </p14:nvContentPartPr>
              <p14:xfrm>
                <a:off x="5158754" y="617704"/>
                <a:ext cx="124560" cy="71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36CFE8E-EF4E-4CE0-AEB9-4FF96BE23AD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50114" y="608704"/>
                  <a:ext cx="142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9E74062-8FD9-4D8C-BAFE-ED10AB624CE2}"/>
                    </a:ext>
                  </a:extLst>
                </p14:cNvPr>
                <p14:cNvContentPartPr/>
                <p14:nvPr/>
              </p14:nvContentPartPr>
              <p14:xfrm>
                <a:off x="5226794" y="568024"/>
                <a:ext cx="112680" cy="269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9E74062-8FD9-4D8C-BAFE-ED10AB624CE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18154" y="559024"/>
                  <a:ext cx="130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F357A8-DDCC-41F8-BD53-670FF63E8FF7}"/>
                    </a:ext>
                  </a:extLst>
                </p14:cNvPr>
                <p14:cNvContentPartPr/>
                <p14:nvPr/>
              </p14:nvContentPartPr>
              <p14:xfrm>
                <a:off x="5531354" y="410704"/>
                <a:ext cx="308520" cy="123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F357A8-DDCC-41F8-BD53-670FF63E8FF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22714" y="402064"/>
                  <a:ext cx="326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5E5D97C-E436-458F-8959-1BF3E88C26E2}"/>
                    </a:ext>
                  </a:extLst>
                </p14:cNvPr>
                <p14:cNvContentPartPr/>
                <p14:nvPr/>
              </p14:nvContentPartPr>
              <p14:xfrm>
                <a:off x="5952194" y="429064"/>
                <a:ext cx="333360" cy="216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5E5D97C-E436-458F-8959-1BF3E88C26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43194" y="420064"/>
                  <a:ext cx="3510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1D996A3-DE84-4EA2-9083-00E4BD4623EF}"/>
                    </a:ext>
                  </a:extLst>
                </p14:cNvPr>
                <p14:cNvContentPartPr/>
                <p14:nvPr/>
              </p14:nvContentPartPr>
              <p14:xfrm>
                <a:off x="6387794" y="424384"/>
                <a:ext cx="349560" cy="236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1D996A3-DE84-4EA2-9083-00E4BD4623E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78794" y="415744"/>
                  <a:ext cx="3672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304EF4C-E50D-4B3E-BF64-EA651C66FCF0}"/>
                    </a:ext>
                  </a:extLst>
                </p14:cNvPr>
                <p14:cNvContentPartPr/>
                <p14:nvPr/>
              </p14:nvContentPartPr>
              <p14:xfrm>
                <a:off x="6880274" y="375424"/>
                <a:ext cx="158040" cy="313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304EF4C-E50D-4B3E-BF64-EA651C66FCF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71634" y="366424"/>
                  <a:ext cx="17568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5500A7-F836-4435-83F3-EF8629D60907}"/>
              </a:ext>
            </a:extLst>
          </p:cNvPr>
          <p:cNvGrpSpPr/>
          <p:nvPr/>
        </p:nvGrpSpPr>
        <p:grpSpPr>
          <a:xfrm>
            <a:off x="7105274" y="416824"/>
            <a:ext cx="531360" cy="352440"/>
            <a:chOff x="7105274" y="416824"/>
            <a:chExt cx="531360" cy="3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D8EACE7-2B00-4785-9411-3805E1CE9D10}"/>
                    </a:ext>
                  </a:extLst>
                </p14:cNvPr>
                <p14:cNvContentPartPr/>
                <p14:nvPr/>
              </p14:nvContentPartPr>
              <p14:xfrm>
                <a:off x="7105274" y="416824"/>
                <a:ext cx="246960" cy="198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D8EACE7-2B00-4785-9411-3805E1CE9D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96274" y="408184"/>
                  <a:ext cx="264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26AAA91-4B39-4084-B95D-7A29FB64BCE5}"/>
                    </a:ext>
                  </a:extLst>
                </p14:cNvPr>
                <p14:cNvContentPartPr/>
                <p14:nvPr/>
              </p14:nvContentPartPr>
              <p14:xfrm>
                <a:off x="7386434" y="441304"/>
                <a:ext cx="129960" cy="139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26AAA91-4B39-4084-B95D-7A29FB64BCE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77434" y="432664"/>
                  <a:ext cx="147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38027F0-5067-4F6E-99EF-0FFBC590FC7A}"/>
                    </a:ext>
                  </a:extLst>
                </p14:cNvPr>
                <p14:cNvContentPartPr/>
                <p14:nvPr/>
              </p14:nvContentPartPr>
              <p14:xfrm>
                <a:off x="7512434" y="587824"/>
                <a:ext cx="124200" cy="181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38027F0-5067-4F6E-99EF-0FFBC590FC7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03434" y="579184"/>
                  <a:ext cx="14184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FC6C85-99EE-4E55-A106-DA44473BAFC4}"/>
              </a:ext>
            </a:extLst>
          </p:cNvPr>
          <p:cNvGrpSpPr/>
          <p:nvPr/>
        </p:nvGrpSpPr>
        <p:grpSpPr>
          <a:xfrm>
            <a:off x="7733474" y="318544"/>
            <a:ext cx="881640" cy="439920"/>
            <a:chOff x="7733474" y="318544"/>
            <a:chExt cx="881640" cy="43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7CB33E5-C1F7-4A1E-8F27-5C15CD13C15D}"/>
                    </a:ext>
                  </a:extLst>
                </p14:cNvPr>
                <p14:cNvContentPartPr/>
                <p14:nvPr/>
              </p14:nvContentPartPr>
              <p14:xfrm>
                <a:off x="7733474" y="571264"/>
                <a:ext cx="27000" cy="31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7CB33E5-C1F7-4A1E-8F27-5C15CD13C15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24474" y="562264"/>
                  <a:ext cx="44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01539D7-1767-4CEA-863E-48ECE4D113D6}"/>
                    </a:ext>
                  </a:extLst>
                </p14:cNvPr>
                <p14:cNvContentPartPr/>
                <p14:nvPr/>
              </p14:nvContentPartPr>
              <p14:xfrm>
                <a:off x="7881434" y="370024"/>
                <a:ext cx="127080" cy="115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01539D7-1767-4CEA-863E-48ECE4D113D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72794" y="361384"/>
                  <a:ext cx="144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A48BFA-7BA2-42C3-A33D-28D65F92688B}"/>
                    </a:ext>
                  </a:extLst>
                </p14:cNvPr>
                <p14:cNvContentPartPr/>
                <p14:nvPr/>
              </p14:nvContentPartPr>
              <p14:xfrm>
                <a:off x="7968914" y="318544"/>
                <a:ext cx="126000" cy="237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A48BFA-7BA2-42C3-A33D-28D65F92688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60274" y="309544"/>
                  <a:ext cx="1436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2F67089-225C-4A3A-BA5E-6D4E533704E6}"/>
                    </a:ext>
                  </a:extLst>
                </p14:cNvPr>
                <p14:cNvContentPartPr/>
                <p14:nvPr/>
              </p14:nvContentPartPr>
              <p14:xfrm>
                <a:off x="8059994" y="582064"/>
                <a:ext cx="117720" cy="173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2F67089-225C-4A3A-BA5E-6D4E533704E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51354" y="573424"/>
                  <a:ext cx="135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487294-F672-4F83-AFAD-9997E0736E62}"/>
                    </a:ext>
                  </a:extLst>
                </p14:cNvPr>
                <p14:cNvContentPartPr/>
                <p14:nvPr/>
              </p14:nvContentPartPr>
              <p14:xfrm>
                <a:off x="8297594" y="558304"/>
                <a:ext cx="8640" cy="8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487294-F672-4F83-AFAD-9997E0736E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88954" y="549304"/>
                  <a:ext cx="26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1FA49C3-A4AB-4B9E-9D7B-3FF9D405D606}"/>
                    </a:ext>
                  </a:extLst>
                </p14:cNvPr>
                <p14:cNvContentPartPr/>
                <p14:nvPr/>
              </p14:nvContentPartPr>
              <p14:xfrm>
                <a:off x="8439434" y="348784"/>
                <a:ext cx="96120" cy="214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1FA49C3-A4AB-4B9E-9D7B-3FF9D405D6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30434" y="340144"/>
                  <a:ext cx="1137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F28D0A6-9F34-4861-8E50-BBDDB2F55828}"/>
                    </a:ext>
                  </a:extLst>
                </p14:cNvPr>
                <p14:cNvContentPartPr/>
                <p14:nvPr/>
              </p14:nvContentPartPr>
              <p14:xfrm>
                <a:off x="8558234" y="574504"/>
                <a:ext cx="56880" cy="183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F28D0A6-9F34-4861-8E50-BBDDB2F5582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49234" y="565504"/>
                  <a:ext cx="7452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E62257-BA0C-437D-9229-9594D732A421}"/>
              </a:ext>
            </a:extLst>
          </p:cNvPr>
          <p:cNvGrpSpPr/>
          <p:nvPr/>
        </p:nvGrpSpPr>
        <p:grpSpPr>
          <a:xfrm>
            <a:off x="8751554" y="269224"/>
            <a:ext cx="563400" cy="458640"/>
            <a:chOff x="8751554" y="269224"/>
            <a:chExt cx="563400" cy="45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D37B675-3BDE-4CCD-91B6-AFBA9BA31BB6}"/>
                    </a:ext>
                  </a:extLst>
                </p14:cNvPr>
                <p14:cNvContentPartPr/>
                <p14:nvPr/>
              </p14:nvContentPartPr>
              <p14:xfrm>
                <a:off x="8751554" y="540304"/>
                <a:ext cx="5400" cy="3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D37B675-3BDE-4CCD-91B6-AFBA9BA31BB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42554" y="531304"/>
                  <a:ext cx="230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6BB209-FE19-45C9-B002-68C9F72B7BAE}"/>
                    </a:ext>
                  </a:extLst>
                </p14:cNvPr>
                <p14:cNvContentPartPr/>
                <p14:nvPr/>
              </p14:nvContentPartPr>
              <p14:xfrm>
                <a:off x="8878274" y="316384"/>
                <a:ext cx="113760" cy="99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6BB209-FE19-45C9-B002-68C9F72B7BA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69274" y="307744"/>
                  <a:ext cx="131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4CF2AC8-F23C-4B49-9FE2-7C60AB45DA32}"/>
                    </a:ext>
                  </a:extLst>
                </p14:cNvPr>
                <p14:cNvContentPartPr/>
                <p14:nvPr/>
              </p14:nvContentPartPr>
              <p14:xfrm>
                <a:off x="8947394" y="269224"/>
                <a:ext cx="101160" cy="235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4CF2AC8-F23C-4B49-9FE2-7C60AB45DA3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38394" y="260584"/>
                  <a:ext cx="1188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0412B0-668A-409F-8172-A612577CDF1C}"/>
                    </a:ext>
                  </a:extLst>
                </p14:cNvPr>
                <p14:cNvContentPartPr/>
                <p14:nvPr/>
              </p14:nvContentPartPr>
              <p14:xfrm>
                <a:off x="9078434" y="271384"/>
                <a:ext cx="231480" cy="235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0412B0-668A-409F-8172-A612577CDF1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69794" y="262384"/>
                  <a:ext cx="2491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C352917-27AC-4A34-8EDC-C2C0CC90622D}"/>
                    </a:ext>
                  </a:extLst>
                </p14:cNvPr>
                <p14:cNvContentPartPr/>
                <p14:nvPr/>
              </p14:nvContentPartPr>
              <p14:xfrm>
                <a:off x="9222794" y="528424"/>
                <a:ext cx="92160" cy="199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C352917-27AC-4A34-8EDC-C2C0CC90622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13794" y="519784"/>
                  <a:ext cx="10980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5D4EFE2-2A16-404F-A6A9-3A737C6C4B19}"/>
              </a:ext>
            </a:extLst>
          </p:cNvPr>
          <p:cNvGrpSpPr/>
          <p:nvPr/>
        </p:nvGrpSpPr>
        <p:grpSpPr>
          <a:xfrm>
            <a:off x="9469034" y="195064"/>
            <a:ext cx="877680" cy="426960"/>
            <a:chOff x="9469034" y="195064"/>
            <a:chExt cx="877680" cy="42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FC86D3-5F71-436C-BBD4-DCFC8E9ECF1C}"/>
                    </a:ext>
                  </a:extLst>
                </p14:cNvPr>
                <p14:cNvContentPartPr/>
                <p14:nvPr/>
              </p14:nvContentPartPr>
              <p14:xfrm>
                <a:off x="9469034" y="516184"/>
                <a:ext cx="9360" cy="13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FC86D3-5F71-436C-BBD4-DCFC8E9ECF1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60034" y="507544"/>
                  <a:ext cx="27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41083D8-4378-458D-9BCE-07955605EA09}"/>
                    </a:ext>
                  </a:extLst>
                </p14:cNvPr>
                <p14:cNvContentPartPr/>
                <p14:nvPr/>
              </p14:nvContentPartPr>
              <p14:xfrm>
                <a:off x="9600434" y="357784"/>
                <a:ext cx="171360" cy="169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41083D8-4378-458D-9BCE-07955605EA0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91434" y="349144"/>
                  <a:ext cx="189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5A3AA06-BAA0-4CF6-A6AB-D708F7C2A58A}"/>
                    </a:ext>
                  </a:extLst>
                </p14:cNvPr>
                <p14:cNvContentPartPr/>
                <p14:nvPr/>
              </p14:nvContentPartPr>
              <p14:xfrm>
                <a:off x="9869714" y="278224"/>
                <a:ext cx="271800" cy="231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5A3AA06-BAA0-4CF6-A6AB-D708F7C2A58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60714" y="269584"/>
                  <a:ext cx="289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F01C9E7-62FF-4462-94C9-5385AE533586}"/>
                    </a:ext>
                  </a:extLst>
                </p14:cNvPr>
                <p14:cNvContentPartPr/>
                <p14:nvPr/>
              </p14:nvContentPartPr>
              <p14:xfrm>
                <a:off x="10178594" y="195064"/>
                <a:ext cx="168120" cy="426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F01C9E7-62FF-4462-94C9-5385AE53358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69594" y="186064"/>
                  <a:ext cx="185760" cy="44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903F862-94D5-4A87-A884-0879EE0E74D3}"/>
                  </a:ext>
                </a:extLst>
              </p14:cNvPr>
              <p14:cNvContentPartPr/>
              <p14:nvPr/>
            </p14:nvContentPartPr>
            <p14:xfrm>
              <a:off x="1326554" y="1397104"/>
              <a:ext cx="232920" cy="450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903F862-94D5-4A87-A884-0879EE0E74D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317554" y="1388464"/>
                <a:ext cx="25056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88E9257-CE67-4FE2-94F3-0E0C58AAC41D}"/>
              </a:ext>
            </a:extLst>
          </p:cNvPr>
          <p:cNvGrpSpPr/>
          <p:nvPr/>
        </p:nvGrpSpPr>
        <p:grpSpPr>
          <a:xfrm>
            <a:off x="2103794" y="1190464"/>
            <a:ext cx="2888640" cy="414720"/>
            <a:chOff x="2103794" y="1190464"/>
            <a:chExt cx="2888640" cy="41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26B72D-8BFB-4ECC-890D-18A7A3F46085}"/>
                    </a:ext>
                  </a:extLst>
                </p14:cNvPr>
                <p14:cNvContentPartPr/>
                <p14:nvPr/>
              </p14:nvContentPartPr>
              <p14:xfrm>
                <a:off x="2103794" y="1226824"/>
                <a:ext cx="429480" cy="372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26B72D-8BFB-4ECC-890D-18A7A3F4608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95154" y="1218184"/>
                  <a:ext cx="4471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5CEDD51-D563-43B8-B9A5-577F42538FD7}"/>
                    </a:ext>
                  </a:extLst>
                </p14:cNvPr>
                <p14:cNvContentPartPr/>
                <p14:nvPr/>
              </p14:nvContentPartPr>
              <p14:xfrm>
                <a:off x="2129714" y="1420504"/>
                <a:ext cx="180000" cy="51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5CEDD51-D563-43B8-B9A5-577F42538FD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20714" y="1411504"/>
                  <a:ext cx="197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79BDA83-4907-4C59-B197-ADAFDC0C00C1}"/>
                    </a:ext>
                  </a:extLst>
                </p14:cNvPr>
                <p14:cNvContentPartPr/>
                <p14:nvPr/>
              </p14:nvContentPartPr>
              <p14:xfrm>
                <a:off x="2328074" y="1363624"/>
                <a:ext cx="122400" cy="197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79BDA83-4907-4C59-B197-ADAFDC0C00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19434" y="1354624"/>
                  <a:ext cx="140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B0368DE-C22D-4AB7-935F-92C7F93B963A}"/>
                    </a:ext>
                  </a:extLst>
                </p14:cNvPr>
                <p14:cNvContentPartPr/>
                <p14:nvPr/>
              </p14:nvContentPartPr>
              <p14:xfrm>
                <a:off x="2490074" y="1389544"/>
                <a:ext cx="115560" cy="200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B0368DE-C22D-4AB7-935F-92C7F93B963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81074" y="1380544"/>
                  <a:ext cx="133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A1F6E9B-A8D9-4CC2-8C0C-3668B32E0941}"/>
                    </a:ext>
                  </a:extLst>
                </p14:cNvPr>
                <p14:cNvContentPartPr/>
                <p14:nvPr/>
              </p14:nvContentPartPr>
              <p14:xfrm>
                <a:off x="2444354" y="1357864"/>
                <a:ext cx="191160" cy="209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A1F6E9B-A8D9-4CC2-8C0C-3668B32E094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35714" y="1348864"/>
                  <a:ext cx="2088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5297D75-EBD7-4657-9E05-905E7165F841}"/>
                    </a:ext>
                  </a:extLst>
                </p14:cNvPr>
                <p14:cNvContentPartPr/>
                <p14:nvPr/>
              </p14:nvContentPartPr>
              <p14:xfrm>
                <a:off x="2644514" y="1372264"/>
                <a:ext cx="214200" cy="157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5297D75-EBD7-4657-9E05-905E7165F84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35514" y="1363264"/>
                  <a:ext cx="2318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E9EAAD4-5786-4B6C-B248-EB1459C28E93}"/>
                    </a:ext>
                  </a:extLst>
                </p14:cNvPr>
                <p14:cNvContentPartPr/>
                <p14:nvPr/>
              </p14:nvContentPartPr>
              <p14:xfrm>
                <a:off x="2860514" y="1390984"/>
                <a:ext cx="158040" cy="142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E9EAAD4-5786-4B6C-B248-EB1459C28E9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51874" y="1382344"/>
                  <a:ext cx="1756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7D87890-34AA-4861-B438-2A276A4AA079}"/>
                    </a:ext>
                  </a:extLst>
                </p14:cNvPr>
                <p14:cNvContentPartPr/>
                <p14:nvPr/>
              </p14:nvContentPartPr>
              <p14:xfrm>
                <a:off x="2971754" y="1213504"/>
                <a:ext cx="201240" cy="286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7D87890-34AA-4861-B438-2A276A4AA07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63114" y="1204864"/>
                  <a:ext cx="2188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B50440A-2CFA-4822-9784-979727ADFFB1}"/>
                    </a:ext>
                  </a:extLst>
                </p14:cNvPr>
                <p14:cNvContentPartPr/>
                <p14:nvPr/>
              </p14:nvContentPartPr>
              <p14:xfrm>
                <a:off x="3434714" y="1275784"/>
                <a:ext cx="91080" cy="178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B50440A-2CFA-4822-9784-979727ADFFB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25714" y="1266784"/>
                  <a:ext cx="108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F8558ED-7545-45B5-AFC3-E0CCBBCB1E5B}"/>
                    </a:ext>
                  </a:extLst>
                </p14:cNvPr>
                <p14:cNvContentPartPr/>
                <p14:nvPr/>
              </p14:nvContentPartPr>
              <p14:xfrm>
                <a:off x="3499874" y="1262824"/>
                <a:ext cx="80640" cy="189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F8558ED-7545-45B5-AFC3-E0CCBBCB1E5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91234" y="1253824"/>
                  <a:ext cx="982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F907E7-F52C-4190-9212-AEA3DED3E5E5}"/>
                    </a:ext>
                  </a:extLst>
                </p14:cNvPr>
                <p14:cNvContentPartPr/>
                <p14:nvPr/>
              </p14:nvContentPartPr>
              <p14:xfrm>
                <a:off x="3359834" y="1383784"/>
                <a:ext cx="283320" cy="49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F907E7-F52C-4190-9212-AEA3DED3E5E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350834" y="1374784"/>
                  <a:ext cx="300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E3E4A24-BCB3-46D1-B8E2-868AFEC6EF8C}"/>
                    </a:ext>
                  </a:extLst>
                </p14:cNvPr>
                <p14:cNvContentPartPr/>
                <p14:nvPr/>
              </p14:nvContentPartPr>
              <p14:xfrm>
                <a:off x="3355154" y="1306744"/>
                <a:ext cx="297720" cy="39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E3E4A24-BCB3-46D1-B8E2-868AFEC6EF8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346514" y="1297744"/>
                  <a:ext cx="3153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441F63A-3DBF-45A2-BB4E-700BEE2494FE}"/>
                    </a:ext>
                  </a:extLst>
                </p14:cNvPr>
                <p14:cNvContentPartPr/>
                <p14:nvPr/>
              </p14:nvContentPartPr>
              <p14:xfrm>
                <a:off x="3928994" y="1190464"/>
                <a:ext cx="209160" cy="414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441F63A-3DBF-45A2-BB4E-700BEE2494F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20354" y="1181464"/>
                  <a:ext cx="2268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C66F4D2-7A0A-468A-A6E2-26A5CF40D687}"/>
                    </a:ext>
                  </a:extLst>
                </p14:cNvPr>
                <p14:cNvContentPartPr/>
                <p14:nvPr/>
              </p14:nvContentPartPr>
              <p14:xfrm>
                <a:off x="3852674" y="1367224"/>
                <a:ext cx="319680" cy="72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C66F4D2-7A0A-468A-A6E2-26A5CF40D6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44034" y="1358584"/>
                  <a:ext cx="3373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8BB834D-CEA4-41A8-B22E-7A1A82B349F8}"/>
                    </a:ext>
                  </a:extLst>
                </p14:cNvPr>
                <p14:cNvContentPartPr/>
                <p14:nvPr/>
              </p14:nvContentPartPr>
              <p14:xfrm>
                <a:off x="4147154" y="1393864"/>
                <a:ext cx="146520" cy="182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8BB834D-CEA4-41A8-B22E-7A1A82B349F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38154" y="1384864"/>
                  <a:ext cx="164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745747-356C-44A1-8C7B-EC26130BDDB8}"/>
                    </a:ext>
                  </a:extLst>
                </p14:cNvPr>
                <p14:cNvContentPartPr/>
                <p14:nvPr/>
              </p14:nvContentPartPr>
              <p14:xfrm>
                <a:off x="4319234" y="1335904"/>
                <a:ext cx="200520" cy="232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745747-356C-44A1-8C7B-EC26130BDDB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10234" y="1326904"/>
                  <a:ext cx="2181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3E45252-4FB7-491C-9A90-49DF7223A1CD}"/>
                    </a:ext>
                  </a:extLst>
                </p14:cNvPr>
                <p14:cNvContentPartPr/>
                <p14:nvPr/>
              </p14:nvContentPartPr>
              <p14:xfrm>
                <a:off x="4486634" y="1425544"/>
                <a:ext cx="102600" cy="122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3E45252-4FB7-491C-9A90-49DF7223A1C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77634" y="1416904"/>
                  <a:ext cx="120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C5B6A59-CE85-45A1-AFA0-0FA261E34C43}"/>
                    </a:ext>
                  </a:extLst>
                </p14:cNvPr>
                <p14:cNvContentPartPr/>
                <p14:nvPr/>
              </p14:nvContentPartPr>
              <p14:xfrm>
                <a:off x="4742234" y="1215664"/>
                <a:ext cx="159120" cy="315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C5B6A59-CE85-45A1-AFA0-0FA261E34C4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33594" y="1206664"/>
                  <a:ext cx="1767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A1E1D89-B6E4-40D2-8F4B-7FF739E20347}"/>
                    </a:ext>
                  </a:extLst>
                </p14:cNvPr>
                <p14:cNvContentPartPr/>
                <p14:nvPr/>
              </p14:nvContentPartPr>
              <p14:xfrm>
                <a:off x="4816754" y="1377304"/>
                <a:ext cx="175680" cy="203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A1E1D89-B6E4-40D2-8F4B-7FF739E2034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808114" y="1368304"/>
                  <a:ext cx="19332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1FFEB9F-BD57-4744-91B9-5B4AAD41306C}"/>
              </a:ext>
            </a:extLst>
          </p:cNvPr>
          <p:cNvGrpSpPr/>
          <p:nvPr/>
        </p:nvGrpSpPr>
        <p:grpSpPr>
          <a:xfrm>
            <a:off x="5315354" y="1322944"/>
            <a:ext cx="847080" cy="212760"/>
            <a:chOff x="5315354" y="1322944"/>
            <a:chExt cx="847080" cy="2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4835A45-ECFC-43D3-A197-3B581D418853}"/>
                    </a:ext>
                  </a:extLst>
                </p14:cNvPr>
                <p14:cNvContentPartPr/>
                <p14:nvPr/>
              </p14:nvContentPartPr>
              <p14:xfrm>
                <a:off x="5322554" y="1389904"/>
                <a:ext cx="152280" cy="37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4835A45-ECFC-43D3-A197-3B581D41885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13914" y="1381264"/>
                  <a:ext cx="169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0F588E8-9753-417C-A198-41B2E17EB13B}"/>
                    </a:ext>
                  </a:extLst>
                </p14:cNvPr>
                <p14:cNvContentPartPr/>
                <p14:nvPr/>
              </p14:nvContentPartPr>
              <p14:xfrm>
                <a:off x="5315354" y="1498264"/>
                <a:ext cx="129600" cy="15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0F588E8-9753-417C-A198-41B2E17EB13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06714" y="1489624"/>
                  <a:ext cx="1472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F6EE3BE-B314-4FD7-A910-18B331E53D15}"/>
                    </a:ext>
                  </a:extLst>
                </p14:cNvPr>
                <p14:cNvContentPartPr/>
                <p14:nvPr/>
              </p14:nvContentPartPr>
              <p14:xfrm>
                <a:off x="5635754" y="1322944"/>
                <a:ext cx="225000" cy="212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F6EE3BE-B314-4FD7-A910-18B331E53D1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27114" y="1314304"/>
                  <a:ext cx="2426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2AC0AFE-0006-41CF-A959-FFA1BB2BA71D}"/>
                    </a:ext>
                  </a:extLst>
                </p14:cNvPr>
                <p14:cNvContentPartPr/>
                <p14:nvPr/>
              </p14:nvContentPartPr>
              <p14:xfrm>
                <a:off x="5958674" y="1348144"/>
                <a:ext cx="203760" cy="155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2AC0AFE-0006-41CF-A959-FFA1BB2BA71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50034" y="1339144"/>
                  <a:ext cx="221400" cy="17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39647BF-5DB0-41E4-B4C8-75C477AA75FC}"/>
                  </a:ext>
                </a:extLst>
              </p14:cNvPr>
              <p14:cNvContentPartPr/>
              <p14:nvPr/>
            </p14:nvContentPartPr>
            <p14:xfrm>
              <a:off x="6502634" y="1198744"/>
              <a:ext cx="416880" cy="2847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39647BF-5DB0-41E4-B4C8-75C477AA75F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493634" y="1190104"/>
                <a:ext cx="43452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22D6566-AA05-4893-8E53-47FB452BAF60}"/>
                  </a:ext>
                </a:extLst>
              </p14:cNvPr>
              <p14:cNvContentPartPr/>
              <p14:nvPr/>
            </p14:nvContentPartPr>
            <p14:xfrm>
              <a:off x="1396754" y="2076424"/>
              <a:ext cx="217440" cy="464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22D6566-AA05-4893-8E53-47FB452BAF6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387754" y="2067784"/>
                <a:ext cx="23508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19D740C-4295-4A05-A055-B10EDB6F7A40}"/>
              </a:ext>
            </a:extLst>
          </p:cNvPr>
          <p:cNvGrpSpPr/>
          <p:nvPr/>
        </p:nvGrpSpPr>
        <p:grpSpPr>
          <a:xfrm>
            <a:off x="2106314" y="1851064"/>
            <a:ext cx="1233000" cy="392040"/>
            <a:chOff x="2106314" y="1851064"/>
            <a:chExt cx="1233000" cy="39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CAE72E1-F700-43DD-ADC4-7278B7F15391}"/>
                    </a:ext>
                  </a:extLst>
                </p14:cNvPr>
                <p14:cNvContentPartPr/>
                <p14:nvPr/>
              </p14:nvContentPartPr>
              <p14:xfrm>
                <a:off x="2205314" y="2027464"/>
                <a:ext cx="98640" cy="199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CAE72E1-F700-43DD-ADC4-7278B7F1539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196674" y="2018464"/>
                  <a:ext cx="116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7E8830A-0920-4427-BD62-B3412041E082}"/>
                    </a:ext>
                  </a:extLst>
                </p14:cNvPr>
                <p14:cNvContentPartPr/>
                <p14:nvPr/>
              </p14:nvContentPartPr>
              <p14:xfrm>
                <a:off x="2106314" y="1900384"/>
                <a:ext cx="542160" cy="127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7E8830A-0920-4427-BD62-B3412041E08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97674" y="1891384"/>
                  <a:ext cx="5598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69A1D01-8D9D-455C-88B0-3B1832993C22}"/>
                    </a:ext>
                  </a:extLst>
                </p14:cNvPr>
                <p14:cNvContentPartPr/>
                <p14:nvPr/>
              </p14:nvContentPartPr>
              <p14:xfrm>
                <a:off x="2443994" y="2075704"/>
                <a:ext cx="189000" cy="167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69A1D01-8D9D-455C-88B0-3B1832993C2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35354" y="2067064"/>
                  <a:ext cx="206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3FE504-3C6E-479A-834A-B624B9D5BABF}"/>
                    </a:ext>
                  </a:extLst>
                </p14:cNvPr>
                <p14:cNvContentPartPr/>
                <p14:nvPr/>
              </p14:nvContentPartPr>
              <p14:xfrm>
                <a:off x="2682314" y="1962664"/>
                <a:ext cx="192240" cy="235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3FE504-3C6E-479A-834A-B624B9D5BAB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73674" y="1954024"/>
                  <a:ext cx="2098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A019DD2-7CDF-4514-826D-C99AA7B10837}"/>
                    </a:ext>
                  </a:extLst>
                </p14:cNvPr>
                <p14:cNvContentPartPr/>
                <p14:nvPr/>
              </p14:nvContentPartPr>
              <p14:xfrm>
                <a:off x="2867714" y="2068144"/>
                <a:ext cx="118800" cy="119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A019DD2-7CDF-4514-826D-C99AA7B1083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59074" y="2059504"/>
                  <a:ext cx="136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1BFCA70-9A28-4E20-A00D-239ADB2E0EB6}"/>
                    </a:ext>
                  </a:extLst>
                </p14:cNvPr>
                <p14:cNvContentPartPr/>
                <p14:nvPr/>
              </p14:nvContentPartPr>
              <p14:xfrm>
                <a:off x="3097754" y="1851064"/>
                <a:ext cx="147600" cy="336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1BFCA70-9A28-4E20-A00D-239ADB2E0EB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089114" y="1842064"/>
                  <a:ext cx="1652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AB36CE9-50FA-404B-AD87-0D43823FBC57}"/>
                    </a:ext>
                  </a:extLst>
                </p14:cNvPr>
                <p14:cNvContentPartPr/>
                <p14:nvPr/>
              </p14:nvContentPartPr>
              <p14:xfrm>
                <a:off x="3189194" y="2024224"/>
                <a:ext cx="150120" cy="203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AB36CE9-50FA-404B-AD87-0D43823FBC5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180194" y="2015224"/>
                  <a:ext cx="16776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2E340B1-0CB9-4706-98C5-76DC84E5DE9F}"/>
              </a:ext>
            </a:extLst>
          </p:cNvPr>
          <p:cNvGrpSpPr/>
          <p:nvPr/>
        </p:nvGrpSpPr>
        <p:grpSpPr>
          <a:xfrm>
            <a:off x="3734234" y="2037544"/>
            <a:ext cx="549000" cy="182160"/>
            <a:chOff x="3734234" y="2037544"/>
            <a:chExt cx="54900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3AF1F7C-D7C8-479F-BC6F-442FF98FB589}"/>
                    </a:ext>
                  </a:extLst>
                </p14:cNvPr>
                <p14:cNvContentPartPr/>
                <p14:nvPr/>
              </p14:nvContentPartPr>
              <p14:xfrm>
                <a:off x="3734234" y="2037544"/>
                <a:ext cx="135000" cy="159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3AF1F7C-D7C8-479F-BC6F-442FF98FB58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25234" y="2028544"/>
                  <a:ext cx="152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986A7C8-3909-4EA7-806F-0FF2BD999342}"/>
                    </a:ext>
                  </a:extLst>
                </p14:cNvPr>
                <p14:cNvContentPartPr/>
                <p14:nvPr/>
              </p14:nvContentPartPr>
              <p14:xfrm>
                <a:off x="3948434" y="2060224"/>
                <a:ext cx="159480" cy="159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986A7C8-3909-4EA7-806F-0FF2BD99934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939794" y="2051584"/>
                  <a:ext cx="177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DA66977-FBB0-40A2-A2B7-3DE1F6131F0F}"/>
                    </a:ext>
                  </a:extLst>
                </p14:cNvPr>
                <p14:cNvContentPartPr/>
                <p14:nvPr/>
              </p14:nvContentPartPr>
              <p14:xfrm>
                <a:off x="4127354" y="2041144"/>
                <a:ext cx="155880" cy="159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DA66977-FBB0-40A2-A2B7-3DE1F6131F0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118714" y="2032144"/>
                  <a:ext cx="17352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0C82A45-7FD1-424C-AE3D-660BD8C6BF5F}"/>
              </a:ext>
            </a:extLst>
          </p:cNvPr>
          <p:cNvGrpSpPr/>
          <p:nvPr/>
        </p:nvGrpSpPr>
        <p:grpSpPr>
          <a:xfrm>
            <a:off x="4590314" y="1828024"/>
            <a:ext cx="1767600" cy="565920"/>
            <a:chOff x="4590314" y="1828024"/>
            <a:chExt cx="1767600" cy="56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B70BB79-BF1A-4855-8B06-BF8F1B2921BE}"/>
                    </a:ext>
                  </a:extLst>
                </p14:cNvPr>
                <p14:cNvContentPartPr/>
                <p14:nvPr/>
              </p14:nvContentPartPr>
              <p14:xfrm>
                <a:off x="4590314" y="2071384"/>
                <a:ext cx="89640" cy="1137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B70BB79-BF1A-4855-8B06-BF8F1B2921B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581314" y="2062384"/>
                  <a:ext cx="107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1CD0C75-1E82-4F0A-BCE3-529EE839ADAC}"/>
                    </a:ext>
                  </a:extLst>
                </p14:cNvPr>
                <p14:cNvContentPartPr/>
                <p14:nvPr/>
              </p14:nvContentPartPr>
              <p14:xfrm>
                <a:off x="4742594" y="2022064"/>
                <a:ext cx="187920" cy="162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1CD0C75-1E82-4F0A-BCE3-529EE839ADA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733954" y="2013424"/>
                  <a:ext cx="205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C7DA28D-77AD-41B6-B20E-E06486D2DFE8}"/>
                    </a:ext>
                  </a:extLst>
                </p14:cNvPr>
                <p14:cNvContentPartPr/>
                <p14:nvPr/>
              </p14:nvContentPartPr>
              <p14:xfrm>
                <a:off x="5031674" y="2021344"/>
                <a:ext cx="172080" cy="159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C7DA28D-77AD-41B6-B20E-E06486D2DFE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23034" y="2012704"/>
                  <a:ext cx="189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58B3645-9F73-4285-A1B8-8046F90868B0}"/>
                    </a:ext>
                  </a:extLst>
                </p14:cNvPr>
                <p14:cNvContentPartPr/>
                <p14:nvPr/>
              </p14:nvContentPartPr>
              <p14:xfrm>
                <a:off x="5199074" y="1828024"/>
                <a:ext cx="176040" cy="292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58B3645-9F73-4285-A1B8-8046F90868B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90434" y="1819024"/>
                  <a:ext cx="1936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C0F6068-6D27-471F-9150-E5D79F95D6AA}"/>
                    </a:ext>
                  </a:extLst>
                </p14:cNvPr>
                <p14:cNvContentPartPr/>
                <p14:nvPr/>
              </p14:nvContentPartPr>
              <p14:xfrm>
                <a:off x="5290874" y="2037184"/>
                <a:ext cx="122040" cy="115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C0F6068-6D27-471F-9150-E5D79F95D6A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82234" y="2028184"/>
                  <a:ext cx="139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921A99-7E8D-47CE-BDB5-37A1FCB80C23}"/>
                    </a:ext>
                  </a:extLst>
                </p14:cNvPr>
                <p14:cNvContentPartPr/>
                <p14:nvPr/>
              </p14:nvContentPartPr>
              <p14:xfrm>
                <a:off x="5374034" y="2081464"/>
                <a:ext cx="146520" cy="312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921A99-7E8D-47CE-BDB5-37A1FCB80C2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65034" y="2072824"/>
                  <a:ext cx="1641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2B38E01-6BB3-4058-9DE8-87166717F60C}"/>
                    </a:ext>
                  </a:extLst>
                </p14:cNvPr>
                <p14:cNvContentPartPr/>
                <p14:nvPr/>
              </p14:nvContentPartPr>
              <p14:xfrm>
                <a:off x="5514074" y="2011624"/>
                <a:ext cx="198360" cy="171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2B38E01-6BB3-4058-9DE8-87166717F60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05074" y="2002624"/>
                  <a:ext cx="216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D3D9EB1-2A33-44CA-9077-36FDA2B4C339}"/>
                    </a:ext>
                  </a:extLst>
                </p14:cNvPr>
                <p14:cNvContentPartPr/>
                <p14:nvPr/>
              </p14:nvContentPartPr>
              <p14:xfrm>
                <a:off x="5770754" y="2013784"/>
                <a:ext cx="165240" cy="149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D3D9EB1-2A33-44CA-9077-36FDA2B4C33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62114" y="2004784"/>
                  <a:ext cx="182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D4D3F50-9BA6-494F-B832-968C58A2D543}"/>
                    </a:ext>
                  </a:extLst>
                </p14:cNvPr>
                <p14:cNvContentPartPr/>
                <p14:nvPr/>
              </p14:nvContentPartPr>
              <p14:xfrm>
                <a:off x="5901794" y="2032144"/>
                <a:ext cx="178560" cy="124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D4D3F50-9BA6-494F-B832-968C58A2D54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92794" y="2023144"/>
                  <a:ext cx="196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5D7EC58-1D2F-40BD-B248-879F062E1C0C}"/>
                    </a:ext>
                  </a:extLst>
                </p14:cNvPr>
                <p14:cNvContentPartPr/>
                <p14:nvPr/>
              </p14:nvContentPartPr>
              <p14:xfrm>
                <a:off x="6180794" y="2022424"/>
                <a:ext cx="177120" cy="144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5D7EC58-1D2F-40BD-B248-879F062E1C0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72154" y="2013424"/>
                  <a:ext cx="19476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6F397E7-FE88-42A1-823A-4422B17839ED}"/>
              </a:ext>
            </a:extLst>
          </p:cNvPr>
          <p:cNvGrpSpPr/>
          <p:nvPr/>
        </p:nvGrpSpPr>
        <p:grpSpPr>
          <a:xfrm>
            <a:off x="6323714" y="1713184"/>
            <a:ext cx="774720" cy="421560"/>
            <a:chOff x="6323714" y="1713184"/>
            <a:chExt cx="774720" cy="42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86F5B96-BBA8-44F7-875C-32D19EAE053F}"/>
                    </a:ext>
                  </a:extLst>
                </p14:cNvPr>
                <p14:cNvContentPartPr/>
                <p14:nvPr/>
              </p14:nvContentPartPr>
              <p14:xfrm>
                <a:off x="6403274" y="1918024"/>
                <a:ext cx="6120" cy="23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86F5B96-BBA8-44F7-875C-32D19EAE053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394634" y="1909384"/>
                  <a:ext cx="23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8130D01-1930-4FC9-87EE-121A9FF72AE0}"/>
                    </a:ext>
                  </a:extLst>
                </p14:cNvPr>
                <p14:cNvContentPartPr/>
                <p14:nvPr/>
              </p14:nvContentPartPr>
              <p14:xfrm>
                <a:off x="6323714" y="1743064"/>
                <a:ext cx="183960" cy="384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8130D01-1930-4FC9-87EE-121A9FF72AE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15074" y="1734064"/>
                  <a:ext cx="2016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F24E9F2-FD1E-4C93-B4D6-805614E28D03}"/>
                    </a:ext>
                  </a:extLst>
                </p14:cNvPr>
                <p14:cNvContentPartPr/>
                <p14:nvPr/>
              </p14:nvContentPartPr>
              <p14:xfrm>
                <a:off x="6398234" y="1941784"/>
                <a:ext cx="177120" cy="192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F24E9F2-FD1E-4C93-B4D6-805614E28D0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389594" y="1933144"/>
                  <a:ext cx="1947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8BE4F7F-5370-47C2-8898-4483F9295D59}"/>
                    </a:ext>
                  </a:extLst>
                </p14:cNvPr>
                <p14:cNvContentPartPr/>
                <p14:nvPr/>
              </p14:nvContentPartPr>
              <p14:xfrm>
                <a:off x="6580394" y="1972744"/>
                <a:ext cx="133920" cy="131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8BE4F7F-5370-47C2-8898-4483F9295D5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571754" y="1964104"/>
                  <a:ext cx="151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957DC5A-68CD-459A-A352-34219A2AD5ED}"/>
                    </a:ext>
                  </a:extLst>
                </p14:cNvPr>
                <p14:cNvContentPartPr/>
                <p14:nvPr/>
              </p14:nvContentPartPr>
              <p14:xfrm>
                <a:off x="6889274" y="1713184"/>
                <a:ext cx="160560" cy="390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957DC5A-68CD-459A-A352-34219A2AD5E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80634" y="1704544"/>
                  <a:ext cx="1782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02137E9-A982-486F-8132-2BC889BCE8ED}"/>
                    </a:ext>
                  </a:extLst>
                </p14:cNvPr>
                <p14:cNvContentPartPr/>
                <p14:nvPr/>
              </p14:nvContentPartPr>
              <p14:xfrm>
                <a:off x="6828074" y="1888504"/>
                <a:ext cx="270360" cy="92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02137E9-A982-486F-8132-2BC889BCE8E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819074" y="1879504"/>
                  <a:ext cx="28800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98C98A8-2DE1-48E5-B780-FE142FDCEBDE}"/>
                  </a:ext>
                </a:extLst>
              </p14:cNvPr>
              <p14:cNvContentPartPr/>
              <p14:nvPr/>
            </p14:nvContentPartPr>
            <p14:xfrm>
              <a:off x="7388234" y="1745584"/>
              <a:ext cx="399240" cy="3261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98C98A8-2DE1-48E5-B780-FE142FDCEBD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379234" y="1736584"/>
                <a:ext cx="416880" cy="34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6639F77-7DDB-41C3-9A78-322C7AE86F45}"/>
              </a:ext>
            </a:extLst>
          </p:cNvPr>
          <p:cNvGrpSpPr/>
          <p:nvPr/>
        </p:nvGrpSpPr>
        <p:grpSpPr>
          <a:xfrm>
            <a:off x="8069714" y="1689784"/>
            <a:ext cx="1336680" cy="356760"/>
            <a:chOff x="8069714" y="1689784"/>
            <a:chExt cx="133668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6C3D119-CC0C-4B9F-8D9E-105B079AFE23}"/>
                    </a:ext>
                  </a:extLst>
                </p14:cNvPr>
                <p14:cNvContentPartPr/>
                <p14:nvPr/>
              </p14:nvContentPartPr>
              <p14:xfrm>
                <a:off x="8069714" y="1846744"/>
                <a:ext cx="204120" cy="171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6C3D119-CC0C-4B9F-8D9E-105B079AFE2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60714" y="1838104"/>
                  <a:ext cx="221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83A078B-B508-4A1B-B5D8-BB4E62BDC7B9}"/>
                    </a:ext>
                  </a:extLst>
                </p14:cNvPr>
                <p14:cNvContentPartPr/>
                <p14:nvPr/>
              </p14:nvContentPartPr>
              <p14:xfrm>
                <a:off x="8268794" y="1872304"/>
                <a:ext cx="201960" cy="141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83A078B-B508-4A1B-B5D8-BB4E62BDC7B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59794" y="1863304"/>
                  <a:ext cx="219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334BA15-5876-402D-9371-3AEA46FC54FA}"/>
                    </a:ext>
                  </a:extLst>
                </p14:cNvPr>
                <p14:cNvContentPartPr/>
                <p14:nvPr/>
              </p14:nvContentPartPr>
              <p14:xfrm>
                <a:off x="8460674" y="1898584"/>
                <a:ext cx="133560" cy="99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334BA15-5876-402D-9371-3AEA46FC54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51674" y="1889944"/>
                  <a:ext cx="151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EAF0C29-6174-4696-B48E-7C393F2D1353}"/>
                    </a:ext>
                  </a:extLst>
                </p14:cNvPr>
                <p14:cNvContentPartPr/>
                <p14:nvPr/>
              </p14:nvContentPartPr>
              <p14:xfrm>
                <a:off x="8672354" y="1876264"/>
                <a:ext cx="152640" cy="152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EAF0C29-6174-4696-B48E-7C393F2D135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63354" y="1867264"/>
                  <a:ext cx="170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CF5C8F7-77DF-43E0-A25A-56214655DEE1}"/>
                    </a:ext>
                  </a:extLst>
                </p14:cNvPr>
                <p14:cNvContentPartPr/>
                <p14:nvPr/>
              </p14:nvContentPartPr>
              <p14:xfrm>
                <a:off x="8808434" y="1689784"/>
                <a:ext cx="219600" cy="299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CF5C8F7-77DF-43E0-A25A-56214655DEE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799434" y="1681144"/>
                  <a:ext cx="2372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7E2A130-66F3-4A57-8B15-070AA3F15088}"/>
                    </a:ext>
                  </a:extLst>
                </p14:cNvPr>
                <p14:cNvContentPartPr/>
                <p14:nvPr/>
              </p14:nvContentPartPr>
              <p14:xfrm>
                <a:off x="8904194" y="1897504"/>
                <a:ext cx="101880" cy="126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7E2A130-66F3-4A57-8B15-070AA3F1508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95194" y="1888504"/>
                  <a:ext cx="1195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3372EBA-24D1-48CE-BD45-8BCBDB7AF7B2}"/>
                    </a:ext>
                  </a:extLst>
                </p14:cNvPr>
                <p14:cNvContentPartPr/>
                <p14:nvPr/>
              </p14:nvContentPartPr>
              <p14:xfrm>
                <a:off x="9115874" y="1893184"/>
                <a:ext cx="290520" cy="153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3372EBA-24D1-48CE-BD45-8BCBDB7AF7B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106874" y="1884184"/>
                  <a:ext cx="308160" cy="17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76594DE-BB74-4C8A-A022-93CB43A9D988}"/>
                  </a:ext>
                </a:extLst>
              </p14:cNvPr>
              <p14:cNvContentPartPr/>
              <p14:nvPr/>
            </p14:nvContentPartPr>
            <p14:xfrm>
              <a:off x="1438514" y="2679424"/>
              <a:ext cx="343800" cy="673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76594DE-BB74-4C8A-A022-93CB43A9D98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429874" y="2670784"/>
                <a:ext cx="361440" cy="8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C35448A-E50F-4236-9991-CB2DF0143A07}"/>
              </a:ext>
            </a:extLst>
          </p:cNvPr>
          <p:cNvGrpSpPr/>
          <p:nvPr/>
        </p:nvGrpSpPr>
        <p:grpSpPr>
          <a:xfrm>
            <a:off x="2246714" y="2587624"/>
            <a:ext cx="321480" cy="406800"/>
            <a:chOff x="2246714" y="2587624"/>
            <a:chExt cx="321480" cy="40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1973401-E32A-4E80-BBBD-C0011492485F}"/>
                    </a:ext>
                  </a:extLst>
                </p14:cNvPr>
                <p14:cNvContentPartPr/>
                <p14:nvPr/>
              </p14:nvContentPartPr>
              <p14:xfrm>
                <a:off x="2285954" y="2619304"/>
                <a:ext cx="144360" cy="252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1973401-E32A-4E80-BBBD-C0011492485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277314" y="2610304"/>
                  <a:ext cx="162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76F6487-7E02-4BC0-8780-9F34D9601E34}"/>
                    </a:ext>
                  </a:extLst>
                </p14:cNvPr>
                <p14:cNvContentPartPr/>
                <p14:nvPr/>
              </p14:nvContentPartPr>
              <p14:xfrm>
                <a:off x="2246714" y="2587624"/>
                <a:ext cx="229680" cy="262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76F6487-7E02-4BC0-8780-9F34D9601E3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237714" y="2578984"/>
                  <a:ext cx="2473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527FE0B-670F-40E8-BC49-4BB1D2F4FCD9}"/>
                    </a:ext>
                  </a:extLst>
                </p14:cNvPr>
                <p14:cNvContentPartPr/>
                <p14:nvPr/>
              </p14:nvContentPartPr>
              <p14:xfrm>
                <a:off x="2540834" y="2865544"/>
                <a:ext cx="27360" cy="128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527FE0B-670F-40E8-BC49-4BB1D2F4FCD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531834" y="2856904"/>
                  <a:ext cx="4500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99DA1A1-68E8-4D3C-9082-FD537A8EDAE0}"/>
              </a:ext>
            </a:extLst>
          </p:cNvPr>
          <p:cNvGrpSpPr/>
          <p:nvPr/>
        </p:nvGrpSpPr>
        <p:grpSpPr>
          <a:xfrm>
            <a:off x="2841434" y="2680144"/>
            <a:ext cx="116640" cy="123120"/>
            <a:chOff x="2841434" y="2680144"/>
            <a:chExt cx="116640" cy="12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DBFEB7B-3627-4B12-B78A-1C5FC7CEC673}"/>
                    </a:ext>
                  </a:extLst>
                </p14:cNvPr>
                <p14:cNvContentPartPr/>
                <p14:nvPr/>
              </p14:nvContentPartPr>
              <p14:xfrm>
                <a:off x="2841434" y="2680144"/>
                <a:ext cx="116640" cy="27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DBFEB7B-3627-4B12-B78A-1C5FC7CEC67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832434" y="2671144"/>
                  <a:ext cx="134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950FBC4-4569-4366-BF0B-DB7EF742BB0B}"/>
                    </a:ext>
                  </a:extLst>
                </p14:cNvPr>
                <p14:cNvContentPartPr/>
                <p14:nvPr/>
              </p14:nvContentPartPr>
              <p14:xfrm>
                <a:off x="2841434" y="2772664"/>
                <a:ext cx="90720" cy="30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950FBC4-4569-4366-BF0B-DB7EF742BB0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32434" y="2763664"/>
                  <a:ext cx="10836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670D567-3253-4CF3-BC53-562601888641}"/>
              </a:ext>
            </a:extLst>
          </p:cNvPr>
          <p:cNvGrpSpPr/>
          <p:nvPr/>
        </p:nvGrpSpPr>
        <p:grpSpPr>
          <a:xfrm>
            <a:off x="3290354" y="2494744"/>
            <a:ext cx="1667160" cy="388800"/>
            <a:chOff x="3290354" y="2494744"/>
            <a:chExt cx="166716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F8B5C2C-B325-4121-AF04-C6B1C5677341}"/>
                    </a:ext>
                  </a:extLst>
                </p14:cNvPr>
                <p14:cNvContentPartPr/>
                <p14:nvPr/>
              </p14:nvContentPartPr>
              <p14:xfrm>
                <a:off x="3391514" y="2602744"/>
                <a:ext cx="65520" cy="168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F8B5C2C-B325-4121-AF04-C6B1C567734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382514" y="2593744"/>
                  <a:ext cx="831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01EC805-6EE7-4370-B299-FF9ACFA5AE1B}"/>
                    </a:ext>
                  </a:extLst>
                </p14:cNvPr>
                <p14:cNvContentPartPr/>
                <p14:nvPr/>
              </p14:nvContentPartPr>
              <p14:xfrm>
                <a:off x="3459914" y="2578624"/>
                <a:ext cx="69480" cy="198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01EC805-6EE7-4370-B299-FF9ACFA5AE1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450914" y="2569984"/>
                  <a:ext cx="87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2BB9861-2A85-4A37-8037-61849D049355}"/>
                    </a:ext>
                  </a:extLst>
                </p14:cNvPr>
                <p14:cNvContentPartPr/>
                <p14:nvPr/>
              </p14:nvContentPartPr>
              <p14:xfrm>
                <a:off x="3306554" y="2691304"/>
                <a:ext cx="264600" cy="46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2BB9861-2A85-4A37-8037-61849D04935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297914" y="2682304"/>
                  <a:ext cx="282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BA4A060-AF03-4427-81F1-42144046F706}"/>
                    </a:ext>
                  </a:extLst>
                </p14:cNvPr>
                <p14:cNvContentPartPr/>
                <p14:nvPr/>
              </p14:nvContentPartPr>
              <p14:xfrm>
                <a:off x="3290354" y="2616784"/>
                <a:ext cx="341640" cy="55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BA4A060-AF03-4427-81F1-42144046F70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281714" y="2608144"/>
                  <a:ext cx="359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1431C98-05D3-4A59-A9C5-82258BE138CF}"/>
                    </a:ext>
                  </a:extLst>
                </p14:cNvPr>
                <p14:cNvContentPartPr/>
                <p14:nvPr/>
              </p14:nvContentPartPr>
              <p14:xfrm>
                <a:off x="3881834" y="2494744"/>
                <a:ext cx="172800" cy="377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1431C98-05D3-4A59-A9C5-82258BE138C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873194" y="2485744"/>
                  <a:ext cx="1904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9498409-E41B-4EA6-955C-CF146370D1C7}"/>
                    </a:ext>
                  </a:extLst>
                </p14:cNvPr>
                <p14:cNvContentPartPr/>
                <p14:nvPr/>
              </p14:nvContentPartPr>
              <p14:xfrm>
                <a:off x="3784994" y="2657464"/>
                <a:ext cx="298440" cy="67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9498409-E41B-4EA6-955C-CF146370D1C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775994" y="2648824"/>
                  <a:ext cx="3160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0F8138C-0B26-44B6-9469-17B3F8EE43CD}"/>
                    </a:ext>
                  </a:extLst>
                </p14:cNvPr>
                <p14:cNvContentPartPr/>
                <p14:nvPr/>
              </p14:nvContentPartPr>
              <p14:xfrm>
                <a:off x="4108994" y="2680864"/>
                <a:ext cx="127080" cy="167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0F8138C-0B26-44B6-9469-17B3F8EE43C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099994" y="2672224"/>
                  <a:ext cx="144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33E6694-06D9-46E8-B7D1-0BC3438BB1E2}"/>
                    </a:ext>
                  </a:extLst>
                </p14:cNvPr>
                <p14:cNvContentPartPr/>
                <p14:nvPr/>
              </p14:nvContentPartPr>
              <p14:xfrm>
                <a:off x="4264154" y="2614264"/>
                <a:ext cx="186480" cy="240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33E6694-06D9-46E8-B7D1-0BC3438BB1E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55154" y="2605264"/>
                  <a:ext cx="204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F1D3101-E4E3-4644-ABB2-BDCBF30CBD63}"/>
                    </a:ext>
                  </a:extLst>
                </p14:cNvPr>
                <p14:cNvContentPartPr/>
                <p14:nvPr/>
              </p14:nvContentPartPr>
              <p14:xfrm>
                <a:off x="4432634" y="2729104"/>
                <a:ext cx="134280" cy="131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F1D3101-E4E3-4644-ABB2-BDCBF30CBD6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23634" y="2720104"/>
                  <a:ext cx="151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F439643-6A92-411C-BD4F-D6111F57E2EC}"/>
                    </a:ext>
                  </a:extLst>
                </p14:cNvPr>
                <p14:cNvContentPartPr/>
                <p14:nvPr/>
              </p14:nvContentPartPr>
              <p14:xfrm>
                <a:off x="4722794" y="2510224"/>
                <a:ext cx="194400" cy="327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F439643-6A92-411C-BD4F-D6111F57E2E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14154" y="2501224"/>
                  <a:ext cx="2120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29B7D1A-B337-4BF9-8670-27C7294B90F6}"/>
                    </a:ext>
                  </a:extLst>
                </p14:cNvPr>
                <p14:cNvContentPartPr/>
                <p14:nvPr/>
              </p14:nvContentPartPr>
              <p14:xfrm>
                <a:off x="4834034" y="2698144"/>
                <a:ext cx="123480" cy="185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29B7D1A-B337-4BF9-8670-27C7294B90F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25394" y="2689504"/>
                  <a:ext cx="14112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F214182-B45A-4857-B433-CE79E656AE01}"/>
              </a:ext>
            </a:extLst>
          </p:cNvPr>
          <p:cNvGrpSpPr/>
          <p:nvPr/>
        </p:nvGrpSpPr>
        <p:grpSpPr>
          <a:xfrm>
            <a:off x="5336234" y="2462344"/>
            <a:ext cx="1670400" cy="660960"/>
            <a:chOff x="5336234" y="2462344"/>
            <a:chExt cx="1670400" cy="66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3D3C505-44B8-4D2A-90F0-760DB9CC0AB3}"/>
                    </a:ext>
                  </a:extLst>
                </p14:cNvPr>
                <p14:cNvContentPartPr/>
                <p14:nvPr/>
              </p14:nvContentPartPr>
              <p14:xfrm>
                <a:off x="5336234" y="2629024"/>
                <a:ext cx="197640" cy="208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3D3C505-44B8-4D2A-90F0-760DB9CC0AB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327234" y="2620024"/>
                  <a:ext cx="2152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A7DA065-DC40-49A1-A448-D352E8E36609}"/>
                    </a:ext>
                  </a:extLst>
                </p14:cNvPr>
                <p14:cNvContentPartPr/>
                <p14:nvPr/>
              </p14:nvContentPartPr>
              <p14:xfrm>
                <a:off x="5544674" y="2669344"/>
                <a:ext cx="175680" cy="145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A7DA065-DC40-49A1-A448-D352E8E3660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35674" y="2660344"/>
                  <a:ext cx="193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9A51511-A7F3-4573-B9DF-F6FC65BD15F0}"/>
                    </a:ext>
                  </a:extLst>
                </p14:cNvPr>
                <p14:cNvContentPartPr/>
                <p14:nvPr/>
              </p14:nvContentPartPr>
              <p14:xfrm>
                <a:off x="5739434" y="2649544"/>
                <a:ext cx="149760" cy="180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9A51511-A7F3-4573-B9DF-F6FC65BD15F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730794" y="2640544"/>
                  <a:ext cx="167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A9B662A-1CBB-41AB-9FB4-375E0F0CD404}"/>
                    </a:ext>
                  </a:extLst>
                </p14:cNvPr>
                <p14:cNvContentPartPr/>
                <p14:nvPr/>
              </p14:nvContentPartPr>
              <p14:xfrm>
                <a:off x="5977394" y="2703544"/>
                <a:ext cx="125280" cy="127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A9B662A-1CBB-41AB-9FB4-375E0F0CD40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968394" y="2694544"/>
                  <a:ext cx="142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170CB4B-6DA0-49F0-AB4E-4DD3E0C26012}"/>
                    </a:ext>
                  </a:extLst>
                </p14:cNvPr>
                <p14:cNvContentPartPr/>
                <p14:nvPr/>
              </p14:nvContentPartPr>
              <p14:xfrm>
                <a:off x="6219674" y="2509504"/>
                <a:ext cx="124560" cy="330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170CB4B-6DA0-49F0-AB4E-4DD3E0C2601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211034" y="2500504"/>
                  <a:ext cx="1422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FA57953-8781-45A0-A896-2AC06E324ABD}"/>
                    </a:ext>
                  </a:extLst>
                </p14:cNvPr>
                <p14:cNvContentPartPr/>
                <p14:nvPr/>
              </p14:nvContentPartPr>
              <p14:xfrm>
                <a:off x="6425954" y="2462344"/>
                <a:ext cx="153720" cy="366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FA57953-8781-45A0-A896-2AC06E324AB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416954" y="2453344"/>
                  <a:ext cx="1713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A50ADF6-2179-4F6A-8000-DAE2856BDA6B}"/>
                    </a:ext>
                  </a:extLst>
                </p14:cNvPr>
                <p14:cNvContentPartPr/>
                <p14:nvPr/>
              </p14:nvContentPartPr>
              <p14:xfrm>
                <a:off x="6357554" y="2660704"/>
                <a:ext cx="262800" cy="136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A50ADF6-2179-4F6A-8000-DAE2856BDA6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348914" y="2651704"/>
                  <a:ext cx="280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FD7DB40-5EEC-459E-9E41-0228DE50BDF1}"/>
                    </a:ext>
                  </a:extLst>
                </p14:cNvPr>
                <p14:cNvContentPartPr/>
                <p14:nvPr/>
              </p14:nvContentPartPr>
              <p14:xfrm>
                <a:off x="6705674" y="2693824"/>
                <a:ext cx="139320" cy="95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FD7DB40-5EEC-459E-9E41-0228DE50BDF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697034" y="2684824"/>
                  <a:ext cx="1569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5F5DDD8-DF4F-4817-88A6-1D9A4485D162}"/>
                    </a:ext>
                  </a:extLst>
                </p14:cNvPr>
                <p14:cNvContentPartPr/>
                <p14:nvPr/>
              </p14:nvContentPartPr>
              <p14:xfrm>
                <a:off x="6851114" y="2677624"/>
                <a:ext cx="155520" cy="445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5F5DDD8-DF4F-4817-88A6-1D9A4485D16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842474" y="2668624"/>
                  <a:ext cx="173160" cy="46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7F3D9D9-E4A3-4B24-98CD-8F458F658EE8}"/>
              </a:ext>
            </a:extLst>
          </p:cNvPr>
          <p:cNvGrpSpPr/>
          <p:nvPr/>
        </p:nvGrpSpPr>
        <p:grpSpPr>
          <a:xfrm>
            <a:off x="7354034" y="2657464"/>
            <a:ext cx="337680" cy="141120"/>
            <a:chOff x="7354034" y="2657464"/>
            <a:chExt cx="337680" cy="1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D486A65-F3F5-4182-8CD6-0860BA08A434}"/>
                    </a:ext>
                  </a:extLst>
                </p14:cNvPr>
                <p14:cNvContentPartPr/>
                <p14:nvPr/>
              </p14:nvContentPartPr>
              <p14:xfrm>
                <a:off x="7354034" y="2697064"/>
                <a:ext cx="54000" cy="914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D486A65-F3F5-4182-8CD6-0860BA08A43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345394" y="2688064"/>
                  <a:ext cx="71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23D54F7-5D6C-42F6-A37B-C07413056E32}"/>
                    </a:ext>
                  </a:extLst>
                </p14:cNvPr>
                <p14:cNvContentPartPr/>
                <p14:nvPr/>
              </p14:nvContentPartPr>
              <p14:xfrm>
                <a:off x="7507754" y="2657464"/>
                <a:ext cx="183960" cy="141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23D54F7-5D6C-42F6-A37B-C07413056E3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499114" y="2648824"/>
                  <a:ext cx="20160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F1D4AB3-5E9F-467B-8EC6-5028459E476E}"/>
              </a:ext>
            </a:extLst>
          </p:cNvPr>
          <p:cNvGrpSpPr/>
          <p:nvPr/>
        </p:nvGrpSpPr>
        <p:grpSpPr>
          <a:xfrm>
            <a:off x="8083394" y="2379904"/>
            <a:ext cx="3847680" cy="513720"/>
            <a:chOff x="8083394" y="2379904"/>
            <a:chExt cx="3847680" cy="51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8554DCD-F9B3-4314-8B39-E38BE5F86E82}"/>
                    </a:ext>
                  </a:extLst>
                </p14:cNvPr>
                <p14:cNvContentPartPr/>
                <p14:nvPr/>
              </p14:nvContentPartPr>
              <p14:xfrm>
                <a:off x="8083394" y="2575024"/>
                <a:ext cx="234720" cy="194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8554DCD-F9B3-4314-8B39-E38BE5F86E8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074394" y="2566024"/>
                  <a:ext cx="252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A314752-AEBB-4958-95C4-49E457ADEED8}"/>
                    </a:ext>
                  </a:extLst>
                </p14:cNvPr>
                <p14:cNvContentPartPr/>
                <p14:nvPr/>
              </p14:nvContentPartPr>
              <p14:xfrm>
                <a:off x="8309114" y="2620744"/>
                <a:ext cx="181800" cy="1310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A314752-AEBB-4958-95C4-49E457ADEED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300114" y="2611744"/>
                  <a:ext cx="199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7216CF3-3505-406C-8FB6-51900F10AFED}"/>
                    </a:ext>
                  </a:extLst>
                </p14:cNvPr>
                <p14:cNvContentPartPr/>
                <p14:nvPr/>
              </p14:nvContentPartPr>
              <p14:xfrm>
                <a:off x="8474714" y="2591224"/>
                <a:ext cx="173520" cy="182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7216CF3-3505-406C-8FB6-51900F10AFE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466074" y="2582224"/>
                  <a:ext cx="191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69A27B8-B0DD-4510-A807-DB913B829A3B}"/>
                    </a:ext>
                  </a:extLst>
                </p14:cNvPr>
                <p14:cNvContentPartPr/>
                <p14:nvPr/>
              </p14:nvContentPartPr>
              <p14:xfrm>
                <a:off x="8723834" y="2581144"/>
                <a:ext cx="170280" cy="1897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69A27B8-B0DD-4510-A807-DB913B829A3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715194" y="2572504"/>
                  <a:ext cx="187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5FF33CF-A17E-4DF6-9D7D-4CFA42CF626F}"/>
                    </a:ext>
                  </a:extLst>
                </p14:cNvPr>
                <p14:cNvContentPartPr/>
                <p14:nvPr/>
              </p14:nvContentPartPr>
              <p14:xfrm>
                <a:off x="8983394" y="2394304"/>
                <a:ext cx="291960" cy="4993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5FF33CF-A17E-4DF6-9D7D-4CFA42CF626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974754" y="2385664"/>
                  <a:ext cx="30960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A8D878D-95FC-4909-B2DE-EA99F1483595}"/>
                    </a:ext>
                  </a:extLst>
                </p14:cNvPr>
                <p14:cNvContentPartPr/>
                <p14:nvPr/>
              </p14:nvContentPartPr>
              <p14:xfrm>
                <a:off x="9236474" y="2590504"/>
                <a:ext cx="190080" cy="1720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A8D878D-95FC-4909-B2DE-EA99F148359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227474" y="2581504"/>
                  <a:ext cx="207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864FEC2-9217-4EC9-9867-28EC7DEE9A43}"/>
                    </a:ext>
                  </a:extLst>
                </p14:cNvPr>
                <p14:cNvContentPartPr/>
                <p14:nvPr/>
              </p14:nvContentPartPr>
              <p14:xfrm>
                <a:off x="9528434" y="2607424"/>
                <a:ext cx="101160" cy="1407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864FEC2-9217-4EC9-9867-28EC7DEE9A4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519794" y="2598784"/>
                  <a:ext cx="1188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D6791C1-3386-4EDD-900E-A2328D2E968E}"/>
                    </a:ext>
                  </a:extLst>
                </p14:cNvPr>
                <p14:cNvContentPartPr/>
                <p14:nvPr/>
              </p14:nvContentPartPr>
              <p14:xfrm>
                <a:off x="9805274" y="2533984"/>
                <a:ext cx="203400" cy="2023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D6791C1-3386-4EDD-900E-A2328D2E968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796634" y="2525344"/>
                  <a:ext cx="221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FCD02A0-01E2-4724-8361-1177766AA342}"/>
                    </a:ext>
                  </a:extLst>
                </p14:cNvPr>
                <p14:cNvContentPartPr/>
                <p14:nvPr/>
              </p14:nvContentPartPr>
              <p14:xfrm>
                <a:off x="10015514" y="2554144"/>
                <a:ext cx="161640" cy="1515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FCD02A0-01E2-4724-8361-1177766AA34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006514" y="2545144"/>
                  <a:ext cx="1792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875F1A9-0104-40AC-9C92-3E97F744502E}"/>
                    </a:ext>
                  </a:extLst>
                </p14:cNvPr>
                <p14:cNvContentPartPr/>
                <p14:nvPr/>
              </p14:nvContentPartPr>
              <p14:xfrm>
                <a:off x="10206314" y="2561344"/>
                <a:ext cx="160200" cy="167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875F1A9-0104-40AC-9C92-3E97F744502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197674" y="2552344"/>
                  <a:ext cx="177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708B0D5-88BA-45DC-8A49-EA6AB7C1E2ED}"/>
                    </a:ext>
                  </a:extLst>
                </p14:cNvPr>
                <p14:cNvContentPartPr/>
                <p14:nvPr/>
              </p14:nvContentPartPr>
              <p14:xfrm>
                <a:off x="10336634" y="2571784"/>
                <a:ext cx="166680" cy="165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708B0D5-88BA-45DC-8A49-EA6AB7C1E2E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327634" y="2563144"/>
                  <a:ext cx="184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660E1DC-7F56-489A-9040-ACB4E4256476}"/>
                    </a:ext>
                  </a:extLst>
                </p14:cNvPr>
                <p14:cNvContentPartPr/>
                <p14:nvPr/>
              </p14:nvContentPartPr>
              <p14:xfrm>
                <a:off x="10553714" y="2571784"/>
                <a:ext cx="170640" cy="1018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660E1DC-7F56-489A-9040-ACB4E425647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544714" y="2562784"/>
                  <a:ext cx="188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669393C-4647-4B60-AB65-4FA3D0CBBBCE}"/>
                    </a:ext>
                  </a:extLst>
                </p14:cNvPr>
                <p14:cNvContentPartPr/>
                <p14:nvPr/>
              </p14:nvContentPartPr>
              <p14:xfrm>
                <a:off x="10696274" y="2572504"/>
                <a:ext cx="205200" cy="1249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669393C-4647-4B60-AB65-4FA3D0CBBBC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687634" y="2563504"/>
                  <a:ext cx="222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B24E277-6CB2-428F-92F6-087EBBB8A16B}"/>
                    </a:ext>
                  </a:extLst>
                </p14:cNvPr>
                <p14:cNvContentPartPr/>
                <p14:nvPr/>
              </p14:nvContentPartPr>
              <p14:xfrm>
                <a:off x="11026034" y="2625784"/>
                <a:ext cx="111960" cy="2642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B24E277-6CB2-428F-92F6-087EBBB8A16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017394" y="2617144"/>
                  <a:ext cx="129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4FCE7EA-2016-4B46-9670-AE94FAC45432}"/>
                    </a:ext>
                  </a:extLst>
                </p14:cNvPr>
                <p14:cNvContentPartPr/>
                <p14:nvPr/>
              </p14:nvContentPartPr>
              <p14:xfrm>
                <a:off x="11109914" y="2506624"/>
                <a:ext cx="189000" cy="184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4FCE7EA-2016-4B46-9670-AE94FAC4543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101274" y="2497984"/>
                  <a:ext cx="206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5379D2C-B8E7-4C77-9DD8-5C0E81D1CCA3}"/>
                    </a:ext>
                  </a:extLst>
                </p14:cNvPr>
                <p14:cNvContentPartPr/>
                <p14:nvPr/>
              </p14:nvContentPartPr>
              <p14:xfrm>
                <a:off x="11375594" y="2528944"/>
                <a:ext cx="195840" cy="173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5379D2C-B8E7-4C77-9DD8-5C0E81D1CCA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366594" y="2520304"/>
                  <a:ext cx="213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22EE48B-C516-4A30-8011-A14880B38AE1}"/>
                    </a:ext>
                  </a:extLst>
                </p14:cNvPr>
                <p14:cNvContentPartPr/>
                <p14:nvPr/>
              </p14:nvContentPartPr>
              <p14:xfrm>
                <a:off x="11539034" y="2577904"/>
                <a:ext cx="114120" cy="1206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22EE48B-C516-4A30-8011-A14880B38AE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530394" y="2569264"/>
                  <a:ext cx="131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0584263-486E-4BDD-A242-D713CC474058}"/>
                    </a:ext>
                  </a:extLst>
                </p14:cNvPr>
                <p14:cNvContentPartPr/>
                <p14:nvPr/>
              </p14:nvContentPartPr>
              <p14:xfrm>
                <a:off x="11730194" y="2379904"/>
                <a:ext cx="174600" cy="3463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0584263-486E-4BDD-A242-D713CC47405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721554" y="2370904"/>
                  <a:ext cx="192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90935FD-7ADD-4794-A20C-6BD550140B28}"/>
                    </a:ext>
                  </a:extLst>
                </p14:cNvPr>
                <p14:cNvContentPartPr/>
                <p14:nvPr/>
              </p14:nvContentPartPr>
              <p14:xfrm>
                <a:off x="11667554" y="2515984"/>
                <a:ext cx="259560" cy="306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90935FD-7ADD-4794-A20C-6BD550140B2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658914" y="2506984"/>
                  <a:ext cx="2772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2EB7620-B4D5-476B-B526-58C903BAF268}"/>
                    </a:ext>
                  </a:extLst>
                </p14:cNvPr>
                <p14:cNvContentPartPr/>
                <p14:nvPr/>
              </p14:nvContentPartPr>
              <p14:xfrm>
                <a:off x="11927474" y="2697064"/>
                <a:ext cx="3600" cy="16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2EB7620-B4D5-476B-B526-58C903BAF26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918834" y="2688064"/>
                  <a:ext cx="212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5861A0E-E6BF-477A-8734-42B4F4BF8658}"/>
              </a:ext>
            </a:extLst>
          </p:cNvPr>
          <p:cNvGrpSpPr/>
          <p:nvPr/>
        </p:nvGrpSpPr>
        <p:grpSpPr>
          <a:xfrm>
            <a:off x="2311874" y="3162184"/>
            <a:ext cx="806760" cy="434520"/>
            <a:chOff x="2311874" y="3162184"/>
            <a:chExt cx="806760" cy="4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3CBBA15-0D5D-42B8-B499-176609BE4167}"/>
                    </a:ext>
                  </a:extLst>
                </p14:cNvPr>
                <p14:cNvContentPartPr/>
                <p14:nvPr/>
              </p14:nvContentPartPr>
              <p14:xfrm>
                <a:off x="2313314" y="3201784"/>
                <a:ext cx="231840" cy="3016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3CBBA15-0D5D-42B8-B499-176609BE416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304314" y="3192784"/>
                  <a:ext cx="2494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3E0BE05-1A0B-456F-8DF6-BDA188EFB01E}"/>
                    </a:ext>
                  </a:extLst>
                </p14:cNvPr>
                <p14:cNvContentPartPr/>
                <p14:nvPr/>
              </p14:nvContentPartPr>
              <p14:xfrm>
                <a:off x="2311874" y="3162184"/>
                <a:ext cx="261360" cy="3106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3E0BE05-1A0B-456F-8DF6-BDA188EFB01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303234" y="3153544"/>
                  <a:ext cx="279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D4BE824-96A3-4389-9ED4-A378E0A15DF6}"/>
                    </a:ext>
                  </a:extLst>
                </p14:cNvPr>
                <p14:cNvContentPartPr/>
                <p14:nvPr/>
              </p14:nvContentPartPr>
              <p14:xfrm>
                <a:off x="2633714" y="3461344"/>
                <a:ext cx="161280" cy="135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D4BE824-96A3-4389-9ED4-A378E0A15DF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625074" y="3452704"/>
                  <a:ext cx="178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4167D0E-673E-4243-93B0-C3347BF39E4B}"/>
                    </a:ext>
                  </a:extLst>
                </p14:cNvPr>
                <p14:cNvContentPartPr/>
                <p14:nvPr/>
              </p14:nvContentPartPr>
              <p14:xfrm>
                <a:off x="2935034" y="3241744"/>
                <a:ext cx="131400" cy="216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4167D0E-673E-4243-93B0-C3347BF39E4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926394" y="3233104"/>
                  <a:ext cx="149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7006271-DCE2-416F-8C04-909BAF35E232}"/>
                    </a:ext>
                  </a:extLst>
                </p14:cNvPr>
                <p14:cNvContentPartPr/>
                <p14:nvPr/>
              </p14:nvContentPartPr>
              <p14:xfrm>
                <a:off x="2983994" y="3313024"/>
                <a:ext cx="134640" cy="183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7006271-DCE2-416F-8C04-909BAF35E23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975354" y="3304024"/>
                  <a:ext cx="1522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41AD25B-C090-4409-86D9-E65803E9FC2C}"/>
              </a:ext>
            </a:extLst>
          </p:cNvPr>
          <p:cNvGrpSpPr/>
          <p:nvPr/>
        </p:nvGrpSpPr>
        <p:grpSpPr>
          <a:xfrm>
            <a:off x="3335714" y="3054184"/>
            <a:ext cx="1654920" cy="421920"/>
            <a:chOff x="3335714" y="3054184"/>
            <a:chExt cx="165492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6D7016F-A645-4139-852E-3F2C2881EE2E}"/>
                    </a:ext>
                  </a:extLst>
                </p14:cNvPr>
                <p14:cNvContentPartPr/>
                <p14:nvPr/>
              </p14:nvContentPartPr>
              <p14:xfrm>
                <a:off x="3411674" y="3198544"/>
                <a:ext cx="38880" cy="1558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6D7016F-A645-4139-852E-3F2C2881EE2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402674" y="3189544"/>
                  <a:ext cx="56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5E4C154-A3D5-4DD7-8B29-A6650D8267D4}"/>
                    </a:ext>
                  </a:extLst>
                </p14:cNvPr>
                <p14:cNvContentPartPr/>
                <p14:nvPr/>
              </p14:nvContentPartPr>
              <p14:xfrm>
                <a:off x="3344714" y="3149944"/>
                <a:ext cx="288720" cy="243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5E4C154-A3D5-4DD7-8B29-A6650D8267D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335714" y="3141304"/>
                  <a:ext cx="306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8B2ACF9-A2D8-4B72-817A-1B754A2F2B9C}"/>
                    </a:ext>
                  </a:extLst>
                </p14:cNvPr>
                <p14:cNvContentPartPr/>
                <p14:nvPr/>
              </p14:nvContentPartPr>
              <p14:xfrm>
                <a:off x="3335714" y="3200344"/>
                <a:ext cx="356400" cy="52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8B2ACF9-A2D8-4B72-817A-1B754A2F2B9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327074" y="3191704"/>
                  <a:ext cx="374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3A5A04E-6418-485C-8B3F-646102BF645D}"/>
                    </a:ext>
                  </a:extLst>
                </p14:cNvPr>
                <p14:cNvContentPartPr/>
                <p14:nvPr/>
              </p14:nvContentPartPr>
              <p14:xfrm>
                <a:off x="3917474" y="3077584"/>
                <a:ext cx="155520" cy="3985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3A5A04E-6418-485C-8B3F-646102BF645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908474" y="3068944"/>
                  <a:ext cx="1731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3B490DC-9C87-40FE-A3B5-79B484061E48}"/>
                    </a:ext>
                  </a:extLst>
                </p14:cNvPr>
                <p14:cNvContentPartPr/>
                <p14:nvPr/>
              </p14:nvContentPartPr>
              <p14:xfrm>
                <a:off x="3840434" y="3239224"/>
                <a:ext cx="291240" cy="810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3B490DC-9C87-40FE-A3B5-79B484061E4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831434" y="3230224"/>
                  <a:ext cx="308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3D1ACC9-8316-4F37-BB78-5C4F0B4B4B96}"/>
                    </a:ext>
                  </a:extLst>
                </p14:cNvPr>
                <p14:cNvContentPartPr/>
                <p14:nvPr/>
              </p14:nvContentPartPr>
              <p14:xfrm>
                <a:off x="4114034" y="3272344"/>
                <a:ext cx="133200" cy="1735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3D1ACC9-8316-4F37-BB78-5C4F0B4B4B9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105394" y="3263344"/>
                  <a:ext cx="150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F65EF00-D10E-472D-B1B7-39F328CA1931}"/>
                    </a:ext>
                  </a:extLst>
                </p14:cNvPr>
                <p14:cNvContentPartPr/>
                <p14:nvPr/>
              </p14:nvContentPartPr>
              <p14:xfrm>
                <a:off x="4326074" y="3177304"/>
                <a:ext cx="170280" cy="2520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F65EF00-D10E-472D-B1B7-39F328CA193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317074" y="3168304"/>
                  <a:ext cx="187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909E041-E954-41A8-8B9E-A85AF34BECF7}"/>
                    </a:ext>
                  </a:extLst>
                </p14:cNvPr>
                <p14:cNvContentPartPr/>
                <p14:nvPr/>
              </p14:nvContentPartPr>
              <p14:xfrm>
                <a:off x="4499594" y="3298264"/>
                <a:ext cx="129960" cy="1011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909E041-E954-41A8-8B9E-A85AF34BECF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490954" y="3289624"/>
                  <a:ext cx="147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C7D9F42-FB81-4CCE-9059-DBCDBF96AAD8}"/>
                    </a:ext>
                  </a:extLst>
                </p14:cNvPr>
                <p14:cNvContentPartPr/>
                <p14:nvPr/>
              </p14:nvContentPartPr>
              <p14:xfrm>
                <a:off x="4768154" y="3054184"/>
                <a:ext cx="101880" cy="3178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C7D9F42-FB81-4CCE-9059-DBCDBF96AAD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759154" y="3045544"/>
                  <a:ext cx="1195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B81415A-570D-4C19-B352-5A6B96F5D838}"/>
                    </a:ext>
                  </a:extLst>
                </p14:cNvPr>
                <p14:cNvContentPartPr/>
                <p14:nvPr/>
              </p14:nvContentPartPr>
              <p14:xfrm>
                <a:off x="4857074" y="3209344"/>
                <a:ext cx="133560" cy="200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B81415A-570D-4C19-B352-5A6B96F5D83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848434" y="3200704"/>
                  <a:ext cx="15120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7B328F8-7283-4886-9396-9F9FFE0D095B}"/>
              </a:ext>
            </a:extLst>
          </p:cNvPr>
          <p:cNvGrpSpPr/>
          <p:nvPr/>
        </p:nvGrpSpPr>
        <p:grpSpPr>
          <a:xfrm>
            <a:off x="5224274" y="3041584"/>
            <a:ext cx="2151000" cy="738000"/>
            <a:chOff x="5224274" y="3041584"/>
            <a:chExt cx="2151000" cy="73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6B2CE81-0E6E-4669-8C23-DBF993C852D9}"/>
                    </a:ext>
                  </a:extLst>
                </p14:cNvPr>
                <p14:cNvContentPartPr/>
                <p14:nvPr/>
              </p14:nvContentPartPr>
              <p14:xfrm>
                <a:off x="5224274" y="3213304"/>
                <a:ext cx="157680" cy="2012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6B2CE81-0E6E-4669-8C23-DBF993C852D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215274" y="3204664"/>
                  <a:ext cx="1753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0A3BEC9-60AF-4314-A54F-F577E5CA7D9D}"/>
                    </a:ext>
                  </a:extLst>
                </p14:cNvPr>
                <p14:cNvContentPartPr/>
                <p14:nvPr/>
              </p14:nvContentPartPr>
              <p14:xfrm>
                <a:off x="5389154" y="3235264"/>
                <a:ext cx="178560" cy="1548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0A3BEC9-60AF-4314-A54F-F577E5CA7D9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380154" y="3226264"/>
                  <a:ext cx="196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65F72AF-8B03-4CB2-9691-0AF8C88E41CC}"/>
                    </a:ext>
                  </a:extLst>
                </p14:cNvPr>
                <p14:cNvContentPartPr/>
                <p14:nvPr/>
              </p14:nvContentPartPr>
              <p14:xfrm>
                <a:off x="5497154" y="3218344"/>
                <a:ext cx="172800" cy="2098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65F72AF-8B03-4CB2-9691-0AF8C88E41C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488154" y="3209704"/>
                  <a:ext cx="190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0F0A05C-1D62-4574-AD86-FBAF78C71037}"/>
                    </a:ext>
                  </a:extLst>
                </p14:cNvPr>
                <p14:cNvContentPartPr/>
                <p14:nvPr/>
              </p14:nvContentPartPr>
              <p14:xfrm>
                <a:off x="5732594" y="3295384"/>
                <a:ext cx="133560" cy="1296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0F0A05C-1D62-4574-AD86-FBAF78C7103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723594" y="3286744"/>
                  <a:ext cx="1512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54AC2A7-130C-4D34-BFB5-CDD28AEE1BFE}"/>
                    </a:ext>
                  </a:extLst>
                </p14:cNvPr>
                <p14:cNvContentPartPr/>
                <p14:nvPr/>
              </p14:nvContentPartPr>
              <p14:xfrm>
                <a:off x="5962634" y="3094504"/>
                <a:ext cx="132840" cy="3430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54AC2A7-130C-4D34-BFB5-CDD28AEE1BF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953634" y="3085504"/>
                  <a:ext cx="1504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7C96A12-1B81-4E0D-819E-259682FDCBCB}"/>
                    </a:ext>
                  </a:extLst>
                </p14:cNvPr>
                <p14:cNvContentPartPr/>
                <p14:nvPr/>
              </p14:nvContentPartPr>
              <p14:xfrm>
                <a:off x="6056234" y="3041584"/>
                <a:ext cx="261720" cy="3978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7C96A12-1B81-4E0D-819E-259682FDCBC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047234" y="3032584"/>
                  <a:ext cx="2793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DD1777C-D9BA-475E-B32D-5BC08711DA80}"/>
                    </a:ext>
                  </a:extLst>
                </p14:cNvPr>
                <p14:cNvContentPartPr/>
                <p14:nvPr/>
              </p14:nvContentPartPr>
              <p14:xfrm>
                <a:off x="6326594" y="3299344"/>
                <a:ext cx="27360" cy="1116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DD1777C-D9BA-475E-B32D-5BC08711DA8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317954" y="3290344"/>
                  <a:ext cx="45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2590D2D-65E4-4075-BCB8-73123082251D}"/>
                    </a:ext>
                  </a:extLst>
                </p14:cNvPr>
                <p14:cNvContentPartPr/>
                <p14:nvPr/>
              </p14:nvContentPartPr>
              <p14:xfrm>
                <a:off x="6409034" y="3262984"/>
                <a:ext cx="227160" cy="1342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2590D2D-65E4-4075-BCB8-73123082251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400394" y="3253984"/>
                  <a:ext cx="244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688428C-55A1-4FFD-BDA4-80EEFCCDE4CC}"/>
                    </a:ext>
                  </a:extLst>
                </p14:cNvPr>
                <p14:cNvContentPartPr/>
                <p14:nvPr/>
              </p14:nvContentPartPr>
              <p14:xfrm>
                <a:off x="6668954" y="3258304"/>
                <a:ext cx="98640" cy="5212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688428C-55A1-4FFD-BDA4-80EEFCCDE4C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659954" y="3249304"/>
                  <a:ext cx="11628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FAA3F42-46EA-4AE1-B1A0-0809490C35AF}"/>
                    </a:ext>
                  </a:extLst>
                </p14:cNvPr>
                <p14:cNvContentPartPr/>
                <p14:nvPr/>
              </p14:nvContentPartPr>
              <p14:xfrm>
                <a:off x="6946154" y="3278104"/>
                <a:ext cx="29520" cy="1011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FAA3F42-46EA-4AE1-B1A0-0809490C35A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937514" y="3269104"/>
                  <a:ext cx="47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DF42D40-95A1-4691-B48A-5E41758089BB}"/>
                    </a:ext>
                  </a:extLst>
                </p14:cNvPr>
                <p14:cNvContentPartPr/>
                <p14:nvPr/>
              </p14:nvContentPartPr>
              <p14:xfrm>
                <a:off x="7054154" y="3189544"/>
                <a:ext cx="11880" cy="50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DF42D40-95A1-4691-B48A-5E41758089B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045514" y="3180544"/>
                  <a:ext cx="29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4471B13-8BF5-4019-80D1-33C27B3AC8F7}"/>
                    </a:ext>
                  </a:extLst>
                </p14:cNvPr>
                <p14:cNvContentPartPr/>
                <p14:nvPr/>
              </p14:nvContentPartPr>
              <p14:xfrm>
                <a:off x="7114994" y="3221224"/>
                <a:ext cx="260280" cy="1742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4471B13-8BF5-4019-80D1-33C27B3AC8F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105994" y="3212224"/>
                  <a:ext cx="27792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A478EB5-94CF-4DF9-A1AE-FB52F4B6C16E}"/>
              </a:ext>
            </a:extLst>
          </p:cNvPr>
          <p:cNvGrpSpPr/>
          <p:nvPr/>
        </p:nvGrpSpPr>
        <p:grpSpPr>
          <a:xfrm>
            <a:off x="2396114" y="3844744"/>
            <a:ext cx="367920" cy="459000"/>
            <a:chOff x="2396114" y="3844744"/>
            <a:chExt cx="36792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B3A7CD0-529D-4736-8F5F-515D061C6BB3}"/>
                    </a:ext>
                  </a:extLst>
                </p14:cNvPr>
                <p14:cNvContentPartPr/>
                <p14:nvPr/>
              </p14:nvContentPartPr>
              <p14:xfrm>
                <a:off x="2396114" y="3859144"/>
                <a:ext cx="197640" cy="3020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B3A7CD0-529D-4736-8F5F-515D061C6BB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387114" y="3850144"/>
                  <a:ext cx="2152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F413874-AEEC-4FFE-B560-A1DC2ECE65CA}"/>
                    </a:ext>
                  </a:extLst>
                </p14:cNvPr>
                <p14:cNvContentPartPr/>
                <p14:nvPr/>
              </p14:nvContentPartPr>
              <p14:xfrm>
                <a:off x="2415554" y="3844744"/>
                <a:ext cx="205920" cy="2653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F413874-AEEC-4FFE-B560-A1DC2ECE65C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406554" y="3836104"/>
                  <a:ext cx="2235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4E415BF-21A7-4D5A-9DED-28DC3E0812B9}"/>
                    </a:ext>
                  </a:extLst>
                </p14:cNvPr>
                <p14:cNvContentPartPr/>
                <p14:nvPr/>
              </p14:nvContentPartPr>
              <p14:xfrm>
                <a:off x="2632274" y="4129144"/>
                <a:ext cx="131760" cy="1746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4E415BF-21A7-4D5A-9DED-28DC3E0812B9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623634" y="4120504"/>
                  <a:ext cx="14940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1577A7F-7F1D-4782-A060-4D1A3008A080}"/>
              </a:ext>
            </a:extLst>
          </p:cNvPr>
          <p:cNvGrpSpPr/>
          <p:nvPr/>
        </p:nvGrpSpPr>
        <p:grpSpPr>
          <a:xfrm>
            <a:off x="3009194" y="3931504"/>
            <a:ext cx="123840" cy="107280"/>
            <a:chOff x="3009194" y="3931504"/>
            <a:chExt cx="123840" cy="10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4FE130C-1AF9-48B3-90B3-6CEF04FF713D}"/>
                    </a:ext>
                  </a:extLst>
                </p14:cNvPr>
                <p14:cNvContentPartPr/>
                <p14:nvPr/>
              </p14:nvContentPartPr>
              <p14:xfrm>
                <a:off x="3009194" y="3931504"/>
                <a:ext cx="123840" cy="165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4FE130C-1AF9-48B3-90B3-6CEF04FF713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000554" y="3922504"/>
                  <a:ext cx="141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08E32A9-F2E0-455D-B927-7B95BB6FF90E}"/>
                    </a:ext>
                  </a:extLst>
                </p14:cNvPr>
                <p14:cNvContentPartPr/>
                <p14:nvPr/>
              </p14:nvContentPartPr>
              <p14:xfrm>
                <a:off x="3017114" y="4008184"/>
                <a:ext cx="96120" cy="306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08E32A9-F2E0-455D-B927-7B95BB6FF90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008474" y="3999544"/>
                  <a:ext cx="11376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B0C68C07-2ADE-45B3-8621-D885525EAA9A}"/>
              </a:ext>
            </a:extLst>
          </p:cNvPr>
          <p:cNvGrpSpPr/>
          <p:nvPr/>
        </p:nvGrpSpPr>
        <p:grpSpPr>
          <a:xfrm>
            <a:off x="3360914" y="3792544"/>
            <a:ext cx="322200" cy="192240"/>
            <a:chOff x="3360914" y="3792544"/>
            <a:chExt cx="32220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81EB62E-5C6F-4EFE-9F1B-A7C6DC0DE777}"/>
                    </a:ext>
                  </a:extLst>
                </p14:cNvPr>
                <p14:cNvContentPartPr/>
                <p14:nvPr/>
              </p14:nvContentPartPr>
              <p14:xfrm>
                <a:off x="3453794" y="3817024"/>
                <a:ext cx="27720" cy="1587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81EB62E-5C6F-4EFE-9F1B-A7C6DC0DE77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445154" y="3808024"/>
                  <a:ext cx="453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3C22619-C036-4365-A20A-A3C14FE9F086}"/>
                    </a:ext>
                  </a:extLst>
                </p14:cNvPr>
                <p14:cNvContentPartPr/>
                <p14:nvPr/>
              </p14:nvContentPartPr>
              <p14:xfrm>
                <a:off x="3546314" y="3792544"/>
                <a:ext cx="61200" cy="1922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3C22619-C036-4365-A20A-A3C14FE9F08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537674" y="3783544"/>
                  <a:ext cx="78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7AC23F3-07D8-46C1-8073-DC04D5FACE73}"/>
                    </a:ext>
                  </a:extLst>
                </p14:cNvPr>
                <p14:cNvContentPartPr/>
                <p14:nvPr/>
              </p14:nvContentPartPr>
              <p14:xfrm>
                <a:off x="3360914" y="3932224"/>
                <a:ext cx="245160" cy="205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7AC23F3-07D8-46C1-8073-DC04D5FACE7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352274" y="3923224"/>
                  <a:ext cx="262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8F82BAF-D47B-4C6F-B217-3DD75E0E7F7B}"/>
                    </a:ext>
                  </a:extLst>
                </p14:cNvPr>
                <p14:cNvContentPartPr/>
                <p14:nvPr/>
              </p14:nvContentPartPr>
              <p14:xfrm>
                <a:off x="3379994" y="3814864"/>
                <a:ext cx="303120" cy="766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8F82BAF-D47B-4C6F-B217-3DD75E0E7F7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370994" y="3806224"/>
                  <a:ext cx="32076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056BB9A1-3374-4975-987B-BD406BF340CF}"/>
              </a:ext>
            </a:extLst>
          </p:cNvPr>
          <p:cNvGrpSpPr/>
          <p:nvPr/>
        </p:nvGrpSpPr>
        <p:grpSpPr>
          <a:xfrm>
            <a:off x="3902714" y="3703984"/>
            <a:ext cx="1112760" cy="417240"/>
            <a:chOff x="3902714" y="3703984"/>
            <a:chExt cx="1112760" cy="4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1498BA6-3CB2-4CB2-B3A7-2FD4F2E90BCE}"/>
                    </a:ext>
                  </a:extLst>
                </p14:cNvPr>
                <p14:cNvContentPartPr/>
                <p14:nvPr/>
              </p14:nvContentPartPr>
              <p14:xfrm>
                <a:off x="3966074" y="3729904"/>
                <a:ext cx="210600" cy="3913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1498BA6-3CB2-4CB2-B3A7-2FD4F2E90BC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957074" y="3720904"/>
                  <a:ext cx="22824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2E8D4EF-7A10-49A2-AF7E-E8345C432FDA}"/>
                    </a:ext>
                  </a:extLst>
                </p14:cNvPr>
                <p14:cNvContentPartPr/>
                <p14:nvPr/>
              </p14:nvContentPartPr>
              <p14:xfrm>
                <a:off x="3902714" y="3896584"/>
                <a:ext cx="345600" cy="946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2E8D4EF-7A10-49A2-AF7E-E8345C432FD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893714" y="3887584"/>
                  <a:ext cx="363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EFA8397-5928-4A40-BB04-9C8D263AC69C}"/>
                    </a:ext>
                  </a:extLst>
                </p14:cNvPr>
                <p14:cNvContentPartPr/>
                <p14:nvPr/>
              </p14:nvContentPartPr>
              <p14:xfrm>
                <a:off x="4207994" y="3924664"/>
                <a:ext cx="176760" cy="1663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EFA8397-5928-4A40-BB04-9C8D263AC69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198994" y="3915664"/>
                  <a:ext cx="194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7AB359E-C24E-42AD-A209-EE9F69FA1AA7}"/>
                    </a:ext>
                  </a:extLst>
                </p14:cNvPr>
                <p14:cNvContentPartPr/>
                <p14:nvPr/>
              </p14:nvContentPartPr>
              <p14:xfrm>
                <a:off x="4418954" y="3826024"/>
                <a:ext cx="158040" cy="2548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7AB359E-C24E-42AD-A209-EE9F69FA1AA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410314" y="3817384"/>
                  <a:ext cx="1756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4C9A3D0-AAD8-4EDB-A4E2-DC55AB1E4C76}"/>
                    </a:ext>
                  </a:extLst>
                </p14:cNvPr>
                <p14:cNvContentPartPr/>
                <p14:nvPr/>
              </p14:nvContentPartPr>
              <p14:xfrm>
                <a:off x="4557914" y="3955264"/>
                <a:ext cx="141840" cy="770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4C9A3D0-AAD8-4EDB-A4E2-DC55AB1E4C7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549274" y="3946264"/>
                  <a:ext cx="1594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CD06027-2DED-4326-9640-264C9C2769FA}"/>
                    </a:ext>
                  </a:extLst>
                </p14:cNvPr>
                <p14:cNvContentPartPr/>
                <p14:nvPr/>
              </p14:nvContentPartPr>
              <p14:xfrm>
                <a:off x="4800554" y="3703984"/>
                <a:ext cx="164160" cy="3214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CD06027-2DED-4326-9640-264C9C2769F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791554" y="3694984"/>
                  <a:ext cx="1818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73BF12B8-D817-4B0C-BE27-DCF51F1A8DE3}"/>
                    </a:ext>
                  </a:extLst>
                </p14:cNvPr>
                <p14:cNvContentPartPr/>
                <p14:nvPr/>
              </p14:nvContentPartPr>
              <p14:xfrm>
                <a:off x="4846994" y="3829264"/>
                <a:ext cx="168480" cy="2264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3BF12B8-D817-4B0C-BE27-DCF51F1A8DE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837994" y="3820624"/>
                  <a:ext cx="18612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E536C54D-7F18-4895-8BB3-E5ECBAE6D5E8}"/>
              </a:ext>
            </a:extLst>
          </p:cNvPr>
          <p:cNvGrpSpPr/>
          <p:nvPr/>
        </p:nvGrpSpPr>
        <p:grpSpPr>
          <a:xfrm>
            <a:off x="5319314" y="3628384"/>
            <a:ext cx="1620000" cy="719280"/>
            <a:chOff x="5319314" y="3628384"/>
            <a:chExt cx="1620000" cy="71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DA896041-2D7F-4A41-A721-7FA5CF251DB2}"/>
                    </a:ext>
                  </a:extLst>
                </p14:cNvPr>
                <p14:cNvContentPartPr/>
                <p14:nvPr/>
              </p14:nvContentPartPr>
              <p14:xfrm>
                <a:off x="5319314" y="3853744"/>
                <a:ext cx="178920" cy="1684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DA896041-2D7F-4A41-A721-7FA5CF251DB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310314" y="3845104"/>
                  <a:ext cx="196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6EBAB1C-76A2-4B0C-AD86-1C3033775DC8}"/>
                    </a:ext>
                  </a:extLst>
                </p14:cNvPr>
                <p14:cNvContentPartPr/>
                <p14:nvPr/>
              </p14:nvContentPartPr>
              <p14:xfrm>
                <a:off x="5487434" y="3861304"/>
                <a:ext cx="190800" cy="1540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6EBAB1C-76A2-4B0C-AD86-1C3033775DC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478794" y="3852304"/>
                  <a:ext cx="208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0BCA176-2C93-4F51-9022-41BB09AF0D48}"/>
                    </a:ext>
                  </a:extLst>
                </p14:cNvPr>
                <p14:cNvContentPartPr/>
                <p14:nvPr/>
              </p14:nvContentPartPr>
              <p14:xfrm>
                <a:off x="5637554" y="3826024"/>
                <a:ext cx="175680" cy="1998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0BCA176-2C93-4F51-9022-41BB09AF0D4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628554" y="3817384"/>
                  <a:ext cx="193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A78A23A-AE65-461F-AE18-D80E60C76FCC}"/>
                    </a:ext>
                  </a:extLst>
                </p14:cNvPr>
                <p14:cNvContentPartPr/>
                <p14:nvPr/>
              </p14:nvContentPartPr>
              <p14:xfrm>
                <a:off x="5870474" y="3906304"/>
                <a:ext cx="92520" cy="1036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A78A23A-AE65-461F-AE18-D80E60C76FC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861474" y="3897304"/>
                  <a:ext cx="110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E6B3EFB-6C1A-4F34-86DE-FD8A68B57EBF}"/>
                    </a:ext>
                  </a:extLst>
                </p14:cNvPr>
                <p14:cNvContentPartPr/>
                <p14:nvPr/>
              </p14:nvContentPartPr>
              <p14:xfrm>
                <a:off x="6051554" y="3697504"/>
                <a:ext cx="172440" cy="3726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E6B3EFB-6C1A-4F34-86DE-FD8A68B57EB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042914" y="3688504"/>
                  <a:ext cx="1900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35BFA811-680B-41CB-926B-2FDD5EE5C99F}"/>
                    </a:ext>
                  </a:extLst>
                </p14:cNvPr>
                <p14:cNvContentPartPr/>
                <p14:nvPr/>
              </p14:nvContentPartPr>
              <p14:xfrm>
                <a:off x="6285194" y="3628384"/>
                <a:ext cx="172440" cy="4075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35BFA811-680B-41CB-926B-2FDD5EE5C99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276194" y="3619384"/>
                  <a:ext cx="1900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4A4DE40-E598-411D-AACC-F32092FF46EA}"/>
                    </a:ext>
                  </a:extLst>
                </p14:cNvPr>
                <p14:cNvContentPartPr/>
                <p14:nvPr/>
              </p14:nvContentPartPr>
              <p14:xfrm>
                <a:off x="6218954" y="3855904"/>
                <a:ext cx="211680" cy="709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4A4DE40-E598-411D-AACC-F32092FF46E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210314" y="3846904"/>
                  <a:ext cx="2293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C6E7A76-53D4-49AA-B391-B89A712E6E71}"/>
                    </a:ext>
                  </a:extLst>
                </p14:cNvPr>
                <p14:cNvContentPartPr/>
                <p14:nvPr/>
              </p14:nvContentPartPr>
              <p14:xfrm>
                <a:off x="6452594" y="3925744"/>
                <a:ext cx="57240" cy="774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C6E7A76-53D4-49AA-B391-B89A712E6E7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443594" y="3916744"/>
                  <a:ext cx="74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9BA231B-0DC6-4149-90FA-EC13126F028B}"/>
                    </a:ext>
                  </a:extLst>
                </p14:cNvPr>
                <p14:cNvContentPartPr/>
                <p14:nvPr/>
              </p14:nvContentPartPr>
              <p14:xfrm>
                <a:off x="6605954" y="3910264"/>
                <a:ext cx="110520" cy="784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9BA231B-0DC6-4149-90FA-EC13126F028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597314" y="3901264"/>
                  <a:ext cx="1281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49C342E-A537-4E1E-811A-A7F0C57595DC}"/>
                    </a:ext>
                  </a:extLst>
                </p14:cNvPr>
                <p14:cNvContentPartPr/>
                <p14:nvPr/>
              </p14:nvContentPartPr>
              <p14:xfrm>
                <a:off x="6722594" y="3877504"/>
                <a:ext cx="216720" cy="4701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49C342E-A537-4E1E-811A-A7F0C57595D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713594" y="3868864"/>
                  <a:ext cx="234360" cy="48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A3B0D233-F86F-4CDD-8380-3BF7883BA849}"/>
              </a:ext>
            </a:extLst>
          </p:cNvPr>
          <p:cNvGrpSpPr/>
          <p:nvPr/>
        </p:nvGrpSpPr>
        <p:grpSpPr>
          <a:xfrm>
            <a:off x="7192394" y="3742864"/>
            <a:ext cx="242280" cy="204480"/>
            <a:chOff x="7192394" y="3742864"/>
            <a:chExt cx="242280" cy="2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1ADE9DD-2973-4FB7-B4BC-8507C87FBFA9}"/>
                    </a:ext>
                  </a:extLst>
                </p14:cNvPr>
                <p14:cNvContentPartPr/>
                <p14:nvPr/>
              </p14:nvContentPartPr>
              <p14:xfrm>
                <a:off x="7192394" y="3832864"/>
                <a:ext cx="35280" cy="885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1ADE9DD-2973-4FB7-B4BC-8507C87FBFA9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183754" y="3823864"/>
                  <a:ext cx="529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542C431-C26F-4E39-82C2-49B806058F4B}"/>
                    </a:ext>
                  </a:extLst>
                </p14:cNvPr>
                <p14:cNvContentPartPr/>
                <p14:nvPr/>
              </p14:nvContentPartPr>
              <p14:xfrm>
                <a:off x="7266194" y="3742864"/>
                <a:ext cx="8640" cy="385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542C431-C26F-4E39-82C2-49B806058F4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257194" y="3733864"/>
                  <a:ext cx="26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EAFE481-17C7-468F-B922-2A490F73F3BE}"/>
                    </a:ext>
                  </a:extLst>
                </p14:cNvPr>
                <p14:cNvContentPartPr/>
                <p14:nvPr/>
              </p14:nvContentPartPr>
              <p14:xfrm>
                <a:off x="7309754" y="3796864"/>
                <a:ext cx="124920" cy="1504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EAFE481-17C7-468F-B922-2A490F73F3B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300754" y="3788224"/>
                  <a:ext cx="14256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EACE5B7-E83B-4ACB-A8B1-E928C01C5AD7}"/>
              </a:ext>
            </a:extLst>
          </p:cNvPr>
          <p:cNvGrpSpPr/>
          <p:nvPr/>
        </p:nvGrpSpPr>
        <p:grpSpPr>
          <a:xfrm>
            <a:off x="7717994" y="2992264"/>
            <a:ext cx="4206600" cy="1093320"/>
            <a:chOff x="7717994" y="2992264"/>
            <a:chExt cx="4206600" cy="10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6A4A300-C3E6-4072-A76E-43250A8A027B}"/>
                    </a:ext>
                  </a:extLst>
                </p14:cNvPr>
                <p14:cNvContentPartPr/>
                <p14:nvPr/>
              </p14:nvContentPartPr>
              <p14:xfrm>
                <a:off x="10867634" y="3210064"/>
                <a:ext cx="165600" cy="1699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6A4A300-C3E6-4072-A76E-43250A8A027B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858994" y="3201424"/>
                  <a:ext cx="183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C0F7543-9D9B-44D3-A170-D2B5B7F0B254}"/>
                    </a:ext>
                  </a:extLst>
                </p14:cNvPr>
                <p14:cNvContentPartPr/>
                <p14:nvPr/>
              </p14:nvContentPartPr>
              <p14:xfrm>
                <a:off x="11019554" y="3235984"/>
                <a:ext cx="145080" cy="1393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C0F7543-9D9B-44D3-A170-D2B5B7F0B254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010914" y="3227344"/>
                  <a:ext cx="1627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6AD9A43-C5C4-439B-A5C3-74822D7D01F0}"/>
                    </a:ext>
                  </a:extLst>
                </p14:cNvPr>
                <p14:cNvContentPartPr/>
                <p14:nvPr/>
              </p14:nvContentPartPr>
              <p14:xfrm>
                <a:off x="11203514" y="3198904"/>
                <a:ext cx="167760" cy="1864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6AD9A43-C5C4-439B-A5C3-74822D7D01F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1194874" y="3189904"/>
                  <a:ext cx="1854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6DBA620-3C7A-41E3-921D-BBBCA88E1127}"/>
                    </a:ext>
                  </a:extLst>
                </p14:cNvPr>
                <p14:cNvContentPartPr/>
                <p14:nvPr/>
              </p14:nvContentPartPr>
              <p14:xfrm>
                <a:off x="11404754" y="3208264"/>
                <a:ext cx="203040" cy="2077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6DBA620-3C7A-41E3-921D-BBBCA88E112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1396114" y="3199624"/>
                  <a:ext cx="2206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60391B4-BEA7-41E6-B2B4-560498AC3060}"/>
                    </a:ext>
                  </a:extLst>
                </p14:cNvPr>
                <p14:cNvContentPartPr/>
                <p14:nvPr/>
              </p14:nvContentPartPr>
              <p14:xfrm>
                <a:off x="7755434" y="3158944"/>
                <a:ext cx="204120" cy="2559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60391B4-BEA7-41E6-B2B4-560498AC306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746434" y="3149944"/>
                  <a:ext cx="221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243C789-3F15-407D-B44B-00AD4A5273C5}"/>
                    </a:ext>
                  </a:extLst>
                </p14:cNvPr>
                <p14:cNvContentPartPr/>
                <p14:nvPr/>
              </p14:nvContentPartPr>
              <p14:xfrm>
                <a:off x="7998074" y="3207544"/>
                <a:ext cx="140400" cy="1648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243C789-3F15-407D-B44B-00AD4A5273C5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989074" y="3198544"/>
                  <a:ext cx="1580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4059A81-475F-4FE3-A8F8-959F8546A286}"/>
                    </a:ext>
                  </a:extLst>
                </p14:cNvPr>
                <p14:cNvContentPartPr/>
                <p14:nvPr/>
              </p14:nvContentPartPr>
              <p14:xfrm>
                <a:off x="8194274" y="3232024"/>
                <a:ext cx="113400" cy="1508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4059A81-475F-4FE3-A8F8-959F8546A28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185634" y="3223384"/>
                  <a:ext cx="131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9866D29-D90C-4542-B40A-431F8A09991D}"/>
                    </a:ext>
                  </a:extLst>
                </p14:cNvPr>
                <p14:cNvContentPartPr/>
                <p14:nvPr/>
              </p14:nvContentPartPr>
              <p14:xfrm>
                <a:off x="8296514" y="3220864"/>
                <a:ext cx="191160" cy="1494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9866D29-D90C-4542-B40A-431F8A09991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287514" y="3211864"/>
                  <a:ext cx="2088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7BCA86F-7FF2-4951-A889-E3010ACBF114}"/>
                    </a:ext>
                  </a:extLst>
                </p14:cNvPr>
                <p14:cNvContentPartPr/>
                <p14:nvPr/>
              </p14:nvContentPartPr>
              <p14:xfrm>
                <a:off x="8496314" y="3195304"/>
                <a:ext cx="180720" cy="1450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7BCA86F-7FF2-4951-A889-E3010ACBF11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487674" y="3186304"/>
                  <a:ext cx="198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F682A15-E87F-41C2-BF84-4CC752720592}"/>
                    </a:ext>
                  </a:extLst>
                </p14:cNvPr>
                <p14:cNvContentPartPr/>
                <p14:nvPr/>
              </p14:nvContentPartPr>
              <p14:xfrm>
                <a:off x="8695034" y="3220864"/>
                <a:ext cx="149400" cy="1720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F682A15-E87F-41C2-BF84-4CC752720592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686034" y="3212224"/>
                  <a:ext cx="167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ECF19D0-B5BC-436D-B364-71F04B009368}"/>
                    </a:ext>
                  </a:extLst>
                </p14:cNvPr>
                <p14:cNvContentPartPr/>
                <p14:nvPr/>
              </p14:nvContentPartPr>
              <p14:xfrm>
                <a:off x="8986634" y="3305824"/>
                <a:ext cx="108360" cy="2732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ECF19D0-B5BC-436D-B364-71F04B009368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977994" y="3296824"/>
                  <a:ext cx="1260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A309BA2-DAB5-454D-8312-8262A14240AD}"/>
                    </a:ext>
                  </a:extLst>
                </p14:cNvPr>
                <p14:cNvContentPartPr/>
                <p14:nvPr/>
              </p14:nvContentPartPr>
              <p14:xfrm>
                <a:off x="9050354" y="3161464"/>
                <a:ext cx="270000" cy="1980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A309BA2-DAB5-454D-8312-8262A14240A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041354" y="3152824"/>
                  <a:ext cx="287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1ACEB95-249C-4436-8FDF-B2B4403FCA44}"/>
                    </a:ext>
                  </a:extLst>
                </p14:cNvPr>
                <p14:cNvContentPartPr/>
                <p14:nvPr/>
              </p14:nvContentPartPr>
              <p14:xfrm>
                <a:off x="9347354" y="3224464"/>
                <a:ext cx="132840" cy="1749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1ACEB95-249C-4436-8FDF-B2B4403FCA4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338354" y="3215464"/>
                  <a:ext cx="150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ABB8686-D9BA-499E-8633-5169F5B13232}"/>
                    </a:ext>
                  </a:extLst>
                </p14:cNvPr>
                <p14:cNvContentPartPr/>
                <p14:nvPr/>
              </p14:nvContentPartPr>
              <p14:xfrm>
                <a:off x="9498914" y="3243184"/>
                <a:ext cx="100080" cy="1346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ABB8686-D9BA-499E-8633-5169F5B1323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490274" y="3234184"/>
                  <a:ext cx="117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818070B-12E8-4BAF-8F14-DCC2F9F345C6}"/>
                    </a:ext>
                  </a:extLst>
                </p14:cNvPr>
                <p14:cNvContentPartPr/>
                <p14:nvPr/>
              </p14:nvContentPartPr>
              <p14:xfrm>
                <a:off x="9739754" y="3007024"/>
                <a:ext cx="179280" cy="3952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818070B-12E8-4BAF-8F14-DCC2F9F345C6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730754" y="2998384"/>
                  <a:ext cx="1969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E682E01-C647-430B-BF18-57CDD7BAC4D3}"/>
                    </a:ext>
                  </a:extLst>
                </p14:cNvPr>
                <p14:cNvContentPartPr/>
                <p14:nvPr/>
              </p14:nvContentPartPr>
              <p14:xfrm>
                <a:off x="9660194" y="3175144"/>
                <a:ext cx="275040" cy="518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E682E01-C647-430B-BF18-57CDD7BAC4D3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651194" y="3166504"/>
                  <a:ext cx="292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EF799BC-C9A5-4EEE-B7A5-EAEE4CB01A27}"/>
                    </a:ext>
                  </a:extLst>
                </p14:cNvPr>
                <p14:cNvContentPartPr/>
                <p14:nvPr/>
              </p14:nvContentPartPr>
              <p14:xfrm>
                <a:off x="9890954" y="3347224"/>
                <a:ext cx="6120" cy="223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EF799BC-C9A5-4EEE-B7A5-EAEE4CB01A27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881954" y="3338224"/>
                  <a:ext cx="237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E058CC2-754A-4DA0-8F31-EB4BF9235684}"/>
                    </a:ext>
                  </a:extLst>
                </p14:cNvPr>
                <p14:cNvContentPartPr/>
                <p14:nvPr/>
              </p14:nvContentPartPr>
              <p14:xfrm>
                <a:off x="10012274" y="2992264"/>
                <a:ext cx="305280" cy="5580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E058CC2-754A-4DA0-8F31-EB4BF9235684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003634" y="2983624"/>
                  <a:ext cx="32292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F32A861-0270-430B-B049-C2BC497C3581}"/>
                    </a:ext>
                  </a:extLst>
                </p14:cNvPr>
                <p14:cNvContentPartPr/>
                <p14:nvPr/>
              </p14:nvContentPartPr>
              <p14:xfrm>
                <a:off x="10252394" y="3258664"/>
                <a:ext cx="150840" cy="1494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F32A861-0270-430B-B049-C2BC497C358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243394" y="3250024"/>
                  <a:ext cx="168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09F589A-0684-42B6-8225-2BA139BCE5CE}"/>
                    </a:ext>
                  </a:extLst>
                </p14:cNvPr>
                <p14:cNvContentPartPr/>
                <p14:nvPr/>
              </p14:nvContentPartPr>
              <p14:xfrm>
                <a:off x="10502594" y="3252184"/>
                <a:ext cx="93240" cy="1566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09F589A-0684-42B6-8225-2BA139BCE5CE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493594" y="3243184"/>
                  <a:ext cx="110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21A93D8-DCB6-4EFC-959E-A0C2F1D15CED}"/>
                    </a:ext>
                  </a:extLst>
                </p14:cNvPr>
                <p14:cNvContentPartPr/>
                <p14:nvPr/>
              </p14:nvContentPartPr>
              <p14:xfrm>
                <a:off x="7717994" y="3542704"/>
                <a:ext cx="163800" cy="3697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21A93D8-DCB6-4EFC-959E-A0C2F1D15CE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7709354" y="3533704"/>
                  <a:ext cx="1814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B95B701-5844-41D7-B52A-71EDEFBE34FF}"/>
                    </a:ext>
                  </a:extLst>
                </p14:cNvPr>
                <p14:cNvContentPartPr/>
                <p14:nvPr/>
              </p14:nvContentPartPr>
              <p14:xfrm>
                <a:off x="7928594" y="3765184"/>
                <a:ext cx="86040" cy="1328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B95B701-5844-41D7-B52A-71EDEFBE34FF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7919954" y="3756544"/>
                  <a:ext cx="103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68FE90A-D0B5-4E27-9525-FBA38F558855}"/>
                    </a:ext>
                  </a:extLst>
                </p14:cNvPr>
                <p14:cNvContentPartPr/>
                <p14:nvPr/>
              </p14:nvContentPartPr>
              <p14:xfrm>
                <a:off x="8120114" y="3559264"/>
                <a:ext cx="132840" cy="3157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68FE90A-D0B5-4E27-9525-FBA38F558855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111114" y="3550264"/>
                  <a:ext cx="1504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3E8B147-EE78-43AC-9AAA-A72C20E4F222}"/>
                    </a:ext>
                  </a:extLst>
                </p14:cNvPr>
                <p14:cNvContentPartPr/>
                <p14:nvPr/>
              </p14:nvContentPartPr>
              <p14:xfrm>
                <a:off x="8056754" y="3703984"/>
                <a:ext cx="194040" cy="345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3E8B147-EE78-43AC-9AAA-A72C20E4F222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048114" y="3694984"/>
                  <a:ext cx="211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215DD6D1-CF08-4C0C-8860-EAFFF29EE823}"/>
                    </a:ext>
                  </a:extLst>
                </p14:cNvPr>
                <p14:cNvContentPartPr/>
                <p14:nvPr/>
              </p14:nvContentPartPr>
              <p14:xfrm>
                <a:off x="8390114" y="3484744"/>
                <a:ext cx="144000" cy="3513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215DD6D1-CF08-4C0C-8860-EAFFF29EE82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381474" y="3476104"/>
                  <a:ext cx="1616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8ED3E3F-73B8-4DB4-8B6D-44BAE12CC13F}"/>
                    </a:ext>
                  </a:extLst>
                </p14:cNvPr>
                <p14:cNvContentPartPr/>
                <p14:nvPr/>
              </p14:nvContentPartPr>
              <p14:xfrm>
                <a:off x="8728874" y="3685984"/>
                <a:ext cx="239040" cy="1857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8ED3E3F-73B8-4DB4-8B6D-44BAE12CC13F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719874" y="3676984"/>
                  <a:ext cx="2566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66E69255-DD4A-43F3-8A90-E273E9AD2E09}"/>
                    </a:ext>
                  </a:extLst>
                </p14:cNvPr>
                <p14:cNvContentPartPr/>
                <p14:nvPr/>
              </p14:nvContentPartPr>
              <p14:xfrm>
                <a:off x="8944154" y="3726664"/>
                <a:ext cx="124200" cy="1656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66E69255-DD4A-43F3-8A90-E273E9AD2E0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935514" y="3717664"/>
                  <a:ext cx="141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00852EC-1946-4BD7-BADD-B270DB39E678}"/>
                    </a:ext>
                  </a:extLst>
                </p14:cNvPr>
                <p14:cNvContentPartPr/>
                <p14:nvPr/>
              </p14:nvContentPartPr>
              <p14:xfrm>
                <a:off x="9115154" y="3734224"/>
                <a:ext cx="101880" cy="1800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00852EC-1946-4BD7-BADD-B270DB39E678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106154" y="3725584"/>
                  <a:ext cx="119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7CBEEBE-E9AD-4359-91D8-98BA03BEB1E0}"/>
                    </a:ext>
                  </a:extLst>
                </p14:cNvPr>
                <p14:cNvContentPartPr/>
                <p14:nvPr/>
              </p14:nvContentPartPr>
              <p14:xfrm>
                <a:off x="9258074" y="3714424"/>
                <a:ext cx="296280" cy="1695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7CBEEBE-E9AD-4359-91D8-98BA03BEB1E0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249434" y="3705784"/>
                  <a:ext cx="313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929F354-8AD2-40FE-A39E-299AED3ABF9D}"/>
                    </a:ext>
                  </a:extLst>
                </p14:cNvPr>
                <p14:cNvContentPartPr/>
                <p14:nvPr/>
              </p14:nvContentPartPr>
              <p14:xfrm>
                <a:off x="9536714" y="3738904"/>
                <a:ext cx="190440" cy="1681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929F354-8AD2-40FE-A39E-299AED3ABF9D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527714" y="3729904"/>
                  <a:ext cx="208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911A8FF2-64D1-44C3-AAD3-8B246EAA040A}"/>
                    </a:ext>
                  </a:extLst>
                </p14:cNvPr>
                <p14:cNvContentPartPr/>
                <p14:nvPr/>
              </p14:nvContentPartPr>
              <p14:xfrm>
                <a:off x="9775394" y="3817744"/>
                <a:ext cx="105480" cy="2678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911A8FF2-64D1-44C3-AAD3-8B246EAA040A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766754" y="3808744"/>
                  <a:ext cx="1231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A8F6492-0967-402F-AFCD-C8CD1AC0F3A1}"/>
                    </a:ext>
                  </a:extLst>
                </p14:cNvPr>
                <p14:cNvContentPartPr/>
                <p14:nvPr/>
              </p14:nvContentPartPr>
              <p14:xfrm>
                <a:off x="9852434" y="3640624"/>
                <a:ext cx="256680" cy="2134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A8F6492-0967-402F-AFCD-C8CD1AC0F3A1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9843434" y="3631984"/>
                  <a:ext cx="2743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AE03642-36A9-4553-8462-FE79FD8C5DD2}"/>
                    </a:ext>
                  </a:extLst>
                </p14:cNvPr>
                <p14:cNvContentPartPr/>
                <p14:nvPr/>
              </p14:nvContentPartPr>
              <p14:xfrm>
                <a:off x="10132154" y="3709024"/>
                <a:ext cx="98640" cy="1443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AE03642-36A9-4553-8462-FE79FD8C5DD2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0123154" y="3700384"/>
                  <a:ext cx="116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D9B4501-9857-4DFA-BAD7-59B0F52E49A8}"/>
                    </a:ext>
                  </a:extLst>
                </p14:cNvPr>
                <p14:cNvContentPartPr/>
                <p14:nvPr/>
              </p14:nvContentPartPr>
              <p14:xfrm>
                <a:off x="10288034" y="3729904"/>
                <a:ext cx="97200" cy="1249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D9B4501-9857-4DFA-BAD7-59B0F52E49A8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0279394" y="3721264"/>
                  <a:ext cx="114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33D9AB2-CB82-44B7-BF49-A797EB9AD4F6}"/>
                    </a:ext>
                  </a:extLst>
                </p14:cNvPr>
                <p14:cNvContentPartPr/>
                <p14:nvPr/>
              </p14:nvContentPartPr>
              <p14:xfrm>
                <a:off x="10507634" y="3482944"/>
                <a:ext cx="147600" cy="3686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33D9AB2-CB82-44B7-BF49-A797EB9AD4F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0498634" y="3473944"/>
                  <a:ext cx="1652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432648A-97EC-4B8A-B8DE-D7E62FB5423E}"/>
                    </a:ext>
                  </a:extLst>
                </p14:cNvPr>
                <p14:cNvContentPartPr/>
                <p14:nvPr/>
              </p14:nvContentPartPr>
              <p14:xfrm>
                <a:off x="10439594" y="3635224"/>
                <a:ext cx="295560" cy="705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432648A-97EC-4B8A-B8DE-D7E62FB5423E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430954" y="3626584"/>
                  <a:ext cx="3132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4D7F2D8-0C0B-40B4-AEDE-E59DB7629F9D}"/>
                    </a:ext>
                  </a:extLst>
                </p14:cNvPr>
                <p14:cNvContentPartPr/>
                <p14:nvPr/>
              </p14:nvContentPartPr>
              <p14:xfrm>
                <a:off x="10667114" y="3853384"/>
                <a:ext cx="10800" cy="133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4D7F2D8-0C0B-40B4-AEDE-E59DB7629F9D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0658474" y="3844384"/>
                  <a:ext cx="28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C46D5AE-9464-4118-96C6-0D438517DE30}"/>
                    </a:ext>
                  </a:extLst>
                </p14:cNvPr>
                <p14:cNvContentPartPr/>
                <p14:nvPr/>
              </p14:nvContentPartPr>
              <p14:xfrm>
                <a:off x="10920194" y="3673024"/>
                <a:ext cx="132120" cy="1508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C46D5AE-9464-4118-96C6-0D438517DE3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0911194" y="3664024"/>
                  <a:ext cx="149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E3ADC0C-EDA4-4424-AEC6-F34D3604267D}"/>
                    </a:ext>
                  </a:extLst>
                </p14:cNvPr>
                <p14:cNvContentPartPr/>
                <p14:nvPr/>
              </p14:nvContentPartPr>
              <p14:xfrm>
                <a:off x="10896794" y="3932584"/>
                <a:ext cx="18360" cy="784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E3ADC0C-EDA4-4424-AEC6-F34D3604267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0887794" y="3923944"/>
                  <a:ext cx="36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764E2E5-EA9B-4D76-9F5A-B771A271CC3B}"/>
                    </a:ext>
                  </a:extLst>
                </p14:cNvPr>
                <p14:cNvContentPartPr/>
                <p14:nvPr/>
              </p14:nvContentPartPr>
              <p14:xfrm>
                <a:off x="10954394" y="3529024"/>
                <a:ext cx="29160" cy="874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764E2E5-EA9B-4D76-9F5A-B771A271CC3B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945394" y="3520024"/>
                  <a:ext cx="46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2C4978DF-C907-48F8-AFB4-9D1CF23B72A8}"/>
                    </a:ext>
                  </a:extLst>
                </p14:cNvPr>
                <p14:cNvContentPartPr/>
                <p14:nvPr/>
              </p14:nvContentPartPr>
              <p14:xfrm>
                <a:off x="11114954" y="3643864"/>
                <a:ext cx="247320" cy="2235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2C4978DF-C907-48F8-AFB4-9D1CF23B72A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1106314" y="3634864"/>
                  <a:ext cx="264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E8F8590-6B3B-4B2E-B756-09B7628C2F91}"/>
                    </a:ext>
                  </a:extLst>
                </p14:cNvPr>
                <p14:cNvContentPartPr/>
                <p14:nvPr/>
              </p14:nvContentPartPr>
              <p14:xfrm>
                <a:off x="11298914" y="3726664"/>
                <a:ext cx="160920" cy="1353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E8F8590-6B3B-4B2E-B756-09B7628C2F9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1289914" y="3717664"/>
                  <a:ext cx="178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6F41C95-8A25-41CD-B10C-8A438762A16B}"/>
                    </a:ext>
                  </a:extLst>
                </p14:cNvPr>
                <p14:cNvContentPartPr/>
                <p14:nvPr/>
              </p14:nvContentPartPr>
              <p14:xfrm>
                <a:off x="11505554" y="3644584"/>
                <a:ext cx="206280" cy="2224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6F41C95-8A25-41CD-B10C-8A438762A16B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1496554" y="3635944"/>
                  <a:ext cx="2239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11836F1-18EC-4E40-95D0-AA3F13440B91}"/>
                    </a:ext>
                  </a:extLst>
                </p14:cNvPr>
                <p14:cNvContentPartPr/>
                <p14:nvPr/>
              </p14:nvContentPartPr>
              <p14:xfrm>
                <a:off x="11727314" y="3679144"/>
                <a:ext cx="197280" cy="2242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11836F1-18EC-4E40-95D0-AA3F13440B91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1718674" y="3670504"/>
                  <a:ext cx="21492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BF21466C-F18C-45A8-9287-9715F9600A68}"/>
              </a:ext>
            </a:extLst>
          </p:cNvPr>
          <p:cNvGrpSpPr/>
          <p:nvPr/>
        </p:nvGrpSpPr>
        <p:grpSpPr>
          <a:xfrm>
            <a:off x="2412674" y="4359904"/>
            <a:ext cx="1337760" cy="581400"/>
            <a:chOff x="2412674" y="4359904"/>
            <a:chExt cx="1337760" cy="58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AED226D-535D-4F31-B80B-71B4D557BB63}"/>
                    </a:ext>
                  </a:extLst>
                </p14:cNvPr>
                <p14:cNvContentPartPr/>
                <p14:nvPr/>
              </p14:nvContentPartPr>
              <p14:xfrm>
                <a:off x="2498354" y="4512544"/>
                <a:ext cx="164160" cy="3157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AED226D-535D-4F31-B80B-71B4D557BB63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489714" y="4503904"/>
                  <a:ext cx="1818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BD01195-7F00-4C2A-A8B5-D99F66026F0E}"/>
                    </a:ext>
                  </a:extLst>
                </p14:cNvPr>
                <p14:cNvContentPartPr/>
                <p14:nvPr/>
              </p14:nvContentPartPr>
              <p14:xfrm>
                <a:off x="2412674" y="4472944"/>
                <a:ext cx="260280" cy="3531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BD01195-7F00-4C2A-A8B5-D99F66026F0E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404034" y="4464304"/>
                  <a:ext cx="2779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E89CDDF-5678-4A03-8EE5-F56463F7DB53}"/>
                    </a:ext>
                  </a:extLst>
                </p14:cNvPr>
                <p14:cNvContentPartPr/>
                <p14:nvPr/>
              </p14:nvContentPartPr>
              <p14:xfrm>
                <a:off x="2757194" y="4718824"/>
                <a:ext cx="94680" cy="1047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E89CDDF-5678-4A03-8EE5-F56463F7DB53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748194" y="4709824"/>
                  <a:ext cx="112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C860F424-384C-444A-8B64-B2511BD73CCE}"/>
                    </a:ext>
                  </a:extLst>
                </p14:cNvPr>
                <p14:cNvContentPartPr/>
                <p14:nvPr/>
              </p14:nvContentPartPr>
              <p14:xfrm>
                <a:off x="2842514" y="4662304"/>
                <a:ext cx="66240" cy="2790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C860F424-384C-444A-8B64-B2511BD73CCE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833874" y="4653664"/>
                  <a:ext cx="838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C9B1BF8-A4B5-4CBD-A1CC-04003F12DB8C}"/>
                    </a:ext>
                  </a:extLst>
                </p14:cNvPr>
                <p14:cNvContentPartPr/>
                <p14:nvPr/>
              </p14:nvContentPartPr>
              <p14:xfrm>
                <a:off x="3078674" y="4540264"/>
                <a:ext cx="106920" cy="306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C9B1BF8-A4B5-4CBD-A1CC-04003F12DB8C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3069674" y="4531624"/>
                  <a:ext cx="124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BD7C949-7779-4DDD-8CFF-7D6F048A4D98}"/>
                    </a:ext>
                  </a:extLst>
                </p14:cNvPr>
                <p14:cNvContentPartPr/>
                <p14:nvPr/>
              </p14:nvContentPartPr>
              <p14:xfrm>
                <a:off x="3091274" y="4641064"/>
                <a:ext cx="97200" cy="273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BD7C949-7779-4DDD-8CFF-7D6F048A4D98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3082634" y="4632424"/>
                  <a:ext cx="114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C8BB7FF-1682-429E-A668-F3550D9F4043}"/>
                    </a:ext>
                  </a:extLst>
                </p14:cNvPr>
                <p14:cNvContentPartPr/>
                <p14:nvPr/>
              </p14:nvContentPartPr>
              <p14:xfrm>
                <a:off x="3454874" y="4398784"/>
                <a:ext cx="50040" cy="1717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C8BB7FF-1682-429E-A668-F3550D9F4043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3445874" y="4389784"/>
                  <a:ext cx="67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9F62A12-B78D-4FB1-95AE-4EE48A94B0CB}"/>
                    </a:ext>
                  </a:extLst>
                </p14:cNvPr>
                <p14:cNvContentPartPr/>
                <p14:nvPr/>
              </p14:nvContentPartPr>
              <p14:xfrm>
                <a:off x="3529034" y="4359904"/>
                <a:ext cx="92160" cy="2433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9F62A12-B78D-4FB1-95AE-4EE48A94B0CB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3520034" y="4351264"/>
                  <a:ext cx="109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42FA938E-ED46-4E6E-81C1-960932828B98}"/>
                    </a:ext>
                  </a:extLst>
                </p14:cNvPr>
                <p14:cNvContentPartPr/>
                <p14:nvPr/>
              </p14:nvContentPartPr>
              <p14:xfrm>
                <a:off x="3395834" y="4511824"/>
                <a:ext cx="272880" cy="410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42FA938E-ED46-4E6E-81C1-960932828B9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3386834" y="4503184"/>
                  <a:ext cx="290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3105794-CC02-4A95-8375-87E5240D3F1F}"/>
                    </a:ext>
                  </a:extLst>
                </p14:cNvPr>
                <p14:cNvContentPartPr/>
                <p14:nvPr/>
              </p14:nvContentPartPr>
              <p14:xfrm>
                <a:off x="3355154" y="4374304"/>
                <a:ext cx="395280" cy="1036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3105794-CC02-4A95-8375-87E5240D3F1F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3346514" y="4365304"/>
                  <a:ext cx="41292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037E5739-D553-4792-BB0A-66A963E7BCC6}"/>
              </a:ext>
            </a:extLst>
          </p:cNvPr>
          <p:cNvGrpSpPr/>
          <p:nvPr/>
        </p:nvGrpSpPr>
        <p:grpSpPr>
          <a:xfrm>
            <a:off x="3997034" y="4266664"/>
            <a:ext cx="1174320" cy="435600"/>
            <a:chOff x="3997034" y="4266664"/>
            <a:chExt cx="1174320" cy="43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B633902B-6D99-4845-ACB9-DA702E98E648}"/>
                    </a:ext>
                  </a:extLst>
                </p14:cNvPr>
                <p14:cNvContentPartPr/>
                <p14:nvPr/>
              </p14:nvContentPartPr>
              <p14:xfrm>
                <a:off x="4035914" y="4277824"/>
                <a:ext cx="203400" cy="4244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B633902B-6D99-4845-ACB9-DA702E98E648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4026914" y="4269184"/>
                  <a:ext cx="2210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5560EBEA-0BC8-4FFD-8669-4B63B75DC88F}"/>
                    </a:ext>
                  </a:extLst>
                </p14:cNvPr>
                <p14:cNvContentPartPr/>
                <p14:nvPr/>
              </p14:nvContentPartPr>
              <p14:xfrm>
                <a:off x="3997034" y="4470424"/>
                <a:ext cx="270360" cy="720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5560EBEA-0BC8-4FFD-8669-4B63B75DC88F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3988034" y="4461784"/>
                  <a:ext cx="288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D2BC25EC-EBEC-466E-97BB-E7A0F56D6974}"/>
                    </a:ext>
                  </a:extLst>
                </p14:cNvPr>
                <p14:cNvContentPartPr/>
                <p14:nvPr/>
              </p14:nvContentPartPr>
              <p14:xfrm>
                <a:off x="4320314" y="4491304"/>
                <a:ext cx="163800" cy="1641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D2BC25EC-EBEC-466E-97BB-E7A0F56D6974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4311314" y="4482664"/>
                  <a:ext cx="181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421BB413-3848-47E0-8246-5F769C00B467}"/>
                    </a:ext>
                  </a:extLst>
                </p14:cNvPr>
                <p14:cNvContentPartPr/>
                <p14:nvPr/>
              </p14:nvContentPartPr>
              <p14:xfrm>
                <a:off x="4507514" y="4385824"/>
                <a:ext cx="178200" cy="2552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421BB413-3848-47E0-8246-5F769C00B467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4498514" y="4376824"/>
                  <a:ext cx="1958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EB2297C-1C15-416C-9CB8-5F85AEDF660C}"/>
                    </a:ext>
                  </a:extLst>
                </p14:cNvPr>
                <p14:cNvContentPartPr/>
                <p14:nvPr/>
              </p14:nvContentPartPr>
              <p14:xfrm>
                <a:off x="4689314" y="4522624"/>
                <a:ext cx="109440" cy="1054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EB2297C-1C15-416C-9CB8-5F85AEDF660C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4680674" y="4513624"/>
                  <a:ext cx="127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8B8FDCDB-EC8F-4629-9240-64C4F198E7BF}"/>
                    </a:ext>
                  </a:extLst>
                </p14:cNvPr>
                <p14:cNvContentPartPr/>
                <p14:nvPr/>
              </p14:nvContentPartPr>
              <p14:xfrm>
                <a:off x="4965794" y="4266664"/>
                <a:ext cx="149040" cy="3502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8B8FDCDB-EC8F-4629-9240-64C4F198E7BF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4957154" y="4258024"/>
                  <a:ext cx="1666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B4FBB17-A0E7-48AA-B5C0-0604B642426F}"/>
                    </a:ext>
                  </a:extLst>
                </p14:cNvPr>
                <p14:cNvContentPartPr/>
                <p14:nvPr/>
              </p14:nvContentPartPr>
              <p14:xfrm>
                <a:off x="5033114" y="4448464"/>
                <a:ext cx="138240" cy="1908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B4FBB17-A0E7-48AA-B5C0-0604B642426F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5024114" y="4439824"/>
                  <a:ext cx="15588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6470EA19-1EC5-498B-B9DA-0B4A93BC76EF}"/>
              </a:ext>
            </a:extLst>
          </p:cNvPr>
          <p:cNvGrpSpPr/>
          <p:nvPr/>
        </p:nvGrpSpPr>
        <p:grpSpPr>
          <a:xfrm>
            <a:off x="5401394" y="4264504"/>
            <a:ext cx="1593720" cy="760320"/>
            <a:chOff x="5401394" y="4264504"/>
            <a:chExt cx="1593720" cy="76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7A64820A-EA2B-46F2-96EC-C6FFD872691F}"/>
                    </a:ext>
                  </a:extLst>
                </p14:cNvPr>
                <p14:cNvContentPartPr/>
                <p14:nvPr/>
              </p14:nvContentPartPr>
              <p14:xfrm>
                <a:off x="5401394" y="4467184"/>
                <a:ext cx="178200" cy="13932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7A64820A-EA2B-46F2-96EC-C6FFD872691F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5392754" y="4458544"/>
                  <a:ext cx="195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BA0CA7F9-5E7C-42E4-BC88-29AA64442B5A}"/>
                    </a:ext>
                  </a:extLst>
                </p14:cNvPr>
                <p14:cNvContentPartPr/>
                <p14:nvPr/>
              </p14:nvContentPartPr>
              <p14:xfrm>
                <a:off x="5612354" y="4439464"/>
                <a:ext cx="189360" cy="17640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BA0CA7F9-5E7C-42E4-BC88-29AA64442B5A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5603714" y="4430824"/>
                  <a:ext cx="2070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60A85371-28EA-4607-AE64-E16F45F6B299}"/>
                    </a:ext>
                  </a:extLst>
                </p14:cNvPr>
                <p14:cNvContentPartPr/>
                <p14:nvPr/>
              </p14:nvContentPartPr>
              <p14:xfrm>
                <a:off x="5763554" y="4432624"/>
                <a:ext cx="159840" cy="16344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60A85371-28EA-4607-AE64-E16F45F6B299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5754554" y="4423984"/>
                  <a:ext cx="177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63128EE1-F2DD-4309-A94F-D0E5C6181387}"/>
                    </a:ext>
                  </a:extLst>
                </p14:cNvPr>
                <p14:cNvContentPartPr/>
                <p14:nvPr/>
              </p14:nvContentPartPr>
              <p14:xfrm>
                <a:off x="5968394" y="4473664"/>
                <a:ext cx="129600" cy="13068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63128EE1-F2DD-4309-A94F-D0E5C618138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5959394" y="4465024"/>
                  <a:ext cx="147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F4528006-2B0F-4035-AA0D-B5DFC1A28D44}"/>
                    </a:ext>
                  </a:extLst>
                </p14:cNvPr>
                <p14:cNvContentPartPr/>
                <p14:nvPr/>
              </p14:nvContentPartPr>
              <p14:xfrm>
                <a:off x="6221834" y="4306264"/>
                <a:ext cx="114840" cy="3366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F4528006-2B0F-4035-AA0D-B5DFC1A28D44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212834" y="4297624"/>
                  <a:ext cx="1324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A1892F9D-C799-462A-B7DD-3399F8E4BC77}"/>
                    </a:ext>
                  </a:extLst>
                </p14:cNvPr>
                <p14:cNvContentPartPr/>
                <p14:nvPr/>
              </p14:nvContentPartPr>
              <p14:xfrm>
                <a:off x="6412274" y="4264504"/>
                <a:ext cx="110160" cy="34668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A1892F9D-C799-462A-B7DD-3399F8E4BC77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403634" y="4255864"/>
                  <a:ext cx="1278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1717A4E3-9042-4F07-B498-A299B0268D57}"/>
                    </a:ext>
                  </a:extLst>
                </p14:cNvPr>
                <p14:cNvContentPartPr/>
                <p14:nvPr/>
              </p14:nvContentPartPr>
              <p14:xfrm>
                <a:off x="6327674" y="4466104"/>
                <a:ext cx="283320" cy="367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1717A4E3-9042-4F07-B498-A299B0268D57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318674" y="4457104"/>
                  <a:ext cx="300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4C0CF127-79CB-40BA-BFC7-00FD045D37F7}"/>
                    </a:ext>
                  </a:extLst>
                </p14:cNvPr>
                <p14:cNvContentPartPr/>
                <p14:nvPr/>
              </p14:nvContentPartPr>
              <p14:xfrm>
                <a:off x="6609554" y="4505704"/>
                <a:ext cx="15840" cy="918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4C0CF127-79CB-40BA-BFC7-00FD045D37F7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6600554" y="4496704"/>
                  <a:ext cx="33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DCD3C2CA-AF7A-4595-975F-4FEFAE705E91}"/>
                    </a:ext>
                  </a:extLst>
                </p14:cNvPr>
                <p14:cNvContentPartPr/>
                <p14:nvPr/>
              </p14:nvContentPartPr>
              <p14:xfrm>
                <a:off x="6722594" y="4495264"/>
                <a:ext cx="140400" cy="11196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DCD3C2CA-AF7A-4595-975F-4FEFAE705E91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6713594" y="4486624"/>
                  <a:ext cx="158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21C493F9-38BE-4798-BD6C-1BC70C3A6190}"/>
                    </a:ext>
                  </a:extLst>
                </p14:cNvPr>
                <p14:cNvContentPartPr/>
                <p14:nvPr/>
              </p14:nvContentPartPr>
              <p14:xfrm>
                <a:off x="6862274" y="4513264"/>
                <a:ext cx="132840" cy="5115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21C493F9-38BE-4798-BD6C-1BC70C3A6190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6853274" y="4504264"/>
                  <a:ext cx="150480" cy="52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5E0C5D77-2000-4C09-94E7-A8342838704A}"/>
              </a:ext>
            </a:extLst>
          </p:cNvPr>
          <p:cNvGrpSpPr/>
          <p:nvPr/>
        </p:nvGrpSpPr>
        <p:grpSpPr>
          <a:xfrm>
            <a:off x="7186274" y="4437664"/>
            <a:ext cx="439560" cy="165240"/>
            <a:chOff x="7186274" y="4437664"/>
            <a:chExt cx="439560" cy="16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1EE3E25-B828-4AAA-A843-A63598928418}"/>
                    </a:ext>
                  </a:extLst>
                </p14:cNvPr>
                <p14:cNvContentPartPr/>
                <p14:nvPr/>
              </p14:nvContentPartPr>
              <p14:xfrm>
                <a:off x="7186274" y="4487344"/>
                <a:ext cx="23400" cy="781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1EE3E25-B828-4AAA-A843-A6359892841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7177634" y="4478344"/>
                  <a:ext cx="41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BC0AC87-A9C4-4FA5-BF7B-C814CD0E9C6B}"/>
                    </a:ext>
                  </a:extLst>
                </p14:cNvPr>
                <p14:cNvContentPartPr/>
                <p14:nvPr/>
              </p14:nvContentPartPr>
              <p14:xfrm>
                <a:off x="7363034" y="4437664"/>
                <a:ext cx="262800" cy="1652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BC0AC87-A9C4-4FA5-BF7B-C814CD0E9C6B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7354394" y="4429024"/>
                  <a:ext cx="28044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A7C9D5F0-F2F8-4DE6-A183-8A385638BA6B}"/>
              </a:ext>
            </a:extLst>
          </p:cNvPr>
          <p:cNvGrpSpPr/>
          <p:nvPr/>
        </p:nvGrpSpPr>
        <p:grpSpPr>
          <a:xfrm>
            <a:off x="7819514" y="4160824"/>
            <a:ext cx="3316320" cy="501480"/>
            <a:chOff x="7819514" y="4160824"/>
            <a:chExt cx="3316320" cy="50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271DA1D5-CE5B-4011-A986-F6549379A945}"/>
                    </a:ext>
                  </a:extLst>
                </p14:cNvPr>
                <p14:cNvContentPartPr/>
                <p14:nvPr/>
              </p14:nvContentPartPr>
              <p14:xfrm>
                <a:off x="7819514" y="4382584"/>
                <a:ext cx="208080" cy="1609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271DA1D5-CE5B-4011-A986-F6549379A945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7810514" y="4373584"/>
                  <a:ext cx="225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E7387B1-E96D-4723-BAB6-706959D5D718}"/>
                    </a:ext>
                  </a:extLst>
                </p14:cNvPr>
                <p14:cNvContentPartPr/>
                <p14:nvPr/>
              </p14:nvContentPartPr>
              <p14:xfrm>
                <a:off x="8117234" y="4356664"/>
                <a:ext cx="185400" cy="1904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E7387B1-E96D-4723-BAB6-706959D5D718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8108234" y="4347664"/>
                  <a:ext cx="203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002D254-5877-4156-8DA4-19571081B055}"/>
                    </a:ext>
                  </a:extLst>
                </p14:cNvPr>
                <p14:cNvContentPartPr/>
                <p14:nvPr/>
              </p14:nvContentPartPr>
              <p14:xfrm>
                <a:off x="8334314" y="4439464"/>
                <a:ext cx="60120" cy="1159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002D254-5877-4156-8DA4-19571081B055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325314" y="4430464"/>
                  <a:ext cx="77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D8EBC73D-F863-42E7-B36B-3498820136C9}"/>
                    </a:ext>
                  </a:extLst>
                </p14:cNvPr>
                <p14:cNvContentPartPr/>
                <p14:nvPr/>
              </p14:nvContentPartPr>
              <p14:xfrm>
                <a:off x="8565434" y="4172344"/>
                <a:ext cx="187920" cy="4334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D8EBC73D-F863-42E7-B36B-3498820136C9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556434" y="4163704"/>
                  <a:ext cx="2055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2C284368-646A-4ECD-A449-E23A5B505B84}"/>
                    </a:ext>
                  </a:extLst>
                </p14:cNvPr>
                <p14:cNvContentPartPr/>
                <p14:nvPr/>
              </p14:nvContentPartPr>
              <p14:xfrm>
                <a:off x="8486234" y="4359184"/>
                <a:ext cx="260280" cy="4680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2C284368-646A-4ECD-A449-E23A5B505B84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477234" y="4350544"/>
                  <a:ext cx="2779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156F749-2B85-4891-888C-2EAC3C1DF4DD}"/>
                    </a:ext>
                  </a:extLst>
                </p14:cNvPr>
                <p14:cNvContentPartPr/>
                <p14:nvPr/>
              </p14:nvContentPartPr>
              <p14:xfrm>
                <a:off x="8788634" y="4160824"/>
                <a:ext cx="160200" cy="37584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156F749-2B85-4891-888C-2EAC3C1DF4DD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779994" y="4152184"/>
                  <a:ext cx="1778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0EF4A889-2F8A-41B3-A807-D65C5A6F963C}"/>
                    </a:ext>
                  </a:extLst>
                </p14:cNvPr>
                <p14:cNvContentPartPr/>
                <p14:nvPr/>
              </p14:nvContentPartPr>
              <p14:xfrm>
                <a:off x="9033434" y="4354864"/>
                <a:ext cx="501480" cy="1908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0EF4A889-2F8A-41B3-A807-D65C5A6F963C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9024794" y="4345864"/>
                  <a:ext cx="519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B2BDDE2B-D396-44F5-B2DB-5FC39E538C36}"/>
                    </a:ext>
                  </a:extLst>
                </p14:cNvPr>
                <p14:cNvContentPartPr/>
                <p14:nvPr/>
              </p14:nvContentPartPr>
              <p14:xfrm>
                <a:off x="9566954" y="4315264"/>
                <a:ext cx="245880" cy="21348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B2BDDE2B-D396-44F5-B2DB-5FC39E538C36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9558314" y="4306624"/>
                  <a:ext cx="263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D0BEF2DD-650C-4331-952E-64A467D4632B}"/>
                    </a:ext>
                  </a:extLst>
                </p14:cNvPr>
                <p14:cNvContentPartPr/>
                <p14:nvPr/>
              </p14:nvContentPartPr>
              <p14:xfrm>
                <a:off x="9870434" y="4359184"/>
                <a:ext cx="171360" cy="15300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D0BEF2DD-650C-4331-952E-64A467D4632B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9861434" y="4350544"/>
                  <a:ext cx="189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840B2D27-7A3C-4412-92BE-7987A784AB4E}"/>
                    </a:ext>
                  </a:extLst>
                </p14:cNvPr>
                <p14:cNvContentPartPr/>
                <p14:nvPr/>
              </p14:nvContentPartPr>
              <p14:xfrm>
                <a:off x="10059074" y="4371424"/>
                <a:ext cx="137880" cy="17244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840B2D27-7A3C-4412-92BE-7987A784AB4E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0050074" y="4362784"/>
                  <a:ext cx="155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46E13C51-FCC2-4D71-9344-966CB9555D4C}"/>
                    </a:ext>
                  </a:extLst>
                </p14:cNvPr>
                <p14:cNvContentPartPr/>
                <p14:nvPr/>
              </p14:nvContentPartPr>
              <p14:xfrm>
                <a:off x="10246634" y="4365664"/>
                <a:ext cx="144720" cy="15624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46E13C51-FCC2-4D71-9344-966CB9555D4C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0237994" y="4357024"/>
                  <a:ext cx="162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DD77F353-C4E0-42B0-86E1-318043CB726C}"/>
                    </a:ext>
                  </a:extLst>
                </p14:cNvPr>
                <p14:cNvContentPartPr/>
                <p14:nvPr/>
              </p14:nvContentPartPr>
              <p14:xfrm>
                <a:off x="10413674" y="4358824"/>
                <a:ext cx="167400" cy="1335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DD77F353-C4E0-42B0-86E1-318043CB726C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0404674" y="4349824"/>
                  <a:ext cx="185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CD2AFA6-9BD8-4D2C-A353-1CDDB11067CF}"/>
                    </a:ext>
                  </a:extLst>
                </p14:cNvPr>
                <p14:cNvContentPartPr/>
                <p14:nvPr/>
              </p14:nvContentPartPr>
              <p14:xfrm>
                <a:off x="10583954" y="4373584"/>
                <a:ext cx="144720" cy="12996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CD2AFA6-9BD8-4D2C-A353-1CDDB11067CF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0575314" y="4364944"/>
                  <a:ext cx="1623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B739534-4585-4637-B9C8-F99FDDFBD9DD}"/>
                    </a:ext>
                  </a:extLst>
                </p14:cNvPr>
                <p14:cNvContentPartPr/>
                <p14:nvPr/>
              </p14:nvContentPartPr>
              <p14:xfrm>
                <a:off x="10870874" y="4392304"/>
                <a:ext cx="79200" cy="27000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B739534-4585-4637-B9C8-F99FDDFBD9DD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0861874" y="4383304"/>
                  <a:ext cx="968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68E702DE-8628-4396-B779-115E5E96E287}"/>
                    </a:ext>
                  </a:extLst>
                </p14:cNvPr>
                <p14:cNvContentPartPr/>
                <p14:nvPr/>
              </p14:nvContentPartPr>
              <p14:xfrm>
                <a:off x="10932074" y="4334704"/>
                <a:ext cx="203760" cy="1479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68E702DE-8628-4396-B779-115E5E96E287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0923434" y="4326064"/>
                  <a:ext cx="22140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3020A2FB-47F2-4FAC-8DEE-0B1287AC6F95}"/>
              </a:ext>
            </a:extLst>
          </p:cNvPr>
          <p:cNvGrpSpPr/>
          <p:nvPr/>
        </p:nvGrpSpPr>
        <p:grpSpPr>
          <a:xfrm>
            <a:off x="11193434" y="4106104"/>
            <a:ext cx="657360" cy="398520"/>
            <a:chOff x="11193434" y="4106104"/>
            <a:chExt cx="65736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FF4EEB8B-0543-4106-BD36-1EE9B8D99477}"/>
                    </a:ext>
                  </a:extLst>
                </p14:cNvPr>
                <p14:cNvContentPartPr/>
                <p14:nvPr/>
              </p14:nvContentPartPr>
              <p14:xfrm>
                <a:off x="11193434" y="4311664"/>
                <a:ext cx="180000" cy="1540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FF4EEB8B-0543-4106-BD36-1EE9B8D99477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1184794" y="4302664"/>
                  <a:ext cx="1976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83E254B7-3DD7-4B2F-8F71-961BAC0F868D}"/>
                    </a:ext>
                  </a:extLst>
                </p14:cNvPr>
                <p14:cNvContentPartPr/>
                <p14:nvPr/>
              </p14:nvContentPartPr>
              <p14:xfrm>
                <a:off x="11365514" y="4341904"/>
                <a:ext cx="90360" cy="1335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83E254B7-3DD7-4B2F-8F71-961BAC0F868D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1356514" y="4332904"/>
                  <a:ext cx="108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627F2B5-6BEA-4F0A-A662-4360F074493B}"/>
                    </a:ext>
                  </a:extLst>
                </p14:cNvPr>
                <p14:cNvContentPartPr/>
                <p14:nvPr/>
              </p14:nvContentPartPr>
              <p14:xfrm>
                <a:off x="11652074" y="4106104"/>
                <a:ext cx="198720" cy="39852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627F2B5-6BEA-4F0A-A662-4360F074493B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1643434" y="4097104"/>
                  <a:ext cx="2163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1001999B-5B17-437B-A45D-FFB2463D620D}"/>
                    </a:ext>
                  </a:extLst>
                </p14:cNvPr>
                <p14:cNvContentPartPr/>
                <p14:nvPr/>
              </p14:nvContentPartPr>
              <p14:xfrm>
                <a:off x="11532554" y="4329664"/>
                <a:ext cx="266760" cy="3708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1001999B-5B17-437B-A45D-FFB2463D620D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1523914" y="4320664"/>
                  <a:ext cx="2844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0AF4358B-BCB8-48A2-8E98-8E45BC159997}"/>
                    </a:ext>
                  </a:extLst>
                </p14:cNvPr>
                <p14:cNvContentPartPr/>
                <p14:nvPr/>
              </p14:nvContentPartPr>
              <p14:xfrm>
                <a:off x="11792474" y="4488064"/>
                <a:ext cx="14040" cy="612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0AF4358B-BCB8-48A2-8E98-8E45BC159997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1783474" y="4479064"/>
                  <a:ext cx="3168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2486411F-9319-4B64-B145-1A8466CF515B}"/>
              </a:ext>
            </a:extLst>
          </p:cNvPr>
          <p:cNvGrpSpPr/>
          <p:nvPr/>
        </p:nvGrpSpPr>
        <p:grpSpPr>
          <a:xfrm>
            <a:off x="10609514" y="4736824"/>
            <a:ext cx="1371240" cy="258840"/>
            <a:chOff x="10609514" y="4736824"/>
            <a:chExt cx="137124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FE2C7448-48CA-4308-AF86-246741C6045F}"/>
                    </a:ext>
                  </a:extLst>
                </p14:cNvPr>
                <p14:cNvContentPartPr/>
                <p14:nvPr/>
              </p14:nvContentPartPr>
              <p14:xfrm>
                <a:off x="10609514" y="4791544"/>
                <a:ext cx="193320" cy="14148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FE2C7448-48CA-4308-AF86-246741C6045F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600514" y="4782904"/>
                  <a:ext cx="210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1F57B88B-2B7D-46A2-98EA-EDAC6C39F3F7}"/>
                    </a:ext>
                  </a:extLst>
                </p14:cNvPr>
                <p14:cNvContentPartPr/>
                <p14:nvPr/>
              </p14:nvContentPartPr>
              <p14:xfrm>
                <a:off x="10888514" y="4774264"/>
                <a:ext cx="204840" cy="16596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1F57B88B-2B7D-46A2-98EA-EDAC6C39F3F7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879514" y="4765624"/>
                  <a:ext cx="222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68421A18-D621-401D-A398-B26182832D8B}"/>
                    </a:ext>
                  </a:extLst>
                </p14:cNvPr>
                <p14:cNvContentPartPr/>
                <p14:nvPr/>
              </p14:nvContentPartPr>
              <p14:xfrm>
                <a:off x="11167514" y="4736824"/>
                <a:ext cx="226440" cy="21348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68421A18-D621-401D-A398-B26182832D8B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1158874" y="4727824"/>
                  <a:ext cx="244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F4C7921F-1DA6-4BDB-BB58-3E5535833989}"/>
                    </a:ext>
                  </a:extLst>
                </p14:cNvPr>
                <p14:cNvContentPartPr/>
                <p14:nvPr/>
              </p14:nvContentPartPr>
              <p14:xfrm>
                <a:off x="11338874" y="4807384"/>
                <a:ext cx="174240" cy="14688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F4C7921F-1DA6-4BDB-BB58-3E5535833989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1330234" y="4798384"/>
                  <a:ext cx="1918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1829A3C7-247B-4911-B8F9-A1CD6AEB4884}"/>
                    </a:ext>
                  </a:extLst>
                </p14:cNvPr>
                <p14:cNvContentPartPr/>
                <p14:nvPr/>
              </p14:nvContentPartPr>
              <p14:xfrm>
                <a:off x="11522114" y="4763464"/>
                <a:ext cx="187560" cy="19980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1829A3C7-247B-4911-B8F9-A1CD6AEB4884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1513114" y="4754464"/>
                  <a:ext cx="205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06D2B43C-EBB1-43D2-864E-E2CBFADDBCD4}"/>
                    </a:ext>
                  </a:extLst>
                </p14:cNvPr>
                <p14:cNvContentPartPr/>
                <p14:nvPr/>
              </p14:nvContentPartPr>
              <p14:xfrm>
                <a:off x="11684114" y="4763104"/>
                <a:ext cx="204120" cy="22212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06D2B43C-EBB1-43D2-864E-E2CBFADDBCD4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1675114" y="4754104"/>
                  <a:ext cx="221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43A4D1D2-DB87-4769-B003-ECD6F64E23D7}"/>
                    </a:ext>
                  </a:extLst>
                </p14:cNvPr>
                <p14:cNvContentPartPr/>
                <p14:nvPr/>
              </p14:nvContentPartPr>
              <p14:xfrm>
                <a:off x="11963114" y="4974064"/>
                <a:ext cx="17640" cy="2160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43A4D1D2-DB87-4769-B003-ECD6F64E23D7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1954114" y="4965064"/>
                  <a:ext cx="3528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2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CFD258D6-0551-4DD9-A12B-EC0787BB9100}"/>
                  </a:ext>
                </a:extLst>
              </p14:cNvPr>
              <p14:cNvContentPartPr/>
              <p14:nvPr/>
            </p14:nvContentPartPr>
            <p14:xfrm>
              <a:off x="1718954" y="5364664"/>
              <a:ext cx="300600" cy="5292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CFD258D6-0551-4DD9-A12B-EC0787BB9100}"/>
                  </a:ext>
                </a:extLst>
              </p:cNvPr>
              <p:cNvPicPr/>
              <p:nvPr/>
            </p:nvPicPr>
            <p:blipFill>
              <a:blip r:embed="rId623"/>
              <a:stretch>
                <a:fillRect/>
              </a:stretch>
            </p:blipFill>
            <p:spPr>
              <a:xfrm>
                <a:off x="1710314" y="5355664"/>
                <a:ext cx="31824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5" name="Group 394">
            <a:extLst>
              <a:ext uri="{FF2B5EF4-FFF2-40B4-BE49-F238E27FC236}">
                <a16:creationId xmlns:a16="http://schemas.microsoft.com/office/drawing/2014/main" id="{8EB7D8F9-C944-41C6-929D-9FF4CE98BC71}"/>
              </a:ext>
            </a:extLst>
          </p:cNvPr>
          <p:cNvGrpSpPr/>
          <p:nvPr/>
        </p:nvGrpSpPr>
        <p:grpSpPr>
          <a:xfrm>
            <a:off x="2318354" y="5213824"/>
            <a:ext cx="419400" cy="488520"/>
            <a:chOff x="2318354" y="5213824"/>
            <a:chExt cx="419400" cy="48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90825562-FCA8-476C-B45D-24556061873C}"/>
                    </a:ext>
                  </a:extLst>
                </p14:cNvPr>
                <p14:cNvContentPartPr/>
                <p14:nvPr/>
              </p14:nvContentPartPr>
              <p14:xfrm>
                <a:off x="2318354" y="5408944"/>
                <a:ext cx="153720" cy="29340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90825562-FCA8-476C-B45D-24556061873C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2309354" y="5399944"/>
                  <a:ext cx="1713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E8AFE533-DFE3-4E15-A48C-2722D0894AE7}"/>
                    </a:ext>
                  </a:extLst>
                </p14:cNvPr>
                <p14:cNvContentPartPr/>
                <p14:nvPr/>
              </p14:nvContentPartPr>
              <p14:xfrm>
                <a:off x="2433554" y="5213824"/>
                <a:ext cx="251640" cy="28764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E8AFE533-DFE3-4E15-A48C-2722D0894AE7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2424914" y="5204824"/>
                  <a:ext cx="2692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9880A1F2-43B3-4993-834B-7D879492B840}"/>
                    </a:ext>
                  </a:extLst>
                </p14:cNvPr>
                <p14:cNvContentPartPr/>
                <p14:nvPr/>
              </p14:nvContentPartPr>
              <p14:xfrm>
                <a:off x="2693834" y="5524144"/>
                <a:ext cx="43920" cy="13788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9880A1F2-43B3-4993-834B-7D879492B840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2685194" y="5515144"/>
                  <a:ext cx="6156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C710A06D-2C4A-4FB5-A23F-C2636689F316}"/>
              </a:ext>
            </a:extLst>
          </p:cNvPr>
          <p:cNvGrpSpPr/>
          <p:nvPr/>
        </p:nvGrpSpPr>
        <p:grpSpPr>
          <a:xfrm>
            <a:off x="2948354" y="5306704"/>
            <a:ext cx="172440" cy="100800"/>
            <a:chOff x="2948354" y="5306704"/>
            <a:chExt cx="172440" cy="10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4A46F6A1-D2FC-43F3-BF70-63EBE0026330}"/>
                    </a:ext>
                  </a:extLst>
                </p14:cNvPr>
                <p14:cNvContentPartPr/>
                <p14:nvPr/>
              </p14:nvContentPartPr>
              <p14:xfrm>
                <a:off x="2948354" y="5306704"/>
                <a:ext cx="149040" cy="1332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4A46F6A1-D2FC-43F3-BF70-63EBE0026330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2939714" y="5298064"/>
                  <a:ext cx="166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440F78A4-E606-4381-9782-73837609C068}"/>
                    </a:ext>
                  </a:extLst>
                </p14:cNvPr>
                <p14:cNvContentPartPr/>
                <p14:nvPr/>
              </p14:nvContentPartPr>
              <p14:xfrm>
                <a:off x="2984714" y="5386984"/>
                <a:ext cx="136080" cy="2052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440F78A4-E606-4381-9782-73837609C068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2976074" y="5377984"/>
                  <a:ext cx="15372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2439EEE-08F0-4433-A358-3A17F814C81B}"/>
              </a:ext>
            </a:extLst>
          </p:cNvPr>
          <p:cNvGrpSpPr/>
          <p:nvPr/>
        </p:nvGrpSpPr>
        <p:grpSpPr>
          <a:xfrm>
            <a:off x="3322754" y="5160184"/>
            <a:ext cx="582840" cy="513720"/>
            <a:chOff x="3322754" y="5160184"/>
            <a:chExt cx="582840" cy="51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1905EBDD-E0D9-4938-81E5-408B11C4B7AB}"/>
                    </a:ext>
                  </a:extLst>
                </p14:cNvPr>
                <p14:cNvContentPartPr/>
                <p14:nvPr/>
              </p14:nvContentPartPr>
              <p14:xfrm>
                <a:off x="3322754" y="5415424"/>
                <a:ext cx="36720" cy="6300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1905EBDD-E0D9-4938-81E5-408B11C4B7AB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3314114" y="5406424"/>
                  <a:ext cx="54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20E34E20-99E1-4214-B4FC-8C68B70164BA}"/>
                    </a:ext>
                  </a:extLst>
                </p14:cNvPr>
                <p14:cNvContentPartPr/>
                <p14:nvPr/>
              </p14:nvContentPartPr>
              <p14:xfrm>
                <a:off x="3481874" y="5244064"/>
                <a:ext cx="138960" cy="11772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20E34E20-99E1-4214-B4FC-8C68B70164BA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3472874" y="5235424"/>
                  <a:ext cx="156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E1B906AD-4747-4F15-9ED9-86B931B7BBDC}"/>
                    </a:ext>
                  </a:extLst>
                </p14:cNvPr>
                <p14:cNvContentPartPr/>
                <p14:nvPr/>
              </p14:nvContentPartPr>
              <p14:xfrm>
                <a:off x="3608594" y="5160184"/>
                <a:ext cx="132120" cy="30816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E1B906AD-4747-4F15-9ED9-86B931B7BBDC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3599594" y="5151184"/>
                  <a:ext cx="1497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890F70AE-EF5E-47A0-97D6-86C587534C3A}"/>
                    </a:ext>
                  </a:extLst>
                </p14:cNvPr>
                <p14:cNvContentPartPr/>
                <p14:nvPr/>
              </p14:nvContentPartPr>
              <p14:xfrm>
                <a:off x="3777794" y="5520904"/>
                <a:ext cx="127800" cy="15300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890F70AE-EF5E-47A0-97D6-86C587534C3A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3769154" y="5511904"/>
                  <a:ext cx="14544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9DDF6AE7-E075-4FBF-B9D6-63BCD40A9EC4}"/>
              </a:ext>
            </a:extLst>
          </p:cNvPr>
          <p:cNvGrpSpPr/>
          <p:nvPr/>
        </p:nvGrpSpPr>
        <p:grpSpPr>
          <a:xfrm>
            <a:off x="4128794" y="5216344"/>
            <a:ext cx="755280" cy="472320"/>
            <a:chOff x="4128794" y="5216344"/>
            <a:chExt cx="755280" cy="47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B5B7F76A-9FF7-4F1C-829B-FB7F53ECC19B}"/>
                    </a:ext>
                  </a:extLst>
                </p14:cNvPr>
                <p14:cNvContentPartPr/>
                <p14:nvPr/>
              </p14:nvContentPartPr>
              <p14:xfrm>
                <a:off x="4128794" y="5387704"/>
                <a:ext cx="97920" cy="30096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B5B7F76A-9FF7-4F1C-829B-FB7F53ECC19B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4120154" y="5378704"/>
                  <a:ext cx="1155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BEB060DE-4DB3-46B2-80A8-F983CE3E8CEE}"/>
                    </a:ext>
                  </a:extLst>
                </p14:cNvPr>
                <p14:cNvContentPartPr/>
                <p14:nvPr/>
              </p14:nvContentPartPr>
              <p14:xfrm>
                <a:off x="4198634" y="5216344"/>
                <a:ext cx="313200" cy="22140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BEB060DE-4DB3-46B2-80A8-F983CE3E8CEE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4189634" y="5207704"/>
                  <a:ext cx="330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E03A58AE-10FC-4D0E-8DAE-CAC615F32B10}"/>
                    </a:ext>
                  </a:extLst>
                </p14:cNvPr>
                <p14:cNvContentPartPr/>
                <p14:nvPr/>
              </p14:nvContentPartPr>
              <p14:xfrm>
                <a:off x="4418234" y="5482024"/>
                <a:ext cx="159480" cy="16524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E03A58AE-10FC-4D0E-8DAE-CAC615F32B10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4409594" y="5473024"/>
                  <a:ext cx="177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0B817B4D-CAED-4E9C-B3C6-BA92138C72FB}"/>
                    </a:ext>
                  </a:extLst>
                </p14:cNvPr>
                <p14:cNvContentPartPr/>
                <p14:nvPr/>
              </p14:nvContentPartPr>
              <p14:xfrm>
                <a:off x="4733234" y="5298424"/>
                <a:ext cx="150840" cy="345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0B817B4D-CAED-4E9C-B3C6-BA92138C72FB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4724594" y="5289424"/>
                  <a:ext cx="168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47C9B9D2-3FF6-4AD0-A97F-8994B1AC5D48}"/>
                    </a:ext>
                  </a:extLst>
                </p14:cNvPr>
                <p14:cNvContentPartPr/>
                <p14:nvPr/>
              </p14:nvContentPartPr>
              <p14:xfrm>
                <a:off x="4774634" y="5377264"/>
                <a:ext cx="108360" cy="1836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47C9B9D2-3FF6-4AD0-A97F-8994B1AC5D48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4765634" y="5368264"/>
                  <a:ext cx="12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540DA03-9B21-4CC2-9C04-EB0D45E899DB}"/>
              </a:ext>
            </a:extLst>
          </p:cNvPr>
          <p:cNvGrpSpPr/>
          <p:nvPr/>
        </p:nvGrpSpPr>
        <p:grpSpPr>
          <a:xfrm>
            <a:off x="5071994" y="5183224"/>
            <a:ext cx="461880" cy="542880"/>
            <a:chOff x="5071994" y="5183224"/>
            <a:chExt cx="461880" cy="54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5F0364BD-E081-4AF0-998B-909B287AD4B0}"/>
                    </a:ext>
                  </a:extLst>
                </p14:cNvPr>
                <p14:cNvContentPartPr/>
                <p14:nvPr/>
              </p14:nvContentPartPr>
              <p14:xfrm>
                <a:off x="5071994" y="5395264"/>
                <a:ext cx="37080" cy="2556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5F0364BD-E081-4AF0-998B-909B287AD4B0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5062994" y="5386624"/>
                  <a:ext cx="54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862A4FBF-2E3D-482F-B81E-3187C2C1B14A}"/>
                    </a:ext>
                  </a:extLst>
                </p14:cNvPr>
                <p14:cNvContentPartPr/>
                <p14:nvPr/>
              </p14:nvContentPartPr>
              <p14:xfrm>
                <a:off x="5257034" y="5183224"/>
                <a:ext cx="120600" cy="26136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862A4FBF-2E3D-482F-B81E-3187C2C1B14A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5248034" y="5174584"/>
                  <a:ext cx="1382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F8A4F6A6-7289-4CD9-8309-419CD695C927}"/>
                    </a:ext>
                  </a:extLst>
                </p14:cNvPr>
                <p14:cNvContentPartPr/>
                <p14:nvPr/>
              </p14:nvContentPartPr>
              <p14:xfrm>
                <a:off x="5430914" y="5514424"/>
                <a:ext cx="102960" cy="21168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F8A4F6A6-7289-4CD9-8309-419CD695C927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5422274" y="5505424"/>
                  <a:ext cx="12060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7ABFE739-E4E0-4872-8670-E55D28F7B47F}"/>
              </a:ext>
            </a:extLst>
          </p:cNvPr>
          <p:cNvGrpSpPr/>
          <p:nvPr/>
        </p:nvGrpSpPr>
        <p:grpSpPr>
          <a:xfrm>
            <a:off x="5753114" y="5227504"/>
            <a:ext cx="450000" cy="464040"/>
            <a:chOff x="5753114" y="5227504"/>
            <a:chExt cx="450000" cy="46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ECEF1667-09D7-421E-A410-59C72A4DE9C3}"/>
                    </a:ext>
                  </a:extLst>
                </p14:cNvPr>
                <p14:cNvContentPartPr/>
                <p14:nvPr/>
              </p14:nvContentPartPr>
              <p14:xfrm>
                <a:off x="5753114" y="5403904"/>
                <a:ext cx="107640" cy="26208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ECEF1667-09D7-421E-A410-59C72A4DE9C3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5744114" y="5394904"/>
                  <a:ext cx="1252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B5A01618-48D9-4C06-881C-38561B234951}"/>
                    </a:ext>
                  </a:extLst>
                </p14:cNvPr>
                <p14:cNvContentPartPr/>
                <p14:nvPr/>
              </p14:nvContentPartPr>
              <p14:xfrm>
                <a:off x="5860754" y="5227504"/>
                <a:ext cx="295920" cy="24264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B5A01618-48D9-4C06-881C-38561B234951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5851754" y="5218864"/>
                  <a:ext cx="3135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72EFD71-F2E1-4AE2-801C-2E53BBF077C9}"/>
                    </a:ext>
                  </a:extLst>
                </p14:cNvPr>
                <p14:cNvContentPartPr/>
                <p14:nvPr/>
              </p14:nvContentPartPr>
              <p14:xfrm>
                <a:off x="6059834" y="5510464"/>
                <a:ext cx="143280" cy="18108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72EFD71-F2E1-4AE2-801C-2E53BBF077C9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6051194" y="5501464"/>
                  <a:ext cx="16092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8D5B9100-3BC7-4F93-B23C-D906652C3F1F}"/>
              </a:ext>
            </a:extLst>
          </p:cNvPr>
          <p:cNvGrpSpPr/>
          <p:nvPr/>
        </p:nvGrpSpPr>
        <p:grpSpPr>
          <a:xfrm>
            <a:off x="6429914" y="5213824"/>
            <a:ext cx="1796760" cy="552960"/>
            <a:chOff x="6429914" y="5213824"/>
            <a:chExt cx="1796760" cy="55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F858580D-5E3B-48DB-873A-D62958BC638F}"/>
                    </a:ext>
                  </a:extLst>
                </p14:cNvPr>
                <p14:cNvContentPartPr/>
                <p14:nvPr/>
              </p14:nvContentPartPr>
              <p14:xfrm>
                <a:off x="6429914" y="5298424"/>
                <a:ext cx="132120" cy="3384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F858580D-5E3B-48DB-873A-D62958BC638F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6420914" y="5289424"/>
                  <a:ext cx="149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DC1C576C-ACC4-411E-9270-F389F90E35AA}"/>
                    </a:ext>
                  </a:extLst>
                </p14:cNvPr>
                <p14:cNvContentPartPr/>
                <p14:nvPr/>
              </p14:nvContentPartPr>
              <p14:xfrm>
                <a:off x="6434234" y="5394184"/>
                <a:ext cx="118080" cy="1368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DC1C576C-ACC4-411E-9270-F389F90E35AA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6425594" y="5385184"/>
                  <a:ext cx="135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32F655CD-BBE4-4FBC-A5E7-E6E2AE09A38A}"/>
                    </a:ext>
                  </a:extLst>
                </p14:cNvPr>
                <p14:cNvContentPartPr/>
                <p14:nvPr/>
              </p14:nvContentPartPr>
              <p14:xfrm>
                <a:off x="6725474" y="5445664"/>
                <a:ext cx="9000" cy="3528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32F655CD-BBE4-4FBC-A5E7-E6E2AE09A38A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6716474" y="5437024"/>
                  <a:ext cx="26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70321F92-31A6-4844-926D-DC2F0F992C64}"/>
                    </a:ext>
                  </a:extLst>
                </p14:cNvPr>
                <p14:cNvContentPartPr/>
                <p14:nvPr/>
              </p14:nvContentPartPr>
              <p14:xfrm>
                <a:off x="6882794" y="5224264"/>
                <a:ext cx="149040" cy="14148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70321F92-31A6-4844-926D-DC2F0F992C64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6874154" y="5215624"/>
                  <a:ext cx="1666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4C7097CD-A0B4-4D34-930F-9093D9CB1ED2}"/>
                    </a:ext>
                  </a:extLst>
                </p14:cNvPr>
                <p14:cNvContentPartPr/>
                <p14:nvPr/>
              </p14:nvContentPartPr>
              <p14:xfrm>
                <a:off x="6975314" y="5218864"/>
                <a:ext cx="137520" cy="25992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4C7097CD-A0B4-4D34-930F-9093D9CB1ED2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6966314" y="5210224"/>
                  <a:ext cx="155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655CD784-02BE-4333-9587-480F0F9019B6}"/>
                    </a:ext>
                  </a:extLst>
                </p14:cNvPr>
                <p14:cNvContentPartPr/>
                <p14:nvPr/>
              </p14:nvContentPartPr>
              <p14:xfrm>
                <a:off x="7175834" y="5213824"/>
                <a:ext cx="262440" cy="29736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655CD784-02BE-4333-9587-480F0F9019B6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7167194" y="5204824"/>
                  <a:ext cx="2800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3822569E-376D-4157-BED8-7EC5C3C67CE7}"/>
                    </a:ext>
                  </a:extLst>
                </p14:cNvPr>
                <p14:cNvContentPartPr/>
                <p14:nvPr/>
              </p14:nvContentPartPr>
              <p14:xfrm>
                <a:off x="7441154" y="5532424"/>
                <a:ext cx="93960" cy="18180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3822569E-376D-4157-BED8-7EC5C3C67CE7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7432514" y="5523424"/>
                  <a:ext cx="111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0BD12837-3A22-482A-B28B-1722DB0F5278}"/>
                    </a:ext>
                  </a:extLst>
                </p14:cNvPr>
                <p14:cNvContentPartPr/>
                <p14:nvPr/>
              </p14:nvContentPartPr>
              <p14:xfrm>
                <a:off x="7692074" y="5412184"/>
                <a:ext cx="210960" cy="35460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0BD12837-3A22-482A-B28B-1722DB0F5278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7683434" y="5403184"/>
                  <a:ext cx="2286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7C256312-433F-477C-8D01-BEE135F2FD90}"/>
                    </a:ext>
                  </a:extLst>
                </p14:cNvPr>
                <p14:cNvContentPartPr/>
                <p14:nvPr/>
              </p14:nvContentPartPr>
              <p14:xfrm>
                <a:off x="7839314" y="5253424"/>
                <a:ext cx="260280" cy="24264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7C256312-433F-477C-8D01-BEE135F2FD90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7830674" y="5244424"/>
                  <a:ext cx="277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748EDF15-5BA0-4C7D-8303-DBD9F93B0B0E}"/>
                    </a:ext>
                  </a:extLst>
                </p14:cNvPr>
                <p14:cNvContentPartPr/>
                <p14:nvPr/>
              </p14:nvContentPartPr>
              <p14:xfrm>
                <a:off x="8075474" y="5500744"/>
                <a:ext cx="98640" cy="7272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748EDF15-5BA0-4C7D-8303-DBD9F93B0B0E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8066474" y="5491744"/>
                  <a:ext cx="1162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072CD089-B6E5-4984-BEBF-007DB0D664D5}"/>
                    </a:ext>
                  </a:extLst>
                </p14:cNvPr>
                <p14:cNvContentPartPr/>
                <p14:nvPr/>
              </p14:nvContentPartPr>
              <p14:xfrm>
                <a:off x="8097434" y="5466904"/>
                <a:ext cx="129240" cy="25596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072CD089-B6E5-4984-BEBF-007DB0D664D5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8088434" y="5457904"/>
                  <a:ext cx="14688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AAD4AF69-519A-4A50-9AA8-AF8218AB4E22}"/>
              </a:ext>
            </a:extLst>
          </p:cNvPr>
          <p:cNvGrpSpPr/>
          <p:nvPr/>
        </p:nvGrpSpPr>
        <p:grpSpPr>
          <a:xfrm>
            <a:off x="8417834" y="5328664"/>
            <a:ext cx="150840" cy="117000"/>
            <a:chOff x="8417834" y="5328664"/>
            <a:chExt cx="150840" cy="1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AEC354FF-D535-464E-BCF3-6F7BA9D4BB09}"/>
                    </a:ext>
                  </a:extLst>
                </p14:cNvPr>
                <p14:cNvContentPartPr/>
                <p14:nvPr/>
              </p14:nvContentPartPr>
              <p14:xfrm>
                <a:off x="8417834" y="5328664"/>
                <a:ext cx="150840" cy="4284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AEC354FF-D535-464E-BCF3-6F7BA9D4BB09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8409194" y="5320024"/>
                  <a:ext cx="1684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C9BB2C90-AB13-4276-A4B6-E5DA20769981}"/>
                    </a:ext>
                  </a:extLst>
                </p14:cNvPr>
                <p14:cNvContentPartPr/>
                <p14:nvPr/>
              </p14:nvContentPartPr>
              <p14:xfrm>
                <a:off x="8457434" y="5434864"/>
                <a:ext cx="78480" cy="1080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C9BB2C90-AB13-4276-A4B6-E5DA20769981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8448794" y="5425864"/>
                  <a:ext cx="9612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44CF11AA-05B4-4F0E-9390-F6BE1D9A6CAD}"/>
              </a:ext>
            </a:extLst>
          </p:cNvPr>
          <p:cNvGrpSpPr/>
          <p:nvPr/>
        </p:nvGrpSpPr>
        <p:grpSpPr>
          <a:xfrm>
            <a:off x="8798714" y="5230024"/>
            <a:ext cx="662040" cy="298440"/>
            <a:chOff x="8798714" y="5230024"/>
            <a:chExt cx="66204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77DC1111-3CDB-412A-B3AA-CB612E721475}"/>
                    </a:ext>
                  </a:extLst>
                </p14:cNvPr>
                <p14:cNvContentPartPr/>
                <p14:nvPr/>
              </p14:nvContentPartPr>
              <p14:xfrm>
                <a:off x="8798714" y="5466904"/>
                <a:ext cx="11520" cy="5040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77DC1111-3CDB-412A-B3AA-CB612E721475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8790074" y="5458264"/>
                  <a:ext cx="291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5933767D-97CD-4A35-83E9-06589CA25937}"/>
                    </a:ext>
                  </a:extLst>
                </p14:cNvPr>
                <p14:cNvContentPartPr/>
                <p14:nvPr/>
              </p14:nvContentPartPr>
              <p14:xfrm>
                <a:off x="8916794" y="5312464"/>
                <a:ext cx="175320" cy="18792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5933767D-97CD-4A35-83E9-06589CA25937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8908154" y="5303824"/>
                  <a:ext cx="1929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35EBFBE6-2B0B-4551-9F4D-6ABCF852CF8C}"/>
                    </a:ext>
                  </a:extLst>
                </p14:cNvPr>
                <p14:cNvContentPartPr/>
                <p14:nvPr/>
              </p14:nvContentPartPr>
              <p14:xfrm>
                <a:off x="9150074" y="5230024"/>
                <a:ext cx="310680" cy="29844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35EBFBE6-2B0B-4551-9F4D-6ABCF852CF8C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9141074" y="5221024"/>
                  <a:ext cx="32832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9C670F47-F9DB-439A-91B1-C6915A64A1A9}"/>
              </a:ext>
            </a:extLst>
          </p:cNvPr>
          <p:cNvGrpSpPr/>
          <p:nvPr/>
        </p:nvGrpSpPr>
        <p:grpSpPr>
          <a:xfrm>
            <a:off x="9693314" y="5349544"/>
            <a:ext cx="590400" cy="212040"/>
            <a:chOff x="9693314" y="5349544"/>
            <a:chExt cx="59040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6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BFDBE129-D0FD-4E8F-B4D0-1540BB97F944}"/>
                    </a:ext>
                  </a:extLst>
                </p14:cNvPr>
                <p14:cNvContentPartPr/>
                <p14:nvPr/>
              </p14:nvContentPartPr>
              <p14:xfrm>
                <a:off x="9693314" y="5367184"/>
                <a:ext cx="172440" cy="18756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BFDBE129-D0FD-4E8F-B4D0-1540BB97F944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9684314" y="5358184"/>
                  <a:ext cx="190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B84C2659-E2CC-4A06-B9DC-37D4D0D05970}"/>
                    </a:ext>
                  </a:extLst>
                </p14:cNvPr>
                <p14:cNvContentPartPr/>
                <p14:nvPr/>
              </p14:nvContentPartPr>
              <p14:xfrm>
                <a:off x="9904274" y="5397424"/>
                <a:ext cx="177120" cy="15516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B84C2659-E2CC-4A06-B9DC-37D4D0D05970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9895274" y="5388424"/>
                  <a:ext cx="194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A15A1380-CD3B-40F7-BD3A-32DFB34928A2}"/>
                    </a:ext>
                  </a:extLst>
                </p14:cNvPr>
                <p14:cNvContentPartPr/>
                <p14:nvPr/>
              </p14:nvContentPartPr>
              <p14:xfrm>
                <a:off x="10108394" y="5349544"/>
                <a:ext cx="175320" cy="21204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A15A1380-CD3B-40F7-BD3A-32DFB34928A2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10099394" y="5340904"/>
                  <a:ext cx="19296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FE7CF481-6E62-463B-AA8E-132FB0036FDE}"/>
              </a:ext>
            </a:extLst>
          </p:cNvPr>
          <p:cNvGrpSpPr/>
          <p:nvPr/>
        </p:nvGrpSpPr>
        <p:grpSpPr>
          <a:xfrm>
            <a:off x="10493954" y="5222824"/>
            <a:ext cx="1488240" cy="364680"/>
            <a:chOff x="10493954" y="5222824"/>
            <a:chExt cx="148824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2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09F6C3C7-78AA-4460-9AEF-F298132AFBF9}"/>
                    </a:ext>
                  </a:extLst>
                </p14:cNvPr>
                <p14:cNvContentPartPr/>
                <p14:nvPr/>
              </p14:nvContentPartPr>
              <p14:xfrm>
                <a:off x="10493954" y="5338744"/>
                <a:ext cx="224280" cy="23004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09F6C3C7-78AA-4460-9AEF-F298132AFBF9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10485314" y="5330104"/>
                  <a:ext cx="2419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4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F3C14270-C7DC-44F1-A959-AD7E625F704D}"/>
                    </a:ext>
                  </a:extLst>
                </p14:cNvPr>
                <p14:cNvContentPartPr/>
                <p14:nvPr/>
              </p14:nvContentPartPr>
              <p14:xfrm>
                <a:off x="10635074" y="5421904"/>
                <a:ext cx="140400" cy="15696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F3C14270-C7DC-44F1-A959-AD7E625F704D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10626074" y="5413264"/>
                  <a:ext cx="158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6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F5F48A6E-3178-4E72-B7D4-9AB64C86F0D4}"/>
                    </a:ext>
                  </a:extLst>
                </p14:cNvPr>
                <p14:cNvContentPartPr/>
                <p14:nvPr/>
              </p14:nvContentPartPr>
              <p14:xfrm>
                <a:off x="10795634" y="5436664"/>
                <a:ext cx="132840" cy="13104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F5F48A6E-3178-4E72-B7D4-9AB64C86F0D4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10786634" y="5428024"/>
                  <a:ext cx="150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8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1406B6F7-62C0-47C3-A664-FEF17FAD32C5}"/>
                    </a:ext>
                  </a:extLst>
                </p14:cNvPr>
                <p14:cNvContentPartPr/>
                <p14:nvPr/>
              </p14:nvContentPartPr>
              <p14:xfrm>
                <a:off x="10958714" y="5387704"/>
                <a:ext cx="149400" cy="18396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1406B6F7-62C0-47C3-A664-FEF17FAD32C5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10949714" y="5379064"/>
                  <a:ext cx="167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0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43DCB31E-F5FD-4704-B318-2F14EBD086B9}"/>
                    </a:ext>
                  </a:extLst>
                </p14:cNvPr>
                <p14:cNvContentPartPr/>
                <p14:nvPr/>
              </p14:nvContentPartPr>
              <p14:xfrm>
                <a:off x="11231954" y="5222824"/>
                <a:ext cx="175680" cy="33912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43DCB31E-F5FD-4704-B318-2F14EBD086B9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11223314" y="5213824"/>
                  <a:ext cx="1933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2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D523BDB1-B0A9-4028-89C0-874BD913F134}"/>
                    </a:ext>
                  </a:extLst>
                </p14:cNvPr>
                <p14:cNvContentPartPr/>
                <p14:nvPr/>
              </p14:nvContentPartPr>
              <p14:xfrm>
                <a:off x="11134394" y="5319664"/>
                <a:ext cx="377280" cy="6696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D523BDB1-B0A9-4028-89C0-874BD913F134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11125754" y="5311024"/>
                  <a:ext cx="394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4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DA582B0F-8806-4EC9-BA89-2AAC431A8EB7}"/>
                    </a:ext>
                  </a:extLst>
                </p14:cNvPr>
                <p14:cNvContentPartPr/>
                <p14:nvPr/>
              </p14:nvContentPartPr>
              <p14:xfrm>
                <a:off x="11322314" y="5410384"/>
                <a:ext cx="154080" cy="13500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DA582B0F-8806-4EC9-BA89-2AAC431A8EB7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11313314" y="5401744"/>
                  <a:ext cx="1717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6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BCCB484C-F954-41BD-8335-A515229A948A}"/>
                    </a:ext>
                  </a:extLst>
                </p14:cNvPr>
                <p14:cNvContentPartPr/>
                <p14:nvPr/>
              </p14:nvContentPartPr>
              <p14:xfrm>
                <a:off x="11505914" y="5425144"/>
                <a:ext cx="121320" cy="13428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BCCB484C-F954-41BD-8335-A515229A948A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11496914" y="5416144"/>
                  <a:ext cx="1389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8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5BEB8FD7-1FC2-4D8D-941A-4588E29EB489}"/>
                    </a:ext>
                  </a:extLst>
                </p14:cNvPr>
                <p14:cNvContentPartPr/>
                <p14:nvPr/>
              </p14:nvContentPartPr>
              <p14:xfrm>
                <a:off x="11724074" y="5249104"/>
                <a:ext cx="139320" cy="33840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5BEB8FD7-1FC2-4D8D-941A-4588E29EB489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11715074" y="5240464"/>
                  <a:ext cx="1569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0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F9C3DBAA-5582-45E9-8B06-0145C2096DC5}"/>
                    </a:ext>
                  </a:extLst>
                </p14:cNvPr>
                <p14:cNvContentPartPr/>
                <p14:nvPr/>
              </p14:nvContentPartPr>
              <p14:xfrm>
                <a:off x="11690594" y="5381224"/>
                <a:ext cx="291600" cy="3528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F9C3DBAA-5582-45E9-8B06-0145C2096DC5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11681594" y="5372224"/>
                  <a:ext cx="30924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2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0C3620F9-76B6-498E-8BF0-C3C14CD27855}"/>
                  </a:ext>
                </a:extLst>
              </p14:cNvPr>
              <p14:cNvContentPartPr/>
              <p14:nvPr/>
            </p14:nvContentPartPr>
            <p14:xfrm>
              <a:off x="11290994" y="5752024"/>
              <a:ext cx="459720" cy="253080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0C3620F9-76B6-498E-8BF0-C3C14CD27855}"/>
                  </a:ext>
                </a:extLst>
              </p:cNvPr>
              <p:cNvPicPr/>
              <p:nvPr/>
            </p:nvPicPr>
            <p:blipFill>
              <a:blip r:embed="rId723"/>
              <a:stretch>
                <a:fillRect/>
              </a:stretch>
            </p:blipFill>
            <p:spPr>
              <a:xfrm>
                <a:off x="11281994" y="5743384"/>
                <a:ext cx="4773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4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55B61754-23B6-4D01-89F3-02CC2F680AB1}"/>
                  </a:ext>
                </a:extLst>
              </p14:cNvPr>
              <p14:cNvContentPartPr/>
              <p14:nvPr/>
            </p14:nvContentPartPr>
            <p14:xfrm>
              <a:off x="1577834" y="3230944"/>
              <a:ext cx="473400" cy="542520"/>
            </p14:xfrm>
          </p:contentPart>
        </mc:Choice>
        <mc:Fallback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55B61754-23B6-4D01-89F3-02CC2F680AB1}"/>
                  </a:ext>
                </a:extLst>
              </p:cNvPr>
              <p:cNvPicPr/>
              <p:nvPr/>
            </p:nvPicPr>
            <p:blipFill>
              <a:blip r:embed="rId725"/>
              <a:stretch>
                <a:fillRect/>
              </a:stretch>
            </p:blipFill>
            <p:spPr>
              <a:xfrm>
                <a:off x="1568834" y="3221944"/>
                <a:ext cx="491040" cy="56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648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67ACB6C-B52F-4C61-B5C8-AC5A75D6C2D9}"/>
              </a:ext>
            </a:extLst>
          </p:cNvPr>
          <p:cNvGrpSpPr/>
          <p:nvPr/>
        </p:nvGrpSpPr>
        <p:grpSpPr>
          <a:xfrm>
            <a:off x="554714" y="468304"/>
            <a:ext cx="356400" cy="239400"/>
            <a:chOff x="554714" y="468304"/>
            <a:chExt cx="35640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AD605F6-6002-4C29-99F8-9B644A299013}"/>
                    </a:ext>
                  </a:extLst>
                </p14:cNvPr>
                <p14:cNvContentPartPr/>
                <p14:nvPr/>
              </p14:nvContentPartPr>
              <p14:xfrm>
                <a:off x="554714" y="468304"/>
                <a:ext cx="228960" cy="239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AD605F6-6002-4C29-99F8-9B644A29901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5714" y="459664"/>
                  <a:ext cx="246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D7C66A-EC35-453A-BE52-40E386655E18}"/>
                    </a:ext>
                  </a:extLst>
                </p14:cNvPr>
                <p14:cNvContentPartPr/>
                <p14:nvPr/>
              </p14:nvContentPartPr>
              <p14:xfrm>
                <a:off x="878354" y="677104"/>
                <a:ext cx="32760" cy="30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D7C66A-EC35-453A-BE52-40E386655E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9714" y="668464"/>
                  <a:ext cx="5040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BCAE79-78BF-44AB-A11C-C01FC22E5337}"/>
              </a:ext>
            </a:extLst>
          </p:cNvPr>
          <p:cNvGrpSpPr/>
          <p:nvPr/>
        </p:nvGrpSpPr>
        <p:grpSpPr>
          <a:xfrm>
            <a:off x="1372994" y="292624"/>
            <a:ext cx="1812600" cy="569160"/>
            <a:chOff x="1372994" y="292624"/>
            <a:chExt cx="1812600" cy="56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82B992F-7FA9-46BE-BDD8-636C19AAB4D0}"/>
                    </a:ext>
                  </a:extLst>
                </p14:cNvPr>
                <p14:cNvContentPartPr/>
                <p14:nvPr/>
              </p14:nvContentPartPr>
              <p14:xfrm>
                <a:off x="1372994" y="477304"/>
                <a:ext cx="137880" cy="267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82B992F-7FA9-46BE-BDD8-636C19AAB4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3994" y="468664"/>
                  <a:ext cx="1555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2218DCF-39DA-4375-BB30-E9C4411DEC21}"/>
                    </a:ext>
                  </a:extLst>
                </p14:cNvPr>
                <p14:cNvContentPartPr/>
                <p14:nvPr/>
              </p14:nvContentPartPr>
              <p14:xfrm>
                <a:off x="1462634" y="292624"/>
                <a:ext cx="278640" cy="264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2218DCF-39DA-4375-BB30-E9C4411DEC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53994" y="283624"/>
                  <a:ext cx="2962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458334-6320-477A-B132-904F096ACE14}"/>
                    </a:ext>
                  </a:extLst>
                </p14:cNvPr>
                <p14:cNvContentPartPr/>
                <p14:nvPr/>
              </p14:nvContentPartPr>
              <p14:xfrm>
                <a:off x="1802834" y="352744"/>
                <a:ext cx="221400" cy="369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458334-6320-477A-B132-904F096ACE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94194" y="343744"/>
                  <a:ext cx="2390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2F722C1-226B-474F-90C4-151391B8F33D}"/>
                    </a:ext>
                  </a:extLst>
                </p14:cNvPr>
                <p14:cNvContentPartPr/>
                <p14:nvPr/>
              </p14:nvContentPartPr>
              <p14:xfrm>
                <a:off x="2128274" y="428344"/>
                <a:ext cx="148320" cy="296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2F722C1-226B-474F-90C4-151391B8F3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19634" y="419344"/>
                  <a:ext cx="1659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7F90B8-596D-42BC-B6F6-125007C42594}"/>
                    </a:ext>
                  </a:extLst>
                </p14:cNvPr>
                <p14:cNvContentPartPr/>
                <p14:nvPr/>
              </p14:nvContentPartPr>
              <p14:xfrm>
                <a:off x="2115674" y="408184"/>
                <a:ext cx="234720" cy="266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7F90B8-596D-42BC-B6F6-125007C425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07034" y="399544"/>
                  <a:ext cx="2523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743F35-A4E2-4533-9861-4FC514A1684A}"/>
                    </a:ext>
                  </a:extLst>
                </p14:cNvPr>
                <p14:cNvContentPartPr/>
                <p14:nvPr/>
              </p14:nvContentPartPr>
              <p14:xfrm>
                <a:off x="2408714" y="706984"/>
                <a:ext cx="29520" cy="120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743F35-A4E2-4533-9861-4FC514A168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00074" y="697984"/>
                  <a:ext cx="47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8E6D556-4A50-4267-8BE9-70342F101C64}"/>
                    </a:ext>
                  </a:extLst>
                </p14:cNvPr>
                <p14:cNvContentPartPr/>
                <p14:nvPr/>
              </p14:nvContentPartPr>
              <p14:xfrm>
                <a:off x="2590514" y="504664"/>
                <a:ext cx="114840" cy="16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8E6D556-4A50-4267-8BE9-70342F101C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81874" y="495664"/>
                  <a:ext cx="1324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F4D5DA2-47AF-4CD2-8A9D-D9442E181850}"/>
                    </a:ext>
                  </a:extLst>
                </p14:cNvPr>
                <p14:cNvContentPartPr/>
                <p14:nvPr/>
              </p14:nvContentPartPr>
              <p14:xfrm>
                <a:off x="2606714" y="568024"/>
                <a:ext cx="125640" cy="23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F4D5DA2-47AF-4CD2-8A9D-D9442E1818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97714" y="559024"/>
                  <a:ext cx="143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D40384-7CC7-4118-A28E-EF32D12771BD}"/>
                    </a:ext>
                  </a:extLst>
                </p14:cNvPr>
                <p14:cNvContentPartPr/>
                <p14:nvPr/>
              </p14:nvContentPartPr>
              <p14:xfrm>
                <a:off x="2887874" y="421144"/>
                <a:ext cx="232560" cy="250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D40384-7CC7-4118-A28E-EF32D12771B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78874" y="412504"/>
                  <a:ext cx="2502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1392F6F-B775-4CB3-8F01-DA8A4C3DE946}"/>
                    </a:ext>
                  </a:extLst>
                </p14:cNvPr>
                <p14:cNvContentPartPr/>
                <p14:nvPr/>
              </p14:nvContentPartPr>
              <p14:xfrm>
                <a:off x="3091994" y="656584"/>
                <a:ext cx="93600" cy="205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392F6F-B775-4CB3-8F01-DA8A4C3DE9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83354" y="647584"/>
                  <a:ext cx="11124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96D180-9257-48B8-AF37-18EDBE2DA76B}"/>
              </a:ext>
            </a:extLst>
          </p:cNvPr>
          <p:cNvGrpSpPr/>
          <p:nvPr/>
        </p:nvGrpSpPr>
        <p:grpSpPr>
          <a:xfrm>
            <a:off x="3410954" y="339064"/>
            <a:ext cx="1211040" cy="449640"/>
            <a:chOff x="3410954" y="339064"/>
            <a:chExt cx="1211040" cy="4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FCD41F-031D-44CD-9CB5-3DAC2D1F0920}"/>
                    </a:ext>
                  </a:extLst>
                </p14:cNvPr>
                <p14:cNvContentPartPr/>
                <p14:nvPr/>
              </p14:nvContentPartPr>
              <p14:xfrm>
                <a:off x="3480074" y="462544"/>
                <a:ext cx="15840" cy="8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FCD41F-031D-44CD-9CB5-3DAC2D1F09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71074" y="453904"/>
                  <a:ext cx="33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97DA9C-9CD9-421A-BF9E-E533FFF9FF61}"/>
                    </a:ext>
                  </a:extLst>
                </p14:cNvPr>
                <p14:cNvContentPartPr/>
                <p14:nvPr/>
              </p14:nvContentPartPr>
              <p14:xfrm>
                <a:off x="3490874" y="403864"/>
                <a:ext cx="165960" cy="267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97DA9C-9CD9-421A-BF9E-E533FFF9FF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81874" y="394864"/>
                  <a:ext cx="1836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19CE819-570C-4D83-AF85-5B807C17A046}"/>
                    </a:ext>
                  </a:extLst>
                </p14:cNvPr>
                <p14:cNvContentPartPr/>
                <p14:nvPr/>
              </p14:nvContentPartPr>
              <p14:xfrm>
                <a:off x="3410954" y="355264"/>
                <a:ext cx="302760" cy="289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19CE819-570C-4D83-AF85-5B807C17A04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01954" y="346624"/>
                  <a:ext cx="3204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ED2F443-3403-4D82-B485-C7533E5255D7}"/>
                    </a:ext>
                  </a:extLst>
                </p14:cNvPr>
                <p14:cNvContentPartPr/>
                <p14:nvPr/>
              </p14:nvContentPartPr>
              <p14:xfrm>
                <a:off x="3655394" y="619144"/>
                <a:ext cx="174240" cy="165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ED2F443-3403-4D82-B485-C7533E5255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46754" y="610144"/>
                  <a:ext cx="191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7AE589-DFFB-4707-8839-F5343657EC48}"/>
                    </a:ext>
                  </a:extLst>
                </p14:cNvPr>
                <p14:cNvContentPartPr/>
                <p14:nvPr/>
              </p14:nvContentPartPr>
              <p14:xfrm>
                <a:off x="3985874" y="461824"/>
                <a:ext cx="186480" cy="36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7AE589-DFFB-4707-8839-F5343657EC4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77234" y="453184"/>
                  <a:ext cx="204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F119BD-2E27-4A06-8770-4686D4A03E0D}"/>
                    </a:ext>
                  </a:extLst>
                </p14:cNvPr>
                <p14:cNvContentPartPr/>
                <p14:nvPr/>
              </p14:nvContentPartPr>
              <p14:xfrm>
                <a:off x="3995594" y="548584"/>
                <a:ext cx="166320" cy="29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F119BD-2E27-4A06-8770-4686D4A03E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86954" y="539944"/>
                  <a:ext cx="1839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523C89E-4CC1-49F5-971B-79F0E879B40A}"/>
                    </a:ext>
                  </a:extLst>
                </p14:cNvPr>
                <p14:cNvContentPartPr/>
                <p14:nvPr/>
              </p14:nvContentPartPr>
              <p14:xfrm>
                <a:off x="4330754" y="339064"/>
                <a:ext cx="199440" cy="258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523C89E-4CC1-49F5-971B-79F0E879B40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22114" y="330424"/>
                  <a:ext cx="2170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499BAC-184E-4993-9F27-A0C3A2253568}"/>
                    </a:ext>
                  </a:extLst>
                </p14:cNvPr>
                <p14:cNvContentPartPr/>
                <p14:nvPr/>
              </p14:nvContentPartPr>
              <p14:xfrm>
                <a:off x="4544954" y="609424"/>
                <a:ext cx="77040" cy="179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499BAC-184E-4993-9F27-A0C3A22535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36314" y="600424"/>
                  <a:ext cx="9468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1BF449A-3983-46B5-BA99-0BEE19079E18}"/>
              </a:ext>
            </a:extLst>
          </p:cNvPr>
          <p:cNvGrpSpPr/>
          <p:nvPr/>
        </p:nvGrpSpPr>
        <p:grpSpPr>
          <a:xfrm>
            <a:off x="4814594" y="286864"/>
            <a:ext cx="448920" cy="500040"/>
            <a:chOff x="4814594" y="286864"/>
            <a:chExt cx="448920" cy="50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D2062D4-3CA1-4657-95AF-1A7DE95EF6DD}"/>
                    </a:ext>
                  </a:extLst>
                </p14:cNvPr>
                <p14:cNvContentPartPr/>
                <p14:nvPr/>
              </p14:nvContentPartPr>
              <p14:xfrm>
                <a:off x="4910354" y="349144"/>
                <a:ext cx="145080" cy="259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D2062D4-3CA1-4657-95AF-1A7DE95EF6D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01714" y="340504"/>
                  <a:ext cx="1627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34495C-6618-4542-BD64-B75AF21DBA69}"/>
                    </a:ext>
                  </a:extLst>
                </p14:cNvPr>
                <p14:cNvContentPartPr/>
                <p14:nvPr/>
              </p14:nvContentPartPr>
              <p14:xfrm>
                <a:off x="4814594" y="286864"/>
                <a:ext cx="273600" cy="304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34495C-6618-4542-BD64-B75AF21DBA6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05594" y="277864"/>
                  <a:ext cx="2912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0189CDA-AF6D-410E-ABF5-8164F9D68D1A}"/>
                    </a:ext>
                  </a:extLst>
                </p14:cNvPr>
                <p14:cNvContentPartPr/>
                <p14:nvPr/>
              </p14:nvContentPartPr>
              <p14:xfrm>
                <a:off x="5140394" y="581344"/>
                <a:ext cx="123120" cy="205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0189CDA-AF6D-410E-ABF5-8164F9D68D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31754" y="572704"/>
                  <a:ext cx="14076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6EA814-693C-40F0-9757-30972501185D}"/>
              </a:ext>
            </a:extLst>
          </p:cNvPr>
          <p:cNvGrpSpPr/>
          <p:nvPr/>
        </p:nvGrpSpPr>
        <p:grpSpPr>
          <a:xfrm>
            <a:off x="5475914" y="429784"/>
            <a:ext cx="159840" cy="117000"/>
            <a:chOff x="5475914" y="429784"/>
            <a:chExt cx="159840" cy="1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8F9F9A-3305-4D78-BF82-BC37EABE413D}"/>
                    </a:ext>
                  </a:extLst>
                </p14:cNvPr>
                <p14:cNvContentPartPr/>
                <p14:nvPr/>
              </p14:nvContentPartPr>
              <p14:xfrm>
                <a:off x="5475914" y="429784"/>
                <a:ext cx="126360" cy="23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8F9F9A-3305-4D78-BF82-BC37EABE413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66914" y="420784"/>
                  <a:ext cx="144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0211C5-4C5D-47A2-9694-7BAB46ECDF25}"/>
                    </a:ext>
                  </a:extLst>
                </p14:cNvPr>
                <p14:cNvContentPartPr/>
                <p14:nvPr/>
              </p14:nvContentPartPr>
              <p14:xfrm>
                <a:off x="5489954" y="517264"/>
                <a:ext cx="145800" cy="29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0211C5-4C5D-47A2-9694-7BAB46ECDF2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81314" y="508624"/>
                  <a:ext cx="16344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81BE257-8438-4A28-8B4F-46FC80805367}"/>
              </a:ext>
            </a:extLst>
          </p:cNvPr>
          <p:cNvGrpSpPr/>
          <p:nvPr/>
        </p:nvGrpSpPr>
        <p:grpSpPr>
          <a:xfrm>
            <a:off x="5833754" y="201544"/>
            <a:ext cx="2057760" cy="609120"/>
            <a:chOff x="5833754" y="201544"/>
            <a:chExt cx="2057760" cy="60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9AB5F09-55C8-4C4C-988D-82210FA9EAC2}"/>
                    </a:ext>
                  </a:extLst>
                </p14:cNvPr>
                <p14:cNvContentPartPr/>
                <p14:nvPr/>
              </p14:nvContentPartPr>
              <p14:xfrm>
                <a:off x="5833754" y="314584"/>
                <a:ext cx="257760" cy="303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9AB5F09-55C8-4C4C-988D-82210FA9EAC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24754" y="305584"/>
                  <a:ext cx="2754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49AB525-AEFD-4EAF-91AE-C42D5CD5211D}"/>
                    </a:ext>
                  </a:extLst>
                </p14:cNvPr>
                <p14:cNvContentPartPr/>
                <p14:nvPr/>
              </p14:nvContentPartPr>
              <p14:xfrm>
                <a:off x="6122114" y="642904"/>
                <a:ext cx="135720" cy="167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49AB525-AEFD-4EAF-91AE-C42D5CD5211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13474" y="634264"/>
                  <a:ext cx="1533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3263E9-10F1-4CD8-A5FA-75D2F22AD056}"/>
                    </a:ext>
                  </a:extLst>
                </p14:cNvPr>
                <p14:cNvContentPartPr/>
                <p14:nvPr/>
              </p14:nvContentPartPr>
              <p14:xfrm>
                <a:off x="6452954" y="367504"/>
                <a:ext cx="177840" cy="222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3263E9-10F1-4CD8-A5FA-75D2F22AD0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44314" y="358864"/>
                  <a:ext cx="1954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78B1D3A-B741-4174-B0E1-4831A4F2E926}"/>
                    </a:ext>
                  </a:extLst>
                </p14:cNvPr>
                <p14:cNvContentPartPr/>
                <p14:nvPr/>
              </p14:nvContentPartPr>
              <p14:xfrm>
                <a:off x="6411194" y="260944"/>
                <a:ext cx="268560" cy="28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78B1D3A-B741-4174-B0E1-4831A4F2E9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02194" y="252304"/>
                  <a:ext cx="2862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D731A46-83C5-4525-9790-431688BEAB8E}"/>
                    </a:ext>
                  </a:extLst>
                </p14:cNvPr>
                <p14:cNvContentPartPr/>
                <p14:nvPr/>
              </p14:nvContentPartPr>
              <p14:xfrm>
                <a:off x="6698834" y="503224"/>
                <a:ext cx="123840" cy="91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D731A46-83C5-4525-9790-431688BEAB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89834" y="494584"/>
                  <a:ext cx="141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2F79B7-EB19-406A-A6F4-351A04CAE881}"/>
                    </a:ext>
                  </a:extLst>
                </p14:cNvPr>
                <p14:cNvContentPartPr/>
                <p14:nvPr/>
              </p14:nvContentPartPr>
              <p14:xfrm>
                <a:off x="6758954" y="505384"/>
                <a:ext cx="100440" cy="224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2F79B7-EB19-406A-A6F4-351A04CAE88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49954" y="496384"/>
                  <a:ext cx="1180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28B0146-4152-49E6-8633-080DB8064BB0}"/>
                    </a:ext>
                  </a:extLst>
                </p14:cNvPr>
                <p14:cNvContentPartPr/>
                <p14:nvPr/>
              </p14:nvContentPartPr>
              <p14:xfrm>
                <a:off x="7036874" y="421144"/>
                <a:ext cx="130320" cy="19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28B0146-4152-49E6-8633-080DB8064B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27874" y="412504"/>
                  <a:ext cx="147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D331CE-BD63-4C50-B40C-E0EA8F49BC1B}"/>
                    </a:ext>
                  </a:extLst>
                </p14:cNvPr>
                <p14:cNvContentPartPr/>
                <p14:nvPr/>
              </p14:nvContentPartPr>
              <p14:xfrm>
                <a:off x="7033994" y="487024"/>
                <a:ext cx="156600" cy="52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D331CE-BD63-4C50-B40C-E0EA8F49BC1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25354" y="478384"/>
                  <a:ext cx="174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9FDF1A6-AA12-46F9-9C4A-FAA3AEDDFFBE}"/>
                    </a:ext>
                  </a:extLst>
                </p14:cNvPr>
                <p14:cNvContentPartPr/>
                <p14:nvPr/>
              </p14:nvContentPartPr>
              <p14:xfrm>
                <a:off x="7343594" y="316024"/>
                <a:ext cx="302760" cy="259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9FDF1A6-AA12-46F9-9C4A-FAA3AEDDFFB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34594" y="307024"/>
                  <a:ext cx="3204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5B9BFFE-35C3-47D6-9D46-DFDD5F073E4E}"/>
                    </a:ext>
                  </a:extLst>
                </p14:cNvPr>
                <p14:cNvContentPartPr/>
                <p14:nvPr/>
              </p14:nvContentPartPr>
              <p14:xfrm>
                <a:off x="7706474" y="201544"/>
                <a:ext cx="185040" cy="512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5B9BFFE-35C3-47D6-9D46-DFDD5F073E4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97474" y="192544"/>
                  <a:ext cx="202680" cy="52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812A93-5B59-4C90-AEC5-527E4196AB8E}"/>
              </a:ext>
            </a:extLst>
          </p:cNvPr>
          <p:cNvGrpSpPr/>
          <p:nvPr/>
        </p:nvGrpSpPr>
        <p:grpSpPr>
          <a:xfrm>
            <a:off x="1474154" y="1254184"/>
            <a:ext cx="192600" cy="118800"/>
            <a:chOff x="1474154" y="1254184"/>
            <a:chExt cx="192600" cy="11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0074135-890F-4EB7-AE91-FA834CEEB890}"/>
                    </a:ext>
                  </a:extLst>
                </p14:cNvPr>
                <p14:cNvContentPartPr/>
                <p14:nvPr/>
              </p14:nvContentPartPr>
              <p14:xfrm>
                <a:off x="1474154" y="1254184"/>
                <a:ext cx="147240" cy="49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0074135-890F-4EB7-AE91-FA834CEEB8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65514" y="1245184"/>
                  <a:ext cx="164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188F93-233B-4541-8594-17D806D4D9DF}"/>
                    </a:ext>
                  </a:extLst>
                </p14:cNvPr>
                <p14:cNvContentPartPr/>
                <p14:nvPr/>
              </p14:nvContentPartPr>
              <p14:xfrm>
                <a:off x="1509074" y="1338064"/>
                <a:ext cx="157680" cy="34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188F93-233B-4541-8594-17D806D4D9D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00074" y="1329064"/>
                  <a:ext cx="17532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E8FE0AF-61FE-4882-A792-2A6E2F8B0759}"/>
              </a:ext>
            </a:extLst>
          </p:cNvPr>
          <p:cNvGrpSpPr/>
          <p:nvPr/>
        </p:nvGrpSpPr>
        <p:grpSpPr>
          <a:xfrm>
            <a:off x="2245634" y="1086784"/>
            <a:ext cx="766800" cy="293760"/>
            <a:chOff x="2245634" y="1086784"/>
            <a:chExt cx="76680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8020C79-796A-42E8-8778-17B59D4D279D}"/>
                    </a:ext>
                  </a:extLst>
                </p14:cNvPr>
                <p14:cNvContentPartPr/>
                <p14:nvPr/>
              </p14:nvContentPartPr>
              <p14:xfrm>
                <a:off x="2245634" y="1143304"/>
                <a:ext cx="254160" cy="237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8020C79-796A-42E8-8778-17B59D4D279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36634" y="1134304"/>
                  <a:ext cx="2718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23FB4C8-3071-4F4F-9B6D-2F21C204295E}"/>
                    </a:ext>
                  </a:extLst>
                </p14:cNvPr>
                <p14:cNvContentPartPr/>
                <p14:nvPr/>
              </p14:nvContentPartPr>
              <p14:xfrm>
                <a:off x="2611754" y="1180744"/>
                <a:ext cx="171360" cy="162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23FB4C8-3071-4F4F-9B6D-2F21C204295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03114" y="1171744"/>
                  <a:ext cx="189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7503E85-87E7-4479-9CB9-182E58C8EF04}"/>
                    </a:ext>
                  </a:extLst>
                </p14:cNvPr>
                <p14:cNvContentPartPr/>
                <p14:nvPr/>
              </p14:nvContentPartPr>
              <p14:xfrm>
                <a:off x="2929274" y="1086784"/>
                <a:ext cx="83160" cy="240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7503E85-87E7-4479-9CB9-182E58C8EF0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20274" y="1078144"/>
                  <a:ext cx="100800" cy="25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1E12284-BCE6-4288-98BC-27C54AD56750}"/>
                  </a:ext>
                </a:extLst>
              </p14:cNvPr>
              <p14:cNvContentPartPr/>
              <p14:nvPr/>
            </p14:nvContentPartPr>
            <p14:xfrm>
              <a:off x="2902994" y="1500424"/>
              <a:ext cx="16920" cy="12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1E12284-BCE6-4288-98BC-27C54AD5675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894354" y="1491784"/>
                <a:ext cx="345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4FC1C3D-A989-4864-A3B4-477D3245A183}"/>
                  </a:ext>
                </a:extLst>
              </p14:cNvPr>
              <p14:cNvContentPartPr/>
              <p14:nvPr/>
            </p14:nvContentPartPr>
            <p14:xfrm>
              <a:off x="2301074" y="2129344"/>
              <a:ext cx="27360" cy="20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4FC1C3D-A989-4864-A3B4-477D3245A18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92074" y="2120704"/>
                <a:ext cx="45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69818DA-0399-477D-B2F7-CDBB4D466B40}"/>
                  </a:ext>
                </a:extLst>
              </p14:cNvPr>
              <p14:cNvContentPartPr/>
              <p14:nvPr/>
            </p14:nvContentPartPr>
            <p14:xfrm>
              <a:off x="2729474" y="2132584"/>
              <a:ext cx="12600" cy="19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69818DA-0399-477D-B2F7-CDBB4D466B4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720834" y="2123944"/>
                <a:ext cx="302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C72DAD0-EE33-4051-8EA4-F5AD17ED5EAC}"/>
                  </a:ext>
                </a:extLst>
              </p14:cNvPr>
              <p14:cNvContentPartPr/>
              <p14:nvPr/>
            </p14:nvContentPartPr>
            <p14:xfrm>
              <a:off x="3160754" y="2116384"/>
              <a:ext cx="28440" cy="298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C72DAD0-EE33-4051-8EA4-F5AD17ED5EA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51754" y="2107384"/>
                <a:ext cx="4608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1113F195-1D3F-4F07-93C9-D76439B1F5EF}"/>
              </a:ext>
            </a:extLst>
          </p:cNvPr>
          <p:cNvGrpSpPr/>
          <p:nvPr/>
        </p:nvGrpSpPr>
        <p:grpSpPr>
          <a:xfrm>
            <a:off x="2017394" y="1628584"/>
            <a:ext cx="1775880" cy="366120"/>
            <a:chOff x="2017394" y="1628584"/>
            <a:chExt cx="177588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DFE901A-AE37-4A48-9323-7482CD1E5385}"/>
                    </a:ext>
                  </a:extLst>
                </p14:cNvPr>
                <p14:cNvContentPartPr/>
                <p14:nvPr/>
              </p14:nvContentPartPr>
              <p14:xfrm>
                <a:off x="2298914" y="1628584"/>
                <a:ext cx="793440" cy="69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DFE901A-AE37-4A48-9323-7482CD1E538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90274" y="1619584"/>
                  <a:ext cx="811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46CCD74-766F-4021-81C3-A66C45BB8FC6}"/>
                    </a:ext>
                  </a:extLst>
                </p14:cNvPr>
                <p14:cNvContentPartPr/>
                <p14:nvPr/>
              </p14:nvContentPartPr>
              <p14:xfrm>
                <a:off x="2017394" y="1825864"/>
                <a:ext cx="241560" cy="163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46CCD74-766F-4021-81C3-A66C45BB8FC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08394" y="1816864"/>
                  <a:ext cx="259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C47F4B-2741-4AC2-BE1A-7106DDCC956F}"/>
                    </a:ext>
                  </a:extLst>
                </p14:cNvPr>
                <p14:cNvContentPartPr/>
                <p14:nvPr/>
              </p14:nvContentPartPr>
              <p14:xfrm>
                <a:off x="2334554" y="1812904"/>
                <a:ext cx="52920" cy="181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C47F4B-2741-4AC2-BE1A-7106DDCC956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25914" y="1803904"/>
                  <a:ext cx="70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390DE19-F335-4BCF-B461-D288E7A7AC0D}"/>
                    </a:ext>
                  </a:extLst>
                </p14:cNvPr>
                <p14:cNvContentPartPr/>
                <p14:nvPr/>
              </p14:nvContentPartPr>
              <p14:xfrm>
                <a:off x="2489714" y="1781224"/>
                <a:ext cx="144360" cy="210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390DE19-F335-4BCF-B461-D288E7A7AC0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80714" y="1772224"/>
                  <a:ext cx="1620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B56140B-3E45-42B7-8B23-48834FE80EFE}"/>
                    </a:ext>
                  </a:extLst>
                </p14:cNvPr>
                <p14:cNvContentPartPr/>
                <p14:nvPr/>
              </p14:nvContentPartPr>
              <p14:xfrm>
                <a:off x="2740994" y="1744864"/>
                <a:ext cx="76680" cy="239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B56140B-3E45-42B7-8B23-48834FE80EF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32354" y="1736224"/>
                  <a:ext cx="943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EE15D6-F0FD-4D31-B638-9951F149B9DB}"/>
                    </a:ext>
                  </a:extLst>
                </p14:cNvPr>
                <p14:cNvContentPartPr/>
                <p14:nvPr/>
              </p14:nvContentPartPr>
              <p14:xfrm>
                <a:off x="2918474" y="1729384"/>
                <a:ext cx="209880" cy="242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EE15D6-F0FD-4D31-B638-9951F149B9D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09834" y="1720384"/>
                  <a:ext cx="227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09C50BC-CDBB-4BA7-8CF7-1C3CEAE61B75}"/>
                    </a:ext>
                  </a:extLst>
                </p14:cNvPr>
                <p14:cNvContentPartPr/>
                <p14:nvPr/>
              </p14:nvContentPartPr>
              <p14:xfrm>
                <a:off x="3186674" y="1739464"/>
                <a:ext cx="61920" cy="239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09C50BC-CDBB-4BA7-8CF7-1C3CEAE61B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77674" y="1730464"/>
                  <a:ext cx="795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4706430-3222-4277-9638-B186358382BE}"/>
                    </a:ext>
                  </a:extLst>
                </p14:cNvPr>
                <p14:cNvContentPartPr/>
                <p14:nvPr/>
              </p14:nvContentPartPr>
              <p14:xfrm>
                <a:off x="3380354" y="1725784"/>
                <a:ext cx="237960" cy="208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4706430-3222-4277-9638-B186358382B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71714" y="1716784"/>
                  <a:ext cx="255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DFADA57-B7FD-4296-937E-2D54A2E8882D}"/>
                    </a:ext>
                  </a:extLst>
                </p14:cNvPr>
                <p14:cNvContentPartPr/>
                <p14:nvPr/>
              </p14:nvContentPartPr>
              <p14:xfrm>
                <a:off x="3729914" y="1715704"/>
                <a:ext cx="63360" cy="228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DFADA57-B7FD-4296-937E-2D54A2E888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21274" y="1707064"/>
                  <a:ext cx="81000" cy="24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AA24454-2A1C-4A83-968B-8655B4567617}"/>
                  </a:ext>
                </a:extLst>
              </p14:cNvPr>
              <p14:cNvContentPartPr/>
              <p14:nvPr/>
            </p14:nvContentPartPr>
            <p14:xfrm>
              <a:off x="3719834" y="2109544"/>
              <a:ext cx="15120" cy="320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AA24454-2A1C-4A83-968B-8655B456761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710834" y="2100544"/>
                <a:ext cx="3276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0ABA58BB-D1F2-408D-9984-B31D2CCAFCB3}"/>
              </a:ext>
            </a:extLst>
          </p:cNvPr>
          <p:cNvGrpSpPr/>
          <p:nvPr/>
        </p:nvGrpSpPr>
        <p:grpSpPr>
          <a:xfrm>
            <a:off x="4109714" y="996424"/>
            <a:ext cx="1331640" cy="559440"/>
            <a:chOff x="4109714" y="996424"/>
            <a:chExt cx="1331640" cy="5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2FBF989-646A-49EC-94A9-B19A81F60C53}"/>
                    </a:ext>
                  </a:extLst>
                </p14:cNvPr>
                <p14:cNvContentPartPr/>
                <p14:nvPr/>
              </p14:nvContentPartPr>
              <p14:xfrm>
                <a:off x="4109714" y="1284424"/>
                <a:ext cx="165240" cy="271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2FBF989-646A-49EC-94A9-B19A81F60C5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01074" y="1275424"/>
                  <a:ext cx="182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A06611A-89CF-4B2B-BE4C-0CFBD35DD93D}"/>
                    </a:ext>
                  </a:extLst>
                </p14:cNvPr>
                <p14:cNvContentPartPr/>
                <p14:nvPr/>
              </p14:nvContentPartPr>
              <p14:xfrm>
                <a:off x="4295114" y="1492864"/>
                <a:ext cx="24840" cy="6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A06611A-89CF-4B2B-BE4C-0CFBD35DD93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86114" y="1483864"/>
                  <a:ext cx="424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AA60464-26FB-48BB-A38D-BE7AA976CE0D}"/>
                    </a:ext>
                  </a:extLst>
                </p14:cNvPr>
                <p14:cNvContentPartPr/>
                <p14:nvPr/>
              </p14:nvContentPartPr>
              <p14:xfrm>
                <a:off x="4449554" y="1299544"/>
                <a:ext cx="123120" cy="105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AA60464-26FB-48BB-A38D-BE7AA976CE0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40914" y="1290904"/>
                  <a:ext cx="1407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1067A5A-0329-4397-8D3B-4A205FB40BFF}"/>
                    </a:ext>
                  </a:extLst>
                </p14:cNvPr>
                <p14:cNvContentPartPr/>
                <p14:nvPr/>
              </p14:nvContentPartPr>
              <p14:xfrm>
                <a:off x="4563314" y="1244464"/>
                <a:ext cx="88920" cy="257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1067A5A-0329-4397-8D3B-4A205FB40BF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54314" y="1235824"/>
                  <a:ext cx="1065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AEF6652-C102-4CE1-BFD5-938C9DD7789E}"/>
                    </a:ext>
                  </a:extLst>
                </p14:cNvPr>
                <p14:cNvContentPartPr/>
                <p14:nvPr/>
              </p14:nvContentPartPr>
              <p14:xfrm>
                <a:off x="4695434" y="1339504"/>
                <a:ext cx="103680" cy="153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AEF6652-C102-4CE1-BFD5-938C9DD7789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86794" y="1330864"/>
                  <a:ext cx="1213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E6F5591-2905-4D13-B13B-9C38A9792C23}"/>
                    </a:ext>
                  </a:extLst>
                </p14:cNvPr>
                <p14:cNvContentPartPr/>
                <p14:nvPr/>
              </p14:nvContentPartPr>
              <p14:xfrm>
                <a:off x="4891634" y="1178224"/>
                <a:ext cx="139680" cy="353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E6F5591-2905-4D13-B13B-9C38A9792C2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82994" y="1169224"/>
                  <a:ext cx="1573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7E5C441-C046-4E1A-9D2A-20E1146E3561}"/>
                    </a:ext>
                  </a:extLst>
                </p14:cNvPr>
                <p14:cNvContentPartPr/>
                <p14:nvPr/>
              </p14:nvContentPartPr>
              <p14:xfrm>
                <a:off x="4987754" y="996424"/>
                <a:ext cx="146520" cy="128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7E5C441-C046-4E1A-9D2A-20E1146E356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79114" y="987784"/>
                  <a:ext cx="164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A7C952-AC6F-47DF-909E-582E5110860A}"/>
                    </a:ext>
                  </a:extLst>
                </p14:cNvPr>
                <p14:cNvContentPartPr/>
                <p14:nvPr/>
              </p14:nvContentPartPr>
              <p14:xfrm>
                <a:off x="5187194" y="1204504"/>
                <a:ext cx="187560" cy="300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A7C952-AC6F-47DF-909E-582E5110860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78554" y="1195864"/>
                  <a:ext cx="2052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786FCE7-6B6C-440C-9432-F9ED010213B3}"/>
                    </a:ext>
                  </a:extLst>
                </p14:cNvPr>
                <p14:cNvContentPartPr/>
                <p14:nvPr/>
              </p14:nvContentPartPr>
              <p14:xfrm>
                <a:off x="5424794" y="1464064"/>
                <a:ext cx="16560" cy="5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786FCE7-6B6C-440C-9432-F9ED010213B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15794" y="1455424"/>
                  <a:ext cx="3420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0F10049-A80A-4FE0-9689-CAFF86F73815}"/>
              </a:ext>
            </a:extLst>
          </p:cNvPr>
          <p:cNvGrpSpPr/>
          <p:nvPr/>
        </p:nvGrpSpPr>
        <p:grpSpPr>
          <a:xfrm>
            <a:off x="5600834" y="1183264"/>
            <a:ext cx="501120" cy="367200"/>
            <a:chOff x="5600834" y="1183264"/>
            <a:chExt cx="50112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8688A29-AECA-4663-88F1-6DC174ED2810}"/>
                    </a:ext>
                  </a:extLst>
                </p14:cNvPr>
                <p14:cNvContentPartPr/>
                <p14:nvPr/>
              </p14:nvContentPartPr>
              <p14:xfrm>
                <a:off x="5600834" y="1272184"/>
                <a:ext cx="76680" cy="204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8688A29-AECA-4663-88F1-6DC174ED281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92194" y="1263544"/>
                  <a:ext cx="94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B3B1A6C-1203-494D-96AC-59354B192DAC}"/>
                    </a:ext>
                  </a:extLst>
                </p14:cNvPr>
                <p14:cNvContentPartPr/>
                <p14:nvPr/>
              </p14:nvContentPartPr>
              <p14:xfrm>
                <a:off x="5726114" y="1301704"/>
                <a:ext cx="132840" cy="163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B3B1A6C-1203-494D-96AC-59354B192DA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717114" y="1293064"/>
                  <a:ext cx="150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E9DB605-BAFE-40AF-8019-978AC8A36F5F}"/>
                    </a:ext>
                  </a:extLst>
                </p14:cNvPr>
                <p14:cNvContentPartPr/>
                <p14:nvPr/>
              </p14:nvContentPartPr>
              <p14:xfrm>
                <a:off x="5927714" y="1183264"/>
                <a:ext cx="174240" cy="367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E9DB605-BAFE-40AF-8019-978AC8A36F5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19074" y="1174264"/>
                  <a:ext cx="191880" cy="38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979CFDE-13F2-4CA6-B1F3-E2AB33A4101C}"/>
              </a:ext>
            </a:extLst>
          </p:cNvPr>
          <p:cNvGrpSpPr/>
          <p:nvPr/>
        </p:nvGrpSpPr>
        <p:grpSpPr>
          <a:xfrm>
            <a:off x="6052994" y="991384"/>
            <a:ext cx="371160" cy="562680"/>
            <a:chOff x="6052994" y="991384"/>
            <a:chExt cx="371160" cy="56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FC0A12F-7A25-4FAD-A240-AF04D39D08B9}"/>
                    </a:ext>
                  </a:extLst>
                </p14:cNvPr>
                <p14:cNvContentPartPr/>
                <p14:nvPr/>
              </p14:nvContentPartPr>
              <p14:xfrm>
                <a:off x="6052994" y="991384"/>
                <a:ext cx="98640" cy="149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FC0A12F-7A25-4FAD-A240-AF04D39D08B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43994" y="982384"/>
                  <a:ext cx="116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35626B3-CE5F-466B-90C9-2395164121CB}"/>
                    </a:ext>
                  </a:extLst>
                </p14:cNvPr>
                <p14:cNvContentPartPr/>
                <p14:nvPr/>
              </p14:nvContentPartPr>
              <p14:xfrm>
                <a:off x="6258554" y="1190464"/>
                <a:ext cx="165600" cy="363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35626B3-CE5F-466B-90C9-2395164121C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49914" y="1181464"/>
                  <a:ext cx="183240" cy="38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9A491AB-1823-4516-8854-B03D2AD92794}"/>
              </a:ext>
            </a:extLst>
          </p:cNvPr>
          <p:cNvGrpSpPr/>
          <p:nvPr/>
        </p:nvGrpSpPr>
        <p:grpSpPr>
          <a:xfrm>
            <a:off x="6455834" y="946744"/>
            <a:ext cx="2052720" cy="547920"/>
            <a:chOff x="6455834" y="946744"/>
            <a:chExt cx="2052720" cy="54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EAC68C-6830-4BCE-90B9-E8FE70C566B8}"/>
                    </a:ext>
                  </a:extLst>
                </p14:cNvPr>
                <p14:cNvContentPartPr/>
                <p14:nvPr/>
              </p14:nvContentPartPr>
              <p14:xfrm>
                <a:off x="6455834" y="1466944"/>
                <a:ext cx="16920" cy="18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EAC68C-6830-4BCE-90B9-E8FE70C566B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447194" y="1458304"/>
                  <a:ext cx="34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73F8486-F43A-4A7F-A3F6-9A4F422E0C5A}"/>
                    </a:ext>
                  </a:extLst>
                </p14:cNvPr>
                <p14:cNvContentPartPr/>
                <p14:nvPr/>
              </p14:nvContentPartPr>
              <p14:xfrm>
                <a:off x="6604154" y="1263904"/>
                <a:ext cx="109440" cy="119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73F8486-F43A-4A7F-A3F6-9A4F422E0C5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95514" y="1255264"/>
                  <a:ext cx="127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A3255DF-860F-4B1D-9CD2-635036B07907}"/>
                    </a:ext>
                  </a:extLst>
                </p14:cNvPr>
                <p14:cNvContentPartPr/>
                <p14:nvPr/>
              </p14:nvContentPartPr>
              <p14:xfrm>
                <a:off x="6685874" y="1214944"/>
                <a:ext cx="101160" cy="277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A3255DF-860F-4B1D-9CD2-635036B0790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676874" y="1205944"/>
                  <a:ext cx="118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0C91653-4ED8-4DFA-AFBF-33C4825FA1D9}"/>
                    </a:ext>
                  </a:extLst>
                </p14:cNvPr>
                <p14:cNvContentPartPr/>
                <p14:nvPr/>
              </p14:nvContentPartPr>
              <p14:xfrm>
                <a:off x="6835634" y="1213144"/>
                <a:ext cx="230400" cy="228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0C91653-4ED8-4DFA-AFBF-33C4825FA1D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26994" y="1204144"/>
                  <a:ext cx="2480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7371CE9-C6E8-43AE-B71D-2C0989FFC711}"/>
                    </a:ext>
                  </a:extLst>
                </p14:cNvPr>
                <p14:cNvContentPartPr/>
                <p14:nvPr/>
              </p14:nvContentPartPr>
              <p14:xfrm>
                <a:off x="7044434" y="1123864"/>
                <a:ext cx="168120" cy="370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7371CE9-C6E8-43AE-B71D-2C0989FFC71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35794" y="1114864"/>
                  <a:ext cx="1857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0D41E12-1537-48D4-8E9B-043A20EBA3EE}"/>
                    </a:ext>
                  </a:extLst>
                </p14:cNvPr>
                <p14:cNvContentPartPr/>
                <p14:nvPr/>
              </p14:nvContentPartPr>
              <p14:xfrm>
                <a:off x="7162154" y="946744"/>
                <a:ext cx="139320" cy="186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0D41E12-1537-48D4-8E9B-043A20EBA3E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53154" y="938104"/>
                  <a:ext cx="1569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9845DB7-2DC9-4C4D-BD5A-3CC94FC234B9}"/>
                    </a:ext>
                  </a:extLst>
                </p14:cNvPr>
                <p14:cNvContentPartPr/>
                <p14:nvPr/>
              </p14:nvContentPartPr>
              <p14:xfrm>
                <a:off x="7370234" y="1153384"/>
                <a:ext cx="172800" cy="326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9845DB7-2DC9-4C4D-BD5A-3CC94FC234B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61234" y="1144744"/>
                  <a:ext cx="1904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87DD945-6376-403E-8BCF-CFDC233E7E34}"/>
                    </a:ext>
                  </a:extLst>
                </p14:cNvPr>
                <p14:cNvContentPartPr/>
                <p14:nvPr/>
              </p14:nvContentPartPr>
              <p14:xfrm>
                <a:off x="7552394" y="1405744"/>
                <a:ext cx="19800" cy="16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87DD945-6376-403E-8BCF-CFDC233E7E3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543754" y="1396744"/>
                  <a:ext cx="37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F805BE2-CDF5-4855-ACFD-0820F31B3956}"/>
                    </a:ext>
                  </a:extLst>
                </p14:cNvPr>
                <p14:cNvContentPartPr/>
                <p14:nvPr/>
              </p14:nvContentPartPr>
              <p14:xfrm>
                <a:off x="7678754" y="1251304"/>
                <a:ext cx="159480" cy="146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F805BE2-CDF5-4855-ACFD-0820F31B395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669754" y="1242304"/>
                  <a:ext cx="177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231657A-4D23-45A7-A0A0-9D911041A6A1}"/>
                    </a:ext>
                  </a:extLst>
                </p14:cNvPr>
                <p14:cNvContentPartPr/>
                <p14:nvPr/>
              </p14:nvContentPartPr>
              <p14:xfrm>
                <a:off x="7895114" y="1196224"/>
                <a:ext cx="253440" cy="223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231657A-4D23-45A7-A0A0-9D911041A6A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886474" y="1187224"/>
                  <a:ext cx="271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37C5280-00A0-40A1-B716-EEE1ABFB13BE}"/>
                    </a:ext>
                  </a:extLst>
                </p14:cNvPr>
                <p14:cNvContentPartPr/>
                <p14:nvPr/>
              </p14:nvContentPartPr>
              <p14:xfrm>
                <a:off x="8174114" y="1106224"/>
                <a:ext cx="198720" cy="362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37C5280-00A0-40A1-B716-EEE1ABFB13B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165114" y="1097584"/>
                  <a:ext cx="2163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C631560-8595-44FC-8842-C932171CA40A}"/>
                    </a:ext>
                  </a:extLst>
                </p14:cNvPr>
                <p14:cNvContentPartPr/>
                <p14:nvPr/>
              </p14:nvContentPartPr>
              <p14:xfrm>
                <a:off x="8354474" y="992824"/>
                <a:ext cx="154080" cy="141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C631560-8595-44FC-8842-C932171CA40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345834" y="983824"/>
                  <a:ext cx="17172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63CDC20-B020-45AE-8693-EB9E45A6F7F5}"/>
              </a:ext>
            </a:extLst>
          </p:cNvPr>
          <p:cNvGrpSpPr/>
          <p:nvPr/>
        </p:nvGrpSpPr>
        <p:grpSpPr>
          <a:xfrm>
            <a:off x="1537514" y="2790664"/>
            <a:ext cx="280440" cy="137880"/>
            <a:chOff x="1537514" y="2790664"/>
            <a:chExt cx="280440" cy="1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52A8F53-C83A-4AA2-A676-26BCE50F550F}"/>
                    </a:ext>
                  </a:extLst>
                </p14:cNvPr>
                <p14:cNvContentPartPr/>
                <p14:nvPr/>
              </p14:nvContentPartPr>
              <p14:xfrm>
                <a:off x="1537514" y="2790664"/>
                <a:ext cx="221760" cy="45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52A8F53-C83A-4AA2-A676-26BCE50F550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528514" y="2781664"/>
                  <a:ext cx="239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43CFB0B-D8C1-4784-9EFD-7D8A65CD4FC6}"/>
                    </a:ext>
                  </a:extLst>
                </p14:cNvPr>
                <p14:cNvContentPartPr/>
                <p14:nvPr/>
              </p14:nvContentPartPr>
              <p14:xfrm>
                <a:off x="1537514" y="2893264"/>
                <a:ext cx="280440" cy="35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43CFB0B-D8C1-4784-9EFD-7D8A65CD4FC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528874" y="2884624"/>
                  <a:ext cx="29808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F1FA20D-36CD-4D1A-ABC9-ADBED5F7F0EF}"/>
              </a:ext>
            </a:extLst>
          </p:cNvPr>
          <p:cNvGrpSpPr/>
          <p:nvPr/>
        </p:nvGrpSpPr>
        <p:grpSpPr>
          <a:xfrm>
            <a:off x="2107754" y="2702104"/>
            <a:ext cx="1172160" cy="305640"/>
            <a:chOff x="2107754" y="2702104"/>
            <a:chExt cx="117216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3EB4E97-8865-4A26-BC7C-6CA53909E16B}"/>
                    </a:ext>
                  </a:extLst>
                </p14:cNvPr>
                <p14:cNvContentPartPr/>
                <p14:nvPr/>
              </p14:nvContentPartPr>
              <p14:xfrm>
                <a:off x="2107754" y="2974984"/>
                <a:ext cx="24840" cy="30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3EB4E97-8865-4A26-BC7C-6CA53909E16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98754" y="2965984"/>
                  <a:ext cx="42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06206D2-7508-4E2C-9112-C2A35DCA470E}"/>
                    </a:ext>
                  </a:extLst>
                </p14:cNvPr>
                <p14:cNvContentPartPr/>
                <p14:nvPr/>
              </p14:nvContentPartPr>
              <p14:xfrm>
                <a:off x="2277674" y="2812624"/>
                <a:ext cx="134640" cy="172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06206D2-7508-4E2C-9112-C2A35DCA470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69034" y="2803984"/>
                  <a:ext cx="152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255925B-F610-493B-BD23-2BC46A15B4B8}"/>
                    </a:ext>
                  </a:extLst>
                </p14:cNvPr>
                <p14:cNvContentPartPr/>
                <p14:nvPr/>
              </p14:nvContentPartPr>
              <p14:xfrm>
                <a:off x="2476394" y="2807944"/>
                <a:ext cx="169560" cy="177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255925B-F610-493B-BD23-2BC46A15B4B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467754" y="2799304"/>
                  <a:ext cx="187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5A967AE-6B5D-4212-9054-FD14D7E42045}"/>
                    </a:ext>
                  </a:extLst>
                </p14:cNvPr>
                <p14:cNvContentPartPr/>
                <p14:nvPr/>
              </p14:nvContentPartPr>
              <p14:xfrm>
                <a:off x="2690234" y="2779504"/>
                <a:ext cx="325440" cy="212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5A967AE-6B5D-4212-9054-FD14D7E4204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681234" y="2770864"/>
                  <a:ext cx="343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5126BFA-13A2-4D11-9C35-E00083DBB38A}"/>
                    </a:ext>
                  </a:extLst>
                </p14:cNvPr>
                <p14:cNvContentPartPr/>
                <p14:nvPr/>
              </p14:nvContentPartPr>
              <p14:xfrm>
                <a:off x="3116114" y="2702104"/>
                <a:ext cx="163800" cy="305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5126BFA-13A2-4D11-9C35-E00083DBB38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107474" y="2693104"/>
                  <a:ext cx="18144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1D2249D-0C9D-4B89-88EC-A6845A5640E3}"/>
              </a:ext>
            </a:extLst>
          </p:cNvPr>
          <p:cNvGrpSpPr/>
          <p:nvPr/>
        </p:nvGrpSpPr>
        <p:grpSpPr>
          <a:xfrm>
            <a:off x="519074" y="3329944"/>
            <a:ext cx="291240" cy="371880"/>
            <a:chOff x="519074" y="3329944"/>
            <a:chExt cx="291240" cy="37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B251EBF-8914-4E11-B932-13377F3C64A4}"/>
                    </a:ext>
                  </a:extLst>
                </p14:cNvPr>
                <p14:cNvContentPartPr/>
                <p14:nvPr/>
              </p14:nvContentPartPr>
              <p14:xfrm>
                <a:off x="519074" y="3329944"/>
                <a:ext cx="169920" cy="368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B251EBF-8914-4E11-B932-13377F3C64A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0074" y="3321304"/>
                  <a:ext cx="1875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6DE1EA9-3166-45C7-9A22-AD13BFAC0D71}"/>
                    </a:ext>
                  </a:extLst>
                </p14:cNvPr>
                <p14:cNvContentPartPr/>
                <p14:nvPr/>
              </p14:nvContentPartPr>
              <p14:xfrm>
                <a:off x="803474" y="3691744"/>
                <a:ext cx="6840" cy="10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6DE1EA9-3166-45C7-9A22-AD13BFAC0D7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94474" y="3682744"/>
                  <a:ext cx="2448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620B25D-A2B9-44ED-BB66-143E81B8AC2E}"/>
              </a:ext>
            </a:extLst>
          </p:cNvPr>
          <p:cNvGrpSpPr/>
          <p:nvPr/>
        </p:nvGrpSpPr>
        <p:grpSpPr>
          <a:xfrm>
            <a:off x="1259594" y="3299344"/>
            <a:ext cx="1007640" cy="558720"/>
            <a:chOff x="1259594" y="3299344"/>
            <a:chExt cx="1007640" cy="55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3318771-786D-4D02-9E4C-D90BEE481338}"/>
                    </a:ext>
                  </a:extLst>
                </p14:cNvPr>
                <p14:cNvContentPartPr/>
                <p14:nvPr/>
              </p14:nvContentPartPr>
              <p14:xfrm>
                <a:off x="1259594" y="3466024"/>
                <a:ext cx="121320" cy="298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3318771-786D-4D02-9E4C-D90BEE48133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50954" y="3457384"/>
                  <a:ext cx="1389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A4BC11B-E0F3-44BD-9979-C6003A4B819F}"/>
                    </a:ext>
                  </a:extLst>
                </p14:cNvPr>
                <p14:cNvContentPartPr/>
                <p14:nvPr/>
              </p14:nvContentPartPr>
              <p14:xfrm>
                <a:off x="1306754" y="3299344"/>
                <a:ext cx="308160" cy="266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A4BC11B-E0F3-44BD-9979-C6003A4B819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97754" y="3290344"/>
                  <a:ext cx="3258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DEB2963-5A2E-41C6-9841-9ED0EAFDEFD3}"/>
                    </a:ext>
                  </a:extLst>
                </p14:cNvPr>
                <p14:cNvContentPartPr/>
                <p14:nvPr/>
              </p14:nvContentPartPr>
              <p14:xfrm>
                <a:off x="1725074" y="3382864"/>
                <a:ext cx="223920" cy="328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DEB2963-5A2E-41C6-9841-9ED0EAFDEFD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16434" y="3373864"/>
                  <a:ext cx="2415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2A32A30-8481-46AD-90EF-23E61B6F194A}"/>
                    </a:ext>
                  </a:extLst>
                </p14:cNvPr>
                <p14:cNvContentPartPr/>
                <p14:nvPr/>
              </p14:nvContentPartPr>
              <p14:xfrm>
                <a:off x="1930634" y="3434344"/>
                <a:ext cx="207360" cy="261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2A32A30-8481-46AD-90EF-23E61B6F194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921634" y="3425704"/>
                  <a:ext cx="2250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4AFE446-ED0E-4702-BF28-2C3EDAF95776}"/>
                    </a:ext>
                  </a:extLst>
                </p14:cNvPr>
                <p14:cNvContentPartPr/>
                <p14:nvPr/>
              </p14:nvContentPartPr>
              <p14:xfrm>
                <a:off x="1918394" y="3385744"/>
                <a:ext cx="245520" cy="316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4AFE446-ED0E-4702-BF28-2C3EDAF9577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09394" y="3377104"/>
                  <a:ext cx="2631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B6E627E-FB35-4E06-A9D8-DE7A934E5007}"/>
                    </a:ext>
                  </a:extLst>
                </p14:cNvPr>
                <p14:cNvContentPartPr/>
                <p14:nvPr/>
              </p14:nvContentPartPr>
              <p14:xfrm>
                <a:off x="2232674" y="3716584"/>
                <a:ext cx="34560" cy="141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B6E627E-FB35-4E06-A9D8-DE7A934E500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223674" y="3707944"/>
                  <a:ext cx="5220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4A10858-0FE5-467D-B292-4537DE039DEE}"/>
              </a:ext>
            </a:extLst>
          </p:cNvPr>
          <p:cNvGrpSpPr/>
          <p:nvPr/>
        </p:nvGrpSpPr>
        <p:grpSpPr>
          <a:xfrm>
            <a:off x="2482514" y="3294664"/>
            <a:ext cx="880200" cy="444240"/>
            <a:chOff x="2482514" y="3294664"/>
            <a:chExt cx="88020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175542B-DD08-4682-B365-E95CEA62E712}"/>
                    </a:ext>
                  </a:extLst>
                </p14:cNvPr>
                <p14:cNvContentPartPr/>
                <p14:nvPr/>
              </p14:nvContentPartPr>
              <p14:xfrm>
                <a:off x="2496194" y="3459904"/>
                <a:ext cx="144360" cy="37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175542B-DD08-4682-B365-E95CEA62E71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487194" y="3451264"/>
                  <a:ext cx="162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0652981-3359-4746-B7E2-34A6E1D9E96C}"/>
                    </a:ext>
                  </a:extLst>
                </p14:cNvPr>
                <p14:cNvContentPartPr/>
                <p14:nvPr/>
              </p14:nvContentPartPr>
              <p14:xfrm>
                <a:off x="2482514" y="3584464"/>
                <a:ext cx="123120" cy="30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0652981-3359-4746-B7E2-34A6E1D9E96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73514" y="3575464"/>
                  <a:ext cx="1407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A826422-9A66-4B8E-B9BC-EF8A6FA17C2B}"/>
                    </a:ext>
                  </a:extLst>
                </p14:cNvPr>
                <p14:cNvContentPartPr/>
                <p14:nvPr/>
              </p14:nvContentPartPr>
              <p14:xfrm>
                <a:off x="2781314" y="3421744"/>
                <a:ext cx="274680" cy="276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A826422-9A66-4B8E-B9BC-EF8A6FA17C2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772314" y="3413104"/>
                  <a:ext cx="2923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849D1E2-768F-41FF-B816-F4EFA8001C42}"/>
                    </a:ext>
                  </a:extLst>
                </p14:cNvPr>
                <p14:cNvContentPartPr/>
                <p14:nvPr/>
              </p14:nvContentPartPr>
              <p14:xfrm>
                <a:off x="3142034" y="3294664"/>
                <a:ext cx="220680" cy="444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849D1E2-768F-41FF-B816-F4EFA8001C4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133034" y="3286024"/>
                  <a:ext cx="238320" cy="46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82D827D-642D-4495-9587-05859904B1E0}"/>
              </a:ext>
            </a:extLst>
          </p:cNvPr>
          <p:cNvGrpSpPr/>
          <p:nvPr/>
        </p:nvGrpSpPr>
        <p:grpSpPr>
          <a:xfrm>
            <a:off x="1282274" y="4065064"/>
            <a:ext cx="290520" cy="499320"/>
            <a:chOff x="1282274" y="4065064"/>
            <a:chExt cx="29052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2D2805B-B89F-4C9B-8946-0E1F179B78DD}"/>
                    </a:ext>
                  </a:extLst>
                </p14:cNvPr>
                <p14:cNvContentPartPr/>
                <p14:nvPr/>
              </p14:nvContentPartPr>
              <p14:xfrm>
                <a:off x="1295594" y="4103224"/>
                <a:ext cx="172080" cy="371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2D2805B-B89F-4C9B-8946-0E1F179B78D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86954" y="4094584"/>
                  <a:ext cx="1897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2E902ED-E7E1-4DF0-A44D-AD8723710FB9}"/>
                    </a:ext>
                  </a:extLst>
                </p14:cNvPr>
                <p14:cNvContentPartPr/>
                <p14:nvPr/>
              </p14:nvContentPartPr>
              <p14:xfrm>
                <a:off x="1282274" y="4065064"/>
                <a:ext cx="217800" cy="356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2E902ED-E7E1-4DF0-A44D-AD8723710FB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73634" y="4056064"/>
                  <a:ext cx="235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605549F-C268-4CB8-8E60-7D4F542DF63F}"/>
                    </a:ext>
                  </a:extLst>
                </p14:cNvPr>
                <p14:cNvContentPartPr/>
                <p14:nvPr/>
              </p14:nvContentPartPr>
              <p14:xfrm>
                <a:off x="1567034" y="4450264"/>
                <a:ext cx="5760" cy="1141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605549F-C268-4CB8-8E60-7D4F542DF63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558394" y="4441624"/>
                  <a:ext cx="23400" cy="13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46A8907-ACC9-4516-BF0A-635F0614DFC1}"/>
                  </a:ext>
                </a:extLst>
              </p14:cNvPr>
              <p14:cNvContentPartPr/>
              <p14:nvPr/>
            </p14:nvContentPartPr>
            <p14:xfrm>
              <a:off x="1791674" y="4186024"/>
              <a:ext cx="329400" cy="1501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46A8907-ACC9-4516-BF0A-635F0614DFC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782674" y="4177384"/>
                <a:ext cx="347040" cy="16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4605450-7928-41ED-A213-5BBD78E7AB74}"/>
              </a:ext>
            </a:extLst>
          </p:cNvPr>
          <p:cNvGrpSpPr/>
          <p:nvPr/>
        </p:nvGrpSpPr>
        <p:grpSpPr>
          <a:xfrm>
            <a:off x="2384954" y="4063624"/>
            <a:ext cx="718560" cy="317160"/>
            <a:chOff x="2384954" y="4063624"/>
            <a:chExt cx="71856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65DE292-80FF-4878-89AF-6CF1CD753928}"/>
                    </a:ext>
                  </a:extLst>
                </p14:cNvPr>
                <p14:cNvContentPartPr/>
                <p14:nvPr/>
              </p14:nvContentPartPr>
              <p14:xfrm>
                <a:off x="2384954" y="4154344"/>
                <a:ext cx="120600" cy="226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65DE292-80FF-4878-89AF-6CF1CD75392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76314" y="4145704"/>
                  <a:ext cx="1382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79EA189-3EF1-43BC-A040-3C47761ADF36}"/>
                    </a:ext>
                  </a:extLst>
                </p14:cNvPr>
                <p14:cNvContentPartPr/>
                <p14:nvPr/>
              </p14:nvContentPartPr>
              <p14:xfrm>
                <a:off x="2422394" y="4063624"/>
                <a:ext cx="245520" cy="312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79EA189-3EF1-43BC-A040-3C47761ADF3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413754" y="4054984"/>
                  <a:ext cx="2631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39E04A7-E1D8-4D33-B05A-D615F3FFE0DD}"/>
                    </a:ext>
                  </a:extLst>
                </p14:cNvPr>
                <p14:cNvContentPartPr/>
                <p14:nvPr/>
              </p14:nvContentPartPr>
              <p14:xfrm>
                <a:off x="2802554" y="4228504"/>
                <a:ext cx="53280" cy="77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39E04A7-E1D8-4D33-B05A-D615F3FFE0D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793554" y="4219864"/>
                  <a:ext cx="709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6982AA8-78D9-4C4D-A44A-A053AD641682}"/>
                    </a:ext>
                  </a:extLst>
                </p14:cNvPr>
                <p14:cNvContentPartPr/>
                <p14:nvPr/>
              </p14:nvContentPartPr>
              <p14:xfrm>
                <a:off x="2883914" y="4196464"/>
                <a:ext cx="219600" cy="156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6982AA8-78D9-4C4D-A44A-A053AD64168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875274" y="4187464"/>
                  <a:ext cx="23724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23DE612-FC54-486C-AE69-8BC48C6D8761}"/>
              </a:ext>
            </a:extLst>
          </p:cNvPr>
          <p:cNvGrpSpPr/>
          <p:nvPr/>
        </p:nvGrpSpPr>
        <p:grpSpPr>
          <a:xfrm>
            <a:off x="3383954" y="4024384"/>
            <a:ext cx="854280" cy="465840"/>
            <a:chOff x="3383954" y="4024384"/>
            <a:chExt cx="854280" cy="4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480DD04-2F58-4125-B423-95F3C46DB957}"/>
                    </a:ext>
                  </a:extLst>
                </p14:cNvPr>
                <p14:cNvContentPartPr/>
                <p14:nvPr/>
              </p14:nvContentPartPr>
              <p14:xfrm>
                <a:off x="3383954" y="4024384"/>
                <a:ext cx="239760" cy="332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480DD04-2F58-4125-B423-95F3C46DB95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75314" y="4015744"/>
                  <a:ext cx="2574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A653088-3487-4B68-AA52-C08505B4B627}"/>
                    </a:ext>
                  </a:extLst>
                </p14:cNvPr>
                <p14:cNvContentPartPr/>
                <p14:nvPr/>
              </p14:nvContentPartPr>
              <p14:xfrm>
                <a:off x="3541274" y="4090264"/>
                <a:ext cx="207000" cy="203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A653088-3487-4B68-AA52-C08505B4B62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32634" y="4081264"/>
                  <a:ext cx="2246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6DAE6D5-7CB1-4B5C-8C46-4B56AA0F5FC7}"/>
                    </a:ext>
                  </a:extLst>
                </p14:cNvPr>
                <p14:cNvContentPartPr/>
                <p14:nvPr/>
              </p14:nvContentPartPr>
              <p14:xfrm>
                <a:off x="3809834" y="4084504"/>
                <a:ext cx="206640" cy="190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6DAE6D5-7CB1-4B5C-8C46-4B56AA0F5FC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01194" y="4075864"/>
                  <a:ext cx="224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0B0D837-8A3D-4155-A122-4DA9437F3D45}"/>
                    </a:ext>
                  </a:extLst>
                </p14:cNvPr>
                <p14:cNvContentPartPr/>
                <p14:nvPr/>
              </p14:nvContentPartPr>
              <p14:xfrm>
                <a:off x="4162634" y="4291504"/>
                <a:ext cx="75600" cy="198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0B0D837-8A3D-4155-A122-4DA9437F3D4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53634" y="4282504"/>
                  <a:ext cx="9324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AAD5E97-DD68-4723-8216-ED7A39D96113}"/>
              </a:ext>
            </a:extLst>
          </p:cNvPr>
          <p:cNvGrpSpPr/>
          <p:nvPr/>
        </p:nvGrpSpPr>
        <p:grpSpPr>
          <a:xfrm>
            <a:off x="4324634" y="3854464"/>
            <a:ext cx="830880" cy="485280"/>
            <a:chOff x="4324634" y="3854464"/>
            <a:chExt cx="830880" cy="48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59432BF-85D4-41D1-95FF-B940567C323C}"/>
                    </a:ext>
                  </a:extLst>
                </p14:cNvPr>
                <p14:cNvContentPartPr/>
                <p14:nvPr/>
              </p14:nvContentPartPr>
              <p14:xfrm>
                <a:off x="4324634" y="4215184"/>
                <a:ext cx="25560" cy="20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59432BF-85D4-41D1-95FF-B940567C323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15994" y="4206184"/>
                  <a:ext cx="43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D90151A-A635-436B-8608-1CAAF7875127}"/>
                    </a:ext>
                  </a:extLst>
                </p14:cNvPr>
                <p14:cNvContentPartPr/>
                <p14:nvPr/>
              </p14:nvContentPartPr>
              <p14:xfrm>
                <a:off x="4487714" y="4002784"/>
                <a:ext cx="137880" cy="135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D90151A-A635-436B-8608-1CAAF787512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78714" y="3994144"/>
                  <a:ext cx="155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BDCBEE6-484B-47A4-B2A6-2EDC7537FA0D}"/>
                    </a:ext>
                  </a:extLst>
                </p14:cNvPr>
                <p14:cNvContentPartPr/>
                <p14:nvPr/>
              </p14:nvContentPartPr>
              <p14:xfrm>
                <a:off x="4566914" y="3962464"/>
                <a:ext cx="125640" cy="3049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BDCBEE6-484B-47A4-B2A6-2EDC7537FA0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558274" y="3953464"/>
                  <a:ext cx="1432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9013650-8D09-4ABB-B5E6-DED7A74DA8E2}"/>
                    </a:ext>
                  </a:extLst>
                </p14:cNvPr>
                <p14:cNvContentPartPr/>
                <p14:nvPr/>
              </p14:nvContentPartPr>
              <p14:xfrm>
                <a:off x="4720274" y="4039864"/>
                <a:ext cx="129600" cy="201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9013650-8D09-4ABB-B5E6-DED7A74DA8E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11274" y="4031224"/>
                  <a:ext cx="1472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94F9F5A-D9FF-4FF0-B1A7-577FCBBC939F}"/>
                    </a:ext>
                  </a:extLst>
                </p14:cNvPr>
                <p14:cNvContentPartPr/>
                <p14:nvPr/>
              </p14:nvContentPartPr>
              <p14:xfrm>
                <a:off x="4929794" y="3854464"/>
                <a:ext cx="225720" cy="485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94F9F5A-D9FF-4FF0-B1A7-577FCBBC939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920794" y="3845464"/>
                  <a:ext cx="243360" cy="50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2E34985-5D87-48DF-8055-15A49EC859CB}"/>
              </a:ext>
            </a:extLst>
          </p:cNvPr>
          <p:cNvGrpSpPr/>
          <p:nvPr/>
        </p:nvGrpSpPr>
        <p:grpSpPr>
          <a:xfrm>
            <a:off x="1189754" y="4801984"/>
            <a:ext cx="965880" cy="439200"/>
            <a:chOff x="1189754" y="4801984"/>
            <a:chExt cx="965880" cy="43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B9BE931-B8FD-4AD5-9A25-5C511EDE9C41}"/>
                    </a:ext>
                  </a:extLst>
                </p14:cNvPr>
                <p14:cNvContentPartPr/>
                <p14:nvPr/>
              </p14:nvContentPartPr>
              <p14:xfrm>
                <a:off x="1189754" y="4892704"/>
                <a:ext cx="126360" cy="348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B9BE931-B8FD-4AD5-9A25-5C511EDE9C4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81114" y="4884064"/>
                  <a:ext cx="1440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63C833F-7ECC-4970-8F2C-929C18CE48FF}"/>
                    </a:ext>
                  </a:extLst>
                </p14:cNvPr>
                <p14:cNvContentPartPr/>
                <p14:nvPr/>
              </p14:nvContentPartPr>
              <p14:xfrm>
                <a:off x="1291994" y="4806304"/>
                <a:ext cx="216000" cy="208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63C833F-7ECC-4970-8F2C-929C18CE48F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283354" y="4797304"/>
                  <a:ext cx="2336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FF1DA91-EBB0-43DA-B9BA-E0C90FCBD545}"/>
                    </a:ext>
                  </a:extLst>
                </p14:cNvPr>
                <p14:cNvContentPartPr/>
                <p14:nvPr/>
              </p14:nvContentPartPr>
              <p14:xfrm>
                <a:off x="1614914" y="4837624"/>
                <a:ext cx="202320" cy="309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FF1DA91-EBB0-43DA-B9BA-E0C90FCBD54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605914" y="4828624"/>
                  <a:ext cx="2199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83CD122-5BD2-4598-8FFF-A3D2235687BB}"/>
                    </a:ext>
                  </a:extLst>
                </p14:cNvPr>
                <p14:cNvContentPartPr/>
                <p14:nvPr/>
              </p14:nvContentPartPr>
              <p14:xfrm>
                <a:off x="1894274" y="4858864"/>
                <a:ext cx="155880" cy="259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83CD122-5BD2-4598-8FFF-A3D2235687B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885634" y="4850224"/>
                  <a:ext cx="1735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9C07BAF-A20F-4689-A595-016FBAB28CAA}"/>
                    </a:ext>
                  </a:extLst>
                </p14:cNvPr>
                <p14:cNvContentPartPr/>
                <p14:nvPr/>
              </p14:nvContentPartPr>
              <p14:xfrm>
                <a:off x="1855034" y="4801984"/>
                <a:ext cx="236160" cy="3078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9C07BAF-A20F-4689-A595-016FBAB28CA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846034" y="4793344"/>
                  <a:ext cx="2538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BC1FBE3-6F07-4891-974B-C5BAA6235BB8}"/>
                    </a:ext>
                  </a:extLst>
                </p14:cNvPr>
                <p14:cNvContentPartPr/>
                <p14:nvPr/>
              </p14:nvContentPartPr>
              <p14:xfrm>
                <a:off x="2140514" y="5065144"/>
                <a:ext cx="15120" cy="151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BC1FBE3-6F07-4891-974B-C5BAA6235BB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131874" y="5056144"/>
                  <a:ext cx="3276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94FF967-C7D9-4A6A-8BB4-53D573EA1B75}"/>
                  </a:ext>
                </a:extLst>
              </p14:cNvPr>
              <p14:cNvContentPartPr/>
              <p14:nvPr/>
            </p14:nvContentPartPr>
            <p14:xfrm>
              <a:off x="2355794" y="4885864"/>
              <a:ext cx="162000" cy="1123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94FF967-C7D9-4A6A-8BB4-53D573EA1B7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347154" y="4877224"/>
                <a:ext cx="17964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308F7E5-46D1-4CE8-AB26-B08C20A2A0A1}"/>
              </a:ext>
            </a:extLst>
          </p:cNvPr>
          <p:cNvGrpSpPr/>
          <p:nvPr/>
        </p:nvGrpSpPr>
        <p:grpSpPr>
          <a:xfrm>
            <a:off x="2726954" y="4713424"/>
            <a:ext cx="422280" cy="377280"/>
            <a:chOff x="2726954" y="4713424"/>
            <a:chExt cx="422280" cy="3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FB96EEE-AC9B-4545-8B63-5987F0C4F957}"/>
                    </a:ext>
                  </a:extLst>
                </p14:cNvPr>
                <p14:cNvContentPartPr/>
                <p14:nvPr/>
              </p14:nvContentPartPr>
              <p14:xfrm>
                <a:off x="2726954" y="4771744"/>
                <a:ext cx="248040" cy="254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FB96EEE-AC9B-4545-8B63-5987F0C4F95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717954" y="4762744"/>
                  <a:ext cx="2656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A9C2EC9-E69B-421A-BF39-2B0C69C63FB5}"/>
                    </a:ext>
                  </a:extLst>
                </p14:cNvPr>
                <p14:cNvContentPartPr/>
                <p14:nvPr/>
              </p14:nvContentPartPr>
              <p14:xfrm>
                <a:off x="3025394" y="4713424"/>
                <a:ext cx="123840" cy="377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A9C2EC9-E69B-421A-BF39-2B0C69C63FB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016754" y="4704784"/>
                  <a:ext cx="14148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E4AD84D-2085-4506-BCD0-684BE63D0927}"/>
              </a:ext>
            </a:extLst>
          </p:cNvPr>
          <p:cNvGrpSpPr/>
          <p:nvPr/>
        </p:nvGrpSpPr>
        <p:grpSpPr>
          <a:xfrm>
            <a:off x="3398354" y="4817464"/>
            <a:ext cx="145800" cy="117360"/>
            <a:chOff x="3398354" y="4817464"/>
            <a:chExt cx="14580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5EC138-19E0-4F37-92F2-B53FF0697415}"/>
                    </a:ext>
                  </a:extLst>
                </p14:cNvPr>
                <p14:cNvContentPartPr/>
                <p14:nvPr/>
              </p14:nvContentPartPr>
              <p14:xfrm>
                <a:off x="3398354" y="4817464"/>
                <a:ext cx="145800" cy="17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5EC138-19E0-4F37-92F2-B53FF069741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389354" y="4808824"/>
                  <a:ext cx="163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A61251B-280A-4464-B3DD-D1C2AF5EE149}"/>
                    </a:ext>
                  </a:extLst>
                </p14:cNvPr>
                <p14:cNvContentPartPr/>
                <p14:nvPr/>
              </p14:nvContentPartPr>
              <p14:xfrm>
                <a:off x="3416714" y="4920424"/>
                <a:ext cx="120600" cy="144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A61251B-280A-4464-B3DD-D1C2AF5EE14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08074" y="4911424"/>
                  <a:ext cx="13824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17C279D-EC26-4EB4-9210-FD4A2C4DD159}"/>
              </a:ext>
            </a:extLst>
          </p:cNvPr>
          <p:cNvGrpSpPr/>
          <p:nvPr/>
        </p:nvGrpSpPr>
        <p:grpSpPr>
          <a:xfrm>
            <a:off x="3866354" y="4585624"/>
            <a:ext cx="972000" cy="603360"/>
            <a:chOff x="3866354" y="4585624"/>
            <a:chExt cx="972000" cy="60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932306D-F62E-4C0A-A498-04C271AB9640}"/>
                    </a:ext>
                  </a:extLst>
                </p14:cNvPr>
                <p14:cNvContentPartPr/>
                <p14:nvPr/>
              </p14:nvContentPartPr>
              <p14:xfrm>
                <a:off x="3866354" y="4648984"/>
                <a:ext cx="227880" cy="5176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932306D-F62E-4C0A-A498-04C271AB964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857354" y="4639984"/>
                  <a:ext cx="24552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C7AC616-42A6-46B4-A07C-A24AC9C6BF66}"/>
                    </a:ext>
                  </a:extLst>
                </p14:cNvPr>
                <p14:cNvContentPartPr/>
                <p14:nvPr/>
              </p14:nvContentPartPr>
              <p14:xfrm>
                <a:off x="4160474" y="4658704"/>
                <a:ext cx="192240" cy="177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C7AC616-42A6-46B4-A07C-A24AC9C6BF6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151834" y="4649704"/>
                  <a:ext cx="2098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99EC767-468C-4AE2-AA19-9B026D02CFE4}"/>
                    </a:ext>
                  </a:extLst>
                </p14:cNvPr>
                <p14:cNvContentPartPr/>
                <p14:nvPr/>
              </p14:nvContentPartPr>
              <p14:xfrm>
                <a:off x="4455314" y="4645024"/>
                <a:ext cx="127800" cy="147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99EC767-468C-4AE2-AA19-9B026D02CFE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46314" y="4636024"/>
                  <a:ext cx="1454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DAE497B-20FF-43B1-A9E7-73C5E4381765}"/>
                    </a:ext>
                  </a:extLst>
                </p14:cNvPr>
                <p14:cNvContentPartPr/>
                <p14:nvPr/>
              </p14:nvContentPartPr>
              <p14:xfrm>
                <a:off x="4252274" y="4973344"/>
                <a:ext cx="230400" cy="2156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DAE497B-20FF-43B1-A9E7-73C5E438176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243634" y="4964344"/>
                  <a:ext cx="2480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C9CD87F-EB64-4DE7-A532-AE2003F6F0BC}"/>
                    </a:ext>
                  </a:extLst>
                </p14:cNvPr>
                <p14:cNvContentPartPr/>
                <p14:nvPr/>
              </p14:nvContentPartPr>
              <p14:xfrm>
                <a:off x="4700114" y="4585624"/>
                <a:ext cx="138240" cy="5554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C9CD87F-EB64-4DE7-A532-AE2003F6F0B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691474" y="4576624"/>
                  <a:ext cx="155880" cy="57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C0CBA45-B651-49E2-982C-D365984941E1}"/>
              </a:ext>
            </a:extLst>
          </p:cNvPr>
          <p:cNvGrpSpPr/>
          <p:nvPr/>
        </p:nvGrpSpPr>
        <p:grpSpPr>
          <a:xfrm>
            <a:off x="5029154" y="4269544"/>
            <a:ext cx="2460240" cy="734400"/>
            <a:chOff x="5029154" y="4269544"/>
            <a:chExt cx="2460240" cy="73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4A2807F-CD2E-4AA1-85CC-908BDA846D13}"/>
                    </a:ext>
                  </a:extLst>
                </p14:cNvPr>
                <p14:cNvContentPartPr/>
                <p14:nvPr/>
              </p14:nvContentPartPr>
              <p14:xfrm>
                <a:off x="5029154" y="4646104"/>
                <a:ext cx="192240" cy="2898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4A2807F-CD2E-4AA1-85CC-908BDA846D1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020514" y="4637464"/>
                  <a:ext cx="2098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9AA5301-F770-4D24-9328-411DF24B80B0}"/>
                    </a:ext>
                  </a:extLst>
                </p14:cNvPr>
                <p14:cNvContentPartPr/>
                <p14:nvPr/>
              </p14:nvContentPartPr>
              <p14:xfrm>
                <a:off x="5222474" y="4860664"/>
                <a:ext cx="9360" cy="24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9AA5301-F770-4D24-9328-411DF24B80B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213474" y="4852024"/>
                  <a:ext cx="27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0905E6C-5452-4700-8DB7-DFBB4C866343}"/>
                    </a:ext>
                  </a:extLst>
                </p14:cNvPr>
                <p14:cNvContentPartPr/>
                <p14:nvPr/>
              </p14:nvContentPartPr>
              <p14:xfrm>
                <a:off x="5335154" y="4673464"/>
                <a:ext cx="110160" cy="1159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0905E6C-5452-4700-8DB7-DFBB4C86634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326154" y="4664824"/>
                  <a:ext cx="127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B6E8664-C34F-43A0-90C9-6FB63AFEB25B}"/>
                    </a:ext>
                  </a:extLst>
                </p14:cNvPr>
                <p14:cNvContentPartPr/>
                <p14:nvPr/>
              </p14:nvContentPartPr>
              <p14:xfrm>
                <a:off x="5439554" y="4630984"/>
                <a:ext cx="75600" cy="2419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B6E8664-C34F-43A0-90C9-6FB63AFEB25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430554" y="4621984"/>
                  <a:ext cx="932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1EBB0F4-37E1-4751-BF17-61FC6E82D3AE}"/>
                    </a:ext>
                  </a:extLst>
                </p14:cNvPr>
                <p14:cNvContentPartPr/>
                <p14:nvPr/>
              </p14:nvContentPartPr>
              <p14:xfrm>
                <a:off x="5536034" y="4701184"/>
                <a:ext cx="101160" cy="1814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1EBB0F4-37E1-4751-BF17-61FC6E82D3A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527394" y="4692544"/>
                  <a:ext cx="1188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9F8E1B0-089A-4966-BA5B-049E7BC28C11}"/>
                    </a:ext>
                  </a:extLst>
                </p14:cNvPr>
                <p14:cNvContentPartPr/>
                <p14:nvPr/>
              </p14:nvContentPartPr>
              <p14:xfrm>
                <a:off x="5709914" y="4567264"/>
                <a:ext cx="98640" cy="436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9F8E1B0-089A-4966-BA5B-049E7BC28C1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700914" y="4558624"/>
                  <a:ext cx="1162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5F24234-4B85-420D-8606-2CA6638BF0DD}"/>
                    </a:ext>
                  </a:extLst>
                </p14:cNvPr>
                <p14:cNvContentPartPr/>
                <p14:nvPr/>
              </p14:nvContentPartPr>
              <p14:xfrm>
                <a:off x="5800274" y="4362784"/>
                <a:ext cx="158760" cy="1371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5F24234-4B85-420D-8606-2CA6638BF0D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791274" y="4353784"/>
                  <a:ext cx="1764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C743192-6257-4645-AFCD-A2A86A08FB06}"/>
                    </a:ext>
                  </a:extLst>
                </p14:cNvPr>
                <p14:cNvContentPartPr/>
                <p14:nvPr/>
              </p14:nvContentPartPr>
              <p14:xfrm>
                <a:off x="6027794" y="4574464"/>
                <a:ext cx="139320" cy="3697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C743192-6257-4645-AFCD-A2A86A08FB0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019154" y="4565824"/>
                  <a:ext cx="1569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F3029EE-D40D-4B4A-9960-89D5ACB502C7}"/>
                    </a:ext>
                  </a:extLst>
                </p14:cNvPr>
                <p14:cNvContentPartPr/>
                <p14:nvPr/>
              </p14:nvContentPartPr>
              <p14:xfrm>
                <a:off x="6210674" y="4845904"/>
                <a:ext cx="17640" cy="26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F3029EE-D40D-4B4A-9960-89D5ACB502C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202034" y="4836904"/>
                  <a:ext cx="35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4C29D54-5F03-4DE0-AF59-71DD45E4F005}"/>
                    </a:ext>
                  </a:extLst>
                </p14:cNvPr>
                <p14:cNvContentPartPr/>
                <p14:nvPr/>
              </p14:nvContentPartPr>
              <p14:xfrm>
                <a:off x="6354314" y="4645384"/>
                <a:ext cx="233640" cy="2264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4C29D54-5F03-4DE0-AF59-71DD45E4F00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345314" y="4636744"/>
                  <a:ext cx="251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421B6BC-7857-49FF-AC50-9DAFD38AE283}"/>
                    </a:ext>
                  </a:extLst>
                </p14:cNvPr>
                <p14:cNvContentPartPr/>
                <p14:nvPr/>
              </p14:nvContentPartPr>
              <p14:xfrm>
                <a:off x="6644834" y="4694704"/>
                <a:ext cx="118800" cy="173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421B6BC-7857-49FF-AC50-9DAFD38AE28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636194" y="4686064"/>
                  <a:ext cx="136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661AC9F-F9DC-4CA8-BEA7-EE774FA2B834}"/>
                    </a:ext>
                  </a:extLst>
                </p14:cNvPr>
                <p14:cNvContentPartPr/>
                <p14:nvPr/>
              </p14:nvContentPartPr>
              <p14:xfrm>
                <a:off x="6824474" y="4547464"/>
                <a:ext cx="163440" cy="4140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661AC9F-F9DC-4CA8-BEA7-EE774FA2B83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15834" y="4538464"/>
                  <a:ext cx="1810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DBF78A6-A6F7-46A7-B4C6-7541299E449A}"/>
                    </a:ext>
                  </a:extLst>
                </p14:cNvPr>
                <p14:cNvContentPartPr/>
                <p14:nvPr/>
              </p14:nvContentPartPr>
              <p14:xfrm>
                <a:off x="6967754" y="4303744"/>
                <a:ext cx="43200" cy="1119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DBF78A6-A6F7-46A7-B4C6-7541299E449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959114" y="4294744"/>
                  <a:ext cx="608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654A8E0-E7B5-46F2-84E9-DD97782D4133}"/>
                    </a:ext>
                  </a:extLst>
                </p14:cNvPr>
                <p14:cNvContentPartPr/>
                <p14:nvPr/>
              </p14:nvContentPartPr>
              <p14:xfrm>
                <a:off x="7098794" y="4269544"/>
                <a:ext cx="131040" cy="1857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654A8E0-E7B5-46F2-84E9-DD97782D413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089794" y="4260544"/>
                  <a:ext cx="1486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0B8598D-61A3-4594-BEBF-76132D7EBBF6}"/>
                    </a:ext>
                  </a:extLst>
                </p14:cNvPr>
                <p14:cNvContentPartPr/>
                <p14:nvPr/>
              </p14:nvContentPartPr>
              <p14:xfrm>
                <a:off x="7288154" y="4661944"/>
                <a:ext cx="177840" cy="295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0B8598D-61A3-4594-BEBF-76132D7EBBF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279514" y="4652944"/>
                  <a:ext cx="1954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A939082-CD71-47A3-9329-501DCABFFB6B}"/>
                    </a:ext>
                  </a:extLst>
                </p14:cNvPr>
                <p14:cNvContentPartPr/>
                <p14:nvPr/>
              </p14:nvContentPartPr>
              <p14:xfrm>
                <a:off x="7267274" y="4765264"/>
                <a:ext cx="222120" cy="25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A939082-CD71-47A3-9329-501DCABFFB6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258634" y="4756624"/>
                  <a:ext cx="23976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92B05C8-5ADB-4B60-A369-A0B28DCA0293}"/>
                  </a:ext>
                </a:extLst>
              </p14:cNvPr>
              <p14:cNvContentPartPr/>
              <p14:nvPr/>
            </p14:nvContentPartPr>
            <p14:xfrm>
              <a:off x="7699274" y="4891264"/>
              <a:ext cx="37800" cy="338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92B05C8-5ADB-4B60-A369-A0B28DCA0293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690274" y="4882624"/>
                <a:ext cx="5544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73BBF06-DB59-4C1E-AEBD-D63A02873036}"/>
              </a:ext>
            </a:extLst>
          </p:cNvPr>
          <p:cNvGrpSpPr/>
          <p:nvPr/>
        </p:nvGrpSpPr>
        <p:grpSpPr>
          <a:xfrm>
            <a:off x="7924634" y="4589224"/>
            <a:ext cx="1109160" cy="376920"/>
            <a:chOff x="7924634" y="4589224"/>
            <a:chExt cx="1109160" cy="37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3129D27-3B5A-40E7-8840-557D16E99495}"/>
                    </a:ext>
                  </a:extLst>
                </p14:cNvPr>
                <p14:cNvContentPartPr/>
                <p14:nvPr/>
              </p14:nvContentPartPr>
              <p14:xfrm>
                <a:off x="7924634" y="4676704"/>
                <a:ext cx="99000" cy="2239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3129D27-3B5A-40E7-8840-557D16E9949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915994" y="4667704"/>
                  <a:ext cx="1166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6D5DE30-268A-4DFC-92D3-8E9918F40A72}"/>
                    </a:ext>
                  </a:extLst>
                </p14:cNvPr>
                <p14:cNvContentPartPr/>
                <p14:nvPr/>
              </p14:nvContentPartPr>
              <p14:xfrm>
                <a:off x="8048114" y="4704424"/>
                <a:ext cx="298440" cy="1875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6D5DE30-268A-4DFC-92D3-8E9918F40A7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039114" y="4695784"/>
                  <a:ext cx="316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AB110D3-4FE1-4486-80DA-5D15FBF6E62B}"/>
                    </a:ext>
                  </a:extLst>
                </p14:cNvPr>
                <p14:cNvContentPartPr/>
                <p14:nvPr/>
              </p14:nvContentPartPr>
              <p14:xfrm>
                <a:off x="8479754" y="4638184"/>
                <a:ext cx="283320" cy="278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AB110D3-4FE1-4486-80DA-5D15FBF6E62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470754" y="4629544"/>
                  <a:ext cx="300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7149400-E84D-4AF4-B8D1-E4947EE1DFFF}"/>
                    </a:ext>
                  </a:extLst>
                </p14:cNvPr>
                <p14:cNvContentPartPr/>
                <p14:nvPr/>
              </p14:nvContentPartPr>
              <p14:xfrm>
                <a:off x="8841194" y="4589224"/>
                <a:ext cx="192600" cy="3769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7149400-E84D-4AF4-B8D1-E4947EE1DFF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832554" y="4580224"/>
                  <a:ext cx="210240" cy="39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36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C21A9DF-1C46-4980-893D-54190883A46C}"/>
              </a:ext>
            </a:extLst>
          </p:cNvPr>
          <p:cNvGrpSpPr/>
          <p:nvPr/>
        </p:nvGrpSpPr>
        <p:grpSpPr>
          <a:xfrm>
            <a:off x="385514" y="382984"/>
            <a:ext cx="762120" cy="288360"/>
            <a:chOff x="385514" y="382984"/>
            <a:chExt cx="76212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7111F34-DF04-473A-95C3-E14DAACA6EFB}"/>
                    </a:ext>
                  </a:extLst>
                </p14:cNvPr>
                <p14:cNvContentPartPr/>
                <p14:nvPr/>
              </p14:nvContentPartPr>
              <p14:xfrm>
                <a:off x="581714" y="385504"/>
                <a:ext cx="141840" cy="216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7111F34-DF04-473A-95C3-E14DAACA6E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3074" y="376864"/>
                  <a:ext cx="159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9450A10-C235-45B4-9A80-DD4BE5CF1B12}"/>
                    </a:ext>
                  </a:extLst>
                </p14:cNvPr>
                <p14:cNvContentPartPr/>
                <p14:nvPr/>
              </p14:nvContentPartPr>
              <p14:xfrm>
                <a:off x="385514" y="606184"/>
                <a:ext cx="451800" cy="53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9450A10-C235-45B4-9A80-DD4BE5CF1B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6874" y="597184"/>
                  <a:ext cx="469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6714E37-A54B-4030-998E-1C0760FFC4EE}"/>
                    </a:ext>
                  </a:extLst>
                </p14:cNvPr>
                <p14:cNvContentPartPr/>
                <p14:nvPr/>
              </p14:nvContentPartPr>
              <p14:xfrm>
                <a:off x="401354" y="382984"/>
                <a:ext cx="518760" cy="76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6714E37-A54B-4030-998E-1C0760FFC4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714" y="374344"/>
                  <a:ext cx="536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4AAF309-9ED3-413E-82E3-179BFF3537E7}"/>
                    </a:ext>
                  </a:extLst>
                </p14:cNvPr>
                <p14:cNvContentPartPr/>
                <p14:nvPr/>
              </p14:nvContentPartPr>
              <p14:xfrm>
                <a:off x="941714" y="458584"/>
                <a:ext cx="205920" cy="212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4AAF309-9ED3-413E-82E3-179BFF3537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3074" y="449584"/>
                  <a:ext cx="22356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EE58B4-3E7D-41F5-A224-2DE3E3DEADCD}"/>
              </a:ext>
            </a:extLst>
          </p:cNvPr>
          <p:cNvGrpSpPr/>
          <p:nvPr/>
        </p:nvGrpSpPr>
        <p:grpSpPr>
          <a:xfrm>
            <a:off x="1460834" y="267424"/>
            <a:ext cx="1225800" cy="418320"/>
            <a:chOff x="1460834" y="267424"/>
            <a:chExt cx="1225800" cy="41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6B273-7689-4423-B863-03079572273E}"/>
                    </a:ext>
                  </a:extLst>
                </p14:cNvPr>
                <p14:cNvContentPartPr/>
                <p14:nvPr/>
              </p14:nvContentPartPr>
              <p14:xfrm>
                <a:off x="1460834" y="471544"/>
                <a:ext cx="232200" cy="192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6B273-7689-4423-B863-0307957227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1834" y="462904"/>
                  <a:ext cx="249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28DCA44-8E6F-4D80-95D0-DE42EB876F15}"/>
                    </a:ext>
                  </a:extLst>
                </p14:cNvPr>
                <p14:cNvContentPartPr/>
                <p14:nvPr/>
              </p14:nvContentPartPr>
              <p14:xfrm>
                <a:off x="1785554" y="267424"/>
                <a:ext cx="244800" cy="37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28DCA44-8E6F-4D80-95D0-DE42EB876F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76554" y="258784"/>
                  <a:ext cx="2624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9A2BE5-C643-4828-9A49-DA59A0001B61}"/>
                    </a:ext>
                  </a:extLst>
                </p14:cNvPr>
                <p14:cNvContentPartPr/>
                <p14:nvPr/>
              </p14:nvContentPartPr>
              <p14:xfrm>
                <a:off x="1902914" y="496744"/>
                <a:ext cx="241200" cy="163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9A2BE5-C643-4828-9A49-DA59A0001B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94274" y="487744"/>
                  <a:ext cx="2588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D573446-33F5-41AF-A3E4-F8000C4E17D3}"/>
                    </a:ext>
                  </a:extLst>
                </p14:cNvPr>
                <p14:cNvContentPartPr/>
                <p14:nvPr/>
              </p14:nvContentPartPr>
              <p14:xfrm>
                <a:off x="2202434" y="465784"/>
                <a:ext cx="231480" cy="219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D573446-33F5-41AF-A3E4-F8000C4E17D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93434" y="457144"/>
                  <a:ext cx="2491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CBAC05-6BA8-43FD-9B97-56DB20F7173E}"/>
                    </a:ext>
                  </a:extLst>
                </p14:cNvPr>
                <p14:cNvContentPartPr/>
                <p14:nvPr/>
              </p14:nvContentPartPr>
              <p14:xfrm>
                <a:off x="2443994" y="454984"/>
                <a:ext cx="242640" cy="213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CBAC05-6BA8-43FD-9B97-56DB20F7173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34994" y="445984"/>
                  <a:ext cx="26028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234661-493C-4239-AE00-5C47343A2060}"/>
              </a:ext>
            </a:extLst>
          </p:cNvPr>
          <p:cNvGrpSpPr/>
          <p:nvPr/>
        </p:nvGrpSpPr>
        <p:grpSpPr>
          <a:xfrm>
            <a:off x="2988314" y="368224"/>
            <a:ext cx="2009520" cy="266400"/>
            <a:chOff x="2988314" y="368224"/>
            <a:chExt cx="200952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BC02DCE-88D7-4A75-832C-6B1C95A8EE40}"/>
                    </a:ext>
                  </a:extLst>
                </p14:cNvPr>
                <p14:cNvContentPartPr/>
                <p14:nvPr/>
              </p14:nvContentPartPr>
              <p14:xfrm>
                <a:off x="2988314" y="402784"/>
                <a:ext cx="240120" cy="225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BC02DCE-88D7-4A75-832C-6B1C95A8EE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79674" y="393784"/>
                  <a:ext cx="2577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5723F6-612A-4A3F-99A6-D4D65367E0AA}"/>
                    </a:ext>
                  </a:extLst>
                </p14:cNvPr>
                <p14:cNvContentPartPr/>
                <p14:nvPr/>
              </p14:nvContentPartPr>
              <p14:xfrm>
                <a:off x="3307634" y="443104"/>
                <a:ext cx="194760" cy="144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5723F6-612A-4A3F-99A6-D4D65367E0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98634" y="434464"/>
                  <a:ext cx="212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588156E-3AF7-492A-9A34-34C7414F540A}"/>
                    </a:ext>
                  </a:extLst>
                </p14:cNvPr>
                <p14:cNvContentPartPr/>
                <p14:nvPr/>
              </p14:nvContentPartPr>
              <p14:xfrm>
                <a:off x="3239594" y="423664"/>
                <a:ext cx="210600" cy="177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588156E-3AF7-492A-9A34-34C7414F54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30594" y="415024"/>
                  <a:ext cx="2282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BE0CBA-7CB0-410D-9881-4412AE2DAFE8}"/>
                    </a:ext>
                  </a:extLst>
                </p14:cNvPr>
                <p14:cNvContentPartPr/>
                <p14:nvPr/>
              </p14:nvContentPartPr>
              <p14:xfrm>
                <a:off x="3544154" y="414304"/>
                <a:ext cx="195480" cy="172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BE0CBA-7CB0-410D-9881-4412AE2DAF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35154" y="405304"/>
                  <a:ext cx="2131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0264D12-4C60-480A-87C2-94B57A5783C8}"/>
                    </a:ext>
                  </a:extLst>
                </p14:cNvPr>
                <p14:cNvContentPartPr/>
                <p14:nvPr/>
              </p14:nvContentPartPr>
              <p14:xfrm>
                <a:off x="3777074" y="391624"/>
                <a:ext cx="245880" cy="216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0264D12-4C60-480A-87C2-94B57A5783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68434" y="382984"/>
                  <a:ext cx="2635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0F4FB2D-63F6-49C9-9381-C19A65F5D824}"/>
                    </a:ext>
                  </a:extLst>
                </p14:cNvPr>
                <p14:cNvContentPartPr/>
                <p14:nvPr/>
              </p14:nvContentPartPr>
              <p14:xfrm>
                <a:off x="4008914" y="437704"/>
                <a:ext cx="131040" cy="160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0F4FB2D-63F6-49C9-9381-C19A65F5D82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00274" y="429064"/>
                  <a:ext cx="148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09193EA-7974-4DC4-A20C-CD796C6817AF}"/>
                    </a:ext>
                  </a:extLst>
                </p14:cNvPr>
                <p14:cNvContentPartPr/>
                <p14:nvPr/>
              </p14:nvContentPartPr>
              <p14:xfrm>
                <a:off x="4286474" y="368224"/>
                <a:ext cx="185760" cy="240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09193EA-7974-4DC4-A20C-CD796C6817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77834" y="359224"/>
                  <a:ext cx="2034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3199CFD-A0F0-4B59-9175-DEE73CF0671E}"/>
                    </a:ext>
                  </a:extLst>
                </p14:cNvPr>
                <p14:cNvContentPartPr/>
                <p14:nvPr/>
              </p14:nvContentPartPr>
              <p14:xfrm>
                <a:off x="4456754" y="404224"/>
                <a:ext cx="170640" cy="226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3199CFD-A0F0-4B59-9175-DEE73CF0671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48114" y="395224"/>
                  <a:ext cx="188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EC06C08-E184-43B4-AE6A-53E9F53C90DE}"/>
                    </a:ext>
                  </a:extLst>
                </p14:cNvPr>
                <p14:cNvContentPartPr/>
                <p14:nvPr/>
              </p14:nvContentPartPr>
              <p14:xfrm>
                <a:off x="4720994" y="408904"/>
                <a:ext cx="276840" cy="225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EC06C08-E184-43B4-AE6A-53E9F53C90D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11994" y="400264"/>
                  <a:ext cx="294480" cy="24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4110638-7E57-43E3-BBE5-528483EDB7DA}"/>
                  </a:ext>
                </a:extLst>
              </p14:cNvPr>
              <p14:cNvContentPartPr/>
              <p14:nvPr/>
            </p14:nvContentPartPr>
            <p14:xfrm>
              <a:off x="5247674" y="442384"/>
              <a:ext cx="31320" cy="11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4110638-7E57-43E3-BBE5-528483EDB7D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38674" y="433744"/>
                <a:ext cx="489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935322D-4508-4670-83E8-763841536FEC}"/>
                  </a:ext>
                </a:extLst>
              </p14:cNvPr>
              <p14:cNvContentPartPr/>
              <p14:nvPr/>
            </p14:nvContentPartPr>
            <p14:xfrm>
              <a:off x="5239394" y="609424"/>
              <a:ext cx="10080" cy="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935322D-4508-4670-83E8-763841536FE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30394" y="600784"/>
                <a:ext cx="2772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18DB03CA-40DE-4CAE-B1F4-6FBDE9049434}"/>
              </a:ext>
            </a:extLst>
          </p:cNvPr>
          <p:cNvGrpSpPr/>
          <p:nvPr/>
        </p:nvGrpSpPr>
        <p:grpSpPr>
          <a:xfrm>
            <a:off x="1225754" y="1114144"/>
            <a:ext cx="1218240" cy="370800"/>
            <a:chOff x="1225754" y="1114144"/>
            <a:chExt cx="121824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8979133-CA14-456E-AC47-3431AF792EBA}"/>
                    </a:ext>
                  </a:extLst>
                </p14:cNvPr>
                <p14:cNvContentPartPr/>
                <p14:nvPr/>
              </p14:nvContentPartPr>
              <p14:xfrm>
                <a:off x="1313234" y="1256344"/>
                <a:ext cx="167760" cy="226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8979133-CA14-456E-AC47-3431AF792E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04594" y="1247344"/>
                  <a:ext cx="1854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892BB07-AABA-4F6E-B888-54A465EE3C4E}"/>
                    </a:ext>
                  </a:extLst>
                </p14:cNvPr>
                <p14:cNvContentPartPr/>
                <p14:nvPr/>
              </p14:nvContentPartPr>
              <p14:xfrm>
                <a:off x="1225754" y="1210264"/>
                <a:ext cx="519840" cy="13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92BB07-AABA-4F6E-B888-54A465EE3C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16754" y="1201624"/>
                  <a:ext cx="537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ECA7024-16C6-4C7B-91C0-88585DF4659C}"/>
                    </a:ext>
                  </a:extLst>
                </p14:cNvPr>
                <p14:cNvContentPartPr/>
                <p14:nvPr/>
              </p14:nvContentPartPr>
              <p14:xfrm>
                <a:off x="1701674" y="1220704"/>
                <a:ext cx="124920" cy="264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ECA7024-16C6-4C7B-91C0-88585DF4659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93034" y="1212064"/>
                  <a:ext cx="1425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13103FA-82EB-4837-8A9F-730A382C7027}"/>
                    </a:ext>
                  </a:extLst>
                </p14:cNvPr>
                <p14:cNvContentPartPr/>
                <p14:nvPr/>
              </p14:nvContentPartPr>
              <p14:xfrm>
                <a:off x="1730834" y="1140784"/>
                <a:ext cx="290520" cy="331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13103FA-82EB-4837-8A9F-730A382C702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22194" y="1132144"/>
                  <a:ext cx="3081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E10C666-0F27-4C04-A538-28D559522B48}"/>
                    </a:ext>
                  </a:extLst>
                </p14:cNvPr>
                <p14:cNvContentPartPr/>
                <p14:nvPr/>
              </p14:nvContentPartPr>
              <p14:xfrm>
                <a:off x="2112074" y="1114144"/>
                <a:ext cx="331920" cy="364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E10C666-0F27-4C04-A538-28D559522B4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03434" y="1105144"/>
                  <a:ext cx="349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88BB706-A51D-4624-A955-005E73FB555C}"/>
                    </a:ext>
                  </a:extLst>
                </p14:cNvPr>
                <p14:cNvContentPartPr/>
                <p14:nvPr/>
              </p14:nvContentPartPr>
              <p14:xfrm>
                <a:off x="2264714" y="1348864"/>
                <a:ext cx="162000" cy="21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88BB706-A51D-4624-A955-005E73FB55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56074" y="1339864"/>
                  <a:ext cx="17964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447EF06-2174-4B6C-A1DE-6341A02F9B74}"/>
              </a:ext>
            </a:extLst>
          </p:cNvPr>
          <p:cNvGrpSpPr/>
          <p:nvPr/>
        </p:nvGrpSpPr>
        <p:grpSpPr>
          <a:xfrm>
            <a:off x="2857634" y="1274344"/>
            <a:ext cx="367920" cy="167760"/>
            <a:chOff x="2857634" y="1274344"/>
            <a:chExt cx="367920" cy="1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8CBC139-A175-407B-B3E4-F18D14D7DB94}"/>
                    </a:ext>
                  </a:extLst>
                </p14:cNvPr>
                <p14:cNvContentPartPr/>
                <p14:nvPr/>
              </p14:nvContentPartPr>
              <p14:xfrm>
                <a:off x="2857634" y="1295224"/>
                <a:ext cx="61560" cy="146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8CBC139-A175-407B-B3E4-F18D14D7DB9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48994" y="1286224"/>
                  <a:ext cx="79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7704A4-CA49-4D7F-8BBB-A4DAF8F2FA91}"/>
                    </a:ext>
                  </a:extLst>
                </p14:cNvPr>
                <p14:cNvContentPartPr/>
                <p14:nvPr/>
              </p14:nvContentPartPr>
              <p14:xfrm>
                <a:off x="3030074" y="1274344"/>
                <a:ext cx="195480" cy="156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7704A4-CA49-4D7F-8BBB-A4DAF8F2FA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21074" y="1265704"/>
                  <a:ext cx="21312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88F5626-40CD-404E-A270-4904A3F5DCEB}"/>
              </a:ext>
            </a:extLst>
          </p:cNvPr>
          <p:cNvGrpSpPr/>
          <p:nvPr/>
        </p:nvGrpSpPr>
        <p:grpSpPr>
          <a:xfrm>
            <a:off x="3563954" y="958984"/>
            <a:ext cx="1197720" cy="491040"/>
            <a:chOff x="3563954" y="958984"/>
            <a:chExt cx="1197720" cy="49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37E024E-CAF6-4C9E-AB53-01542E243C3C}"/>
                    </a:ext>
                  </a:extLst>
                </p14:cNvPr>
                <p14:cNvContentPartPr/>
                <p14:nvPr/>
              </p14:nvContentPartPr>
              <p14:xfrm>
                <a:off x="3563954" y="1237264"/>
                <a:ext cx="245880" cy="212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37E024E-CAF6-4C9E-AB53-01542E243C3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54954" y="1228624"/>
                  <a:ext cx="2635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7B0D5A5-FEF4-4496-86C0-B87BCBC96616}"/>
                    </a:ext>
                  </a:extLst>
                </p14:cNvPr>
                <p14:cNvContentPartPr/>
                <p14:nvPr/>
              </p14:nvContentPartPr>
              <p14:xfrm>
                <a:off x="3891554" y="958984"/>
                <a:ext cx="250560" cy="46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7B0D5A5-FEF4-4496-86C0-B87BCBC9661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82914" y="949984"/>
                  <a:ext cx="26820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6A27F38-E6D6-4E23-82A6-4BB0D487EC6D}"/>
                    </a:ext>
                  </a:extLst>
                </p14:cNvPr>
                <p14:cNvContentPartPr/>
                <p14:nvPr/>
              </p14:nvContentPartPr>
              <p14:xfrm>
                <a:off x="4101074" y="1236544"/>
                <a:ext cx="167760" cy="188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6A27F38-E6D6-4E23-82A6-4BB0D487EC6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92074" y="1227544"/>
                  <a:ext cx="185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18E35B5-D998-454C-BAA8-C9A574DA7491}"/>
                    </a:ext>
                  </a:extLst>
                </p14:cNvPr>
                <p14:cNvContentPartPr/>
                <p14:nvPr/>
              </p14:nvContentPartPr>
              <p14:xfrm>
                <a:off x="4319594" y="1194064"/>
                <a:ext cx="172800" cy="241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18E35B5-D998-454C-BAA8-C9A574DA74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10954" y="1185424"/>
                  <a:ext cx="1904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F721858-20F0-446A-9961-42D1B7761CF1}"/>
                    </a:ext>
                  </a:extLst>
                </p14:cNvPr>
                <p14:cNvContentPartPr/>
                <p14:nvPr/>
              </p14:nvContentPartPr>
              <p14:xfrm>
                <a:off x="4550714" y="1163824"/>
                <a:ext cx="210960" cy="263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F721858-20F0-446A-9961-42D1B7761CF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41714" y="1155184"/>
                  <a:ext cx="228600" cy="28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5549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7F0645-B643-424B-BF1C-1B09F59D23F9}"/>
                  </a:ext>
                </a:extLst>
              </p14:cNvPr>
              <p14:cNvContentPartPr/>
              <p14:nvPr/>
            </p14:nvContentPartPr>
            <p14:xfrm>
              <a:off x="1255274" y="961504"/>
              <a:ext cx="6120" cy="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7F0645-B643-424B-BF1C-1B09F59D23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6274" y="952504"/>
                <a:ext cx="2376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556614C-BD83-4696-B7F3-73D85F6801CB}"/>
              </a:ext>
            </a:extLst>
          </p:cNvPr>
          <p:cNvGrpSpPr/>
          <p:nvPr/>
        </p:nvGrpSpPr>
        <p:grpSpPr>
          <a:xfrm>
            <a:off x="487394" y="257344"/>
            <a:ext cx="1958400" cy="421560"/>
            <a:chOff x="487394" y="257344"/>
            <a:chExt cx="1958400" cy="42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0A6CB03-697E-400A-B219-7469F9F285C7}"/>
                    </a:ext>
                  </a:extLst>
                </p14:cNvPr>
                <p14:cNvContentPartPr/>
                <p14:nvPr/>
              </p14:nvContentPartPr>
              <p14:xfrm>
                <a:off x="487394" y="311344"/>
                <a:ext cx="408960" cy="361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0A6CB03-697E-400A-B219-7469F9F285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8754" y="302344"/>
                  <a:ext cx="4266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C64CCBA-0800-4BAA-BB73-C83B73B403BF}"/>
                    </a:ext>
                  </a:extLst>
                </p14:cNvPr>
                <p14:cNvContentPartPr/>
                <p14:nvPr/>
              </p14:nvContentPartPr>
              <p14:xfrm>
                <a:off x="861794" y="474424"/>
                <a:ext cx="268200" cy="181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C64CCBA-0800-4BAA-BB73-C83B73B403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3154" y="465424"/>
                  <a:ext cx="2858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D4AB265-F753-40CD-A957-97ED5B5BA89E}"/>
                    </a:ext>
                  </a:extLst>
                </p14:cNvPr>
                <p14:cNvContentPartPr/>
                <p14:nvPr/>
              </p14:nvContentPartPr>
              <p14:xfrm>
                <a:off x="1127834" y="501424"/>
                <a:ext cx="228240" cy="141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D4AB265-F753-40CD-A957-97ED5B5BA8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8834" y="492424"/>
                  <a:ext cx="245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0252BB1-B7B1-4B5C-AC4F-F2FCC94F708E}"/>
                    </a:ext>
                  </a:extLst>
                </p14:cNvPr>
                <p14:cNvContentPartPr/>
                <p14:nvPr/>
              </p14:nvContentPartPr>
              <p14:xfrm>
                <a:off x="1490354" y="257344"/>
                <a:ext cx="217080" cy="394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0252BB1-B7B1-4B5C-AC4F-F2FCC94F70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81714" y="248344"/>
                  <a:ext cx="2347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96E134-49DB-4509-8CA1-CC6A35892ACD}"/>
                    </a:ext>
                  </a:extLst>
                </p14:cNvPr>
                <p14:cNvContentPartPr/>
                <p14:nvPr/>
              </p14:nvContentPartPr>
              <p14:xfrm>
                <a:off x="1362554" y="475504"/>
                <a:ext cx="389520" cy="61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96E134-49DB-4509-8CA1-CC6A35892A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53554" y="466504"/>
                  <a:ext cx="4071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4DF6114-A546-46F8-B9EA-C19EF0A5A826}"/>
                    </a:ext>
                  </a:extLst>
                </p14:cNvPr>
                <p14:cNvContentPartPr/>
                <p14:nvPr/>
              </p14:nvContentPartPr>
              <p14:xfrm>
                <a:off x="1734074" y="409624"/>
                <a:ext cx="149760" cy="218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4DF6114-A546-46F8-B9EA-C19EF0A5A82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25434" y="400624"/>
                  <a:ext cx="167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E7635F-CF9E-4893-A9F1-BABF95EC6831}"/>
                    </a:ext>
                  </a:extLst>
                </p14:cNvPr>
                <p14:cNvContentPartPr/>
                <p14:nvPr/>
              </p14:nvContentPartPr>
              <p14:xfrm>
                <a:off x="1906874" y="498184"/>
                <a:ext cx="153360" cy="135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E7635F-CF9E-4893-A9F1-BABF95EC68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97874" y="489184"/>
                  <a:ext cx="171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D1B2029-B7C9-476D-A06C-DF190D1F2BCB}"/>
                    </a:ext>
                  </a:extLst>
                </p14:cNvPr>
                <p14:cNvContentPartPr/>
                <p14:nvPr/>
              </p14:nvContentPartPr>
              <p14:xfrm>
                <a:off x="2168954" y="489904"/>
                <a:ext cx="276840" cy="189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D1B2029-B7C9-476D-A06C-DF190D1F2B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60314" y="480904"/>
                  <a:ext cx="29448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D54F75-609F-4C20-9489-E08B1D769391}"/>
              </a:ext>
            </a:extLst>
          </p:cNvPr>
          <p:cNvGrpSpPr/>
          <p:nvPr/>
        </p:nvGrpSpPr>
        <p:grpSpPr>
          <a:xfrm>
            <a:off x="2784914" y="121264"/>
            <a:ext cx="3791520" cy="476280"/>
            <a:chOff x="2784914" y="121264"/>
            <a:chExt cx="3791520" cy="47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E1516B-EC71-499D-9A97-541597BE5171}"/>
                    </a:ext>
                  </a:extLst>
                </p14:cNvPr>
                <p14:cNvContentPartPr/>
                <p14:nvPr/>
              </p14:nvContentPartPr>
              <p14:xfrm>
                <a:off x="2784914" y="295144"/>
                <a:ext cx="166320" cy="131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E1516B-EC71-499D-9A97-541597BE51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76274" y="286504"/>
                  <a:ext cx="183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93BA13-D865-4EB5-8257-994C18EC2BC6}"/>
                    </a:ext>
                  </a:extLst>
                </p14:cNvPr>
                <p14:cNvContentPartPr/>
                <p14:nvPr/>
              </p14:nvContentPartPr>
              <p14:xfrm>
                <a:off x="2889314" y="214864"/>
                <a:ext cx="223560" cy="382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93BA13-D865-4EB5-8257-994C18EC2B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80674" y="205864"/>
                  <a:ext cx="2412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C5DC05-A8FD-4F06-AB05-876215867006}"/>
                    </a:ext>
                  </a:extLst>
                </p14:cNvPr>
                <p14:cNvContentPartPr/>
                <p14:nvPr/>
              </p14:nvContentPartPr>
              <p14:xfrm>
                <a:off x="3137354" y="507184"/>
                <a:ext cx="10800" cy="20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C5DC05-A8FD-4F06-AB05-87621586700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28354" y="498184"/>
                  <a:ext cx="28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14707A4-9417-4E12-8760-335F4FC93CE9}"/>
                    </a:ext>
                  </a:extLst>
                </p14:cNvPr>
                <p14:cNvContentPartPr/>
                <p14:nvPr/>
              </p14:nvContentPartPr>
              <p14:xfrm>
                <a:off x="3265154" y="255184"/>
                <a:ext cx="218880" cy="203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14707A4-9417-4E12-8760-335F4FC93C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56514" y="246184"/>
                  <a:ext cx="2365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290DFEA-E374-47D5-A871-5449751F962A}"/>
                    </a:ext>
                  </a:extLst>
                </p14:cNvPr>
                <p14:cNvContentPartPr/>
                <p14:nvPr/>
              </p14:nvContentPartPr>
              <p14:xfrm>
                <a:off x="3407354" y="220984"/>
                <a:ext cx="235080" cy="374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290DFEA-E374-47D5-A871-5449751F96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98714" y="211984"/>
                  <a:ext cx="2527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7CA28F1-C62C-4B0B-93EB-EBDCB4C2D198}"/>
                    </a:ext>
                  </a:extLst>
                </p14:cNvPr>
                <p14:cNvContentPartPr/>
                <p14:nvPr/>
              </p14:nvContentPartPr>
              <p14:xfrm>
                <a:off x="3744674" y="247984"/>
                <a:ext cx="496440" cy="344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7CA28F1-C62C-4B0B-93EB-EBDCB4C2D1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36034" y="239344"/>
                  <a:ext cx="5140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0B5143-ADAD-4D57-BA8F-7B164322500E}"/>
                    </a:ext>
                  </a:extLst>
                </p14:cNvPr>
                <p14:cNvContentPartPr/>
                <p14:nvPr/>
              </p14:nvContentPartPr>
              <p14:xfrm>
                <a:off x="4225634" y="434824"/>
                <a:ext cx="193680" cy="139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0B5143-ADAD-4D57-BA8F-7B164322500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16994" y="425824"/>
                  <a:ext cx="211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D2D188-C77D-4F5C-BD67-8171C31D275A}"/>
                    </a:ext>
                  </a:extLst>
                </p14:cNvPr>
                <p14:cNvContentPartPr/>
                <p14:nvPr/>
              </p14:nvContentPartPr>
              <p14:xfrm>
                <a:off x="4463234" y="410344"/>
                <a:ext cx="289800" cy="179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D2D188-C77D-4F5C-BD67-8171C31D275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54594" y="401704"/>
                  <a:ext cx="307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3317FAD-B68A-4D76-A1AC-C6D2647BBF51}"/>
                    </a:ext>
                  </a:extLst>
                </p14:cNvPr>
                <p14:cNvContentPartPr/>
                <p14:nvPr/>
              </p14:nvContentPartPr>
              <p14:xfrm>
                <a:off x="4859234" y="121264"/>
                <a:ext cx="308160" cy="457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3317FAD-B68A-4D76-A1AC-C6D2647BBF5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50234" y="112624"/>
                  <a:ext cx="3258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A77262-7D7E-438D-AB1B-6E65E6F288D3}"/>
                    </a:ext>
                  </a:extLst>
                </p14:cNvPr>
                <p14:cNvContentPartPr/>
                <p14:nvPr/>
              </p14:nvContentPartPr>
              <p14:xfrm>
                <a:off x="4730714" y="359944"/>
                <a:ext cx="441720" cy="72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A77262-7D7E-438D-AB1B-6E65E6F288D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21714" y="350944"/>
                  <a:ext cx="4593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E796D9D-8CB2-4DE3-B282-EAB9BC9582CC}"/>
                    </a:ext>
                  </a:extLst>
                </p14:cNvPr>
                <p14:cNvContentPartPr/>
                <p14:nvPr/>
              </p14:nvContentPartPr>
              <p14:xfrm>
                <a:off x="5104754" y="433384"/>
                <a:ext cx="97200" cy="115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E796D9D-8CB2-4DE3-B282-EAB9BC9582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96114" y="424744"/>
                  <a:ext cx="114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A37C8D3-59D9-4F59-8F5E-D6E5E3F28B35}"/>
                    </a:ext>
                  </a:extLst>
                </p14:cNvPr>
                <p14:cNvContentPartPr/>
                <p14:nvPr/>
              </p14:nvContentPartPr>
              <p14:xfrm>
                <a:off x="5302034" y="368944"/>
                <a:ext cx="10080" cy="7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A37C8D3-59D9-4F59-8F5E-D6E5E3F28B3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93034" y="359944"/>
                  <a:ext cx="27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8D127E-9061-43E3-BCB9-BF4DE14E868A}"/>
                    </a:ext>
                  </a:extLst>
                </p14:cNvPr>
                <p14:cNvContentPartPr/>
                <p14:nvPr/>
              </p14:nvContentPartPr>
              <p14:xfrm>
                <a:off x="5268194" y="385864"/>
                <a:ext cx="226080" cy="156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8D127E-9061-43E3-BCB9-BF4DE14E86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59554" y="376864"/>
                  <a:ext cx="243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F416268-EF46-4989-B590-99446030FBD9}"/>
                    </a:ext>
                  </a:extLst>
                </p14:cNvPr>
                <p14:cNvContentPartPr/>
                <p14:nvPr/>
              </p14:nvContentPartPr>
              <p14:xfrm>
                <a:off x="5566274" y="357424"/>
                <a:ext cx="222840" cy="204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F416268-EF46-4989-B590-99446030FB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57274" y="348424"/>
                  <a:ext cx="2404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F84B778-E0CA-43DC-BAE3-FE85F4C191CC}"/>
                    </a:ext>
                  </a:extLst>
                </p14:cNvPr>
                <p14:cNvContentPartPr/>
                <p14:nvPr/>
              </p14:nvContentPartPr>
              <p14:xfrm>
                <a:off x="5764274" y="353824"/>
                <a:ext cx="261360" cy="213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F84B778-E0CA-43DC-BAE3-FE85F4C191C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55634" y="344824"/>
                  <a:ext cx="2790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D2AF149-F729-4CEA-BF3C-1F98465F8FA3}"/>
                    </a:ext>
                  </a:extLst>
                </p14:cNvPr>
                <p14:cNvContentPartPr/>
                <p14:nvPr/>
              </p14:nvContentPartPr>
              <p14:xfrm>
                <a:off x="6078914" y="374344"/>
                <a:ext cx="284400" cy="170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D2AF149-F729-4CEA-BF3C-1F98465F8FA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70274" y="365704"/>
                  <a:ext cx="302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3D8D758-4314-426F-A004-FC99DF626171}"/>
                    </a:ext>
                  </a:extLst>
                </p14:cNvPr>
                <p14:cNvContentPartPr/>
                <p14:nvPr/>
              </p14:nvContentPartPr>
              <p14:xfrm>
                <a:off x="6348914" y="149704"/>
                <a:ext cx="227520" cy="339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3D8D758-4314-426F-A004-FC99DF62617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40274" y="140704"/>
                  <a:ext cx="24516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CFFC5D-0EB5-48DC-9BC8-5258F5FF7B2C}"/>
              </a:ext>
            </a:extLst>
          </p:cNvPr>
          <p:cNvGrpSpPr/>
          <p:nvPr/>
        </p:nvGrpSpPr>
        <p:grpSpPr>
          <a:xfrm>
            <a:off x="433034" y="854224"/>
            <a:ext cx="989280" cy="471960"/>
            <a:chOff x="433034" y="854224"/>
            <a:chExt cx="989280" cy="47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626BD8C-D321-4181-9B55-D9F6697861D6}"/>
                    </a:ext>
                  </a:extLst>
                </p14:cNvPr>
                <p14:cNvContentPartPr/>
                <p14:nvPr/>
              </p14:nvContentPartPr>
              <p14:xfrm>
                <a:off x="515114" y="1052584"/>
                <a:ext cx="188280" cy="273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626BD8C-D321-4181-9B55-D9F6697861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6474" y="1043944"/>
                  <a:ext cx="2059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99555B3-AF35-44DA-A4A0-47A84065C2E7}"/>
                    </a:ext>
                  </a:extLst>
                </p14:cNvPr>
                <p14:cNvContentPartPr/>
                <p14:nvPr/>
              </p14:nvContentPartPr>
              <p14:xfrm>
                <a:off x="433034" y="1001464"/>
                <a:ext cx="597600" cy="82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99555B3-AF35-44DA-A4A0-47A84065C2E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4394" y="992464"/>
                  <a:ext cx="615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B284F13-BE27-4204-87EC-1885C40B5D04}"/>
                    </a:ext>
                  </a:extLst>
                </p14:cNvPr>
                <p14:cNvContentPartPr/>
                <p14:nvPr/>
              </p14:nvContentPartPr>
              <p14:xfrm>
                <a:off x="955034" y="854224"/>
                <a:ext cx="294840" cy="450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B284F13-BE27-4204-87EC-1885C40B5D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6034" y="845584"/>
                  <a:ext cx="3124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E0B7256-A28A-423A-991B-BAE92C550610}"/>
                    </a:ext>
                  </a:extLst>
                </p14:cNvPr>
                <p14:cNvContentPartPr/>
                <p14:nvPr/>
              </p14:nvContentPartPr>
              <p14:xfrm>
                <a:off x="1179314" y="1116304"/>
                <a:ext cx="243000" cy="189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E0B7256-A28A-423A-991B-BAE92C55061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70674" y="1107304"/>
                  <a:ext cx="26064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3323E5E-D064-4C38-A285-E6E6C790AAC2}"/>
              </a:ext>
            </a:extLst>
          </p:cNvPr>
          <p:cNvGrpSpPr/>
          <p:nvPr/>
        </p:nvGrpSpPr>
        <p:grpSpPr>
          <a:xfrm>
            <a:off x="1776194" y="881224"/>
            <a:ext cx="3106080" cy="458280"/>
            <a:chOff x="1776194" y="881224"/>
            <a:chExt cx="3106080" cy="45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E688048-E502-4B45-A7AD-9B3E9BE830C0}"/>
                    </a:ext>
                  </a:extLst>
                </p14:cNvPr>
                <p14:cNvContentPartPr/>
                <p14:nvPr/>
              </p14:nvContentPartPr>
              <p14:xfrm>
                <a:off x="1776194" y="976264"/>
                <a:ext cx="579600" cy="363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E688048-E502-4B45-A7AD-9B3E9BE830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67194" y="967624"/>
                  <a:ext cx="5972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E518C98-1C26-43E9-8BE6-E43F32B7A6BA}"/>
                    </a:ext>
                  </a:extLst>
                </p14:cNvPr>
                <p14:cNvContentPartPr/>
                <p14:nvPr/>
              </p14:nvContentPartPr>
              <p14:xfrm>
                <a:off x="2333474" y="1164904"/>
                <a:ext cx="177480" cy="131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E518C98-1C26-43E9-8BE6-E43F32B7A6B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24474" y="1156264"/>
                  <a:ext cx="195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790B216-61E6-4C98-A5CC-1E2564C0636E}"/>
                    </a:ext>
                  </a:extLst>
                </p14:cNvPr>
                <p14:cNvContentPartPr/>
                <p14:nvPr/>
              </p14:nvContentPartPr>
              <p14:xfrm>
                <a:off x="2596994" y="949984"/>
                <a:ext cx="204120" cy="320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790B216-61E6-4C98-A5CC-1E2564C063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88354" y="940984"/>
                  <a:ext cx="2217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F2DDA5F-E66B-4F9D-B191-7C0F0A831E64}"/>
                    </a:ext>
                  </a:extLst>
                </p14:cNvPr>
                <p14:cNvContentPartPr/>
                <p14:nvPr/>
              </p14:nvContentPartPr>
              <p14:xfrm>
                <a:off x="2850074" y="881224"/>
                <a:ext cx="240480" cy="403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F2DDA5F-E66B-4F9D-B191-7C0F0A831E6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41074" y="872584"/>
                  <a:ext cx="2581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C128FBA-E510-45C3-819E-5F8D6B0CF9F0}"/>
                    </a:ext>
                  </a:extLst>
                </p14:cNvPr>
                <p14:cNvContentPartPr/>
                <p14:nvPr/>
              </p14:nvContentPartPr>
              <p14:xfrm>
                <a:off x="2864834" y="1112704"/>
                <a:ext cx="246960" cy="44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C128FBA-E510-45C3-819E-5F8D6B0CF9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56194" y="1104064"/>
                  <a:ext cx="264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926DFD9-0668-4574-B5CC-991DD1ACCB3F}"/>
                    </a:ext>
                  </a:extLst>
                </p14:cNvPr>
                <p14:cNvContentPartPr/>
                <p14:nvPr/>
              </p14:nvContentPartPr>
              <p14:xfrm>
                <a:off x="3121874" y="1122424"/>
                <a:ext cx="68040" cy="137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926DFD9-0668-4574-B5CC-991DD1ACCB3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12874" y="1113784"/>
                  <a:ext cx="85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EEFF5CC-065E-490E-8594-F89F8EF52B36}"/>
                    </a:ext>
                  </a:extLst>
                </p14:cNvPr>
                <p14:cNvContentPartPr/>
                <p14:nvPr/>
              </p14:nvContentPartPr>
              <p14:xfrm>
                <a:off x="3265874" y="1051504"/>
                <a:ext cx="11880" cy="3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EEFF5CC-065E-490E-8594-F89F8EF52B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57234" y="1042504"/>
                  <a:ext cx="29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64477D6-B2B9-47C4-8DC8-5623E53C0495}"/>
                    </a:ext>
                  </a:extLst>
                </p14:cNvPr>
                <p14:cNvContentPartPr/>
                <p14:nvPr/>
              </p14:nvContentPartPr>
              <p14:xfrm>
                <a:off x="3297194" y="1079224"/>
                <a:ext cx="213120" cy="175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64477D6-B2B9-47C4-8DC8-5623E53C049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88554" y="1070224"/>
                  <a:ext cx="230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5E6659B-41F2-4D14-AD45-59C7FBA823E7}"/>
                    </a:ext>
                  </a:extLst>
                </p14:cNvPr>
                <p14:cNvContentPartPr/>
                <p14:nvPr/>
              </p14:nvContentPartPr>
              <p14:xfrm>
                <a:off x="3575834" y="1106944"/>
                <a:ext cx="101520" cy="165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5E6659B-41F2-4D14-AD45-59C7FBA823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66834" y="1098304"/>
                  <a:ext cx="119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E69DF63-E13D-477F-85BE-EB471AE828AF}"/>
                    </a:ext>
                  </a:extLst>
                </p14:cNvPr>
                <p14:cNvContentPartPr/>
                <p14:nvPr/>
              </p14:nvContentPartPr>
              <p14:xfrm>
                <a:off x="3774914" y="1117024"/>
                <a:ext cx="313200" cy="128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E69DF63-E13D-477F-85BE-EB471AE828A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65914" y="1108384"/>
                  <a:ext cx="3308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D7C001-02CF-4100-A9ED-A3732EF7D451}"/>
                    </a:ext>
                  </a:extLst>
                </p14:cNvPr>
                <p14:cNvContentPartPr/>
                <p14:nvPr/>
              </p14:nvContentPartPr>
              <p14:xfrm>
                <a:off x="4214114" y="1102624"/>
                <a:ext cx="61560" cy="111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D7C001-02CF-4100-A9ED-A3732EF7D45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05474" y="1093624"/>
                  <a:ext cx="792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66D2B05-E045-442C-A05A-8190F5AC4F85}"/>
                    </a:ext>
                  </a:extLst>
                </p14:cNvPr>
                <p14:cNvContentPartPr/>
                <p14:nvPr/>
              </p14:nvContentPartPr>
              <p14:xfrm>
                <a:off x="4343354" y="1033864"/>
                <a:ext cx="5040" cy="1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6D2B05-E045-442C-A05A-8190F5AC4F8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34714" y="1025224"/>
                  <a:ext cx="226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E52E493-59DD-4E29-A0BB-8F34573F94ED}"/>
                    </a:ext>
                  </a:extLst>
                </p14:cNvPr>
                <p14:cNvContentPartPr/>
                <p14:nvPr/>
              </p14:nvContentPartPr>
              <p14:xfrm>
                <a:off x="4387634" y="1103344"/>
                <a:ext cx="201600" cy="134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E52E493-59DD-4E29-A0BB-8F34573F94E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78994" y="1094704"/>
                  <a:ext cx="219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7E4D46-34B8-4373-9007-5EAF59995414}"/>
                    </a:ext>
                  </a:extLst>
                </p14:cNvPr>
                <p14:cNvContentPartPr/>
                <p14:nvPr/>
              </p14:nvContentPartPr>
              <p14:xfrm>
                <a:off x="4720994" y="919384"/>
                <a:ext cx="161280" cy="360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7E4D46-34B8-4373-9007-5EAF599954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11994" y="910744"/>
                  <a:ext cx="178920" cy="37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3467CFD-9DFE-4FF0-8974-8467BD528015}"/>
              </a:ext>
            </a:extLst>
          </p:cNvPr>
          <p:cNvGrpSpPr/>
          <p:nvPr/>
        </p:nvGrpSpPr>
        <p:grpSpPr>
          <a:xfrm>
            <a:off x="5232914" y="807424"/>
            <a:ext cx="2995200" cy="464400"/>
            <a:chOff x="5232914" y="807424"/>
            <a:chExt cx="2995200" cy="46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2040406-07B8-4953-9898-C26A8FCC0C1C}"/>
                    </a:ext>
                  </a:extLst>
                </p14:cNvPr>
                <p14:cNvContentPartPr/>
                <p14:nvPr/>
              </p14:nvContentPartPr>
              <p14:xfrm>
                <a:off x="5232914" y="1003264"/>
                <a:ext cx="95040" cy="181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2040406-07B8-4953-9898-C26A8FCC0C1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23914" y="994264"/>
                  <a:ext cx="112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76E49DC-41EE-4998-B6B6-24D1BA2DEE77}"/>
                    </a:ext>
                  </a:extLst>
                </p14:cNvPr>
                <p14:cNvContentPartPr/>
                <p14:nvPr/>
              </p14:nvContentPartPr>
              <p14:xfrm>
                <a:off x="5279714" y="862144"/>
                <a:ext cx="313200" cy="363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76E49DC-41EE-4998-B6B6-24D1BA2DEE7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71074" y="853144"/>
                  <a:ext cx="3308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3175D50-1CC2-4465-8A34-FD2F82056B37}"/>
                    </a:ext>
                  </a:extLst>
                </p14:cNvPr>
                <p14:cNvContentPartPr/>
                <p14:nvPr/>
              </p14:nvContentPartPr>
              <p14:xfrm>
                <a:off x="5591474" y="1099384"/>
                <a:ext cx="33480" cy="75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3175D50-1CC2-4465-8A34-FD2F82056B3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82834" y="1090384"/>
                  <a:ext cx="51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7878590-4565-4A35-822C-B96D4607B4E0}"/>
                    </a:ext>
                  </a:extLst>
                </p14:cNvPr>
                <p14:cNvContentPartPr/>
                <p14:nvPr/>
              </p14:nvContentPartPr>
              <p14:xfrm>
                <a:off x="5678234" y="1027024"/>
                <a:ext cx="174240" cy="178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7878590-4565-4A35-822C-B96D4607B4E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69234" y="1018024"/>
                  <a:ext cx="1918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447571D-F602-45E0-B3E1-08941AE16FDD}"/>
                    </a:ext>
                  </a:extLst>
                </p14:cNvPr>
                <p14:cNvContentPartPr/>
                <p14:nvPr/>
              </p14:nvContentPartPr>
              <p14:xfrm>
                <a:off x="5990354" y="812104"/>
                <a:ext cx="215640" cy="412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447571D-F602-45E0-B3E1-08941AE16FD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81354" y="803104"/>
                  <a:ext cx="2332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694B4D-4EAB-43FB-8D57-98FCC901AFD3}"/>
                    </a:ext>
                  </a:extLst>
                </p14:cNvPr>
                <p14:cNvContentPartPr/>
                <p14:nvPr/>
              </p14:nvContentPartPr>
              <p14:xfrm>
                <a:off x="5901074" y="1027384"/>
                <a:ext cx="373680" cy="55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694B4D-4EAB-43FB-8D57-98FCC901AFD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92434" y="1018744"/>
                  <a:ext cx="391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F532BA3-0E9C-4D22-9C07-FECCBC7FB12A}"/>
                    </a:ext>
                  </a:extLst>
                </p14:cNvPr>
                <p14:cNvContentPartPr/>
                <p14:nvPr/>
              </p14:nvContentPartPr>
              <p14:xfrm>
                <a:off x="6189074" y="1017304"/>
                <a:ext cx="232200" cy="213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F532BA3-0E9C-4D22-9C07-FECCBC7FB12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80074" y="1008304"/>
                  <a:ext cx="2498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6C7AB01-5385-4644-8762-D6E56EA9A206}"/>
                    </a:ext>
                  </a:extLst>
                </p14:cNvPr>
                <p14:cNvContentPartPr/>
                <p14:nvPr/>
              </p14:nvContentPartPr>
              <p14:xfrm>
                <a:off x="6454394" y="1137184"/>
                <a:ext cx="35640" cy="75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6C7AB01-5385-4644-8762-D6E56EA9A20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45394" y="1128544"/>
                  <a:ext cx="53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48A24B7-EE60-4C8D-9A11-4DF6DFD5E61C}"/>
                    </a:ext>
                  </a:extLst>
                </p14:cNvPr>
                <p14:cNvContentPartPr/>
                <p14:nvPr/>
              </p14:nvContentPartPr>
              <p14:xfrm>
                <a:off x="6623234" y="812104"/>
                <a:ext cx="207360" cy="407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48A24B7-EE60-4C8D-9A11-4DF6DFD5E61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14594" y="803464"/>
                  <a:ext cx="2250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6BEAA68-E714-4010-A66A-F4A13A2DD872}"/>
                    </a:ext>
                  </a:extLst>
                </p14:cNvPr>
                <p14:cNvContentPartPr/>
                <p14:nvPr/>
              </p14:nvContentPartPr>
              <p14:xfrm>
                <a:off x="6649514" y="1055824"/>
                <a:ext cx="191160" cy="184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6BEAA68-E714-4010-A66A-F4A13A2DD87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40514" y="1046824"/>
                  <a:ext cx="208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0E88B54-61BA-43ED-A416-5DC15FF45ED6}"/>
                    </a:ext>
                  </a:extLst>
                </p14:cNvPr>
                <p14:cNvContentPartPr/>
                <p14:nvPr/>
              </p14:nvContentPartPr>
              <p14:xfrm>
                <a:off x="6938954" y="1079224"/>
                <a:ext cx="166320" cy="147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0E88B54-61BA-43ED-A416-5DC15FF45ED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30314" y="1070224"/>
                  <a:ext cx="183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4802549-9E54-40F8-9779-10F1D2C428B5}"/>
                    </a:ext>
                  </a:extLst>
                </p14:cNvPr>
                <p14:cNvContentPartPr/>
                <p14:nvPr/>
              </p14:nvContentPartPr>
              <p14:xfrm>
                <a:off x="7239194" y="807424"/>
                <a:ext cx="269640" cy="452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4802549-9E54-40F8-9779-10F1D2C428B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30554" y="798424"/>
                  <a:ext cx="2872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162D1E-5E5B-4195-A2EE-106C908D94EF}"/>
                    </a:ext>
                  </a:extLst>
                </p14:cNvPr>
                <p14:cNvContentPartPr/>
                <p14:nvPr/>
              </p14:nvContentPartPr>
              <p14:xfrm>
                <a:off x="7188434" y="1045384"/>
                <a:ext cx="362160" cy="66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162D1E-5E5B-4195-A2EE-106C908D94E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79794" y="1036384"/>
                  <a:ext cx="379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BBAF5C2-9A75-414E-AC35-2BDE2CB05508}"/>
                    </a:ext>
                  </a:extLst>
                </p14:cNvPr>
                <p14:cNvContentPartPr/>
                <p14:nvPr/>
              </p14:nvContentPartPr>
              <p14:xfrm>
                <a:off x="7509194" y="1110904"/>
                <a:ext cx="63360" cy="130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BBAF5C2-9A75-414E-AC35-2BDE2CB0550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00194" y="1102264"/>
                  <a:ext cx="81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959B16A-763E-41C8-8132-0F8B511D5CA7}"/>
                    </a:ext>
                  </a:extLst>
                </p14:cNvPr>
                <p14:cNvContentPartPr/>
                <p14:nvPr/>
              </p14:nvContentPartPr>
              <p14:xfrm>
                <a:off x="7696034" y="1023064"/>
                <a:ext cx="11520" cy="12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959B16A-763E-41C8-8132-0F8B511D5CA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87034" y="1014064"/>
                  <a:ext cx="29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EDDDC9A-07ED-4689-B7F8-AF9311A959E0}"/>
                    </a:ext>
                  </a:extLst>
                </p14:cNvPr>
                <p14:cNvContentPartPr/>
                <p14:nvPr/>
              </p14:nvContentPartPr>
              <p14:xfrm>
                <a:off x="7705034" y="1101184"/>
                <a:ext cx="89640" cy="120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EDDDC9A-07ED-4689-B7F8-AF9311A959E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96034" y="1092184"/>
                  <a:ext cx="107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F7AFB77-62EB-4F70-9043-726251635220}"/>
                    </a:ext>
                  </a:extLst>
                </p14:cNvPr>
                <p14:cNvContentPartPr/>
                <p14:nvPr/>
              </p14:nvContentPartPr>
              <p14:xfrm>
                <a:off x="7937954" y="1066984"/>
                <a:ext cx="290160" cy="204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F7AFB77-62EB-4F70-9043-72625163522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29314" y="1057984"/>
                  <a:ext cx="30780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8FB2787-F86D-473E-BD57-3F47A2B86DBB}"/>
              </a:ext>
            </a:extLst>
          </p:cNvPr>
          <p:cNvGrpSpPr/>
          <p:nvPr/>
        </p:nvGrpSpPr>
        <p:grpSpPr>
          <a:xfrm>
            <a:off x="520154" y="1654504"/>
            <a:ext cx="445680" cy="382320"/>
            <a:chOff x="520154" y="1654504"/>
            <a:chExt cx="445680" cy="38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B8E6D73-6C06-4E96-B8DE-B92687FB2AF4}"/>
                    </a:ext>
                  </a:extLst>
                </p14:cNvPr>
                <p14:cNvContentPartPr/>
                <p14:nvPr/>
              </p14:nvContentPartPr>
              <p14:xfrm>
                <a:off x="520154" y="1654504"/>
                <a:ext cx="445680" cy="382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B8E6D73-6C06-4E96-B8DE-B92687FB2AF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1514" y="1645504"/>
                  <a:ext cx="4633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8AF4A77-D646-4F76-A7E7-104950689545}"/>
                    </a:ext>
                  </a:extLst>
                </p14:cNvPr>
                <p14:cNvContentPartPr/>
                <p14:nvPr/>
              </p14:nvContentPartPr>
              <p14:xfrm>
                <a:off x="670274" y="1857904"/>
                <a:ext cx="174960" cy="54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8AF4A77-D646-4F76-A7E7-10495068954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1274" y="1849264"/>
                  <a:ext cx="19260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ACCCD49-072E-4DE6-9C93-2A92BEFB3946}"/>
              </a:ext>
            </a:extLst>
          </p:cNvPr>
          <p:cNvGrpSpPr/>
          <p:nvPr/>
        </p:nvGrpSpPr>
        <p:grpSpPr>
          <a:xfrm>
            <a:off x="1224314" y="1558024"/>
            <a:ext cx="2952000" cy="425160"/>
            <a:chOff x="1224314" y="1558024"/>
            <a:chExt cx="295200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3E083F6-4C15-4A7D-A139-DE6858B2F85A}"/>
                    </a:ext>
                  </a:extLst>
                </p14:cNvPr>
                <p14:cNvContentPartPr/>
                <p14:nvPr/>
              </p14:nvContentPartPr>
              <p14:xfrm>
                <a:off x="1263554" y="1888504"/>
                <a:ext cx="9360" cy="6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3E083F6-4C15-4A7D-A139-DE6858B2F85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54914" y="1879504"/>
                  <a:ext cx="27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40C3CA2-7E98-45FA-BC37-A0F7E5489D23}"/>
                    </a:ext>
                  </a:extLst>
                </p14:cNvPr>
                <p14:cNvContentPartPr/>
                <p14:nvPr/>
              </p14:nvContentPartPr>
              <p14:xfrm>
                <a:off x="1224314" y="1801024"/>
                <a:ext cx="369360" cy="179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40C3CA2-7E98-45FA-BC37-A0F7E5489D2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15314" y="1792384"/>
                  <a:ext cx="387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41526C5-3B3F-487F-B8B4-DA385626A026}"/>
                    </a:ext>
                  </a:extLst>
                </p14:cNvPr>
                <p14:cNvContentPartPr/>
                <p14:nvPr/>
              </p14:nvContentPartPr>
              <p14:xfrm>
                <a:off x="1668914" y="1808224"/>
                <a:ext cx="183240" cy="149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41526C5-3B3F-487F-B8B4-DA385626A02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60274" y="1799584"/>
                  <a:ext cx="200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130033C-48D7-470B-A3E8-372417ADD79C}"/>
                    </a:ext>
                  </a:extLst>
                </p14:cNvPr>
                <p14:cNvContentPartPr/>
                <p14:nvPr/>
              </p14:nvContentPartPr>
              <p14:xfrm>
                <a:off x="1943234" y="1649104"/>
                <a:ext cx="199080" cy="308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130033C-48D7-470B-A3E8-372417ADD79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34234" y="1640464"/>
                  <a:ext cx="2167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F6E0E76-8F87-42D3-AB95-BF6F3C139459}"/>
                    </a:ext>
                  </a:extLst>
                </p14:cNvPr>
                <p14:cNvContentPartPr/>
                <p14:nvPr/>
              </p14:nvContentPartPr>
              <p14:xfrm>
                <a:off x="2214314" y="1558024"/>
                <a:ext cx="232560" cy="425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F6E0E76-8F87-42D3-AB95-BF6F3C13945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05674" y="1549024"/>
                  <a:ext cx="25020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AB4B25F-8DBD-4281-9C46-337E7E659EB8}"/>
                    </a:ext>
                  </a:extLst>
                </p14:cNvPr>
                <p14:cNvContentPartPr/>
                <p14:nvPr/>
              </p14:nvContentPartPr>
              <p14:xfrm>
                <a:off x="2119994" y="1783024"/>
                <a:ext cx="327960" cy="58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AB4B25F-8DBD-4281-9C46-337E7E659EB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111354" y="1774024"/>
                  <a:ext cx="345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27382E7-3654-4A93-9FB0-2A43F2C441DE}"/>
                    </a:ext>
                  </a:extLst>
                </p14:cNvPr>
                <p14:cNvContentPartPr/>
                <p14:nvPr/>
              </p14:nvContentPartPr>
              <p14:xfrm>
                <a:off x="2416994" y="1828744"/>
                <a:ext cx="78120" cy="121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27382E7-3654-4A93-9FB0-2A43F2C441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07994" y="1819744"/>
                  <a:ext cx="95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F32D346-FB07-42AD-849A-947E7BB00C93}"/>
                    </a:ext>
                  </a:extLst>
                </p14:cNvPr>
                <p14:cNvContentPartPr/>
                <p14:nvPr/>
              </p14:nvContentPartPr>
              <p14:xfrm>
                <a:off x="2575034" y="1708144"/>
                <a:ext cx="36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F32D346-FB07-42AD-849A-947E7BB00C9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6034" y="16991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DC64CDF-896D-4311-A398-5275433AD303}"/>
                    </a:ext>
                  </a:extLst>
                </p14:cNvPr>
                <p14:cNvContentPartPr/>
                <p14:nvPr/>
              </p14:nvContentPartPr>
              <p14:xfrm>
                <a:off x="2599514" y="1779064"/>
                <a:ext cx="201600" cy="160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DC64CDF-896D-4311-A398-5275433AD30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590874" y="1770064"/>
                  <a:ext cx="2192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9F4BAF9-05F6-4F33-A802-77B73F8CD02D}"/>
                    </a:ext>
                  </a:extLst>
                </p14:cNvPr>
                <p14:cNvContentPartPr/>
                <p14:nvPr/>
              </p14:nvContentPartPr>
              <p14:xfrm>
                <a:off x="2877434" y="1769704"/>
                <a:ext cx="106200" cy="144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9F4BAF9-05F6-4F33-A802-77B73F8CD02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868434" y="1760704"/>
                  <a:ext cx="123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E4B31B2-A751-41F2-BACB-5A47B874C03D}"/>
                    </a:ext>
                  </a:extLst>
                </p14:cNvPr>
                <p14:cNvContentPartPr/>
                <p14:nvPr/>
              </p14:nvContentPartPr>
              <p14:xfrm>
                <a:off x="3113234" y="1769704"/>
                <a:ext cx="316440" cy="155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E4B31B2-A751-41F2-BACB-5A47B874C03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104234" y="1760704"/>
                  <a:ext cx="3340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71EC756-98BD-44AE-842C-65AB64842AA6}"/>
                    </a:ext>
                  </a:extLst>
                </p14:cNvPr>
                <p14:cNvContentPartPr/>
                <p14:nvPr/>
              </p14:nvContentPartPr>
              <p14:xfrm>
                <a:off x="3534074" y="1827664"/>
                <a:ext cx="70200" cy="109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71EC756-98BD-44AE-842C-65AB64842AA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525434" y="1818664"/>
                  <a:ext cx="87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EECE07E-BB92-46B2-9F0A-728691672A3E}"/>
                    </a:ext>
                  </a:extLst>
                </p14:cNvPr>
                <p14:cNvContentPartPr/>
                <p14:nvPr/>
              </p14:nvContentPartPr>
              <p14:xfrm>
                <a:off x="3685994" y="1693024"/>
                <a:ext cx="16560" cy="9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EECE07E-BB92-46B2-9F0A-728691672A3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677354" y="1684384"/>
                  <a:ext cx="342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3B6B2C7-CC10-4D9B-9278-21DA9A8239AD}"/>
                    </a:ext>
                  </a:extLst>
                </p14:cNvPr>
                <p14:cNvContentPartPr/>
                <p14:nvPr/>
              </p14:nvContentPartPr>
              <p14:xfrm>
                <a:off x="3732794" y="1807504"/>
                <a:ext cx="162360" cy="127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3B6B2C7-CC10-4D9B-9278-21DA9A8239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723794" y="1798864"/>
                  <a:ext cx="180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FF15CBB-EDA2-4E75-ABC2-D4E8E1413FDB}"/>
                    </a:ext>
                  </a:extLst>
                </p14:cNvPr>
                <p14:cNvContentPartPr/>
                <p14:nvPr/>
              </p14:nvContentPartPr>
              <p14:xfrm>
                <a:off x="4041674" y="1649104"/>
                <a:ext cx="134640" cy="273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FF15CBB-EDA2-4E75-ABC2-D4E8E1413FD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032674" y="1640464"/>
                  <a:ext cx="152280" cy="29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1C6568D-47C8-4BDF-B575-CF535BFFC357}"/>
                  </a:ext>
                </a:extLst>
              </p14:cNvPr>
              <p14:cNvContentPartPr/>
              <p14:nvPr/>
            </p14:nvContentPartPr>
            <p14:xfrm>
              <a:off x="1486754" y="2087224"/>
              <a:ext cx="1688040" cy="410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1C6568D-47C8-4BDF-B575-CF535BFFC357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477754" y="2078584"/>
                <a:ext cx="170568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B9C74603-F160-4286-8EB5-CB4525A0F7FA}"/>
              </a:ext>
            </a:extLst>
          </p:cNvPr>
          <p:cNvGrpSpPr/>
          <p:nvPr/>
        </p:nvGrpSpPr>
        <p:grpSpPr>
          <a:xfrm>
            <a:off x="4503194" y="1548304"/>
            <a:ext cx="1087200" cy="506880"/>
            <a:chOff x="4503194" y="1548304"/>
            <a:chExt cx="1087200" cy="50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59D6FFF-5879-4ADD-9DE6-21AAB6F391C1}"/>
                    </a:ext>
                  </a:extLst>
                </p14:cNvPr>
                <p14:cNvContentPartPr/>
                <p14:nvPr/>
              </p14:nvContentPartPr>
              <p14:xfrm>
                <a:off x="4565114" y="1548304"/>
                <a:ext cx="221400" cy="392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59D6FFF-5879-4ADD-9DE6-21AAB6F391C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556114" y="1539664"/>
                  <a:ext cx="2390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D44EE79-5EF8-4708-BBCB-34A6F7FD0A40}"/>
                    </a:ext>
                  </a:extLst>
                </p14:cNvPr>
                <p14:cNvContentPartPr/>
                <p14:nvPr/>
              </p14:nvContentPartPr>
              <p14:xfrm>
                <a:off x="4503194" y="1718944"/>
                <a:ext cx="342360" cy="66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D44EE79-5EF8-4708-BBCB-34A6F7FD0A4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494194" y="1710304"/>
                  <a:ext cx="360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56357AA-DD59-4DDC-91DD-BC6B5B07E132}"/>
                    </a:ext>
                  </a:extLst>
                </p14:cNvPr>
                <p14:cNvContentPartPr/>
                <p14:nvPr/>
              </p14:nvContentPartPr>
              <p14:xfrm>
                <a:off x="4819634" y="1725064"/>
                <a:ext cx="187920" cy="174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56357AA-DD59-4DDC-91DD-BC6B5B07E13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810994" y="1716064"/>
                  <a:ext cx="205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09CFF44-9140-45B6-BC57-0DB816CB015D}"/>
                    </a:ext>
                  </a:extLst>
                </p14:cNvPr>
                <p14:cNvContentPartPr/>
                <p14:nvPr/>
              </p14:nvContentPartPr>
              <p14:xfrm>
                <a:off x="4993154" y="1664584"/>
                <a:ext cx="208800" cy="230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09CFF44-9140-45B6-BC57-0DB816CB015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984514" y="1655944"/>
                  <a:ext cx="226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E75E91F-8D29-42C6-8021-4797416C4EF3}"/>
                    </a:ext>
                  </a:extLst>
                </p14:cNvPr>
                <p14:cNvContentPartPr/>
                <p14:nvPr/>
              </p14:nvContentPartPr>
              <p14:xfrm>
                <a:off x="5163434" y="1777624"/>
                <a:ext cx="112320" cy="101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E75E91F-8D29-42C6-8021-4797416C4EF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154794" y="1768984"/>
                  <a:ext cx="1299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D38E121-5923-455E-9D30-52C9453020A9}"/>
                    </a:ext>
                  </a:extLst>
                </p14:cNvPr>
                <p14:cNvContentPartPr/>
                <p14:nvPr/>
              </p14:nvContentPartPr>
              <p14:xfrm>
                <a:off x="5507954" y="1630024"/>
                <a:ext cx="82440" cy="234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D38E121-5923-455E-9D30-52C9453020A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499314" y="1621024"/>
                  <a:ext cx="100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D7B5ACB-49D7-4244-B300-ECA7662F77CE}"/>
                    </a:ext>
                  </a:extLst>
                </p14:cNvPr>
                <p14:cNvContentPartPr/>
                <p14:nvPr/>
              </p14:nvContentPartPr>
              <p14:xfrm>
                <a:off x="4578434" y="2002624"/>
                <a:ext cx="762480" cy="52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D7B5ACB-49D7-4244-B300-ECA7662F77C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569434" y="1993984"/>
                  <a:ext cx="78012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2E98AE0-252A-4FB9-A1E5-0284B9B7672E}"/>
              </a:ext>
            </a:extLst>
          </p:cNvPr>
          <p:cNvGrpSpPr/>
          <p:nvPr/>
        </p:nvGrpSpPr>
        <p:grpSpPr>
          <a:xfrm>
            <a:off x="453194" y="2241304"/>
            <a:ext cx="1083960" cy="547560"/>
            <a:chOff x="453194" y="2241304"/>
            <a:chExt cx="1083960" cy="54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ACB294F-8C2E-4736-BCAA-F2BA558DD2B2}"/>
                    </a:ext>
                  </a:extLst>
                </p14:cNvPr>
                <p14:cNvContentPartPr/>
                <p14:nvPr/>
              </p14:nvContentPartPr>
              <p14:xfrm>
                <a:off x="453194" y="2634424"/>
                <a:ext cx="151200" cy="154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ACB294F-8C2E-4736-BCAA-F2BA558DD2B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44554" y="2625784"/>
                  <a:ext cx="1688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BF2769C-C6B5-479E-9C6D-A0CB2E447011}"/>
                    </a:ext>
                  </a:extLst>
                </p14:cNvPr>
                <p14:cNvContentPartPr/>
                <p14:nvPr/>
              </p14:nvContentPartPr>
              <p14:xfrm>
                <a:off x="780794" y="2241304"/>
                <a:ext cx="286200" cy="523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BF2769C-C6B5-479E-9C6D-A0CB2E44701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71794" y="2232664"/>
                  <a:ext cx="30384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4F24F53-5B10-4340-8FE1-C33BC80B6B7A}"/>
                    </a:ext>
                  </a:extLst>
                </p14:cNvPr>
                <p14:cNvContentPartPr/>
                <p14:nvPr/>
              </p14:nvContentPartPr>
              <p14:xfrm>
                <a:off x="762074" y="2563144"/>
                <a:ext cx="217440" cy="64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4F24F53-5B10-4340-8FE1-C33BC80B6B7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53074" y="2554504"/>
                  <a:ext cx="2350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988EF93-9F5A-4504-94E2-D13DBFB0F23A}"/>
                    </a:ext>
                  </a:extLst>
                </p14:cNvPr>
                <p14:cNvContentPartPr/>
                <p14:nvPr/>
              </p14:nvContentPartPr>
              <p14:xfrm>
                <a:off x="1320434" y="2555584"/>
                <a:ext cx="216720" cy="168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988EF93-9F5A-4504-94E2-D13DBFB0F23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311794" y="2546944"/>
                  <a:ext cx="23436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27D1CE7-C418-4FD9-B7D5-0958B2FD39A1}"/>
              </a:ext>
            </a:extLst>
          </p:cNvPr>
          <p:cNvGrpSpPr/>
          <p:nvPr/>
        </p:nvGrpSpPr>
        <p:grpSpPr>
          <a:xfrm>
            <a:off x="2038634" y="2263984"/>
            <a:ext cx="1975320" cy="444600"/>
            <a:chOff x="2038634" y="2263984"/>
            <a:chExt cx="1975320" cy="44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5C02FA0-A198-46BC-9E5D-7AE78A5DF0D8}"/>
                    </a:ext>
                  </a:extLst>
                </p14:cNvPr>
                <p14:cNvContentPartPr/>
                <p14:nvPr/>
              </p14:nvContentPartPr>
              <p14:xfrm>
                <a:off x="2038634" y="2469544"/>
                <a:ext cx="115920" cy="209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5C02FA0-A198-46BC-9E5D-7AE78A5DF0D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029634" y="2460544"/>
                  <a:ext cx="133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4352872-E17C-4755-801F-4AE4ECF29594}"/>
                    </a:ext>
                  </a:extLst>
                </p14:cNvPr>
                <p14:cNvContentPartPr/>
                <p14:nvPr/>
              </p14:nvContentPartPr>
              <p14:xfrm>
                <a:off x="2042234" y="2362264"/>
                <a:ext cx="327240" cy="346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4352872-E17C-4755-801F-4AE4ECF2959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33234" y="2353264"/>
                  <a:ext cx="3448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121F75C-678D-4AE8-99E5-B100619817D4}"/>
                    </a:ext>
                  </a:extLst>
                </p14:cNvPr>
                <p14:cNvContentPartPr/>
                <p14:nvPr/>
              </p14:nvContentPartPr>
              <p14:xfrm>
                <a:off x="2347514" y="2508784"/>
                <a:ext cx="177840" cy="169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121F75C-678D-4AE8-99E5-B100619817D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338874" y="2499784"/>
                  <a:ext cx="1954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6EEDF0E-9695-40DD-A551-01BDA5781E4A}"/>
                    </a:ext>
                  </a:extLst>
                </p14:cNvPr>
                <p14:cNvContentPartPr/>
                <p14:nvPr/>
              </p14:nvContentPartPr>
              <p14:xfrm>
                <a:off x="2566754" y="2453704"/>
                <a:ext cx="260640" cy="219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6EEDF0E-9695-40DD-A551-01BDA5781E4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557754" y="2444704"/>
                  <a:ext cx="2782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E77BEB4-D22D-45E1-863D-B264876B5B4D}"/>
                    </a:ext>
                  </a:extLst>
                </p14:cNvPr>
                <p14:cNvContentPartPr/>
                <p14:nvPr/>
              </p14:nvContentPartPr>
              <p14:xfrm>
                <a:off x="2892914" y="2505544"/>
                <a:ext cx="174600" cy="147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E77BEB4-D22D-45E1-863D-B264876B5B4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884274" y="2496904"/>
                  <a:ext cx="192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446F652-BD8D-4A8F-8EE0-EF1A62329B2A}"/>
                    </a:ext>
                  </a:extLst>
                </p14:cNvPr>
                <p14:cNvContentPartPr/>
                <p14:nvPr/>
              </p14:nvContentPartPr>
              <p14:xfrm>
                <a:off x="3150674" y="2458384"/>
                <a:ext cx="94320" cy="176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446F652-BD8D-4A8F-8EE0-EF1A62329B2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141674" y="2449744"/>
                  <a:ext cx="111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E04ABAC-B70B-4D1E-9844-1774289EA470}"/>
                    </a:ext>
                  </a:extLst>
                </p14:cNvPr>
                <p14:cNvContentPartPr/>
                <p14:nvPr/>
              </p14:nvContentPartPr>
              <p14:xfrm>
                <a:off x="3320954" y="2498344"/>
                <a:ext cx="126000" cy="155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E04ABAC-B70B-4D1E-9844-1774289EA47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11954" y="2489704"/>
                  <a:ext cx="143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1D447EA-626D-44A6-9D2B-F44A045C4846}"/>
                    </a:ext>
                  </a:extLst>
                </p14:cNvPr>
                <p14:cNvContentPartPr/>
                <p14:nvPr/>
              </p14:nvContentPartPr>
              <p14:xfrm>
                <a:off x="3531194" y="2338864"/>
                <a:ext cx="105480" cy="288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1D447EA-626D-44A6-9D2B-F44A045C484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522554" y="2330224"/>
                  <a:ext cx="1231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8A7B613-F04E-428E-8637-81640BE9CFFA}"/>
                    </a:ext>
                  </a:extLst>
                </p14:cNvPr>
                <p14:cNvContentPartPr/>
                <p14:nvPr/>
              </p14:nvContentPartPr>
              <p14:xfrm>
                <a:off x="3701114" y="2263984"/>
                <a:ext cx="128160" cy="353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8A7B613-F04E-428E-8637-81640BE9CFF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692114" y="2254984"/>
                  <a:ext cx="1458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F745B3C-30B2-4D71-9003-5A2A66402644}"/>
                    </a:ext>
                  </a:extLst>
                </p14:cNvPr>
                <p14:cNvContentPartPr/>
                <p14:nvPr/>
              </p14:nvContentPartPr>
              <p14:xfrm>
                <a:off x="3808754" y="2303944"/>
                <a:ext cx="205200" cy="338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F745B3C-30B2-4D71-9003-5A2A6640264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800114" y="2295304"/>
                  <a:ext cx="222840" cy="35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632BEA6-94A7-456D-A43E-3805D546A805}"/>
              </a:ext>
            </a:extLst>
          </p:cNvPr>
          <p:cNvGrpSpPr/>
          <p:nvPr/>
        </p:nvGrpSpPr>
        <p:grpSpPr>
          <a:xfrm>
            <a:off x="4317074" y="2177224"/>
            <a:ext cx="1136520" cy="443160"/>
            <a:chOff x="4317074" y="2177224"/>
            <a:chExt cx="1136520" cy="44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D44AC77-45FC-48CF-AC6F-5FC5C725617A}"/>
                    </a:ext>
                  </a:extLst>
                </p14:cNvPr>
                <p14:cNvContentPartPr/>
                <p14:nvPr/>
              </p14:nvContentPartPr>
              <p14:xfrm>
                <a:off x="4385474" y="2198464"/>
                <a:ext cx="200880" cy="421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D44AC77-45FC-48CF-AC6F-5FC5C725617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376474" y="2189824"/>
                  <a:ext cx="21852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5717E44-109A-4F77-895E-B02E30D7D93E}"/>
                    </a:ext>
                  </a:extLst>
                </p14:cNvPr>
                <p14:cNvContentPartPr/>
                <p14:nvPr/>
              </p14:nvContentPartPr>
              <p14:xfrm>
                <a:off x="4317074" y="2368744"/>
                <a:ext cx="347400" cy="57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5717E44-109A-4F77-895E-B02E30D7D93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308074" y="2359744"/>
                  <a:ext cx="3650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CE04AAC-B015-4A58-B47A-E76283AAB74C}"/>
                    </a:ext>
                  </a:extLst>
                </p14:cNvPr>
                <p14:cNvContentPartPr/>
                <p14:nvPr/>
              </p14:nvContentPartPr>
              <p14:xfrm>
                <a:off x="4637474" y="2404744"/>
                <a:ext cx="172440" cy="158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CE04AAC-B015-4A58-B47A-E76283AAB74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628834" y="2395744"/>
                  <a:ext cx="1900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3D97FE9-CB08-4678-88CC-19109F34A613}"/>
                    </a:ext>
                  </a:extLst>
                </p14:cNvPr>
                <p14:cNvContentPartPr/>
                <p14:nvPr/>
              </p14:nvContentPartPr>
              <p14:xfrm>
                <a:off x="4827554" y="2293504"/>
                <a:ext cx="188280" cy="252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3D97FE9-CB08-4678-88CC-19109F34A61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818554" y="2284864"/>
                  <a:ext cx="2059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07AFE0E-F53D-4A5D-AE93-3C947C6B5C53}"/>
                    </a:ext>
                  </a:extLst>
                </p14:cNvPr>
                <p14:cNvContentPartPr/>
                <p14:nvPr/>
              </p14:nvContentPartPr>
              <p14:xfrm>
                <a:off x="5018714" y="2404744"/>
                <a:ext cx="117360" cy="1155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07AFE0E-F53D-4A5D-AE93-3C947C6B5C5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010074" y="2395744"/>
                  <a:ext cx="1350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4C0404C-F214-4678-9A64-AC580993F274}"/>
                    </a:ext>
                  </a:extLst>
                </p14:cNvPr>
                <p14:cNvContentPartPr/>
                <p14:nvPr/>
              </p14:nvContentPartPr>
              <p14:xfrm>
                <a:off x="5319314" y="2177224"/>
                <a:ext cx="134280" cy="362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4C0404C-F214-4678-9A64-AC580993F27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310314" y="2168584"/>
                  <a:ext cx="151920" cy="37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4F0C046-B99A-4FAA-8C70-120DB8CF4309}"/>
              </a:ext>
            </a:extLst>
          </p:cNvPr>
          <p:cNvGrpSpPr/>
          <p:nvPr/>
        </p:nvGrpSpPr>
        <p:grpSpPr>
          <a:xfrm>
            <a:off x="5813954" y="1522384"/>
            <a:ext cx="5053320" cy="974520"/>
            <a:chOff x="5813954" y="1522384"/>
            <a:chExt cx="5053320" cy="97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8DD5FF1-23D5-4F28-92A1-14AAA071082A}"/>
                    </a:ext>
                  </a:extLst>
                </p14:cNvPr>
                <p14:cNvContentPartPr/>
                <p14:nvPr/>
              </p14:nvContentPartPr>
              <p14:xfrm>
                <a:off x="5979194" y="1819384"/>
                <a:ext cx="88920" cy="105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8DD5FF1-23D5-4F28-92A1-14AAA071082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970554" y="1810384"/>
                  <a:ext cx="106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0CEB294-B899-4020-923F-3A612D44E70A}"/>
                    </a:ext>
                  </a:extLst>
                </p14:cNvPr>
                <p14:cNvContentPartPr/>
                <p14:nvPr/>
              </p14:nvContentPartPr>
              <p14:xfrm>
                <a:off x="6078914" y="1700944"/>
                <a:ext cx="19800" cy="11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0CEB294-B899-4020-923F-3A612D44E70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069914" y="1692304"/>
                  <a:ext cx="37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4E14E01-FDF5-438B-88A1-F29532E7F06C}"/>
                    </a:ext>
                  </a:extLst>
                </p14:cNvPr>
                <p14:cNvContentPartPr/>
                <p14:nvPr/>
              </p14:nvContentPartPr>
              <p14:xfrm>
                <a:off x="6152714" y="1735144"/>
                <a:ext cx="172440" cy="187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4E14E01-FDF5-438B-88A1-F29532E7F06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144074" y="1726504"/>
                  <a:ext cx="190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DDEEBA4-4AB0-443E-89CA-02A608418943}"/>
                    </a:ext>
                  </a:extLst>
                </p14:cNvPr>
                <p14:cNvContentPartPr/>
                <p14:nvPr/>
              </p14:nvContentPartPr>
              <p14:xfrm>
                <a:off x="6715754" y="1760344"/>
                <a:ext cx="199440" cy="150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DDEEBA4-4AB0-443E-89CA-02A60841894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707114" y="1751704"/>
                  <a:ext cx="217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91F3556-BEC6-437F-AF4A-6BE605596688}"/>
                    </a:ext>
                  </a:extLst>
                </p14:cNvPr>
                <p14:cNvContentPartPr/>
                <p14:nvPr/>
              </p14:nvContentPartPr>
              <p14:xfrm>
                <a:off x="7063514" y="1703464"/>
                <a:ext cx="389520" cy="653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91F3556-BEC6-437F-AF4A-6BE60559668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054874" y="1694824"/>
                  <a:ext cx="40716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6B7ED65-598F-44D7-B20A-61CD6C580AD5}"/>
                    </a:ext>
                  </a:extLst>
                </p14:cNvPr>
                <p14:cNvContentPartPr/>
                <p14:nvPr/>
              </p14:nvContentPartPr>
              <p14:xfrm>
                <a:off x="7549154" y="1759624"/>
                <a:ext cx="147240" cy="151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6B7ED65-598F-44D7-B20A-61CD6C580AD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540514" y="1750624"/>
                  <a:ext cx="164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68B454C-F111-4D91-AAF9-2502B6C92097}"/>
                    </a:ext>
                  </a:extLst>
                </p14:cNvPr>
                <p14:cNvContentPartPr/>
                <p14:nvPr/>
              </p14:nvContentPartPr>
              <p14:xfrm>
                <a:off x="7745354" y="1772584"/>
                <a:ext cx="246960" cy="145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68B454C-F111-4D91-AAF9-2502B6C9209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736354" y="1763944"/>
                  <a:ext cx="264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DD07D1-3447-4F51-B041-450E1DD2A528}"/>
                    </a:ext>
                  </a:extLst>
                </p14:cNvPr>
                <p14:cNvContentPartPr/>
                <p14:nvPr/>
              </p14:nvContentPartPr>
              <p14:xfrm>
                <a:off x="8084474" y="1758184"/>
                <a:ext cx="167760" cy="154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DD07D1-3447-4F51-B041-450E1DD2A52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075474" y="1749544"/>
                  <a:ext cx="185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0F4541F-4643-4B3D-9B20-9F1DD30128E0}"/>
                    </a:ext>
                  </a:extLst>
                </p14:cNvPr>
                <p14:cNvContentPartPr/>
                <p14:nvPr/>
              </p14:nvContentPartPr>
              <p14:xfrm>
                <a:off x="8297594" y="1753144"/>
                <a:ext cx="237600" cy="182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0F4541F-4643-4B3D-9B20-9F1DD30128E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288954" y="1744504"/>
                  <a:ext cx="255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10C41FD-04AF-4BAE-9118-D54328F20DB9}"/>
                    </a:ext>
                  </a:extLst>
                </p14:cNvPr>
                <p14:cNvContentPartPr/>
                <p14:nvPr/>
              </p14:nvContentPartPr>
              <p14:xfrm>
                <a:off x="8536634" y="1778704"/>
                <a:ext cx="246240" cy="177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10C41FD-04AF-4BAE-9118-D54328F20DB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527994" y="1770064"/>
                  <a:ext cx="2638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2CB1D26-208F-4384-BC2C-92643F2CCA9F}"/>
                    </a:ext>
                  </a:extLst>
                </p14:cNvPr>
                <p14:cNvContentPartPr/>
                <p14:nvPr/>
              </p14:nvContentPartPr>
              <p14:xfrm>
                <a:off x="8918234" y="1570984"/>
                <a:ext cx="167400" cy="380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2CB1D26-208F-4384-BC2C-92643F2CCA9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909234" y="1562344"/>
                  <a:ext cx="1850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29CBFF4-DF73-4ACB-966E-B0C016FC6FFE}"/>
                    </a:ext>
                  </a:extLst>
                </p14:cNvPr>
                <p14:cNvContentPartPr/>
                <p14:nvPr/>
              </p14:nvContentPartPr>
              <p14:xfrm>
                <a:off x="9090674" y="1804624"/>
                <a:ext cx="60840" cy="92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29CBFF4-DF73-4ACB-966E-B0C016FC6FF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082034" y="1795984"/>
                  <a:ext cx="78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54ADDCA-FF4D-4CEA-A4A5-CC132D5FAD78}"/>
                    </a:ext>
                  </a:extLst>
                </p14:cNvPr>
                <p14:cNvContentPartPr/>
                <p14:nvPr/>
              </p14:nvContentPartPr>
              <p14:xfrm>
                <a:off x="9263474" y="1658464"/>
                <a:ext cx="2160" cy="3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54ADDCA-FF4D-4CEA-A4A5-CC132D5FAD7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254474" y="1649464"/>
                  <a:ext cx="19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EAA787D-F250-4954-9736-EC25CAD1E9BD}"/>
                    </a:ext>
                  </a:extLst>
                </p14:cNvPr>
                <p14:cNvContentPartPr/>
                <p14:nvPr/>
              </p14:nvContentPartPr>
              <p14:xfrm>
                <a:off x="9276794" y="1715704"/>
                <a:ext cx="219600" cy="200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EAA787D-F250-4954-9736-EC25CAD1E9B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268154" y="1706704"/>
                  <a:ext cx="237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4FFC64D-C940-4F57-9D04-FB4AB1057B14}"/>
                    </a:ext>
                  </a:extLst>
                </p14:cNvPr>
                <p14:cNvContentPartPr/>
                <p14:nvPr/>
              </p14:nvContentPartPr>
              <p14:xfrm>
                <a:off x="9544634" y="1781944"/>
                <a:ext cx="207360" cy="119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4FFC64D-C940-4F57-9D04-FB4AB1057B1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535634" y="1772944"/>
                  <a:ext cx="225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311AF41-CA8F-49A9-B6AE-817A3E8341B3}"/>
                    </a:ext>
                  </a:extLst>
                </p14:cNvPr>
                <p14:cNvContentPartPr/>
                <p14:nvPr/>
              </p14:nvContentPartPr>
              <p14:xfrm>
                <a:off x="9875114" y="1522384"/>
                <a:ext cx="277920" cy="430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311AF41-CA8F-49A9-B6AE-817A3E8341B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866114" y="1513744"/>
                  <a:ext cx="2955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33832E0-76DC-4DC3-852B-E4B05354097C}"/>
                    </a:ext>
                  </a:extLst>
                </p14:cNvPr>
                <p14:cNvContentPartPr/>
                <p14:nvPr/>
              </p14:nvContentPartPr>
              <p14:xfrm>
                <a:off x="9833354" y="1738384"/>
                <a:ext cx="371520" cy="37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33832E0-76DC-4DC3-852B-E4B05354097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824714" y="1729744"/>
                  <a:ext cx="3891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B9664C3-C9C3-448B-A887-6CAA2E7F52CE}"/>
                    </a:ext>
                  </a:extLst>
                </p14:cNvPr>
                <p14:cNvContentPartPr/>
                <p14:nvPr/>
              </p14:nvContentPartPr>
              <p14:xfrm>
                <a:off x="10132154" y="1693024"/>
                <a:ext cx="217440" cy="235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B9664C3-C9C3-448B-A887-6CAA2E7F52C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123154" y="1684384"/>
                  <a:ext cx="2350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8110957-8DE4-4B2E-9EDC-EBAADDED5165}"/>
                    </a:ext>
                  </a:extLst>
                </p14:cNvPr>
                <p14:cNvContentPartPr/>
                <p14:nvPr/>
              </p14:nvContentPartPr>
              <p14:xfrm>
                <a:off x="10325114" y="1765744"/>
                <a:ext cx="101160" cy="144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8110957-8DE4-4B2E-9EDC-EBAADDED516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316474" y="1756744"/>
                  <a:ext cx="118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5F461A3-2A6C-476E-8F8F-10F6960EA3F0}"/>
                    </a:ext>
                  </a:extLst>
                </p14:cNvPr>
                <p14:cNvContentPartPr/>
                <p14:nvPr/>
              </p14:nvContentPartPr>
              <p14:xfrm>
                <a:off x="10555874" y="1774024"/>
                <a:ext cx="311400" cy="180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5F461A3-2A6C-476E-8F8F-10F6960EA3F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547234" y="1765024"/>
                  <a:ext cx="3290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7EBA60B-BFFA-4F06-AFF3-F2622E77F834}"/>
                    </a:ext>
                  </a:extLst>
                </p14:cNvPr>
                <p14:cNvContentPartPr/>
                <p14:nvPr/>
              </p14:nvContentPartPr>
              <p14:xfrm>
                <a:off x="5813954" y="2323384"/>
                <a:ext cx="283320" cy="173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7EBA60B-BFFA-4F06-AFF3-F2622E77F83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804954" y="2314384"/>
                  <a:ext cx="300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53DFBF4-A6B2-4F34-8176-DBB55DA75234}"/>
                    </a:ext>
                  </a:extLst>
                </p14:cNvPr>
                <p14:cNvContentPartPr/>
                <p14:nvPr/>
              </p14:nvContentPartPr>
              <p14:xfrm>
                <a:off x="6159194" y="2127904"/>
                <a:ext cx="219960" cy="349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53DFBF4-A6B2-4F34-8176-DBB55DA7523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150194" y="2119264"/>
                  <a:ext cx="2376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1FCBE7A-A980-4FEA-941D-CD32683B8971}"/>
                    </a:ext>
                  </a:extLst>
                </p14:cNvPr>
                <p14:cNvContentPartPr/>
                <p14:nvPr/>
              </p14:nvContentPartPr>
              <p14:xfrm>
                <a:off x="6418754" y="2298904"/>
                <a:ext cx="210240" cy="158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1FCBE7A-A980-4FEA-941D-CD32683B897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409754" y="2290264"/>
                  <a:ext cx="2278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8A8D0F4-E7A5-4CAA-82B0-76D17FA5708A}"/>
                    </a:ext>
                  </a:extLst>
                </p14:cNvPr>
                <p14:cNvContentPartPr/>
                <p14:nvPr/>
              </p14:nvContentPartPr>
              <p14:xfrm>
                <a:off x="6663194" y="2296384"/>
                <a:ext cx="207720" cy="167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8A8D0F4-E7A5-4CAA-82B0-76D17FA5708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654554" y="2287384"/>
                  <a:ext cx="225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E4F4871-9768-40B2-B8F1-1B9D9A7CA2D9}"/>
                    </a:ext>
                  </a:extLst>
                </p14:cNvPr>
                <p14:cNvContentPartPr/>
                <p14:nvPr/>
              </p14:nvContentPartPr>
              <p14:xfrm>
                <a:off x="6894674" y="2201704"/>
                <a:ext cx="165240" cy="243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E4F4871-9768-40B2-B8F1-1B9D9A7CA2D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885674" y="2193064"/>
                  <a:ext cx="1828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4114767-22B3-4846-BD37-C093F40FE427}"/>
                    </a:ext>
                  </a:extLst>
                </p14:cNvPr>
                <p14:cNvContentPartPr/>
                <p14:nvPr/>
              </p14:nvContentPartPr>
              <p14:xfrm>
                <a:off x="7040834" y="2264704"/>
                <a:ext cx="285840" cy="180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4114767-22B3-4846-BD37-C093F40FE42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032194" y="2255704"/>
                  <a:ext cx="3034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2893B68-47CC-4153-ADCD-EDBA822313A9}"/>
                    </a:ext>
                  </a:extLst>
                </p14:cNvPr>
                <p14:cNvContentPartPr/>
                <p14:nvPr/>
              </p14:nvContentPartPr>
              <p14:xfrm>
                <a:off x="7620794" y="2291344"/>
                <a:ext cx="236160" cy="156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2893B68-47CC-4153-ADCD-EDBA822313A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611794" y="2282704"/>
                  <a:ext cx="253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5F13772-2AB2-4BBA-BD20-927D97BF45FB}"/>
                    </a:ext>
                  </a:extLst>
                </p14:cNvPr>
                <p14:cNvContentPartPr/>
                <p14:nvPr/>
              </p14:nvContentPartPr>
              <p14:xfrm>
                <a:off x="7932554" y="2315104"/>
                <a:ext cx="189720" cy="1195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5F13772-2AB2-4BBA-BD20-927D97BF45F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923914" y="2306464"/>
                  <a:ext cx="2073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F134309-B93B-457F-A9D2-496FAE83DDD9}"/>
                    </a:ext>
                  </a:extLst>
                </p14:cNvPr>
                <p14:cNvContentPartPr/>
                <p14:nvPr/>
              </p14:nvContentPartPr>
              <p14:xfrm>
                <a:off x="8178074" y="2318344"/>
                <a:ext cx="101160" cy="100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F134309-B93B-457F-A9D2-496FAE83DDD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169434" y="2309344"/>
                  <a:ext cx="118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34C03DF-59BF-4A4C-B68E-1FA3CB028B7E}"/>
                    </a:ext>
                  </a:extLst>
                </p14:cNvPr>
                <p14:cNvContentPartPr/>
                <p14:nvPr/>
              </p14:nvContentPartPr>
              <p14:xfrm>
                <a:off x="8377874" y="2058424"/>
                <a:ext cx="241920" cy="375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34C03DF-59BF-4A4C-B68E-1FA3CB028B7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368874" y="2049784"/>
                  <a:ext cx="2595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B2A2F98-0842-438E-A0AC-1D7CAC6FA2F2}"/>
                    </a:ext>
                  </a:extLst>
                </p14:cNvPr>
                <p14:cNvContentPartPr/>
                <p14:nvPr/>
              </p14:nvContentPartPr>
              <p14:xfrm>
                <a:off x="8966114" y="2080384"/>
                <a:ext cx="209160" cy="3736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B2A2F98-0842-438E-A0AC-1D7CAC6FA2F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957114" y="2071384"/>
                  <a:ext cx="2268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76DDF53-AECB-4BFD-B800-1BE9471B4723}"/>
                    </a:ext>
                  </a:extLst>
                </p14:cNvPr>
                <p14:cNvContentPartPr/>
                <p14:nvPr/>
              </p14:nvContentPartPr>
              <p14:xfrm>
                <a:off x="8821754" y="2271544"/>
                <a:ext cx="379080" cy="280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76DDF53-AECB-4BFD-B800-1BE9471B472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813114" y="2262904"/>
                  <a:ext cx="396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6737258-2B8A-48FA-B461-5BAEEDE45993}"/>
                    </a:ext>
                  </a:extLst>
                </p14:cNvPr>
                <p14:cNvContentPartPr/>
                <p14:nvPr/>
              </p14:nvContentPartPr>
              <p14:xfrm>
                <a:off x="9224954" y="2285224"/>
                <a:ext cx="207000" cy="1335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6737258-2B8A-48FA-B461-5BAEEDE4599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215954" y="2276224"/>
                  <a:ext cx="224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312B2D1-1222-4699-BBBB-F2414FB5AA78}"/>
                    </a:ext>
                  </a:extLst>
                </p14:cNvPr>
                <p14:cNvContentPartPr/>
                <p14:nvPr/>
              </p14:nvContentPartPr>
              <p14:xfrm>
                <a:off x="9408194" y="2197384"/>
                <a:ext cx="154800" cy="240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312B2D1-1222-4699-BBBB-F2414FB5AA7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399194" y="2188384"/>
                  <a:ext cx="1724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0A8E8EF-C8FC-49B1-BD05-652C855A461C}"/>
                    </a:ext>
                  </a:extLst>
                </p14:cNvPr>
                <p14:cNvContentPartPr/>
                <p14:nvPr/>
              </p14:nvContentPartPr>
              <p14:xfrm>
                <a:off x="9546434" y="2329144"/>
                <a:ext cx="113040" cy="1234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0A8E8EF-C8FC-49B1-BD05-652C855A461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537434" y="2320504"/>
                  <a:ext cx="130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E57E02C-0E0B-4B9A-91A7-921E02C5EA89}"/>
                    </a:ext>
                  </a:extLst>
                </p14:cNvPr>
                <p14:cNvContentPartPr/>
                <p14:nvPr/>
              </p14:nvContentPartPr>
              <p14:xfrm>
                <a:off x="9794474" y="2126104"/>
                <a:ext cx="182520" cy="3196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E57E02C-0E0B-4B9A-91A7-921E02C5EA8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785834" y="2117464"/>
                  <a:ext cx="20016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A665B84-413F-4366-8CAD-6BFED946FB29}"/>
              </a:ext>
            </a:extLst>
          </p:cNvPr>
          <p:cNvGrpSpPr/>
          <p:nvPr/>
        </p:nvGrpSpPr>
        <p:grpSpPr>
          <a:xfrm>
            <a:off x="478754" y="2926384"/>
            <a:ext cx="1562400" cy="446040"/>
            <a:chOff x="478754" y="2926384"/>
            <a:chExt cx="1562400" cy="4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5E901F3-9D81-4C00-9B5C-E8B72B24CFA3}"/>
                    </a:ext>
                  </a:extLst>
                </p14:cNvPr>
                <p14:cNvContentPartPr/>
                <p14:nvPr/>
              </p14:nvContentPartPr>
              <p14:xfrm>
                <a:off x="478754" y="3178024"/>
                <a:ext cx="232560" cy="194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5E901F3-9D81-4C00-9B5C-E8B72B24CFA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69754" y="3169024"/>
                  <a:ext cx="250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9144815-B04A-456F-8B89-A21838491635}"/>
                    </a:ext>
                  </a:extLst>
                </p14:cNvPr>
                <p14:cNvContentPartPr/>
                <p14:nvPr/>
              </p14:nvContentPartPr>
              <p14:xfrm>
                <a:off x="716354" y="3170464"/>
                <a:ext cx="177480" cy="170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9144815-B04A-456F-8B89-A2183849163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07714" y="3161824"/>
                  <a:ext cx="195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39C2EB7-1AA0-485F-8A3D-A2A0BF698532}"/>
                    </a:ext>
                  </a:extLst>
                </p14:cNvPr>
                <p14:cNvContentPartPr/>
                <p14:nvPr/>
              </p14:nvContentPartPr>
              <p14:xfrm>
                <a:off x="942434" y="3120784"/>
                <a:ext cx="189000" cy="212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39C2EB7-1AA0-485F-8A3D-A2A0BF69853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33794" y="3112144"/>
                  <a:ext cx="206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29E6A9B-5EA2-4C5A-9B3F-033DD578A51F}"/>
                    </a:ext>
                  </a:extLst>
                </p14:cNvPr>
                <p14:cNvContentPartPr/>
                <p14:nvPr/>
              </p14:nvContentPartPr>
              <p14:xfrm>
                <a:off x="1159514" y="3201064"/>
                <a:ext cx="142560" cy="126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29E6A9B-5EA2-4C5A-9B3F-033DD578A51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50874" y="3192424"/>
                  <a:ext cx="160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1F203D9-3567-486F-A3FC-F8D6D0F675C9}"/>
                    </a:ext>
                  </a:extLst>
                </p14:cNvPr>
                <p14:cNvContentPartPr/>
                <p14:nvPr/>
              </p14:nvContentPartPr>
              <p14:xfrm>
                <a:off x="1465154" y="3048424"/>
                <a:ext cx="107280" cy="270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1F203D9-3567-486F-A3FC-F8D6D0F675C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456514" y="3039784"/>
                  <a:ext cx="1249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277CAC2-1D25-422F-ABAA-6212325C335A}"/>
                    </a:ext>
                  </a:extLst>
                </p14:cNvPr>
                <p14:cNvContentPartPr/>
                <p14:nvPr/>
              </p14:nvContentPartPr>
              <p14:xfrm>
                <a:off x="1685114" y="2926384"/>
                <a:ext cx="174600" cy="382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277CAC2-1D25-422F-ABAA-6212325C335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676114" y="2917384"/>
                  <a:ext cx="1922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E5D998D-04F0-456D-BDAE-B315CED69F08}"/>
                    </a:ext>
                  </a:extLst>
                </p14:cNvPr>
                <p14:cNvContentPartPr/>
                <p14:nvPr/>
              </p14:nvContentPartPr>
              <p14:xfrm>
                <a:off x="1623554" y="3136984"/>
                <a:ext cx="258840" cy="33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E5D998D-04F0-456D-BDAE-B315CED69F0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614914" y="3128344"/>
                  <a:ext cx="276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AE14CB9-5756-4247-B799-09EF53097056}"/>
                    </a:ext>
                  </a:extLst>
                </p14:cNvPr>
                <p14:cNvContentPartPr/>
                <p14:nvPr/>
              </p14:nvContentPartPr>
              <p14:xfrm>
                <a:off x="1861154" y="3116104"/>
                <a:ext cx="180000" cy="1764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AE14CB9-5756-4247-B799-09EF5309705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852514" y="3107104"/>
                  <a:ext cx="19764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AF144ED-B0D4-496F-8414-05B939C30B14}"/>
              </a:ext>
            </a:extLst>
          </p:cNvPr>
          <p:cNvGrpSpPr/>
          <p:nvPr/>
        </p:nvGrpSpPr>
        <p:grpSpPr>
          <a:xfrm>
            <a:off x="2343554" y="3120424"/>
            <a:ext cx="430920" cy="174240"/>
            <a:chOff x="2343554" y="3120424"/>
            <a:chExt cx="430920" cy="17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55F52BF-A9A2-4111-A01D-4631C602343E}"/>
                    </a:ext>
                  </a:extLst>
                </p14:cNvPr>
                <p14:cNvContentPartPr/>
                <p14:nvPr/>
              </p14:nvContentPartPr>
              <p14:xfrm>
                <a:off x="2343554" y="3183784"/>
                <a:ext cx="72000" cy="1108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55F52BF-A9A2-4111-A01D-4631C602343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334914" y="3174784"/>
                  <a:ext cx="89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DE487C2-9EE1-4CAB-AB78-618C00C6A46E}"/>
                    </a:ext>
                  </a:extLst>
                </p14:cNvPr>
                <p14:cNvContentPartPr/>
                <p14:nvPr/>
              </p14:nvContentPartPr>
              <p14:xfrm>
                <a:off x="2479994" y="3136984"/>
                <a:ext cx="15120" cy="5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DE487C2-9EE1-4CAB-AB78-618C00C6A46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471354" y="3128344"/>
                  <a:ext cx="32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B4C814C-4D60-45C8-932C-780B90BA9B74}"/>
                    </a:ext>
                  </a:extLst>
                </p14:cNvPr>
                <p14:cNvContentPartPr/>
                <p14:nvPr/>
              </p14:nvContentPartPr>
              <p14:xfrm>
                <a:off x="2522834" y="3120424"/>
                <a:ext cx="251640" cy="1728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B4C814C-4D60-45C8-932C-780B90BA9B7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513834" y="3111424"/>
                  <a:ext cx="26928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9BEABBA-6094-405E-9670-A567A628A1FE}"/>
              </a:ext>
            </a:extLst>
          </p:cNvPr>
          <p:cNvGrpSpPr/>
          <p:nvPr/>
        </p:nvGrpSpPr>
        <p:grpSpPr>
          <a:xfrm>
            <a:off x="3138794" y="2983264"/>
            <a:ext cx="1014840" cy="278640"/>
            <a:chOff x="3138794" y="2983264"/>
            <a:chExt cx="101484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8EF6791-0EA4-46BB-A52E-58A691587580}"/>
                    </a:ext>
                  </a:extLst>
                </p14:cNvPr>
                <p14:cNvContentPartPr/>
                <p14:nvPr/>
              </p14:nvContentPartPr>
              <p14:xfrm>
                <a:off x="3138794" y="2983264"/>
                <a:ext cx="220320" cy="2786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8EF6791-0EA4-46BB-A52E-58A69158758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129794" y="2974624"/>
                  <a:ext cx="2379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CC7E021-A7F2-49C0-B56E-20C2CC70FF07}"/>
                    </a:ext>
                  </a:extLst>
                </p14:cNvPr>
                <p14:cNvContentPartPr/>
                <p14:nvPr/>
              </p14:nvContentPartPr>
              <p14:xfrm>
                <a:off x="3243914" y="3004144"/>
                <a:ext cx="249480" cy="1677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CC7E021-A7F2-49C0-B56E-20C2CC70FF0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235274" y="2995504"/>
                  <a:ext cx="267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D1B0618-2A6E-4644-8210-941645E60BDE}"/>
                    </a:ext>
                  </a:extLst>
                </p14:cNvPr>
                <p14:cNvContentPartPr/>
                <p14:nvPr/>
              </p14:nvContentPartPr>
              <p14:xfrm>
                <a:off x="3247154" y="3143464"/>
                <a:ext cx="172800" cy="1141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D1B0618-2A6E-4644-8210-941645E60BD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238514" y="3134824"/>
                  <a:ext cx="190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103C03C-728F-4CF6-BE55-38D96AB63223}"/>
                    </a:ext>
                  </a:extLst>
                </p14:cNvPr>
                <p14:cNvContentPartPr/>
                <p14:nvPr/>
              </p14:nvContentPartPr>
              <p14:xfrm>
                <a:off x="3565394" y="3053824"/>
                <a:ext cx="167760" cy="1339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103C03C-728F-4CF6-BE55-38D96AB6322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556394" y="3044824"/>
                  <a:ext cx="185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0320048-5B12-426B-8174-24B0E4973B3A}"/>
                    </a:ext>
                  </a:extLst>
                </p14:cNvPr>
                <p14:cNvContentPartPr/>
                <p14:nvPr/>
              </p14:nvContentPartPr>
              <p14:xfrm>
                <a:off x="3572954" y="3181264"/>
                <a:ext cx="177480" cy="673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0320048-5B12-426B-8174-24B0E4973B3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564314" y="3172264"/>
                  <a:ext cx="195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F9018A3-A7A7-41E4-9DE3-B26CE1ED03B1}"/>
                    </a:ext>
                  </a:extLst>
                </p14:cNvPr>
                <p14:cNvContentPartPr/>
                <p14:nvPr/>
              </p14:nvContentPartPr>
              <p14:xfrm>
                <a:off x="3867794" y="3012064"/>
                <a:ext cx="285840" cy="2178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F9018A3-A7A7-41E4-9DE3-B26CE1ED03B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858794" y="3003424"/>
                  <a:ext cx="30348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087596D7-6ADE-4822-8358-589C392FE3B1}"/>
              </a:ext>
            </a:extLst>
          </p:cNvPr>
          <p:cNvGrpSpPr/>
          <p:nvPr/>
        </p:nvGrpSpPr>
        <p:grpSpPr>
          <a:xfrm>
            <a:off x="4413914" y="2873104"/>
            <a:ext cx="1922400" cy="363240"/>
            <a:chOff x="4413914" y="2873104"/>
            <a:chExt cx="1922400" cy="3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45BB962-2F05-4A54-AAEE-16666A67C576}"/>
                    </a:ext>
                  </a:extLst>
                </p14:cNvPr>
                <p14:cNvContentPartPr/>
                <p14:nvPr/>
              </p14:nvContentPartPr>
              <p14:xfrm>
                <a:off x="4413914" y="3098464"/>
                <a:ext cx="131400" cy="126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45BB962-2F05-4A54-AAEE-16666A67C57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404914" y="3089464"/>
                  <a:ext cx="149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9E0AE52-1C18-468B-B382-43CAC8EF6E01}"/>
                    </a:ext>
                  </a:extLst>
                </p14:cNvPr>
                <p14:cNvContentPartPr/>
                <p14:nvPr/>
              </p14:nvContentPartPr>
              <p14:xfrm>
                <a:off x="4624154" y="3125464"/>
                <a:ext cx="167760" cy="97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9E0AE52-1C18-468B-B382-43CAC8EF6E0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615154" y="3116464"/>
                  <a:ext cx="1854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B0AD944-AEA9-4FCB-A5D6-E3FC878A2332}"/>
                    </a:ext>
                  </a:extLst>
                </p14:cNvPr>
                <p14:cNvContentPartPr/>
                <p14:nvPr/>
              </p14:nvContentPartPr>
              <p14:xfrm>
                <a:off x="4948514" y="2873104"/>
                <a:ext cx="209880" cy="363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B0AD944-AEA9-4FCB-A5D6-E3FC878A233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939514" y="2864104"/>
                  <a:ext cx="2275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FE221DC-0834-4413-80A0-528C4EDDC6E8}"/>
                    </a:ext>
                  </a:extLst>
                </p14:cNvPr>
                <p14:cNvContentPartPr/>
                <p14:nvPr/>
              </p14:nvContentPartPr>
              <p14:xfrm>
                <a:off x="4822874" y="3028624"/>
                <a:ext cx="388800" cy="759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FE221DC-0834-4413-80A0-528C4EDDC6E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814234" y="3019624"/>
                  <a:ext cx="406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6ACD7D6-EF1D-4101-952B-73CB52794BFF}"/>
                    </a:ext>
                  </a:extLst>
                </p14:cNvPr>
                <p14:cNvContentPartPr/>
                <p14:nvPr/>
              </p14:nvContentPartPr>
              <p14:xfrm>
                <a:off x="5118074" y="3074344"/>
                <a:ext cx="131400" cy="1371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6ACD7D6-EF1D-4101-952B-73CB52794BF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109074" y="3065704"/>
                  <a:ext cx="149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A441C58-D270-42A0-979D-8219816029EC}"/>
                    </a:ext>
                  </a:extLst>
                </p14:cNvPr>
                <p14:cNvContentPartPr/>
                <p14:nvPr/>
              </p14:nvContentPartPr>
              <p14:xfrm>
                <a:off x="5304914" y="3091264"/>
                <a:ext cx="122760" cy="1094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A441C58-D270-42A0-979D-8219816029E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296274" y="3082264"/>
                  <a:ext cx="140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44AD2FD-FE3D-47D4-B51B-91FEC7EFDDCB}"/>
                    </a:ext>
                  </a:extLst>
                </p14:cNvPr>
                <p14:cNvContentPartPr/>
                <p14:nvPr/>
              </p14:nvContentPartPr>
              <p14:xfrm>
                <a:off x="5462954" y="3105304"/>
                <a:ext cx="276480" cy="961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44AD2FD-FE3D-47D4-B51B-91FEC7EFDDC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453954" y="3096304"/>
                  <a:ext cx="294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65C4B14-8CB9-495A-B9DA-40D8F754D913}"/>
                    </a:ext>
                  </a:extLst>
                </p14:cNvPr>
                <p14:cNvContentPartPr/>
                <p14:nvPr/>
              </p14:nvContentPartPr>
              <p14:xfrm>
                <a:off x="5812154" y="3057784"/>
                <a:ext cx="163440" cy="1324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65C4B14-8CB9-495A-B9DA-40D8F754D91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803514" y="3048784"/>
                  <a:ext cx="181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8696855-8E6C-44A9-BA2A-0C7D66199D17}"/>
                    </a:ext>
                  </a:extLst>
                </p14:cNvPr>
                <p14:cNvContentPartPr/>
                <p14:nvPr/>
              </p14:nvContentPartPr>
              <p14:xfrm>
                <a:off x="6043994" y="2991544"/>
                <a:ext cx="144720" cy="190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8696855-8E6C-44A9-BA2A-0C7D66199D1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034994" y="2982904"/>
                  <a:ext cx="162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692A9D1-2BB2-4732-9EF0-C5EA5C8EE2A3}"/>
                    </a:ext>
                  </a:extLst>
                </p14:cNvPr>
                <p14:cNvContentPartPr/>
                <p14:nvPr/>
              </p14:nvContentPartPr>
              <p14:xfrm>
                <a:off x="6326954" y="3184144"/>
                <a:ext cx="9360" cy="230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692A9D1-2BB2-4732-9EF0-C5EA5C8EE2A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318314" y="3175504"/>
                  <a:ext cx="270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4C74AE8-9CBE-45D7-8BBF-0DA2CA2B585B}"/>
              </a:ext>
            </a:extLst>
          </p:cNvPr>
          <p:cNvGrpSpPr/>
          <p:nvPr/>
        </p:nvGrpSpPr>
        <p:grpSpPr>
          <a:xfrm>
            <a:off x="504314" y="3653584"/>
            <a:ext cx="866160" cy="372240"/>
            <a:chOff x="504314" y="3653584"/>
            <a:chExt cx="86616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E8A3BC1-C644-445C-983F-A92330962589}"/>
                    </a:ext>
                  </a:extLst>
                </p14:cNvPr>
                <p14:cNvContentPartPr/>
                <p14:nvPr/>
              </p14:nvContentPartPr>
              <p14:xfrm>
                <a:off x="504314" y="3653584"/>
                <a:ext cx="545400" cy="3632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E8A3BC1-C644-445C-983F-A92330962589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95674" y="3644944"/>
                  <a:ext cx="5630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A543B19-253E-4848-9949-8640B955BF04}"/>
                    </a:ext>
                  </a:extLst>
                </p14:cNvPr>
                <p14:cNvContentPartPr/>
                <p14:nvPr/>
              </p14:nvContentPartPr>
              <p14:xfrm>
                <a:off x="641114" y="3868144"/>
                <a:ext cx="210960" cy="399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A543B19-253E-4848-9949-8640B955BF04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32474" y="3859144"/>
                  <a:ext cx="228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E4ECB24-723B-4520-A07E-3AF1D2431329}"/>
                    </a:ext>
                  </a:extLst>
                </p14:cNvPr>
                <p14:cNvContentPartPr/>
                <p14:nvPr/>
              </p14:nvContentPartPr>
              <p14:xfrm>
                <a:off x="988874" y="3829984"/>
                <a:ext cx="201960" cy="1958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E4ECB24-723B-4520-A07E-3AF1D243132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80234" y="3820984"/>
                  <a:ext cx="2196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0F90760-2688-4A90-97F4-DA0BCFEAEC0F}"/>
                    </a:ext>
                  </a:extLst>
                </p14:cNvPr>
                <p14:cNvContentPartPr/>
                <p14:nvPr/>
              </p14:nvContentPartPr>
              <p14:xfrm>
                <a:off x="983834" y="3816304"/>
                <a:ext cx="137880" cy="1684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0F90760-2688-4A90-97F4-DA0BCFEAEC0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74834" y="3807664"/>
                  <a:ext cx="155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6242EEA-4E8C-4F21-BEA9-03B3B68643CB}"/>
                    </a:ext>
                  </a:extLst>
                </p14:cNvPr>
                <p14:cNvContentPartPr/>
                <p14:nvPr/>
              </p14:nvContentPartPr>
              <p14:xfrm>
                <a:off x="1355354" y="3833944"/>
                <a:ext cx="7560" cy="133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6242EEA-4E8C-4F21-BEA9-03B3B68643C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346714" y="3824944"/>
                  <a:ext cx="25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C3C1931-ACEF-4DF7-B183-7EB07CCF6F99}"/>
                    </a:ext>
                  </a:extLst>
                </p14:cNvPr>
                <p14:cNvContentPartPr/>
                <p14:nvPr/>
              </p14:nvContentPartPr>
              <p14:xfrm>
                <a:off x="1344194" y="3963184"/>
                <a:ext cx="26280" cy="345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C3C1931-ACEF-4DF7-B183-7EB07CCF6F9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335554" y="3954184"/>
                  <a:ext cx="4392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E90AA4F6-BCDC-47E0-980A-C51D8AA48DF2}"/>
              </a:ext>
            </a:extLst>
          </p:cNvPr>
          <p:cNvGrpSpPr/>
          <p:nvPr/>
        </p:nvGrpSpPr>
        <p:grpSpPr>
          <a:xfrm>
            <a:off x="1648394" y="3625144"/>
            <a:ext cx="1596960" cy="724320"/>
            <a:chOff x="1648394" y="3625144"/>
            <a:chExt cx="1596960" cy="72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184C1ED-097A-4BF8-A89F-115CA8BC9EE7}"/>
                    </a:ext>
                  </a:extLst>
                </p14:cNvPr>
                <p14:cNvContentPartPr/>
                <p14:nvPr/>
              </p14:nvContentPartPr>
              <p14:xfrm>
                <a:off x="1648394" y="3743944"/>
                <a:ext cx="178200" cy="238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184C1ED-097A-4BF8-A89F-115CA8BC9EE7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639754" y="3735304"/>
                  <a:ext cx="1958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671385A-511F-487A-9359-8C1A6678F5B9}"/>
                    </a:ext>
                  </a:extLst>
                </p14:cNvPr>
                <p14:cNvContentPartPr/>
                <p14:nvPr/>
              </p14:nvContentPartPr>
              <p14:xfrm>
                <a:off x="1786994" y="3650344"/>
                <a:ext cx="266040" cy="3214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671385A-511F-487A-9359-8C1A6678F5B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778354" y="3641344"/>
                  <a:ext cx="283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287EDCE-FD17-46CC-AF86-3EA290A99930}"/>
                    </a:ext>
                  </a:extLst>
                </p14:cNvPr>
                <p14:cNvContentPartPr/>
                <p14:nvPr/>
              </p14:nvContentPartPr>
              <p14:xfrm>
                <a:off x="2032154" y="3811264"/>
                <a:ext cx="93960" cy="1296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287EDCE-FD17-46CC-AF86-3EA290A9993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023514" y="3802264"/>
                  <a:ext cx="111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DB34119-58EC-4757-A846-D6FA8E785BA1}"/>
                    </a:ext>
                  </a:extLst>
                </p14:cNvPr>
                <p14:cNvContentPartPr/>
                <p14:nvPr/>
              </p14:nvContentPartPr>
              <p14:xfrm>
                <a:off x="2194514" y="3697504"/>
                <a:ext cx="137880" cy="2480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DB34119-58EC-4757-A846-D6FA8E785BA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185514" y="3688504"/>
                  <a:ext cx="1555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3EC63A2-61C4-4594-9BA0-E4C2A2720EC1}"/>
                    </a:ext>
                  </a:extLst>
                </p14:cNvPr>
                <p14:cNvContentPartPr/>
                <p14:nvPr/>
              </p14:nvContentPartPr>
              <p14:xfrm>
                <a:off x="2307554" y="3625144"/>
                <a:ext cx="173520" cy="3261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3EC63A2-61C4-4594-9BA0-E4C2A2720EC1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298554" y="3616144"/>
                  <a:ext cx="1911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1F3AD10-3E71-487D-B298-489EDF1E258A}"/>
                    </a:ext>
                  </a:extLst>
                </p14:cNvPr>
                <p14:cNvContentPartPr/>
                <p14:nvPr/>
              </p14:nvContentPartPr>
              <p14:xfrm>
                <a:off x="2535074" y="3795784"/>
                <a:ext cx="151920" cy="1245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1F3AD10-3E71-487D-B298-489EDF1E258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526074" y="3786784"/>
                  <a:ext cx="169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CC80356-EB59-4D81-A083-5FAE87040BA9}"/>
                    </a:ext>
                  </a:extLst>
                </p14:cNvPr>
                <p14:cNvContentPartPr/>
                <p14:nvPr/>
              </p14:nvContentPartPr>
              <p14:xfrm>
                <a:off x="2591954" y="3805144"/>
                <a:ext cx="270000" cy="5443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CC80356-EB59-4D81-A083-5FAE87040BA9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582954" y="3796144"/>
                  <a:ext cx="28764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DE46E50-417C-42A5-B304-5BF0000D163F}"/>
                    </a:ext>
                  </a:extLst>
                </p14:cNvPr>
                <p14:cNvContentPartPr/>
                <p14:nvPr/>
              </p14:nvContentPartPr>
              <p14:xfrm>
                <a:off x="3071834" y="3734224"/>
                <a:ext cx="173520" cy="1825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DE46E50-417C-42A5-B304-5BF0000D163F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063194" y="3725224"/>
                  <a:ext cx="19116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4E640525-E780-4CC6-844A-948E3DD9D002}"/>
              </a:ext>
            </a:extLst>
          </p:cNvPr>
          <p:cNvGrpSpPr/>
          <p:nvPr/>
        </p:nvGrpSpPr>
        <p:grpSpPr>
          <a:xfrm>
            <a:off x="3566474" y="3552064"/>
            <a:ext cx="588960" cy="348840"/>
            <a:chOff x="3566474" y="3552064"/>
            <a:chExt cx="588960" cy="34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81EB59D-B868-4DF9-9153-4A81A07F4F3B}"/>
                    </a:ext>
                  </a:extLst>
                </p14:cNvPr>
                <p14:cNvContentPartPr/>
                <p14:nvPr/>
              </p14:nvContentPartPr>
              <p14:xfrm>
                <a:off x="3566474" y="3759064"/>
                <a:ext cx="201600" cy="1418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81EB59D-B868-4DF9-9153-4A81A07F4F3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557834" y="3750064"/>
                  <a:ext cx="219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6D1B99B-CE10-40E6-A094-7640D2523676}"/>
                    </a:ext>
                  </a:extLst>
                </p14:cNvPr>
                <p14:cNvContentPartPr/>
                <p14:nvPr/>
              </p14:nvContentPartPr>
              <p14:xfrm>
                <a:off x="3694634" y="3552064"/>
                <a:ext cx="219600" cy="3081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6D1B99B-CE10-40E6-A094-7640D2523676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685634" y="3543064"/>
                  <a:ext cx="2372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B265E39-B292-4E03-B92F-6A431812DC67}"/>
                    </a:ext>
                  </a:extLst>
                </p14:cNvPr>
                <p14:cNvContentPartPr/>
                <p14:nvPr/>
              </p14:nvContentPartPr>
              <p14:xfrm>
                <a:off x="3867794" y="3761944"/>
                <a:ext cx="52560" cy="1062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B265E39-B292-4E03-B92F-6A431812DC6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858794" y="3753304"/>
                  <a:ext cx="70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0C961FB-6E1E-4EFC-8EAD-E2493604E032}"/>
                    </a:ext>
                  </a:extLst>
                </p14:cNvPr>
                <p14:cNvContentPartPr/>
                <p14:nvPr/>
              </p14:nvContentPartPr>
              <p14:xfrm>
                <a:off x="3962114" y="3686704"/>
                <a:ext cx="193320" cy="1933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0C961FB-6E1E-4EFC-8EAD-E2493604E03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953474" y="3677704"/>
                  <a:ext cx="21096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68B2D991-0BC7-4B47-9614-CC7760F29ADD}"/>
              </a:ext>
            </a:extLst>
          </p:cNvPr>
          <p:cNvGrpSpPr/>
          <p:nvPr/>
        </p:nvGrpSpPr>
        <p:grpSpPr>
          <a:xfrm>
            <a:off x="4458554" y="3650344"/>
            <a:ext cx="263520" cy="180360"/>
            <a:chOff x="4458554" y="3650344"/>
            <a:chExt cx="263520" cy="18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028132D-5B86-44D9-9CD7-925EE2713CD6}"/>
                    </a:ext>
                  </a:extLst>
                </p14:cNvPr>
                <p14:cNvContentPartPr/>
                <p14:nvPr/>
              </p14:nvContentPartPr>
              <p14:xfrm>
                <a:off x="4458554" y="3727024"/>
                <a:ext cx="64440" cy="842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028132D-5B86-44D9-9CD7-925EE2713CD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449554" y="3718384"/>
                  <a:ext cx="82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BE48975-F769-463F-AD0B-D3CD81AB558D}"/>
                    </a:ext>
                  </a:extLst>
                </p14:cNvPr>
                <p14:cNvContentPartPr/>
                <p14:nvPr/>
              </p14:nvContentPartPr>
              <p14:xfrm>
                <a:off x="4570874" y="3650344"/>
                <a:ext cx="151200" cy="1803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BE48975-F769-463F-AD0B-D3CD81AB558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562234" y="3641704"/>
                  <a:ext cx="168840" cy="19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0EEFAC5-BD96-4EB9-8FFC-B774E81A1619}"/>
                  </a:ext>
                </a:extLst>
              </p14:cNvPr>
              <p14:cNvContentPartPr/>
              <p14:nvPr/>
            </p14:nvContentPartPr>
            <p14:xfrm>
              <a:off x="5111594" y="3667984"/>
              <a:ext cx="221760" cy="1749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0EEFAC5-BD96-4EB9-8FFC-B774E81A1619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5102594" y="3658984"/>
                <a:ext cx="239400" cy="19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CFC94E1-B09E-42E2-961B-3B7F06A47306}"/>
              </a:ext>
            </a:extLst>
          </p:cNvPr>
          <p:cNvGrpSpPr/>
          <p:nvPr/>
        </p:nvGrpSpPr>
        <p:grpSpPr>
          <a:xfrm>
            <a:off x="5651594" y="3431824"/>
            <a:ext cx="2364120" cy="377640"/>
            <a:chOff x="5651594" y="3431824"/>
            <a:chExt cx="236412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AA1B0C3-86CA-490C-841E-E4244C040598}"/>
                    </a:ext>
                  </a:extLst>
                </p14:cNvPr>
                <p14:cNvContentPartPr/>
                <p14:nvPr/>
              </p14:nvContentPartPr>
              <p14:xfrm>
                <a:off x="5651594" y="3673024"/>
                <a:ext cx="328320" cy="1364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AA1B0C3-86CA-490C-841E-E4244C040598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642954" y="3664384"/>
                  <a:ext cx="345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6A46495-8688-4B60-9AC9-59D70DFE9404}"/>
                    </a:ext>
                  </a:extLst>
                </p14:cNvPr>
                <p14:cNvContentPartPr/>
                <p14:nvPr/>
              </p14:nvContentPartPr>
              <p14:xfrm>
                <a:off x="6058034" y="3685264"/>
                <a:ext cx="101160" cy="975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6A46495-8688-4B60-9AC9-59D70DFE9404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049394" y="3676264"/>
                  <a:ext cx="118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2616751-1921-4245-9DA2-CD4AF2850857}"/>
                    </a:ext>
                  </a:extLst>
                </p14:cNvPr>
                <p14:cNvContentPartPr/>
                <p14:nvPr/>
              </p14:nvContentPartPr>
              <p14:xfrm>
                <a:off x="6261794" y="3521824"/>
                <a:ext cx="140760" cy="2678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2616751-1921-4245-9DA2-CD4AF2850857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252794" y="3512824"/>
                  <a:ext cx="1584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F882892-D4C5-40C7-BB02-6FEE7C1EC706}"/>
                    </a:ext>
                  </a:extLst>
                </p14:cNvPr>
                <p14:cNvContentPartPr/>
                <p14:nvPr/>
              </p14:nvContentPartPr>
              <p14:xfrm>
                <a:off x="6435674" y="3431824"/>
                <a:ext cx="192960" cy="3459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F882892-D4C5-40C7-BB02-6FEE7C1EC706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426674" y="3422824"/>
                  <a:ext cx="2106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19DD8D7-FF24-4871-9904-D93243F5B7EC}"/>
                    </a:ext>
                  </a:extLst>
                </p14:cNvPr>
                <p14:cNvContentPartPr/>
                <p14:nvPr/>
              </p14:nvContentPartPr>
              <p14:xfrm>
                <a:off x="6396074" y="3630904"/>
                <a:ext cx="191160" cy="273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19DD8D7-FF24-4871-9904-D93243F5B7EC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387434" y="3621904"/>
                  <a:ext cx="208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B229BA4-2940-4A65-86D4-90538F7C939B}"/>
                    </a:ext>
                  </a:extLst>
                </p14:cNvPr>
                <p14:cNvContentPartPr/>
                <p14:nvPr/>
              </p14:nvContentPartPr>
              <p14:xfrm>
                <a:off x="6624314" y="3551344"/>
                <a:ext cx="137520" cy="2109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B229BA4-2940-4A65-86D4-90538F7C939B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615674" y="3542704"/>
                  <a:ext cx="1551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4E1D414-AB1C-481B-8C01-18F6F6336B51}"/>
                    </a:ext>
                  </a:extLst>
                </p14:cNvPr>
                <p14:cNvContentPartPr/>
                <p14:nvPr/>
              </p14:nvContentPartPr>
              <p14:xfrm>
                <a:off x="6744554" y="3651424"/>
                <a:ext cx="173160" cy="1389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4E1D414-AB1C-481B-8C01-18F6F6336B5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735914" y="3642424"/>
                  <a:ext cx="1908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BD0B19B-F8D2-4151-AE71-F6D37651D330}"/>
                    </a:ext>
                  </a:extLst>
                </p14:cNvPr>
                <p14:cNvContentPartPr/>
                <p14:nvPr/>
              </p14:nvContentPartPr>
              <p14:xfrm>
                <a:off x="6986834" y="3672304"/>
                <a:ext cx="101160" cy="1008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BD0B19B-F8D2-4151-AE71-F6D37651D330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978194" y="3663304"/>
                  <a:ext cx="118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A9B820B-C25B-4B65-B900-F53C3AA49005}"/>
                    </a:ext>
                  </a:extLst>
                </p14:cNvPr>
                <p14:cNvContentPartPr/>
                <p14:nvPr/>
              </p14:nvContentPartPr>
              <p14:xfrm>
                <a:off x="7151714" y="3649984"/>
                <a:ext cx="275040" cy="1094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A9B820B-C25B-4B65-B900-F53C3AA49005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143074" y="3640984"/>
                  <a:ext cx="292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C123301-723F-416A-8F97-EEA32423DE84}"/>
                    </a:ext>
                  </a:extLst>
                </p14:cNvPr>
                <p14:cNvContentPartPr/>
                <p14:nvPr/>
              </p14:nvContentPartPr>
              <p14:xfrm>
                <a:off x="7475354" y="3674824"/>
                <a:ext cx="33120" cy="867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C123301-723F-416A-8F97-EEA32423DE8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466354" y="3666184"/>
                  <a:ext cx="50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C53417F-5968-4BA7-A99C-0B36B01513BB}"/>
                    </a:ext>
                  </a:extLst>
                </p14:cNvPr>
                <p14:cNvContentPartPr/>
                <p14:nvPr/>
              </p14:nvContentPartPr>
              <p14:xfrm>
                <a:off x="7613234" y="3554584"/>
                <a:ext cx="13320" cy="54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C53417F-5968-4BA7-A99C-0B36B01513BB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604594" y="3545944"/>
                  <a:ext cx="30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7CA70A7-C201-49F8-8DE5-A354BEAE4A02}"/>
                    </a:ext>
                  </a:extLst>
                </p14:cNvPr>
                <p14:cNvContentPartPr/>
                <p14:nvPr/>
              </p14:nvContentPartPr>
              <p14:xfrm>
                <a:off x="7634114" y="3656824"/>
                <a:ext cx="66240" cy="946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7CA70A7-C201-49F8-8DE5-A354BEAE4A02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625114" y="3647824"/>
                  <a:ext cx="83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D901DAD-5712-4D00-9231-910D6723BA64}"/>
                    </a:ext>
                  </a:extLst>
                </p14:cNvPr>
                <p14:cNvContentPartPr/>
                <p14:nvPr/>
              </p14:nvContentPartPr>
              <p14:xfrm>
                <a:off x="7884674" y="3482584"/>
                <a:ext cx="131040" cy="2847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D901DAD-5712-4D00-9231-910D6723BA64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876034" y="3473944"/>
                  <a:ext cx="148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A0969E6-6553-430F-AA0F-90E61B78D847}"/>
              </a:ext>
            </a:extLst>
          </p:cNvPr>
          <p:cNvGrpSpPr/>
          <p:nvPr/>
        </p:nvGrpSpPr>
        <p:grpSpPr>
          <a:xfrm>
            <a:off x="8238194" y="3401584"/>
            <a:ext cx="845280" cy="351360"/>
            <a:chOff x="8238194" y="3401584"/>
            <a:chExt cx="845280" cy="35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A326EC6-B9DD-4922-9871-CB2A85DECAAD}"/>
                    </a:ext>
                  </a:extLst>
                </p14:cNvPr>
                <p14:cNvContentPartPr/>
                <p14:nvPr/>
              </p14:nvContentPartPr>
              <p14:xfrm>
                <a:off x="8343674" y="3401584"/>
                <a:ext cx="182520" cy="3513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A326EC6-B9DD-4922-9871-CB2A85DECAAD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334674" y="3392584"/>
                  <a:ext cx="2001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10F2FE4-46E7-41CC-8FD5-9500BCE50D18}"/>
                    </a:ext>
                  </a:extLst>
                </p14:cNvPr>
                <p14:cNvContentPartPr/>
                <p14:nvPr/>
              </p14:nvContentPartPr>
              <p14:xfrm>
                <a:off x="8238194" y="3588064"/>
                <a:ext cx="365040" cy="518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10F2FE4-46E7-41CC-8FD5-9500BCE50D18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229554" y="3579424"/>
                  <a:ext cx="382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7FF4FAB-60E0-4454-B8DB-4838E2799554}"/>
                    </a:ext>
                  </a:extLst>
                </p14:cNvPr>
                <p14:cNvContentPartPr/>
                <p14:nvPr/>
              </p14:nvContentPartPr>
              <p14:xfrm>
                <a:off x="8589194" y="3578344"/>
                <a:ext cx="190440" cy="1702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7FF4FAB-60E0-4454-B8DB-4838E2799554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580554" y="3569704"/>
                  <a:ext cx="208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8C63E07-9F05-40BC-B2F5-EA17E9A22EF1}"/>
                    </a:ext>
                  </a:extLst>
                </p14:cNvPr>
                <p14:cNvContentPartPr/>
                <p14:nvPr/>
              </p14:nvContentPartPr>
              <p14:xfrm>
                <a:off x="8817074" y="3448744"/>
                <a:ext cx="216720" cy="3027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8C63E07-9F05-40BC-B2F5-EA17E9A22EF1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808074" y="3439744"/>
                  <a:ext cx="2343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83BFC4A-B174-4AE3-9D5D-4431568B8846}"/>
                    </a:ext>
                  </a:extLst>
                </p14:cNvPr>
                <p14:cNvContentPartPr/>
                <p14:nvPr/>
              </p14:nvContentPartPr>
              <p14:xfrm>
                <a:off x="9012554" y="3649264"/>
                <a:ext cx="70920" cy="853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83BFC4A-B174-4AE3-9D5D-4431568B8846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003914" y="3640264"/>
                  <a:ext cx="88560" cy="10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6BB44920-DC57-4CEB-8378-8EDAB4A24A80}"/>
                  </a:ext>
                </a:extLst>
              </p14:cNvPr>
              <p14:cNvContentPartPr/>
              <p14:nvPr/>
            </p14:nvContentPartPr>
            <p14:xfrm>
              <a:off x="9308474" y="3427144"/>
              <a:ext cx="134640" cy="3402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6BB44920-DC57-4CEB-8378-8EDAB4A24A80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9299834" y="3418504"/>
                <a:ext cx="152280" cy="35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8228BCD-26AE-4DB2-805C-71AC40107CCE}"/>
              </a:ext>
            </a:extLst>
          </p:cNvPr>
          <p:cNvGrpSpPr/>
          <p:nvPr/>
        </p:nvGrpSpPr>
        <p:grpSpPr>
          <a:xfrm>
            <a:off x="9700874" y="3271624"/>
            <a:ext cx="2260800" cy="441000"/>
            <a:chOff x="9700874" y="3271624"/>
            <a:chExt cx="2260800" cy="44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22B6148-2020-432A-8DEA-A0E32EAEF202}"/>
                    </a:ext>
                  </a:extLst>
                </p14:cNvPr>
                <p14:cNvContentPartPr/>
                <p14:nvPr/>
              </p14:nvContentPartPr>
              <p14:xfrm>
                <a:off x="9700874" y="3542344"/>
                <a:ext cx="271800" cy="1702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22B6148-2020-432A-8DEA-A0E32EAEF202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9692234" y="3533344"/>
                  <a:ext cx="289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F9DE844-7E52-4EA7-A147-24197E106462}"/>
                    </a:ext>
                  </a:extLst>
                </p14:cNvPr>
                <p14:cNvContentPartPr/>
                <p14:nvPr/>
              </p14:nvContentPartPr>
              <p14:xfrm>
                <a:off x="10031714" y="3563584"/>
                <a:ext cx="41760" cy="1220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F9DE844-7E52-4EA7-A147-24197E106462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0023074" y="3554944"/>
                  <a:ext cx="59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9E8BE88-67FA-42DC-94C5-E5414F52B0BC}"/>
                    </a:ext>
                  </a:extLst>
                </p14:cNvPr>
                <p14:cNvContentPartPr/>
                <p14:nvPr/>
              </p14:nvContentPartPr>
              <p14:xfrm>
                <a:off x="10289114" y="3327064"/>
                <a:ext cx="105120" cy="3254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9E8BE88-67FA-42DC-94C5-E5414F52B0B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0280114" y="3318424"/>
                  <a:ext cx="1227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133F6F0-ED1E-49D8-B0FD-43BC6D84C8E5}"/>
                    </a:ext>
                  </a:extLst>
                </p14:cNvPr>
                <p14:cNvContentPartPr/>
                <p14:nvPr/>
              </p14:nvContentPartPr>
              <p14:xfrm>
                <a:off x="10170314" y="3499504"/>
                <a:ext cx="291240" cy="230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133F6F0-ED1E-49D8-B0FD-43BC6D84C8E5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0161314" y="3490864"/>
                  <a:ext cx="308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6CCCC84-7656-4365-9043-FB2CAC1304D9}"/>
                    </a:ext>
                  </a:extLst>
                </p14:cNvPr>
                <p14:cNvContentPartPr/>
                <p14:nvPr/>
              </p14:nvContentPartPr>
              <p14:xfrm>
                <a:off x="10494674" y="3271624"/>
                <a:ext cx="172080" cy="3920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6CCCC84-7656-4365-9043-FB2CAC1304D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486034" y="3262624"/>
                  <a:ext cx="1897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3D8930C-5BD9-4F43-98AD-53F04C3638D9}"/>
                    </a:ext>
                  </a:extLst>
                </p14:cNvPr>
                <p14:cNvContentPartPr/>
                <p14:nvPr/>
              </p14:nvContentPartPr>
              <p14:xfrm>
                <a:off x="10866194" y="3401944"/>
                <a:ext cx="131040" cy="2894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3D8930C-5BD9-4F43-98AD-53F04C3638D9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857554" y="3393304"/>
                  <a:ext cx="1486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7DB7C34F-4E76-464F-9D28-F03282EBC642}"/>
                    </a:ext>
                  </a:extLst>
                </p14:cNvPr>
                <p14:cNvContentPartPr/>
                <p14:nvPr/>
              </p14:nvContentPartPr>
              <p14:xfrm>
                <a:off x="10935314" y="3427144"/>
                <a:ext cx="233640" cy="1659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DB7C34F-4E76-464F-9D28-F03282EBC642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926314" y="3418504"/>
                  <a:ext cx="251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B37E051-AA9E-406A-89F0-B3B898931E5A}"/>
                    </a:ext>
                  </a:extLst>
                </p14:cNvPr>
                <p14:cNvContentPartPr/>
                <p14:nvPr/>
              </p14:nvContentPartPr>
              <p14:xfrm>
                <a:off x="10948274" y="3568264"/>
                <a:ext cx="214200" cy="928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B37E051-AA9E-406A-89F0-B3B898931E5A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939634" y="3559264"/>
                  <a:ext cx="2318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4F13CE2-F77B-4CBF-AD1B-BC3DF043E5B9}"/>
                    </a:ext>
                  </a:extLst>
                </p14:cNvPr>
                <p14:cNvContentPartPr/>
                <p14:nvPr/>
              </p14:nvContentPartPr>
              <p14:xfrm>
                <a:off x="11335994" y="3508144"/>
                <a:ext cx="163800" cy="352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4F13CE2-F77B-4CBF-AD1B-BC3DF043E5B9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1327354" y="3499144"/>
                  <a:ext cx="181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A6817B08-9A5E-456E-8F4F-2361F917D14C}"/>
                    </a:ext>
                  </a:extLst>
                </p14:cNvPr>
                <p14:cNvContentPartPr/>
                <p14:nvPr/>
              </p14:nvContentPartPr>
              <p14:xfrm>
                <a:off x="11326994" y="3586264"/>
                <a:ext cx="171000" cy="183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A6817B08-9A5E-456E-8F4F-2361F917D14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318354" y="3577624"/>
                  <a:ext cx="18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2F7B9E6-C04C-47EC-B4C6-F6D24E7FA46B}"/>
                    </a:ext>
                  </a:extLst>
                </p14:cNvPr>
                <p14:cNvContentPartPr/>
                <p14:nvPr/>
              </p14:nvContentPartPr>
              <p14:xfrm>
                <a:off x="11625074" y="3481504"/>
                <a:ext cx="336600" cy="1886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2F7B9E6-C04C-47EC-B4C6-F6D24E7FA46B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1616074" y="3472864"/>
                  <a:ext cx="354240" cy="20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2961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BC9FA2DF-997A-42B2-8A73-E4B510A42280}"/>
              </a:ext>
            </a:extLst>
          </p:cNvPr>
          <p:cNvGrpSpPr/>
          <p:nvPr/>
        </p:nvGrpSpPr>
        <p:grpSpPr>
          <a:xfrm>
            <a:off x="6592634" y="116944"/>
            <a:ext cx="1878480" cy="459360"/>
            <a:chOff x="6592634" y="116944"/>
            <a:chExt cx="1878480" cy="45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33F044A-E62D-44D5-871D-53AC7674F6B0}"/>
                    </a:ext>
                  </a:extLst>
                </p14:cNvPr>
                <p14:cNvContentPartPr/>
                <p14:nvPr/>
              </p14:nvContentPartPr>
              <p14:xfrm>
                <a:off x="6592634" y="380464"/>
                <a:ext cx="168120" cy="150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33F044A-E62D-44D5-871D-53AC7674F6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83634" y="371824"/>
                  <a:ext cx="185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EE4AA00-6298-4B18-9934-EFD088C23FC4}"/>
                    </a:ext>
                  </a:extLst>
                </p14:cNvPr>
                <p14:cNvContentPartPr/>
                <p14:nvPr/>
              </p14:nvContentPartPr>
              <p14:xfrm>
                <a:off x="6816194" y="386944"/>
                <a:ext cx="145080" cy="147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EE4AA00-6298-4B18-9934-EFD088C23F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07554" y="377944"/>
                  <a:ext cx="162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88B20E4-92F1-4E25-8E59-611217BE63B5}"/>
                    </a:ext>
                  </a:extLst>
                </p14:cNvPr>
                <p14:cNvContentPartPr/>
                <p14:nvPr/>
              </p14:nvContentPartPr>
              <p14:xfrm>
                <a:off x="7115714" y="116944"/>
                <a:ext cx="210960" cy="421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88B20E4-92F1-4E25-8E59-611217BE63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06714" y="107944"/>
                  <a:ext cx="2286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F8505F1-58E6-4629-B63A-2F480BE930F4}"/>
                    </a:ext>
                  </a:extLst>
                </p14:cNvPr>
                <p14:cNvContentPartPr/>
                <p14:nvPr/>
              </p14:nvContentPartPr>
              <p14:xfrm>
                <a:off x="7003034" y="331504"/>
                <a:ext cx="373320" cy="75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F8505F1-58E6-4629-B63A-2F480BE930F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94034" y="322504"/>
                  <a:ext cx="390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F5F4039-4BBB-4147-B4FF-D95F3C0FD3DA}"/>
                    </a:ext>
                  </a:extLst>
                </p14:cNvPr>
                <p14:cNvContentPartPr/>
                <p14:nvPr/>
              </p14:nvContentPartPr>
              <p14:xfrm>
                <a:off x="7336394" y="349504"/>
                <a:ext cx="106560" cy="153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F5F4039-4BBB-4147-B4FF-D95F3C0FD3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27754" y="340504"/>
                  <a:ext cx="124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50447F6-A080-4B15-ACDC-1EB1A7C04E52}"/>
                    </a:ext>
                  </a:extLst>
                </p14:cNvPr>
                <p14:cNvContentPartPr/>
                <p14:nvPr/>
              </p14:nvContentPartPr>
              <p14:xfrm>
                <a:off x="7489034" y="378664"/>
                <a:ext cx="144720" cy="145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50447F6-A080-4B15-ACDC-1EB1A7C04E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80034" y="369664"/>
                  <a:ext cx="162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7386A3F-AAB8-4D38-B7D6-04F2E57EDE15}"/>
                    </a:ext>
                  </a:extLst>
                </p14:cNvPr>
                <p14:cNvContentPartPr/>
                <p14:nvPr/>
              </p14:nvContentPartPr>
              <p14:xfrm>
                <a:off x="7719434" y="375064"/>
                <a:ext cx="293040" cy="136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7386A3F-AAB8-4D38-B7D6-04F2E57EDE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10434" y="366064"/>
                  <a:ext cx="310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B278C47-829C-4228-A93B-52638494D6A8}"/>
                    </a:ext>
                  </a:extLst>
                </p14:cNvPr>
                <p14:cNvContentPartPr/>
                <p14:nvPr/>
              </p14:nvContentPartPr>
              <p14:xfrm>
                <a:off x="8110394" y="385864"/>
                <a:ext cx="159120" cy="164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B278C47-829C-4228-A93B-52638494D6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01754" y="376864"/>
                  <a:ext cx="1767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504849A-28EB-4342-A57F-B33D1219977A}"/>
                    </a:ext>
                  </a:extLst>
                </p14:cNvPr>
                <p14:cNvContentPartPr/>
                <p14:nvPr/>
              </p14:nvContentPartPr>
              <p14:xfrm>
                <a:off x="8244674" y="359944"/>
                <a:ext cx="226440" cy="216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504849A-28EB-4342-A57F-B33D121997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36034" y="350944"/>
                  <a:ext cx="24408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607DEF5-2D51-4543-9ABC-60D78ABA7106}"/>
              </a:ext>
            </a:extLst>
          </p:cNvPr>
          <p:cNvGrpSpPr/>
          <p:nvPr/>
        </p:nvGrpSpPr>
        <p:grpSpPr>
          <a:xfrm>
            <a:off x="8813114" y="96784"/>
            <a:ext cx="1018080" cy="469080"/>
            <a:chOff x="8813114" y="96784"/>
            <a:chExt cx="1018080" cy="46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5E53722-5193-4B7B-9ECD-D94B9D585494}"/>
                    </a:ext>
                  </a:extLst>
                </p14:cNvPr>
                <p14:cNvContentPartPr/>
                <p14:nvPr/>
              </p14:nvContentPartPr>
              <p14:xfrm>
                <a:off x="8813114" y="391984"/>
                <a:ext cx="143640" cy="132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5E53722-5193-4B7B-9ECD-D94B9D5854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04474" y="383344"/>
                  <a:ext cx="1612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B7B0F4F-8300-4DE9-8A74-C7B1FBE61954}"/>
                    </a:ext>
                  </a:extLst>
                </p14:cNvPr>
                <p14:cNvContentPartPr/>
                <p14:nvPr/>
              </p14:nvContentPartPr>
              <p14:xfrm>
                <a:off x="9062954" y="96784"/>
                <a:ext cx="366120" cy="469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B7B0F4F-8300-4DE9-8A74-C7B1FBE619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54314" y="87784"/>
                  <a:ext cx="3837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43B97C3-424E-4332-9972-75A2571270CA}"/>
                    </a:ext>
                  </a:extLst>
                </p14:cNvPr>
                <p14:cNvContentPartPr/>
                <p14:nvPr/>
              </p14:nvContentPartPr>
              <p14:xfrm>
                <a:off x="9055394" y="388744"/>
                <a:ext cx="214920" cy="66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43B97C3-424E-4332-9972-75A2571270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46394" y="380104"/>
                  <a:ext cx="232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559565F-81CE-46AE-B5CF-EB7083324B02}"/>
                    </a:ext>
                  </a:extLst>
                </p14:cNvPr>
                <p14:cNvContentPartPr/>
                <p14:nvPr/>
              </p14:nvContentPartPr>
              <p14:xfrm>
                <a:off x="9527354" y="335464"/>
                <a:ext cx="303840" cy="164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559565F-81CE-46AE-B5CF-EB7083324B0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18714" y="326464"/>
                  <a:ext cx="32148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4F80221-2F7E-432E-A574-8F7B8C859D00}"/>
              </a:ext>
            </a:extLst>
          </p:cNvPr>
          <p:cNvGrpSpPr/>
          <p:nvPr/>
        </p:nvGrpSpPr>
        <p:grpSpPr>
          <a:xfrm>
            <a:off x="6546914" y="876544"/>
            <a:ext cx="438120" cy="196560"/>
            <a:chOff x="6546914" y="876544"/>
            <a:chExt cx="438120" cy="1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F653222-9272-4C69-9C44-96809281D0B5}"/>
                    </a:ext>
                  </a:extLst>
                </p14:cNvPr>
                <p14:cNvContentPartPr/>
                <p14:nvPr/>
              </p14:nvContentPartPr>
              <p14:xfrm>
                <a:off x="6546914" y="876544"/>
                <a:ext cx="234000" cy="196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F653222-9272-4C69-9C44-96809281D0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37914" y="867904"/>
                  <a:ext cx="251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7999201-4A06-4109-9006-30A475BAA6D7}"/>
                    </a:ext>
                  </a:extLst>
                </p14:cNvPr>
                <p14:cNvContentPartPr/>
                <p14:nvPr/>
              </p14:nvContentPartPr>
              <p14:xfrm>
                <a:off x="6824114" y="904624"/>
                <a:ext cx="160920" cy="1472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7999201-4A06-4109-9006-30A475BAA6D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15474" y="895624"/>
                  <a:ext cx="17856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C7BAB5A-11F6-4E71-AA0D-37F1FF7E86E8}"/>
              </a:ext>
            </a:extLst>
          </p:cNvPr>
          <p:cNvGrpSpPr/>
          <p:nvPr/>
        </p:nvGrpSpPr>
        <p:grpSpPr>
          <a:xfrm>
            <a:off x="7409834" y="703384"/>
            <a:ext cx="2439360" cy="407520"/>
            <a:chOff x="7409834" y="703384"/>
            <a:chExt cx="2439360" cy="40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D657128-046D-44CB-85D1-B85212B81ABE}"/>
                    </a:ext>
                  </a:extLst>
                </p14:cNvPr>
                <p14:cNvContentPartPr/>
                <p14:nvPr/>
              </p14:nvContentPartPr>
              <p14:xfrm>
                <a:off x="7409834" y="877624"/>
                <a:ext cx="192240" cy="187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D657128-046D-44CB-85D1-B85212B81A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01194" y="868624"/>
                  <a:ext cx="2098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958C0AF-A84B-4204-8832-8A4020469F34}"/>
                    </a:ext>
                  </a:extLst>
                </p14:cNvPr>
                <p14:cNvContentPartPr/>
                <p14:nvPr/>
              </p14:nvContentPartPr>
              <p14:xfrm>
                <a:off x="7655354" y="864664"/>
                <a:ext cx="184680" cy="200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958C0AF-A84B-4204-8832-8A4020469F3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46354" y="855664"/>
                  <a:ext cx="202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D5FF418-C7E3-4015-B2D3-3807CBB828A3}"/>
                    </a:ext>
                  </a:extLst>
                </p14:cNvPr>
                <p14:cNvContentPartPr/>
                <p14:nvPr/>
              </p14:nvContentPartPr>
              <p14:xfrm>
                <a:off x="7864514" y="856384"/>
                <a:ext cx="189720" cy="208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D5FF418-C7E3-4015-B2D3-3807CBB828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5874" y="847744"/>
                  <a:ext cx="2073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B619E07-10E9-422C-BD7D-5EEFD916924B}"/>
                    </a:ext>
                  </a:extLst>
                </p14:cNvPr>
                <p14:cNvContentPartPr/>
                <p14:nvPr/>
              </p14:nvContentPartPr>
              <p14:xfrm>
                <a:off x="8086274" y="920824"/>
                <a:ext cx="144360" cy="1544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B619E07-10E9-422C-BD7D-5EEFD91692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77274" y="912184"/>
                  <a:ext cx="162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6005CD9-E4FF-438B-937A-8F61DE442C1A}"/>
                    </a:ext>
                  </a:extLst>
                </p14:cNvPr>
                <p14:cNvContentPartPr/>
                <p14:nvPr/>
              </p14:nvContentPartPr>
              <p14:xfrm>
                <a:off x="8266274" y="887344"/>
                <a:ext cx="156960" cy="178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6005CD9-E4FF-438B-937A-8F61DE442C1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57634" y="878344"/>
                  <a:ext cx="174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676C1BE-221C-4241-9AA5-29C834CCAED0}"/>
                    </a:ext>
                  </a:extLst>
                </p14:cNvPr>
                <p14:cNvContentPartPr/>
                <p14:nvPr/>
              </p14:nvContentPartPr>
              <p14:xfrm>
                <a:off x="8509994" y="938104"/>
                <a:ext cx="66240" cy="1051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676C1BE-221C-4241-9AA5-29C834CCAE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00994" y="929464"/>
                  <a:ext cx="83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B6B19DB-5934-482C-8F48-F7D428AD6D9B}"/>
                    </a:ext>
                  </a:extLst>
                </p14:cNvPr>
                <p14:cNvContentPartPr/>
                <p14:nvPr/>
              </p14:nvContentPartPr>
              <p14:xfrm>
                <a:off x="8662274" y="821824"/>
                <a:ext cx="8640" cy="5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B6B19DB-5934-482C-8F48-F7D428AD6D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53274" y="813184"/>
                  <a:ext cx="26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2C0572C-D2D5-4AF6-80B7-2FF299726E62}"/>
                    </a:ext>
                  </a:extLst>
                </p14:cNvPr>
                <p14:cNvContentPartPr/>
                <p14:nvPr/>
              </p14:nvContentPartPr>
              <p14:xfrm>
                <a:off x="8666954" y="925144"/>
                <a:ext cx="161280" cy="1612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2C0572C-D2D5-4AF6-80B7-2FF299726E6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57954" y="916144"/>
                  <a:ext cx="178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53550D8-AC41-4A07-8D06-759B17EF2445}"/>
                    </a:ext>
                  </a:extLst>
                </p14:cNvPr>
                <p14:cNvContentPartPr/>
                <p14:nvPr/>
              </p14:nvContentPartPr>
              <p14:xfrm>
                <a:off x="8896994" y="710944"/>
                <a:ext cx="326880" cy="399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53550D8-AC41-4A07-8D06-759B17EF244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87994" y="701944"/>
                  <a:ext cx="3445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687014A-7CAC-4233-AA6F-1FEFE1032E92}"/>
                    </a:ext>
                  </a:extLst>
                </p14:cNvPr>
                <p14:cNvContentPartPr/>
                <p14:nvPr/>
              </p14:nvContentPartPr>
              <p14:xfrm>
                <a:off x="9156554" y="949984"/>
                <a:ext cx="181440" cy="147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687014A-7CAC-4233-AA6F-1FEFE1032E9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47914" y="940984"/>
                  <a:ext cx="199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C808B79-3A0F-490C-A52F-1F5ADECE9EEA}"/>
                    </a:ext>
                  </a:extLst>
                </p14:cNvPr>
                <p14:cNvContentPartPr/>
                <p14:nvPr/>
              </p14:nvContentPartPr>
              <p14:xfrm>
                <a:off x="9426914" y="920824"/>
                <a:ext cx="217080" cy="168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C808B79-3A0F-490C-A52F-1F5ADECE9EE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18274" y="912184"/>
                  <a:ext cx="2347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72469AD-DE45-4032-B277-93B1881FB2BD}"/>
                    </a:ext>
                  </a:extLst>
                </p14:cNvPr>
                <p14:cNvContentPartPr/>
                <p14:nvPr/>
              </p14:nvContentPartPr>
              <p14:xfrm>
                <a:off x="9589994" y="703384"/>
                <a:ext cx="259200" cy="392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72469AD-DE45-4032-B277-93B1881FB2B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80994" y="694744"/>
                  <a:ext cx="276840" cy="41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C6FC02DA-DEBC-470A-8C1D-0B0328E1DCC0}"/>
              </a:ext>
            </a:extLst>
          </p:cNvPr>
          <p:cNvGrpSpPr/>
          <p:nvPr/>
        </p:nvGrpSpPr>
        <p:grpSpPr>
          <a:xfrm>
            <a:off x="423314" y="2261464"/>
            <a:ext cx="906840" cy="430200"/>
            <a:chOff x="423314" y="2261464"/>
            <a:chExt cx="906840" cy="43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87CC833-D5BD-468A-8EDF-812F70CD72C6}"/>
                    </a:ext>
                  </a:extLst>
                </p14:cNvPr>
                <p14:cNvContentPartPr/>
                <p14:nvPr/>
              </p14:nvContentPartPr>
              <p14:xfrm>
                <a:off x="423314" y="2261464"/>
                <a:ext cx="537480" cy="430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87CC833-D5BD-468A-8EDF-812F70CD72C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4674" y="2252464"/>
                  <a:ext cx="55512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9FC777A-1812-49E2-A14B-999DDCF8CCA2}"/>
                    </a:ext>
                  </a:extLst>
                </p14:cNvPr>
                <p14:cNvContentPartPr/>
                <p14:nvPr/>
              </p14:nvContentPartPr>
              <p14:xfrm>
                <a:off x="523034" y="2514544"/>
                <a:ext cx="226440" cy="604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9FC777A-1812-49E2-A14B-999DDCF8CCA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4034" y="2505904"/>
                  <a:ext cx="244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8DB3FA1-3582-4AC1-A527-558CA0CFC5F2}"/>
                    </a:ext>
                  </a:extLst>
                </p14:cNvPr>
                <p14:cNvContentPartPr/>
                <p14:nvPr/>
              </p14:nvContentPartPr>
              <p14:xfrm>
                <a:off x="869354" y="2478544"/>
                <a:ext cx="200160" cy="1677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8DB3FA1-3582-4AC1-A527-558CA0CFC5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0354" y="2469544"/>
                  <a:ext cx="217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AA3D0C2-A9BE-4EAF-AD8B-C0FDB69A1002}"/>
                    </a:ext>
                  </a:extLst>
                </p14:cNvPr>
                <p14:cNvContentPartPr/>
                <p14:nvPr/>
              </p14:nvContentPartPr>
              <p14:xfrm>
                <a:off x="874034" y="2472064"/>
                <a:ext cx="154080" cy="1497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AA3D0C2-A9BE-4EAF-AD8B-C0FDB69A100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5034" y="2463064"/>
                  <a:ext cx="171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6333645-B836-4048-B46C-CC7C77206411}"/>
                    </a:ext>
                  </a:extLst>
                </p14:cNvPr>
                <p14:cNvContentPartPr/>
                <p14:nvPr/>
              </p14:nvContentPartPr>
              <p14:xfrm>
                <a:off x="1284434" y="2440744"/>
                <a:ext cx="45720" cy="25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6333645-B836-4048-B46C-CC7C7720641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75434" y="2431744"/>
                  <a:ext cx="63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0FD5524-D859-4B96-9649-0EF61460CD79}"/>
                    </a:ext>
                  </a:extLst>
                </p14:cNvPr>
                <p14:cNvContentPartPr/>
                <p14:nvPr/>
              </p14:nvContentPartPr>
              <p14:xfrm>
                <a:off x="1296674" y="2608864"/>
                <a:ext cx="8280" cy="208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0FD5524-D859-4B96-9649-0EF61460CD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87674" y="2600224"/>
                  <a:ext cx="2592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A61FD20-64AF-4A93-A26F-9F3B5927B877}"/>
              </a:ext>
            </a:extLst>
          </p:cNvPr>
          <p:cNvGrpSpPr/>
          <p:nvPr/>
        </p:nvGrpSpPr>
        <p:grpSpPr>
          <a:xfrm>
            <a:off x="1685114" y="2410504"/>
            <a:ext cx="793440" cy="233280"/>
            <a:chOff x="1685114" y="2410504"/>
            <a:chExt cx="793440" cy="2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FCB3839-8A7B-429D-A0A4-06651F4CD108}"/>
                    </a:ext>
                  </a:extLst>
                </p14:cNvPr>
                <p14:cNvContentPartPr/>
                <p14:nvPr/>
              </p14:nvContentPartPr>
              <p14:xfrm>
                <a:off x="1871234" y="2421664"/>
                <a:ext cx="56520" cy="118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FCB3839-8A7B-429D-A0A4-06651F4CD1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62234" y="2412664"/>
                  <a:ext cx="74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837F2C5-9A79-43C6-BB6F-FAE6BE027419}"/>
                    </a:ext>
                  </a:extLst>
                </p14:cNvPr>
                <p14:cNvContentPartPr/>
                <p14:nvPr/>
              </p14:nvContentPartPr>
              <p14:xfrm>
                <a:off x="1685114" y="2580784"/>
                <a:ext cx="396720" cy="630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837F2C5-9A79-43C6-BB6F-FAE6BE0274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76114" y="2571784"/>
                  <a:ext cx="414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9065CED-E50E-4600-A7B2-6F2E1ED63BD5}"/>
                    </a:ext>
                  </a:extLst>
                </p14:cNvPr>
                <p14:cNvContentPartPr/>
                <p14:nvPr/>
              </p14:nvContentPartPr>
              <p14:xfrm>
                <a:off x="1691954" y="2410504"/>
                <a:ext cx="408960" cy="154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9065CED-E50E-4600-A7B2-6F2E1ED63B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83314" y="2401864"/>
                  <a:ext cx="426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354B85A-DB1F-46CC-912D-F601092F3926}"/>
                    </a:ext>
                  </a:extLst>
                </p14:cNvPr>
                <p14:cNvContentPartPr/>
                <p14:nvPr/>
              </p14:nvContentPartPr>
              <p14:xfrm>
                <a:off x="2232314" y="2488264"/>
                <a:ext cx="246240" cy="1314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354B85A-DB1F-46CC-912D-F601092F392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23314" y="2479624"/>
                  <a:ext cx="26388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28DB5E40-D5DF-4A1A-B9C8-AE1264AB1E13}"/>
              </a:ext>
            </a:extLst>
          </p:cNvPr>
          <p:cNvGrpSpPr/>
          <p:nvPr/>
        </p:nvGrpSpPr>
        <p:grpSpPr>
          <a:xfrm>
            <a:off x="2868074" y="2204944"/>
            <a:ext cx="828720" cy="417960"/>
            <a:chOff x="2868074" y="2204944"/>
            <a:chExt cx="828720" cy="4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66AC297-18DA-48BA-B7DA-C4D6F23CF83B}"/>
                    </a:ext>
                  </a:extLst>
                </p14:cNvPr>
                <p14:cNvContentPartPr/>
                <p14:nvPr/>
              </p14:nvContentPartPr>
              <p14:xfrm>
                <a:off x="2955554" y="2234104"/>
                <a:ext cx="180720" cy="388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66AC297-18DA-48BA-B7DA-C4D6F23CF8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46914" y="2225464"/>
                  <a:ext cx="1983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E9B33B4-1D7B-4B14-986C-3FA4EC32B695}"/>
                    </a:ext>
                  </a:extLst>
                </p14:cNvPr>
                <p14:cNvContentPartPr/>
                <p14:nvPr/>
              </p14:nvContentPartPr>
              <p14:xfrm>
                <a:off x="2868074" y="2428144"/>
                <a:ext cx="309600" cy="45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E9B33B4-1D7B-4B14-986C-3FA4EC32B69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59074" y="2419504"/>
                  <a:ext cx="3272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666A104-DF78-4EB5-996F-9A7B5F740D38}"/>
                    </a:ext>
                  </a:extLst>
                </p14:cNvPr>
                <p14:cNvContentPartPr/>
                <p14:nvPr/>
              </p14:nvContentPartPr>
              <p14:xfrm>
                <a:off x="3253634" y="2204944"/>
                <a:ext cx="180720" cy="378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666A104-DF78-4EB5-996F-9A7B5F740D3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44634" y="2196304"/>
                  <a:ext cx="1983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6786BA7-D661-4DDC-9544-ACB4F1706A2D}"/>
                    </a:ext>
                  </a:extLst>
                </p14:cNvPr>
                <p14:cNvContentPartPr/>
                <p14:nvPr/>
              </p14:nvContentPartPr>
              <p14:xfrm>
                <a:off x="3504194" y="2421664"/>
                <a:ext cx="192600" cy="1634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6786BA7-D661-4DDC-9544-ACB4F1706A2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95554" y="2413024"/>
                  <a:ext cx="21024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FA7F7A1-53D9-4919-A1EB-C0820946FD48}"/>
              </a:ext>
            </a:extLst>
          </p:cNvPr>
          <p:cNvGrpSpPr/>
          <p:nvPr/>
        </p:nvGrpSpPr>
        <p:grpSpPr>
          <a:xfrm>
            <a:off x="4020074" y="2182984"/>
            <a:ext cx="1628640" cy="532440"/>
            <a:chOff x="4020074" y="2182984"/>
            <a:chExt cx="1628640" cy="53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2185C33-44D6-4907-91E2-8C6F410B19E5}"/>
                    </a:ext>
                  </a:extLst>
                </p14:cNvPr>
                <p14:cNvContentPartPr/>
                <p14:nvPr/>
              </p14:nvContentPartPr>
              <p14:xfrm>
                <a:off x="4020074" y="2364424"/>
                <a:ext cx="220320" cy="1897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2185C33-44D6-4907-91E2-8C6F410B19E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11434" y="2355424"/>
                  <a:ext cx="237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3DBF285-BCDB-40F9-9709-0E58882DFC8C}"/>
                    </a:ext>
                  </a:extLst>
                </p14:cNvPr>
                <p14:cNvContentPartPr/>
                <p14:nvPr/>
              </p14:nvContentPartPr>
              <p14:xfrm>
                <a:off x="4323554" y="2377744"/>
                <a:ext cx="179640" cy="1566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3DBF285-BCDB-40F9-9709-0E58882DFC8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14914" y="2368744"/>
                  <a:ext cx="1972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CC65D2E-F7F9-452A-B67F-ECF7F714650F}"/>
                    </a:ext>
                  </a:extLst>
                </p14:cNvPr>
                <p14:cNvContentPartPr/>
                <p14:nvPr/>
              </p14:nvContentPartPr>
              <p14:xfrm>
                <a:off x="4280714" y="2372344"/>
                <a:ext cx="201960" cy="1375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CC65D2E-F7F9-452A-B67F-ECF7F71465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72074" y="2363344"/>
                  <a:ext cx="219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C08571C-37A0-4515-948A-FD7780815CC6}"/>
                    </a:ext>
                  </a:extLst>
                </p14:cNvPr>
                <p14:cNvContentPartPr/>
                <p14:nvPr/>
              </p14:nvContentPartPr>
              <p14:xfrm>
                <a:off x="4653674" y="2383504"/>
                <a:ext cx="155880" cy="1310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C08571C-37A0-4515-948A-FD7780815CC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45034" y="2374864"/>
                  <a:ext cx="173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F051F23-BD84-4C28-B7AA-C4E6F181E1BE}"/>
                    </a:ext>
                  </a:extLst>
                </p14:cNvPr>
                <p14:cNvContentPartPr/>
                <p14:nvPr/>
              </p14:nvContentPartPr>
              <p14:xfrm>
                <a:off x="4828274" y="2435344"/>
                <a:ext cx="227880" cy="720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F051F23-BD84-4C28-B7AA-C4E6F181E1B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819274" y="2426344"/>
                  <a:ext cx="245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0EDF05F-EB04-4BCD-B251-D50C1AE2B560}"/>
                    </a:ext>
                  </a:extLst>
                </p14:cNvPr>
                <p14:cNvContentPartPr/>
                <p14:nvPr/>
              </p14:nvContentPartPr>
              <p14:xfrm>
                <a:off x="5046794" y="2417704"/>
                <a:ext cx="132840" cy="2977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0EDF05F-EB04-4BCD-B251-D50C1AE2B5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37794" y="2409064"/>
                  <a:ext cx="1504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E19FE4D-5C30-42AF-AEF9-287CBB463553}"/>
                    </a:ext>
                  </a:extLst>
                </p14:cNvPr>
                <p14:cNvContentPartPr/>
                <p14:nvPr/>
              </p14:nvContentPartPr>
              <p14:xfrm>
                <a:off x="5139674" y="2329864"/>
                <a:ext cx="210960" cy="1872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E19FE4D-5C30-42AF-AEF9-287CBB46355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31034" y="2321224"/>
                  <a:ext cx="228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1B8663C-C677-48D9-851F-D4E40DD458D1}"/>
                    </a:ext>
                  </a:extLst>
                </p14:cNvPr>
                <p14:cNvContentPartPr/>
                <p14:nvPr/>
              </p14:nvContentPartPr>
              <p14:xfrm>
                <a:off x="5379434" y="2182984"/>
                <a:ext cx="176760" cy="3391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1B8663C-C677-48D9-851F-D4E40DD458D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70794" y="2174344"/>
                  <a:ext cx="1944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9DFAA20-8884-48FD-9191-77930E21EB91}"/>
                    </a:ext>
                  </a:extLst>
                </p14:cNvPr>
                <p14:cNvContentPartPr/>
                <p14:nvPr/>
              </p14:nvContentPartPr>
              <p14:xfrm>
                <a:off x="5488154" y="2404024"/>
                <a:ext cx="160560" cy="1620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9DFAA20-8884-48FD-9191-77930E21EB9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79514" y="2395024"/>
                  <a:ext cx="17820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F389D847-7A0C-47AB-A111-325A35151702}"/>
              </a:ext>
            </a:extLst>
          </p:cNvPr>
          <p:cNvGrpSpPr/>
          <p:nvPr/>
        </p:nvGrpSpPr>
        <p:grpSpPr>
          <a:xfrm>
            <a:off x="6051554" y="2008744"/>
            <a:ext cx="583560" cy="536760"/>
            <a:chOff x="6051554" y="2008744"/>
            <a:chExt cx="583560" cy="53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C334B74-A723-4914-9656-CF386A97373C}"/>
                    </a:ext>
                  </a:extLst>
                </p14:cNvPr>
                <p14:cNvContentPartPr/>
                <p14:nvPr/>
              </p14:nvContentPartPr>
              <p14:xfrm>
                <a:off x="6051554" y="2421664"/>
                <a:ext cx="125280" cy="1195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C334B74-A723-4914-9656-CF386A97373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42554" y="2412664"/>
                  <a:ext cx="142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E375D93-D2D1-40EF-BEC3-3A2E0CC18EF6}"/>
                    </a:ext>
                  </a:extLst>
                </p14:cNvPr>
                <p14:cNvContentPartPr/>
                <p14:nvPr/>
              </p14:nvContentPartPr>
              <p14:xfrm>
                <a:off x="6392474" y="2008744"/>
                <a:ext cx="242640" cy="5367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E375D93-D2D1-40EF-BEC3-3A2E0CC18EF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83474" y="1999744"/>
                  <a:ext cx="26028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74E5F0A-F481-455F-ADF9-F70927237C04}"/>
                    </a:ext>
                  </a:extLst>
                </p14:cNvPr>
                <p14:cNvContentPartPr/>
                <p14:nvPr/>
              </p14:nvContentPartPr>
              <p14:xfrm>
                <a:off x="6357554" y="2380264"/>
                <a:ext cx="272160" cy="705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74E5F0A-F481-455F-ADF9-F70927237C0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48914" y="2371264"/>
                  <a:ext cx="28980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0EDCB18-6B03-40D2-A69E-090E6D428CD5}"/>
              </a:ext>
            </a:extLst>
          </p:cNvPr>
          <p:cNvGrpSpPr/>
          <p:nvPr/>
        </p:nvGrpSpPr>
        <p:grpSpPr>
          <a:xfrm>
            <a:off x="6878114" y="2145544"/>
            <a:ext cx="1317960" cy="808560"/>
            <a:chOff x="6878114" y="2145544"/>
            <a:chExt cx="1317960" cy="80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3EE76A6-691B-425C-8A44-508FDCF63BA0}"/>
                    </a:ext>
                  </a:extLst>
                </p14:cNvPr>
                <p14:cNvContentPartPr/>
                <p14:nvPr/>
              </p14:nvContentPartPr>
              <p14:xfrm>
                <a:off x="6878114" y="2324464"/>
                <a:ext cx="243000" cy="1947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3EE76A6-691B-425C-8A44-508FDCF63BA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69114" y="2315824"/>
                  <a:ext cx="260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62FF818-AE14-4AC1-B204-623259D3DE2C}"/>
                    </a:ext>
                  </a:extLst>
                </p14:cNvPr>
                <p14:cNvContentPartPr/>
                <p14:nvPr/>
              </p14:nvContentPartPr>
              <p14:xfrm>
                <a:off x="7113194" y="2365144"/>
                <a:ext cx="140400" cy="126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62FF818-AE14-4AC1-B204-623259D3DE2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04554" y="2356504"/>
                  <a:ext cx="158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89D8C6B-BDBD-4AEC-906D-F5EB0CFB392B}"/>
                    </a:ext>
                  </a:extLst>
                </p14:cNvPr>
                <p14:cNvContentPartPr/>
                <p14:nvPr/>
              </p14:nvContentPartPr>
              <p14:xfrm>
                <a:off x="7356554" y="2217184"/>
                <a:ext cx="158040" cy="2862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89D8C6B-BDBD-4AEC-906D-F5EB0CFB392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47554" y="2208544"/>
                  <a:ext cx="1756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145A727-F96C-4013-B3B7-A205389AD297}"/>
                    </a:ext>
                  </a:extLst>
                </p14:cNvPr>
                <p14:cNvContentPartPr/>
                <p14:nvPr/>
              </p14:nvContentPartPr>
              <p14:xfrm>
                <a:off x="7520714" y="2145544"/>
                <a:ext cx="182160" cy="3682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145A727-F96C-4013-B3B7-A205389AD29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12074" y="2136904"/>
                  <a:ext cx="1998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6A6417B-0096-4C64-ACCC-0982D6A379B3}"/>
                    </a:ext>
                  </a:extLst>
                </p14:cNvPr>
                <p14:cNvContentPartPr/>
                <p14:nvPr/>
              </p14:nvContentPartPr>
              <p14:xfrm>
                <a:off x="7648874" y="2409424"/>
                <a:ext cx="49680" cy="1026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6A6417B-0096-4C64-ACCC-0982D6A379B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39874" y="2400424"/>
                  <a:ext cx="67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85C8134-6CC7-460E-9B8A-C97CC21FF866}"/>
                    </a:ext>
                  </a:extLst>
                </p14:cNvPr>
                <p14:cNvContentPartPr/>
                <p14:nvPr/>
              </p14:nvContentPartPr>
              <p14:xfrm>
                <a:off x="7794674" y="2384584"/>
                <a:ext cx="168480" cy="1407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85C8134-6CC7-460E-9B8A-C97CC21FF8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85674" y="2375944"/>
                  <a:ext cx="186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DD84128-E9EE-4DF7-8404-E126F42C431B}"/>
                    </a:ext>
                  </a:extLst>
                </p14:cNvPr>
                <p14:cNvContentPartPr/>
                <p14:nvPr/>
              </p14:nvContentPartPr>
              <p14:xfrm>
                <a:off x="7917074" y="2393224"/>
                <a:ext cx="279000" cy="5608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DD84128-E9EE-4DF7-8404-E126F42C431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08074" y="2384224"/>
                  <a:ext cx="296640" cy="57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DFEFEFB9-2F7A-4E36-A157-D04ED7F61AB0}"/>
                  </a:ext>
                </a:extLst>
              </p14:cNvPr>
              <p14:cNvContentPartPr/>
              <p14:nvPr/>
            </p14:nvContentPartPr>
            <p14:xfrm>
              <a:off x="8433674" y="2347504"/>
              <a:ext cx="201240" cy="1494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DFEFEFB9-2F7A-4E36-A157-D04ED7F61AB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424674" y="2338504"/>
                <a:ext cx="21888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B221ECB3-363E-4381-A9C0-BC116FF61692}"/>
              </a:ext>
            </a:extLst>
          </p:cNvPr>
          <p:cNvGrpSpPr/>
          <p:nvPr/>
        </p:nvGrpSpPr>
        <p:grpSpPr>
          <a:xfrm>
            <a:off x="8917154" y="2093344"/>
            <a:ext cx="910440" cy="662400"/>
            <a:chOff x="8917154" y="2093344"/>
            <a:chExt cx="910440" cy="66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384A07A-F739-4CD5-8800-68A1FB7232F9}"/>
                    </a:ext>
                  </a:extLst>
                </p14:cNvPr>
                <p14:cNvContentPartPr/>
                <p14:nvPr/>
              </p14:nvContentPartPr>
              <p14:xfrm>
                <a:off x="8917154" y="2359384"/>
                <a:ext cx="203760" cy="1742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384A07A-F739-4CD5-8800-68A1FB7232F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08514" y="2350744"/>
                  <a:ext cx="221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E4BF760-BBB3-4B61-B904-608609BE1E6F}"/>
                    </a:ext>
                  </a:extLst>
                </p14:cNvPr>
                <p14:cNvContentPartPr/>
                <p14:nvPr/>
              </p14:nvContentPartPr>
              <p14:xfrm>
                <a:off x="9093554" y="2093344"/>
                <a:ext cx="239400" cy="3873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E4BF760-BBB3-4B61-B904-608609BE1E6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084914" y="2084344"/>
                  <a:ext cx="2570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9590BD1-1586-4483-AACA-EC3F35CE9F2D}"/>
                    </a:ext>
                  </a:extLst>
                </p14:cNvPr>
                <p14:cNvContentPartPr/>
                <p14:nvPr/>
              </p14:nvContentPartPr>
              <p14:xfrm>
                <a:off x="9247634" y="2393944"/>
                <a:ext cx="31320" cy="806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9590BD1-1586-4483-AACA-EC3F35CE9F2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38634" y="2384944"/>
                  <a:ext cx="489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1936D9B-E875-4E9D-B927-5966CBD6B1EC}"/>
                    </a:ext>
                  </a:extLst>
                </p14:cNvPr>
                <p14:cNvContentPartPr/>
                <p14:nvPr/>
              </p14:nvContentPartPr>
              <p14:xfrm>
                <a:off x="9444554" y="2305744"/>
                <a:ext cx="203040" cy="1965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1936D9B-E875-4E9D-B927-5966CBD6B1E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35554" y="2297104"/>
                  <a:ext cx="220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7AED2CA-AC83-46FF-9D69-DFAF2509FB00}"/>
                    </a:ext>
                  </a:extLst>
                </p14:cNvPr>
                <p14:cNvContentPartPr/>
                <p14:nvPr/>
              </p14:nvContentPartPr>
              <p14:xfrm>
                <a:off x="9703394" y="2491504"/>
                <a:ext cx="124200" cy="2642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7AED2CA-AC83-46FF-9D69-DFAF2509FB0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694754" y="2482504"/>
                  <a:ext cx="14184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943804F9-007F-4CBD-BCCA-CBB26C3AAA77}"/>
              </a:ext>
            </a:extLst>
          </p:cNvPr>
          <p:cNvGrpSpPr/>
          <p:nvPr/>
        </p:nvGrpSpPr>
        <p:grpSpPr>
          <a:xfrm>
            <a:off x="525554" y="2850064"/>
            <a:ext cx="764280" cy="460080"/>
            <a:chOff x="525554" y="2850064"/>
            <a:chExt cx="764280" cy="46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CFE42F1-7647-49F2-9963-FEBB535FBC09}"/>
                    </a:ext>
                  </a:extLst>
                </p14:cNvPr>
                <p14:cNvContentPartPr/>
                <p14:nvPr/>
              </p14:nvContentPartPr>
              <p14:xfrm>
                <a:off x="594674" y="2913424"/>
                <a:ext cx="212400" cy="3967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CFE42F1-7647-49F2-9963-FEBB535FBC0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5674" y="2904784"/>
                  <a:ext cx="2300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FBB5244-318E-4466-AE77-FBD9DE245D35}"/>
                    </a:ext>
                  </a:extLst>
                </p14:cNvPr>
                <p14:cNvContentPartPr/>
                <p14:nvPr/>
              </p14:nvContentPartPr>
              <p14:xfrm>
                <a:off x="525554" y="3075784"/>
                <a:ext cx="363600" cy="946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FBB5244-318E-4466-AE77-FBD9DE245D3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6554" y="3067144"/>
                  <a:ext cx="381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5A1904B-1B5B-4B5E-8E6E-2D99BF4A2AD5}"/>
                    </a:ext>
                  </a:extLst>
                </p14:cNvPr>
                <p14:cNvContentPartPr/>
                <p14:nvPr/>
              </p14:nvContentPartPr>
              <p14:xfrm>
                <a:off x="881594" y="2850064"/>
                <a:ext cx="229320" cy="4266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5A1904B-1B5B-4B5E-8E6E-2D99BF4A2AD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2954" y="2841064"/>
                  <a:ext cx="2469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BDB22C4-54E6-4CE8-87F2-579267A0B037}"/>
                    </a:ext>
                  </a:extLst>
                </p14:cNvPr>
                <p14:cNvContentPartPr/>
                <p14:nvPr/>
              </p14:nvContentPartPr>
              <p14:xfrm>
                <a:off x="1110194" y="3115744"/>
                <a:ext cx="179640" cy="1890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BDB22C4-54E6-4CE8-87F2-579267A0B03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01554" y="3107104"/>
                  <a:ext cx="19728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D6926AB-D357-4DC8-A3CE-43A2F7103D72}"/>
              </a:ext>
            </a:extLst>
          </p:cNvPr>
          <p:cNvGrpSpPr/>
          <p:nvPr/>
        </p:nvGrpSpPr>
        <p:grpSpPr>
          <a:xfrm>
            <a:off x="1885274" y="2940064"/>
            <a:ext cx="317880" cy="311400"/>
            <a:chOff x="1885274" y="2940064"/>
            <a:chExt cx="31788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3BA1EE6-CF8B-4BF9-9F41-8EB8382E9545}"/>
                    </a:ext>
                  </a:extLst>
                </p14:cNvPr>
                <p14:cNvContentPartPr/>
                <p14:nvPr/>
              </p14:nvContentPartPr>
              <p14:xfrm>
                <a:off x="1885274" y="2940064"/>
                <a:ext cx="156600" cy="3114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3BA1EE6-CF8B-4BF9-9F41-8EB8382E954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876634" y="2931064"/>
                  <a:ext cx="1742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3828D16-BF77-4B01-80EB-7DE43D7BF1A1}"/>
                    </a:ext>
                  </a:extLst>
                </p14:cNvPr>
                <p14:cNvContentPartPr/>
                <p14:nvPr/>
              </p14:nvContentPartPr>
              <p14:xfrm>
                <a:off x="1955114" y="2989024"/>
                <a:ext cx="248040" cy="1789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3828D16-BF77-4B01-80EB-7DE43D7BF1A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946474" y="2980384"/>
                  <a:ext cx="265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FA9DA0C-2AFF-4656-A54B-CF34F04A2A23}"/>
                    </a:ext>
                  </a:extLst>
                </p14:cNvPr>
                <p14:cNvContentPartPr/>
                <p14:nvPr/>
              </p14:nvContentPartPr>
              <p14:xfrm>
                <a:off x="1991474" y="3126904"/>
                <a:ext cx="150480" cy="594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FA9DA0C-2AFF-4656-A54B-CF34F04A2A2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82474" y="3117904"/>
                  <a:ext cx="16812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F555ECE6-5BAF-4D6C-93D0-BB723601BB61}"/>
              </a:ext>
            </a:extLst>
          </p:cNvPr>
          <p:cNvGrpSpPr/>
          <p:nvPr/>
        </p:nvGrpSpPr>
        <p:grpSpPr>
          <a:xfrm>
            <a:off x="2424554" y="2739544"/>
            <a:ext cx="1805400" cy="722160"/>
            <a:chOff x="2424554" y="2739544"/>
            <a:chExt cx="1805400" cy="72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03FAEB2-8D0E-477C-8DE9-62919FE0F1D7}"/>
                    </a:ext>
                  </a:extLst>
                </p14:cNvPr>
                <p14:cNvContentPartPr/>
                <p14:nvPr/>
              </p14:nvContentPartPr>
              <p14:xfrm>
                <a:off x="2424554" y="3127984"/>
                <a:ext cx="142920" cy="3337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03FAEB2-8D0E-477C-8DE9-62919FE0F1D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15914" y="3119344"/>
                  <a:ext cx="1605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7CA052F-30FD-447C-B4B4-FC9DC4D2743F}"/>
                    </a:ext>
                  </a:extLst>
                </p14:cNvPr>
                <p14:cNvContentPartPr/>
                <p14:nvPr/>
              </p14:nvContentPartPr>
              <p14:xfrm>
                <a:off x="2555594" y="2972104"/>
                <a:ext cx="288000" cy="2253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7CA052F-30FD-447C-B4B4-FC9DC4D2743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46594" y="2963104"/>
                  <a:ext cx="305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8A188CA-5AF7-4877-8166-F7980168B0C5}"/>
                    </a:ext>
                  </a:extLst>
                </p14:cNvPr>
                <p14:cNvContentPartPr/>
                <p14:nvPr/>
              </p14:nvContentPartPr>
              <p14:xfrm>
                <a:off x="2921354" y="3005944"/>
                <a:ext cx="163080" cy="1814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8A188CA-5AF7-4877-8166-F7980168B0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12714" y="2996944"/>
                  <a:ext cx="1807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9EF61B0-CB48-4FAA-BCBC-19085FBE288D}"/>
                    </a:ext>
                  </a:extLst>
                </p14:cNvPr>
                <p14:cNvContentPartPr/>
                <p14:nvPr/>
              </p14:nvContentPartPr>
              <p14:xfrm>
                <a:off x="3106394" y="3049864"/>
                <a:ext cx="88560" cy="1339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9EF61B0-CB48-4FAA-BCBC-19085FBE288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097394" y="3040864"/>
                  <a:ext cx="106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B67B2CE-F213-4626-AC83-7214EF1FDD6D}"/>
                    </a:ext>
                  </a:extLst>
                </p14:cNvPr>
                <p14:cNvContentPartPr/>
                <p14:nvPr/>
              </p14:nvContentPartPr>
              <p14:xfrm>
                <a:off x="3303674" y="2785624"/>
                <a:ext cx="216000" cy="3798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B67B2CE-F213-4626-AC83-7214EF1FDD6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295034" y="2776624"/>
                  <a:ext cx="2336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FBAF876-862F-4178-A232-0F461CB9A70C}"/>
                    </a:ext>
                  </a:extLst>
                </p14:cNvPr>
                <p14:cNvContentPartPr/>
                <p14:nvPr/>
              </p14:nvContentPartPr>
              <p14:xfrm>
                <a:off x="3565754" y="2987944"/>
                <a:ext cx="195480" cy="1357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FBAF876-862F-4178-A232-0F461CB9A70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56754" y="2978944"/>
                  <a:ext cx="213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6C1AF71-042A-4D11-9FE0-AF36A07AF12E}"/>
                    </a:ext>
                  </a:extLst>
                </p14:cNvPr>
                <p14:cNvContentPartPr/>
                <p14:nvPr/>
              </p14:nvContentPartPr>
              <p14:xfrm>
                <a:off x="3813074" y="2739544"/>
                <a:ext cx="271800" cy="4208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6C1AF71-042A-4D11-9FE0-AF36A07AF12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04434" y="2730904"/>
                  <a:ext cx="2894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34A2B75-63D2-42FD-816F-D42013AE4C11}"/>
                    </a:ext>
                  </a:extLst>
                </p14:cNvPr>
                <p14:cNvContentPartPr/>
                <p14:nvPr/>
              </p14:nvContentPartPr>
              <p14:xfrm>
                <a:off x="4170194" y="3018184"/>
                <a:ext cx="59760" cy="1425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34A2B75-63D2-42FD-816F-D42013AE4C1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61194" y="3009184"/>
                  <a:ext cx="7740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4BBAC14-3276-4504-B89C-2961F6E305F1}"/>
              </a:ext>
            </a:extLst>
          </p:cNvPr>
          <p:cNvGrpSpPr/>
          <p:nvPr/>
        </p:nvGrpSpPr>
        <p:grpSpPr>
          <a:xfrm>
            <a:off x="4434074" y="2683744"/>
            <a:ext cx="1119960" cy="497520"/>
            <a:chOff x="4434074" y="2683744"/>
            <a:chExt cx="1119960" cy="49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A314C66-A2FD-44CB-8E17-13CFA1E0D1A2}"/>
                    </a:ext>
                  </a:extLst>
                </p14:cNvPr>
                <p14:cNvContentPartPr/>
                <p14:nvPr/>
              </p14:nvContentPartPr>
              <p14:xfrm>
                <a:off x="4434074" y="2778424"/>
                <a:ext cx="185040" cy="3924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A314C66-A2FD-44CB-8E17-13CFA1E0D1A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25434" y="2769424"/>
                  <a:ext cx="202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CC2D109-4685-492D-8249-45CAFF0FF7F8}"/>
                    </a:ext>
                  </a:extLst>
                </p14:cNvPr>
                <p14:cNvContentPartPr/>
                <p14:nvPr/>
              </p14:nvContentPartPr>
              <p14:xfrm>
                <a:off x="4582034" y="3066784"/>
                <a:ext cx="28800" cy="864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CC2D109-4685-492D-8249-45CAFF0FF7F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573034" y="3057784"/>
                  <a:ext cx="464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E5B14F0-06A5-42F1-AD58-0C4FB842CCB5}"/>
                    </a:ext>
                  </a:extLst>
                </p14:cNvPr>
                <p14:cNvContentPartPr/>
                <p14:nvPr/>
              </p14:nvContentPartPr>
              <p14:xfrm>
                <a:off x="4673114" y="2683744"/>
                <a:ext cx="311400" cy="4482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E5B14F0-06A5-42F1-AD58-0C4FB842CCB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64114" y="2674744"/>
                  <a:ext cx="32904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9005320-1BD7-4C06-892C-853EDDC55419}"/>
                    </a:ext>
                  </a:extLst>
                </p14:cNvPr>
                <p14:cNvContentPartPr/>
                <p14:nvPr/>
              </p14:nvContentPartPr>
              <p14:xfrm>
                <a:off x="4983434" y="2908384"/>
                <a:ext cx="128880" cy="2350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9005320-1BD7-4C06-892C-853EDDC5541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74434" y="2899384"/>
                  <a:ext cx="1465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97124F1-B23C-4196-B008-4E08BCAC4381}"/>
                    </a:ext>
                  </a:extLst>
                </p14:cNvPr>
                <p14:cNvContentPartPr/>
                <p14:nvPr/>
              </p14:nvContentPartPr>
              <p14:xfrm>
                <a:off x="5138594" y="2967784"/>
                <a:ext cx="194040" cy="2134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97124F1-B23C-4196-B008-4E08BCAC43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29954" y="2959144"/>
                  <a:ext cx="211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F1EA49A-C3E7-4EE1-9E5B-48E9B8D3D53A}"/>
                    </a:ext>
                  </a:extLst>
                </p14:cNvPr>
                <p14:cNvContentPartPr/>
                <p14:nvPr/>
              </p14:nvContentPartPr>
              <p14:xfrm>
                <a:off x="5388074" y="2941144"/>
                <a:ext cx="165960" cy="2358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F1EA49A-C3E7-4EE1-9E5B-48E9B8D3D53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79074" y="2932504"/>
                  <a:ext cx="1836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1249E6E-29C9-4228-BEEC-8EF31F5F90F4}"/>
              </a:ext>
            </a:extLst>
          </p:cNvPr>
          <p:cNvGrpSpPr/>
          <p:nvPr/>
        </p:nvGrpSpPr>
        <p:grpSpPr>
          <a:xfrm>
            <a:off x="6016274" y="2968864"/>
            <a:ext cx="600120" cy="200520"/>
            <a:chOff x="6016274" y="2968864"/>
            <a:chExt cx="600120" cy="20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F5E36A8-4885-4A79-A0D8-E429D0BD867B}"/>
                    </a:ext>
                  </a:extLst>
                </p14:cNvPr>
                <p14:cNvContentPartPr/>
                <p14:nvPr/>
              </p14:nvContentPartPr>
              <p14:xfrm>
                <a:off x="6016274" y="2971024"/>
                <a:ext cx="156960" cy="1695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F5E36A8-4885-4A79-A0D8-E429D0BD867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07274" y="2962384"/>
                  <a:ext cx="1746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AC34D96E-BC58-4218-98E1-4FF8C990BB11}"/>
                    </a:ext>
                  </a:extLst>
                </p14:cNvPr>
                <p14:cNvContentPartPr/>
                <p14:nvPr/>
              </p14:nvContentPartPr>
              <p14:xfrm>
                <a:off x="6257834" y="2978224"/>
                <a:ext cx="156240" cy="1656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AC34D96E-BC58-4218-98E1-4FF8C990BB1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49194" y="2969224"/>
                  <a:ext cx="173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5A99C77-7004-4992-A3E8-0ED4F0A2887E}"/>
                    </a:ext>
                  </a:extLst>
                </p14:cNvPr>
                <p14:cNvContentPartPr/>
                <p14:nvPr/>
              </p14:nvContentPartPr>
              <p14:xfrm>
                <a:off x="6430994" y="2968864"/>
                <a:ext cx="185400" cy="2005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5A99C77-7004-4992-A3E8-0ED4F0A2887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421994" y="2959864"/>
                  <a:ext cx="20304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5E0939E7-40FB-4AE4-9866-D3388DD18975}"/>
              </a:ext>
            </a:extLst>
          </p:cNvPr>
          <p:cNvGrpSpPr/>
          <p:nvPr/>
        </p:nvGrpSpPr>
        <p:grpSpPr>
          <a:xfrm>
            <a:off x="422234" y="109384"/>
            <a:ext cx="5869080" cy="1937880"/>
            <a:chOff x="422234" y="109384"/>
            <a:chExt cx="5869080" cy="19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72DE44F-D5EA-413E-B858-9E3B3E252D31}"/>
                    </a:ext>
                  </a:extLst>
                </p14:cNvPr>
                <p14:cNvContentPartPr/>
                <p14:nvPr/>
              </p14:nvContentPartPr>
              <p14:xfrm>
                <a:off x="422234" y="264904"/>
                <a:ext cx="473760" cy="380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72DE44F-D5EA-413E-B858-9E3B3E252D3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13594" y="255904"/>
                  <a:ext cx="4914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3905D37-64A6-4C88-A04E-F9EDE15F8C9E}"/>
                    </a:ext>
                  </a:extLst>
                </p14:cNvPr>
                <p14:cNvContentPartPr/>
                <p14:nvPr/>
              </p14:nvContentPartPr>
              <p14:xfrm>
                <a:off x="501074" y="466504"/>
                <a:ext cx="154080" cy="57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3905D37-64A6-4C88-A04E-F9EDE15F8C9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2074" y="457504"/>
                  <a:ext cx="1717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0403EA7-D721-414F-AE9F-B9DA54AEE1E8}"/>
                    </a:ext>
                  </a:extLst>
                </p14:cNvPr>
                <p14:cNvContentPartPr/>
                <p14:nvPr/>
              </p14:nvContentPartPr>
              <p14:xfrm>
                <a:off x="807794" y="461104"/>
                <a:ext cx="178200" cy="130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0403EA7-D721-414F-AE9F-B9DA54AEE1E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8794" y="452464"/>
                  <a:ext cx="195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C114975-647D-4DF4-A807-7C0BB6AEDEA9}"/>
                    </a:ext>
                  </a:extLst>
                </p14:cNvPr>
                <p14:cNvContentPartPr/>
                <p14:nvPr/>
              </p14:nvContentPartPr>
              <p14:xfrm>
                <a:off x="1057634" y="454264"/>
                <a:ext cx="142200" cy="150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C114975-647D-4DF4-A807-7C0BB6AEDEA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48994" y="445264"/>
                  <a:ext cx="159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ADDC96E-8C5C-463F-89D0-D8A01D4DB127}"/>
                    </a:ext>
                  </a:extLst>
                </p14:cNvPr>
                <p14:cNvContentPartPr/>
                <p14:nvPr/>
              </p14:nvContentPartPr>
              <p14:xfrm>
                <a:off x="1291274" y="218104"/>
                <a:ext cx="211680" cy="385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ADDC96E-8C5C-463F-89D0-D8A01D4DB12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282634" y="209464"/>
                  <a:ext cx="2293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CA4D7B6-2621-4464-AE47-74340210535E}"/>
                    </a:ext>
                  </a:extLst>
                </p14:cNvPr>
                <p14:cNvContentPartPr/>
                <p14:nvPr/>
              </p14:nvContentPartPr>
              <p14:xfrm>
                <a:off x="1859714" y="480544"/>
                <a:ext cx="175320" cy="151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CA4D7B6-2621-4464-AE47-74340210535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51074" y="471904"/>
                  <a:ext cx="192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E742CCE-14B6-431B-B2F8-9233D5556CFA}"/>
                    </a:ext>
                  </a:extLst>
                </p14:cNvPr>
                <p14:cNvContentPartPr/>
                <p14:nvPr/>
              </p14:nvContentPartPr>
              <p14:xfrm>
                <a:off x="2139434" y="152584"/>
                <a:ext cx="307440" cy="543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E742CCE-14B6-431B-B2F8-9233D5556CF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130434" y="143584"/>
                  <a:ext cx="32508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FBCF458-EF70-44B3-B270-442953C5CC5A}"/>
                    </a:ext>
                  </a:extLst>
                </p14:cNvPr>
                <p14:cNvContentPartPr/>
                <p14:nvPr/>
              </p14:nvContentPartPr>
              <p14:xfrm>
                <a:off x="2148434" y="467224"/>
                <a:ext cx="229320" cy="78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FBCF458-EF70-44B3-B270-442953C5CC5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39794" y="458584"/>
                  <a:ext cx="246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1774598-3BA4-423A-9448-6E1228825CF7}"/>
                    </a:ext>
                  </a:extLst>
                </p14:cNvPr>
                <p14:cNvContentPartPr/>
                <p14:nvPr/>
              </p14:nvContentPartPr>
              <p14:xfrm>
                <a:off x="2776634" y="177064"/>
                <a:ext cx="246960" cy="460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1774598-3BA4-423A-9448-6E1228825CF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67994" y="168424"/>
                  <a:ext cx="2646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38A4F32-ED83-45EC-84D7-2C1FE732695F}"/>
                    </a:ext>
                  </a:extLst>
                </p14:cNvPr>
                <p14:cNvContentPartPr/>
                <p14:nvPr/>
              </p14:nvContentPartPr>
              <p14:xfrm>
                <a:off x="2734514" y="415384"/>
                <a:ext cx="314640" cy="45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38A4F32-ED83-45EC-84D7-2C1FE732695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725874" y="406744"/>
                  <a:ext cx="332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1C64ABE-8B72-43DB-A100-BFE8B84EDD52}"/>
                    </a:ext>
                  </a:extLst>
                </p14:cNvPr>
                <p14:cNvContentPartPr/>
                <p14:nvPr/>
              </p14:nvContentPartPr>
              <p14:xfrm>
                <a:off x="3072554" y="109384"/>
                <a:ext cx="270000" cy="471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1C64ABE-8B72-43DB-A100-BFE8B84EDD5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063914" y="100744"/>
                  <a:ext cx="2876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0620018-076A-40BA-9E02-03077AFB7D76}"/>
                    </a:ext>
                  </a:extLst>
                </p14:cNvPr>
                <p14:cNvContentPartPr/>
                <p14:nvPr/>
              </p14:nvContentPartPr>
              <p14:xfrm>
                <a:off x="3348314" y="389464"/>
                <a:ext cx="155520" cy="207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0620018-076A-40BA-9E02-03077AFB7D7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339314" y="380824"/>
                  <a:ext cx="1731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44082F0-0BF9-4DF7-A4B0-E6682A423F2C}"/>
                    </a:ext>
                  </a:extLst>
                </p14:cNvPr>
                <p14:cNvContentPartPr/>
                <p14:nvPr/>
              </p14:nvContentPartPr>
              <p14:xfrm>
                <a:off x="3889034" y="256264"/>
                <a:ext cx="174960" cy="298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44082F0-0BF9-4DF7-A4B0-E6682A423F2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80394" y="247624"/>
                  <a:ext cx="1926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93D5D69-FE36-405F-B337-2CBF26CD6CD9}"/>
                    </a:ext>
                  </a:extLst>
                </p14:cNvPr>
                <p14:cNvContentPartPr/>
                <p14:nvPr/>
              </p14:nvContentPartPr>
              <p14:xfrm>
                <a:off x="3975794" y="287584"/>
                <a:ext cx="262080" cy="161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93D5D69-FE36-405F-B337-2CBF26CD6CD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966794" y="278584"/>
                  <a:ext cx="279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868341D-DA9F-4880-B821-74BBF5A20ED5}"/>
                    </a:ext>
                  </a:extLst>
                </p14:cNvPr>
                <p14:cNvContentPartPr/>
                <p14:nvPr/>
              </p14:nvContentPartPr>
              <p14:xfrm>
                <a:off x="3979034" y="440584"/>
                <a:ext cx="169200" cy="105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868341D-DA9F-4880-B821-74BBF5A20ED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970034" y="431944"/>
                  <a:ext cx="1868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1922920-D82D-4FE9-B266-9A7E06854323}"/>
                    </a:ext>
                  </a:extLst>
                </p14:cNvPr>
                <p14:cNvContentPartPr/>
                <p14:nvPr/>
              </p14:nvContentPartPr>
              <p14:xfrm>
                <a:off x="4388354" y="445984"/>
                <a:ext cx="216360" cy="365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1922920-D82D-4FE9-B266-9A7E0685432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79354" y="437344"/>
                  <a:ext cx="2340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F9FDED2-0FDF-4DE3-98A7-B89BDB27553A}"/>
                    </a:ext>
                  </a:extLst>
                </p14:cNvPr>
                <p14:cNvContentPartPr/>
                <p14:nvPr/>
              </p14:nvContentPartPr>
              <p14:xfrm>
                <a:off x="4522994" y="330784"/>
                <a:ext cx="277200" cy="219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F9FDED2-0FDF-4DE3-98A7-B89BDB27553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513994" y="321784"/>
                  <a:ext cx="294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A1CC17A-CC0F-4100-9864-4D8F164CCDCF}"/>
                    </a:ext>
                  </a:extLst>
                </p14:cNvPr>
                <p14:cNvContentPartPr/>
                <p14:nvPr/>
              </p14:nvContentPartPr>
              <p14:xfrm>
                <a:off x="4847354" y="404584"/>
                <a:ext cx="112320" cy="137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A1CC17A-CC0F-4100-9864-4D8F164CCDC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38354" y="395584"/>
                  <a:ext cx="129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0A0E572-7672-4ABB-9DC9-2B1FC4A36838}"/>
                    </a:ext>
                  </a:extLst>
                </p14:cNvPr>
                <p14:cNvContentPartPr/>
                <p14:nvPr/>
              </p14:nvContentPartPr>
              <p14:xfrm>
                <a:off x="4994954" y="330064"/>
                <a:ext cx="230040" cy="212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0A0E572-7672-4ABB-9DC9-2B1FC4A3683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985954" y="321424"/>
                  <a:ext cx="2476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00D4786-83F6-47F1-91C5-07FD7AEE3BE1}"/>
                    </a:ext>
                  </a:extLst>
                </p14:cNvPr>
                <p14:cNvContentPartPr/>
                <p14:nvPr/>
              </p14:nvContentPartPr>
              <p14:xfrm>
                <a:off x="5159114" y="335464"/>
                <a:ext cx="198360" cy="231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00D4786-83F6-47F1-91C5-07FD7AEE3BE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50474" y="326464"/>
                  <a:ext cx="2160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3BA5674-B72F-4D78-8809-D9BA879D30DD}"/>
                    </a:ext>
                  </a:extLst>
                </p14:cNvPr>
                <p14:cNvContentPartPr/>
                <p14:nvPr/>
              </p14:nvContentPartPr>
              <p14:xfrm>
                <a:off x="5488514" y="437344"/>
                <a:ext cx="60120" cy="107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3BA5674-B72F-4D78-8809-D9BA879D30D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479514" y="428704"/>
                  <a:ext cx="777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446DD9B-BD85-4130-9BE8-D15A46E568FB}"/>
                    </a:ext>
                  </a:extLst>
                </p14:cNvPr>
                <p14:cNvContentPartPr/>
                <p14:nvPr/>
              </p14:nvContentPartPr>
              <p14:xfrm>
                <a:off x="5666354" y="169144"/>
                <a:ext cx="200520" cy="404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446DD9B-BD85-4130-9BE8-D15A46E568F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657714" y="160144"/>
                  <a:ext cx="2181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309F802-77DF-4785-828F-6CE26502CC41}"/>
                    </a:ext>
                  </a:extLst>
                </p14:cNvPr>
                <p14:cNvContentPartPr/>
                <p14:nvPr/>
              </p14:nvContentPartPr>
              <p14:xfrm>
                <a:off x="5966234" y="141784"/>
                <a:ext cx="204480" cy="378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309F802-77DF-4785-828F-6CE26502CC4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957594" y="132784"/>
                  <a:ext cx="22212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E24AE3F-3089-426D-8D31-1293F93F1140}"/>
                    </a:ext>
                  </a:extLst>
                </p14:cNvPr>
                <p14:cNvContentPartPr/>
                <p14:nvPr/>
              </p14:nvContentPartPr>
              <p14:xfrm>
                <a:off x="6095834" y="364984"/>
                <a:ext cx="195480" cy="163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E24AE3F-3089-426D-8D31-1293F93F114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87194" y="355984"/>
                  <a:ext cx="213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1C607C8-72D5-4C17-9EA4-3143F5CA6C9A}"/>
                    </a:ext>
                  </a:extLst>
                </p14:cNvPr>
                <p14:cNvContentPartPr/>
                <p14:nvPr/>
              </p14:nvContentPartPr>
              <p14:xfrm>
                <a:off x="3372794" y="796264"/>
                <a:ext cx="135000" cy="359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1C607C8-72D5-4C17-9EA4-3143F5CA6C9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363794" y="787264"/>
                  <a:ext cx="1526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FEB0F05-E855-4DD1-ACFF-9A1805BE3FD8}"/>
                    </a:ext>
                  </a:extLst>
                </p14:cNvPr>
                <p14:cNvContentPartPr/>
                <p14:nvPr/>
              </p14:nvContentPartPr>
              <p14:xfrm>
                <a:off x="3928994" y="703024"/>
                <a:ext cx="180720" cy="432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FEB0F05-E855-4DD1-ACFF-9A1805BE3FD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920354" y="694024"/>
                  <a:ext cx="1983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7890C38-5206-4D08-A4AA-229AFA6801E4}"/>
                    </a:ext>
                  </a:extLst>
                </p14:cNvPr>
                <p14:cNvContentPartPr/>
                <p14:nvPr/>
              </p14:nvContentPartPr>
              <p14:xfrm>
                <a:off x="3779234" y="908584"/>
                <a:ext cx="429120" cy="97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7890C38-5206-4D08-A4AA-229AFA6801E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70234" y="899944"/>
                  <a:ext cx="446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ABF4453-A529-453F-AC97-9A9D4292D200}"/>
                    </a:ext>
                  </a:extLst>
                </p14:cNvPr>
                <p14:cNvContentPartPr/>
                <p14:nvPr/>
              </p14:nvContentPartPr>
              <p14:xfrm>
                <a:off x="4182434" y="925864"/>
                <a:ext cx="210240" cy="164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ABF4453-A529-453F-AC97-9A9D4292D20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173794" y="917224"/>
                  <a:ext cx="227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D622639-3FFB-42F2-B7EA-6AE0546A7CDA}"/>
                    </a:ext>
                  </a:extLst>
                </p14:cNvPr>
                <p14:cNvContentPartPr/>
                <p14:nvPr/>
              </p14:nvContentPartPr>
              <p14:xfrm>
                <a:off x="4464314" y="971224"/>
                <a:ext cx="37080" cy="111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D622639-3FFB-42F2-B7EA-6AE0546A7CD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455314" y="962584"/>
                  <a:ext cx="547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FDE03A7-EE73-4060-BEE3-7EA35DD59CC9}"/>
                    </a:ext>
                  </a:extLst>
                </p14:cNvPr>
                <p14:cNvContentPartPr/>
                <p14:nvPr/>
              </p14:nvContentPartPr>
              <p14:xfrm>
                <a:off x="4573394" y="853504"/>
                <a:ext cx="14400" cy="14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FDE03A7-EE73-4060-BEE3-7EA35DD59CC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564754" y="844864"/>
                  <a:ext cx="32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8FFCA00-8297-49F7-9C56-11F63A09CF69}"/>
                    </a:ext>
                  </a:extLst>
                </p14:cNvPr>
                <p14:cNvContentPartPr/>
                <p14:nvPr/>
              </p14:nvContentPartPr>
              <p14:xfrm>
                <a:off x="4636034" y="953584"/>
                <a:ext cx="134280" cy="143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8FFCA00-8297-49F7-9C56-11F63A09CF6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627394" y="944584"/>
                  <a:ext cx="151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DD9C8FB-EFF3-4B0B-AE74-9FD8F1C6D614}"/>
                    </a:ext>
                  </a:extLst>
                </p14:cNvPr>
                <p14:cNvContentPartPr/>
                <p14:nvPr/>
              </p14:nvContentPartPr>
              <p14:xfrm>
                <a:off x="5017634" y="743344"/>
                <a:ext cx="160920" cy="350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DD9C8FB-EFF3-4B0B-AE74-9FD8F1C6D61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008994" y="734344"/>
                  <a:ext cx="1785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F096B46-11FA-4847-B178-64A9C90941CF}"/>
                    </a:ext>
                  </a:extLst>
                </p14:cNvPr>
                <p14:cNvContentPartPr/>
                <p14:nvPr/>
              </p14:nvContentPartPr>
              <p14:xfrm>
                <a:off x="5642594" y="979144"/>
                <a:ext cx="2880" cy="2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F096B46-11FA-4847-B178-64A9C90941C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633594" y="970144"/>
                  <a:ext cx="20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4700BEA-31A7-416A-8514-A2FB2711E3F4}"/>
                    </a:ext>
                  </a:extLst>
                </p14:cNvPr>
                <p14:cNvContentPartPr/>
                <p14:nvPr/>
              </p14:nvContentPartPr>
              <p14:xfrm>
                <a:off x="5551514" y="685744"/>
                <a:ext cx="208800" cy="4230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4700BEA-31A7-416A-8514-A2FB2711E3F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42514" y="676744"/>
                  <a:ext cx="2264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19E9752-1510-4DF7-89F8-279CC13C0CC6}"/>
                    </a:ext>
                  </a:extLst>
                </p14:cNvPr>
                <p14:cNvContentPartPr/>
                <p14:nvPr/>
              </p14:nvContentPartPr>
              <p14:xfrm>
                <a:off x="5847074" y="915784"/>
                <a:ext cx="164880" cy="134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19E9752-1510-4DF7-89F8-279CC13C0CC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838074" y="906784"/>
                  <a:ext cx="182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412C8E2-E9CE-4558-80E0-B724075EC4F8}"/>
                    </a:ext>
                  </a:extLst>
                </p14:cNvPr>
                <p14:cNvContentPartPr/>
                <p14:nvPr/>
              </p14:nvContentPartPr>
              <p14:xfrm>
                <a:off x="6083954" y="869704"/>
                <a:ext cx="162720" cy="188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412C8E2-E9CE-4558-80E0-B724075EC4F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075314" y="861064"/>
                  <a:ext cx="180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046507C-D06C-43FF-95B2-828574198361}"/>
                    </a:ext>
                  </a:extLst>
                </p14:cNvPr>
                <p14:cNvContentPartPr/>
                <p14:nvPr/>
              </p14:nvContentPartPr>
              <p14:xfrm>
                <a:off x="497114" y="1061584"/>
                <a:ext cx="429480" cy="221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046507C-D06C-43FF-95B2-82857419836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88474" y="1052944"/>
                  <a:ext cx="447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BD8DDCE-59DD-4504-BDE8-5BA1DBA0EF7F}"/>
                    </a:ext>
                  </a:extLst>
                </p14:cNvPr>
                <p14:cNvContentPartPr/>
                <p14:nvPr/>
              </p14:nvContentPartPr>
              <p14:xfrm>
                <a:off x="982034" y="1079224"/>
                <a:ext cx="177840" cy="146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BD8DDCE-59DD-4504-BDE8-5BA1DBA0EF7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73394" y="1070224"/>
                  <a:ext cx="195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2FD0513-B4FB-456A-838F-7CF89DA6752F}"/>
                    </a:ext>
                  </a:extLst>
                </p14:cNvPr>
                <p14:cNvContentPartPr/>
                <p14:nvPr/>
              </p14:nvContentPartPr>
              <p14:xfrm>
                <a:off x="1307834" y="842344"/>
                <a:ext cx="160200" cy="378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2FD0513-B4FB-456A-838F-7CF89DA6752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299194" y="833704"/>
                  <a:ext cx="1778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1AC38B2-C07D-4732-852F-99176808584F}"/>
                    </a:ext>
                  </a:extLst>
                </p14:cNvPr>
                <p14:cNvContentPartPr/>
                <p14:nvPr/>
              </p14:nvContentPartPr>
              <p14:xfrm>
                <a:off x="1525274" y="790864"/>
                <a:ext cx="168840" cy="411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1AC38B2-C07D-4732-852F-99176808584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516634" y="782224"/>
                  <a:ext cx="1864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95793F6-1787-4ACA-BBBB-A164E5C98EE3}"/>
                    </a:ext>
                  </a:extLst>
                </p14:cNvPr>
                <p14:cNvContentPartPr/>
                <p14:nvPr/>
              </p14:nvContentPartPr>
              <p14:xfrm>
                <a:off x="1479554" y="1012264"/>
                <a:ext cx="239400" cy="56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95793F6-1787-4ACA-BBBB-A164E5C98EE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470554" y="1003624"/>
                  <a:ext cx="2570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685091F-43E9-448C-B397-9CC297DAC9E1}"/>
                    </a:ext>
                  </a:extLst>
                </p14:cNvPr>
                <p14:cNvContentPartPr/>
                <p14:nvPr/>
              </p14:nvContentPartPr>
              <p14:xfrm>
                <a:off x="1775474" y="1040344"/>
                <a:ext cx="28800" cy="110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685091F-43E9-448C-B397-9CC297DAC9E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766834" y="1031704"/>
                  <a:ext cx="46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340C204-0FBE-414D-BBCF-BD660409C36D}"/>
                    </a:ext>
                  </a:extLst>
                </p14:cNvPr>
                <p14:cNvContentPartPr/>
                <p14:nvPr/>
              </p14:nvContentPartPr>
              <p14:xfrm>
                <a:off x="1876274" y="836944"/>
                <a:ext cx="51480" cy="41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340C204-0FBE-414D-BBCF-BD660409C36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867634" y="827944"/>
                  <a:ext cx="691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2B563D8-FEC9-448D-9012-C047F58848D2}"/>
                    </a:ext>
                  </a:extLst>
                </p14:cNvPr>
                <p14:cNvContentPartPr/>
                <p14:nvPr/>
              </p14:nvContentPartPr>
              <p14:xfrm>
                <a:off x="1940714" y="1036024"/>
                <a:ext cx="206640" cy="151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2B563D8-FEC9-448D-9012-C047F58848D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932074" y="1027024"/>
                  <a:ext cx="2242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409787E-6CA4-4D12-9710-DE9DCCE6A19D}"/>
                    </a:ext>
                  </a:extLst>
                </p14:cNvPr>
                <p14:cNvContentPartPr/>
                <p14:nvPr/>
              </p14:nvContentPartPr>
              <p14:xfrm>
                <a:off x="2224754" y="1041064"/>
                <a:ext cx="120240" cy="128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409787E-6CA4-4D12-9710-DE9DCCE6A19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216114" y="1032064"/>
                  <a:ext cx="137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311F85F-590C-4552-8378-0C7B6A5F1B71}"/>
                    </a:ext>
                  </a:extLst>
                </p14:cNvPr>
                <p14:cNvContentPartPr/>
                <p14:nvPr/>
              </p14:nvContentPartPr>
              <p14:xfrm>
                <a:off x="2442194" y="1013344"/>
                <a:ext cx="316800" cy="131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311F85F-590C-4552-8378-0C7B6A5F1B7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433554" y="1004344"/>
                  <a:ext cx="334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EE80032-988A-46C3-B8C1-B8CFC91577AA}"/>
                    </a:ext>
                  </a:extLst>
                </p14:cNvPr>
                <p14:cNvContentPartPr/>
                <p14:nvPr/>
              </p14:nvContentPartPr>
              <p14:xfrm>
                <a:off x="2856194" y="1017304"/>
                <a:ext cx="39240" cy="136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EE80032-988A-46C3-B8C1-B8CFC91577A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847554" y="1008664"/>
                  <a:ext cx="56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8C414A8-2A5B-4949-9F21-6D8569891216}"/>
                    </a:ext>
                  </a:extLst>
                </p14:cNvPr>
                <p14:cNvContentPartPr/>
                <p14:nvPr/>
              </p14:nvContentPartPr>
              <p14:xfrm>
                <a:off x="2960954" y="893824"/>
                <a:ext cx="33840" cy="20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8C414A8-2A5B-4949-9F21-6D856989121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951954" y="884824"/>
                  <a:ext cx="51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B66B081-36F1-4D90-B3B0-21B1A89B342A}"/>
                    </a:ext>
                  </a:extLst>
                </p14:cNvPr>
                <p14:cNvContentPartPr/>
                <p14:nvPr/>
              </p14:nvContentPartPr>
              <p14:xfrm>
                <a:off x="3018194" y="1015504"/>
                <a:ext cx="128880" cy="133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B66B081-36F1-4D90-B3B0-21B1A89B342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009194" y="1006864"/>
                  <a:ext cx="146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B71B829-78AA-4BBB-877C-0090896D4604}"/>
                    </a:ext>
                  </a:extLst>
                </p14:cNvPr>
                <p14:cNvContentPartPr/>
                <p14:nvPr/>
              </p14:nvContentPartPr>
              <p14:xfrm>
                <a:off x="621314" y="1585384"/>
                <a:ext cx="272880" cy="2358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B71B829-78AA-4BBB-877C-0090896D460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12314" y="1576384"/>
                  <a:ext cx="290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F6A8376-170F-44FE-84B5-450256DC5AD1}"/>
                    </a:ext>
                  </a:extLst>
                </p14:cNvPr>
                <p14:cNvContentPartPr/>
                <p14:nvPr/>
              </p14:nvContentPartPr>
              <p14:xfrm>
                <a:off x="901394" y="1617784"/>
                <a:ext cx="229680" cy="1656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F6A8376-170F-44FE-84B5-450256DC5AD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92394" y="1609144"/>
                  <a:ext cx="247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A8B48B0-A047-43F5-BE7E-7B9716F20CA7}"/>
                    </a:ext>
                  </a:extLst>
                </p14:cNvPr>
                <p14:cNvContentPartPr/>
                <p14:nvPr/>
              </p14:nvContentPartPr>
              <p14:xfrm>
                <a:off x="1268234" y="1441024"/>
                <a:ext cx="234360" cy="3949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A8B48B0-A047-43F5-BE7E-7B9716F20CA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259234" y="1432384"/>
                  <a:ext cx="2520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B5DCDC2-B312-4522-A05C-C085FFCAEA9F}"/>
                    </a:ext>
                  </a:extLst>
                </p14:cNvPr>
                <p14:cNvContentPartPr/>
                <p14:nvPr/>
              </p14:nvContentPartPr>
              <p14:xfrm>
                <a:off x="1189394" y="1581064"/>
                <a:ext cx="392760" cy="846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B5DCDC2-B312-4522-A05C-C085FFCAEA9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80394" y="1572424"/>
                  <a:ext cx="410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659DA94-4A2F-422C-82CA-6D27B8DD631C}"/>
                    </a:ext>
                  </a:extLst>
                </p14:cNvPr>
                <p14:cNvContentPartPr/>
                <p14:nvPr/>
              </p14:nvContentPartPr>
              <p14:xfrm>
                <a:off x="1759274" y="1659904"/>
                <a:ext cx="165960" cy="1609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659DA94-4A2F-422C-82CA-6D27B8DD631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750274" y="1651264"/>
                  <a:ext cx="1836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92C46DA-F935-40A9-BAEE-41861C48776B}"/>
                    </a:ext>
                  </a:extLst>
                </p14:cNvPr>
                <p14:cNvContentPartPr/>
                <p14:nvPr/>
              </p14:nvContentPartPr>
              <p14:xfrm>
                <a:off x="2106314" y="1298824"/>
                <a:ext cx="310680" cy="5248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92C46DA-F935-40A9-BAEE-41861C48776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097674" y="1289824"/>
                  <a:ext cx="32832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D5A8930-2122-46E2-9C72-52BA9D9DCF5D}"/>
                    </a:ext>
                  </a:extLst>
                </p14:cNvPr>
                <p14:cNvContentPartPr/>
                <p14:nvPr/>
              </p14:nvContentPartPr>
              <p14:xfrm>
                <a:off x="2086514" y="1645864"/>
                <a:ext cx="216720" cy="784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D5A8930-2122-46E2-9C72-52BA9D9DCF5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077514" y="1637224"/>
                  <a:ext cx="234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796FF4B-10C0-4982-9E75-0CF94D828F67}"/>
                    </a:ext>
                  </a:extLst>
                </p14:cNvPr>
                <p14:cNvContentPartPr/>
                <p14:nvPr/>
              </p14:nvContentPartPr>
              <p14:xfrm>
                <a:off x="2458034" y="1677184"/>
                <a:ext cx="205920" cy="3700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796FF4B-10C0-4982-9E75-0CF94D828F6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449394" y="1668184"/>
                  <a:ext cx="2235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F6CF7E0-FBED-4FDE-A863-EBE2C7C0391E}"/>
                    </a:ext>
                  </a:extLst>
                </p14:cNvPr>
                <p14:cNvContentPartPr/>
                <p14:nvPr/>
              </p14:nvContentPartPr>
              <p14:xfrm>
                <a:off x="2628674" y="1560904"/>
                <a:ext cx="293040" cy="2084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F6CF7E0-FBED-4FDE-A863-EBE2C7C0391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620034" y="1551904"/>
                  <a:ext cx="3106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E2BAB5A-32F9-4F70-BCD7-AEF065C14EAF}"/>
                    </a:ext>
                  </a:extLst>
                </p14:cNvPr>
                <p14:cNvContentPartPr/>
                <p14:nvPr/>
              </p14:nvContentPartPr>
              <p14:xfrm>
                <a:off x="2966354" y="1578184"/>
                <a:ext cx="234000" cy="2012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E2BAB5A-32F9-4F70-BCD7-AEF065C14EA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957354" y="1569184"/>
                  <a:ext cx="251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EBA753E-27B0-47B9-850F-7AC26EA260FB}"/>
                    </a:ext>
                  </a:extLst>
                </p14:cNvPr>
                <p14:cNvContentPartPr/>
                <p14:nvPr/>
              </p14:nvContentPartPr>
              <p14:xfrm>
                <a:off x="3203954" y="1624624"/>
                <a:ext cx="134280" cy="1123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EBA753E-27B0-47B9-850F-7AC26EA260F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195314" y="1615624"/>
                  <a:ext cx="151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AD001A9-267E-4CAD-B2A4-BF4442344BF2}"/>
                    </a:ext>
                  </a:extLst>
                </p14:cNvPr>
                <p14:cNvContentPartPr/>
                <p14:nvPr/>
              </p14:nvContentPartPr>
              <p14:xfrm>
                <a:off x="3475394" y="1345984"/>
                <a:ext cx="242640" cy="4158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AD001A9-267E-4CAD-B2A4-BF4442344BF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66394" y="1337344"/>
                  <a:ext cx="26028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AB4F3A7-8D92-449E-9FED-8AF775C232AF}"/>
                    </a:ext>
                  </a:extLst>
                </p14:cNvPr>
                <p14:cNvContentPartPr/>
                <p14:nvPr/>
              </p14:nvContentPartPr>
              <p14:xfrm>
                <a:off x="3821354" y="1606264"/>
                <a:ext cx="153000" cy="1501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AB4F3A7-8D92-449E-9FED-8AF775C232A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812714" y="1597264"/>
                  <a:ext cx="170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3F74516-526B-4F70-A5A0-31FAE8A8FD97}"/>
                    </a:ext>
                  </a:extLst>
                </p14:cNvPr>
                <p14:cNvContentPartPr/>
                <p14:nvPr/>
              </p14:nvContentPartPr>
              <p14:xfrm>
                <a:off x="4140314" y="1386664"/>
                <a:ext cx="282240" cy="3740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3F74516-526B-4F70-A5A0-31FAE8A8FD9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131314" y="1378024"/>
                  <a:ext cx="299880" cy="39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18587EA8-6B57-4BEF-BE5D-167C2344B8C4}"/>
              </a:ext>
            </a:extLst>
          </p:cNvPr>
          <p:cNvGrpSpPr/>
          <p:nvPr/>
        </p:nvGrpSpPr>
        <p:grpSpPr>
          <a:xfrm>
            <a:off x="4544594" y="1331944"/>
            <a:ext cx="1374120" cy="441000"/>
            <a:chOff x="4544594" y="1331944"/>
            <a:chExt cx="1374120" cy="44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D354427-A381-4BC4-9E3B-B51B4B3E8751}"/>
                    </a:ext>
                  </a:extLst>
                </p14:cNvPr>
                <p14:cNvContentPartPr/>
                <p14:nvPr/>
              </p14:nvContentPartPr>
              <p14:xfrm>
                <a:off x="4544594" y="1642624"/>
                <a:ext cx="68400" cy="1303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D354427-A381-4BC4-9E3B-B51B4B3E875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535594" y="1633984"/>
                  <a:ext cx="86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6A67ABE8-C81F-4074-9159-B1AAD4E0ACF9}"/>
                    </a:ext>
                  </a:extLst>
                </p14:cNvPr>
                <p14:cNvContentPartPr/>
                <p14:nvPr/>
              </p14:nvContentPartPr>
              <p14:xfrm>
                <a:off x="4622714" y="1548304"/>
                <a:ext cx="16560" cy="241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6A67ABE8-C81F-4074-9159-B1AAD4E0ACF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613714" y="1539664"/>
                  <a:ext cx="34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9D4E71E-B81C-4248-831E-89A02FD657A6}"/>
                    </a:ext>
                  </a:extLst>
                </p14:cNvPr>
                <p14:cNvContentPartPr/>
                <p14:nvPr/>
              </p14:nvContentPartPr>
              <p14:xfrm>
                <a:off x="4710194" y="1393864"/>
                <a:ext cx="205920" cy="3654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9D4E71E-B81C-4248-831E-89A02FD657A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701554" y="1385224"/>
                  <a:ext cx="2235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606F28B-0B0A-4A2D-A80C-78ADFA155A1D}"/>
                    </a:ext>
                  </a:extLst>
                </p14:cNvPr>
                <p14:cNvContentPartPr/>
                <p14:nvPr/>
              </p14:nvContentPartPr>
              <p14:xfrm>
                <a:off x="4841234" y="1655224"/>
                <a:ext cx="52920" cy="1026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606F28B-0B0A-4A2D-A80C-78ADFA155A1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832234" y="1646224"/>
                  <a:ext cx="70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CFC4EF5-47C1-4F8F-92EC-2EEF7AABA85A}"/>
                    </a:ext>
                  </a:extLst>
                </p14:cNvPr>
                <p14:cNvContentPartPr/>
                <p14:nvPr/>
              </p14:nvContentPartPr>
              <p14:xfrm>
                <a:off x="5123114" y="1331944"/>
                <a:ext cx="241200" cy="4154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CFC4EF5-47C1-4F8F-92EC-2EEF7AABA85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114474" y="1323304"/>
                  <a:ext cx="2588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C6CEC49-93B6-4EB6-A1F8-C9FECB99E4BF}"/>
                    </a:ext>
                  </a:extLst>
                </p14:cNvPr>
                <p14:cNvContentPartPr/>
                <p14:nvPr/>
              </p14:nvContentPartPr>
              <p14:xfrm>
                <a:off x="5055074" y="1579984"/>
                <a:ext cx="362880" cy="1533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C6CEC49-93B6-4EB6-A1F8-C9FECB99E4B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046074" y="1571344"/>
                  <a:ext cx="38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45D0465-3527-44F0-AAD5-8A2A36B201FE}"/>
                    </a:ext>
                  </a:extLst>
                </p14:cNvPr>
                <p14:cNvContentPartPr/>
                <p14:nvPr/>
              </p14:nvContentPartPr>
              <p14:xfrm>
                <a:off x="5513714" y="1583584"/>
                <a:ext cx="131400" cy="1429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45D0465-3527-44F0-AAD5-8A2A36B201F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504714" y="1574584"/>
                  <a:ext cx="149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4229C4F-B564-431B-B69F-E78D63859107}"/>
                    </a:ext>
                  </a:extLst>
                </p14:cNvPr>
                <p14:cNvContentPartPr/>
                <p14:nvPr/>
              </p14:nvContentPartPr>
              <p14:xfrm>
                <a:off x="5714954" y="1541464"/>
                <a:ext cx="203760" cy="1983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4229C4F-B564-431B-B69F-E78D6385910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706314" y="1532464"/>
                  <a:ext cx="2214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A150504C-E203-4E43-8A61-852A2C57ADA2}"/>
              </a:ext>
            </a:extLst>
          </p:cNvPr>
          <p:cNvGrpSpPr/>
          <p:nvPr/>
        </p:nvGrpSpPr>
        <p:grpSpPr>
          <a:xfrm>
            <a:off x="6207794" y="1470184"/>
            <a:ext cx="415440" cy="413640"/>
            <a:chOff x="6207794" y="1470184"/>
            <a:chExt cx="415440" cy="4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8F76CA8-6678-4897-8E3E-B4C1FC4F8698}"/>
                    </a:ext>
                  </a:extLst>
                </p14:cNvPr>
                <p14:cNvContentPartPr/>
                <p14:nvPr/>
              </p14:nvContentPartPr>
              <p14:xfrm>
                <a:off x="6207794" y="1603384"/>
                <a:ext cx="146520" cy="2804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8F76CA8-6678-4897-8E3E-B4C1FC4F869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199154" y="1594384"/>
                  <a:ext cx="1641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56AC9546-CBC5-4989-A07E-67453F21A23A}"/>
                    </a:ext>
                  </a:extLst>
                </p14:cNvPr>
                <p14:cNvContentPartPr/>
                <p14:nvPr/>
              </p14:nvContentPartPr>
              <p14:xfrm>
                <a:off x="6346754" y="1470184"/>
                <a:ext cx="275040" cy="2026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56AC9546-CBC5-4989-A07E-67453F21A23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338114" y="1461184"/>
                  <a:ext cx="2926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F7B844E-C8E5-4D69-9985-1038DB55AD5C}"/>
                    </a:ext>
                  </a:extLst>
                </p14:cNvPr>
                <p14:cNvContentPartPr/>
                <p14:nvPr/>
              </p14:nvContentPartPr>
              <p14:xfrm>
                <a:off x="6590834" y="1691944"/>
                <a:ext cx="27720" cy="5616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F7B844E-C8E5-4D69-9985-1038DB55AD5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582194" y="1682944"/>
                  <a:ext cx="453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9D93EBC-E6D0-45E0-A0DF-7E885E80DFB6}"/>
                    </a:ext>
                  </a:extLst>
                </p14:cNvPr>
                <p14:cNvContentPartPr/>
                <p14:nvPr/>
              </p14:nvContentPartPr>
              <p14:xfrm>
                <a:off x="6554474" y="1708864"/>
                <a:ext cx="68760" cy="1062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9D93EBC-E6D0-45E0-A0DF-7E885E80DFB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545834" y="1699864"/>
                  <a:ext cx="8640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7DB00CD3-FEDE-4CE5-842F-635761C73306}"/>
              </a:ext>
            </a:extLst>
          </p:cNvPr>
          <p:cNvGrpSpPr/>
          <p:nvPr/>
        </p:nvGrpSpPr>
        <p:grpSpPr>
          <a:xfrm>
            <a:off x="6861554" y="1460824"/>
            <a:ext cx="827640" cy="425520"/>
            <a:chOff x="6861554" y="1460824"/>
            <a:chExt cx="827640" cy="4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D062086-7044-4881-809F-321B05B4664A}"/>
                    </a:ext>
                  </a:extLst>
                </p14:cNvPr>
                <p14:cNvContentPartPr/>
                <p14:nvPr/>
              </p14:nvContentPartPr>
              <p14:xfrm>
                <a:off x="6861554" y="1689784"/>
                <a:ext cx="87480" cy="1936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D062086-7044-4881-809F-321B05B4664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852554" y="1681144"/>
                  <a:ext cx="1051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677F7C2-9B2E-4B02-9705-17D281E404A9}"/>
                    </a:ext>
                  </a:extLst>
                </p14:cNvPr>
                <p14:cNvContentPartPr/>
                <p14:nvPr/>
              </p14:nvContentPartPr>
              <p14:xfrm>
                <a:off x="7035434" y="1619944"/>
                <a:ext cx="136080" cy="2664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677F7C2-9B2E-4B02-9705-17D281E404A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026434" y="1610944"/>
                  <a:ext cx="1537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870F6D26-EEE3-4A3C-93FD-0B5CACBA45D0}"/>
                    </a:ext>
                  </a:extLst>
                </p14:cNvPr>
                <p14:cNvContentPartPr/>
                <p14:nvPr/>
              </p14:nvContentPartPr>
              <p14:xfrm>
                <a:off x="7154234" y="1460824"/>
                <a:ext cx="254520" cy="2023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870F6D26-EEE3-4A3C-93FD-0B5CACBA45D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145594" y="1451824"/>
                  <a:ext cx="272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7CFE4FA-8615-48D9-B74F-A9C449874722}"/>
                    </a:ext>
                  </a:extLst>
                </p14:cNvPr>
                <p14:cNvContentPartPr/>
                <p14:nvPr/>
              </p14:nvContentPartPr>
              <p14:xfrm>
                <a:off x="7287434" y="1698784"/>
                <a:ext cx="169560" cy="1332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7CFE4FA-8615-48D9-B74F-A9C44987472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278434" y="1690144"/>
                  <a:ext cx="187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29A167B-F369-4F73-A659-55698A4BC279}"/>
                    </a:ext>
                  </a:extLst>
                </p14:cNvPr>
                <p14:cNvContentPartPr/>
                <p14:nvPr/>
              </p14:nvContentPartPr>
              <p14:xfrm>
                <a:off x="7607474" y="1704904"/>
                <a:ext cx="81720" cy="1807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29A167B-F369-4F73-A659-55698A4BC27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598474" y="1695904"/>
                  <a:ext cx="99360" cy="19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ABC2E0B2-A046-4C8B-A1CC-019620928166}"/>
                  </a:ext>
                </a:extLst>
              </p14:cNvPr>
              <p14:cNvContentPartPr/>
              <p14:nvPr/>
            </p14:nvContentPartPr>
            <p14:xfrm>
              <a:off x="7957754" y="1627864"/>
              <a:ext cx="19080" cy="1152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ABC2E0B2-A046-4C8B-A1CC-019620928166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7948754" y="1618864"/>
                <a:ext cx="3672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2" name="Group 301">
            <a:extLst>
              <a:ext uri="{FF2B5EF4-FFF2-40B4-BE49-F238E27FC236}">
                <a16:creationId xmlns:a16="http://schemas.microsoft.com/office/drawing/2014/main" id="{6B90BD47-178B-4AF9-9AE3-CE55096F2267}"/>
              </a:ext>
            </a:extLst>
          </p:cNvPr>
          <p:cNvGrpSpPr/>
          <p:nvPr/>
        </p:nvGrpSpPr>
        <p:grpSpPr>
          <a:xfrm>
            <a:off x="8209034" y="1472704"/>
            <a:ext cx="1449000" cy="417240"/>
            <a:chOff x="8209034" y="1472704"/>
            <a:chExt cx="1449000" cy="4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1638EC1D-96B2-43C3-AC4A-0E5FC935F567}"/>
                    </a:ext>
                  </a:extLst>
                </p14:cNvPr>
                <p14:cNvContentPartPr/>
                <p14:nvPr/>
              </p14:nvContentPartPr>
              <p14:xfrm>
                <a:off x="8209034" y="1626784"/>
                <a:ext cx="61200" cy="75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1638EC1D-96B2-43C3-AC4A-0E5FC935F56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200394" y="1617784"/>
                  <a:ext cx="78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4780BB0-11F3-4984-869E-0DF2FF2320C5}"/>
                    </a:ext>
                  </a:extLst>
                </p14:cNvPr>
                <p14:cNvContentPartPr/>
                <p14:nvPr/>
              </p14:nvContentPartPr>
              <p14:xfrm>
                <a:off x="8423234" y="1612384"/>
                <a:ext cx="87120" cy="205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4780BB0-11F3-4984-869E-0DF2FF2320C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414234" y="1603744"/>
                  <a:ext cx="1047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12CBC83-1834-4842-82B7-18A338108B9E}"/>
                    </a:ext>
                  </a:extLst>
                </p14:cNvPr>
                <p14:cNvContentPartPr/>
                <p14:nvPr/>
              </p14:nvContentPartPr>
              <p14:xfrm>
                <a:off x="8600714" y="1703464"/>
                <a:ext cx="134280" cy="1530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12CBC83-1834-4842-82B7-18A338108B9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592074" y="1694464"/>
                  <a:ext cx="151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94978E3E-BB54-4004-9F54-E3837DDA228A}"/>
                    </a:ext>
                  </a:extLst>
                </p14:cNvPr>
                <p14:cNvContentPartPr/>
                <p14:nvPr/>
              </p14:nvContentPartPr>
              <p14:xfrm>
                <a:off x="8856674" y="1637584"/>
                <a:ext cx="88920" cy="2523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94978E3E-BB54-4004-9F54-E3837DDA228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848034" y="1628944"/>
                  <a:ext cx="1065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51B4F4D4-3275-4E85-9037-D51F253669B0}"/>
                    </a:ext>
                  </a:extLst>
                </p14:cNvPr>
                <p14:cNvContentPartPr/>
                <p14:nvPr/>
              </p14:nvContentPartPr>
              <p14:xfrm>
                <a:off x="8956034" y="1472704"/>
                <a:ext cx="348840" cy="2113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51B4F4D4-3275-4E85-9037-D51F253669B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947034" y="1463704"/>
                  <a:ext cx="3664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61AFC89-1820-421C-9438-83102B63731B}"/>
                    </a:ext>
                  </a:extLst>
                </p14:cNvPr>
                <p14:cNvContentPartPr/>
                <p14:nvPr/>
              </p14:nvContentPartPr>
              <p14:xfrm>
                <a:off x="9211634" y="1660264"/>
                <a:ext cx="84240" cy="1832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61AFC89-1820-421C-9438-83102B63731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202994" y="1651264"/>
                  <a:ext cx="1018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1EA11AF-8DBD-47C7-9E12-AF5AC7825B60}"/>
                    </a:ext>
                  </a:extLst>
                </p14:cNvPr>
                <p14:cNvContentPartPr/>
                <p14:nvPr/>
              </p14:nvContentPartPr>
              <p14:xfrm>
                <a:off x="9242594" y="1683664"/>
                <a:ext cx="201240" cy="950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1EA11AF-8DBD-47C7-9E12-AF5AC7825B6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233954" y="1674664"/>
                  <a:ext cx="218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7CC6739-5D9C-415B-B947-A10F105C3155}"/>
                    </a:ext>
                  </a:extLst>
                </p14:cNvPr>
                <p14:cNvContentPartPr/>
                <p14:nvPr/>
              </p14:nvContentPartPr>
              <p14:xfrm>
                <a:off x="9244034" y="1811464"/>
                <a:ext cx="129600" cy="752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7CC6739-5D9C-415B-B947-A10F105C315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235034" y="1802824"/>
                  <a:ext cx="147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469E5C3-6D20-46F6-9AE8-F9D8DDBF15C3}"/>
                    </a:ext>
                  </a:extLst>
                </p14:cNvPr>
                <p14:cNvContentPartPr/>
                <p14:nvPr/>
              </p14:nvContentPartPr>
              <p14:xfrm>
                <a:off x="9633194" y="1800304"/>
                <a:ext cx="24840" cy="345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469E5C3-6D20-46F6-9AE8-F9D8DDBF15C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624194" y="1791664"/>
                  <a:ext cx="4248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BFF8EFA2-98EE-4EB7-AB63-D10131D6AD6D}"/>
              </a:ext>
            </a:extLst>
          </p:cNvPr>
          <p:cNvGrpSpPr/>
          <p:nvPr/>
        </p:nvGrpSpPr>
        <p:grpSpPr>
          <a:xfrm>
            <a:off x="6893954" y="2868784"/>
            <a:ext cx="5142960" cy="569520"/>
            <a:chOff x="6893954" y="2868784"/>
            <a:chExt cx="5142960" cy="56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A82AE3E-CD01-4790-BAC9-D3EA307CA7B1}"/>
                    </a:ext>
                  </a:extLst>
                </p14:cNvPr>
                <p14:cNvContentPartPr/>
                <p14:nvPr/>
              </p14:nvContentPartPr>
              <p14:xfrm>
                <a:off x="6893954" y="3147424"/>
                <a:ext cx="168480" cy="2833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A82AE3E-CD01-4790-BAC9-D3EA307CA7B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884954" y="3138784"/>
                  <a:ext cx="186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CD19B04-425F-4E07-8078-B8F418B550DB}"/>
                    </a:ext>
                  </a:extLst>
                </p14:cNvPr>
                <p14:cNvContentPartPr/>
                <p14:nvPr/>
              </p14:nvContentPartPr>
              <p14:xfrm>
                <a:off x="7049114" y="2962744"/>
                <a:ext cx="311760" cy="2127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CD19B04-425F-4E07-8078-B8F418B550D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040114" y="2954104"/>
                  <a:ext cx="329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5A7C50A-0336-42A9-8928-33C06774B97D}"/>
                    </a:ext>
                  </a:extLst>
                </p14:cNvPr>
                <p14:cNvContentPartPr/>
                <p14:nvPr/>
              </p14:nvContentPartPr>
              <p14:xfrm>
                <a:off x="7310834" y="3243184"/>
                <a:ext cx="50760" cy="1094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5A7C50A-0336-42A9-8928-33C06774B97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301834" y="3234184"/>
                  <a:ext cx="68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23FFB253-C7B3-4E3D-A10F-B5D3298CB274}"/>
                    </a:ext>
                  </a:extLst>
                </p14:cNvPr>
                <p14:cNvContentPartPr/>
                <p14:nvPr/>
              </p14:nvContentPartPr>
              <p14:xfrm>
                <a:off x="7564634" y="3040144"/>
                <a:ext cx="152280" cy="442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23FFB253-C7B3-4E3D-A10F-B5D3298CB27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555994" y="3031144"/>
                  <a:ext cx="169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2AD228E-3BFA-4CE4-8432-E84DE9F67A67}"/>
                    </a:ext>
                  </a:extLst>
                </p14:cNvPr>
                <p14:cNvContentPartPr/>
                <p14:nvPr/>
              </p14:nvContentPartPr>
              <p14:xfrm>
                <a:off x="7578314" y="3157144"/>
                <a:ext cx="149040" cy="2808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2AD228E-3BFA-4CE4-8432-E84DE9F67A6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69314" y="3148144"/>
                  <a:ext cx="166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5DB1594-19CC-48E6-8182-83FCBE23A833}"/>
                    </a:ext>
                  </a:extLst>
                </p14:cNvPr>
                <p14:cNvContentPartPr/>
                <p14:nvPr/>
              </p14:nvContentPartPr>
              <p14:xfrm>
                <a:off x="7843274" y="3091264"/>
                <a:ext cx="126360" cy="2642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5DB1594-19CC-48E6-8182-83FCBE23A83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834634" y="3082264"/>
                  <a:ext cx="1440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08BC55C-EFB6-4C55-B40B-4D72011DC78D}"/>
                    </a:ext>
                  </a:extLst>
                </p14:cNvPr>
                <p14:cNvContentPartPr/>
                <p14:nvPr/>
              </p14:nvContentPartPr>
              <p14:xfrm>
                <a:off x="7919594" y="2980024"/>
                <a:ext cx="293760" cy="1897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08BC55C-EFB6-4C55-B40B-4D72011DC78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910594" y="2971384"/>
                  <a:ext cx="311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F54426A4-F093-4AF3-8199-CEBB803B4DC7}"/>
                    </a:ext>
                  </a:extLst>
                </p14:cNvPr>
                <p14:cNvContentPartPr/>
                <p14:nvPr/>
              </p14:nvContentPartPr>
              <p14:xfrm>
                <a:off x="8136314" y="3183424"/>
                <a:ext cx="115560" cy="1393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F54426A4-F093-4AF3-8199-CEBB803B4DC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127314" y="3174424"/>
                  <a:ext cx="133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37F84D49-A3FF-417E-8935-EBEAA747DC78}"/>
                    </a:ext>
                  </a:extLst>
                </p14:cNvPr>
                <p14:cNvContentPartPr/>
                <p14:nvPr/>
              </p14:nvContentPartPr>
              <p14:xfrm>
                <a:off x="8454914" y="3004504"/>
                <a:ext cx="114840" cy="288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37F84D49-A3FF-417E-8935-EBEAA747DC7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445914" y="2995864"/>
                  <a:ext cx="132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A372847-731F-45AD-A7F4-CFC5B5E5DF96}"/>
                    </a:ext>
                  </a:extLst>
                </p14:cNvPr>
                <p14:cNvContentPartPr/>
                <p14:nvPr/>
              </p14:nvContentPartPr>
              <p14:xfrm>
                <a:off x="8454914" y="3075784"/>
                <a:ext cx="103680" cy="313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A372847-731F-45AD-A7F4-CFC5B5E5DF9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445914" y="3066784"/>
                  <a:ext cx="1213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0A854572-20F3-4509-B0F6-28A9D9E223E3}"/>
                    </a:ext>
                  </a:extLst>
                </p14:cNvPr>
                <p14:cNvContentPartPr/>
                <p14:nvPr/>
              </p14:nvContentPartPr>
              <p14:xfrm>
                <a:off x="8543834" y="3063544"/>
                <a:ext cx="166680" cy="27504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0A854572-20F3-4509-B0F6-28A9D9E223E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535194" y="3054544"/>
                  <a:ext cx="1843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FD60B2A2-3FE9-4C5A-AC81-DAB85E046425}"/>
                    </a:ext>
                  </a:extLst>
                </p14:cNvPr>
                <p14:cNvContentPartPr/>
                <p14:nvPr/>
              </p14:nvContentPartPr>
              <p14:xfrm>
                <a:off x="8660834" y="2921704"/>
                <a:ext cx="242640" cy="20700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FD60B2A2-3FE9-4C5A-AC81-DAB85E04642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651834" y="2912704"/>
                  <a:ext cx="260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36B61210-5387-4DAD-AC06-BEAB7B97EDFC}"/>
                    </a:ext>
                  </a:extLst>
                </p14:cNvPr>
                <p14:cNvContentPartPr/>
                <p14:nvPr/>
              </p14:nvContentPartPr>
              <p14:xfrm>
                <a:off x="8772794" y="3126544"/>
                <a:ext cx="204120" cy="16704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36B61210-5387-4DAD-AC06-BEAB7B97EDF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763794" y="3117904"/>
                  <a:ext cx="221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E0B09459-7658-4584-A067-625EA1D68310}"/>
                    </a:ext>
                  </a:extLst>
                </p14:cNvPr>
                <p14:cNvContentPartPr/>
                <p14:nvPr/>
              </p14:nvContentPartPr>
              <p14:xfrm>
                <a:off x="9092834" y="3025744"/>
                <a:ext cx="131400" cy="86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E0B09459-7658-4584-A067-625EA1D6831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083834" y="3017104"/>
                  <a:ext cx="1490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27A36C8-5897-4040-A327-DFA343AF90B0}"/>
                    </a:ext>
                  </a:extLst>
                </p14:cNvPr>
                <p14:cNvContentPartPr/>
                <p14:nvPr/>
              </p14:nvContentPartPr>
              <p14:xfrm>
                <a:off x="9128834" y="3084064"/>
                <a:ext cx="140040" cy="298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27A36C8-5897-4040-A327-DFA343AF90B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120194" y="3075424"/>
                  <a:ext cx="157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2B55FAC8-2BA7-4A2C-84B2-8AFE164CD80D}"/>
                    </a:ext>
                  </a:extLst>
                </p14:cNvPr>
                <p14:cNvContentPartPr/>
                <p14:nvPr/>
              </p14:nvContentPartPr>
              <p14:xfrm>
                <a:off x="9255194" y="3058144"/>
                <a:ext cx="154080" cy="2764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2B55FAC8-2BA7-4A2C-84B2-8AFE164CD80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246194" y="3049504"/>
                  <a:ext cx="171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826C1240-7592-4F39-AE0C-DBC4097CDD09}"/>
                    </a:ext>
                  </a:extLst>
                </p14:cNvPr>
                <p14:cNvContentPartPr/>
                <p14:nvPr/>
              </p14:nvContentPartPr>
              <p14:xfrm>
                <a:off x="9364274" y="2944744"/>
                <a:ext cx="256680" cy="21492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826C1240-7592-4F39-AE0C-DBC4097CDD0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355634" y="2936104"/>
                  <a:ext cx="274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3E9DB819-097A-49B2-AE38-91E6244974B9}"/>
                    </a:ext>
                  </a:extLst>
                </p14:cNvPr>
                <p14:cNvContentPartPr/>
                <p14:nvPr/>
              </p14:nvContentPartPr>
              <p14:xfrm>
                <a:off x="9577394" y="3169384"/>
                <a:ext cx="73440" cy="684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3E9DB819-097A-49B2-AE38-91E6244974B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568754" y="3160744"/>
                  <a:ext cx="910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BC34BDD6-2B6F-4244-A3A0-E1E2A3A99620}"/>
                    </a:ext>
                  </a:extLst>
                </p14:cNvPr>
                <p14:cNvContentPartPr/>
                <p14:nvPr/>
              </p14:nvContentPartPr>
              <p14:xfrm>
                <a:off x="9630314" y="3162184"/>
                <a:ext cx="109440" cy="1818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BC34BDD6-2B6F-4244-A3A0-E1E2A3A9962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621674" y="3153544"/>
                  <a:ext cx="1270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2A46ABCA-6A1F-4604-8403-FB0C66E10500}"/>
                    </a:ext>
                  </a:extLst>
                </p14:cNvPr>
                <p14:cNvContentPartPr/>
                <p14:nvPr/>
              </p14:nvContentPartPr>
              <p14:xfrm>
                <a:off x="9862514" y="3025384"/>
                <a:ext cx="92160" cy="183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2A46ABCA-6A1F-4604-8403-FB0C66E10500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853514" y="3016384"/>
                  <a:ext cx="109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39EEAF41-FBF5-44E6-98D4-B8A5FB337413}"/>
                    </a:ext>
                  </a:extLst>
                </p14:cNvPr>
                <p14:cNvContentPartPr/>
                <p14:nvPr/>
              </p14:nvContentPartPr>
              <p14:xfrm>
                <a:off x="9852794" y="3103504"/>
                <a:ext cx="121320" cy="273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39EEAF41-FBF5-44E6-98D4-B8A5FB33741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844154" y="3094864"/>
                  <a:ext cx="138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58CF93BC-1AD6-41B7-90C9-B7561266FAD9}"/>
                    </a:ext>
                  </a:extLst>
                </p14:cNvPr>
                <p14:cNvContentPartPr/>
                <p14:nvPr/>
              </p14:nvContentPartPr>
              <p14:xfrm>
                <a:off x="10003994" y="3073264"/>
                <a:ext cx="183240" cy="3301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58CF93BC-1AD6-41B7-90C9-B7561266FAD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9995354" y="3064264"/>
                  <a:ext cx="2008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F108F004-E381-42A2-A480-E502859C6EE1}"/>
                    </a:ext>
                  </a:extLst>
                </p14:cNvPr>
                <p14:cNvContentPartPr/>
                <p14:nvPr/>
              </p14:nvContentPartPr>
              <p14:xfrm>
                <a:off x="10118114" y="2959504"/>
                <a:ext cx="248040" cy="1994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F108F004-E381-42A2-A480-E502859C6EE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109474" y="2950504"/>
                  <a:ext cx="2656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46199D0-74E7-463D-8570-43A40476EB79}"/>
                    </a:ext>
                  </a:extLst>
                </p14:cNvPr>
                <p14:cNvContentPartPr/>
                <p14:nvPr/>
              </p14:nvContentPartPr>
              <p14:xfrm>
                <a:off x="10256714" y="3165064"/>
                <a:ext cx="206280" cy="1947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46199D0-74E7-463D-8570-43A40476EB7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0248074" y="3156064"/>
                  <a:ext cx="2239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AD7B353B-9789-4383-A198-D7225572F278}"/>
                    </a:ext>
                  </a:extLst>
                </p14:cNvPr>
                <p14:cNvContentPartPr/>
                <p14:nvPr/>
              </p14:nvContentPartPr>
              <p14:xfrm>
                <a:off x="10601234" y="3040504"/>
                <a:ext cx="111600" cy="108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AD7B353B-9789-4383-A198-D7225572F278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0592594" y="3031864"/>
                  <a:ext cx="129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960BD770-E005-4700-BD3B-D01D67E68F02}"/>
                    </a:ext>
                  </a:extLst>
                </p14:cNvPr>
                <p14:cNvContentPartPr/>
                <p14:nvPr/>
              </p14:nvContentPartPr>
              <p14:xfrm>
                <a:off x="10617434" y="3122944"/>
                <a:ext cx="103320" cy="72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960BD770-E005-4700-BD3B-D01D67E68F02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0608434" y="3113944"/>
                  <a:ext cx="120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CAC899F-95AE-4D5F-8DE1-8B5F92DB57ED}"/>
                    </a:ext>
                  </a:extLst>
                </p14:cNvPr>
                <p14:cNvContentPartPr/>
                <p14:nvPr/>
              </p14:nvContentPartPr>
              <p14:xfrm>
                <a:off x="10697714" y="3066064"/>
                <a:ext cx="231120" cy="3722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CAC899F-95AE-4D5F-8DE1-8B5F92DB57E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689074" y="3057064"/>
                  <a:ext cx="2487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E543F40E-9817-47F3-B3AE-80421E35BF3E}"/>
                    </a:ext>
                  </a:extLst>
                </p14:cNvPr>
                <p14:cNvContentPartPr/>
                <p14:nvPr/>
              </p14:nvContentPartPr>
              <p14:xfrm>
                <a:off x="10894634" y="2917384"/>
                <a:ext cx="307800" cy="1954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E543F40E-9817-47F3-B3AE-80421E35BF3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885634" y="2908384"/>
                  <a:ext cx="3254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79B787FB-57DA-450E-A650-4A21D8EA2288}"/>
                    </a:ext>
                  </a:extLst>
                </p14:cNvPr>
                <p14:cNvContentPartPr/>
                <p14:nvPr/>
              </p14:nvContentPartPr>
              <p14:xfrm>
                <a:off x="10990034" y="3135904"/>
                <a:ext cx="257400" cy="1749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79B787FB-57DA-450E-A650-4A21D8EA2288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0981034" y="3126904"/>
                  <a:ext cx="275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47BE1C0-DA0C-4D50-A9BE-51EFDB2D24F9}"/>
                    </a:ext>
                  </a:extLst>
                </p14:cNvPr>
                <p14:cNvContentPartPr/>
                <p14:nvPr/>
              </p14:nvContentPartPr>
              <p14:xfrm>
                <a:off x="11406554" y="3006304"/>
                <a:ext cx="154800" cy="388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47BE1C0-DA0C-4D50-A9BE-51EFDB2D24F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1397554" y="2997664"/>
                  <a:ext cx="172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E74A9061-BFE4-412E-AA15-7908552B2A71}"/>
                    </a:ext>
                  </a:extLst>
                </p14:cNvPr>
                <p14:cNvContentPartPr/>
                <p14:nvPr/>
              </p14:nvContentPartPr>
              <p14:xfrm>
                <a:off x="11401514" y="3130504"/>
                <a:ext cx="144000" cy="133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E74A9061-BFE4-412E-AA15-7908552B2A7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1392514" y="3121864"/>
                  <a:ext cx="161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67456719-D8B6-4999-B526-86E8C6BF96C9}"/>
                    </a:ext>
                  </a:extLst>
                </p14:cNvPr>
                <p14:cNvContentPartPr/>
                <p14:nvPr/>
              </p14:nvContentPartPr>
              <p14:xfrm>
                <a:off x="11899754" y="2868784"/>
                <a:ext cx="65880" cy="19728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67456719-D8B6-4999-B526-86E8C6BF96C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1891114" y="2860144"/>
                  <a:ext cx="835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3FF36306-57A9-413E-B6D1-3D07D63E090D}"/>
                    </a:ext>
                  </a:extLst>
                </p14:cNvPr>
                <p14:cNvContentPartPr/>
                <p14:nvPr/>
              </p14:nvContentPartPr>
              <p14:xfrm>
                <a:off x="11713634" y="3109984"/>
                <a:ext cx="235800" cy="3924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3FF36306-57A9-413E-B6D1-3D07D63E090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1704634" y="3100984"/>
                  <a:ext cx="253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5118D58-68C1-4F54-B62B-E5B29B4B1F20}"/>
                    </a:ext>
                  </a:extLst>
                </p14:cNvPr>
                <p14:cNvContentPartPr/>
                <p14:nvPr/>
              </p14:nvContentPartPr>
              <p14:xfrm>
                <a:off x="11955194" y="3110704"/>
                <a:ext cx="37800" cy="151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5118D58-68C1-4F54-B62B-E5B29B4B1F2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1946554" y="3101704"/>
                  <a:ext cx="55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DC99FF0C-3CBE-4168-8473-E9462A7AE55B}"/>
                    </a:ext>
                  </a:extLst>
                </p14:cNvPr>
                <p14:cNvContentPartPr/>
                <p14:nvPr/>
              </p14:nvContentPartPr>
              <p14:xfrm>
                <a:off x="11683754" y="3196744"/>
                <a:ext cx="353160" cy="19548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DC99FF0C-3CBE-4168-8473-E9462A7AE55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1675114" y="3188104"/>
                  <a:ext cx="370800" cy="21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6901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118B196-79AA-41E0-8296-E41C7A78074E}"/>
              </a:ext>
            </a:extLst>
          </p:cNvPr>
          <p:cNvGrpSpPr/>
          <p:nvPr/>
        </p:nvGrpSpPr>
        <p:grpSpPr>
          <a:xfrm>
            <a:off x="303074" y="151864"/>
            <a:ext cx="2615040" cy="443880"/>
            <a:chOff x="303074" y="151864"/>
            <a:chExt cx="2615040" cy="44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E7A046E-FA1C-46E1-BC6F-AEF9311E642D}"/>
                    </a:ext>
                  </a:extLst>
                </p14:cNvPr>
                <p14:cNvContentPartPr/>
                <p14:nvPr/>
              </p14:nvContentPartPr>
              <p14:xfrm>
                <a:off x="303074" y="231784"/>
                <a:ext cx="485640" cy="363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E7A046E-FA1C-46E1-BC6F-AEF9311E64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4434" y="223144"/>
                  <a:ext cx="5032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A5096F5-4E2F-4CAA-B9E7-A3B1B0F01614}"/>
                    </a:ext>
                  </a:extLst>
                </p14:cNvPr>
                <p14:cNvContentPartPr/>
                <p14:nvPr/>
              </p14:nvContentPartPr>
              <p14:xfrm>
                <a:off x="793394" y="423304"/>
                <a:ext cx="107280" cy="95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A5096F5-4E2F-4CAA-B9E7-A3B1B0F016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4754" y="414304"/>
                  <a:ext cx="124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AD77D99-8ADA-4FDB-94B1-2C1C3C345F09}"/>
                    </a:ext>
                  </a:extLst>
                </p14:cNvPr>
                <p14:cNvContentPartPr/>
                <p14:nvPr/>
              </p14:nvContentPartPr>
              <p14:xfrm>
                <a:off x="1054034" y="247264"/>
                <a:ext cx="134640" cy="265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AD77D99-8ADA-4FDB-94B1-2C1C3C345F0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5394" y="238624"/>
                  <a:ext cx="152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09D96E8-D6C9-43E7-AA51-380A10B94291}"/>
                    </a:ext>
                  </a:extLst>
                </p14:cNvPr>
                <p14:cNvContentPartPr/>
                <p14:nvPr/>
              </p14:nvContentPartPr>
              <p14:xfrm>
                <a:off x="1268954" y="151864"/>
                <a:ext cx="190800" cy="367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09D96E8-D6C9-43E7-AA51-380A10B942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59954" y="142864"/>
                  <a:ext cx="2084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5FF169-6A12-4B91-B6CE-7B5B27EAD930}"/>
                    </a:ext>
                  </a:extLst>
                </p14:cNvPr>
                <p14:cNvContentPartPr/>
                <p14:nvPr/>
              </p14:nvContentPartPr>
              <p14:xfrm>
                <a:off x="1246634" y="372904"/>
                <a:ext cx="131040" cy="34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5FF169-6A12-4B91-B6CE-7B5B27EAD9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37994" y="364264"/>
                  <a:ext cx="148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1877731-361D-4467-8452-4F94B4572E9E}"/>
                    </a:ext>
                  </a:extLst>
                </p14:cNvPr>
                <p14:cNvContentPartPr/>
                <p14:nvPr/>
              </p14:nvContentPartPr>
              <p14:xfrm>
                <a:off x="1448954" y="265624"/>
                <a:ext cx="133560" cy="224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1877731-361D-4467-8452-4F94B4572E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40314" y="256624"/>
                  <a:ext cx="151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F71C50-CADF-463A-A0B8-AFE6FF17F3EC}"/>
                    </a:ext>
                  </a:extLst>
                </p14:cNvPr>
                <p14:cNvContentPartPr/>
                <p14:nvPr/>
              </p14:nvContentPartPr>
              <p14:xfrm>
                <a:off x="1562714" y="305584"/>
                <a:ext cx="213120" cy="150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F71C50-CADF-463A-A0B8-AFE6FF17F3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54074" y="296584"/>
                  <a:ext cx="230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510600-B27C-435A-A47F-43AB83912C3E}"/>
                    </a:ext>
                  </a:extLst>
                </p14:cNvPr>
                <p14:cNvContentPartPr/>
                <p14:nvPr/>
              </p14:nvContentPartPr>
              <p14:xfrm>
                <a:off x="1840274" y="342304"/>
                <a:ext cx="117360" cy="139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510600-B27C-435A-A47F-43AB83912C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31274" y="333664"/>
                  <a:ext cx="135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140ED5-D18D-4918-906B-499641D03EE4}"/>
                    </a:ext>
                  </a:extLst>
                </p14:cNvPr>
                <p14:cNvContentPartPr/>
                <p14:nvPr/>
              </p14:nvContentPartPr>
              <p14:xfrm>
                <a:off x="2069594" y="333304"/>
                <a:ext cx="246240" cy="156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140ED5-D18D-4918-906B-499641D03E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60954" y="324664"/>
                  <a:ext cx="263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75E0847-CE11-46DE-A6D3-ED434E86923B}"/>
                    </a:ext>
                  </a:extLst>
                </p14:cNvPr>
                <p14:cNvContentPartPr/>
                <p14:nvPr/>
              </p14:nvContentPartPr>
              <p14:xfrm>
                <a:off x="2406194" y="364264"/>
                <a:ext cx="46800" cy="131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75E0847-CE11-46DE-A6D3-ED434E8692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97554" y="355624"/>
                  <a:ext cx="64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276E77-3414-46A4-A5D8-75E90F282EBF}"/>
                    </a:ext>
                  </a:extLst>
                </p14:cNvPr>
                <p14:cNvContentPartPr/>
                <p14:nvPr/>
              </p14:nvContentPartPr>
              <p14:xfrm>
                <a:off x="2546234" y="376144"/>
                <a:ext cx="119520" cy="109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276E77-3414-46A4-A5D8-75E90F282E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37234" y="367144"/>
                  <a:ext cx="137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BE7939-6F40-48A1-9589-C3218B54E338}"/>
                    </a:ext>
                  </a:extLst>
                </p14:cNvPr>
                <p14:cNvContentPartPr/>
                <p14:nvPr/>
              </p14:nvContentPartPr>
              <p14:xfrm>
                <a:off x="2847194" y="217744"/>
                <a:ext cx="70920" cy="27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BE7939-6F40-48A1-9589-C3218B54E3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38194" y="208744"/>
                  <a:ext cx="88560" cy="2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6EDCAC-4DA6-48B4-8F62-424C54C47F5C}"/>
              </a:ext>
            </a:extLst>
          </p:cNvPr>
          <p:cNvGrpSpPr/>
          <p:nvPr/>
        </p:nvGrpSpPr>
        <p:grpSpPr>
          <a:xfrm>
            <a:off x="3203594" y="88864"/>
            <a:ext cx="1507680" cy="806760"/>
            <a:chOff x="3203594" y="88864"/>
            <a:chExt cx="1507680" cy="80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80F2D22-6E27-4917-A140-20FDA534B0DF}"/>
                    </a:ext>
                  </a:extLst>
                </p14:cNvPr>
                <p14:cNvContentPartPr/>
                <p14:nvPr/>
              </p14:nvContentPartPr>
              <p14:xfrm>
                <a:off x="3203594" y="178864"/>
                <a:ext cx="362160" cy="309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80F2D22-6E27-4917-A140-20FDA534B0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94594" y="169864"/>
                  <a:ext cx="3798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F8089DA-6CC5-4BF9-8C12-6470C64B1FA9}"/>
                    </a:ext>
                  </a:extLst>
                </p14:cNvPr>
                <p14:cNvContentPartPr/>
                <p14:nvPr/>
              </p14:nvContentPartPr>
              <p14:xfrm>
                <a:off x="3557474" y="331864"/>
                <a:ext cx="165240" cy="138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F8089DA-6CC5-4BF9-8C12-6470C64B1F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48474" y="323224"/>
                  <a:ext cx="1828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F26165-C0B1-4F40-A9C8-F7B6F794CDA7}"/>
                    </a:ext>
                  </a:extLst>
                </p14:cNvPr>
                <p14:cNvContentPartPr/>
                <p14:nvPr/>
              </p14:nvContentPartPr>
              <p14:xfrm>
                <a:off x="3875354" y="166624"/>
                <a:ext cx="164520" cy="342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F26165-C0B1-4F40-A9C8-F7B6F794CD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66714" y="157624"/>
                  <a:ext cx="1821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A00D085-ABD7-49DE-8C3E-1C20CA2068FE}"/>
                    </a:ext>
                  </a:extLst>
                </p14:cNvPr>
                <p14:cNvContentPartPr/>
                <p14:nvPr/>
              </p14:nvContentPartPr>
              <p14:xfrm>
                <a:off x="3983354" y="88864"/>
                <a:ext cx="250560" cy="444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A00D085-ABD7-49DE-8C3E-1C20CA2068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74714" y="80224"/>
                  <a:ext cx="2682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15CD3E2-CC37-4558-BA26-29DF981388A9}"/>
                    </a:ext>
                  </a:extLst>
                </p14:cNvPr>
                <p14:cNvContentPartPr/>
                <p14:nvPr/>
              </p14:nvContentPartPr>
              <p14:xfrm>
                <a:off x="3818834" y="288664"/>
                <a:ext cx="320760" cy="50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15CD3E2-CC37-4558-BA26-29DF981388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10194" y="280024"/>
                  <a:ext cx="338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1793DAB-5CB0-48EE-BF7B-D94074A1B1B1}"/>
                    </a:ext>
                  </a:extLst>
                </p14:cNvPr>
                <p14:cNvContentPartPr/>
                <p14:nvPr/>
              </p14:nvContentPartPr>
              <p14:xfrm>
                <a:off x="4140314" y="370024"/>
                <a:ext cx="92880" cy="147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1793DAB-5CB0-48EE-BF7B-D94074A1B1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31674" y="361384"/>
                  <a:ext cx="110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09CE021-B272-4998-9697-C605B971D5FE}"/>
                    </a:ext>
                  </a:extLst>
                </p14:cNvPr>
                <p14:cNvContentPartPr/>
                <p14:nvPr/>
              </p14:nvContentPartPr>
              <p14:xfrm>
                <a:off x="4325354" y="346624"/>
                <a:ext cx="149040" cy="148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09CE021-B272-4998-9697-C605B971D5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16714" y="337624"/>
                  <a:ext cx="166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917F2AF-7A23-46B4-9148-AC7460316221}"/>
                    </a:ext>
                  </a:extLst>
                </p14:cNvPr>
                <p14:cNvContentPartPr/>
                <p14:nvPr/>
              </p14:nvContentPartPr>
              <p14:xfrm>
                <a:off x="4461074" y="357424"/>
                <a:ext cx="250200" cy="538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917F2AF-7A23-46B4-9148-AC74603162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52074" y="348784"/>
                  <a:ext cx="267840" cy="55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9EF9D24-A258-4BC3-9E04-D28744C2AE4D}"/>
                  </a:ext>
                </a:extLst>
              </p14:cNvPr>
              <p14:cNvContentPartPr/>
              <p14:nvPr/>
            </p14:nvContentPartPr>
            <p14:xfrm>
              <a:off x="4954994" y="256264"/>
              <a:ext cx="42480" cy="21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9EF9D24-A258-4BC3-9E04-D28744C2AE4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45994" y="247264"/>
                <a:ext cx="601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C9849F1-3E42-4B8E-A80C-AA005C678532}"/>
                  </a:ext>
                </a:extLst>
              </p14:cNvPr>
              <p14:cNvContentPartPr/>
              <p14:nvPr/>
            </p14:nvContentPartPr>
            <p14:xfrm>
              <a:off x="4917194" y="436264"/>
              <a:ext cx="24840" cy="37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C9849F1-3E42-4B8E-A80C-AA005C67853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08554" y="427264"/>
                <a:ext cx="424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FCE0B31-DA8D-4C44-902E-6EF2C47331C1}"/>
                  </a:ext>
                </a:extLst>
              </p14:cNvPr>
              <p14:cNvContentPartPr/>
              <p14:nvPr/>
            </p14:nvContentPartPr>
            <p14:xfrm>
              <a:off x="1137554" y="1037104"/>
              <a:ext cx="167760" cy="19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FCE0B31-DA8D-4C44-902E-6EF2C47331C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28914" y="1028464"/>
                <a:ext cx="18540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E3419CE9-21D2-45B8-8A2A-977F6ED9E779}"/>
              </a:ext>
            </a:extLst>
          </p:cNvPr>
          <p:cNvGrpSpPr/>
          <p:nvPr/>
        </p:nvGrpSpPr>
        <p:grpSpPr>
          <a:xfrm>
            <a:off x="5455754" y="703744"/>
            <a:ext cx="1492200" cy="418320"/>
            <a:chOff x="5455754" y="703744"/>
            <a:chExt cx="1492200" cy="41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60FB74B-1E1E-4F5D-9F43-6B5AE7E664DF}"/>
                    </a:ext>
                  </a:extLst>
                </p14:cNvPr>
                <p14:cNvContentPartPr/>
                <p14:nvPr/>
              </p14:nvContentPartPr>
              <p14:xfrm>
                <a:off x="5537114" y="703744"/>
                <a:ext cx="187560" cy="385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60FB74B-1E1E-4F5D-9F43-6B5AE7E664D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28474" y="695104"/>
                  <a:ext cx="2052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0188AA6-A9CF-4228-914B-B65FBF307D88}"/>
                    </a:ext>
                  </a:extLst>
                </p14:cNvPr>
                <p14:cNvContentPartPr/>
                <p14:nvPr/>
              </p14:nvContentPartPr>
              <p14:xfrm>
                <a:off x="5455754" y="863944"/>
                <a:ext cx="349920" cy="74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0188AA6-A9CF-4228-914B-B65FBF307D8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47114" y="854944"/>
                  <a:ext cx="3675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EADDD91-7EE8-46F7-ADCA-5CE033D76E56}"/>
                    </a:ext>
                  </a:extLst>
                </p14:cNvPr>
                <p14:cNvContentPartPr/>
                <p14:nvPr/>
              </p14:nvContentPartPr>
              <p14:xfrm>
                <a:off x="5807474" y="958984"/>
                <a:ext cx="209520" cy="159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EADDD91-7EE8-46F7-ADCA-5CE033D76E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98834" y="949984"/>
                  <a:ext cx="227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7F15191-BCBA-485C-9118-3987B855A4D1}"/>
                    </a:ext>
                  </a:extLst>
                </p14:cNvPr>
                <p14:cNvContentPartPr/>
                <p14:nvPr/>
              </p14:nvContentPartPr>
              <p14:xfrm>
                <a:off x="6143354" y="961144"/>
                <a:ext cx="76680" cy="137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7F15191-BCBA-485C-9118-3987B855A4D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34714" y="952144"/>
                  <a:ext cx="94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0AB5C03-D1C1-40D8-BAE5-A167AC2BFBCC}"/>
                    </a:ext>
                  </a:extLst>
                </p14:cNvPr>
                <p14:cNvContentPartPr/>
                <p14:nvPr/>
              </p14:nvContentPartPr>
              <p14:xfrm>
                <a:off x="6311474" y="809584"/>
                <a:ext cx="1800" cy="6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0AB5C03-D1C1-40D8-BAE5-A167AC2BFB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02834" y="800944"/>
                  <a:ext cx="19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FF49A63-334A-475D-971B-8CAE5A183EC4}"/>
                    </a:ext>
                  </a:extLst>
                </p14:cNvPr>
                <p14:cNvContentPartPr/>
                <p14:nvPr/>
              </p14:nvContentPartPr>
              <p14:xfrm>
                <a:off x="6347474" y="959704"/>
                <a:ext cx="130680" cy="105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FF49A63-334A-475D-971B-8CAE5A183E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38834" y="951064"/>
                  <a:ext cx="148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F875866-290F-488E-BD8D-9CB2D0D5F6A6}"/>
                    </a:ext>
                  </a:extLst>
                </p14:cNvPr>
                <p14:cNvContentPartPr/>
                <p14:nvPr/>
              </p14:nvContentPartPr>
              <p14:xfrm>
                <a:off x="6612794" y="715264"/>
                <a:ext cx="215280" cy="406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F875866-290F-488E-BD8D-9CB2D0D5F6A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03794" y="706624"/>
                  <a:ext cx="2329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44DFB35-4CE5-4F1C-8BD6-7469C5FC6283}"/>
                    </a:ext>
                  </a:extLst>
                </p14:cNvPr>
                <p14:cNvContentPartPr/>
                <p14:nvPr/>
              </p14:nvContentPartPr>
              <p14:xfrm>
                <a:off x="6764714" y="894904"/>
                <a:ext cx="183240" cy="225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44DFB35-4CE5-4F1C-8BD6-7469C5FC62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55714" y="886264"/>
                  <a:ext cx="20088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249EB9C-C954-4B72-93BE-54CFD4DE4F0F}"/>
              </a:ext>
            </a:extLst>
          </p:cNvPr>
          <p:cNvGrpSpPr/>
          <p:nvPr/>
        </p:nvGrpSpPr>
        <p:grpSpPr>
          <a:xfrm>
            <a:off x="7274834" y="882664"/>
            <a:ext cx="668880" cy="219240"/>
            <a:chOff x="7274834" y="882664"/>
            <a:chExt cx="66888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95B20CA-63B4-483E-BF34-8CD700B75EA4}"/>
                    </a:ext>
                  </a:extLst>
                </p14:cNvPr>
                <p14:cNvContentPartPr/>
                <p14:nvPr/>
              </p14:nvContentPartPr>
              <p14:xfrm>
                <a:off x="7274834" y="908584"/>
                <a:ext cx="203040" cy="164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95B20CA-63B4-483E-BF34-8CD700B75E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65834" y="899584"/>
                  <a:ext cx="2206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24464A4-DF3A-450C-A6A0-1CAE47DF6F06}"/>
                    </a:ext>
                  </a:extLst>
                </p14:cNvPr>
                <p14:cNvContentPartPr/>
                <p14:nvPr/>
              </p14:nvContentPartPr>
              <p14:xfrm>
                <a:off x="7518194" y="882664"/>
                <a:ext cx="425520" cy="219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24464A4-DF3A-450C-A6A0-1CAE47DF6F0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09554" y="874024"/>
                  <a:ext cx="44316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2BDEAF-0DC0-41A8-A12D-A064F2862543}"/>
              </a:ext>
            </a:extLst>
          </p:cNvPr>
          <p:cNvGrpSpPr/>
          <p:nvPr/>
        </p:nvGrpSpPr>
        <p:grpSpPr>
          <a:xfrm>
            <a:off x="8269874" y="710944"/>
            <a:ext cx="2690640" cy="426960"/>
            <a:chOff x="8269874" y="710944"/>
            <a:chExt cx="2690640" cy="42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F509301-207E-47E0-8C6A-EBC241039D15}"/>
                    </a:ext>
                  </a:extLst>
                </p14:cNvPr>
                <p14:cNvContentPartPr/>
                <p14:nvPr/>
              </p14:nvContentPartPr>
              <p14:xfrm>
                <a:off x="8269874" y="913624"/>
                <a:ext cx="197640" cy="171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F509301-207E-47E0-8C6A-EBC241039D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60874" y="904984"/>
                  <a:ext cx="215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4FA368E-2505-45F7-95A3-ED10B96B3FB1}"/>
                    </a:ext>
                  </a:extLst>
                </p14:cNvPr>
                <p14:cNvContentPartPr/>
                <p14:nvPr/>
              </p14:nvContentPartPr>
              <p14:xfrm>
                <a:off x="8489834" y="957184"/>
                <a:ext cx="148680" cy="120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4FA368E-2505-45F7-95A3-ED10B96B3F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80834" y="948544"/>
                  <a:ext cx="166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9885002-0E08-480C-BCB7-22FC494E3206}"/>
                    </a:ext>
                  </a:extLst>
                </p14:cNvPr>
                <p14:cNvContentPartPr/>
                <p14:nvPr/>
              </p14:nvContentPartPr>
              <p14:xfrm>
                <a:off x="8730674" y="964024"/>
                <a:ext cx="193680" cy="134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9885002-0E08-480C-BCB7-22FC494E32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21674" y="955384"/>
                  <a:ext cx="2113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DE31DC-A3C5-444D-9546-A1698CFBEF78}"/>
                    </a:ext>
                  </a:extLst>
                </p14:cNvPr>
                <p14:cNvContentPartPr/>
                <p14:nvPr/>
              </p14:nvContentPartPr>
              <p14:xfrm>
                <a:off x="9057194" y="974464"/>
                <a:ext cx="229680" cy="156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DE31DC-A3C5-444D-9546-A1698CFBEF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48194" y="965464"/>
                  <a:ext cx="247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BA951A5-6839-4414-A945-CC69D0C937E4}"/>
                    </a:ext>
                  </a:extLst>
                </p14:cNvPr>
                <p14:cNvContentPartPr/>
                <p14:nvPr/>
              </p14:nvContentPartPr>
              <p14:xfrm>
                <a:off x="9247634" y="774304"/>
                <a:ext cx="268920" cy="287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BA951A5-6839-4414-A945-CC69D0C937E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38634" y="765664"/>
                  <a:ext cx="2865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689D38B-3054-4C69-A5F4-169023FA9EC3}"/>
                    </a:ext>
                  </a:extLst>
                </p14:cNvPr>
                <p14:cNvContentPartPr/>
                <p14:nvPr/>
              </p14:nvContentPartPr>
              <p14:xfrm>
                <a:off x="9421154" y="973024"/>
                <a:ext cx="201240" cy="120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689D38B-3054-4C69-A5F4-169023FA9EC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12514" y="964384"/>
                  <a:ext cx="2188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65C74EF-0267-4B45-91DE-FE85CCF9CD71}"/>
                    </a:ext>
                  </a:extLst>
                </p14:cNvPr>
                <p14:cNvContentPartPr/>
                <p14:nvPr/>
              </p14:nvContentPartPr>
              <p14:xfrm>
                <a:off x="9763874" y="968704"/>
                <a:ext cx="77760" cy="140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65C74EF-0267-4B45-91DE-FE85CCF9CD7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54874" y="959704"/>
                  <a:ext cx="95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3539A28-F298-42AE-8FD9-3C7DA57908BD}"/>
                    </a:ext>
                  </a:extLst>
                </p14:cNvPr>
                <p14:cNvContentPartPr/>
                <p14:nvPr/>
              </p14:nvContentPartPr>
              <p14:xfrm>
                <a:off x="10006154" y="710944"/>
                <a:ext cx="258120" cy="420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3539A28-F298-42AE-8FD9-3C7DA57908B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97154" y="701944"/>
                  <a:ext cx="27576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9B73F25-6D01-40EE-BED5-0E69EF057F6C}"/>
                    </a:ext>
                  </a:extLst>
                </p14:cNvPr>
                <p14:cNvContentPartPr/>
                <p14:nvPr/>
              </p14:nvContentPartPr>
              <p14:xfrm>
                <a:off x="9923714" y="886624"/>
                <a:ext cx="397440" cy="75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9B73F25-6D01-40EE-BED5-0E69EF057F6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15074" y="877984"/>
                  <a:ext cx="415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678C3F7-D675-42BE-865C-ECA8E81ADA1A}"/>
                    </a:ext>
                  </a:extLst>
                </p14:cNvPr>
                <p14:cNvContentPartPr/>
                <p14:nvPr/>
              </p14:nvContentPartPr>
              <p14:xfrm>
                <a:off x="10224314" y="955384"/>
                <a:ext cx="217080" cy="152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678C3F7-D675-42BE-865C-ECA8E81ADA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15314" y="946744"/>
                  <a:ext cx="2347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FF87854-A916-4631-B03E-1288C0C0C8E4}"/>
                    </a:ext>
                  </a:extLst>
                </p14:cNvPr>
                <p14:cNvContentPartPr/>
                <p14:nvPr/>
              </p14:nvContentPartPr>
              <p14:xfrm>
                <a:off x="10499714" y="955384"/>
                <a:ext cx="273960" cy="182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FF87854-A916-4631-B03E-1288C0C0C8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490714" y="946744"/>
                  <a:ext cx="291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A4A9EE1-9B6C-4B89-9410-2C910CF9E541}"/>
                    </a:ext>
                  </a:extLst>
                </p14:cNvPr>
                <p14:cNvContentPartPr/>
                <p14:nvPr/>
              </p14:nvContentPartPr>
              <p14:xfrm>
                <a:off x="10665314" y="735424"/>
                <a:ext cx="295200" cy="371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A4A9EE1-9B6C-4B89-9410-2C910CF9E54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56314" y="726424"/>
                  <a:ext cx="312840" cy="38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E83FDC5-CB88-4597-B26B-D1C0078E6EF4}"/>
              </a:ext>
            </a:extLst>
          </p:cNvPr>
          <p:cNvGrpSpPr/>
          <p:nvPr/>
        </p:nvGrpSpPr>
        <p:grpSpPr>
          <a:xfrm>
            <a:off x="1516994" y="753784"/>
            <a:ext cx="3580200" cy="959040"/>
            <a:chOff x="1516994" y="753784"/>
            <a:chExt cx="3580200" cy="95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B2B6B05-164E-460F-AFA0-8DDE8050F6D3}"/>
                    </a:ext>
                  </a:extLst>
                </p14:cNvPr>
                <p14:cNvContentPartPr/>
                <p14:nvPr/>
              </p14:nvContentPartPr>
              <p14:xfrm>
                <a:off x="1516994" y="942784"/>
                <a:ext cx="333360" cy="234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B2B6B05-164E-460F-AFA0-8DDE8050F6D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07994" y="934144"/>
                  <a:ext cx="3510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15D80F-04F5-4558-8749-E66625D74BC0}"/>
                    </a:ext>
                  </a:extLst>
                </p14:cNvPr>
                <p14:cNvContentPartPr/>
                <p14:nvPr/>
              </p14:nvContentPartPr>
              <p14:xfrm>
                <a:off x="2225474" y="949624"/>
                <a:ext cx="382680" cy="179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15D80F-04F5-4558-8749-E66625D74BC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16474" y="940624"/>
                  <a:ext cx="4003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467941F-E5F9-4847-BEB0-BDF1813D8EDF}"/>
                    </a:ext>
                  </a:extLst>
                </p14:cNvPr>
                <p14:cNvContentPartPr/>
                <p14:nvPr/>
              </p14:nvContentPartPr>
              <p14:xfrm>
                <a:off x="2695274" y="975184"/>
                <a:ext cx="134640" cy="123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467941F-E5F9-4847-BEB0-BDF1813D8ED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86274" y="966544"/>
                  <a:ext cx="152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93CE83B-7359-448D-8ABC-09541E6786C1}"/>
                    </a:ext>
                  </a:extLst>
                </p14:cNvPr>
                <p14:cNvContentPartPr/>
                <p14:nvPr/>
              </p14:nvContentPartPr>
              <p14:xfrm>
                <a:off x="2952314" y="796264"/>
                <a:ext cx="163800" cy="303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93CE83B-7359-448D-8ABC-09541E6786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43674" y="787264"/>
                  <a:ext cx="1814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2948470-6B90-4E01-B816-7CCB35B1D531}"/>
                    </a:ext>
                  </a:extLst>
                </p14:cNvPr>
                <p14:cNvContentPartPr/>
                <p14:nvPr/>
              </p14:nvContentPartPr>
              <p14:xfrm>
                <a:off x="3181634" y="753784"/>
                <a:ext cx="185760" cy="363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2948470-6B90-4E01-B816-7CCB35B1D53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72634" y="745144"/>
                  <a:ext cx="2034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047C7C-E2A0-43ED-A868-9C4F28DA37AC}"/>
                    </a:ext>
                  </a:extLst>
                </p14:cNvPr>
                <p14:cNvContentPartPr/>
                <p14:nvPr/>
              </p14:nvContentPartPr>
              <p14:xfrm>
                <a:off x="3168314" y="943864"/>
                <a:ext cx="235080" cy="45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047C7C-E2A0-43ED-A868-9C4F28DA37A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59674" y="935224"/>
                  <a:ext cx="252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BF93BE1-85B9-4E8D-A88C-900BAA2A348F}"/>
                    </a:ext>
                  </a:extLst>
                </p14:cNvPr>
                <p14:cNvContentPartPr/>
                <p14:nvPr/>
              </p14:nvContentPartPr>
              <p14:xfrm>
                <a:off x="3388274" y="845944"/>
                <a:ext cx="222120" cy="232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BF93BE1-85B9-4E8D-A88C-900BAA2A348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79274" y="836944"/>
                  <a:ext cx="239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AD39AC-FA09-44FB-8491-3C8CFCBA5D5C}"/>
                    </a:ext>
                  </a:extLst>
                </p14:cNvPr>
                <p14:cNvContentPartPr/>
                <p14:nvPr/>
              </p14:nvContentPartPr>
              <p14:xfrm>
                <a:off x="3553154" y="935944"/>
                <a:ext cx="193680" cy="157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AD39AC-FA09-44FB-8491-3C8CFCBA5D5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44154" y="926944"/>
                  <a:ext cx="211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31C807C-C024-4D31-A4AA-4E503D1E04BD}"/>
                    </a:ext>
                  </a:extLst>
                </p14:cNvPr>
                <p14:cNvContentPartPr/>
                <p14:nvPr/>
              </p14:nvContentPartPr>
              <p14:xfrm>
                <a:off x="3849794" y="940264"/>
                <a:ext cx="128520" cy="149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31C807C-C024-4D31-A4AA-4E503D1E04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40794" y="931264"/>
                  <a:ext cx="1461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A07DF6-0DEE-4E5F-9CC4-CDBF0704AB05}"/>
                    </a:ext>
                  </a:extLst>
                </p14:cNvPr>
                <p14:cNvContentPartPr/>
                <p14:nvPr/>
              </p14:nvContentPartPr>
              <p14:xfrm>
                <a:off x="4061834" y="941344"/>
                <a:ext cx="302040" cy="138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A07DF6-0DEE-4E5F-9CC4-CDBF0704AB0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53194" y="932344"/>
                  <a:ext cx="3196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577FCC-389E-462B-B2D9-13F852267E7D}"/>
                    </a:ext>
                  </a:extLst>
                </p14:cNvPr>
                <p14:cNvContentPartPr/>
                <p14:nvPr/>
              </p14:nvContentPartPr>
              <p14:xfrm>
                <a:off x="4502114" y="971944"/>
                <a:ext cx="48600" cy="136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577FCC-389E-462B-B2D9-13F852267E7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93114" y="962944"/>
                  <a:ext cx="66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E4CA0AF-7CC9-46B9-9AA7-D99B3FF2DB2F}"/>
                    </a:ext>
                  </a:extLst>
                </p14:cNvPr>
                <p14:cNvContentPartPr/>
                <p14:nvPr/>
              </p14:nvContentPartPr>
              <p14:xfrm>
                <a:off x="4655474" y="823984"/>
                <a:ext cx="11520" cy="6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E4CA0AF-7CC9-46B9-9AA7-D99B3FF2DB2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46834" y="814984"/>
                  <a:ext cx="29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B8153F-EE45-4CF9-9A96-A00DB2D2CB19}"/>
                    </a:ext>
                  </a:extLst>
                </p14:cNvPr>
                <p14:cNvContentPartPr/>
                <p14:nvPr/>
              </p14:nvContentPartPr>
              <p14:xfrm>
                <a:off x="4674194" y="945304"/>
                <a:ext cx="127080" cy="167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B8153F-EE45-4CF9-9A96-A00DB2D2CB1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65554" y="936664"/>
                  <a:ext cx="144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A764D47-4E5F-479C-B2A2-B4DD1F5DADA0}"/>
                    </a:ext>
                  </a:extLst>
                </p14:cNvPr>
                <p14:cNvContentPartPr/>
                <p14:nvPr/>
              </p14:nvContentPartPr>
              <p14:xfrm>
                <a:off x="5002154" y="803104"/>
                <a:ext cx="95040" cy="320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A764D47-4E5F-479C-B2A2-B4DD1F5DADA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93514" y="794464"/>
                  <a:ext cx="1126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62E0D6E-6711-44C3-8EB4-A0F8F4BE6ABA}"/>
                    </a:ext>
                  </a:extLst>
                </p14:cNvPr>
                <p14:cNvContentPartPr/>
                <p14:nvPr/>
              </p14:nvContentPartPr>
              <p14:xfrm>
                <a:off x="1589354" y="1384864"/>
                <a:ext cx="241560" cy="327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62E0D6E-6711-44C3-8EB4-A0F8F4BE6AB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80714" y="1376224"/>
                  <a:ext cx="2592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A798736-B064-41DA-9769-EC9F33FA8DE8}"/>
                    </a:ext>
                  </a:extLst>
                </p14:cNvPr>
                <p14:cNvContentPartPr/>
                <p14:nvPr/>
              </p14:nvContentPartPr>
              <p14:xfrm>
                <a:off x="1934594" y="1492144"/>
                <a:ext cx="300960" cy="188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A798736-B064-41DA-9769-EC9F33FA8DE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25594" y="1483144"/>
                  <a:ext cx="318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05D18CB-170A-45B0-9E9D-CE34469920EE}"/>
                    </a:ext>
                  </a:extLst>
                </p14:cNvPr>
                <p14:cNvContentPartPr/>
                <p14:nvPr/>
              </p14:nvContentPartPr>
              <p14:xfrm>
                <a:off x="2575034" y="1502584"/>
                <a:ext cx="81720" cy="126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05D18CB-170A-45B0-9E9D-CE34469920E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566034" y="1493584"/>
                  <a:ext cx="99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7C2D56D-1F9B-4B67-A758-76F533C0F9DD}"/>
                    </a:ext>
                  </a:extLst>
                </p14:cNvPr>
                <p14:cNvContentPartPr/>
                <p14:nvPr/>
              </p14:nvContentPartPr>
              <p14:xfrm>
                <a:off x="2692754" y="1406104"/>
                <a:ext cx="9360" cy="11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7C2D56D-1F9B-4B67-A758-76F533C0F9D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83754" y="1397464"/>
                  <a:ext cx="27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4ED246-1FDB-431F-9BBD-6CB7142360AA}"/>
                    </a:ext>
                  </a:extLst>
                </p14:cNvPr>
                <p14:cNvContentPartPr/>
                <p14:nvPr/>
              </p14:nvContentPartPr>
              <p14:xfrm>
                <a:off x="2743874" y="1432744"/>
                <a:ext cx="185760" cy="195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4ED246-1FDB-431F-9BBD-6CB7142360A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34874" y="1424104"/>
                  <a:ext cx="203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A7814FE-31C2-4260-8A6B-2AB6AC577A7F}"/>
                    </a:ext>
                  </a:extLst>
                </p14:cNvPr>
                <p14:cNvContentPartPr/>
                <p14:nvPr/>
              </p14:nvContentPartPr>
              <p14:xfrm>
                <a:off x="3341114" y="1079224"/>
                <a:ext cx="340920" cy="562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A7814FE-31C2-4260-8A6B-2AB6AC577A7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32114" y="1070584"/>
                  <a:ext cx="35856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F8B415C-0878-45EE-A9FB-5DB82C79092A}"/>
                    </a:ext>
                  </a:extLst>
                </p14:cNvPr>
                <p14:cNvContentPartPr/>
                <p14:nvPr/>
              </p14:nvContentPartPr>
              <p14:xfrm>
                <a:off x="3313034" y="1461544"/>
                <a:ext cx="290520" cy="40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F8B415C-0878-45EE-A9FB-5DB82C79092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04394" y="1452904"/>
                  <a:ext cx="308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78E3A90-93BB-4661-9763-47EB75BF6C47}"/>
                    </a:ext>
                  </a:extLst>
                </p14:cNvPr>
                <p14:cNvContentPartPr/>
                <p14:nvPr/>
              </p14:nvContentPartPr>
              <p14:xfrm>
                <a:off x="3629474" y="1465144"/>
                <a:ext cx="72360" cy="108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78E3A90-93BB-4661-9763-47EB75BF6C4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620834" y="1456144"/>
                  <a:ext cx="90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C1F2AD6-93D3-41E1-8BD7-51C89377C86C}"/>
                    </a:ext>
                  </a:extLst>
                </p14:cNvPr>
                <p14:cNvContentPartPr/>
                <p14:nvPr/>
              </p14:nvContentPartPr>
              <p14:xfrm>
                <a:off x="3870314" y="1372624"/>
                <a:ext cx="191160" cy="208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C1F2AD6-93D3-41E1-8BD7-51C89377C86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61314" y="1363624"/>
                  <a:ext cx="208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6883681-8091-41A0-AC03-8889BB3FAF47}"/>
                    </a:ext>
                  </a:extLst>
                </p14:cNvPr>
                <p14:cNvContentPartPr/>
                <p14:nvPr/>
              </p14:nvContentPartPr>
              <p14:xfrm>
                <a:off x="3893714" y="1371544"/>
                <a:ext cx="115920" cy="120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6883681-8091-41A0-AC03-8889BB3FAF4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885074" y="1362904"/>
                  <a:ext cx="133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B842597-768F-4145-A1FD-6663EBBED6ED}"/>
                    </a:ext>
                  </a:extLst>
                </p14:cNvPr>
                <p14:cNvContentPartPr/>
                <p14:nvPr/>
              </p14:nvContentPartPr>
              <p14:xfrm>
                <a:off x="4126634" y="1371904"/>
                <a:ext cx="178560" cy="145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B842597-768F-4145-A1FD-6663EBBED6E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17634" y="1363264"/>
                  <a:ext cx="196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1610A19-5754-4920-B841-03943B35D1A7}"/>
                    </a:ext>
                  </a:extLst>
                </p14:cNvPr>
                <p14:cNvContentPartPr/>
                <p14:nvPr/>
              </p14:nvContentPartPr>
              <p14:xfrm>
                <a:off x="4358834" y="1384504"/>
                <a:ext cx="202320" cy="183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1610A19-5754-4920-B841-03943B35D1A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50194" y="1375504"/>
                  <a:ext cx="219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5DA66B7-DB85-40DF-BB32-ABB5DD1DBD5D}"/>
                    </a:ext>
                  </a:extLst>
                </p14:cNvPr>
                <p14:cNvContentPartPr/>
                <p14:nvPr/>
              </p14:nvContentPartPr>
              <p14:xfrm>
                <a:off x="4485914" y="1266064"/>
                <a:ext cx="182880" cy="265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5DA66B7-DB85-40DF-BB32-ABB5DD1DBD5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77274" y="1257064"/>
                  <a:ext cx="2005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636902C-BF75-441D-9799-5C1EF45245E6}"/>
                    </a:ext>
                  </a:extLst>
                </p14:cNvPr>
                <p14:cNvContentPartPr/>
                <p14:nvPr/>
              </p14:nvContentPartPr>
              <p14:xfrm>
                <a:off x="4772834" y="1242304"/>
                <a:ext cx="122760" cy="374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636902C-BF75-441D-9799-5C1EF45245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63834" y="1233664"/>
                  <a:ext cx="140400" cy="39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27738C5-4706-4918-96F2-3B8DF209E31A}"/>
                  </a:ext>
                </a:extLst>
              </p14:cNvPr>
              <p14:cNvContentPartPr/>
              <p14:nvPr/>
            </p14:nvContentPartPr>
            <p14:xfrm>
              <a:off x="1310714" y="2227624"/>
              <a:ext cx="193680" cy="378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27738C5-4706-4918-96F2-3B8DF209E31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302074" y="2218984"/>
                <a:ext cx="211320" cy="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787626C8-440A-4503-90B8-DDB48F36DA34}"/>
              </a:ext>
            </a:extLst>
          </p:cNvPr>
          <p:cNvGrpSpPr/>
          <p:nvPr/>
        </p:nvGrpSpPr>
        <p:grpSpPr>
          <a:xfrm>
            <a:off x="1763234" y="2003344"/>
            <a:ext cx="1441080" cy="422640"/>
            <a:chOff x="1763234" y="2003344"/>
            <a:chExt cx="1441080" cy="42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7E3B4E3-A972-4684-A891-EDFB203A4C27}"/>
                    </a:ext>
                  </a:extLst>
                </p14:cNvPr>
                <p14:cNvContentPartPr/>
                <p14:nvPr/>
              </p14:nvContentPartPr>
              <p14:xfrm>
                <a:off x="1887434" y="2190904"/>
                <a:ext cx="120960" cy="235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7E3B4E3-A972-4684-A891-EDFB203A4C2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78434" y="2181904"/>
                  <a:ext cx="1386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AC13D39-C244-4CE7-BE3F-A6579AF47084}"/>
                    </a:ext>
                  </a:extLst>
                </p14:cNvPr>
                <p14:cNvContentPartPr/>
                <p14:nvPr/>
              </p14:nvContentPartPr>
              <p14:xfrm>
                <a:off x="1763234" y="2080384"/>
                <a:ext cx="627840" cy="81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AC13D39-C244-4CE7-BE3F-A6579AF4708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754234" y="2071384"/>
                  <a:ext cx="645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D7CDE47-C3D8-4A41-8077-34C1B632EB23}"/>
                    </a:ext>
                  </a:extLst>
                </p14:cNvPr>
                <p14:cNvContentPartPr/>
                <p14:nvPr/>
              </p14:nvContentPartPr>
              <p14:xfrm>
                <a:off x="2154194" y="2221864"/>
                <a:ext cx="233280" cy="181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D7CDE47-C3D8-4A41-8077-34C1B632EB2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45554" y="2213224"/>
                  <a:ext cx="250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352807C-7EA5-414D-9CC8-8A421A2DFCBA}"/>
                    </a:ext>
                  </a:extLst>
                </p14:cNvPr>
                <p14:cNvContentPartPr/>
                <p14:nvPr/>
              </p14:nvContentPartPr>
              <p14:xfrm>
                <a:off x="2406914" y="2269744"/>
                <a:ext cx="74520" cy="131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352807C-7EA5-414D-9CC8-8A421A2DFCB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398274" y="2260744"/>
                  <a:ext cx="921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59C31DC-4AB6-4FC0-856F-F1B8F0206AE8}"/>
                    </a:ext>
                  </a:extLst>
                </p14:cNvPr>
                <p14:cNvContentPartPr/>
                <p14:nvPr/>
              </p14:nvContentPartPr>
              <p14:xfrm>
                <a:off x="2586194" y="2155984"/>
                <a:ext cx="3600" cy="2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59C31DC-4AB6-4FC0-856F-F1B8F0206AE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77194" y="2146984"/>
                  <a:ext cx="21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8B27F84-5DFA-4834-88A5-6BFE3583CBF0}"/>
                    </a:ext>
                  </a:extLst>
                </p14:cNvPr>
                <p14:cNvContentPartPr/>
                <p14:nvPr/>
              </p14:nvContentPartPr>
              <p14:xfrm>
                <a:off x="2599514" y="2270464"/>
                <a:ext cx="165600" cy="123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8B27F84-5DFA-4834-88A5-6BFE3583CBF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90874" y="2261464"/>
                  <a:ext cx="183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94A4FA9-6D01-408E-AB95-03150AAC9709}"/>
                    </a:ext>
                  </a:extLst>
                </p14:cNvPr>
                <p14:cNvContentPartPr/>
                <p14:nvPr/>
              </p14:nvContentPartPr>
              <p14:xfrm>
                <a:off x="2914514" y="2003344"/>
                <a:ext cx="205200" cy="394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94A4FA9-6D01-408E-AB95-03150AAC970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05514" y="1994704"/>
                  <a:ext cx="2228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646FF37-4AF5-4581-B3CD-DFBA10A6FCF4}"/>
                    </a:ext>
                  </a:extLst>
                </p14:cNvPr>
                <p14:cNvContentPartPr/>
                <p14:nvPr/>
              </p14:nvContentPartPr>
              <p14:xfrm>
                <a:off x="3075434" y="2214664"/>
                <a:ext cx="128880" cy="185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646FF37-4AF5-4581-B3CD-DFBA10A6FCF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66434" y="2206024"/>
                  <a:ext cx="14652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65E61B8-DA24-4A55-BE8E-355DA5D69C5D}"/>
              </a:ext>
            </a:extLst>
          </p:cNvPr>
          <p:cNvGrpSpPr/>
          <p:nvPr/>
        </p:nvGrpSpPr>
        <p:grpSpPr>
          <a:xfrm>
            <a:off x="3556754" y="2173984"/>
            <a:ext cx="635040" cy="216720"/>
            <a:chOff x="3556754" y="2173984"/>
            <a:chExt cx="63504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7D43A07-9EF9-423A-A38F-EA4F07F86343}"/>
                    </a:ext>
                  </a:extLst>
                </p14:cNvPr>
                <p14:cNvContentPartPr/>
                <p14:nvPr/>
              </p14:nvContentPartPr>
              <p14:xfrm>
                <a:off x="3556754" y="2173984"/>
                <a:ext cx="169560" cy="173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7D43A07-9EF9-423A-A38F-EA4F07F8634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548114" y="2164984"/>
                  <a:ext cx="187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7CDF158-9480-4E47-A3E7-6FD6155AB7D4}"/>
                    </a:ext>
                  </a:extLst>
                </p14:cNvPr>
                <p14:cNvContentPartPr/>
                <p14:nvPr/>
              </p14:nvContentPartPr>
              <p14:xfrm>
                <a:off x="3792554" y="2183704"/>
                <a:ext cx="399240" cy="207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7CDF158-9480-4E47-A3E7-6FD6155AB7D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83914" y="2174704"/>
                  <a:ext cx="41688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294E658-4170-45B1-AC6F-3142ECF709B6}"/>
              </a:ext>
            </a:extLst>
          </p:cNvPr>
          <p:cNvGrpSpPr/>
          <p:nvPr/>
        </p:nvGrpSpPr>
        <p:grpSpPr>
          <a:xfrm>
            <a:off x="4495274" y="2000824"/>
            <a:ext cx="3038760" cy="620640"/>
            <a:chOff x="4495274" y="2000824"/>
            <a:chExt cx="3038760" cy="62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4CB373E-1654-4AF3-8576-ABC40DA989F6}"/>
                    </a:ext>
                  </a:extLst>
                </p14:cNvPr>
                <p14:cNvContentPartPr/>
                <p14:nvPr/>
              </p14:nvContentPartPr>
              <p14:xfrm>
                <a:off x="4495274" y="2235184"/>
                <a:ext cx="70560" cy="124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4CB373E-1654-4AF3-8576-ABC40DA989F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86634" y="2226184"/>
                  <a:ext cx="88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603198D-C284-4513-BA20-9D8BBD77A759}"/>
                    </a:ext>
                  </a:extLst>
                </p14:cNvPr>
                <p14:cNvContentPartPr/>
                <p14:nvPr/>
              </p14:nvContentPartPr>
              <p14:xfrm>
                <a:off x="4635674" y="2100544"/>
                <a:ext cx="8280" cy="14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603198D-C284-4513-BA20-9D8BBD77A75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26674" y="2091544"/>
                  <a:ext cx="259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87F085A-1D50-4A9E-98B7-CB5358E96C4E}"/>
                    </a:ext>
                  </a:extLst>
                </p14:cNvPr>
                <p14:cNvContentPartPr/>
                <p14:nvPr/>
              </p14:nvContentPartPr>
              <p14:xfrm>
                <a:off x="4644674" y="2207824"/>
                <a:ext cx="196560" cy="164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87F085A-1D50-4A9E-98B7-CB5358E96C4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635674" y="2199184"/>
                  <a:ext cx="214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765E3D0-EFE5-4C9A-AB0D-FCD979647759}"/>
                    </a:ext>
                  </a:extLst>
                </p14:cNvPr>
                <p14:cNvContentPartPr/>
                <p14:nvPr/>
              </p14:nvContentPartPr>
              <p14:xfrm>
                <a:off x="4906394" y="2232664"/>
                <a:ext cx="209520" cy="170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765E3D0-EFE5-4C9A-AB0D-FCD97964775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897754" y="2224024"/>
                  <a:ext cx="227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84ABEE3-C666-429A-B673-AC176D429FFD}"/>
                    </a:ext>
                  </a:extLst>
                </p14:cNvPr>
                <p14:cNvContentPartPr/>
                <p14:nvPr/>
              </p14:nvContentPartPr>
              <p14:xfrm>
                <a:off x="5074154" y="2008024"/>
                <a:ext cx="223200" cy="342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84ABEE3-C666-429A-B673-AC176D429FF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65154" y="1999024"/>
                  <a:ext cx="2408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BEA366D-4781-48AF-8B94-E6345E8673BA}"/>
                    </a:ext>
                  </a:extLst>
                </p14:cNvPr>
                <p14:cNvContentPartPr/>
                <p14:nvPr/>
              </p14:nvContentPartPr>
              <p14:xfrm>
                <a:off x="5182154" y="2210344"/>
                <a:ext cx="198360" cy="162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BEA366D-4781-48AF-8B94-E6345E8673B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173514" y="2201704"/>
                  <a:ext cx="216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C28CEEC-A83F-407D-BE29-28583F66207D}"/>
                    </a:ext>
                  </a:extLst>
                </p14:cNvPr>
                <p14:cNvContentPartPr/>
                <p14:nvPr/>
              </p14:nvContentPartPr>
              <p14:xfrm>
                <a:off x="5299514" y="2290984"/>
                <a:ext cx="198000" cy="330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C28CEEC-A83F-407D-BE29-28583F66207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290514" y="2282344"/>
                  <a:ext cx="2156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632700D-A95B-44A5-B511-58258F17FFA4}"/>
                    </a:ext>
                  </a:extLst>
                </p14:cNvPr>
                <p14:cNvContentPartPr/>
                <p14:nvPr/>
              </p14:nvContentPartPr>
              <p14:xfrm>
                <a:off x="5407154" y="2230864"/>
                <a:ext cx="290520" cy="169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632700D-A95B-44A5-B511-58258F17FFA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398514" y="2221864"/>
                  <a:ext cx="308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22E3608-0B81-49FA-85CF-6DF168F93545}"/>
                    </a:ext>
                  </a:extLst>
                </p14:cNvPr>
                <p14:cNvContentPartPr/>
                <p14:nvPr/>
              </p14:nvContentPartPr>
              <p14:xfrm>
                <a:off x="5754914" y="2226904"/>
                <a:ext cx="201240" cy="161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22E3608-0B81-49FA-85CF-6DF168F9354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46274" y="2217904"/>
                  <a:ext cx="218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3FDF6FA-F233-44ED-8541-AED3AD55ACED}"/>
                    </a:ext>
                  </a:extLst>
                </p14:cNvPr>
                <p14:cNvContentPartPr/>
                <p14:nvPr/>
              </p14:nvContentPartPr>
              <p14:xfrm>
                <a:off x="5959754" y="2278024"/>
                <a:ext cx="183960" cy="138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3FDF6FA-F233-44ED-8541-AED3AD55ACE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950754" y="2269384"/>
                  <a:ext cx="201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BB8871D-1380-4EBB-BC4D-95C7F5F4DCFB}"/>
                    </a:ext>
                  </a:extLst>
                </p14:cNvPr>
                <p14:cNvContentPartPr/>
                <p14:nvPr/>
              </p14:nvContentPartPr>
              <p14:xfrm>
                <a:off x="6221834" y="2256064"/>
                <a:ext cx="178920" cy="184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BB8871D-1380-4EBB-BC4D-95C7F5F4DCF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213194" y="2247064"/>
                  <a:ext cx="196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5A66434-0049-45ED-827E-88044D7FC70A}"/>
                    </a:ext>
                  </a:extLst>
                </p14:cNvPr>
                <p14:cNvContentPartPr/>
                <p14:nvPr/>
              </p14:nvContentPartPr>
              <p14:xfrm>
                <a:off x="6350354" y="2078224"/>
                <a:ext cx="215640" cy="333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5A66434-0049-45ED-827E-88044D7FC70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41354" y="2069224"/>
                  <a:ext cx="2332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6B3769A-E933-4A52-9E0F-BCD2DC493D2B}"/>
                    </a:ext>
                  </a:extLst>
                </p14:cNvPr>
                <p14:cNvContentPartPr/>
                <p14:nvPr/>
              </p14:nvContentPartPr>
              <p14:xfrm>
                <a:off x="6514514" y="2247784"/>
                <a:ext cx="208800" cy="163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6B3769A-E933-4A52-9E0F-BCD2DC493D2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505514" y="2238784"/>
                  <a:ext cx="2264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02FEAA1-7943-489F-87DE-E3A190B6A0AC}"/>
                    </a:ext>
                  </a:extLst>
                </p14:cNvPr>
                <p14:cNvContentPartPr/>
                <p14:nvPr/>
              </p14:nvContentPartPr>
              <p14:xfrm>
                <a:off x="6716834" y="2313664"/>
                <a:ext cx="230040" cy="162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02FEAA1-7943-489F-87DE-E3A190B6A0A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707834" y="2305024"/>
                  <a:ext cx="247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E33FC99-E94C-4376-A061-2C0BEFC65839}"/>
                    </a:ext>
                  </a:extLst>
                </p14:cNvPr>
                <p14:cNvContentPartPr/>
                <p14:nvPr/>
              </p14:nvContentPartPr>
              <p14:xfrm>
                <a:off x="7132994" y="2000824"/>
                <a:ext cx="274320" cy="489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E33FC99-E94C-4376-A061-2C0BEFC6583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24354" y="1992184"/>
                  <a:ext cx="2919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4B4AF66-978D-4BDA-97A1-194BD43AA413}"/>
                    </a:ext>
                  </a:extLst>
                </p14:cNvPr>
                <p14:cNvContentPartPr/>
                <p14:nvPr/>
              </p14:nvContentPartPr>
              <p14:xfrm>
                <a:off x="7053434" y="2245264"/>
                <a:ext cx="480600" cy="52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4B4AF66-978D-4BDA-97A1-194BD43AA41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44794" y="2236264"/>
                  <a:ext cx="49824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FF494CB-96E4-4909-BB14-448C3D7ECF13}"/>
                  </a:ext>
                </a:extLst>
              </p14:cNvPr>
              <p14:cNvContentPartPr/>
              <p14:nvPr/>
            </p14:nvContentPartPr>
            <p14:xfrm>
              <a:off x="1334114" y="2980744"/>
              <a:ext cx="210600" cy="151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FF494CB-96E4-4909-BB14-448C3D7ECF1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325114" y="2971744"/>
                <a:ext cx="2282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24F7095-E77F-4FED-88FA-1BD6953AB8D6}"/>
                  </a:ext>
                </a:extLst>
              </p14:cNvPr>
              <p14:cNvContentPartPr/>
              <p14:nvPr/>
            </p14:nvContentPartPr>
            <p14:xfrm>
              <a:off x="1958354" y="2836384"/>
              <a:ext cx="275040" cy="3765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24F7095-E77F-4FED-88FA-1BD6953AB8D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949354" y="2827744"/>
                <a:ext cx="2926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1489D74-415B-4DA3-8EB3-246F42C474B6}"/>
                  </a:ext>
                </a:extLst>
              </p14:cNvPr>
              <p14:cNvContentPartPr/>
              <p14:nvPr/>
            </p14:nvContentPartPr>
            <p14:xfrm>
              <a:off x="2323754" y="2994784"/>
              <a:ext cx="176760" cy="1771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1489D74-415B-4DA3-8EB3-246F42C474B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314754" y="2986144"/>
                <a:ext cx="1944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4C743C8-56B0-4CCB-B384-4AFD4618E8BE}"/>
                  </a:ext>
                </a:extLst>
              </p14:cNvPr>
              <p14:cNvContentPartPr/>
              <p14:nvPr/>
            </p14:nvContentPartPr>
            <p14:xfrm>
              <a:off x="2671154" y="2749984"/>
              <a:ext cx="248400" cy="4406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4C743C8-56B0-4CCB-B384-4AFD4618E8B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662514" y="2740984"/>
                <a:ext cx="26604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082184E-B6DB-4198-AD3F-8F6CF178C98F}"/>
                  </a:ext>
                </a:extLst>
              </p14:cNvPr>
              <p14:cNvContentPartPr/>
              <p14:nvPr/>
            </p14:nvContentPartPr>
            <p14:xfrm>
              <a:off x="2640194" y="2981824"/>
              <a:ext cx="298440" cy="525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082184E-B6DB-4198-AD3F-8F6CF178C98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631554" y="2973184"/>
                <a:ext cx="3160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013FCE5-5FE1-4B4F-8D2C-6810C8FC35D0}"/>
                  </a:ext>
                </a:extLst>
              </p14:cNvPr>
              <p14:cNvContentPartPr/>
              <p14:nvPr/>
            </p14:nvContentPartPr>
            <p14:xfrm>
              <a:off x="3316274" y="2925304"/>
              <a:ext cx="144000" cy="2782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013FCE5-5FE1-4B4F-8D2C-6810C8FC35D0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307634" y="2916304"/>
                <a:ext cx="1616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89254C8-BE7B-420C-90E7-3B8E7ED4B758}"/>
                  </a:ext>
                </a:extLst>
              </p14:cNvPr>
              <p14:cNvContentPartPr/>
              <p14:nvPr/>
            </p14:nvContentPartPr>
            <p14:xfrm>
              <a:off x="3243194" y="2836024"/>
              <a:ext cx="312480" cy="3481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89254C8-BE7B-420C-90E7-3B8E7ED4B75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234554" y="2827024"/>
                <a:ext cx="3301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1389B62-A68D-4A84-9DB9-A9EC967CCF09}"/>
                  </a:ext>
                </a:extLst>
              </p14:cNvPr>
              <p14:cNvContentPartPr/>
              <p14:nvPr/>
            </p14:nvContentPartPr>
            <p14:xfrm>
              <a:off x="3564674" y="3196024"/>
              <a:ext cx="52560" cy="1328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1389B62-A68D-4A84-9DB9-A9EC967CCF09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556034" y="3187024"/>
                <a:ext cx="702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56EA2FB-5675-4B96-BF2A-656F0EE13F8B}"/>
                  </a:ext>
                </a:extLst>
              </p14:cNvPr>
              <p14:cNvContentPartPr/>
              <p14:nvPr/>
            </p14:nvContentPartPr>
            <p14:xfrm>
              <a:off x="3867794" y="3191344"/>
              <a:ext cx="82440" cy="1591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56EA2FB-5675-4B96-BF2A-656F0EE13F8B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858794" y="3182704"/>
                <a:ext cx="1000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5A6101B-DDB7-46EF-BF0E-B5D3805DD3F0}"/>
                  </a:ext>
                </a:extLst>
              </p14:cNvPr>
              <p14:cNvContentPartPr/>
              <p14:nvPr/>
            </p14:nvContentPartPr>
            <p14:xfrm>
              <a:off x="4217714" y="2901904"/>
              <a:ext cx="231840" cy="2833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5A6101B-DDB7-46EF-BF0E-B5D3805DD3F0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208714" y="2892904"/>
                <a:ext cx="2494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60B496A-778D-4D72-83B5-A1EF03CA44E3}"/>
                  </a:ext>
                </a:extLst>
              </p14:cNvPr>
              <p14:cNvContentPartPr/>
              <p14:nvPr/>
            </p14:nvContentPartPr>
            <p14:xfrm>
              <a:off x="4146434" y="2874184"/>
              <a:ext cx="360000" cy="3254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60B496A-778D-4D72-83B5-A1EF03CA44E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137794" y="2865184"/>
                <a:ext cx="377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8AD17B4-D758-4319-AA99-594068601A5E}"/>
                  </a:ext>
                </a:extLst>
              </p14:cNvPr>
              <p14:cNvContentPartPr/>
              <p14:nvPr/>
            </p14:nvContentPartPr>
            <p14:xfrm>
              <a:off x="4495274" y="3140224"/>
              <a:ext cx="212400" cy="1418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8AD17B4-D758-4319-AA99-594068601A5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486634" y="3131584"/>
                <a:ext cx="2300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E44E5E5-5071-4961-98E2-FA1B00201D6C}"/>
                  </a:ext>
                </a:extLst>
              </p14:cNvPr>
              <p14:cNvContentPartPr/>
              <p14:nvPr/>
            </p14:nvContentPartPr>
            <p14:xfrm>
              <a:off x="4859954" y="3192784"/>
              <a:ext cx="117000" cy="2336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E44E5E5-5071-4961-98E2-FA1B00201D6C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4850954" y="3183784"/>
                <a:ext cx="1346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3F02D3C-687F-4F69-ACCE-D56691E94986}"/>
                  </a:ext>
                </a:extLst>
              </p14:cNvPr>
              <p14:cNvContentPartPr/>
              <p14:nvPr/>
            </p14:nvContentPartPr>
            <p14:xfrm>
              <a:off x="5217794" y="3032944"/>
              <a:ext cx="27000" cy="18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3F02D3C-687F-4F69-ACCE-D56691E9498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209154" y="3024304"/>
                <a:ext cx="446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5AB1816-62DB-4D6F-B26F-E7061BB7523C}"/>
                  </a:ext>
                </a:extLst>
              </p14:cNvPr>
              <p14:cNvContentPartPr/>
              <p14:nvPr/>
            </p14:nvContentPartPr>
            <p14:xfrm>
              <a:off x="5425874" y="3015664"/>
              <a:ext cx="57960" cy="151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5AB1816-62DB-4D6F-B26F-E7061BB7523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417234" y="3007024"/>
                <a:ext cx="756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95C3400-502D-4094-B963-EEA4C3DCFC51}"/>
                  </a:ext>
                </a:extLst>
              </p14:cNvPr>
              <p14:cNvContentPartPr/>
              <p14:nvPr/>
            </p14:nvContentPartPr>
            <p14:xfrm>
              <a:off x="5638634" y="3009184"/>
              <a:ext cx="59760" cy="104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95C3400-502D-4094-B963-EEA4C3DCFC51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629994" y="3000184"/>
                <a:ext cx="774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B3D76D8-AB27-49EB-999B-9ACF33F77702}"/>
                  </a:ext>
                </a:extLst>
              </p14:cNvPr>
              <p14:cNvContentPartPr/>
              <p14:nvPr/>
            </p14:nvContentPartPr>
            <p14:xfrm>
              <a:off x="5765714" y="3122944"/>
              <a:ext cx="143640" cy="2174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B3D76D8-AB27-49EB-999B-9ACF33F7770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757074" y="3113944"/>
                <a:ext cx="1612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054FF85-19EB-4A81-814F-0B63FA55437F}"/>
                  </a:ext>
                </a:extLst>
              </p14:cNvPr>
              <p14:cNvContentPartPr/>
              <p14:nvPr/>
            </p14:nvContentPartPr>
            <p14:xfrm>
              <a:off x="6145514" y="2863024"/>
              <a:ext cx="327600" cy="3297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054FF85-19EB-4A81-814F-0B63FA55437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136514" y="2854384"/>
                <a:ext cx="3452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F0B23D3-F18C-4DB7-99A6-C1354C085412}"/>
                  </a:ext>
                </a:extLst>
              </p14:cNvPr>
              <p14:cNvContentPartPr/>
              <p14:nvPr/>
            </p14:nvContentPartPr>
            <p14:xfrm>
              <a:off x="6145514" y="2836024"/>
              <a:ext cx="228960" cy="2728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F0B23D3-F18C-4DB7-99A6-C1354C085412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136514" y="2827384"/>
                <a:ext cx="246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F8BD490-973D-4EB1-8045-0570F0DA0560}"/>
                  </a:ext>
                </a:extLst>
              </p14:cNvPr>
              <p14:cNvContentPartPr/>
              <p14:nvPr/>
            </p14:nvContentPartPr>
            <p14:xfrm>
              <a:off x="6572114" y="3068584"/>
              <a:ext cx="71280" cy="1814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F8BD490-973D-4EB1-8045-0570F0DA0560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563114" y="3059584"/>
                <a:ext cx="889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627DEEB-E5A3-4891-9D72-E572510BF1E3}"/>
                  </a:ext>
                </a:extLst>
              </p14:cNvPr>
              <p14:cNvContentPartPr/>
              <p14:nvPr/>
            </p14:nvContentPartPr>
            <p14:xfrm>
              <a:off x="6558794" y="3111064"/>
              <a:ext cx="242280" cy="11268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627DEEB-E5A3-4891-9D72-E572510BF1E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550154" y="3102424"/>
                <a:ext cx="2599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3DD92BC-6468-4D40-96CF-93E38E07DA38}"/>
                  </a:ext>
                </a:extLst>
              </p14:cNvPr>
              <p14:cNvContentPartPr/>
              <p14:nvPr/>
            </p14:nvContentPartPr>
            <p14:xfrm>
              <a:off x="6594794" y="3208264"/>
              <a:ext cx="146520" cy="766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3DD92BC-6468-4D40-96CF-93E38E07DA3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585794" y="3199264"/>
                <a:ext cx="1641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386068D-E854-4134-B563-C64DFC02388F}"/>
                  </a:ext>
                </a:extLst>
              </p14:cNvPr>
              <p14:cNvContentPartPr/>
              <p14:nvPr/>
            </p14:nvContentPartPr>
            <p14:xfrm>
              <a:off x="7133714" y="2855464"/>
              <a:ext cx="192600" cy="3776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386068D-E854-4134-B563-C64DFC02388F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124714" y="2846464"/>
                <a:ext cx="21024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B1F2BE4B-D5D3-4389-B335-ABE60C88A395}"/>
                  </a:ext>
                </a:extLst>
              </p14:cNvPr>
              <p14:cNvContentPartPr/>
              <p14:nvPr/>
            </p14:nvContentPartPr>
            <p14:xfrm>
              <a:off x="7431794" y="3018904"/>
              <a:ext cx="173520" cy="2134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B1F2BE4B-D5D3-4389-B335-ABE60C88A39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422794" y="3010264"/>
                <a:ext cx="1911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A29F953-31E1-4AF7-A844-444DEDBC0D5B}"/>
                  </a:ext>
                </a:extLst>
              </p14:cNvPr>
              <p14:cNvContentPartPr/>
              <p14:nvPr/>
            </p14:nvContentPartPr>
            <p14:xfrm>
              <a:off x="7958474" y="3013144"/>
              <a:ext cx="230040" cy="1717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A29F953-31E1-4AF7-A844-444DEDBC0D5B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949834" y="3004144"/>
                <a:ext cx="2476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D1CF583-EE05-4B19-BEFE-2AB391189D14}"/>
                  </a:ext>
                </a:extLst>
              </p14:cNvPr>
              <p14:cNvContentPartPr/>
              <p14:nvPr/>
            </p14:nvContentPartPr>
            <p14:xfrm>
              <a:off x="8247914" y="3044824"/>
              <a:ext cx="170280" cy="1627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D1CF583-EE05-4B19-BEFE-2AB391189D14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239274" y="3035824"/>
                <a:ext cx="187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574DA23-9EE5-4A48-9865-C55737C2B162}"/>
                  </a:ext>
                </a:extLst>
              </p14:cNvPr>
              <p14:cNvContentPartPr/>
              <p14:nvPr/>
            </p14:nvContentPartPr>
            <p14:xfrm>
              <a:off x="8461754" y="3045184"/>
              <a:ext cx="270000" cy="1382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574DA23-9EE5-4A48-9865-C55737C2B162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453114" y="3036184"/>
                <a:ext cx="2876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06DD1576-C696-47DC-BDB2-EF6EF5A104FF}"/>
                  </a:ext>
                </a:extLst>
              </p14:cNvPr>
              <p14:cNvContentPartPr/>
              <p14:nvPr/>
            </p14:nvContentPartPr>
            <p14:xfrm>
              <a:off x="8804834" y="2786704"/>
              <a:ext cx="248760" cy="3988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06DD1576-C696-47DC-BDB2-EF6EF5A104FF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8796194" y="2778064"/>
                <a:ext cx="26640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AE35571-5C28-4124-BCAB-D68B3BDD85B6}"/>
                  </a:ext>
                </a:extLst>
              </p14:cNvPr>
              <p14:cNvContentPartPr/>
              <p14:nvPr/>
            </p14:nvContentPartPr>
            <p14:xfrm>
              <a:off x="8816714" y="3025384"/>
              <a:ext cx="174600" cy="1544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AE35571-5C28-4124-BCAB-D68B3BDD85B6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8808074" y="3016744"/>
                <a:ext cx="1922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5F15234-FB75-4307-8054-1754F9BACC08}"/>
                  </a:ext>
                </a:extLst>
              </p14:cNvPr>
              <p14:cNvContentPartPr/>
              <p14:nvPr/>
            </p14:nvContentPartPr>
            <p14:xfrm>
              <a:off x="9019754" y="3016384"/>
              <a:ext cx="226800" cy="1638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5F15234-FB75-4307-8054-1754F9BACC08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011114" y="3007744"/>
                <a:ext cx="244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AB14732-B2E1-4ED9-95F2-4D710500500C}"/>
                  </a:ext>
                </a:extLst>
              </p14:cNvPr>
              <p14:cNvContentPartPr/>
              <p14:nvPr/>
            </p14:nvContentPartPr>
            <p14:xfrm>
              <a:off x="9288314" y="3045904"/>
              <a:ext cx="303120" cy="1681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AB14732-B2E1-4ED9-95F2-4D710500500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9279674" y="3037264"/>
                <a:ext cx="3207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F3AED21-D014-42B5-A6EB-0E3AAB82EFC0}"/>
                  </a:ext>
                </a:extLst>
              </p14:cNvPr>
              <p14:cNvContentPartPr/>
              <p14:nvPr/>
            </p14:nvContentPartPr>
            <p14:xfrm>
              <a:off x="9809954" y="3074344"/>
              <a:ext cx="123840" cy="1468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F3AED21-D014-42B5-A6EB-0E3AAB82EFC0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801314" y="3065704"/>
                <a:ext cx="1414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D6C4CA2-8265-4654-8B80-2B29984C2816}"/>
                  </a:ext>
                </a:extLst>
              </p14:cNvPr>
              <p14:cNvContentPartPr/>
              <p14:nvPr/>
            </p14:nvContentPartPr>
            <p14:xfrm>
              <a:off x="10072034" y="2706784"/>
              <a:ext cx="362520" cy="5558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D6C4CA2-8265-4654-8B80-2B29984C2816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063034" y="2697784"/>
                <a:ext cx="38016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4AEFB72-D993-40AA-B190-EA21964067AB}"/>
                  </a:ext>
                </a:extLst>
              </p14:cNvPr>
              <p14:cNvContentPartPr/>
              <p14:nvPr/>
            </p14:nvContentPartPr>
            <p14:xfrm>
              <a:off x="10053674" y="3113224"/>
              <a:ext cx="240480" cy="352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4AEFB72-D993-40AA-B190-EA21964067AB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0044674" y="3104224"/>
                <a:ext cx="2581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D1B51C4-D5C8-41A0-99BA-F219A5221CEE}"/>
                  </a:ext>
                </a:extLst>
              </p14:cNvPr>
              <p14:cNvContentPartPr/>
              <p14:nvPr/>
            </p14:nvContentPartPr>
            <p14:xfrm>
              <a:off x="10563074" y="2762944"/>
              <a:ext cx="272520" cy="4392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D1B51C4-D5C8-41A0-99BA-F219A5221CEE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554434" y="2753944"/>
                <a:ext cx="29016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6992529-BE99-4910-84A4-44D36AB344A3}"/>
                  </a:ext>
                </a:extLst>
              </p14:cNvPr>
              <p14:cNvContentPartPr/>
              <p14:nvPr/>
            </p14:nvContentPartPr>
            <p14:xfrm>
              <a:off x="10480274" y="3005944"/>
              <a:ext cx="302040" cy="540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6992529-BE99-4910-84A4-44D36AB344A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471634" y="2996944"/>
                <a:ext cx="3196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E72D1FF-3725-402A-A2DA-84A309B80F60}"/>
                  </a:ext>
                </a:extLst>
              </p14:cNvPr>
              <p14:cNvContentPartPr/>
              <p14:nvPr/>
            </p14:nvContentPartPr>
            <p14:xfrm>
              <a:off x="10843154" y="2729824"/>
              <a:ext cx="274320" cy="4388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E72D1FF-3725-402A-A2DA-84A309B80F60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0834154" y="2721184"/>
                <a:ext cx="29196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3B28E33-CC94-48BB-B4FA-B0A348D4D09D}"/>
                  </a:ext>
                </a:extLst>
              </p14:cNvPr>
              <p14:cNvContentPartPr/>
              <p14:nvPr/>
            </p14:nvContentPartPr>
            <p14:xfrm>
              <a:off x="11047994" y="3046624"/>
              <a:ext cx="236160" cy="1839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3B28E33-CC94-48BB-B4FA-B0A348D4D09D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1038994" y="3037984"/>
                <a:ext cx="2538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81A0149-1869-4C5C-AB1A-E06C2C5791C4}"/>
                  </a:ext>
                </a:extLst>
              </p14:cNvPr>
              <p14:cNvContentPartPr/>
              <p14:nvPr/>
            </p14:nvContentPartPr>
            <p14:xfrm>
              <a:off x="1944674" y="3723424"/>
              <a:ext cx="239040" cy="2458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81A0149-1869-4C5C-AB1A-E06C2C5791C4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936034" y="3714424"/>
                <a:ext cx="2566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0496EF5-3E53-4653-B6F1-C681235F2336}"/>
                  </a:ext>
                </a:extLst>
              </p14:cNvPr>
              <p14:cNvContentPartPr/>
              <p14:nvPr/>
            </p14:nvContentPartPr>
            <p14:xfrm>
              <a:off x="2609234" y="3512824"/>
              <a:ext cx="259920" cy="4525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0496EF5-3E53-4653-B6F1-C681235F2336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600594" y="3504184"/>
                <a:ext cx="27756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71092A3B-9673-4334-BC18-34800F4D1D17}"/>
                  </a:ext>
                </a:extLst>
              </p14:cNvPr>
              <p14:cNvContentPartPr/>
              <p14:nvPr/>
            </p14:nvContentPartPr>
            <p14:xfrm>
              <a:off x="2446514" y="3746464"/>
              <a:ext cx="488520" cy="842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71092A3B-9673-4334-BC18-34800F4D1D17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437514" y="3737824"/>
                <a:ext cx="5061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B77EE21-1DC3-40A2-A48C-69469EF08B9D}"/>
                  </a:ext>
                </a:extLst>
              </p14:cNvPr>
              <p14:cNvContentPartPr/>
              <p14:nvPr/>
            </p14:nvContentPartPr>
            <p14:xfrm>
              <a:off x="2892194" y="3777424"/>
              <a:ext cx="179640" cy="1566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B77EE21-1DC3-40A2-A48C-69469EF08B9D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883194" y="3768784"/>
                <a:ext cx="1972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D5829EF-992F-4122-88E6-0464876695D5}"/>
                  </a:ext>
                </a:extLst>
              </p14:cNvPr>
              <p14:cNvContentPartPr/>
              <p14:nvPr/>
            </p14:nvContentPartPr>
            <p14:xfrm>
              <a:off x="3117194" y="3793624"/>
              <a:ext cx="73800" cy="1598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D5829EF-992F-4122-88E6-0464876695D5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108554" y="3784984"/>
                <a:ext cx="914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ECAB7DC-68B7-4C69-9E99-0D9D6D35303C}"/>
                  </a:ext>
                </a:extLst>
              </p14:cNvPr>
              <p14:cNvContentPartPr/>
              <p14:nvPr/>
            </p14:nvContentPartPr>
            <p14:xfrm>
              <a:off x="3280994" y="3674824"/>
              <a:ext cx="3600" cy="86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ECAB7DC-68B7-4C69-9E99-0D9D6D35303C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271994" y="3666184"/>
                <a:ext cx="212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571FC16-F52A-431E-A1BF-024C759BF9F2}"/>
                  </a:ext>
                </a:extLst>
              </p14:cNvPr>
              <p14:cNvContentPartPr/>
              <p14:nvPr/>
            </p14:nvContentPartPr>
            <p14:xfrm>
              <a:off x="3292874" y="3775264"/>
              <a:ext cx="160920" cy="1447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571FC16-F52A-431E-A1BF-024C759BF9F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3283874" y="3766624"/>
                <a:ext cx="1785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F7E06BB-FE10-4C46-AB20-99CF384BE6B9}"/>
                  </a:ext>
                </a:extLst>
              </p14:cNvPr>
              <p14:cNvContentPartPr/>
              <p14:nvPr/>
            </p14:nvContentPartPr>
            <p14:xfrm>
              <a:off x="3565754" y="3565744"/>
              <a:ext cx="201240" cy="3823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F7E06BB-FE10-4C46-AB20-99CF384BE6B9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3557114" y="3556744"/>
                <a:ext cx="2188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8298F5A-6371-448B-9E05-ECACCACB7308}"/>
                  </a:ext>
                </a:extLst>
              </p14:cNvPr>
              <p14:cNvContentPartPr/>
              <p14:nvPr/>
            </p14:nvContentPartPr>
            <p14:xfrm>
              <a:off x="3705794" y="3736384"/>
              <a:ext cx="135360" cy="2210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8298F5A-6371-448B-9E05-ECACCACB7308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3696794" y="3727384"/>
                <a:ext cx="1530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0471077-7C30-4664-B650-EFE5F2FAD548}"/>
                  </a:ext>
                </a:extLst>
              </p14:cNvPr>
              <p14:cNvContentPartPr/>
              <p14:nvPr/>
            </p14:nvContentPartPr>
            <p14:xfrm>
              <a:off x="4239314" y="3694264"/>
              <a:ext cx="317160" cy="1778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0471077-7C30-4664-B650-EFE5F2FAD548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4230674" y="3685264"/>
                <a:ext cx="3348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B94C2AA-B8C4-4056-9CE4-7965550DD635}"/>
                  </a:ext>
                </a:extLst>
              </p14:cNvPr>
              <p14:cNvContentPartPr/>
              <p14:nvPr/>
            </p14:nvContentPartPr>
            <p14:xfrm>
              <a:off x="4637474" y="3500944"/>
              <a:ext cx="189360" cy="3675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B94C2AA-B8C4-4056-9CE4-7965550DD635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4628474" y="3492304"/>
                <a:ext cx="20700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85F80380-54BE-4A5F-8055-CA4C880DC8E4}"/>
                  </a:ext>
                </a:extLst>
              </p14:cNvPr>
              <p14:cNvContentPartPr/>
              <p14:nvPr/>
            </p14:nvContentPartPr>
            <p14:xfrm>
              <a:off x="4946354" y="3725584"/>
              <a:ext cx="32040" cy="1080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85F80380-54BE-4A5F-8055-CA4C880DC8E4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4937354" y="3716944"/>
                <a:ext cx="496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7CCD75F-D769-46FA-95A6-9148D8BAD1B7}"/>
                  </a:ext>
                </a:extLst>
              </p14:cNvPr>
              <p14:cNvContentPartPr/>
              <p14:nvPr/>
            </p14:nvContentPartPr>
            <p14:xfrm>
              <a:off x="5067314" y="3581584"/>
              <a:ext cx="10800" cy="190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7CCD75F-D769-46FA-95A6-9148D8BAD1B7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5058314" y="3572944"/>
                <a:ext cx="284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D526CA42-834C-41CD-9624-5560CA443419}"/>
                  </a:ext>
                </a:extLst>
              </p14:cNvPr>
              <p14:cNvContentPartPr/>
              <p14:nvPr/>
            </p14:nvContentPartPr>
            <p14:xfrm>
              <a:off x="5095034" y="3681664"/>
              <a:ext cx="121320" cy="1537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D526CA42-834C-41CD-9624-5560CA443419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5086034" y="3672664"/>
                <a:ext cx="1389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4F922FC-5BB3-4434-AEDD-1364678D5355}"/>
                  </a:ext>
                </a:extLst>
              </p14:cNvPr>
              <p14:cNvContentPartPr/>
              <p14:nvPr/>
            </p14:nvContentPartPr>
            <p14:xfrm>
              <a:off x="5334074" y="3421384"/>
              <a:ext cx="202680" cy="4561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4F922FC-5BB3-4434-AEDD-1364678D5355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5325434" y="3412744"/>
                <a:ext cx="22032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20355534-10D4-49C5-B324-B6F2979DA2CF}"/>
                  </a:ext>
                </a:extLst>
              </p14:cNvPr>
              <p14:cNvContentPartPr/>
              <p14:nvPr/>
            </p14:nvContentPartPr>
            <p14:xfrm>
              <a:off x="5821514" y="3613984"/>
              <a:ext cx="229320" cy="2044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20355534-10D4-49C5-B324-B6F2979DA2CF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5812874" y="3604984"/>
                <a:ext cx="2469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4387533-8BC7-47D8-A450-629C720C0A21}"/>
                  </a:ext>
                </a:extLst>
              </p14:cNvPr>
              <p14:cNvContentPartPr/>
              <p14:nvPr/>
            </p14:nvContentPartPr>
            <p14:xfrm>
              <a:off x="6065594" y="3662224"/>
              <a:ext cx="158040" cy="1314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4387533-8BC7-47D8-A450-629C720C0A21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056594" y="3653224"/>
                <a:ext cx="1756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440A002-59AB-4E1B-B4A8-657B0DF4B5D6}"/>
                  </a:ext>
                </a:extLst>
              </p14:cNvPr>
              <p14:cNvContentPartPr/>
              <p14:nvPr/>
            </p14:nvContentPartPr>
            <p14:xfrm>
              <a:off x="6241634" y="3581584"/>
              <a:ext cx="180000" cy="2152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440A002-59AB-4E1B-B4A8-657B0DF4B5D6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232994" y="3572944"/>
                <a:ext cx="1976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FA17C3A-9B01-4C28-9092-F4DED07BF0AB}"/>
                  </a:ext>
                </a:extLst>
              </p14:cNvPr>
              <p14:cNvContentPartPr/>
              <p14:nvPr/>
            </p14:nvContentPartPr>
            <p14:xfrm>
              <a:off x="6475634" y="3683824"/>
              <a:ext cx="113400" cy="1234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FA17C3A-9B01-4C28-9092-F4DED07BF0AB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6466634" y="3675184"/>
                <a:ext cx="1310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5E03C07-233C-4E0E-9CBE-CB0154F96330}"/>
                  </a:ext>
                </a:extLst>
              </p14:cNvPr>
              <p14:cNvContentPartPr/>
              <p14:nvPr/>
            </p14:nvContentPartPr>
            <p14:xfrm>
              <a:off x="6705314" y="3513904"/>
              <a:ext cx="122400" cy="2952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5E03C07-233C-4E0E-9CBE-CB0154F96330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6696674" y="3504904"/>
                <a:ext cx="14004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6EC950E-6EF6-4A48-A955-53993FA911C4}"/>
                  </a:ext>
                </a:extLst>
              </p14:cNvPr>
              <p14:cNvContentPartPr/>
              <p14:nvPr/>
            </p14:nvContentPartPr>
            <p14:xfrm>
              <a:off x="6901514" y="3471064"/>
              <a:ext cx="112680" cy="3430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6EC950E-6EF6-4A48-A955-53993FA911C4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6892874" y="3462424"/>
                <a:ext cx="13032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DA1A9AA3-1C13-46FD-9DB3-60DFEBD1610F}"/>
                  </a:ext>
                </a:extLst>
              </p14:cNvPr>
              <p14:cNvContentPartPr/>
              <p14:nvPr/>
            </p14:nvContentPartPr>
            <p14:xfrm>
              <a:off x="6809714" y="3669064"/>
              <a:ext cx="284760" cy="561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DA1A9AA3-1C13-46FD-9DB3-60DFEBD1610F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6801074" y="3660064"/>
                <a:ext cx="3024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157E904-3084-4556-9FF0-2BC5B6D1DFDD}"/>
                  </a:ext>
                </a:extLst>
              </p14:cNvPr>
              <p14:cNvContentPartPr/>
              <p14:nvPr/>
            </p14:nvContentPartPr>
            <p14:xfrm>
              <a:off x="7272674" y="3692104"/>
              <a:ext cx="51480" cy="1090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157E904-3084-4556-9FF0-2BC5B6D1DFDD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7263674" y="3683464"/>
                <a:ext cx="691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D6672EB-24C8-4E41-8691-E61D52293FA7}"/>
                  </a:ext>
                </a:extLst>
              </p14:cNvPr>
              <p14:cNvContentPartPr/>
              <p14:nvPr/>
            </p14:nvContentPartPr>
            <p14:xfrm>
              <a:off x="7357994" y="3564304"/>
              <a:ext cx="7560" cy="54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D6672EB-24C8-4E41-8691-E61D52293FA7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348994" y="3555664"/>
                <a:ext cx="252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C18290A-4A4A-4872-B2C5-5F0E2110511B}"/>
                  </a:ext>
                </a:extLst>
              </p14:cNvPr>
              <p14:cNvContentPartPr/>
              <p14:nvPr/>
            </p14:nvContentPartPr>
            <p14:xfrm>
              <a:off x="7411994" y="3650704"/>
              <a:ext cx="225360" cy="1663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C18290A-4A4A-4872-B2C5-5F0E2110511B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403354" y="3642064"/>
                <a:ext cx="2430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FCDA5C3-582D-4216-96AA-3E461C25DA43}"/>
                  </a:ext>
                </a:extLst>
              </p14:cNvPr>
              <p14:cNvContentPartPr/>
              <p14:nvPr/>
            </p14:nvContentPartPr>
            <p14:xfrm>
              <a:off x="7932554" y="3661864"/>
              <a:ext cx="158040" cy="1666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FCDA5C3-582D-4216-96AA-3E461C25DA43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923554" y="3653224"/>
                <a:ext cx="1756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84FDB65-D3BC-4BB3-8F1D-DFA274914ADE}"/>
                  </a:ext>
                </a:extLst>
              </p14:cNvPr>
              <p14:cNvContentPartPr/>
              <p14:nvPr/>
            </p14:nvContentPartPr>
            <p14:xfrm>
              <a:off x="8163674" y="3683104"/>
              <a:ext cx="187200" cy="1407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84FDB65-D3BC-4BB3-8F1D-DFA274914ADE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8155034" y="3674464"/>
                <a:ext cx="2048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E8D542A-63DD-4A05-9C07-AF0426970FEA}"/>
                  </a:ext>
                </a:extLst>
              </p14:cNvPr>
              <p14:cNvContentPartPr/>
              <p14:nvPr/>
            </p14:nvContentPartPr>
            <p14:xfrm>
              <a:off x="8435474" y="3448024"/>
              <a:ext cx="168480" cy="3888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E8D542A-63DD-4A05-9C07-AF0426970FEA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8426474" y="3439024"/>
                <a:ext cx="18612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1B1E6BBA-7B40-4370-8FE8-C4B2D6C6FB8E}"/>
                  </a:ext>
                </a:extLst>
              </p14:cNvPr>
              <p14:cNvContentPartPr/>
              <p14:nvPr/>
            </p14:nvContentPartPr>
            <p14:xfrm>
              <a:off x="8369954" y="3611464"/>
              <a:ext cx="285480" cy="529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1B1E6BBA-7B40-4370-8FE8-C4B2D6C6FB8E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8361314" y="3602824"/>
                <a:ext cx="30312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37FCEF69-7BE8-44DD-87CF-B485AC881259}"/>
                  </a:ext>
                </a:extLst>
              </p14:cNvPr>
              <p14:cNvContentPartPr/>
              <p14:nvPr/>
            </p14:nvContentPartPr>
            <p14:xfrm>
              <a:off x="8626634" y="3624424"/>
              <a:ext cx="141480" cy="1767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37FCEF69-7BE8-44DD-87CF-B485AC881259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8617634" y="3615424"/>
                <a:ext cx="1591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9F16019-5447-4C4C-94BA-614D936E1ECD}"/>
                  </a:ext>
                </a:extLst>
              </p14:cNvPr>
              <p14:cNvContentPartPr/>
              <p14:nvPr/>
            </p14:nvContentPartPr>
            <p14:xfrm>
              <a:off x="8846594" y="3657544"/>
              <a:ext cx="116640" cy="1274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9F16019-5447-4C4C-94BA-614D936E1ECD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8837594" y="3648544"/>
                <a:ext cx="1342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731DDBA-1FAA-4A42-A0D2-3622F7DAE4C9}"/>
                  </a:ext>
                </a:extLst>
              </p14:cNvPr>
              <p14:cNvContentPartPr/>
              <p14:nvPr/>
            </p14:nvContentPartPr>
            <p14:xfrm>
              <a:off x="9031274" y="3641344"/>
              <a:ext cx="320400" cy="1868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731DDBA-1FAA-4A42-A0D2-3622F7DAE4C9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9022634" y="3632704"/>
                <a:ext cx="3380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98C9994-8130-4346-A081-A72C6089D9A9}"/>
                  </a:ext>
                </a:extLst>
              </p14:cNvPr>
              <p14:cNvContentPartPr/>
              <p14:nvPr/>
            </p14:nvContentPartPr>
            <p14:xfrm>
              <a:off x="9425834" y="3617944"/>
              <a:ext cx="197280" cy="2026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98C9994-8130-4346-A081-A72C6089D9A9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9416834" y="3608944"/>
                <a:ext cx="2149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F7734DE5-65FE-46AA-B3D5-A066A0E70657}"/>
                  </a:ext>
                </a:extLst>
              </p14:cNvPr>
              <p14:cNvContentPartPr/>
              <p14:nvPr/>
            </p14:nvContentPartPr>
            <p14:xfrm>
              <a:off x="9722474" y="3619744"/>
              <a:ext cx="175320" cy="1954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F7734DE5-65FE-46AA-B3D5-A066A0E70657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9713834" y="3611104"/>
                <a:ext cx="1929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6A54084-B029-4B18-89C1-F100C97A119F}"/>
                  </a:ext>
                </a:extLst>
              </p14:cNvPr>
              <p14:cNvContentPartPr/>
              <p14:nvPr/>
            </p14:nvContentPartPr>
            <p14:xfrm>
              <a:off x="10183634" y="3514624"/>
              <a:ext cx="125640" cy="24660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6A54084-B029-4B18-89C1-F100C97A119F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10174994" y="3505624"/>
                <a:ext cx="1432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8F63E31D-3C56-4DE2-8F05-726897188575}"/>
                  </a:ext>
                </a:extLst>
              </p14:cNvPr>
              <p14:cNvContentPartPr/>
              <p14:nvPr/>
            </p14:nvContentPartPr>
            <p14:xfrm>
              <a:off x="10203074" y="3769144"/>
              <a:ext cx="130680" cy="1774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8F63E31D-3C56-4DE2-8F05-726897188575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10194074" y="3760504"/>
                <a:ext cx="1483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36BEBF34-16B2-4276-A517-4BECC587A768}"/>
                  </a:ext>
                </a:extLst>
              </p14:cNvPr>
              <p14:cNvContentPartPr/>
              <p14:nvPr/>
            </p14:nvContentPartPr>
            <p14:xfrm>
              <a:off x="10433474" y="3545584"/>
              <a:ext cx="299880" cy="2142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36BEBF34-16B2-4276-A517-4BECC587A768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10424474" y="3536584"/>
                <a:ext cx="3175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477FEDB-83B4-42E2-9F97-288478870C7B}"/>
                  </a:ext>
                </a:extLst>
              </p14:cNvPr>
              <p14:cNvContentPartPr/>
              <p14:nvPr/>
            </p14:nvContentPartPr>
            <p14:xfrm>
              <a:off x="10650554" y="3742144"/>
              <a:ext cx="97560" cy="1904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477FEDB-83B4-42E2-9F97-288478870C7B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0641554" y="3733144"/>
                <a:ext cx="1152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CE8B77FB-4D93-4CE8-9E91-1589F8B965C5}"/>
                  </a:ext>
                </a:extLst>
              </p14:cNvPr>
              <p14:cNvContentPartPr/>
              <p14:nvPr/>
            </p14:nvContentPartPr>
            <p14:xfrm>
              <a:off x="10865114" y="3669784"/>
              <a:ext cx="26280" cy="399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CE8B77FB-4D93-4CE8-9E91-1589F8B965C5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0856114" y="3660784"/>
                <a:ext cx="439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26495629-618E-48B1-BF89-168D96971D7C}"/>
                  </a:ext>
                </a:extLst>
              </p14:cNvPr>
              <p14:cNvContentPartPr/>
              <p14:nvPr/>
            </p14:nvContentPartPr>
            <p14:xfrm>
              <a:off x="11019914" y="3663664"/>
              <a:ext cx="6120" cy="10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26495629-618E-48B1-BF89-168D96971D7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011274" y="3655024"/>
                <a:ext cx="237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F1C981B0-A606-40FC-B65E-2D23F8866866}"/>
                  </a:ext>
                </a:extLst>
              </p14:cNvPr>
              <p14:cNvContentPartPr/>
              <p14:nvPr/>
            </p14:nvContentPartPr>
            <p14:xfrm>
              <a:off x="11142314" y="3660064"/>
              <a:ext cx="9720" cy="828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F1C981B0-A606-40FC-B65E-2D23F8866866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1133314" y="3651064"/>
                <a:ext cx="273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3C73C4D2-003A-4B35-8FDB-9015BD27D968}"/>
                  </a:ext>
                </a:extLst>
              </p14:cNvPr>
              <p14:cNvContentPartPr/>
              <p14:nvPr/>
            </p14:nvContentPartPr>
            <p14:xfrm>
              <a:off x="11157794" y="3737464"/>
              <a:ext cx="142200" cy="2451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3C73C4D2-003A-4B35-8FDB-9015BD27D968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11148794" y="3728824"/>
                <a:ext cx="1598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1FFB1B0E-92A1-473F-9541-3B40EF1FF840}"/>
                  </a:ext>
                </a:extLst>
              </p14:cNvPr>
              <p14:cNvContentPartPr/>
              <p14:nvPr/>
            </p14:nvContentPartPr>
            <p14:xfrm>
              <a:off x="11370194" y="3509224"/>
              <a:ext cx="116280" cy="27180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1FFB1B0E-92A1-473F-9541-3B40EF1FF840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1361194" y="3500584"/>
                <a:ext cx="1339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1321EFA6-2161-4FE5-A2B7-539EE868DB13}"/>
                  </a:ext>
                </a:extLst>
              </p14:cNvPr>
              <p14:cNvContentPartPr/>
              <p14:nvPr/>
            </p14:nvContentPartPr>
            <p14:xfrm>
              <a:off x="11392514" y="3590944"/>
              <a:ext cx="264600" cy="1234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1321EFA6-2161-4FE5-A2B7-539EE868DB13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1383514" y="3581944"/>
                <a:ext cx="2822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3BD7469-A0D0-4837-B49B-1D155DCAE593}"/>
                  </a:ext>
                </a:extLst>
              </p14:cNvPr>
              <p14:cNvContentPartPr/>
              <p14:nvPr/>
            </p14:nvContentPartPr>
            <p14:xfrm>
              <a:off x="11414474" y="3698224"/>
              <a:ext cx="202320" cy="1612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3BD7469-A0D0-4837-B49B-1D155DCAE593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1405474" y="3689224"/>
                <a:ext cx="2199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0FD278D8-3316-4C0D-8D4D-292222C65654}"/>
                  </a:ext>
                </a:extLst>
              </p14:cNvPr>
              <p14:cNvContentPartPr/>
              <p14:nvPr/>
            </p14:nvContentPartPr>
            <p14:xfrm>
              <a:off x="11729114" y="3836464"/>
              <a:ext cx="110880" cy="1742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0FD278D8-3316-4C0D-8D4D-292222C65654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11720474" y="3827464"/>
                <a:ext cx="1285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9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2D1F5610-B283-4F9B-A020-94193558F81B}"/>
                  </a:ext>
                </a:extLst>
              </p14:cNvPr>
              <p14:cNvContentPartPr/>
              <p14:nvPr/>
            </p14:nvContentPartPr>
            <p14:xfrm>
              <a:off x="1919114" y="4359184"/>
              <a:ext cx="184320" cy="2055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2D1F5610-B283-4F9B-A020-94193558F81B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1910114" y="4350184"/>
                <a:ext cx="2019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D5BE8504-F60D-46D6-99BC-37A126A8B9FB}"/>
                  </a:ext>
                </a:extLst>
              </p14:cNvPr>
              <p14:cNvContentPartPr/>
              <p14:nvPr/>
            </p14:nvContentPartPr>
            <p14:xfrm>
              <a:off x="2184794" y="4347664"/>
              <a:ext cx="191880" cy="1904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D5BE8504-F60D-46D6-99BC-37A126A8B9FB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2176154" y="4338664"/>
                <a:ext cx="2095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33801D2-5F3D-4FA2-881F-21129E1DA6A9}"/>
                  </a:ext>
                </a:extLst>
              </p14:cNvPr>
              <p14:cNvContentPartPr/>
              <p14:nvPr/>
            </p14:nvContentPartPr>
            <p14:xfrm>
              <a:off x="2365514" y="4307704"/>
              <a:ext cx="251280" cy="2192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33801D2-5F3D-4FA2-881F-21129E1DA6A9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2356874" y="4299064"/>
                <a:ext cx="2689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AAAE02A-E694-4DCF-8A40-FF068D968235}"/>
                  </a:ext>
                </a:extLst>
              </p14:cNvPr>
              <p14:cNvContentPartPr/>
              <p14:nvPr/>
            </p14:nvContentPartPr>
            <p14:xfrm>
              <a:off x="2498714" y="4438744"/>
              <a:ext cx="145080" cy="3286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AAAE02A-E694-4DCF-8A40-FF068D968235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2490074" y="4430104"/>
                <a:ext cx="1627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61006C1-69E5-4B00-A1AB-3EBCA18241F1}"/>
                  </a:ext>
                </a:extLst>
              </p14:cNvPr>
              <p14:cNvContentPartPr/>
              <p14:nvPr/>
            </p14:nvContentPartPr>
            <p14:xfrm>
              <a:off x="2581514" y="4355224"/>
              <a:ext cx="282960" cy="1839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61006C1-69E5-4B00-A1AB-3EBCA18241F1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2572514" y="4346224"/>
                <a:ext cx="3006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DCCB1AEA-FFD6-44E8-A958-4F3FE7E636D9}"/>
                  </a:ext>
                </a:extLst>
              </p14:cNvPr>
              <p14:cNvContentPartPr/>
              <p14:nvPr/>
            </p14:nvContentPartPr>
            <p14:xfrm>
              <a:off x="2866274" y="4351624"/>
              <a:ext cx="209520" cy="1918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DCCB1AEA-FFD6-44E8-A958-4F3FE7E636D9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2857634" y="4342624"/>
                <a:ext cx="2271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1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4DD7B8B3-20AA-4168-BEE2-03C96CD3645C}"/>
                  </a:ext>
                </a:extLst>
              </p14:cNvPr>
              <p14:cNvContentPartPr/>
              <p14:nvPr/>
            </p14:nvContentPartPr>
            <p14:xfrm>
              <a:off x="3072914" y="4363864"/>
              <a:ext cx="146880" cy="1782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4DD7B8B3-20AA-4168-BEE2-03C96CD3645C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3063914" y="4354864"/>
                <a:ext cx="1645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3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9846D52-B6EF-4071-8FF1-D75D78DEC061}"/>
                  </a:ext>
                </a:extLst>
              </p14:cNvPr>
              <p14:cNvContentPartPr/>
              <p14:nvPr/>
            </p14:nvContentPartPr>
            <p14:xfrm>
              <a:off x="3406994" y="4150384"/>
              <a:ext cx="213480" cy="39024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9846D52-B6EF-4071-8FF1-D75D78DEC061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3397994" y="4141744"/>
                <a:ext cx="23112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4AED5830-0A27-4608-BE17-B137B139ECFD}"/>
                  </a:ext>
                </a:extLst>
              </p14:cNvPr>
              <p14:cNvContentPartPr/>
              <p14:nvPr/>
            </p14:nvContentPartPr>
            <p14:xfrm>
              <a:off x="3334994" y="4345864"/>
              <a:ext cx="216360" cy="392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4AED5830-0A27-4608-BE17-B137B139ECFD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3326354" y="4336864"/>
                <a:ext cx="2340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B4603112-4DE5-4034-91A9-195098E79386}"/>
                  </a:ext>
                </a:extLst>
              </p14:cNvPr>
              <p14:cNvContentPartPr/>
              <p14:nvPr/>
            </p14:nvContentPartPr>
            <p14:xfrm>
              <a:off x="3546314" y="4252624"/>
              <a:ext cx="176040" cy="2858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B4603112-4DE5-4034-91A9-195098E79386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3537674" y="4243984"/>
                <a:ext cx="19368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9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6C320B9B-7F3F-4C8E-B5E5-03C0862CD29D}"/>
                  </a:ext>
                </a:extLst>
              </p14:cNvPr>
              <p14:cNvContentPartPr/>
              <p14:nvPr/>
            </p14:nvContentPartPr>
            <p14:xfrm>
              <a:off x="3738914" y="4358464"/>
              <a:ext cx="165240" cy="1447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6C320B9B-7F3F-4C8E-B5E5-03C0862CD29D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3730274" y="4349824"/>
                <a:ext cx="1828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1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E04D8026-0D66-4057-AA82-8A1E70259FFE}"/>
                  </a:ext>
                </a:extLst>
              </p14:cNvPr>
              <p14:cNvContentPartPr/>
              <p14:nvPr/>
            </p14:nvContentPartPr>
            <p14:xfrm>
              <a:off x="3952394" y="4337584"/>
              <a:ext cx="158040" cy="1598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E04D8026-0D66-4057-AA82-8A1E70259FFE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3943394" y="4328944"/>
                <a:ext cx="1756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1FEAD4DD-9434-4B37-B443-06667E596535}"/>
                  </a:ext>
                </a:extLst>
              </p14:cNvPr>
              <p14:cNvContentPartPr/>
              <p14:nvPr/>
            </p14:nvContentPartPr>
            <p14:xfrm>
              <a:off x="4259474" y="4144624"/>
              <a:ext cx="196200" cy="3553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1FEAD4DD-9434-4B37-B443-06667E596535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4250474" y="4135984"/>
                <a:ext cx="2138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DDDA974-61E1-45CA-B936-C513687889FF}"/>
                  </a:ext>
                </a:extLst>
              </p14:cNvPr>
              <p14:cNvContentPartPr/>
              <p14:nvPr/>
            </p14:nvContentPartPr>
            <p14:xfrm>
              <a:off x="4429034" y="4352704"/>
              <a:ext cx="144720" cy="1447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DDDA974-61E1-45CA-B936-C513687889FF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4420394" y="4344064"/>
                <a:ext cx="1623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BC01586C-E0B9-4C62-B818-6071F991E401}"/>
                  </a:ext>
                </a:extLst>
              </p14:cNvPr>
              <p14:cNvContentPartPr/>
              <p14:nvPr/>
            </p14:nvContentPartPr>
            <p14:xfrm>
              <a:off x="4381514" y="4294024"/>
              <a:ext cx="284760" cy="53316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BC01586C-E0B9-4C62-B818-6071F991E401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4372874" y="4285024"/>
                <a:ext cx="3024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9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5B2B2605-7684-4601-8D76-4722E0EE99F7}"/>
                  </a:ext>
                </a:extLst>
              </p14:cNvPr>
              <p14:cNvContentPartPr/>
              <p14:nvPr/>
            </p14:nvContentPartPr>
            <p14:xfrm>
              <a:off x="4782554" y="4478704"/>
              <a:ext cx="11160" cy="1800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5B2B2605-7684-4601-8D76-4722E0EE99F7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4773914" y="4470064"/>
                <a:ext cx="288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1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85AD01FE-E03B-4EF3-8BD1-7714564AA1D3}"/>
                  </a:ext>
                </a:extLst>
              </p14:cNvPr>
              <p14:cNvContentPartPr/>
              <p14:nvPr/>
            </p14:nvContentPartPr>
            <p14:xfrm>
              <a:off x="5230394" y="4268104"/>
              <a:ext cx="140400" cy="2336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85AD01FE-E03B-4EF3-8BD1-7714564AA1D3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5221754" y="4259464"/>
                <a:ext cx="1580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3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968F3D6-780F-4C01-81D2-F704774C3869}"/>
                  </a:ext>
                </a:extLst>
              </p14:cNvPr>
              <p14:cNvContentPartPr/>
              <p14:nvPr/>
            </p14:nvContentPartPr>
            <p14:xfrm>
              <a:off x="5134274" y="4188544"/>
              <a:ext cx="448920" cy="1119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968F3D6-780F-4C01-81D2-F704774C3869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5125634" y="4179904"/>
                <a:ext cx="4665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5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6D119DB5-1086-430C-9425-525418FA0DA9}"/>
                  </a:ext>
                </a:extLst>
              </p14:cNvPr>
              <p14:cNvContentPartPr/>
              <p14:nvPr/>
            </p14:nvContentPartPr>
            <p14:xfrm>
              <a:off x="5515154" y="4124824"/>
              <a:ext cx="201600" cy="35964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6D119DB5-1086-430C-9425-525418FA0DA9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5506154" y="4115824"/>
                <a:ext cx="21924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7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6842221F-850A-4784-B788-3352838F8493}"/>
                  </a:ext>
                </a:extLst>
              </p14:cNvPr>
              <p14:cNvContentPartPr/>
              <p14:nvPr/>
            </p14:nvContentPartPr>
            <p14:xfrm>
              <a:off x="5774714" y="4339024"/>
              <a:ext cx="145080" cy="1173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6842221F-850A-4784-B788-3352838F8493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5765714" y="4330024"/>
                <a:ext cx="1627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9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2481D403-B234-4860-9F05-4DDEE0E2AAD6}"/>
                  </a:ext>
                </a:extLst>
              </p14:cNvPr>
              <p14:cNvContentPartPr/>
              <p14:nvPr/>
            </p14:nvContentPartPr>
            <p14:xfrm>
              <a:off x="6112394" y="4039144"/>
              <a:ext cx="248040" cy="40212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2481D403-B234-4860-9F05-4DDEE0E2AAD6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6103754" y="4030144"/>
                <a:ext cx="26568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1A336AB-AAF1-4177-B872-499D6185DB51}"/>
                  </a:ext>
                </a:extLst>
              </p14:cNvPr>
              <p14:cNvContentPartPr/>
              <p14:nvPr/>
            </p14:nvContentPartPr>
            <p14:xfrm>
              <a:off x="6041474" y="4259104"/>
              <a:ext cx="271080" cy="493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1A336AB-AAF1-4177-B872-499D6185DB51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6032474" y="4250464"/>
                <a:ext cx="28872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3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EAAD2ACA-F27D-4968-9B30-F579DF81429C}"/>
                  </a:ext>
                </a:extLst>
              </p14:cNvPr>
              <p14:cNvContentPartPr/>
              <p14:nvPr/>
            </p14:nvContentPartPr>
            <p14:xfrm>
              <a:off x="6585434" y="4282864"/>
              <a:ext cx="65160" cy="13212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EAAD2ACA-F27D-4968-9B30-F579DF81429C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6576794" y="4274224"/>
                <a:ext cx="828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5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0E0914BC-0C42-41A4-AA46-08D0C6917CD0}"/>
                  </a:ext>
                </a:extLst>
              </p14:cNvPr>
              <p14:cNvContentPartPr/>
              <p14:nvPr/>
            </p14:nvContentPartPr>
            <p14:xfrm>
              <a:off x="6697394" y="4239664"/>
              <a:ext cx="166320" cy="1796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0E0914BC-0C42-41A4-AA46-08D0C6917CD0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6688394" y="4231024"/>
                <a:ext cx="1839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7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EABC8786-31DE-4796-9760-1CC2E9BE8836}"/>
                  </a:ext>
                </a:extLst>
              </p14:cNvPr>
              <p14:cNvContentPartPr/>
              <p14:nvPr/>
            </p14:nvContentPartPr>
            <p14:xfrm>
              <a:off x="7257914" y="4168024"/>
              <a:ext cx="197640" cy="2768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EABC8786-31DE-4796-9760-1CC2E9BE8836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7248914" y="4159024"/>
                <a:ext cx="21528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BFF12B57-7A6A-48F2-8DFC-7782AB1DF37C}"/>
                  </a:ext>
                </a:extLst>
              </p14:cNvPr>
              <p14:cNvContentPartPr/>
              <p14:nvPr/>
            </p14:nvContentPartPr>
            <p14:xfrm>
              <a:off x="7217954" y="4135624"/>
              <a:ext cx="271800" cy="29700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BFF12B57-7A6A-48F2-8DFC-7782AB1DF37C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7208954" y="4126984"/>
                <a:ext cx="2894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1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5CD201E-439A-4544-BDF2-BCB4422B69ED}"/>
                  </a:ext>
                </a:extLst>
              </p14:cNvPr>
              <p14:cNvContentPartPr/>
              <p14:nvPr/>
            </p14:nvContentPartPr>
            <p14:xfrm>
              <a:off x="7550594" y="4490584"/>
              <a:ext cx="61200" cy="13428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5CD201E-439A-4544-BDF2-BCB4422B69ED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7541594" y="4481584"/>
                <a:ext cx="788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3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728E3D0-95C1-43A1-8EFD-B90E145F83C5}"/>
                  </a:ext>
                </a:extLst>
              </p14:cNvPr>
              <p14:cNvContentPartPr/>
              <p14:nvPr/>
            </p14:nvContentPartPr>
            <p14:xfrm>
              <a:off x="7868474" y="4328944"/>
              <a:ext cx="37800" cy="6120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728E3D0-95C1-43A1-8EFD-B90E145F83C5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7859834" y="4319944"/>
                <a:ext cx="554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5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6FB29B20-0198-491D-8713-BA7F5F9CF7D7}"/>
                  </a:ext>
                </a:extLst>
              </p14:cNvPr>
              <p14:cNvContentPartPr/>
              <p14:nvPr/>
            </p14:nvContentPartPr>
            <p14:xfrm>
              <a:off x="7950554" y="4218424"/>
              <a:ext cx="36000" cy="100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6FB29B20-0198-491D-8713-BA7F5F9CF7D7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7941914" y="4209424"/>
                <a:ext cx="536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7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68741BEE-D270-4544-905A-39EF860E398E}"/>
                  </a:ext>
                </a:extLst>
              </p14:cNvPr>
              <p14:cNvContentPartPr/>
              <p14:nvPr/>
            </p14:nvContentPartPr>
            <p14:xfrm>
              <a:off x="7980434" y="4257304"/>
              <a:ext cx="147960" cy="16812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68741BEE-D270-4544-905A-39EF860E398E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7971434" y="4248304"/>
                <a:ext cx="1656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F379527-A527-4E99-BCAF-4A9BD3DA2BA0}"/>
                  </a:ext>
                </a:extLst>
              </p14:cNvPr>
              <p14:cNvContentPartPr/>
              <p14:nvPr/>
            </p14:nvContentPartPr>
            <p14:xfrm>
              <a:off x="8473994" y="4080544"/>
              <a:ext cx="191520" cy="3603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F379527-A527-4E99-BCAF-4A9BD3DA2BA0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8465354" y="4071904"/>
                <a:ext cx="20916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ACF76A15-4DC4-4F02-ACF2-31AD63C252B7}"/>
                  </a:ext>
                </a:extLst>
              </p14:cNvPr>
              <p14:cNvContentPartPr/>
              <p14:nvPr/>
            </p14:nvContentPartPr>
            <p14:xfrm>
              <a:off x="8423594" y="4230664"/>
              <a:ext cx="316440" cy="6408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ACF76A15-4DC4-4F02-ACF2-31AD63C252B7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8414954" y="4222024"/>
                <a:ext cx="3340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3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4BF91D7F-1005-4C7F-95BD-0F69B62D485F}"/>
                  </a:ext>
                </a:extLst>
              </p14:cNvPr>
              <p14:cNvContentPartPr/>
              <p14:nvPr/>
            </p14:nvContentPartPr>
            <p14:xfrm>
              <a:off x="8719874" y="4054984"/>
              <a:ext cx="172800" cy="3272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4BF91D7F-1005-4C7F-95BD-0F69B62D485F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8710874" y="4045984"/>
                <a:ext cx="19044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6009CF0E-815A-4AD5-B9F2-B65A9183AAB9}"/>
                  </a:ext>
                </a:extLst>
              </p14:cNvPr>
              <p14:cNvContentPartPr/>
              <p14:nvPr/>
            </p14:nvContentPartPr>
            <p14:xfrm>
              <a:off x="8898434" y="4282144"/>
              <a:ext cx="147960" cy="1785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6009CF0E-815A-4AD5-B9F2-B65A9183AAB9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8889794" y="4273144"/>
                <a:ext cx="1656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D9B63EB2-157E-4FE5-A44C-3FAFA30A4239}"/>
                  </a:ext>
                </a:extLst>
              </p14:cNvPr>
              <p14:cNvContentPartPr/>
              <p14:nvPr/>
            </p14:nvContentPartPr>
            <p14:xfrm>
              <a:off x="9308834" y="4270624"/>
              <a:ext cx="210240" cy="16668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D9B63EB2-157E-4FE5-A44C-3FAFA30A4239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9299834" y="4261624"/>
                <a:ext cx="2278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9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E9DFA19-6ACE-49EA-BEBE-2050A57408AA}"/>
                  </a:ext>
                </a:extLst>
              </p14:cNvPr>
              <p14:cNvContentPartPr/>
              <p14:nvPr/>
            </p14:nvContentPartPr>
            <p14:xfrm>
              <a:off x="9581714" y="4279624"/>
              <a:ext cx="168480" cy="16704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E9DFA19-6ACE-49EA-BEBE-2050A57408AA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9572714" y="4270624"/>
                <a:ext cx="1861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7CB35A79-057B-4F84-96FA-5ED098B8C49C}"/>
                  </a:ext>
                </a:extLst>
              </p14:cNvPr>
              <p14:cNvContentPartPr/>
              <p14:nvPr/>
            </p14:nvContentPartPr>
            <p14:xfrm>
              <a:off x="9775754" y="4272064"/>
              <a:ext cx="281520" cy="1605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7CB35A79-057B-4F84-96FA-5ED098B8C49C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9767114" y="4263424"/>
                <a:ext cx="2991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57235370-619F-4576-9872-8BC2361B3DFF}"/>
                  </a:ext>
                </a:extLst>
              </p14:cNvPr>
              <p14:cNvContentPartPr/>
              <p14:nvPr/>
            </p14:nvContentPartPr>
            <p14:xfrm>
              <a:off x="10151234" y="4125904"/>
              <a:ext cx="186120" cy="33948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57235370-619F-4576-9872-8BC2361B3DFF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10142594" y="4117264"/>
                <a:ext cx="20376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CE6514B-09D4-40D4-BF12-61BA476447E5}"/>
                  </a:ext>
                </a:extLst>
              </p14:cNvPr>
              <p14:cNvContentPartPr/>
              <p14:nvPr/>
            </p14:nvContentPartPr>
            <p14:xfrm>
              <a:off x="10411154" y="4304104"/>
              <a:ext cx="174240" cy="1231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CE6514B-09D4-40D4-BF12-61BA476447E5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10402154" y="4295464"/>
                <a:ext cx="1918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1A5CD648-8F08-4EA9-B50D-315120E153DD}"/>
                  </a:ext>
                </a:extLst>
              </p14:cNvPr>
              <p14:cNvContentPartPr/>
              <p14:nvPr/>
            </p14:nvContentPartPr>
            <p14:xfrm>
              <a:off x="10610954" y="4307704"/>
              <a:ext cx="290520" cy="19872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1A5CD648-8F08-4EA9-B50D-315120E153DD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10602314" y="4298704"/>
                <a:ext cx="3081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A33B989E-D0E4-43FF-8603-6E1A0D3972B0}"/>
                  </a:ext>
                </a:extLst>
              </p14:cNvPr>
              <p14:cNvContentPartPr/>
              <p14:nvPr/>
            </p14:nvContentPartPr>
            <p14:xfrm>
              <a:off x="1864394" y="5038144"/>
              <a:ext cx="176400" cy="15336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A33B989E-D0E4-43FF-8603-6E1A0D3972B0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1855394" y="5029504"/>
                <a:ext cx="1940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1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0C68B9AC-378C-4E84-8077-35C44F600670}"/>
                  </a:ext>
                </a:extLst>
              </p14:cNvPr>
              <p14:cNvContentPartPr/>
              <p14:nvPr/>
            </p14:nvContentPartPr>
            <p14:xfrm>
              <a:off x="2190914" y="4721344"/>
              <a:ext cx="284760" cy="51264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0C68B9AC-378C-4E84-8077-35C44F600670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2181914" y="4712704"/>
                <a:ext cx="30240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3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EC279C96-461F-4C6E-BABE-4A1AB7938F55}"/>
                  </a:ext>
                </a:extLst>
              </p14:cNvPr>
              <p14:cNvContentPartPr/>
              <p14:nvPr/>
            </p14:nvContentPartPr>
            <p14:xfrm>
              <a:off x="2203514" y="5037424"/>
              <a:ext cx="239040" cy="3888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EC279C96-461F-4C6E-BABE-4A1AB7938F55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2194514" y="5028424"/>
                <a:ext cx="2566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5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A5A0D527-ED71-47B0-BBA9-D8572A45567E}"/>
                  </a:ext>
                </a:extLst>
              </p14:cNvPr>
              <p14:cNvContentPartPr/>
              <p14:nvPr/>
            </p14:nvContentPartPr>
            <p14:xfrm>
              <a:off x="2867714" y="4717384"/>
              <a:ext cx="251280" cy="4618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A5A0D527-ED71-47B0-BBA9-D8572A45567E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2859074" y="4708384"/>
                <a:ext cx="26892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FC555EE7-D2F4-4ED9-B10E-75CCD22803C8}"/>
                  </a:ext>
                </a:extLst>
              </p14:cNvPr>
              <p14:cNvContentPartPr/>
              <p14:nvPr/>
            </p14:nvContentPartPr>
            <p14:xfrm>
              <a:off x="2804354" y="4933384"/>
              <a:ext cx="367560" cy="993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FC555EE7-D2F4-4ED9-B10E-75CCD22803C8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2795714" y="4924384"/>
                <a:ext cx="3852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9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E7403EDF-DE63-4A9E-9D1E-A44DED849FBE}"/>
                  </a:ext>
                </a:extLst>
              </p14:cNvPr>
              <p14:cNvContentPartPr/>
              <p14:nvPr/>
            </p14:nvContentPartPr>
            <p14:xfrm>
              <a:off x="3123314" y="4684984"/>
              <a:ext cx="280800" cy="44244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E7403EDF-DE63-4A9E-9D1E-A44DED849FBE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3114314" y="4676344"/>
                <a:ext cx="29844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1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55AB3A28-7B8C-4D55-96AD-86DBF54D54F1}"/>
                  </a:ext>
                </a:extLst>
              </p14:cNvPr>
              <p14:cNvContentPartPr/>
              <p14:nvPr/>
            </p14:nvContentPartPr>
            <p14:xfrm>
              <a:off x="3352274" y="4966144"/>
              <a:ext cx="200160" cy="19044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55AB3A28-7B8C-4D55-96AD-86DBF54D54F1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3343634" y="4957144"/>
                <a:ext cx="2178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3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CCF7F889-557E-4D4C-A2BD-8117C7E5DFB7}"/>
                  </a:ext>
                </a:extLst>
              </p14:cNvPr>
              <p14:cNvContentPartPr/>
              <p14:nvPr/>
            </p14:nvContentPartPr>
            <p14:xfrm>
              <a:off x="3871034" y="4912504"/>
              <a:ext cx="324000" cy="21672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CCF7F889-557E-4D4C-A2BD-8117C7E5DFB7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3862034" y="4903864"/>
                <a:ext cx="3416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5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C3AB4726-04D5-407F-AFDE-8027BF2A6A52}"/>
                  </a:ext>
                </a:extLst>
              </p14:cNvPr>
              <p14:cNvContentPartPr/>
              <p14:nvPr/>
            </p14:nvContentPartPr>
            <p14:xfrm>
              <a:off x="4515434" y="4644664"/>
              <a:ext cx="256680" cy="44856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C3AB4726-04D5-407F-AFDE-8027BF2A6A52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4506434" y="4636024"/>
                <a:ext cx="27432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7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D4595507-BF66-4B4D-9351-A5F1DC8E46CE}"/>
                  </a:ext>
                </a:extLst>
              </p14:cNvPr>
              <p14:cNvContentPartPr/>
              <p14:nvPr/>
            </p14:nvContentPartPr>
            <p14:xfrm>
              <a:off x="4434074" y="4876504"/>
              <a:ext cx="353520" cy="7668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D4595507-BF66-4B4D-9351-A5F1DC8E46CE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4425434" y="4867504"/>
                <a:ext cx="3711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9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891CD5BE-27DC-4FA4-97CF-DE7F51A46BE3}"/>
                  </a:ext>
                </a:extLst>
              </p14:cNvPr>
              <p14:cNvContentPartPr/>
              <p14:nvPr/>
            </p14:nvContentPartPr>
            <p14:xfrm>
              <a:off x="4755194" y="4914304"/>
              <a:ext cx="214200" cy="17424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891CD5BE-27DC-4FA4-97CF-DE7F51A46BE3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4746194" y="4905664"/>
                <a:ext cx="2318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1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FEE5B88C-E149-4A93-B095-5FF4D588A46E}"/>
                  </a:ext>
                </a:extLst>
              </p14:cNvPr>
              <p14:cNvContentPartPr/>
              <p14:nvPr/>
            </p14:nvContentPartPr>
            <p14:xfrm>
              <a:off x="4968314" y="4831864"/>
              <a:ext cx="191520" cy="2685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FEE5B88C-E149-4A93-B095-5FF4D588A46E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4959674" y="4822864"/>
                <a:ext cx="2091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3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2C4DA9D3-6413-44F5-8258-6DB69ECC9498}"/>
                  </a:ext>
                </a:extLst>
              </p14:cNvPr>
              <p14:cNvContentPartPr/>
              <p14:nvPr/>
            </p14:nvContentPartPr>
            <p14:xfrm>
              <a:off x="5140034" y="4924384"/>
              <a:ext cx="141120" cy="15192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2C4DA9D3-6413-44F5-8258-6DB69ECC9498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5131394" y="4915384"/>
                <a:ext cx="1587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5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753563DB-13DF-4CF0-A2F5-5D927176C211}"/>
                  </a:ext>
                </a:extLst>
              </p14:cNvPr>
              <p14:cNvContentPartPr/>
              <p14:nvPr/>
            </p14:nvContentPartPr>
            <p14:xfrm>
              <a:off x="5374394" y="4675264"/>
              <a:ext cx="200880" cy="38412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753563DB-13DF-4CF0-A2F5-5D927176C211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5365394" y="4666624"/>
                <a:ext cx="21852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7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0B6D9DAD-9FAA-4B2C-80A7-56823C343C61}"/>
                  </a:ext>
                </a:extLst>
              </p14:cNvPr>
              <p14:cNvContentPartPr/>
              <p14:nvPr/>
            </p14:nvContentPartPr>
            <p14:xfrm>
              <a:off x="5498594" y="4837624"/>
              <a:ext cx="147600" cy="2577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0B6D9DAD-9FAA-4B2C-80A7-56823C343C61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5489594" y="4828624"/>
                <a:ext cx="1652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9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A4A079CA-5A3D-4817-B034-941DEED6FDA9}"/>
                  </a:ext>
                </a:extLst>
              </p14:cNvPr>
              <p14:cNvContentPartPr/>
              <p14:nvPr/>
            </p14:nvContentPartPr>
            <p14:xfrm>
              <a:off x="5934194" y="4874344"/>
              <a:ext cx="277560" cy="19224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A4A079CA-5A3D-4817-B034-941DEED6FDA9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5925194" y="4865704"/>
                <a:ext cx="2952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1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E8FCAD31-85A0-467B-A3CE-0E4EA3F47DC8}"/>
                  </a:ext>
                </a:extLst>
              </p14:cNvPr>
              <p14:cNvContentPartPr/>
              <p14:nvPr/>
            </p14:nvContentPartPr>
            <p14:xfrm>
              <a:off x="6308954" y="4646824"/>
              <a:ext cx="196200" cy="40572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E8FCAD31-85A0-467B-A3CE-0E4EA3F47DC8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6299954" y="4638184"/>
                <a:ext cx="21384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3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4565718E-1AFD-41B6-BEEB-1C067C128CC2}"/>
                  </a:ext>
                </a:extLst>
              </p14:cNvPr>
              <p14:cNvContentPartPr/>
              <p14:nvPr/>
            </p14:nvContentPartPr>
            <p14:xfrm>
              <a:off x="6604154" y="4807744"/>
              <a:ext cx="125280" cy="19476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4565718E-1AFD-41B6-BEEB-1C067C128CC2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6595514" y="4799104"/>
                <a:ext cx="1429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5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19A27247-3D96-4B95-827F-E47AF8EF252D}"/>
                  </a:ext>
                </a:extLst>
              </p14:cNvPr>
              <p14:cNvContentPartPr/>
              <p14:nvPr/>
            </p14:nvContentPartPr>
            <p14:xfrm>
              <a:off x="6725834" y="4915024"/>
              <a:ext cx="116640" cy="11412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19A27247-3D96-4B95-827F-E47AF8EF252D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6717194" y="4906384"/>
                <a:ext cx="1342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C49646D3-AD83-45ED-AB61-D1FC4A059CCC}"/>
                  </a:ext>
                </a:extLst>
              </p14:cNvPr>
              <p14:cNvContentPartPr/>
              <p14:nvPr/>
            </p14:nvContentPartPr>
            <p14:xfrm>
              <a:off x="6931034" y="4664464"/>
              <a:ext cx="186480" cy="37080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C49646D3-AD83-45ED-AB61-D1FC4A059CCC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6922034" y="4655464"/>
                <a:ext cx="2041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9D86BDDF-A25A-498A-8356-28EA26B299F0}"/>
                  </a:ext>
                </a:extLst>
              </p14:cNvPr>
              <p14:cNvContentPartPr/>
              <p14:nvPr/>
            </p14:nvContentPartPr>
            <p14:xfrm>
              <a:off x="7430714" y="4858504"/>
              <a:ext cx="201240" cy="20124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9D86BDDF-A25A-498A-8356-28EA26B299F0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7422074" y="4849504"/>
                <a:ext cx="2188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88F20CAD-4C50-47FB-AF2F-90801005AB71}"/>
                  </a:ext>
                </a:extLst>
              </p14:cNvPr>
              <p14:cNvContentPartPr/>
              <p14:nvPr/>
            </p14:nvContentPartPr>
            <p14:xfrm>
              <a:off x="7607114" y="4884064"/>
              <a:ext cx="178920" cy="19656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88F20CAD-4C50-47FB-AF2F-90801005AB71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7598114" y="4875064"/>
                <a:ext cx="1965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89AEB4D1-6C72-406E-8C6F-E5815E714138}"/>
                  </a:ext>
                </a:extLst>
              </p14:cNvPr>
              <p14:cNvContentPartPr/>
              <p14:nvPr/>
            </p14:nvContentPartPr>
            <p14:xfrm>
              <a:off x="7747874" y="4872544"/>
              <a:ext cx="225000" cy="21060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89AEB4D1-6C72-406E-8C6F-E5815E714138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7738874" y="4863544"/>
                <a:ext cx="2426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5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7D2A9949-357B-4FC5-B9EB-199588207618}"/>
                  </a:ext>
                </a:extLst>
              </p14:cNvPr>
              <p14:cNvContentPartPr/>
              <p14:nvPr/>
            </p14:nvContentPartPr>
            <p14:xfrm>
              <a:off x="8070074" y="4933744"/>
              <a:ext cx="10080" cy="216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7D2A9949-357B-4FC5-B9EB-199588207618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8061434" y="4925104"/>
                <a:ext cx="277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7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A646C987-0BFB-43C0-B2EA-0701D80EBC4D}"/>
                  </a:ext>
                </a:extLst>
              </p14:cNvPr>
              <p14:cNvContentPartPr/>
              <p14:nvPr/>
            </p14:nvContentPartPr>
            <p14:xfrm>
              <a:off x="8020394" y="4892344"/>
              <a:ext cx="181440" cy="19116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A646C987-0BFB-43C0-B2EA-0701D80EBC4D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8011394" y="4883704"/>
                <a:ext cx="1990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9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E16DFACC-EFEF-4D57-804C-778E6782E1F9}"/>
                  </a:ext>
                </a:extLst>
              </p14:cNvPr>
              <p14:cNvContentPartPr/>
              <p14:nvPr/>
            </p14:nvContentPartPr>
            <p14:xfrm>
              <a:off x="8285354" y="4746544"/>
              <a:ext cx="174240" cy="33048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E16DFACC-EFEF-4D57-804C-778E6782E1F9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8276714" y="4737544"/>
                <a:ext cx="19188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1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71A2F91B-C3C4-476E-B42B-994677CCEE49}"/>
                  </a:ext>
                </a:extLst>
              </p14:cNvPr>
              <p14:cNvContentPartPr/>
              <p14:nvPr/>
            </p14:nvContentPartPr>
            <p14:xfrm>
              <a:off x="8486594" y="4701184"/>
              <a:ext cx="218160" cy="39204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71A2F91B-C3C4-476E-B42B-994677CCEE49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8477594" y="4692544"/>
                <a:ext cx="23580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3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4D08E0F1-9686-4B81-8F23-DBABC3E9E15D}"/>
                  </a:ext>
                </a:extLst>
              </p14:cNvPr>
              <p14:cNvContentPartPr/>
              <p14:nvPr/>
            </p14:nvContentPartPr>
            <p14:xfrm>
              <a:off x="8444474" y="4840864"/>
              <a:ext cx="291240" cy="10404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4D08E0F1-9686-4B81-8F23-DBABC3E9E15D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8435474" y="4832224"/>
                <a:ext cx="3088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5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DCAA72F7-27BE-4CDE-94F0-4390CC8B6AA1}"/>
                  </a:ext>
                </a:extLst>
              </p14:cNvPr>
              <p14:cNvContentPartPr/>
              <p14:nvPr/>
            </p14:nvContentPartPr>
            <p14:xfrm>
              <a:off x="8914994" y="4938424"/>
              <a:ext cx="74520" cy="12384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DCAA72F7-27BE-4CDE-94F0-4390CC8B6AA1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8905994" y="4929424"/>
                <a:ext cx="921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7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E7F2AFF3-5991-400A-9190-48BD8FD7F3AF}"/>
                  </a:ext>
                </a:extLst>
              </p14:cNvPr>
              <p14:cNvContentPartPr/>
              <p14:nvPr/>
            </p14:nvContentPartPr>
            <p14:xfrm>
              <a:off x="9079154" y="4924384"/>
              <a:ext cx="176760" cy="16344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E7F2AFF3-5991-400A-9190-48BD8FD7F3AF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9070154" y="4915744"/>
                <a:ext cx="1944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9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BE026BDD-318E-4E30-8ECA-A69C79E38C1C}"/>
                  </a:ext>
                </a:extLst>
              </p14:cNvPr>
              <p14:cNvContentPartPr/>
              <p14:nvPr/>
            </p14:nvContentPartPr>
            <p14:xfrm>
              <a:off x="9557954" y="4935904"/>
              <a:ext cx="154080" cy="15876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BE026BDD-318E-4E30-8ECA-A69C79E38C1C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9549314" y="4926904"/>
                <a:ext cx="17172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1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724246D9-CFA6-47B0-BFFB-0FA91190399F}"/>
                  </a:ext>
                </a:extLst>
              </p14:cNvPr>
              <p14:cNvContentPartPr/>
              <p14:nvPr/>
            </p14:nvContentPartPr>
            <p14:xfrm>
              <a:off x="9798434" y="4934464"/>
              <a:ext cx="140040" cy="14796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724246D9-CFA6-47B0-BFFB-0FA91190399F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9789794" y="4925824"/>
                <a:ext cx="1576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3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741E8507-D4C5-4026-B36A-26850B395861}"/>
                  </a:ext>
                </a:extLst>
              </p14:cNvPr>
              <p14:cNvContentPartPr/>
              <p14:nvPr/>
            </p14:nvContentPartPr>
            <p14:xfrm>
              <a:off x="10088594" y="4655464"/>
              <a:ext cx="279000" cy="45144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741E8507-D4C5-4026-B36A-26850B395861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10079954" y="4646464"/>
                <a:ext cx="29664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5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52889294-7988-4D6D-8260-2BCDAADC2F43}"/>
                  </a:ext>
                </a:extLst>
              </p14:cNvPr>
              <p14:cNvContentPartPr/>
              <p14:nvPr/>
            </p14:nvContentPartPr>
            <p14:xfrm>
              <a:off x="10007234" y="4904224"/>
              <a:ext cx="316440" cy="4644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52889294-7988-4D6D-8260-2BCDAADC2F43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9998594" y="4895224"/>
                <a:ext cx="3340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7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CD4E630A-B96A-479A-8A6D-46EF4507135E}"/>
                  </a:ext>
                </a:extLst>
              </p14:cNvPr>
              <p14:cNvContentPartPr/>
              <p14:nvPr/>
            </p14:nvContentPartPr>
            <p14:xfrm>
              <a:off x="10324394" y="4964344"/>
              <a:ext cx="88920" cy="1281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CD4E630A-B96A-479A-8A6D-46EF4507135E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10315754" y="4955344"/>
                <a:ext cx="1065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9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613C28B8-0D09-450A-8D91-2BADED7C5019}"/>
                  </a:ext>
                </a:extLst>
              </p14:cNvPr>
              <p14:cNvContentPartPr/>
              <p14:nvPr/>
            </p14:nvContentPartPr>
            <p14:xfrm>
              <a:off x="10505114" y="4979464"/>
              <a:ext cx="138960" cy="1216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613C28B8-0D09-450A-8D91-2BADED7C5019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10496474" y="4970824"/>
                <a:ext cx="1566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1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149CF3C1-E6AB-46CA-9395-0F757BBB8CC7}"/>
                  </a:ext>
                </a:extLst>
              </p14:cNvPr>
              <p14:cNvContentPartPr/>
              <p14:nvPr/>
            </p14:nvContentPartPr>
            <p14:xfrm>
              <a:off x="10711754" y="4974784"/>
              <a:ext cx="296640" cy="11340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149CF3C1-E6AB-46CA-9395-0F757BBB8CC7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10703114" y="4966144"/>
                <a:ext cx="3142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3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5BDC0C1E-9E12-409B-87CE-5851762F77C4}"/>
                  </a:ext>
                </a:extLst>
              </p14:cNvPr>
              <p14:cNvContentPartPr/>
              <p14:nvPr/>
            </p14:nvContentPartPr>
            <p14:xfrm>
              <a:off x="11110634" y="4935904"/>
              <a:ext cx="185400" cy="19476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5BDC0C1E-9E12-409B-87CE-5851762F77C4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11101994" y="4926904"/>
                <a:ext cx="2030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5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7744612A-308C-4EA8-A628-F828BF7515FE}"/>
                  </a:ext>
                </a:extLst>
              </p14:cNvPr>
              <p14:cNvContentPartPr/>
              <p14:nvPr/>
            </p14:nvContentPartPr>
            <p14:xfrm>
              <a:off x="11630834" y="4818904"/>
              <a:ext cx="95400" cy="33300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7744612A-308C-4EA8-A628-F828BF7515FE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11622194" y="4809904"/>
                <a:ext cx="1130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7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91CFFD0D-8597-49D2-843B-2E2B9752E8BE}"/>
                  </a:ext>
                </a:extLst>
              </p14:cNvPr>
              <p14:cNvContentPartPr/>
              <p14:nvPr/>
            </p14:nvContentPartPr>
            <p14:xfrm>
              <a:off x="11768714" y="5138224"/>
              <a:ext cx="107280" cy="20952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91CFFD0D-8597-49D2-843B-2E2B9752E8BE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11759714" y="5129224"/>
                <a:ext cx="1249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9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7301DA9E-403B-4324-8120-9B9364802312}"/>
                  </a:ext>
                </a:extLst>
              </p14:cNvPr>
              <p14:cNvContentPartPr/>
              <p14:nvPr/>
            </p14:nvContentPartPr>
            <p14:xfrm>
              <a:off x="1977794" y="5405704"/>
              <a:ext cx="226440" cy="34380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7301DA9E-403B-4324-8120-9B9364802312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1969154" y="5396704"/>
                <a:ext cx="24408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1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9F827CEC-6815-4F01-A7CE-BE672C89286F}"/>
                  </a:ext>
                </a:extLst>
              </p14:cNvPr>
              <p14:cNvContentPartPr/>
              <p14:nvPr/>
            </p14:nvContentPartPr>
            <p14:xfrm>
              <a:off x="1937834" y="5402824"/>
              <a:ext cx="307440" cy="3153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9F827CEC-6815-4F01-A7CE-BE672C89286F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1928834" y="5394184"/>
                <a:ext cx="3250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3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411B52BF-4EE1-4FAC-991C-29E8929DF884}"/>
                  </a:ext>
                </a:extLst>
              </p14:cNvPr>
              <p14:cNvContentPartPr/>
              <p14:nvPr/>
            </p14:nvContentPartPr>
            <p14:xfrm>
              <a:off x="2312234" y="5691904"/>
              <a:ext cx="156960" cy="14616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411B52BF-4EE1-4FAC-991C-29E8929DF884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2303594" y="5683264"/>
                <a:ext cx="1746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5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A1FFBF20-03CD-43D7-B30B-70FE5AF41CA8}"/>
                  </a:ext>
                </a:extLst>
              </p14:cNvPr>
              <p14:cNvContentPartPr/>
              <p14:nvPr/>
            </p14:nvContentPartPr>
            <p14:xfrm>
              <a:off x="2868434" y="5301664"/>
              <a:ext cx="202680" cy="41544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A1FFBF20-03CD-43D7-B30B-70FE5AF41CA8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2859794" y="5292664"/>
                <a:ext cx="22032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7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8C63D521-10E9-4F0C-BCF4-4A3C4DD62832}"/>
                  </a:ext>
                </a:extLst>
              </p14:cNvPr>
              <p14:cNvContentPartPr/>
              <p14:nvPr/>
            </p14:nvContentPartPr>
            <p14:xfrm>
              <a:off x="2850434" y="5446384"/>
              <a:ext cx="312480" cy="9720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8C63D521-10E9-4F0C-BCF4-4A3C4DD62832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2841794" y="5437744"/>
                <a:ext cx="3301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9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139EE567-6FD9-4900-90AE-30D729BAB324}"/>
                  </a:ext>
                </a:extLst>
              </p14:cNvPr>
              <p14:cNvContentPartPr/>
              <p14:nvPr/>
            </p14:nvContentPartPr>
            <p14:xfrm>
              <a:off x="3161114" y="5288704"/>
              <a:ext cx="195840" cy="35352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139EE567-6FD9-4900-90AE-30D729BAB324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3152474" y="5279704"/>
                <a:ext cx="2134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1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B7949341-ACFD-4009-9B68-3C3EF481D673}"/>
                  </a:ext>
                </a:extLst>
              </p14:cNvPr>
              <p14:cNvContentPartPr/>
              <p14:nvPr/>
            </p14:nvContentPartPr>
            <p14:xfrm>
              <a:off x="3379994" y="5484904"/>
              <a:ext cx="182160" cy="19260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B7949341-ACFD-4009-9B68-3C3EF481D673}"/>
                  </a:ext>
                </a:extLst>
              </p:cNvPr>
              <p:cNvPicPr/>
              <p:nvPr/>
            </p:nvPicPr>
            <p:blipFill>
              <a:blip r:embed="rId542"/>
              <a:stretch>
                <a:fillRect/>
              </a:stretch>
            </p:blipFill>
            <p:spPr>
              <a:xfrm>
                <a:off x="3371354" y="5475904"/>
                <a:ext cx="1998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3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6536DBB6-77F6-4FD5-9ECD-8B4884E91A7D}"/>
                  </a:ext>
                </a:extLst>
              </p14:cNvPr>
              <p14:cNvContentPartPr/>
              <p14:nvPr/>
            </p14:nvContentPartPr>
            <p14:xfrm>
              <a:off x="3878594" y="5470144"/>
              <a:ext cx="282240" cy="23688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6536DBB6-77F6-4FD5-9ECD-8B4884E91A7D}"/>
                  </a:ext>
                </a:extLst>
              </p:cNvPr>
              <p:cNvPicPr/>
              <p:nvPr/>
            </p:nvPicPr>
            <p:blipFill>
              <a:blip r:embed="rId544"/>
              <a:stretch>
                <a:fillRect/>
              </a:stretch>
            </p:blipFill>
            <p:spPr>
              <a:xfrm>
                <a:off x="3869594" y="5461504"/>
                <a:ext cx="2998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5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A9D59929-AFD3-42A8-8284-B495F9F805CF}"/>
                  </a:ext>
                </a:extLst>
              </p14:cNvPr>
              <p14:cNvContentPartPr/>
              <p14:nvPr/>
            </p14:nvContentPartPr>
            <p14:xfrm>
              <a:off x="4192154" y="5479864"/>
              <a:ext cx="237600" cy="19404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A9D59929-AFD3-42A8-8284-B495F9F805CF}"/>
                  </a:ext>
                </a:extLst>
              </p:cNvPr>
              <p:cNvPicPr/>
              <p:nvPr/>
            </p:nvPicPr>
            <p:blipFill>
              <a:blip r:embed="rId546"/>
              <a:stretch>
                <a:fillRect/>
              </a:stretch>
            </p:blipFill>
            <p:spPr>
              <a:xfrm>
                <a:off x="4183154" y="5471224"/>
                <a:ext cx="2552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7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6B12E392-6FE2-4516-8930-32E74CFF9A7F}"/>
                  </a:ext>
                </a:extLst>
              </p14:cNvPr>
              <p14:cNvContentPartPr/>
              <p14:nvPr/>
            </p14:nvContentPartPr>
            <p14:xfrm>
              <a:off x="4413194" y="5509024"/>
              <a:ext cx="302040" cy="14580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6B12E392-6FE2-4516-8930-32E74CFF9A7F}"/>
                  </a:ext>
                </a:extLst>
              </p:cNvPr>
              <p:cNvPicPr/>
              <p:nvPr/>
            </p:nvPicPr>
            <p:blipFill>
              <a:blip r:embed="rId548"/>
              <a:stretch>
                <a:fillRect/>
              </a:stretch>
            </p:blipFill>
            <p:spPr>
              <a:xfrm>
                <a:off x="4404554" y="5500024"/>
                <a:ext cx="3196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9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E33083EF-DF70-4F63-A450-7B156CAEA9C5}"/>
                  </a:ext>
                </a:extLst>
              </p14:cNvPr>
              <p14:cNvContentPartPr/>
              <p14:nvPr/>
            </p14:nvContentPartPr>
            <p14:xfrm>
              <a:off x="4829354" y="5237584"/>
              <a:ext cx="263520" cy="44064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E33083EF-DF70-4F63-A450-7B156CAEA9C5}"/>
                  </a:ext>
                </a:extLst>
              </p:cNvPr>
              <p:cNvPicPr/>
              <p:nvPr/>
            </p:nvPicPr>
            <p:blipFill>
              <a:blip r:embed="rId550"/>
              <a:stretch>
                <a:fillRect/>
              </a:stretch>
            </p:blipFill>
            <p:spPr>
              <a:xfrm>
                <a:off x="4820714" y="5228944"/>
                <a:ext cx="28116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1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4EA69F1D-095B-468E-9320-4B5AF40C7907}"/>
                  </a:ext>
                </a:extLst>
              </p14:cNvPr>
              <p14:cNvContentPartPr/>
              <p14:nvPr/>
            </p14:nvContentPartPr>
            <p14:xfrm>
              <a:off x="5158034" y="5472664"/>
              <a:ext cx="178200" cy="18252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4EA69F1D-095B-468E-9320-4B5AF40C7907}"/>
                  </a:ext>
                </a:extLst>
              </p:cNvPr>
              <p:cNvPicPr/>
              <p:nvPr/>
            </p:nvPicPr>
            <p:blipFill>
              <a:blip r:embed="rId552"/>
              <a:stretch>
                <a:fillRect/>
              </a:stretch>
            </p:blipFill>
            <p:spPr>
              <a:xfrm>
                <a:off x="5149034" y="5464024"/>
                <a:ext cx="1958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3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CC4111FB-83DE-4FC6-B214-72CAEFF41C10}"/>
                  </a:ext>
                </a:extLst>
              </p14:cNvPr>
              <p14:cNvContentPartPr/>
              <p14:nvPr/>
            </p14:nvContentPartPr>
            <p14:xfrm>
              <a:off x="5411474" y="5443864"/>
              <a:ext cx="251640" cy="21024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CC4111FB-83DE-4FC6-B214-72CAEFF41C10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5402474" y="5434864"/>
                <a:ext cx="2692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5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2649351C-107D-41C2-8D46-38030910A64F}"/>
                  </a:ext>
                </a:extLst>
              </p14:cNvPr>
              <p14:cNvContentPartPr/>
              <p14:nvPr/>
            </p14:nvContentPartPr>
            <p14:xfrm>
              <a:off x="5892074" y="5520904"/>
              <a:ext cx="167400" cy="12312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2649351C-107D-41C2-8D46-38030910A64F}"/>
                  </a:ext>
                </a:extLst>
              </p:cNvPr>
              <p:cNvPicPr/>
              <p:nvPr/>
            </p:nvPicPr>
            <p:blipFill>
              <a:blip r:embed="rId556"/>
              <a:stretch>
                <a:fillRect/>
              </a:stretch>
            </p:blipFill>
            <p:spPr>
              <a:xfrm>
                <a:off x="5883074" y="5511904"/>
                <a:ext cx="1850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7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DDC1B547-5FCC-4A78-8246-EFFF556F2BD8}"/>
                  </a:ext>
                </a:extLst>
              </p14:cNvPr>
              <p14:cNvContentPartPr/>
              <p14:nvPr/>
            </p14:nvContentPartPr>
            <p14:xfrm>
              <a:off x="6238754" y="5187184"/>
              <a:ext cx="282600" cy="46440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DDC1B547-5FCC-4A78-8246-EFFF556F2BD8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6229754" y="5178544"/>
                <a:ext cx="30024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9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63F287D1-F0AE-4F6D-AFD0-4C2E0624524B}"/>
                  </a:ext>
                </a:extLst>
              </p14:cNvPr>
              <p14:cNvContentPartPr/>
              <p14:nvPr/>
            </p14:nvContentPartPr>
            <p14:xfrm>
              <a:off x="6243074" y="5500024"/>
              <a:ext cx="232920" cy="5364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63F287D1-F0AE-4F6D-AFD0-4C2E0624524B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6234074" y="5491384"/>
                <a:ext cx="2505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1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B7291426-E5C0-4570-9DFB-241B21A1B3F6}"/>
                  </a:ext>
                </a:extLst>
              </p14:cNvPr>
              <p14:cNvContentPartPr/>
              <p14:nvPr/>
            </p14:nvContentPartPr>
            <p14:xfrm>
              <a:off x="6826634" y="5300224"/>
              <a:ext cx="192240" cy="37836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B7291426-E5C0-4570-9DFB-241B21A1B3F6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6817994" y="5291584"/>
                <a:ext cx="20988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3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13DCDD4B-91E5-443C-93BE-D6EF80E94CBF}"/>
                  </a:ext>
                </a:extLst>
              </p14:cNvPr>
              <p14:cNvContentPartPr/>
              <p14:nvPr/>
            </p14:nvContentPartPr>
            <p14:xfrm>
              <a:off x="6742034" y="5460784"/>
              <a:ext cx="357840" cy="7056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13DCDD4B-91E5-443C-93BE-D6EF80E94CBF}"/>
                  </a:ext>
                </a:extLst>
              </p:cNvPr>
              <p:cNvPicPr/>
              <p:nvPr/>
            </p:nvPicPr>
            <p:blipFill>
              <a:blip r:embed="rId564"/>
              <a:stretch>
                <a:fillRect/>
              </a:stretch>
            </p:blipFill>
            <p:spPr>
              <a:xfrm>
                <a:off x="6733034" y="5451784"/>
                <a:ext cx="3754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5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9A88035D-D026-4604-A78D-7A6B53CA3111}"/>
                  </a:ext>
                </a:extLst>
              </p14:cNvPr>
              <p14:cNvContentPartPr/>
              <p14:nvPr/>
            </p14:nvContentPartPr>
            <p14:xfrm>
              <a:off x="7076834" y="5239024"/>
              <a:ext cx="209880" cy="41724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9A88035D-D026-4604-A78D-7A6B53CA3111}"/>
                  </a:ext>
                </a:extLst>
              </p:cNvPr>
              <p:cNvPicPr/>
              <p:nvPr/>
            </p:nvPicPr>
            <p:blipFill>
              <a:blip r:embed="rId566"/>
              <a:stretch>
                <a:fillRect/>
              </a:stretch>
            </p:blipFill>
            <p:spPr>
              <a:xfrm>
                <a:off x="7067834" y="5230024"/>
                <a:ext cx="22752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7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1EB44E6F-36AC-4893-A0EB-DB635CB74E08}"/>
                  </a:ext>
                </a:extLst>
              </p14:cNvPr>
              <p14:cNvContentPartPr/>
              <p14:nvPr/>
            </p14:nvContentPartPr>
            <p14:xfrm>
              <a:off x="7348994" y="5523064"/>
              <a:ext cx="172800" cy="15624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1EB44E6F-36AC-4893-A0EB-DB635CB74E08}"/>
                  </a:ext>
                </a:extLst>
              </p:cNvPr>
              <p:cNvPicPr/>
              <p:nvPr/>
            </p:nvPicPr>
            <p:blipFill>
              <a:blip r:embed="rId568"/>
              <a:stretch>
                <a:fillRect/>
              </a:stretch>
            </p:blipFill>
            <p:spPr>
              <a:xfrm>
                <a:off x="7339994" y="5514064"/>
                <a:ext cx="1904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9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75ACE7AF-5EC4-4AEF-87CE-B9668B50B7A8}"/>
                  </a:ext>
                </a:extLst>
              </p14:cNvPr>
              <p14:cNvContentPartPr/>
              <p14:nvPr/>
            </p14:nvContentPartPr>
            <p14:xfrm>
              <a:off x="7832834" y="5466544"/>
              <a:ext cx="311400" cy="23112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75ACE7AF-5EC4-4AEF-87CE-B9668B50B7A8}"/>
                  </a:ext>
                </a:extLst>
              </p:cNvPr>
              <p:cNvPicPr/>
              <p:nvPr/>
            </p:nvPicPr>
            <p:blipFill>
              <a:blip r:embed="rId570"/>
              <a:stretch>
                <a:fillRect/>
              </a:stretch>
            </p:blipFill>
            <p:spPr>
              <a:xfrm>
                <a:off x="7823834" y="5457904"/>
                <a:ext cx="3290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1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5DB8874C-CD6A-4EF0-BFD8-CFE8ECA96463}"/>
                  </a:ext>
                </a:extLst>
              </p14:cNvPr>
              <p14:cNvContentPartPr/>
              <p14:nvPr/>
            </p14:nvContentPartPr>
            <p14:xfrm>
              <a:off x="8520794" y="5299144"/>
              <a:ext cx="254160" cy="45036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5DB8874C-CD6A-4EF0-BFD8-CFE8ECA96463}"/>
                  </a:ext>
                </a:extLst>
              </p:cNvPr>
              <p:cNvPicPr/>
              <p:nvPr/>
            </p:nvPicPr>
            <p:blipFill>
              <a:blip r:embed="rId572"/>
              <a:stretch>
                <a:fillRect/>
              </a:stretch>
            </p:blipFill>
            <p:spPr>
              <a:xfrm>
                <a:off x="8511794" y="5290144"/>
                <a:ext cx="27180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3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342B5615-68B8-4C73-9147-A890ECDD793F}"/>
                  </a:ext>
                </a:extLst>
              </p14:cNvPr>
              <p14:cNvContentPartPr/>
              <p14:nvPr/>
            </p14:nvContentPartPr>
            <p14:xfrm>
              <a:off x="8416754" y="5517664"/>
              <a:ext cx="482400" cy="4068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342B5615-68B8-4C73-9147-A890ECDD793F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8408114" y="5508664"/>
                <a:ext cx="5000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5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039BB07A-2852-49C6-AB37-EA324F2D04D2}"/>
                  </a:ext>
                </a:extLst>
              </p14:cNvPr>
              <p14:cNvContentPartPr/>
              <p14:nvPr/>
            </p14:nvContentPartPr>
            <p14:xfrm>
              <a:off x="8827874" y="5558704"/>
              <a:ext cx="214560" cy="19116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039BB07A-2852-49C6-AB37-EA324F2D04D2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8819234" y="5549704"/>
                <a:ext cx="2322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7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9F89E08D-A967-4983-B417-8C7817F8464D}"/>
                  </a:ext>
                </a:extLst>
              </p14:cNvPr>
              <p14:cNvContentPartPr/>
              <p14:nvPr/>
            </p14:nvContentPartPr>
            <p14:xfrm>
              <a:off x="9051794" y="5568784"/>
              <a:ext cx="83520" cy="14616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9F89E08D-A967-4983-B417-8C7817F8464D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9043154" y="5559784"/>
                <a:ext cx="1011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9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FE768C48-7090-45E9-BB99-AABF631D288F}"/>
                  </a:ext>
                </a:extLst>
              </p14:cNvPr>
              <p14:cNvContentPartPr/>
              <p14:nvPr/>
            </p14:nvContentPartPr>
            <p14:xfrm>
              <a:off x="9200114" y="5445664"/>
              <a:ext cx="43560" cy="2232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FE768C48-7090-45E9-BB99-AABF631D288F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9191114" y="5437024"/>
                <a:ext cx="612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1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C055597D-69D0-4EE4-9B40-1E61D400A49E}"/>
                  </a:ext>
                </a:extLst>
              </p14:cNvPr>
              <p14:cNvContentPartPr/>
              <p14:nvPr/>
            </p14:nvContentPartPr>
            <p14:xfrm>
              <a:off x="9241874" y="5568064"/>
              <a:ext cx="166320" cy="14004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C055597D-69D0-4EE4-9B40-1E61D400A49E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9233234" y="5559064"/>
                <a:ext cx="1839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3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310FEB24-A765-4C01-80BB-48418BA6E553}"/>
                  </a:ext>
                </a:extLst>
              </p14:cNvPr>
              <p14:cNvContentPartPr/>
              <p14:nvPr/>
            </p14:nvContentPartPr>
            <p14:xfrm>
              <a:off x="9573434" y="5316424"/>
              <a:ext cx="217440" cy="35784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310FEB24-A765-4C01-80BB-48418BA6E553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9564794" y="5307784"/>
                <a:ext cx="23508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5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A681A190-CA37-4CF3-B048-02A1E914D573}"/>
                  </a:ext>
                </a:extLst>
              </p14:cNvPr>
              <p14:cNvContentPartPr/>
              <p14:nvPr/>
            </p14:nvContentPartPr>
            <p14:xfrm>
              <a:off x="9665954" y="5489224"/>
              <a:ext cx="166320" cy="23616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A681A190-CA37-4CF3-B048-02A1E914D573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9657314" y="5480224"/>
                <a:ext cx="1839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7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3B90C0B1-F393-41B6-BAEE-0AD810DF610E}"/>
                  </a:ext>
                </a:extLst>
              </p14:cNvPr>
              <p14:cNvContentPartPr/>
              <p14:nvPr/>
            </p14:nvContentPartPr>
            <p14:xfrm>
              <a:off x="10141154" y="5509384"/>
              <a:ext cx="379080" cy="18360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3B90C0B1-F393-41B6-BAEE-0AD810DF610E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10132154" y="5500744"/>
                <a:ext cx="3967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9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71D84149-7392-41E6-841D-8927DF468C12}"/>
                  </a:ext>
                </a:extLst>
              </p14:cNvPr>
              <p14:cNvContentPartPr/>
              <p14:nvPr/>
            </p14:nvContentPartPr>
            <p14:xfrm>
              <a:off x="10561274" y="5293384"/>
              <a:ext cx="210600" cy="43452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71D84149-7392-41E6-841D-8927DF468C12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10552274" y="5284384"/>
                <a:ext cx="22824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1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07FFEA59-94EC-4032-BFD7-ECF70A029E88}"/>
                  </a:ext>
                </a:extLst>
              </p14:cNvPr>
              <p14:cNvContentPartPr/>
              <p14:nvPr/>
            </p14:nvContentPartPr>
            <p14:xfrm>
              <a:off x="10871594" y="5575624"/>
              <a:ext cx="32760" cy="18072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07FFEA59-94EC-4032-BFD7-ECF70A029E88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10862594" y="5566984"/>
                <a:ext cx="504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3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69A7CD73-852F-4FF5-83D7-C3C5D3BEFCEA}"/>
                  </a:ext>
                </a:extLst>
              </p14:cNvPr>
              <p14:cNvContentPartPr/>
              <p14:nvPr/>
            </p14:nvContentPartPr>
            <p14:xfrm>
              <a:off x="11009834" y="5485264"/>
              <a:ext cx="30600" cy="1440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69A7CD73-852F-4FF5-83D7-C3C5D3BEFCEA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11000834" y="5476264"/>
                <a:ext cx="482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5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0E822D5A-39E5-4A6D-A6A8-AF948B104688}"/>
                  </a:ext>
                </a:extLst>
              </p14:cNvPr>
              <p14:cNvContentPartPr/>
              <p14:nvPr/>
            </p14:nvContentPartPr>
            <p14:xfrm>
              <a:off x="11025674" y="5599384"/>
              <a:ext cx="113760" cy="14724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0E822D5A-39E5-4A6D-A6A8-AF948B104688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11017034" y="5590744"/>
                <a:ext cx="1314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7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904B6172-724B-4170-92D2-14AED1BCFD29}"/>
                  </a:ext>
                </a:extLst>
              </p14:cNvPr>
              <p14:cNvContentPartPr/>
              <p14:nvPr/>
            </p14:nvContentPartPr>
            <p14:xfrm>
              <a:off x="11198474" y="5378704"/>
              <a:ext cx="397800" cy="40176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904B6172-724B-4170-92D2-14AED1BCFD29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11189834" y="5369704"/>
                <a:ext cx="41544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9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0EDC1AEC-E8B7-4DB9-86F1-F9421C08544A}"/>
                  </a:ext>
                </a:extLst>
              </p14:cNvPr>
              <p14:cNvContentPartPr/>
              <p14:nvPr/>
            </p14:nvContentPartPr>
            <p14:xfrm>
              <a:off x="1889234" y="6064504"/>
              <a:ext cx="219240" cy="22500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0EDC1AEC-E8B7-4DB9-86F1-F9421C08544A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1880594" y="6055504"/>
                <a:ext cx="2368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1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80A1C640-DA00-4DCE-A7D7-702655E4170A}"/>
                  </a:ext>
                </a:extLst>
              </p14:cNvPr>
              <p14:cNvContentPartPr/>
              <p14:nvPr/>
            </p14:nvContentPartPr>
            <p14:xfrm>
              <a:off x="2102714" y="6079984"/>
              <a:ext cx="186840" cy="20628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80A1C640-DA00-4DCE-A7D7-702655E4170A}"/>
                  </a:ext>
                </a:extLst>
              </p:cNvPr>
              <p:cNvPicPr/>
              <p:nvPr/>
            </p:nvPicPr>
            <p:blipFill>
              <a:blip r:embed="rId602"/>
              <a:stretch>
                <a:fillRect/>
              </a:stretch>
            </p:blipFill>
            <p:spPr>
              <a:xfrm>
                <a:off x="2094074" y="6071344"/>
                <a:ext cx="2044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3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4499702B-3EC7-491E-9C58-0DC7212C57D2}"/>
                  </a:ext>
                </a:extLst>
              </p14:cNvPr>
              <p14:cNvContentPartPr/>
              <p14:nvPr/>
            </p14:nvContentPartPr>
            <p14:xfrm>
              <a:off x="2295314" y="6057304"/>
              <a:ext cx="210960" cy="22032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4499702B-3EC7-491E-9C58-0DC7212C57D2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2286314" y="6048304"/>
                <a:ext cx="2286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5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3CB731A4-C716-473B-9DCC-8C2DCFF3115C}"/>
                  </a:ext>
                </a:extLst>
              </p14:cNvPr>
              <p14:cNvContentPartPr/>
              <p14:nvPr/>
            </p14:nvContentPartPr>
            <p14:xfrm>
              <a:off x="2558474" y="6103024"/>
              <a:ext cx="175320" cy="18468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3CB731A4-C716-473B-9DCC-8C2DCFF3115C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2549474" y="6094384"/>
                <a:ext cx="1929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7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F7C494FE-355E-4EDE-9131-C6015ABC723D}"/>
                  </a:ext>
                </a:extLst>
              </p14:cNvPr>
              <p14:cNvContentPartPr/>
              <p14:nvPr/>
            </p14:nvContentPartPr>
            <p14:xfrm>
              <a:off x="2809754" y="5929144"/>
              <a:ext cx="239760" cy="42264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F7C494FE-355E-4EDE-9131-C6015ABC723D}"/>
                  </a:ext>
                </a:extLst>
              </p:cNvPr>
              <p:cNvPicPr/>
              <p:nvPr/>
            </p:nvPicPr>
            <p:blipFill>
              <a:blip r:embed="rId608"/>
              <a:stretch>
                <a:fillRect/>
              </a:stretch>
            </p:blipFill>
            <p:spPr>
              <a:xfrm>
                <a:off x="2800754" y="5920144"/>
                <a:ext cx="25740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9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A265CC79-3761-41BE-BA63-294E34B917DA}"/>
                  </a:ext>
                </a:extLst>
              </p14:cNvPr>
              <p14:cNvContentPartPr/>
              <p14:nvPr/>
            </p14:nvContentPartPr>
            <p14:xfrm>
              <a:off x="3085154" y="5858944"/>
              <a:ext cx="237960" cy="47772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A265CC79-3761-41BE-BA63-294E34B917DA}"/>
                  </a:ext>
                </a:extLst>
              </p:cNvPr>
              <p:cNvPicPr/>
              <p:nvPr/>
            </p:nvPicPr>
            <p:blipFill>
              <a:blip r:embed="rId610"/>
              <a:stretch>
                <a:fillRect/>
              </a:stretch>
            </p:blipFill>
            <p:spPr>
              <a:xfrm>
                <a:off x="3076154" y="5849944"/>
                <a:ext cx="25560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1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4BCAFF00-96EC-4706-9D0F-8C9B9E345157}"/>
                  </a:ext>
                </a:extLst>
              </p14:cNvPr>
              <p14:cNvContentPartPr/>
              <p14:nvPr/>
            </p14:nvContentPartPr>
            <p14:xfrm>
              <a:off x="3038714" y="6077824"/>
              <a:ext cx="283680" cy="6012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4BCAFF00-96EC-4706-9D0F-8C9B9E345157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3030074" y="6069184"/>
                <a:ext cx="3013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3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B7E456E5-C1AA-4261-9D84-BF83EED16284}"/>
                  </a:ext>
                </a:extLst>
              </p14:cNvPr>
              <p14:cNvContentPartPr/>
              <p14:nvPr/>
            </p14:nvContentPartPr>
            <p14:xfrm>
              <a:off x="3511754" y="6110224"/>
              <a:ext cx="103680" cy="14544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B7E456E5-C1AA-4261-9D84-BF83EED16284}"/>
                  </a:ext>
                </a:extLst>
              </p:cNvPr>
              <p:cNvPicPr/>
              <p:nvPr/>
            </p:nvPicPr>
            <p:blipFill>
              <a:blip r:embed="rId614"/>
              <a:stretch>
                <a:fillRect/>
              </a:stretch>
            </p:blipFill>
            <p:spPr>
              <a:xfrm>
                <a:off x="3503114" y="6101224"/>
                <a:ext cx="1213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5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6B1F2E4E-CA5C-4202-A63F-5F6AAF301B6B}"/>
                  </a:ext>
                </a:extLst>
              </p14:cNvPr>
              <p14:cNvContentPartPr/>
              <p14:nvPr/>
            </p14:nvContentPartPr>
            <p14:xfrm>
              <a:off x="3696074" y="6077824"/>
              <a:ext cx="342000" cy="17568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6B1F2E4E-CA5C-4202-A63F-5F6AAF301B6B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3687434" y="6068824"/>
                <a:ext cx="35964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9" name="Group 368">
            <a:extLst>
              <a:ext uri="{FF2B5EF4-FFF2-40B4-BE49-F238E27FC236}">
                <a16:creationId xmlns:a16="http://schemas.microsoft.com/office/drawing/2014/main" id="{EE6CC7A5-8251-41C3-B118-F0051790784E}"/>
              </a:ext>
            </a:extLst>
          </p:cNvPr>
          <p:cNvGrpSpPr/>
          <p:nvPr/>
        </p:nvGrpSpPr>
        <p:grpSpPr>
          <a:xfrm>
            <a:off x="4411754" y="5835184"/>
            <a:ext cx="1875240" cy="411120"/>
            <a:chOff x="4411754" y="5835184"/>
            <a:chExt cx="1875240" cy="41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DB252FFA-FA98-406C-ADD6-CC8A32124077}"/>
                    </a:ext>
                  </a:extLst>
                </p14:cNvPr>
                <p14:cNvContentPartPr/>
                <p14:nvPr/>
              </p14:nvContentPartPr>
              <p14:xfrm>
                <a:off x="4411754" y="6064504"/>
                <a:ext cx="159120" cy="16704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DB252FFA-FA98-406C-ADD6-CC8A32124077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4402754" y="6055504"/>
                  <a:ext cx="176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F63DCFEB-223F-4A5A-9E5F-16BFAA67BEC3}"/>
                    </a:ext>
                  </a:extLst>
                </p14:cNvPr>
                <p14:cNvContentPartPr/>
                <p14:nvPr/>
              </p14:nvContentPartPr>
              <p14:xfrm>
                <a:off x="4659074" y="6089344"/>
                <a:ext cx="164880" cy="13824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F63DCFEB-223F-4A5A-9E5F-16BFAA67BEC3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4650074" y="6080704"/>
                  <a:ext cx="182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79F691D2-73BA-4A36-A9B4-90213386521C}"/>
                    </a:ext>
                  </a:extLst>
                </p14:cNvPr>
                <p14:cNvContentPartPr/>
                <p14:nvPr/>
              </p14:nvContentPartPr>
              <p14:xfrm>
                <a:off x="5047154" y="5835184"/>
                <a:ext cx="202320" cy="4111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79F691D2-73BA-4A36-A9B4-90213386521C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5038514" y="5826544"/>
                  <a:ext cx="2199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DD4E98FC-5D20-44D7-B5A1-B84C014C476C}"/>
                    </a:ext>
                  </a:extLst>
                </p14:cNvPr>
                <p14:cNvContentPartPr/>
                <p14:nvPr/>
              </p14:nvContentPartPr>
              <p14:xfrm>
                <a:off x="4974794" y="6038944"/>
                <a:ext cx="319680" cy="4464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DD4E98FC-5D20-44D7-B5A1-B84C014C476C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4966154" y="6030304"/>
                  <a:ext cx="337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6179E64E-FF7F-45DC-8B5D-4B585C8A785D}"/>
                    </a:ext>
                  </a:extLst>
                </p14:cNvPr>
                <p14:cNvContentPartPr/>
                <p14:nvPr/>
              </p14:nvContentPartPr>
              <p14:xfrm>
                <a:off x="5299514" y="6033904"/>
                <a:ext cx="206640" cy="18504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6179E64E-FF7F-45DC-8B5D-4B585C8A785D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5290514" y="6025264"/>
                  <a:ext cx="224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F9D910CE-5EA4-40B8-91D8-E86AE60E8AC5}"/>
                    </a:ext>
                  </a:extLst>
                </p14:cNvPr>
                <p14:cNvContentPartPr/>
                <p14:nvPr/>
              </p14:nvContentPartPr>
              <p14:xfrm>
                <a:off x="5500394" y="6092584"/>
                <a:ext cx="119160" cy="12996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F9D910CE-5EA4-40B8-91D8-E86AE60E8AC5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5491754" y="6083944"/>
                  <a:ext cx="136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21340735-5398-4CED-B5CA-CAF05DD25487}"/>
                    </a:ext>
                  </a:extLst>
                </p14:cNvPr>
                <p14:cNvContentPartPr/>
                <p14:nvPr/>
              </p14:nvContentPartPr>
              <p14:xfrm>
                <a:off x="5732594" y="6092224"/>
                <a:ext cx="276120" cy="12348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21340735-5398-4CED-B5CA-CAF05DD25487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5723594" y="6083584"/>
                  <a:ext cx="293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3CEB19F-3B2D-4F6F-B16B-8A717405C7CC}"/>
                    </a:ext>
                  </a:extLst>
                </p14:cNvPr>
                <p14:cNvContentPartPr/>
                <p14:nvPr/>
              </p14:nvContentPartPr>
              <p14:xfrm>
                <a:off x="6114554" y="6020584"/>
                <a:ext cx="172440" cy="18792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3CEB19F-3B2D-4F6F-B16B-8A717405C7CC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6105554" y="6011584"/>
                  <a:ext cx="19008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C790E983-3FD9-44F3-B12F-520320669E35}"/>
              </a:ext>
            </a:extLst>
          </p:cNvPr>
          <p:cNvGrpSpPr/>
          <p:nvPr/>
        </p:nvGrpSpPr>
        <p:grpSpPr>
          <a:xfrm>
            <a:off x="6607394" y="5956144"/>
            <a:ext cx="455400" cy="470880"/>
            <a:chOff x="6607394" y="5956144"/>
            <a:chExt cx="455400" cy="47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1D1F3FEE-FE3F-432B-BAAF-DC602A7B35EF}"/>
                    </a:ext>
                  </a:extLst>
                </p14:cNvPr>
                <p14:cNvContentPartPr/>
                <p14:nvPr/>
              </p14:nvContentPartPr>
              <p14:xfrm>
                <a:off x="6607394" y="5956144"/>
                <a:ext cx="291600" cy="27396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1D1F3FEE-FE3F-432B-BAAF-DC602A7B35EF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6598754" y="5947144"/>
                  <a:ext cx="3092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E8360BCF-F9E6-4290-A03D-B8D1EC1C5F1A}"/>
                    </a:ext>
                  </a:extLst>
                </p14:cNvPr>
                <p14:cNvContentPartPr/>
                <p14:nvPr/>
              </p14:nvContentPartPr>
              <p14:xfrm>
                <a:off x="6900434" y="6207064"/>
                <a:ext cx="162360" cy="21996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E8360BCF-F9E6-4290-A03D-B8D1EC1C5F1A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6891794" y="6198424"/>
                  <a:ext cx="18000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F532972B-91E0-488E-A44B-09EA8AC52973}"/>
              </a:ext>
            </a:extLst>
          </p:cNvPr>
          <p:cNvGrpSpPr/>
          <p:nvPr/>
        </p:nvGrpSpPr>
        <p:grpSpPr>
          <a:xfrm>
            <a:off x="7383914" y="5884144"/>
            <a:ext cx="1348920" cy="389880"/>
            <a:chOff x="7383914" y="5884144"/>
            <a:chExt cx="134892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D967CC1C-DC3C-44C6-9AB1-B3004C6F450A}"/>
                    </a:ext>
                  </a:extLst>
                </p14:cNvPr>
                <p14:cNvContentPartPr/>
                <p14:nvPr/>
              </p14:nvContentPartPr>
              <p14:xfrm>
                <a:off x="7383914" y="6055864"/>
                <a:ext cx="179280" cy="19008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D967CC1C-DC3C-44C6-9AB1-B3004C6F450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7375274" y="6046864"/>
                  <a:ext cx="196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2B3B2583-FA00-4F9A-82C3-055BB9C87405}"/>
                    </a:ext>
                  </a:extLst>
                </p14:cNvPr>
                <p14:cNvContentPartPr/>
                <p14:nvPr/>
              </p14:nvContentPartPr>
              <p14:xfrm>
                <a:off x="7606754" y="6094744"/>
                <a:ext cx="203760" cy="14112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2B3B2583-FA00-4F9A-82C3-055BB9C87405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7597754" y="6086104"/>
                  <a:ext cx="221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1B4A6473-65CE-4141-A695-74EA67EA69CE}"/>
                    </a:ext>
                  </a:extLst>
                </p14:cNvPr>
                <p14:cNvContentPartPr/>
                <p14:nvPr/>
              </p14:nvContentPartPr>
              <p14:xfrm>
                <a:off x="7865954" y="6066664"/>
                <a:ext cx="240120" cy="18468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1B4A6473-65CE-4141-A695-74EA67EA69CE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7856954" y="6057664"/>
                  <a:ext cx="257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2B984553-A6DC-4648-900E-307CDB0A116B}"/>
                    </a:ext>
                  </a:extLst>
                </p14:cNvPr>
                <p14:cNvContentPartPr/>
                <p14:nvPr/>
              </p14:nvContentPartPr>
              <p14:xfrm>
                <a:off x="8026514" y="5884144"/>
                <a:ext cx="203400" cy="32976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2B984553-A6DC-4648-900E-307CDB0A116B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8017874" y="5875144"/>
                  <a:ext cx="2210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06C28CB0-59B2-4B88-A1A7-E7CBA34E3B7A}"/>
                    </a:ext>
                  </a:extLst>
                </p14:cNvPr>
                <p14:cNvContentPartPr/>
                <p14:nvPr/>
              </p14:nvContentPartPr>
              <p14:xfrm>
                <a:off x="8308754" y="5994304"/>
                <a:ext cx="271080" cy="22752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06C28CB0-59B2-4B88-A1A7-E7CBA34E3B7A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8299754" y="5985304"/>
                  <a:ext cx="2887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2B15073B-8379-44F2-BE82-C987F8703977}"/>
                    </a:ext>
                  </a:extLst>
                </p14:cNvPr>
                <p14:cNvContentPartPr/>
                <p14:nvPr/>
              </p14:nvContentPartPr>
              <p14:xfrm>
                <a:off x="8574074" y="6075664"/>
                <a:ext cx="158760" cy="19836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2B15073B-8379-44F2-BE82-C987F8703977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8565074" y="6066664"/>
                  <a:ext cx="1764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003A7B47-4CC6-4E40-9FB4-ED6CB1C347A9}"/>
              </a:ext>
            </a:extLst>
          </p:cNvPr>
          <p:cNvGrpSpPr/>
          <p:nvPr/>
        </p:nvGrpSpPr>
        <p:grpSpPr>
          <a:xfrm>
            <a:off x="8988074" y="6067384"/>
            <a:ext cx="752400" cy="263160"/>
            <a:chOff x="8988074" y="6067384"/>
            <a:chExt cx="752400" cy="26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11A25FD6-B230-4E34-A4DB-B7685ABA3596}"/>
                    </a:ext>
                  </a:extLst>
                </p14:cNvPr>
                <p14:cNvContentPartPr/>
                <p14:nvPr/>
              </p14:nvContentPartPr>
              <p14:xfrm>
                <a:off x="8988074" y="6095464"/>
                <a:ext cx="187920" cy="19152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11A25FD6-B230-4E34-A4DB-B7685ABA3596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8979434" y="6086464"/>
                  <a:ext cx="205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43BE3FC5-C18E-43B6-B40D-40727F435693}"/>
                    </a:ext>
                  </a:extLst>
                </p14:cNvPr>
                <p14:cNvContentPartPr/>
                <p14:nvPr/>
              </p14:nvContentPartPr>
              <p14:xfrm>
                <a:off x="9241154" y="6067384"/>
                <a:ext cx="322200" cy="23148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43BE3FC5-C18E-43B6-B40D-40727F435693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9232514" y="6058744"/>
                  <a:ext cx="339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00E0FA02-CF62-4D44-BE4E-A3BC9F8B2E2F}"/>
                    </a:ext>
                  </a:extLst>
                </p14:cNvPr>
                <p14:cNvContentPartPr/>
                <p14:nvPr/>
              </p14:nvContentPartPr>
              <p14:xfrm>
                <a:off x="9738314" y="6319024"/>
                <a:ext cx="2160" cy="1152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00E0FA02-CF62-4D44-BE4E-A3BC9F8B2E2F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9729674" y="6310024"/>
                  <a:ext cx="19800" cy="2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7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740E2D-61AE-4694-B495-2B9FA57DC456}"/>
                  </a:ext>
                </a:extLst>
              </p14:cNvPr>
              <p14:cNvContentPartPr/>
              <p14:nvPr/>
            </p14:nvContentPartPr>
            <p14:xfrm>
              <a:off x="1000394" y="555784"/>
              <a:ext cx="249480" cy="19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740E2D-61AE-4694-B495-2B9FA57DC4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1394" y="546784"/>
                <a:ext cx="26712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96A4D8E-439E-4D5B-86D0-E149134D7122}"/>
              </a:ext>
            </a:extLst>
          </p:cNvPr>
          <p:cNvGrpSpPr/>
          <p:nvPr/>
        </p:nvGrpSpPr>
        <p:grpSpPr>
          <a:xfrm>
            <a:off x="1586114" y="370024"/>
            <a:ext cx="938520" cy="355680"/>
            <a:chOff x="1586114" y="370024"/>
            <a:chExt cx="938520" cy="3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E48455D-4555-4F1F-9BE6-9974E9617DC2}"/>
                    </a:ext>
                  </a:extLst>
                </p14:cNvPr>
                <p14:cNvContentPartPr/>
                <p14:nvPr/>
              </p14:nvContentPartPr>
              <p14:xfrm>
                <a:off x="1746314" y="493864"/>
                <a:ext cx="91080" cy="212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E48455D-4555-4F1F-9BE6-9974E9617DC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37674" y="484864"/>
                  <a:ext cx="108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A195025-B98C-43C3-81DA-2A5BD7D781FB}"/>
                    </a:ext>
                  </a:extLst>
                </p14:cNvPr>
                <p14:cNvContentPartPr/>
                <p14:nvPr/>
              </p14:nvContentPartPr>
              <p14:xfrm>
                <a:off x="1586114" y="425824"/>
                <a:ext cx="617760" cy="124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A195025-B98C-43C3-81DA-2A5BD7D781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77474" y="416824"/>
                  <a:ext cx="635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AA5FC58-8564-4A6C-9406-80D888726AE5}"/>
                    </a:ext>
                  </a:extLst>
                </p14:cNvPr>
                <p14:cNvContentPartPr/>
                <p14:nvPr/>
              </p14:nvContentPartPr>
              <p14:xfrm>
                <a:off x="2064194" y="370024"/>
                <a:ext cx="235800" cy="346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AA5FC58-8564-4A6C-9406-80D888726A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55554" y="361384"/>
                  <a:ext cx="2534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DBF434C-6027-4A8D-9560-E9E9C6FF7D3E}"/>
                    </a:ext>
                  </a:extLst>
                </p14:cNvPr>
                <p14:cNvContentPartPr/>
                <p14:nvPr/>
              </p14:nvContentPartPr>
              <p14:xfrm>
                <a:off x="2338874" y="577384"/>
                <a:ext cx="185760" cy="148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DBF434C-6027-4A8D-9560-E9E9C6FF7D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29874" y="568744"/>
                  <a:ext cx="20340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767C6C-A971-4806-B680-CA0965C253CE}"/>
              </a:ext>
            </a:extLst>
          </p:cNvPr>
          <p:cNvGrpSpPr/>
          <p:nvPr/>
        </p:nvGrpSpPr>
        <p:grpSpPr>
          <a:xfrm>
            <a:off x="2889674" y="317824"/>
            <a:ext cx="975240" cy="449640"/>
            <a:chOff x="2889674" y="317824"/>
            <a:chExt cx="975240" cy="4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1268600-0AF7-4B2B-A247-3AAC0E178B3D}"/>
                    </a:ext>
                  </a:extLst>
                </p14:cNvPr>
                <p14:cNvContentPartPr/>
                <p14:nvPr/>
              </p14:nvContentPartPr>
              <p14:xfrm>
                <a:off x="2889674" y="515104"/>
                <a:ext cx="236520" cy="245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1268600-0AF7-4B2B-A247-3AAC0E178B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81034" y="506464"/>
                  <a:ext cx="254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08B6C0-1D3E-46F6-B2A9-D09833B5C1B9}"/>
                    </a:ext>
                  </a:extLst>
                </p14:cNvPr>
                <p14:cNvContentPartPr/>
                <p14:nvPr/>
              </p14:nvContentPartPr>
              <p14:xfrm>
                <a:off x="3155354" y="580984"/>
                <a:ext cx="213480" cy="160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08B6C0-1D3E-46F6-B2A9-D09833B5C1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46714" y="572344"/>
                  <a:ext cx="231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01B395-8E0E-4110-91BC-EDB566D90F29}"/>
                    </a:ext>
                  </a:extLst>
                </p14:cNvPr>
                <p14:cNvContentPartPr/>
                <p14:nvPr/>
              </p14:nvContentPartPr>
              <p14:xfrm>
                <a:off x="3601394" y="317824"/>
                <a:ext cx="251640" cy="449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01B395-8E0E-4110-91BC-EDB566D90F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92754" y="308824"/>
                  <a:ext cx="26928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A62F12-8470-4A13-9B83-73AD4467CF1F}"/>
                    </a:ext>
                  </a:extLst>
                </p14:cNvPr>
                <p14:cNvContentPartPr/>
                <p14:nvPr/>
              </p14:nvContentPartPr>
              <p14:xfrm>
                <a:off x="3523994" y="539944"/>
                <a:ext cx="340920" cy="57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A62F12-8470-4A13-9B83-73AD4467CF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14994" y="531304"/>
                  <a:ext cx="35856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AA246D-3BD0-4B27-B66F-4C983FB73CC6}"/>
              </a:ext>
            </a:extLst>
          </p:cNvPr>
          <p:cNvGrpSpPr/>
          <p:nvPr/>
        </p:nvGrpSpPr>
        <p:grpSpPr>
          <a:xfrm>
            <a:off x="4170194" y="217024"/>
            <a:ext cx="4435200" cy="789480"/>
            <a:chOff x="4170194" y="217024"/>
            <a:chExt cx="4435200" cy="78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CDD6E9A-6005-4674-9DCD-31DDA81E9780}"/>
                    </a:ext>
                  </a:extLst>
                </p14:cNvPr>
                <p14:cNvContentPartPr/>
                <p14:nvPr/>
              </p14:nvContentPartPr>
              <p14:xfrm>
                <a:off x="4170194" y="635704"/>
                <a:ext cx="132840" cy="104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CDD6E9A-6005-4674-9DCD-31DDA81E97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61554" y="627064"/>
                  <a:ext cx="150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6CE2CE4-1A76-43FA-BDA0-B23F7B1C0E2E}"/>
                    </a:ext>
                  </a:extLst>
                </p14:cNvPr>
                <p14:cNvContentPartPr/>
                <p14:nvPr/>
              </p14:nvContentPartPr>
              <p14:xfrm>
                <a:off x="4531994" y="226384"/>
                <a:ext cx="302760" cy="537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6CE2CE4-1A76-43FA-BDA0-B23F7B1C0E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23354" y="217744"/>
                  <a:ext cx="32040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F3F37E4-BB49-4923-88C7-CE79BCB0BA40}"/>
                    </a:ext>
                  </a:extLst>
                </p14:cNvPr>
                <p14:cNvContentPartPr/>
                <p14:nvPr/>
              </p14:nvContentPartPr>
              <p14:xfrm>
                <a:off x="4481954" y="592504"/>
                <a:ext cx="268200" cy="54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F3F37E4-BB49-4923-88C7-CE79BCB0BA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73314" y="583504"/>
                  <a:ext cx="285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629481-B038-45DE-937C-913AA9977E5D}"/>
                    </a:ext>
                  </a:extLst>
                </p14:cNvPr>
                <p14:cNvContentPartPr/>
                <p14:nvPr/>
              </p14:nvContentPartPr>
              <p14:xfrm>
                <a:off x="4935554" y="634984"/>
                <a:ext cx="219960" cy="371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629481-B038-45DE-937C-913AA9977E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26554" y="626344"/>
                  <a:ext cx="2376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FA0F16A-4C37-4185-8648-14192BDA7D12}"/>
                    </a:ext>
                  </a:extLst>
                </p14:cNvPr>
                <p14:cNvContentPartPr/>
                <p14:nvPr/>
              </p14:nvContentPartPr>
              <p14:xfrm>
                <a:off x="5113754" y="463624"/>
                <a:ext cx="328680" cy="232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FA0F16A-4C37-4185-8648-14192BDA7D1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04754" y="454984"/>
                  <a:ext cx="3463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07905E6-4DB6-45E4-8677-AFD34F88EA27}"/>
                    </a:ext>
                  </a:extLst>
                </p14:cNvPr>
                <p14:cNvContentPartPr/>
                <p14:nvPr/>
              </p14:nvContentPartPr>
              <p14:xfrm>
                <a:off x="5498954" y="502864"/>
                <a:ext cx="226800" cy="201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07905E6-4DB6-45E4-8677-AFD34F88EA2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89954" y="494224"/>
                  <a:ext cx="244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AD21ABB-D9AA-42F0-B5D1-F92FFA156142}"/>
                    </a:ext>
                  </a:extLst>
                </p14:cNvPr>
                <p14:cNvContentPartPr/>
                <p14:nvPr/>
              </p14:nvContentPartPr>
              <p14:xfrm>
                <a:off x="5739074" y="533824"/>
                <a:ext cx="159120" cy="120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AD21ABB-D9AA-42F0-B5D1-F92FFA15614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30434" y="524824"/>
                  <a:ext cx="1767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1AAA113-86D1-408D-8548-5F03AE977676}"/>
                    </a:ext>
                  </a:extLst>
                </p14:cNvPr>
                <p14:cNvContentPartPr/>
                <p14:nvPr/>
              </p14:nvContentPartPr>
              <p14:xfrm>
                <a:off x="6092954" y="274264"/>
                <a:ext cx="249120" cy="390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1AAA113-86D1-408D-8548-5F03AE9776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84314" y="265264"/>
                  <a:ext cx="2667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0A76D03-1409-43D1-AA2D-5A9CA17988BC}"/>
                    </a:ext>
                  </a:extLst>
                </p14:cNvPr>
                <p14:cNvContentPartPr/>
                <p14:nvPr/>
              </p14:nvContentPartPr>
              <p14:xfrm>
                <a:off x="6403274" y="515824"/>
                <a:ext cx="182520" cy="125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0A76D03-1409-43D1-AA2D-5A9CA17988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94634" y="506824"/>
                  <a:ext cx="2001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3EA7303-0A57-4806-B6CD-8DD4598E3594}"/>
                    </a:ext>
                  </a:extLst>
                </p14:cNvPr>
                <p14:cNvContentPartPr/>
                <p14:nvPr/>
              </p14:nvContentPartPr>
              <p14:xfrm>
                <a:off x="6704594" y="246184"/>
                <a:ext cx="282600" cy="421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3EA7303-0A57-4806-B6CD-8DD4598E35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95954" y="237184"/>
                  <a:ext cx="3002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D149152-8706-4921-B567-F6E6F1A64CB3}"/>
                    </a:ext>
                  </a:extLst>
                </p14:cNvPr>
                <p14:cNvContentPartPr/>
                <p14:nvPr/>
              </p14:nvContentPartPr>
              <p14:xfrm>
                <a:off x="7023914" y="542104"/>
                <a:ext cx="100440" cy="127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D149152-8706-4921-B567-F6E6F1A64C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14914" y="533104"/>
                  <a:ext cx="118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65955AA-69EF-4480-B979-A250A79E8D65}"/>
                    </a:ext>
                  </a:extLst>
                </p14:cNvPr>
                <p14:cNvContentPartPr/>
                <p14:nvPr/>
              </p14:nvContentPartPr>
              <p14:xfrm>
                <a:off x="7277714" y="247984"/>
                <a:ext cx="259560" cy="429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65955AA-69EF-4480-B979-A250A79E8D6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68714" y="239344"/>
                  <a:ext cx="2772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162B6F-3B2C-4B4C-BAFB-AA9F76F813D1}"/>
                    </a:ext>
                  </a:extLst>
                </p14:cNvPr>
                <p14:cNvContentPartPr/>
                <p14:nvPr/>
              </p14:nvContentPartPr>
              <p14:xfrm>
                <a:off x="7454114" y="557584"/>
                <a:ext cx="53640" cy="103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162B6F-3B2C-4B4C-BAFB-AA9F76F813D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45114" y="548944"/>
                  <a:ext cx="71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064B34D-297D-4426-979B-DD65A009694B}"/>
                    </a:ext>
                  </a:extLst>
                </p14:cNvPr>
                <p14:cNvContentPartPr/>
                <p14:nvPr/>
              </p14:nvContentPartPr>
              <p14:xfrm>
                <a:off x="7751474" y="217024"/>
                <a:ext cx="223200" cy="428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064B34D-297D-4426-979B-DD65A009694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42834" y="208024"/>
                  <a:ext cx="24084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D626DB0-FD51-41DE-923A-250E563D7F32}"/>
                    </a:ext>
                  </a:extLst>
                </p14:cNvPr>
                <p14:cNvContentPartPr/>
                <p14:nvPr/>
              </p14:nvContentPartPr>
              <p14:xfrm>
                <a:off x="7683794" y="507904"/>
                <a:ext cx="378360" cy="134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D626DB0-FD51-41DE-923A-250E563D7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74794" y="498904"/>
                  <a:ext cx="396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B30242-0912-4B17-B78A-37C7968229DA}"/>
                    </a:ext>
                  </a:extLst>
                </p14:cNvPr>
                <p14:cNvContentPartPr/>
                <p14:nvPr/>
              </p14:nvContentPartPr>
              <p14:xfrm>
                <a:off x="8200754" y="355984"/>
                <a:ext cx="15840" cy="37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B30242-0912-4B17-B78A-37C7968229D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92114" y="346984"/>
                  <a:ext cx="334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745E036-B8C5-4FDA-8CB0-F131B0C89224}"/>
                    </a:ext>
                  </a:extLst>
                </p14:cNvPr>
                <p14:cNvContentPartPr/>
                <p14:nvPr/>
              </p14:nvContentPartPr>
              <p14:xfrm>
                <a:off x="8171594" y="496384"/>
                <a:ext cx="184680" cy="119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45E036-B8C5-4FDA-8CB0-F131B0C892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62954" y="487384"/>
                  <a:ext cx="202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ABB4F8-AEC2-48D4-A9BF-1E0C26CB3070}"/>
                    </a:ext>
                  </a:extLst>
                </p14:cNvPr>
                <p14:cNvContentPartPr/>
                <p14:nvPr/>
              </p14:nvContentPartPr>
              <p14:xfrm>
                <a:off x="8461394" y="386224"/>
                <a:ext cx="144000" cy="259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ABB4F8-AEC2-48D4-A9BF-1E0C26CB30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52394" y="377584"/>
                  <a:ext cx="16164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C2B1464-FAE2-4A74-9B33-E8FFBA60C425}"/>
              </a:ext>
            </a:extLst>
          </p:cNvPr>
          <p:cNvGrpSpPr/>
          <p:nvPr/>
        </p:nvGrpSpPr>
        <p:grpSpPr>
          <a:xfrm>
            <a:off x="8871794" y="336904"/>
            <a:ext cx="1772640" cy="544680"/>
            <a:chOff x="8871794" y="336904"/>
            <a:chExt cx="1772640" cy="54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F43DBE-7EDC-48B9-B869-3AC39CF617B9}"/>
                    </a:ext>
                  </a:extLst>
                </p14:cNvPr>
                <p14:cNvContentPartPr/>
                <p14:nvPr/>
              </p14:nvContentPartPr>
              <p14:xfrm>
                <a:off x="8871794" y="513664"/>
                <a:ext cx="169560" cy="323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F43DBE-7EDC-48B9-B869-3AC39CF617B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63154" y="504664"/>
                  <a:ext cx="1872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7DF6E4C-EBF0-4AC7-A48C-F19C0BA22F37}"/>
                    </a:ext>
                  </a:extLst>
                </p14:cNvPr>
                <p14:cNvContentPartPr/>
                <p14:nvPr/>
              </p14:nvContentPartPr>
              <p14:xfrm>
                <a:off x="9014714" y="352744"/>
                <a:ext cx="252360" cy="209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7DF6E4C-EBF0-4AC7-A48C-F19C0BA22F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06074" y="344104"/>
                  <a:ext cx="270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888FC52-13B4-4749-84BA-4AB4F6BFDEFF}"/>
                    </a:ext>
                  </a:extLst>
                </p14:cNvPr>
                <p14:cNvContentPartPr/>
                <p14:nvPr/>
              </p14:nvContentPartPr>
              <p14:xfrm>
                <a:off x="9243314" y="578104"/>
                <a:ext cx="74160" cy="167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888FC52-13B4-4749-84BA-4AB4F6BFDE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34314" y="569464"/>
                  <a:ext cx="918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F8A19DC-E11A-4AC7-943D-5556EC298C35}"/>
                    </a:ext>
                  </a:extLst>
                </p14:cNvPr>
                <p14:cNvContentPartPr/>
                <p14:nvPr/>
              </p14:nvContentPartPr>
              <p14:xfrm>
                <a:off x="9364274" y="620224"/>
                <a:ext cx="162720" cy="211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F8A19DC-E11A-4AC7-943D-5556EC298C3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55274" y="611584"/>
                  <a:ext cx="180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5EB6745-C5F5-4C50-A16E-609225A14FB5}"/>
                    </a:ext>
                  </a:extLst>
                </p14:cNvPr>
                <p14:cNvContentPartPr/>
                <p14:nvPr/>
              </p14:nvContentPartPr>
              <p14:xfrm>
                <a:off x="9665954" y="440584"/>
                <a:ext cx="144720" cy="347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5EB6745-C5F5-4C50-A16E-609225A14F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57314" y="431944"/>
                  <a:ext cx="1623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EEBFC4-7FC1-4E4F-B6DA-8C2EBF7172C1}"/>
                    </a:ext>
                  </a:extLst>
                </p14:cNvPr>
                <p14:cNvContentPartPr/>
                <p14:nvPr/>
              </p14:nvContentPartPr>
              <p14:xfrm>
                <a:off x="9777194" y="336904"/>
                <a:ext cx="290880" cy="235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EEBFC4-7FC1-4E4F-B6DA-8C2EBF7172C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68194" y="327904"/>
                  <a:ext cx="3085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3BBC9DD-98A6-40DC-824D-7DF9318AAB10}"/>
                    </a:ext>
                  </a:extLst>
                </p14:cNvPr>
                <p14:cNvContentPartPr/>
                <p14:nvPr/>
              </p14:nvContentPartPr>
              <p14:xfrm>
                <a:off x="9935594" y="579904"/>
                <a:ext cx="174240" cy="183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3BBC9DD-98A6-40DC-824D-7DF9318AAB1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26594" y="570904"/>
                  <a:ext cx="1918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EDCAB8-CD43-4E98-BE41-868BE7F94311}"/>
                    </a:ext>
                  </a:extLst>
                </p14:cNvPr>
                <p14:cNvContentPartPr/>
                <p14:nvPr/>
              </p14:nvContentPartPr>
              <p14:xfrm>
                <a:off x="10223234" y="651904"/>
                <a:ext cx="164520" cy="229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EDCAB8-CD43-4E98-BE41-868BE7F9431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14234" y="643264"/>
                  <a:ext cx="182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A298A41-6FDE-4219-9987-BA600D8462C9}"/>
                    </a:ext>
                  </a:extLst>
                </p14:cNvPr>
                <p14:cNvContentPartPr/>
                <p14:nvPr/>
              </p14:nvContentPartPr>
              <p14:xfrm>
                <a:off x="10438514" y="530224"/>
                <a:ext cx="9000" cy="9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A298A41-6FDE-4219-9987-BA600D8462C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29514" y="521224"/>
                  <a:ext cx="26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309AFD0-1414-4792-A244-FDE052D3E752}"/>
                    </a:ext>
                  </a:extLst>
                </p14:cNvPr>
                <p14:cNvContentPartPr/>
                <p14:nvPr/>
              </p14:nvContentPartPr>
              <p14:xfrm>
                <a:off x="10609154" y="514384"/>
                <a:ext cx="35280" cy="28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309AFD0-1414-4792-A244-FDE052D3E75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600154" y="505384"/>
                  <a:ext cx="5292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E23DA57-659A-45F2-9538-5667533D8650}"/>
              </a:ext>
            </a:extLst>
          </p:cNvPr>
          <p:cNvGrpSpPr/>
          <p:nvPr/>
        </p:nvGrpSpPr>
        <p:grpSpPr>
          <a:xfrm>
            <a:off x="10839914" y="507184"/>
            <a:ext cx="203760" cy="337680"/>
            <a:chOff x="10839914" y="507184"/>
            <a:chExt cx="20376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76B3F16-F284-45F8-AEE5-0CBF03AE79CA}"/>
                    </a:ext>
                  </a:extLst>
                </p14:cNvPr>
                <p14:cNvContentPartPr/>
                <p14:nvPr/>
              </p14:nvContentPartPr>
              <p14:xfrm>
                <a:off x="10839914" y="507184"/>
                <a:ext cx="18720" cy="41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76B3F16-F284-45F8-AEE5-0CBF03AE79C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831274" y="498184"/>
                  <a:ext cx="36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656476A-45FF-4DF8-AEFE-704E9F2D892E}"/>
                    </a:ext>
                  </a:extLst>
                </p14:cNvPr>
                <p14:cNvContentPartPr/>
                <p14:nvPr/>
              </p14:nvContentPartPr>
              <p14:xfrm>
                <a:off x="10915874" y="623464"/>
                <a:ext cx="127800" cy="221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656476A-45FF-4DF8-AEFE-704E9F2D89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07234" y="614824"/>
                  <a:ext cx="14544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0318055-9582-4113-A068-60D188AC987D}"/>
              </a:ext>
            </a:extLst>
          </p:cNvPr>
          <p:cNvGrpSpPr/>
          <p:nvPr/>
        </p:nvGrpSpPr>
        <p:grpSpPr>
          <a:xfrm>
            <a:off x="11223674" y="319984"/>
            <a:ext cx="582120" cy="437400"/>
            <a:chOff x="11223674" y="319984"/>
            <a:chExt cx="582120" cy="43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9C5E87E-1C81-426F-A7D4-582973B23B92}"/>
                    </a:ext>
                  </a:extLst>
                </p14:cNvPr>
                <p14:cNvContentPartPr/>
                <p14:nvPr/>
              </p14:nvContentPartPr>
              <p14:xfrm>
                <a:off x="11223674" y="493504"/>
                <a:ext cx="110160" cy="226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9C5E87E-1C81-426F-A7D4-582973B23B9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215034" y="484864"/>
                  <a:ext cx="1278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FECF9C9-A908-4E9C-AB42-19A476F71185}"/>
                    </a:ext>
                  </a:extLst>
                </p14:cNvPr>
                <p14:cNvContentPartPr/>
                <p14:nvPr/>
              </p14:nvContentPartPr>
              <p14:xfrm>
                <a:off x="11325194" y="319984"/>
                <a:ext cx="288360" cy="230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FECF9C9-A908-4E9C-AB42-19A476F711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316554" y="310984"/>
                  <a:ext cx="306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EEE59BE-49ED-4A9E-A9CA-39E40862F208}"/>
                    </a:ext>
                  </a:extLst>
                </p14:cNvPr>
                <p14:cNvContentPartPr/>
                <p14:nvPr/>
              </p14:nvContentPartPr>
              <p14:xfrm>
                <a:off x="11539034" y="568024"/>
                <a:ext cx="81000" cy="155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EEE59BE-49ED-4A9E-A9CA-39E40862F20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530394" y="559024"/>
                  <a:ext cx="98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5F418FA-C9F6-4BEB-8327-D48252D87CB0}"/>
                    </a:ext>
                  </a:extLst>
                </p14:cNvPr>
                <p14:cNvContentPartPr/>
                <p14:nvPr/>
              </p14:nvContentPartPr>
              <p14:xfrm>
                <a:off x="11562434" y="585304"/>
                <a:ext cx="218160" cy="99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5F418FA-C9F6-4BEB-8327-D48252D87C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553434" y="576664"/>
                  <a:ext cx="235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36385EA-4560-407D-894F-C93F7BAA2FF4}"/>
                    </a:ext>
                  </a:extLst>
                </p14:cNvPr>
                <p14:cNvContentPartPr/>
                <p14:nvPr/>
              </p14:nvContentPartPr>
              <p14:xfrm>
                <a:off x="11622554" y="692224"/>
                <a:ext cx="183240" cy="65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36385EA-4560-407D-894F-C93F7BAA2F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613554" y="683224"/>
                  <a:ext cx="20088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0A08625-7D72-4675-B108-F644D3E8979B}"/>
              </a:ext>
            </a:extLst>
          </p:cNvPr>
          <p:cNvGrpSpPr/>
          <p:nvPr/>
        </p:nvGrpSpPr>
        <p:grpSpPr>
          <a:xfrm>
            <a:off x="1731194" y="1087504"/>
            <a:ext cx="1665720" cy="257040"/>
            <a:chOff x="1731194" y="1087504"/>
            <a:chExt cx="166572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6B9E873-9812-44D3-8C4E-B88068F9FAF8}"/>
                    </a:ext>
                  </a:extLst>
                </p14:cNvPr>
                <p14:cNvContentPartPr/>
                <p14:nvPr/>
              </p14:nvContentPartPr>
              <p14:xfrm>
                <a:off x="1731194" y="1127104"/>
                <a:ext cx="223200" cy="216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6B9E873-9812-44D3-8C4E-B88068F9FAF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22194" y="1118104"/>
                  <a:ext cx="2408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898275-77AF-4782-858D-298E3F21A401}"/>
                    </a:ext>
                  </a:extLst>
                </p14:cNvPr>
                <p14:cNvContentPartPr/>
                <p14:nvPr/>
              </p14:nvContentPartPr>
              <p14:xfrm>
                <a:off x="1946114" y="1111264"/>
                <a:ext cx="223200" cy="233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898275-77AF-4782-858D-298E3F21A40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37474" y="1102624"/>
                  <a:ext cx="2408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DEA29AC-607C-46DE-A629-81A3B49089FA}"/>
                    </a:ext>
                  </a:extLst>
                </p14:cNvPr>
                <p14:cNvContentPartPr/>
                <p14:nvPr/>
              </p14:nvContentPartPr>
              <p14:xfrm>
                <a:off x="2170754" y="1155904"/>
                <a:ext cx="347760" cy="156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DEA29AC-607C-46DE-A629-81A3B49089F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61754" y="1147264"/>
                  <a:ext cx="3654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6F98578-0408-45FA-A1CD-B5425C4550F2}"/>
                    </a:ext>
                  </a:extLst>
                </p14:cNvPr>
                <p14:cNvContentPartPr/>
                <p14:nvPr/>
              </p14:nvContentPartPr>
              <p14:xfrm>
                <a:off x="2568194" y="1163464"/>
                <a:ext cx="195120" cy="144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6F98578-0408-45FA-A1CD-B5425C4550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59194" y="1154464"/>
                  <a:ext cx="2127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1015186-228E-4C40-9A52-9361C2BD0A5C}"/>
                    </a:ext>
                  </a:extLst>
                </p14:cNvPr>
                <p14:cNvContentPartPr/>
                <p14:nvPr/>
              </p14:nvContentPartPr>
              <p14:xfrm>
                <a:off x="2847194" y="1203784"/>
                <a:ext cx="45000" cy="103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1015186-228E-4C40-9A52-9361C2BD0A5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38194" y="1195144"/>
                  <a:ext cx="626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A070DE0-F2FD-407C-BC05-34A47A9E2736}"/>
                    </a:ext>
                  </a:extLst>
                </p14:cNvPr>
                <p14:cNvContentPartPr/>
                <p14:nvPr/>
              </p14:nvContentPartPr>
              <p14:xfrm>
                <a:off x="2958794" y="1180744"/>
                <a:ext cx="180000" cy="130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A070DE0-F2FD-407C-BC05-34A47A9E273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50154" y="1171744"/>
                  <a:ext cx="1976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B4CAC37-5190-4A25-B224-92B5526A0D5E}"/>
                    </a:ext>
                  </a:extLst>
                </p14:cNvPr>
                <p14:cNvContentPartPr/>
                <p14:nvPr/>
              </p14:nvContentPartPr>
              <p14:xfrm>
                <a:off x="3246434" y="1087504"/>
                <a:ext cx="150480" cy="248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B4CAC37-5190-4A25-B224-92B5526A0D5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37794" y="1078864"/>
                  <a:ext cx="16812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C75202A-47D3-43EF-8639-AD18CFA0DC9B}"/>
              </a:ext>
            </a:extLst>
          </p:cNvPr>
          <p:cNvGrpSpPr/>
          <p:nvPr/>
        </p:nvGrpSpPr>
        <p:grpSpPr>
          <a:xfrm>
            <a:off x="3819914" y="888424"/>
            <a:ext cx="2374920" cy="484200"/>
            <a:chOff x="3819914" y="888424"/>
            <a:chExt cx="2374920" cy="48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EA1FA81-3457-4674-8100-4FD4CA2B5A98}"/>
                    </a:ext>
                  </a:extLst>
                </p14:cNvPr>
                <p14:cNvContentPartPr/>
                <p14:nvPr/>
              </p14:nvContentPartPr>
              <p14:xfrm>
                <a:off x="3819914" y="1102984"/>
                <a:ext cx="257400" cy="235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EA1FA81-3457-4674-8100-4FD4CA2B5A9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11274" y="1094344"/>
                  <a:ext cx="2750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EC1B12E-A46D-4B0F-AAD4-F9D867CFB5A3}"/>
                    </a:ext>
                  </a:extLst>
                </p14:cNvPr>
                <p14:cNvContentPartPr/>
                <p14:nvPr/>
              </p14:nvContentPartPr>
              <p14:xfrm>
                <a:off x="4048514" y="1178944"/>
                <a:ext cx="164160" cy="132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EC1B12E-A46D-4B0F-AAD4-F9D867CFB5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39514" y="1169944"/>
                  <a:ext cx="181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7F03538-88CC-4A37-8151-D113C2870594}"/>
                    </a:ext>
                  </a:extLst>
                </p14:cNvPr>
                <p14:cNvContentPartPr/>
                <p14:nvPr/>
              </p14:nvContentPartPr>
              <p14:xfrm>
                <a:off x="4305194" y="1174264"/>
                <a:ext cx="212400" cy="132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7F03538-88CC-4A37-8151-D113C28705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96554" y="1165264"/>
                  <a:ext cx="230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A0BFC33-B95A-4E6B-B1D7-2C06EAC2A655}"/>
                    </a:ext>
                  </a:extLst>
                </p14:cNvPr>
                <p14:cNvContentPartPr/>
                <p14:nvPr/>
              </p14:nvContentPartPr>
              <p14:xfrm>
                <a:off x="4667354" y="1128184"/>
                <a:ext cx="204480" cy="244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A0BFC33-B95A-4E6B-B1D7-2C06EAC2A65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58354" y="1119544"/>
                  <a:ext cx="222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DC2B8E3-20DA-481C-8810-7530BC0FE971}"/>
                    </a:ext>
                  </a:extLst>
                </p14:cNvPr>
                <p14:cNvContentPartPr/>
                <p14:nvPr/>
              </p14:nvContentPartPr>
              <p14:xfrm>
                <a:off x="5020514" y="888424"/>
                <a:ext cx="309960" cy="466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DC2B8E3-20DA-481C-8810-7530BC0FE97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11874" y="879784"/>
                  <a:ext cx="3276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CDBFDBC-0E44-4DC4-BADA-291EE79D9484}"/>
                    </a:ext>
                  </a:extLst>
                </p14:cNvPr>
                <p14:cNvContentPartPr/>
                <p14:nvPr/>
              </p14:nvContentPartPr>
              <p14:xfrm>
                <a:off x="4993514" y="1109464"/>
                <a:ext cx="342360" cy="55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CDBFDBC-0E44-4DC4-BADA-291EE79D948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84874" y="1100824"/>
                  <a:ext cx="360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A8E2658-6E1A-48BC-B82C-FAB692A0623B}"/>
                    </a:ext>
                  </a:extLst>
                </p14:cNvPr>
                <p14:cNvContentPartPr/>
                <p14:nvPr/>
              </p14:nvContentPartPr>
              <p14:xfrm>
                <a:off x="5267834" y="1149424"/>
                <a:ext cx="155880" cy="125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A8E2658-6E1A-48BC-B82C-FAB692A062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58834" y="1140784"/>
                  <a:ext cx="173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D1B6C2C-F04B-463E-B2F9-1D1632107CBB}"/>
                    </a:ext>
                  </a:extLst>
                </p14:cNvPr>
                <p14:cNvContentPartPr/>
                <p14:nvPr/>
              </p14:nvContentPartPr>
              <p14:xfrm>
                <a:off x="5488874" y="1170664"/>
                <a:ext cx="201960" cy="157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D1B6C2C-F04B-463E-B2F9-1D1632107CB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79874" y="1161664"/>
                  <a:ext cx="219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048137C-2F22-43D7-B593-577F919A4023}"/>
                    </a:ext>
                  </a:extLst>
                </p14:cNvPr>
                <p14:cNvContentPartPr/>
                <p14:nvPr/>
              </p14:nvContentPartPr>
              <p14:xfrm>
                <a:off x="5884514" y="897424"/>
                <a:ext cx="223920" cy="451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048137C-2F22-43D7-B593-577F919A402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75514" y="888424"/>
                  <a:ext cx="2415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7A1C57D-C9E6-48B4-96B5-919924FF6871}"/>
                    </a:ext>
                  </a:extLst>
                </p14:cNvPr>
                <p14:cNvContentPartPr/>
                <p14:nvPr/>
              </p14:nvContentPartPr>
              <p14:xfrm>
                <a:off x="5811074" y="1117384"/>
                <a:ext cx="383760" cy="50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7A1C57D-C9E6-48B4-96B5-919924FF687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02434" y="1108384"/>
                  <a:ext cx="401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6C66928-F2ED-4821-B45F-47DFAC1527D4}"/>
                    </a:ext>
                  </a:extLst>
                </p14:cNvPr>
                <p14:cNvContentPartPr/>
                <p14:nvPr/>
              </p14:nvContentPartPr>
              <p14:xfrm>
                <a:off x="6128234" y="1344184"/>
                <a:ext cx="9000" cy="10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6C66928-F2ED-4821-B45F-47DFAC1527D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19594" y="1335184"/>
                  <a:ext cx="2664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F52785D-4CB0-4DA7-A8AD-5969B2C4886E}"/>
              </a:ext>
            </a:extLst>
          </p:cNvPr>
          <p:cNvGrpSpPr/>
          <p:nvPr/>
        </p:nvGrpSpPr>
        <p:grpSpPr>
          <a:xfrm>
            <a:off x="1182554" y="1867624"/>
            <a:ext cx="1223280" cy="390960"/>
            <a:chOff x="1182554" y="1867624"/>
            <a:chExt cx="1223280" cy="39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9DB0D1-4F6E-48E6-AEF6-B8FD79071EAE}"/>
                    </a:ext>
                  </a:extLst>
                </p14:cNvPr>
                <p14:cNvContentPartPr/>
                <p14:nvPr/>
              </p14:nvContentPartPr>
              <p14:xfrm>
                <a:off x="1182554" y="1867624"/>
                <a:ext cx="328680" cy="390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9DB0D1-4F6E-48E6-AEF6-B8FD79071EA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73914" y="1858984"/>
                  <a:ext cx="346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D23545A-A39A-4D24-99F4-67AD691CA362}"/>
                    </a:ext>
                  </a:extLst>
                </p14:cNvPr>
                <p14:cNvContentPartPr/>
                <p14:nvPr/>
              </p14:nvContentPartPr>
              <p14:xfrm>
                <a:off x="1429154" y="2081104"/>
                <a:ext cx="162720" cy="147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D23545A-A39A-4D24-99F4-67AD691CA36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420154" y="2072464"/>
                  <a:ext cx="180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1F67BE5-DE41-4B16-B3DE-BF7D61542E0E}"/>
                    </a:ext>
                  </a:extLst>
                </p14:cNvPr>
                <p14:cNvContentPartPr/>
                <p14:nvPr/>
              </p14:nvContentPartPr>
              <p14:xfrm>
                <a:off x="1690874" y="2067064"/>
                <a:ext cx="256680" cy="167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1F67BE5-DE41-4B16-B3DE-BF7D61542E0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81874" y="2058064"/>
                  <a:ext cx="2743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3E5015A-7FD6-454A-97FD-A81E097FF6A5}"/>
                    </a:ext>
                  </a:extLst>
                </p14:cNvPr>
                <p14:cNvContentPartPr/>
                <p14:nvPr/>
              </p14:nvContentPartPr>
              <p14:xfrm>
                <a:off x="1862234" y="1885624"/>
                <a:ext cx="194400" cy="321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3E5015A-7FD6-454A-97FD-A81E097FF6A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53234" y="1876984"/>
                  <a:ext cx="2120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A6C30D1-5461-4823-AAC7-8756165BAFE7}"/>
                    </a:ext>
                  </a:extLst>
                </p14:cNvPr>
                <p14:cNvContentPartPr/>
                <p14:nvPr/>
              </p14:nvContentPartPr>
              <p14:xfrm>
                <a:off x="1981394" y="2047624"/>
                <a:ext cx="151560" cy="151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A6C30D1-5461-4823-AAC7-8756165BAFE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72394" y="2038624"/>
                  <a:ext cx="169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3E3BF23-7F10-406F-BFB8-47F4C1C4F0FD}"/>
                    </a:ext>
                  </a:extLst>
                </p14:cNvPr>
                <p14:cNvContentPartPr/>
                <p14:nvPr/>
              </p14:nvContentPartPr>
              <p14:xfrm>
                <a:off x="2152754" y="1991104"/>
                <a:ext cx="253080" cy="222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3E3BF23-7F10-406F-BFB8-47F4C1C4F0F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44114" y="1982464"/>
                  <a:ext cx="27072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E5D04F0-E895-442C-A2C4-E9D0C2111CD0}"/>
              </a:ext>
            </a:extLst>
          </p:cNvPr>
          <p:cNvGrpSpPr/>
          <p:nvPr/>
        </p:nvGrpSpPr>
        <p:grpSpPr>
          <a:xfrm>
            <a:off x="2689514" y="1814344"/>
            <a:ext cx="819720" cy="423000"/>
            <a:chOff x="2689514" y="1814344"/>
            <a:chExt cx="81972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7B6AFAF-2CEE-40BC-B4A0-D04C31A3DD18}"/>
                    </a:ext>
                  </a:extLst>
                </p14:cNvPr>
                <p14:cNvContentPartPr/>
                <p14:nvPr/>
              </p14:nvContentPartPr>
              <p14:xfrm>
                <a:off x="2784554" y="1814344"/>
                <a:ext cx="249120" cy="423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7B6AFAF-2CEE-40BC-B4A0-D04C31A3DD1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75554" y="1805344"/>
                  <a:ext cx="2667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C73D1C6-D38D-4AB2-A1BE-2373FC29979A}"/>
                    </a:ext>
                  </a:extLst>
                </p14:cNvPr>
                <p14:cNvContentPartPr/>
                <p14:nvPr/>
              </p14:nvContentPartPr>
              <p14:xfrm>
                <a:off x="2689514" y="2006584"/>
                <a:ext cx="409320" cy="108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C73D1C6-D38D-4AB2-A1BE-2373FC29979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680514" y="1997944"/>
                  <a:ext cx="426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C58EC6B-07B9-4614-878C-B2B6D086D39D}"/>
                    </a:ext>
                  </a:extLst>
                </p14:cNvPr>
                <p14:cNvContentPartPr/>
                <p14:nvPr/>
              </p14:nvContentPartPr>
              <p14:xfrm>
                <a:off x="3043754" y="1815424"/>
                <a:ext cx="203040" cy="380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C58EC6B-07B9-4614-878C-B2B6D086D39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35114" y="1806424"/>
                  <a:ext cx="2206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90F4C71-2F0D-4560-8958-C82361535390}"/>
                    </a:ext>
                  </a:extLst>
                </p14:cNvPr>
                <p14:cNvContentPartPr/>
                <p14:nvPr/>
              </p14:nvContentPartPr>
              <p14:xfrm>
                <a:off x="3251834" y="2006584"/>
                <a:ext cx="257400" cy="207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90F4C71-2F0D-4560-8958-C8236153539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42834" y="1997944"/>
                  <a:ext cx="27504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7A92106-6EB1-4153-9342-84DC31EE5552}"/>
              </a:ext>
            </a:extLst>
          </p:cNvPr>
          <p:cNvGrpSpPr/>
          <p:nvPr/>
        </p:nvGrpSpPr>
        <p:grpSpPr>
          <a:xfrm>
            <a:off x="3878594" y="1702384"/>
            <a:ext cx="1226160" cy="479880"/>
            <a:chOff x="3878594" y="1702384"/>
            <a:chExt cx="1226160" cy="47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0FB4E75-021A-43CD-85EF-B347C0CDB478}"/>
                    </a:ext>
                  </a:extLst>
                </p14:cNvPr>
                <p14:cNvContentPartPr/>
                <p14:nvPr/>
              </p14:nvContentPartPr>
              <p14:xfrm>
                <a:off x="3878594" y="1995784"/>
                <a:ext cx="187920" cy="182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0FB4E75-021A-43CD-85EF-B347C0CDB47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69954" y="1987144"/>
                  <a:ext cx="205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8AF62E5-D507-4808-8174-71F844FF330F}"/>
                    </a:ext>
                  </a:extLst>
                </p14:cNvPr>
                <p14:cNvContentPartPr/>
                <p14:nvPr/>
              </p14:nvContentPartPr>
              <p14:xfrm>
                <a:off x="4184954" y="1702384"/>
                <a:ext cx="248760" cy="479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8AF62E5-D507-4808-8174-71F844FF330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76314" y="1693384"/>
                  <a:ext cx="2664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7D7D602-9006-4948-807F-1EDC4CE6854F}"/>
                    </a:ext>
                  </a:extLst>
                </p14:cNvPr>
                <p14:cNvContentPartPr/>
                <p14:nvPr/>
              </p14:nvContentPartPr>
              <p14:xfrm>
                <a:off x="4463954" y="2017384"/>
                <a:ext cx="113760" cy="151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7D7D602-9006-4948-807F-1EDC4CE6854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54954" y="2008744"/>
                  <a:ext cx="131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5783BB4-79AE-40BC-BD11-9641FDCAB9F5}"/>
                    </a:ext>
                  </a:extLst>
                </p14:cNvPr>
                <p14:cNvContentPartPr/>
                <p14:nvPr/>
              </p14:nvContentPartPr>
              <p14:xfrm>
                <a:off x="4693994" y="2019184"/>
                <a:ext cx="203760" cy="132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5783BB4-79AE-40BC-BD11-9641FDCAB9F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85354" y="2010544"/>
                  <a:ext cx="2214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8681F44-7BEA-43D9-9F82-2107666FF032}"/>
                    </a:ext>
                  </a:extLst>
                </p14:cNvPr>
                <p14:cNvContentPartPr/>
                <p14:nvPr/>
              </p14:nvContentPartPr>
              <p14:xfrm>
                <a:off x="4891994" y="1988944"/>
                <a:ext cx="212760" cy="190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8681F44-7BEA-43D9-9F82-2107666FF03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83354" y="1980304"/>
                  <a:ext cx="23040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B0CC0F9-7A61-4BC8-8BA6-E05AC8EB64D0}"/>
              </a:ext>
            </a:extLst>
          </p:cNvPr>
          <p:cNvGrpSpPr/>
          <p:nvPr/>
        </p:nvGrpSpPr>
        <p:grpSpPr>
          <a:xfrm>
            <a:off x="5431994" y="1926664"/>
            <a:ext cx="2046960" cy="499320"/>
            <a:chOff x="5431994" y="1926664"/>
            <a:chExt cx="204696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6C3FE18-3360-4479-A5B5-9E3C9E9B136A}"/>
                    </a:ext>
                  </a:extLst>
                </p14:cNvPr>
                <p14:cNvContentPartPr/>
                <p14:nvPr/>
              </p14:nvContentPartPr>
              <p14:xfrm>
                <a:off x="5431994" y="1926664"/>
                <a:ext cx="279720" cy="218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6C3FE18-3360-4479-A5B5-9E3C9E9B13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22994" y="1917664"/>
                  <a:ext cx="297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6978CC6-70A6-4019-818C-B9B789C3C922}"/>
                    </a:ext>
                  </a:extLst>
                </p14:cNvPr>
                <p14:cNvContentPartPr/>
                <p14:nvPr/>
              </p14:nvContentPartPr>
              <p14:xfrm>
                <a:off x="5720354" y="1940704"/>
                <a:ext cx="199800" cy="211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6978CC6-70A6-4019-818C-B9B789C3C92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11714" y="1932064"/>
                  <a:ext cx="2174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5D402F5-2B37-4521-81E3-45B17C8E632B}"/>
                    </a:ext>
                  </a:extLst>
                </p14:cNvPr>
                <p14:cNvContentPartPr/>
                <p14:nvPr/>
              </p14:nvContentPartPr>
              <p14:xfrm>
                <a:off x="5949314" y="1970224"/>
                <a:ext cx="204120" cy="149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5D402F5-2B37-4521-81E3-45B17C8E63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40674" y="1961584"/>
                  <a:ext cx="2217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1D81567-6931-4A84-A3B5-901F2494509F}"/>
                    </a:ext>
                  </a:extLst>
                </p14:cNvPr>
                <p14:cNvContentPartPr/>
                <p14:nvPr/>
              </p14:nvContentPartPr>
              <p14:xfrm>
                <a:off x="6135794" y="1999384"/>
                <a:ext cx="190800" cy="155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1D81567-6931-4A84-A3B5-901F2494509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26794" y="1990384"/>
                  <a:ext cx="208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EAA30FF-92FA-49A8-96E6-31A3B7C56125}"/>
                    </a:ext>
                  </a:extLst>
                </p14:cNvPr>
                <p14:cNvContentPartPr/>
                <p14:nvPr/>
              </p14:nvContentPartPr>
              <p14:xfrm>
                <a:off x="6420914" y="2009824"/>
                <a:ext cx="222840" cy="141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EAA30FF-92FA-49A8-96E6-31A3B7C5612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11914" y="2001184"/>
                  <a:ext cx="240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B4EFCD4-D84B-4B0B-BFCF-3A583049BAC3}"/>
                    </a:ext>
                  </a:extLst>
                </p14:cNvPr>
                <p14:cNvContentPartPr/>
                <p14:nvPr/>
              </p14:nvContentPartPr>
              <p14:xfrm>
                <a:off x="6650954" y="2036104"/>
                <a:ext cx="229320" cy="145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B4EFCD4-D84B-4B0B-BFCF-3A583049BAC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41954" y="2027464"/>
                  <a:ext cx="246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B8B0174-0E65-4FC5-A659-6265E7029BED}"/>
                    </a:ext>
                  </a:extLst>
                </p14:cNvPr>
                <p14:cNvContentPartPr/>
                <p14:nvPr/>
              </p14:nvContentPartPr>
              <p14:xfrm>
                <a:off x="6902234" y="1952224"/>
                <a:ext cx="148320" cy="232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B8B0174-0E65-4FC5-A659-6265E7029BE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93594" y="1943584"/>
                  <a:ext cx="1659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4ED1838-29EA-45AA-9988-4670803BB478}"/>
                    </a:ext>
                  </a:extLst>
                </p14:cNvPr>
                <p14:cNvContentPartPr/>
                <p14:nvPr/>
              </p14:nvContentPartPr>
              <p14:xfrm>
                <a:off x="7057754" y="2048704"/>
                <a:ext cx="161640" cy="152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4ED1838-29EA-45AA-9988-4670803BB47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49114" y="2039704"/>
                  <a:ext cx="179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90550B3-DCF0-453C-9246-DB7183B2878D}"/>
                    </a:ext>
                  </a:extLst>
                </p14:cNvPr>
                <p14:cNvContentPartPr/>
                <p14:nvPr/>
              </p14:nvContentPartPr>
              <p14:xfrm>
                <a:off x="7379954" y="2244544"/>
                <a:ext cx="99000" cy="181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90550B3-DCF0-453C-9246-DB7183B2878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70954" y="2235544"/>
                  <a:ext cx="11664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3292C7B-22DE-4346-AAD3-FA5A24E01C52}"/>
              </a:ext>
            </a:extLst>
          </p:cNvPr>
          <p:cNvGrpSpPr/>
          <p:nvPr/>
        </p:nvGrpSpPr>
        <p:grpSpPr>
          <a:xfrm>
            <a:off x="7724834" y="2029984"/>
            <a:ext cx="515160" cy="190800"/>
            <a:chOff x="7724834" y="2029984"/>
            <a:chExt cx="515160" cy="19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9C07B88-D608-4DFF-AF09-303699959426}"/>
                    </a:ext>
                  </a:extLst>
                </p14:cNvPr>
                <p14:cNvContentPartPr/>
                <p14:nvPr/>
              </p14:nvContentPartPr>
              <p14:xfrm>
                <a:off x="7724834" y="2029984"/>
                <a:ext cx="309960" cy="188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9C07B88-D608-4DFF-AF09-30369995942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16194" y="2020984"/>
                  <a:ext cx="327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F3FF6A1-87C9-4F10-8BCA-0FAD9E725BC6}"/>
                    </a:ext>
                  </a:extLst>
                </p14:cNvPr>
                <p14:cNvContentPartPr/>
                <p14:nvPr/>
              </p14:nvContentPartPr>
              <p14:xfrm>
                <a:off x="8065394" y="2054824"/>
                <a:ext cx="174600" cy="165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F3FF6A1-87C9-4F10-8BCA-0FAD9E725B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56754" y="2046184"/>
                  <a:ext cx="19224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047678-9A75-4E43-9631-B2CC85923340}"/>
              </a:ext>
            </a:extLst>
          </p:cNvPr>
          <p:cNvGrpSpPr/>
          <p:nvPr/>
        </p:nvGrpSpPr>
        <p:grpSpPr>
          <a:xfrm>
            <a:off x="8501354" y="2007304"/>
            <a:ext cx="778680" cy="447120"/>
            <a:chOff x="8501354" y="2007304"/>
            <a:chExt cx="778680" cy="44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CCE0C58-087A-4754-8BC3-79ABDE8BADCB}"/>
                    </a:ext>
                  </a:extLst>
                </p14:cNvPr>
                <p14:cNvContentPartPr/>
                <p14:nvPr/>
              </p14:nvContentPartPr>
              <p14:xfrm>
                <a:off x="8501354" y="2007304"/>
                <a:ext cx="269280" cy="231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CCE0C58-087A-4754-8BC3-79ABDE8BADC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92354" y="1998664"/>
                  <a:ext cx="2869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A1872B8-5D90-46C9-ABAA-B4C1E9B25E52}"/>
                    </a:ext>
                  </a:extLst>
                </p14:cNvPr>
                <p14:cNvContentPartPr/>
                <p14:nvPr/>
              </p14:nvContentPartPr>
              <p14:xfrm>
                <a:off x="8819594" y="2062384"/>
                <a:ext cx="189720" cy="155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A1872B8-5D90-46C9-ABAA-B4C1E9B25E5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10594" y="2053384"/>
                  <a:ext cx="2073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818E3A5-CEA3-4105-AAB1-87BC5C2A1857}"/>
                    </a:ext>
                  </a:extLst>
                </p14:cNvPr>
                <p14:cNvContentPartPr/>
                <p14:nvPr/>
              </p14:nvContentPartPr>
              <p14:xfrm>
                <a:off x="9059354" y="2092624"/>
                <a:ext cx="86040" cy="147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818E3A5-CEA3-4105-AAB1-87BC5C2A185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50354" y="2083624"/>
                  <a:ext cx="103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32674F5-01B2-44B3-AB95-ED5A1D62BB59}"/>
                    </a:ext>
                  </a:extLst>
                </p14:cNvPr>
                <p14:cNvContentPartPr/>
                <p14:nvPr/>
              </p14:nvContentPartPr>
              <p14:xfrm>
                <a:off x="9052154" y="2041864"/>
                <a:ext cx="227880" cy="412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32674F5-01B2-44B3-AB95-ED5A1D62BB5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043154" y="2032864"/>
                  <a:ext cx="245520" cy="43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C0BF89E-27F1-45EF-87D9-85CDBE7EFB45}"/>
              </a:ext>
            </a:extLst>
          </p:cNvPr>
          <p:cNvGrpSpPr/>
          <p:nvPr/>
        </p:nvGrpSpPr>
        <p:grpSpPr>
          <a:xfrm>
            <a:off x="9627794" y="1920904"/>
            <a:ext cx="2263320" cy="496440"/>
            <a:chOff x="9627794" y="1920904"/>
            <a:chExt cx="2263320" cy="49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D371488-9161-495C-86A0-08ECBA9083FF}"/>
                    </a:ext>
                  </a:extLst>
                </p14:cNvPr>
                <p14:cNvContentPartPr/>
                <p14:nvPr/>
              </p14:nvContentPartPr>
              <p14:xfrm>
                <a:off x="9635714" y="1958344"/>
                <a:ext cx="182160" cy="265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D371488-9161-495C-86A0-08ECBA9083F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627074" y="1949344"/>
                  <a:ext cx="1998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C5E0AC8-59AF-4AB9-A5E5-E6178B9B302F}"/>
                    </a:ext>
                  </a:extLst>
                </p14:cNvPr>
                <p14:cNvContentPartPr/>
                <p14:nvPr/>
              </p14:nvContentPartPr>
              <p14:xfrm>
                <a:off x="9627794" y="1920904"/>
                <a:ext cx="244080" cy="297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C5E0AC8-59AF-4AB9-A5E5-E6178B9B302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619154" y="1911904"/>
                  <a:ext cx="261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EE7D758-3342-4C34-BCD0-32083C88858E}"/>
                    </a:ext>
                  </a:extLst>
                </p14:cNvPr>
                <p14:cNvContentPartPr/>
                <p14:nvPr/>
              </p14:nvContentPartPr>
              <p14:xfrm>
                <a:off x="9914714" y="2249584"/>
                <a:ext cx="32760" cy="99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EE7D758-3342-4C34-BCD0-32083C88858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906074" y="2240944"/>
                  <a:ext cx="50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801536F-1EE9-4D51-86F6-EB5BC81DBDDC}"/>
                    </a:ext>
                  </a:extLst>
                </p14:cNvPr>
                <p14:cNvContentPartPr/>
                <p14:nvPr/>
              </p14:nvContentPartPr>
              <p14:xfrm>
                <a:off x="10053674" y="2220424"/>
                <a:ext cx="92520" cy="167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801536F-1EE9-4D51-86F6-EB5BC81DBDD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045034" y="2211784"/>
                  <a:ext cx="110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ABC6E43-6D76-4A1F-AEF9-2E515505B84F}"/>
                    </a:ext>
                  </a:extLst>
                </p14:cNvPr>
                <p14:cNvContentPartPr/>
                <p14:nvPr/>
              </p14:nvContentPartPr>
              <p14:xfrm>
                <a:off x="10225394" y="1964824"/>
                <a:ext cx="169200" cy="264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ABC6E43-6D76-4A1F-AEF9-2E515505B8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216754" y="1955824"/>
                  <a:ext cx="186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8F59690-23A9-4509-B426-36BA4EF3BF52}"/>
                    </a:ext>
                  </a:extLst>
                </p14:cNvPr>
                <p14:cNvContentPartPr/>
                <p14:nvPr/>
              </p14:nvContentPartPr>
              <p14:xfrm>
                <a:off x="10173554" y="1925944"/>
                <a:ext cx="254520" cy="254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8F59690-23A9-4509-B426-36BA4EF3BF5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164554" y="1916944"/>
                  <a:ext cx="272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2EC2AF6-4D23-4F03-B683-E6FEBF3BCA80}"/>
                    </a:ext>
                  </a:extLst>
                </p14:cNvPr>
                <p14:cNvContentPartPr/>
                <p14:nvPr/>
              </p14:nvContentPartPr>
              <p14:xfrm>
                <a:off x="10408994" y="2243464"/>
                <a:ext cx="135360" cy="128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2EC2AF6-4D23-4F03-B683-E6FEBF3BCA8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99994" y="2234464"/>
                  <a:ext cx="153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CEEB3D1-CE6D-44BF-BEDC-65B083E9667F}"/>
                    </a:ext>
                  </a:extLst>
                </p14:cNvPr>
                <p14:cNvContentPartPr/>
                <p14:nvPr/>
              </p14:nvContentPartPr>
              <p14:xfrm>
                <a:off x="10589714" y="2236624"/>
                <a:ext cx="104400" cy="180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CEEB3D1-CE6D-44BF-BEDC-65B083E9667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580714" y="2227984"/>
                  <a:ext cx="122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DBDC234-E508-4C55-8873-C669E4ED049A}"/>
                    </a:ext>
                  </a:extLst>
                </p14:cNvPr>
                <p14:cNvContentPartPr/>
                <p14:nvPr/>
              </p14:nvContentPartPr>
              <p14:xfrm>
                <a:off x="10667834" y="2138344"/>
                <a:ext cx="26280" cy="17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DBDC234-E508-4C55-8873-C669E4ED049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659194" y="2129704"/>
                  <a:ext cx="43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2897A1E-DDE5-4828-8051-B1D7272F1F63}"/>
                    </a:ext>
                  </a:extLst>
                </p14:cNvPr>
                <p14:cNvContentPartPr/>
                <p14:nvPr/>
              </p14:nvContentPartPr>
              <p14:xfrm>
                <a:off x="10845674" y="2134744"/>
                <a:ext cx="4320" cy="1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2897A1E-DDE5-4828-8051-B1D7272F1F6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836674" y="2125744"/>
                  <a:ext cx="21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482916-9CF8-4477-88C1-711A6CE6F330}"/>
                    </a:ext>
                  </a:extLst>
                </p14:cNvPr>
                <p14:cNvContentPartPr/>
                <p14:nvPr/>
              </p14:nvContentPartPr>
              <p14:xfrm>
                <a:off x="10969514" y="2113144"/>
                <a:ext cx="40680" cy="20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482916-9CF8-4477-88C1-711A6CE6F33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960514" y="2104144"/>
                  <a:ext cx="58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AC10C99-02AE-4BA2-B9E3-F1A6C2194EC1}"/>
                    </a:ext>
                  </a:extLst>
                </p14:cNvPr>
                <p14:cNvContentPartPr/>
                <p14:nvPr/>
              </p14:nvContentPartPr>
              <p14:xfrm>
                <a:off x="11107394" y="2242384"/>
                <a:ext cx="79920" cy="154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AC10C99-02AE-4BA2-B9E3-F1A6C2194EC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098394" y="2233744"/>
                  <a:ext cx="97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E67AAC5-0777-405E-A768-BFD80FC9B80B}"/>
                    </a:ext>
                  </a:extLst>
                </p14:cNvPr>
                <p14:cNvContentPartPr/>
                <p14:nvPr/>
              </p14:nvContentPartPr>
              <p14:xfrm>
                <a:off x="11341394" y="1998664"/>
                <a:ext cx="250200" cy="303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E67AAC5-0777-405E-A768-BFD80FC9B80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332754" y="1990024"/>
                  <a:ext cx="2678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609B3C-0B4C-41DE-816F-B8964FBFC0E6}"/>
                    </a:ext>
                  </a:extLst>
                </p14:cNvPr>
                <p14:cNvContentPartPr/>
                <p14:nvPr/>
              </p14:nvContentPartPr>
              <p14:xfrm>
                <a:off x="11297474" y="1982824"/>
                <a:ext cx="254160" cy="280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609B3C-0B4C-41DE-816F-B8964FBFC0E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288474" y="1974184"/>
                  <a:ext cx="271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F6F43F9-895E-478D-9843-7E713C0648AF}"/>
                    </a:ext>
                  </a:extLst>
                </p14:cNvPr>
                <p14:cNvContentPartPr/>
                <p14:nvPr/>
              </p14:nvContentPartPr>
              <p14:xfrm>
                <a:off x="11657474" y="2211784"/>
                <a:ext cx="233640" cy="170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F6F43F9-895E-478D-9843-7E713C0648A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648474" y="2202784"/>
                  <a:ext cx="25128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A490E0C-6135-478A-B7B3-4B73006451CF}"/>
              </a:ext>
            </a:extLst>
          </p:cNvPr>
          <p:cNvGrpSpPr/>
          <p:nvPr/>
        </p:nvGrpSpPr>
        <p:grpSpPr>
          <a:xfrm>
            <a:off x="1232594" y="2531464"/>
            <a:ext cx="696600" cy="413280"/>
            <a:chOff x="1232594" y="2531464"/>
            <a:chExt cx="696600" cy="41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C6D86FD-1E4D-4DA3-8C84-AE9244C4E228}"/>
                    </a:ext>
                  </a:extLst>
                </p14:cNvPr>
                <p14:cNvContentPartPr/>
                <p14:nvPr/>
              </p14:nvContentPartPr>
              <p14:xfrm>
                <a:off x="1232594" y="2531464"/>
                <a:ext cx="239040" cy="413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C6D86FD-1E4D-4DA3-8C84-AE9244C4E22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23594" y="2522824"/>
                  <a:ext cx="2566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4AF49D8-AB7A-4525-90F4-C907DCD311D5}"/>
                    </a:ext>
                  </a:extLst>
                </p14:cNvPr>
                <p14:cNvContentPartPr/>
                <p14:nvPr/>
              </p14:nvContentPartPr>
              <p14:xfrm>
                <a:off x="1531754" y="2738824"/>
                <a:ext cx="213120" cy="1436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4AF49D8-AB7A-4525-90F4-C907DCD311D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522754" y="2730184"/>
                  <a:ext cx="230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BAABF94-639C-408A-AEAE-EF88D11C382B}"/>
                    </a:ext>
                  </a:extLst>
                </p14:cNvPr>
                <p14:cNvContentPartPr/>
                <p14:nvPr/>
              </p14:nvContentPartPr>
              <p14:xfrm>
                <a:off x="1735514" y="2663224"/>
                <a:ext cx="193680" cy="242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BAABF94-639C-408A-AEAE-EF88D11C382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26514" y="2654584"/>
                  <a:ext cx="211320" cy="26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2AAA79F-D016-4B18-9399-24D5B45B523F}"/>
                  </a:ext>
                </a:extLst>
              </p14:cNvPr>
              <p14:cNvContentPartPr/>
              <p14:nvPr/>
            </p14:nvContentPartPr>
            <p14:xfrm>
              <a:off x="2314754" y="2675464"/>
              <a:ext cx="209160" cy="1882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2AAA79F-D016-4B18-9399-24D5B45B523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305754" y="2666824"/>
                <a:ext cx="226800" cy="2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075BB55-6BD1-4357-816C-E926B9101A83}"/>
              </a:ext>
            </a:extLst>
          </p:cNvPr>
          <p:cNvGrpSpPr/>
          <p:nvPr/>
        </p:nvGrpSpPr>
        <p:grpSpPr>
          <a:xfrm>
            <a:off x="2929994" y="2405464"/>
            <a:ext cx="2799720" cy="479880"/>
            <a:chOff x="2929994" y="2405464"/>
            <a:chExt cx="2799720" cy="47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E676FFE-38EF-4A82-AEAB-5721E591CCE9}"/>
                    </a:ext>
                  </a:extLst>
                </p14:cNvPr>
                <p14:cNvContentPartPr/>
                <p14:nvPr/>
              </p14:nvContentPartPr>
              <p14:xfrm>
                <a:off x="2929994" y="2472064"/>
                <a:ext cx="564840" cy="413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E676FFE-38EF-4A82-AEAB-5721E591CCE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921354" y="2463424"/>
                  <a:ext cx="5824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5286320-563C-4BA0-BA49-D24C21850717}"/>
                    </a:ext>
                  </a:extLst>
                </p14:cNvPr>
                <p14:cNvContentPartPr/>
                <p14:nvPr/>
              </p14:nvContentPartPr>
              <p14:xfrm>
                <a:off x="3441914" y="2717584"/>
                <a:ext cx="171000" cy="137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5286320-563C-4BA0-BA49-D24C2185071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32914" y="2708944"/>
                  <a:ext cx="188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08E4619-3BCB-443F-933F-7A434F820AED}"/>
                    </a:ext>
                  </a:extLst>
                </p14:cNvPr>
                <p14:cNvContentPartPr/>
                <p14:nvPr/>
              </p14:nvContentPartPr>
              <p14:xfrm>
                <a:off x="3738914" y="2458024"/>
                <a:ext cx="171720" cy="375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08E4619-3BCB-443F-933F-7A434F820AE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730274" y="2449024"/>
                  <a:ext cx="1893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7C1BF75-DAF2-4124-AA23-1A409893EA1F}"/>
                    </a:ext>
                  </a:extLst>
                </p14:cNvPr>
                <p14:cNvContentPartPr/>
                <p14:nvPr/>
              </p14:nvContentPartPr>
              <p14:xfrm>
                <a:off x="4006754" y="2405464"/>
                <a:ext cx="195480" cy="442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7C1BF75-DAF2-4124-AA23-1A409893EA1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998114" y="2396464"/>
                  <a:ext cx="21312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9DCB2F9-1B6F-413A-A5C5-5014496BE23E}"/>
                    </a:ext>
                  </a:extLst>
                </p14:cNvPr>
                <p14:cNvContentPartPr/>
                <p14:nvPr/>
              </p14:nvContentPartPr>
              <p14:xfrm>
                <a:off x="3913514" y="2631184"/>
                <a:ext cx="329400" cy="55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9DCB2F9-1B6F-413A-A5C5-5014496BE23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904874" y="2622184"/>
                  <a:ext cx="347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115C7F3-C949-42E9-9634-CD4B3BABC056}"/>
                    </a:ext>
                  </a:extLst>
                </p14:cNvPr>
                <p14:cNvContentPartPr/>
                <p14:nvPr/>
              </p14:nvContentPartPr>
              <p14:xfrm>
                <a:off x="4179194" y="2566384"/>
                <a:ext cx="136800" cy="280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115C7F3-C949-42E9-9634-CD4B3BABC05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170554" y="2557384"/>
                  <a:ext cx="1544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E088BC7-DBC5-4B2F-A15C-A3DC03894A8B}"/>
                    </a:ext>
                  </a:extLst>
                </p14:cNvPr>
                <p14:cNvContentPartPr/>
                <p14:nvPr/>
              </p14:nvContentPartPr>
              <p14:xfrm>
                <a:off x="4304834" y="2682304"/>
                <a:ext cx="183600" cy="162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E088BC7-DBC5-4B2F-A15C-A3DC03894A8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295834" y="2673304"/>
                  <a:ext cx="201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825C73A-C167-4758-ACA5-564C6059FFC6}"/>
                    </a:ext>
                  </a:extLst>
                </p14:cNvPr>
                <p14:cNvContentPartPr/>
                <p14:nvPr/>
              </p14:nvContentPartPr>
              <p14:xfrm>
                <a:off x="4552154" y="2703544"/>
                <a:ext cx="113040" cy="163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825C73A-C167-4758-ACA5-564C6059FFC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543154" y="2694544"/>
                  <a:ext cx="130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10CC08D-8C02-4056-B75B-41E49F08EDFB}"/>
                    </a:ext>
                  </a:extLst>
                </p14:cNvPr>
                <p14:cNvContentPartPr/>
                <p14:nvPr/>
              </p14:nvContentPartPr>
              <p14:xfrm>
                <a:off x="4729994" y="2703544"/>
                <a:ext cx="304200" cy="156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10CC08D-8C02-4056-B75B-41E49F08EDF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721354" y="2694544"/>
                  <a:ext cx="321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DCE46CB-620C-4DC4-AA89-B76DD9B6B721}"/>
                    </a:ext>
                  </a:extLst>
                </p14:cNvPr>
                <p14:cNvContentPartPr/>
                <p14:nvPr/>
              </p14:nvContentPartPr>
              <p14:xfrm>
                <a:off x="5165594" y="2698864"/>
                <a:ext cx="72000" cy="150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DCE46CB-620C-4DC4-AA89-B76DD9B6B72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156594" y="2690224"/>
                  <a:ext cx="89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B2BB6B4-7A7E-4F74-98F3-7DE61853272D}"/>
                    </a:ext>
                  </a:extLst>
                </p14:cNvPr>
                <p14:cNvContentPartPr/>
                <p14:nvPr/>
              </p14:nvContentPartPr>
              <p14:xfrm>
                <a:off x="5276834" y="2560624"/>
                <a:ext cx="7560" cy="12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B2BB6B4-7A7E-4F74-98F3-7DE61853272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267834" y="2551624"/>
                  <a:ext cx="25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99F0C6F-5B71-47AB-BBDC-7A7A44D9564E}"/>
                    </a:ext>
                  </a:extLst>
                </p14:cNvPr>
                <p14:cNvContentPartPr/>
                <p14:nvPr/>
              </p14:nvContentPartPr>
              <p14:xfrm>
                <a:off x="5256314" y="2692384"/>
                <a:ext cx="168120" cy="143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99F0C6F-5B71-47AB-BBDC-7A7A44D9564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247314" y="2683744"/>
                  <a:ext cx="185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78F8983-8BA2-4724-8062-138B1FD3B5B5}"/>
                    </a:ext>
                  </a:extLst>
                </p14:cNvPr>
                <p14:cNvContentPartPr/>
                <p14:nvPr/>
              </p14:nvContentPartPr>
              <p14:xfrm>
                <a:off x="5596154" y="2479624"/>
                <a:ext cx="133560" cy="366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78F8983-8BA2-4724-8062-138B1FD3B5B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87154" y="2470984"/>
                  <a:ext cx="151200" cy="38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342286E-EFB2-4C04-A87F-2F812B904052}"/>
              </a:ext>
            </a:extLst>
          </p:cNvPr>
          <p:cNvGrpSpPr/>
          <p:nvPr/>
        </p:nvGrpSpPr>
        <p:grpSpPr>
          <a:xfrm>
            <a:off x="5983874" y="2447584"/>
            <a:ext cx="2921760" cy="454680"/>
            <a:chOff x="5983874" y="2447584"/>
            <a:chExt cx="2921760" cy="45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D950759-F724-440D-970A-2CBEA65B4276}"/>
                    </a:ext>
                  </a:extLst>
                </p14:cNvPr>
                <p14:cNvContentPartPr/>
                <p14:nvPr/>
              </p14:nvContentPartPr>
              <p14:xfrm>
                <a:off x="5983874" y="2702464"/>
                <a:ext cx="219240" cy="1846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D950759-F724-440D-970A-2CBEA65B427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974874" y="2693464"/>
                  <a:ext cx="2368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FFF5277-71CE-425D-B767-6845BA48B71E}"/>
                    </a:ext>
                  </a:extLst>
                </p14:cNvPr>
                <p14:cNvContentPartPr/>
                <p14:nvPr/>
              </p14:nvContentPartPr>
              <p14:xfrm>
                <a:off x="6108074" y="2499064"/>
                <a:ext cx="284760" cy="376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FFF5277-71CE-425D-B767-6845BA48B71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099074" y="2490424"/>
                  <a:ext cx="3024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86FDC29-640D-4A9A-81BB-469E1AA21291}"/>
                    </a:ext>
                  </a:extLst>
                </p14:cNvPr>
                <p14:cNvContentPartPr/>
                <p14:nvPr/>
              </p14:nvContentPartPr>
              <p14:xfrm>
                <a:off x="6330194" y="2731264"/>
                <a:ext cx="59040" cy="135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86FDC29-640D-4A9A-81BB-469E1AA2129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321194" y="2722264"/>
                  <a:ext cx="76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B6CF163-9C83-4BDE-A907-7484E4031F35}"/>
                    </a:ext>
                  </a:extLst>
                </p14:cNvPr>
                <p14:cNvContentPartPr/>
                <p14:nvPr/>
              </p14:nvContentPartPr>
              <p14:xfrm>
                <a:off x="6450434" y="2625064"/>
                <a:ext cx="15120" cy="31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B6CF163-9C83-4BDE-A907-7484E4031F3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1794" y="2616424"/>
                  <a:ext cx="32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BBF9922-0E78-4021-BECA-38481C2DFF51}"/>
                    </a:ext>
                  </a:extLst>
                </p14:cNvPr>
                <p14:cNvContentPartPr/>
                <p14:nvPr/>
              </p14:nvContentPartPr>
              <p14:xfrm>
                <a:off x="6465914" y="2670784"/>
                <a:ext cx="147240" cy="199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BBF9922-0E78-4021-BECA-38481C2DFF5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457274" y="2661784"/>
                  <a:ext cx="1648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D0364EE-CC58-4B61-8508-E136588B6D42}"/>
                    </a:ext>
                  </a:extLst>
                </p14:cNvPr>
                <p14:cNvContentPartPr/>
                <p14:nvPr/>
              </p14:nvContentPartPr>
              <p14:xfrm>
                <a:off x="6802874" y="2455864"/>
                <a:ext cx="170280" cy="439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D0364EE-CC58-4B61-8508-E136588B6D4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793874" y="2446864"/>
                  <a:ext cx="1879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B607BF8-85EB-4E07-A9BE-178B8CECBC52}"/>
                    </a:ext>
                  </a:extLst>
                </p14:cNvPr>
                <p14:cNvContentPartPr/>
                <p14:nvPr/>
              </p14:nvContentPartPr>
              <p14:xfrm>
                <a:off x="6708914" y="2671864"/>
                <a:ext cx="315000" cy="403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B607BF8-85EB-4E07-A9BE-178B8CECBC5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700274" y="2662864"/>
                  <a:ext cx="332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474F9CF-33E3-4DA9-A557-9DCD5E52869E}"/>
                    </a:ext>
                  </a:extLst>
                </p14:cNvPr>
                <p14:cNvContentPartPr/>
                <p14:nvPr/>
              </p14:nvContentPartPr>
              <p14:xfrm>
                <a:off x="6966674" y="2695264"/>
                <a:ext cx="201600" cy="167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474F9CF-33E3-4DA9-A557-9DCD5E52869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957674" y="2686264"/>
                  <a:ext cx="2192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36F465B-2122-4516-81C1-C3EB621BE5E2}"/>
                    </a:ext>
                  </a:extLst>
                </p14:cNvPr>
                <p14:cNvContentPartPr/>
                <p14:nvPr/>
              </p14:nvContentPartPr>
              <p14:xfrm>
                <a:off x="7213994" y="2716504"/>
                <a:ext cx="79200" cy="123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36F465B-2122-4516-81C1-C3EB621BE5E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04994" y="2707504"/>
                  <a:ext cx="96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E501805-6209-455A-B071-63C2EF9D9515}"/>
                    </a:ext>
                  </a:extLst>
                </p14:cNvPr>
                <p14:cNvContentPartPr/>
                <p14:nvPr/>
              </p14:nvContentPartPr>
              <p14:xfrm>
                <a:off x="7438994" y="2447584"/>
                <a:ext cx="204840" cy="390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E501805-6209-455A-B071-63C2EF9D951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430354" y="2438584"/>
                  <a:ext cx="2224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8E8BD1B-ECDE-4486-AA03-A6485C93E209}"/>
                    </a:ext>
                  </a:extLst>
                </p14:cNvPr>
                <p14:cNvContentPartPr/>
                <p14:nvPr/>
              </p14:nvContentPartPr>
              <p14:xfrm>
                <a:off x="7706114" y="2696344"/>
                <a:ext cx="238680" cy="121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8E8BD1B-ECDE-4486-AA03-A6485C93E20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697114" y="2687344"/>
                  <a:ext cx="256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A981C3A-2A1B-48DE-B263-DD58500B2B54}"/>
                    </a:ext>
                  </a:extLst>
                </p14:cNvPr>
                <p14:cNvContentPartPr/>
                <p14:nvPr/>
              </p14:nvContentPartPr>
              <p14:xfrm>
                <a:off x="8038754" y="2477464"/>
                <a:ext cx="149040" cy="359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A981C3A-2A1B-48DE-B263-DD58500B2B5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029754" y="2468464"/>
                  <a:ext cx="1666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758560D-AA53-424C-9D21-AC1C8F7599AF}"/>
                    </a:ext>
                  </a:extLst>
                </p14:cNvPr>
                <p14:cNvContentPartPr/>
                <p14:nvPr/>
              </p14:nvContentPartPr>
              <p14:xfrm>
                <a:off x="7945874" y="2627944"/>
                <a:ext cx="342720" cy="558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758560D-AA53-424C-9D21-AC1C8F7599A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936874" y="2619304"/>
                  <a:ext cx="360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1CA4034-69A4-4504-A08A-AEF8679DE448}"/>
                    </a:ext>
                  </a:extLst>
                </p14:cNvPr>
                <p14:cNvContentPartPr/>
                <p14:nvPr/>
              </p14:nvContentPartPr>
              <p14:xfrm>
                <a:off x="8263394" y="2589784"/>
                <a:ext cx="174240" cy="2426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1CA4034-69A4-4504-A08A-AEF8679DE44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254754" y="2580784"/>
                  <a:ext cx="1918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25101F2-CBF0-46F1-81B5-570B6F82A20E}"/>
                    </a:ext>
                  </a:extLst>
                </p14:cNvPr>
                <p14:cNvContentPartPr/>
                <p14:nvPr/>
              </p14:nvContentPartPr>
              <p14:xfrm>
                <a:off x="8453474" y="2708584"/>
                <a:ext cx="126360" cy="1375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25101F2-CBF0-46F1-81B5-570B6F82A20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444474" y="2699584"/>
                  <a:ext cx="144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A64687C-A39E-4575-B295-21D6EB669D39}"/>
                    </a:ext>
                  </a:extLst>
                </p14:cNvPr>
                <p14:cNvContentPartPr/>
                <p14:nvPr/>
              </p14:nvContentPartPr>
              <p14:xfrm>
                <a:off x="8681714" y="2732344"/>
                <a:ext cx="223920" cy="1699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A64687C-A39E-4575-B295-21D6EB669D3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672714" y="2723704"/>
                  <a:ext cx="24156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A84DD9F-DD46-4634-A723-BD315DB37305}"/>
              </a:ext>
            </a:extLst>
          </p:cNvPr>
          <p:cNvGrpSpPr/>
          <p:nvPr/>
        </p:nvGrpSpPr>
        <p:grpSpPr>
          <a:xfrm>
            <a:off x="9196154" y="2549464"/>
            <a:ext cx="1117080" cy="386640"/>
            <a:chOff x="9196154" y="2549464"/>
            <a:chExt cx="111708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50B2CD9-91EC-4021-AEFE-E42219B70EE8}"/>
                    </a:ext>
                  </a:extLst>
                </p14:cNvPr>
                <p14:cNvContentPartPr/>
                <p14:nvPr/>
              </p14:nvContentPartPr>
              <p14:xfrm>
                <a:off x="9196154" y="2739544"/>
                <a:ext cx="276480" cy="167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50B2CD9-91EC-4021-AEFE-E42219B70EE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187154" y="2730904"/>
                  <a:ext cx="294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F507B32-3D1D-403A-85ED-8A526028C0AD}"/>
                    </a:ext>
                  </a:extLst>
                </p14:cNvPr>
                <p14:cNvContentPartPr/>
                <p14:nvPr/>
              </p14:nvContentPartPr>
              <p14:xfrm>
                <a:off x="9528434" y="2810104"/>
                <a:ext cx="41040" cy="1094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F507B32-3D1D-403A-85ED-8A526028C0A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519434" y="2801104"/>
                  <a:ext cx="58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62A0C59-EB66-4BE3-A153-ADF5F8075572}"/>
                    </a:ext>
                  </a:extLst>
                </p14:cNvPr>
                <p14:cNvContentPartPr/>
                <p14:nvPr/>
              </p14:nvContentPartPr>
              <p14:xfrm>
                <a:off x="9751274" y="2589064"/>
                <a:ext cx="179640" cy="343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62A0C59-EB66-4BE3-A153-ADF5F807557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742274" y="2580064"/>
                  <a:ext cx="1972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345CEB5-B5C3-45B2-ABFF-2CFB83FB57B9}"/>
                    </a:ext>
                  </a:extLst>
                </p14:cNvPr>
                <p14:cNvContentPartPr/>
                <p14:nvPr/>
              </p14:nvContentPartPr>
              <p14:xfrm>
                <a:off x="9732554" y="2719384"/>
                <a:ext cx="240840" cy="522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345CEB5-B5C3-45B2-ABFF-2CFB83FB57B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723914" y="2710744"/>
                  <a:ext cx="2584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FB2DCD5-8C14-4934-9320-9B43F249931B}"/>
                    </a:ext>
                  </a:extLst>
                </p14:cNvPr>
                <p14:cNvContentPartPr/>
                <p14:nvPr/>
              </p14:nvContentPartPr>
              <p14:xfrm>
                <a:off x="10043954" y="2549464"/>
                <a:ext cx="269280" cy="386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FB2DCD5-8C14-4934-9320-9B43F249931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035314" y="2540824"/>
                  <a:ext cx="286920" cy="40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5F9C04A-C819-4F54-BD14-8219AAC0A1BA}"/>
              </a:ext>
            </a:extLst>
          </p:cNvPr>
          <p:cNvGrpSpPr/>
          <p:nvPr/>
        </p:nvGrpSpPr>
        <p:grpSpPr>
          <a:xfrm>
            <a:off x="1234394" y="3063904"/>
            <a:ext cx="3046680" cy="749520"/>
            <a:chOff x="1234394" y="3063904"/>
            <a:chExt cx="3046680" cy="74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0208F82-93FB-42C9-902B-467AC62D2783}"/>
                    </a:ext>
                  </a:extLst>
                </p14:cNvPr>
                <p14:cNvContentPartPr/>
                <p14:nvPr/>
              </p14:nvContentPartPr>
              <p14:xfrm>
                <a:off x="1234394" y="3424984"/>
                <a:ext cx="253800" cy="388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0208F82-93FB-42C9-902B-467AC62D278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225754" y="3416344"/>
                  <a:ext cx="2714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9D2EAF4-9F91-44B5-BD6A-B007BE5802B0}"/>
                    </a:ext>
                  </a:extLst>
                </p14:cNvPr>
                <p14:cNvContentPartPr/>
                <p14:nvPr/>
              </p14:nvContentPartPr>
              <p14:xfrm>
                <a:off x="1417994" y="3243184"/>
                <a:ext cx="322200" cy="245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9D2EAF4-9F91-44B5-BD6A-B007BE5802B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408994" y="3234184"/>
                  <a:ext cx="3398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4862241-31C1-4D64-ABCD-AFEBB0DEBE07}"/>
                    </a:ext>
                  </a:extLst>
                </p14:cNvPr>
                <p14:cNvContentPartPr/>
                <p14:nvPr/>
              </p14:nvContentPartPr>
              <p14:xfrm>
                <a:off x="1803554" y="3277024"/>
                <a:ext cx="201960" cy="1976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4862241-31C1-4D64-ABCD-AFEBB0DEBE0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794554" y="3268024"/>
                  <a:ext cx="219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B37523A-F17A-48FA-831E-F420BC5EBF0D}"/>
                    </a:ext>
                  </a:extLst>
                </p14:cNvPr>
                <p14:cNvContentPartPr/>
                <p14:nvPr/>
              </p14:nvContentPartPr>
              <p14:xfrm>
                <a:off x="2019194" y="3253984"/>
                <a:ext cx="248400" cy="2322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B37523A-F17A-48FA-831E-F420BC5EBF0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010194" y="3245344"/>
                  <a:ext cx="266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BBD05D9-2B1E-443F-9F05-8187C47CEF5F}"/>
                    </a:ext>
                  </a:extLst>
                </p14:cNvPr>
                <p14:cNvContentPartPr/>
                <p14:nvPr/>
              </p14:nvContentPartPr>
              <p14:xfrm>
                <a:off x="2260394" y="3266944"/>
                <a:ext cx="250560" cy="2059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BBD05D9-2B1E-443F-9F05-8187C47CEF5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251394" y="3257944"/>
                  <a:ext cx="2682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502198A-FA40-438A-83CD-E9082C49533A}"/>
                    </a:ext>
                  </a:extLst>
                </p14:cNvPr>
                <p14:cNvContentPartPr/>
                <p14:nvPr/>
              </p14:nvContentPartPr>
              <p14:xfrm>
                <a:off x="2561354" y="3302944"/>
                <a:ext cx="394560" cy="178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502198A-FA40-438A-83CD-E9082C49533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552714" y="3293944"/>
                  <a:ext cx="412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3D89FEC-FF7B-4DC3-94DD-7A3121740866}"/>
                    </a:ext>
                  </a:extLst>
                </p14:cNvPr>
                <p14:cNvContentPartPr/>
                <p14:nvPr/>
              </p14:nvContentPartPr>
              <p14:xfrm>
                <a:off x="3050594" y="3310504"/>
                <a:ext cx="184680" cy="1677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3D89FEC-FF7B-4DC3-94DD-7A312174086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041954" y="3301504"/>
                  <a:ext cx="202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4AF561E-E40F-441E-99C7-FFEABC0D0D85}"/>
                    </a:ext>
                  </a:extLst>
                </p14:cNvPr>
                <p14:cNvContentPartPr/>
                <p14:nvPr/>
              </p14:nvContentPartPr>
              <p14:xfrm>
                <a:off x="3440474" y="3063904"/>
                <a:ext cx="237600" cy="441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4AF561E-E40F-441E-99C7-FFEABC0D0D8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431834" y="3055264"/>
                  <a:ext cx="25524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CC9712A-08B9-44BF-B3E5-08BACD43624A}"/>
                    </a:ext>
                  </a:extLst>
                </p14:cNvPr>
                <p14:cNvContentPartPr/>
                <p14:nvPr/>
              </p14:nvContentPartPr>
              <p14:xfrm>
                <a:off x="3360914" y="3295744"/>
                <a:ext cx="347400" cy="349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CC9712A-08B9-44BF-B3E5-08BACD43624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352274" y="3286744"/>
                  <a:ext cx="365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34FFBB5-60E2-4DCA-9E49-4F5E7EF1D0BD}"/>
                    </a:ext>
                  </a:extLst>
                </p14:cNvPr>
                <p14:cNvContentPartPr/>
                <p14:nvPr/>
              </p14:nvContentPartPr>
              <p14:xfrm>
                <a:off x="3610754" y="3306904"/>
                <a:ext cx="198360" cy="1562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34FFBB5-60E2-4DCA-9E49-4F5E7EF1D0B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602114" y="3298264"/>
                  <a:ext cx="216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3406D3C-0304-4579-A8E8-1D91E8A65E9C}"/>
                    </a:ext>
                  </a:extLst>
                </p14:cNvPr>
                <p14:cNvContentPartPr/>
                <p14:nvPr/>
              </p14:nvContentPartPr>
              <p14:xfrm>
                <a:off x="3892274" y="3278464"/>
                <a:ext cx="269280" cy="2066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3406D3C-0304-4579-A8E8-1D91E8A65E9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883274" y="3269824"/>
                  <a:ext cx="286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69A84F6-27D2-44AB-881B-5C3678F2D40F}"/>
                    </a:ext>
                  </a:extLst>
                </p14:cNvPr>
                <p14:cNvContentPartPr/>
                <p14:nvPr/>
              </p14:nvContentPartPr>
              <p14:xfrm>
                <a:off x="4177394" y="3275224"/>
                <a:ext cx="103680" cy="216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69A84F6-27D2-44AB-881B-5C3678F2D40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168394" y="3266584"/>
                  <a:ext cx="121320" cy="23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8CA930E-7CE6-4005-925A-E68228E7B69B}"/>
                  </a:ext>
                </a:extLst>
              </p14:cNvPr>
              <p14:cNvContentPartPr/>
              <p14:nvPr/>
            </p14:nvContentPartPr>
            <p14:xfrm>
              <a:off x="4740434" y="3317344"/>
              <a:ext cx="296280" cy="2206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8CA930E-7CE6-4005-925A-E68228E7B69B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4731434" y="3308704"/>
                <a:ext cx="3139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9EA9448-CFE0-43AF-AF3E-A067FBABCA2A}"/>
                  </a:ext>
                </a:extLst>
              </p14:cNvPr>
              <p14:cNvContentPartPr/>
              <p14:nvPr/>
            </p14:nvContentPartPr>
            <p14:xfrm>
              <a:off x="5209154" y="3543784"/>
              <a:ext cx="78120" cy="1857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9EA9448-CFE0-43AF-AF3E-A067FBABCA2A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5200154" y="3534784"/>
                <a:ext cx="95760" cy="20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F8BC302-476A-4A10-B936-4955416831B5}"/>
              </a:ext>
            </a:extLst>
          </p:cNvPr>
          <p:cNvGrpSpPr/>
          <p:nvPr/>
        </p:nvGrpSpPr>
        <p:grpSpPr>
          <a:xfrm>
            <a:off x="5485994" y="3225904"/>
            <a:ext cx="2948400" cy="484200"/>
            <a:chOff x="5485994" y="3225904"/>
            <a:chExt cx="2948400" cy="48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6585CE1-9B26-4981-800F-D08AE0E57FC9}"/>
                    </a:ext>
                  </a:extLst>
                </p14:cNvPr>
                <p14:cNvContentPartPr/>
                <p14:nvPr/>
              </p14:nvContentPartPr>
              <p14:xfrm>
                <a:off x="5485994" y="3419584"/>
                <a:ext cx="102600" cy="2246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6585CE1-9B26-4981-800F-D08AE0E57FC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477354" y="3410584"/>
                  <a:ext cx="120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4E2414F-2DD5-4AAE-AA93-7BFFF3A12CCD}"/>
                    </a:ext>
                  </a:extLst>
                </p14:cNvPr>
                <p14:cNvContentPartPr/>
                <p14:nvPr/>
              </p14:nvContentPartPr>
              <p14:xfrm>
                <a:off x="5526314" y="3281704"/>
                <a:ext cx="282600" cy="1659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4E2414F-2DD5-4AAE-AA93-7BFFF3A12CC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517674" y="3272704"/>
                  <a:ext cx="3002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EC5B8D8-12ED-4A17-B2BE-0DFBDC762BAF}"/>
                    </a:ext>
                  </a:extLst>
                </p14:cNvPr>
                <p14:cNvContentPartPr/>
                <p14:nvPr/>
              </p14:nvContentPartPr>
              <p14:xfrm>
                <a:off x="5791274" y="3525064"/>
                <a:ext cx="42120" cy="1069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EC5B8D8-12ED-4A17-B2BE-0DFBDC762BA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782274" y="3516064"/>
                  <a:ext cx="59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015D02B-F782-413F-8C69-EE56FC2AAE75}"/>
                    </a:ext>
                  </a:extLst>
                </p14:cNvPr>
                <p14:cNvContentPartPr/>
                <p14:nvPr/>
              </p14:nvContentPartPr>
              <p14:xfrm>
                <a:off x="5952914" y="3511384"/>
                <a:ext cx="124920" cy="1555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015D02B-F782-413F-8C69-EE56FC2AAE7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943914" y="3502384"/>
                  <a:ext cx="142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311728B-3DE0-4816-87AC-809956B4498C}"/>
                    </a:ext>
                  </a:extLst>
                </p14:cNvPr>
                <p14:cNvContentPartPr/>
                <p14:nvPr/>
              </p14:nvContentPartPr>
              <p14:xfrm>
                <a:off x="6218954" y="3349024"/>
                <a:ext cx="113040" cy="3171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311728B-3DE0-4816-87AC-809956B4498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210314" y="3340384"/>
                  <a:ext cx="1306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57A8C5C-B0B0-4F65-BF6F-B157ADEFC20B}"/>
                    </a:ext>
                  </a:extLst>
                </p14:cNvPr>
                <p14:cNvContentPartPr/>
                <p14:nvPr/>
              </p14:nvContentPartPr>
              <p14:xfrm>
                <a:off x="6299954" y="3225904"/>
                <a:ext cx="291600" cy="1990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57A8C5C-B0B0-4F65-BF6F-B157ADEFC20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290954" y="3216904"/>
                  <a:ext cx="3092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E981437-7D8C-4C26-823A-B78677E9B5ED}"/>
                    </a:ext>
                  </a:extLst>
                </p14:cNvPr>
                <p14:cNvContentPartPr/>
                <p14:nvPr/>
              </p14:nvContentPartPr>
              <p14:xfrm>
                <a:off x="6485714" y="3437584"/>
                <a:ext cx="174240" cy="1890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E981437-7D8C-4C26-823A-B78677E9B5E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476714" y="3428584"/>
                  <a:ext cx="191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8CB0074-4F75-4FB2-B79F-3BA614558339}"/>
                    </a:ext>
                  </a:extLst>
                </p14:cNvPr>
                <p14:cNvContentPartPr/>
                <p14:nvPr/>
              </p14:nvContentPartPr>
              <p14:xfrm>
                <a:off x="6768314" y="3535864"/>
                <a:ext cx="94320" cy="1742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8CB0074-4F75-4FB2-B79F-3BA61455833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759674" y="3527224"/>
                  <a:ext cx="111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3D3DDCA-5330-45F4-AF2A-8416A3348AAA}"/>
                    </a:ext>
                  </a:extLst>
                </p14:cNvPr>
                <p14:cNvContentPartPr/>
                <p14:nvPr/>
              </p14:nvContentPartPr>
              <p14:xfrm>
                <a:off x="7038674" y="3455224"/>
                <a:ext cx="38520" cy="100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3D3DDCA-5330-45F4-AF2A-8416A3348AA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029674" y="3446224"/>
                  <a:ext cx="56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33F1E07-B9AC-4B5E-95A2-A119F384876B}"/>
                    </a:ext>
                  </a:extLst>
                </p14:cNvPr>
                <p14:cNvContentPartPr/>
                <p14:nvPr/>
              </p14:nvContentPartPr>
              <p14:xfrm>
                <a:off x="7235234" y="3453064"/>
                <a:ext cx="88920" cy="169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33F1E07-B9AC-4B5E-95A2-A119F384876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226234" y="3444424"/>
                  <a:ext cx="106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A7FAC9B-D922-4B4D-A823-37CAE6F5B321}"/>
                    </a:ext>
                  </a:extLst>
                </p14:cNvPr>
                <p14:cNvContentPartPr/>
                <p14:nvPr/>
              </p14:nvContentPartPr>
              <p14:xfrm>
                <a:off x="7458794" y="3443344"/>
                <a:ext cx="30600" cy="165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A7FAC9B-D922-4B4D-A823-37CAE6F5B32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449794" y="3434704"/>
                  <a:ext cx="482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F6AAE4E-5BB2-4F66-8C94-9C128572EBA3}"/>
                    </a:ext>
                  </a:extLst>
                </p14:cNvPr>
                <p14:cNvContentPartPr/>
                <p14:nvPr/>
              </p14:nvContentPartPr>
              <p14:xfrm>
                <a:off x="7549874" y="3541624"/>
                <a:ext cx="114120" cy="1638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F6AAE4E-5BB2-4F66-8C94-9C128572EBA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540874" y="3532984"/>
                  <a:ext cx="1317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7B6647A-FA6C-4687-9614-11D7B83E5787}"/>
                    </a:ext>
                  </a:extLst>
                </p14:cNvPr>
                <p14:cNvContentPartPr/>
                <p14:nvPr/>
              </p14:nvContentPartPr>
              <p14:xfrm>
                <a:off x="7840754" y="3430024"/>
                <a:ext cx="88200" cy="2790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7B6647A-FA6C-4687-9614-11D7B83E578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831754" y="3421024"/>
                  <a:ext cx="1058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359EFDF-EA98-43F9-B947-A754B0A83F96}"/>
                    </a:ext>
                  </a:extLst>
                </p14:cNvPr>
                <p14:cNvContentPartPr/>
                <p14:nvPr/>
              </p14:nvContentPartPr>
              <p14:xfrm>
                <a:off x="7877474" y="3290704"/>
                <a:ext cx="323280" cy="2091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359EFDF-EA98-43F9-B947-A754B0A83F9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868834" y="3282064"/>
                  <a:ext cx="3409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BE505AA-9677-444E-ABA3-C93DE6DB19A3}"/>
                    </a:ext>
                  </a:extLst>
                </p14:cNvPr>
                <p14:cNvContentPartPr/>
                <p14:nvPr/>
              </p14:nvContentPartPr>
              <p14:xfrm>
                <a:off x="8172314" y="3447304"/>
                <a:ext cx="78120" cy="1735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BE505AA-9677-444E-ABA3-C93DE6DB19A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163674" y="3438664"/>
                  <a:ext cx="95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04434F8-3EB6-45F2-9777-C9DF93F1788D}"/>
                    </a:ext>
                  </a:extLst>
                </p14:cNvPr>
                <p14:cNvContentPartPr/>
                <p14:nvPr/>
              </p14:nvContentPartPr>
              <p14:xfrm>
                <a:off x="8188514" y="3465304"/>
                <a:ext cx="241560" cy="1108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04434F8-3EB6-45F2-9777-C9DF93F1788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179514" y="3456664"/>
                  <a:ext cx="259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B7436A6-CC34-4536-BC36-808F48F4C327}"/>
                    </a:ext>
                  </a:extLst>
                </p14:cNvPr>
                <p14:cNvContentPartPr/>
                <p14:nvPr/>
              </p14:nvContentPartPr>
              <p14:xfrm>
                <a:off x="8242154" y="3570064"/>
                <a:ext cx="192240" cy="990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B7436A6-CC34-4536-BC36-808F48F4C32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233154" y="3561424"/>
                  <a:ext cx="20988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98CD2CAC-5B1A-4FDD-BE4A-86257D5BBA8D}"/>
                  </a:ext>
                </a:extLst>
              </p14:cNvPr>
              <p14:cNvContentPartPr/>
              <p14:nvPr/>
            </p14:nvContentPartPr>
            <p14:xfrm>
              <a:off x="8687834" y="3526144"/>
              <a:ext cx="17280" cy="82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98CD2CAC-5B1A-4FDD-BE4A-86257D5BBA8D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8679194" y="3517504"/>
                <a:ext cx="3492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123CBB8-3E8D-4F4A-AABC-41F14F409507}"/>
              </a:ext>
            </a:extLst>
          </p:cNvPr>
          <p:cNvGrpSpPr/>
          <p:nvPr/>
        </p:nvGrpSpPr>
        <p:grpSpPr>
          <a:xfrm>
            <a:off x="1431314" y="3878584"/>
            <a:ext cx="574920" cy="363960"/>
            <a:chOff x="1431314" y="3878584"/>
            <a:chExt cx="574920" cy="36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5F082E0-9F87-4617-9007-96D47C048F54}"/>
                    </a:ext>
                  </a:extLst>
                </p14:cNvPr>
                <p14:cNvContentPartPr/>
                <p14:nvPr/>
              </p14:nvContentPartPr>
              <p14:xfrm>
                <a:off x="1431314" y="3878584"/>
                <a:ext cx="446760" cy="3639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5F082E0-9F87-4617-9007-96D47C048F5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422674" y="3869584"/>
                  <a:ext cx="4644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F5C1681-CBE1-464C-BB30-25376902FD67}"/>
                    </a:ext>
                  </a:extLst>
                </p14:cNvPr>
                <p14:cNvContentPartPr/>
                <p14:nvPr/>
              </p14:nvContentPartPr>
              <p14:xfrm>
                <a:off x="1791314" y="4054624"/>
                <a:ext cx="214920" cy="1753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F5C1681-CBE1-464C-BB30-25376902FD6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782314" y="4045984"/>
                  <a:ext cx="23256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D9EF44D3-04F4-442C-91FE-858440D00C5F}"/>
              </a:ext>
            </a:extLst>
          </p:cNvPr>
          <p:cNvGrpSpPr/>
          <p:nvPr/>
        </p:nvGrpSpPr>
        <p:grpSpPr>
          <a:xfrm>
            <a:off x="2367674" y="3733864"/>
            <a:ext cx="1289520" cy="475200"/>
            <a:chOff x="2367674" y="3733864"/>
            <a:chExt cx="1289520" cy="47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BD8C18D-FEBB-412C-B37C-5D6F495C07B0}"/>
                    </a:ext>
                  </a:extLst>
                </p14:cNvPr>
                <p14:cNvContentPartPr/>
                <p14:nvPr/>
              </p14:nvContentPartPr>
              <p14:xfrm>
                <a:off x="2367674" y="4004584"/>
                <a:ext cx="285840" cy="2019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BD8C18D-FEBB-412C-B37C-5D6F495C07B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358674" y="3995584"/>
                  <a:ext cx="303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A5409F4-8C30-4F0C-B7D1-578212CB0E72}"/>
                    </a:ext>
                  </a:extLst>
                </p14:cNvPr>
                <p14:cNvContentPartPr/>
                <p14:nvPr/>
              </p14:nvContentPartPr>
              <p14:xfrm>
                <a:off x="2776994" y="4016824"/>
                <a:ext cx="212040" cy="1922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A5409F4-8C30-4F0C-B7D1-578212CB0E7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768354" y="4008184"/>
                  <a:ext cx="229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59C0E95-A6C8-462B-97EE-A0FF71E9A37D}"/>
                    </a:ext>
                  </a:extLst>
                </p14:cNvPr>
                <p14:cNvContentPartPr/>
                <p14:nvPr/>
              </p14:nvContentPartPr>
              <p14:xfrm>
                <a:off x="3015674" y="4057504"/>
                <a:ext cx="58680" cy="1418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59C0E95-A6C8-462B-97EE-A0FF71E9A37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007034" y="4048504"/>
                  <a:ext cx="76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B655F26-6455-4057-8A81-1515F34E590E}"/>
                    </a:ext>
                  </a:extLst>
                </p14:cNvPr>
                <p14:cNvContentPartPr/>
                <p14:nvPr/>
              </p14:nvContentPartPr>
              <p14:xfrm>
                <a:off x="3145634" y="3733864"/>
                <a:ext cx="364320" cy="4518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B655F26-6455-4057-8A81-1515F34E590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136994" y="3725224"/>
                  <a:ext cx="38196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064BF2F-9176-4D88-9626-068906219E12}"/>
                    </a:ext>
                  </a:extLst>
                </p14:cNvPr>
                <p14:cNvContentPartPr/>
                <p14:nvPr/>
              </p14:nvContentPartPr>
              <p14:xfrm>
                <a:off x="3437234" y="3973264"/>
                <a:ext cx="219960" cy="2026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064BF2F-9176-4D88-9626-068906219E1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428594" y="3964264"/>
                  <a:ext cx="23760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1A32B270-62DF-4A1D-9B78-9549A72ACAAF}"/>
              </a:ext>
            </a:extLst>
          </p:cNvPr>
          <p:cNvGrpSpPr/>
          <p:nvPr/>
        </p:nvGrpSpPr>
        <p:grpSpPr>
          <a:xfrm>
            <a:off x="4027274" y="3878584"/>
            <a:ext cx="2005200" cy="542160"/>
            <a:chOff x="4027274" y="3878584"/>
            <a:chExt cx="2005200" cy="5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9545E7E-4CBE-4ED9-8F53-B56A05D57AFE}"/>
                    </a:ext>
                  </a:extLst>
                </p14:cNvPr>
                <p14:cNvContentPartPr/>
                <p14:nvPr/>
              </p14:nvContentPartPr>
              <p14:xfrm>
                <a:off x="4103234" y="3928624"/>
                <a:ext cx="198720" cy="2862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9545E7E-4CBE-4ED9-8F53-B56A05D57AF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094234" y="3919624"/>
                  <a:ext cx="2163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01F6F0B-35AB-432E-8F44-924AE71B84B5}"/>
                    </a:ext>
                  </a:extLst>
                </p14:cNvPr>
                <p14:cNvContentPartPr/>
                <p14:nvPr/>
              </p14:nvContentPartPr>
              <p14:xfrm>
                <a:off x="4027274" y="3878584"/>
                <a:ext cx="303480" cy="297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01F6F0B-35AB-432E-8F44-924AE71B84B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018634" y="3869584"/>
                  <a:ext cx="3211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B4C91F3-CFD6-44B9-BEB6-DFD9B00295A7}"/>
                    </a:ext>
                  </a:extLst>
                </p14:cNvPr>
                <p14:cNvContentPartPr/>
                <p14:nvPr/>
              </p14:nvContentPartPr>
              <p14:xfrm>
                <a:off x="4392674" y="4235344"/>
                <a:ext cx="47520" cy="1072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B4C91F3-CFD6-44B9-BEB6-DFD9B00295A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383674" y="4226344"/>
                  <a:ext cx="65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8726BCD-DAAF-4216-B27A-204F67BBC716}"/>
                    </a:ext>
                  </a:extLst>
                </p14:cNvPr>
                <p14:cNvContentPartPr/>
                <p14:nvPr/>
              </p14:nvContentPartPr>
              <p14:xfrm>
                <a:off x="4569074" y="4195024"/>
                <a:ext cx="103320" cy="1504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8726BCD-DAAF-4216-B27A-204F67BBC71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560074" y="4186384"/>
                  <a:ext cx="120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9219B73-5E46-4A19-9964-D3C6375E0AE8}"/>
                    </a:ext>
                  </a:extLst>
                </p14:cNvPr>
                <p14:cNvContentPartPr/>
                <p14:nvPr/>
              </p14:nvContentPartPr>
              <p14:xfrm>
                <a:off x="4854194" y="3930784"/>
                <a:ext cx="220680" cy="2484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9219B73-5E46-4A19-9964-D3C6375E0AE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845194" y="3921784"/>
                  <a:ext cx="2383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AE5A827-F2E3-478D-A069-2D0069A760D3}"/>
                    </a:ext>
                  </a:extLst>
                </p14:cNvPr>
                <p14:cNvContentPartPr/>
                <p14:nvPr/>
              </p14:nvContentPartPr>
              <p14:xfrm>
                <a:off x="4766714" y="3887584"/>
                <a:ext cx="237600" cy="2725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AE5A827-F2E3-478D-A069-2D0069A760D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758074" y="3878584"/>
                  <a:ext cx="2552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90FAB4D-7555-4709-B4D6-4EDACFD78AC4}"/>
                    </a:ext>
                  </a:extLst>
                </p14:cNvPr>
                <p14:cNvContentPartPr/>
                <p14:nvPr/>
              </p14:nvContentPartPr>
              <p14:xfrm>
                <a:off x="5078834" y="4181704"/>
                <a:ext cx="141840" cy="1342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90FAB4D-7555-4709-B4D6-4EDACFD78AC4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070194" y="4172704"/>
                  <a:ext cx="1594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FAFC684-F288-4EE3-89C5-FC7E51E9FA2A}"/>
                    </a:ext>
                  </a:extLst>
                </p14:cNvPr>
                <p14:cNvContentPartPr/>
                <p14:nvPr/>
              </p14:nvContentPartPr>
              <p14:xfrm>
                <a:off x="5306354" y="4179544"/>
                <a:ext cx="83880" cy="2336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FAFC684-F288-4EE3-89C5-FC7E51E9FA2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297714" y="4170904"/>
                  <a:ext cx="1015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0D760E4-3E1E-47EE-BBFB-593AA2641037}"/>
                    </a:ext>
                  </a:extLst>
                </p14:cNvPr>
                <p14:cNvContentPartPr/>
                <p14:nvPr/>
              </p14:nvContentPartPr>
              <p14:xfrm>
                <a:off x="5546114" y="4065064"/>
                <a:ext cx="23760" cy="115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0D760E4-3E1E-47EE-BBFB-593AA264103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537474" y="4056424"/>
                  <a:ext cx="41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FEE806E-C459-46CA-A73A-33443BEBA3A8}"/>
                    </a:ext>
                  </a:extLst>
                </p14:cNvPr>
                <p14:cNvContentPartPr/>
                <p14:nvPr/>
              </p14:nvContentPartPr>
              <p14:xfrm>
                <a:off x="5663834" y="4081264"/>
                <a:ext cx="72000" cy="57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FEE806E-C459-46CA-A73A-33443BEBA3A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655194" y="4072624"/>
                  <a:ext cx="89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40AD17C-F36E-403E-986D-A5421E0382F5}"/>
                    </a:ext>
                  </a:extLst>
                </p14:cNvPr>
                <p14:cNvContentPartPr/>
                <p14:nvPr/>
              </p14:nvContentPartPr>
              <p14:xfrm>
                <a:off x="5848874" y="4056064"/>
                <a:ext cx="17640" cy="212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40AD17C-F36E-403E-986D-A5421E0382F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839874" y="4047424"/>
                  <a:ext cx="35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4E8C032-C176-48D9-94E7-066AC78917A3}"/>
                    </a:ext>
                  </a:extLst>
                </p14:cNvPr>
                <p14:cNvContentPartPr/>
                <p14:nvPr/>
              </p14:nvContentPartPr>
              <p14:xfrm>
                <a:off x="5928074" y="4250104"/>
                <a:ext cx="104400" cy="1706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4E8C032-C176-48D9-94E7-066AC78917A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919434" y="4241104"/>
                  <a:ext cx="122040" cy="18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45B8FF9-F18E-4B3F-AACA-6F9B7F7A65DD}"/>
                  </a:ext>
                </a:extLst>
              </p14:cNvPr>
              <p14:cNvContentPartPr/>
              <p14:nvPr/>
            </p14:nvContentPartPr>
            <p14:xfrm>
              <a:off x="6096554" y="3970744"/>
              <a:ext cx="266040" cy="27648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45B8FF9-F18E-4B3F-AACA-6F9B7F7A65DD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6087554" y="3961744"/>
                <a:ext cx="28368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2C49E856-5316-443B-88FA-E6AF29DE4A1C}"/>
                  </a:ext>
                </a:extLst>
              </p14:cNvPr>
              <p14:cNvContentPartPr/>
              <p14:nvPr/>
            </p14:nvContentPartPr>
            <p14:xfrm>
              <a:off x="6099434" y="4016104"/>
              <a:ext cx="231840" cy="2181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2C49E856-5316-443B-88FA-E6AF29DE4A1C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6090794" y="4007104"/>
                <a:ext cx="2494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AE6C5FC-7E23-4E87-853A-8B08D898B911}"/>
                  </a:ext>
                </a:extLst>
              </p14:cNvPr>
              <p14:cNvContentPartPr/>
              <p14:nvPr/>
            </p14:nvContentPartPr>
            <p14:xfrm>
              <a:off x="6383114" y="4188544"/>
              <a:ext cx="74160" cy="1375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AE6C5FC-7E23-4E87-853A-8B08D898B911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6374474" y="4179904"/>
                <a:ext cx="918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5C4F978D-93C4-49E3-B35B-070AC3FF36B6}"/>
                  </a:ext>
                </a:extLst>
              </p14:cNvPr>
              <p14:cNvContentPartPr/>
              <p14:nvPr/>
            </p14:nvContentPartPr>
            <p14:xfrm>
              <a:off x="6406514" y="4179544"/>
              <a:ext cx="194760" cy="11412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5C4F978D-93C4-49E3-B35B-070AC3FF36B6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397874" y="4170904"/>
                <a:ext cx="2124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A941FC8-D25A-415C-9ECE-72807BAD2739}"/>
                  </a:ext>
                </a:extLst>
              </p14:cNvPr>
              <p14:cNvContentPartPr/>
              <p14:nvPr/>
            </p14:nvContentPartPr>
            <p14:xfrm>
              <a:off x="6444674" y="4268104"/>
              <a:ext cx="174960" cy="1065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A941FC8-D25A-415C-9ECE-72807BAD2739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6435674" y="4259464"/>
                <a:ext cx="192600" cy="12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0" name="Group 269">
            <a:extLst>
              <a:ext uri="{FF2B5EF4-FFF2-40B4-BE49-F238E27FC236}">
                <a16:creationId xmlns:a16="http://schemas.microsoft.com/office/drawing/2014/main" id="{E4341775-1974-4A09-A24B-34FA7938CD19}"/>
              </a:ext>
            </a:extLst>
          </p:cNvPr>
          <p:cNvGrpSpPr/>
          <p:nvPr/>
        </p:nvGrpSpPr>
        <p:grpSpPr>
          <a:xfrm>
            <a:off x="6816194" y="4007824"/>
            <a:ext cx="4733640" cy="519120"/>
            <a:chOff x="6816194" y="4007824"/>
            <a:chExt cx="4733640" cy="5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025387F-2ADC-45BB-9164-67D9110A5B31}"/>
                    </a:ext>
                  </a:extLst>
                </p14:cNvPr>
                <p14:cNvContentPartPr/>
                <p14:nvPr/>
              </p14:nvContentPartPr>
              <p14:xfrm>
                <a:off x="6816194" y="4082344"/>
                <a:ext cx="305280" cy="1386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025387F-2ADC-45BB-9164-67D9110A5B31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807554" y="4073344"/>
                  <a:ext cx="3229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E5509CA-A3BA-4B24-BE43-C4357E3F55CC}"/>
                    </a:ext>
                  </a:extLst>
                </p14:cNvPr>
                <p14:cNvContentPartPr/>
                <p14:nvPr/>
              </p14:nvContentPartPr>
              <p14:xfrm>
                <a:off x="7213634" y="4054624"/>
                <a:ext cx="396000" cy="2210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E5509CA-A3BA-4B24-BE43-C4357E3F55C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204994" y="4045624"/>
                  <a:ext cx="4136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AA7F418-C0EC-4E88-9BE4-B459FD184ECC}"/>
                    </a:ext>
                  </a:extLst>
                </p14:cNvPr>
                <p14:cNvContentPartPr/>
                <p14:nvPr/>
              </p14:nvContentPartPr>
              <p14:xfrm>
                <a:off x="7703234" y="4007824"/>
                <a:ext cx="347040" cy="2797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AA7F418-C0EC-4E88-9BE4-B459FD184ECC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694594" y="3998824"/>
                  <a:ext cx="3646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71929A9-5DBC-4C83-9481-6FE1CBB3FA13}"/>
                    </a:ext>
                  </a:extLst>
                </p14:cNvPr>
                <p14:cNvContentPartPr/>
                <p14:nvPr/>
              </p14:nvContentPartPr>
              <p14:xfrm>
                <a:off x="8142074" y="4026904"/>
                <a:ext cx="210600" cy="3020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71929A9-5DBC-4C83-9481-6FE1CBB3FA1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133434" y="4018264"/>
                  <a:ext cx="228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9E8BBE9-B4D5-4990-B618-F0EA567A52B2}"/>
                    </a:ext>
                  </a:extLst>
                </p14:cNvPr>
                <p14:cNvContentPartPr/>
                <p14:nvPr/>
              </p14:nvContentPartPr>
              <p14:xfrm>
                <a:off x="8401634" y="4107544"/>
                <a:ext cx="257760" cy="2030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9E8BBE9-B4D5-4990-B618-F0EA567A52B2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392634" y="4098904"/>
                  <a:ext cx="275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B733669-83A3-40C0-9C81-B7B8CFF402F0}"/>
                    </a:ext>
                  </a:extLst>
                </p14:cNvPr>
                <p14:cNvContentPartPr/>
                <p14:nvPr/>
              </p14:nvContentPartPr>
              <p14:xfrm>
                <a:off x="8666234" y="4269544"/>
                <a:ext cx="90000" cy="2260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B733669-83A3-40C0-9C81-B7B8CFF402F0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657234" y="4260544"/>
                  <a:ext cx="1076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D1F9C3F-5D78-4363-A658-2867F6B720DE}"/>
                    </a:ext>
                  </a:extLst>
                </p14:cNvPr>
                <p14:cNvContentPartPr/>
                <p14:nvPr/>
              </p14:nvContentPartPr>
              <p14:xfrm>
                <a:off x="8852714" y="4224184"/>
                <a:ext cx="106920" cy="2325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D1F9C3F-5D78-4363-A658-2867F6B720D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844074" y="4215544"/>
                  <a:ext cx="124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90921A9-FBE6-4E8D-9929-AD6B8ACE6BD2}"/>
                    </a:ext>
                  </a:extLst>
                </p14:cNvPr>
                <p14:cNvContentPartPr/>
                <p14:nvPr/>
              </p14:nvContentPartPr>
              <p14:xfrm>
                <a:off x="8954954" y="4042384"/>
                <a:ext cx="214560" cy="2070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90921A9-FBE6-4E8D-9929-AD6B8ACE6BD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946314" y="4033384"/>
                  <a:ext cx="2322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EC280CB-E7CC-4CC8-B6EB-334755990A4A}"/>
                    </a:ext>
                  </a:extLst>
                </p14:cNvPr>
                <p14:cNvContentPartPr/>
                <p14:nvPr/>
              </p14:nvContentPartPr>
              <p14:xfrm>
                <a:off x="9124874" y="4281424"/>
                <a:ext cx="87120" cy="1555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EC280CB-E7CC-4CC8-B6EB-334755990A4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115874" y="4272424"/>
                  <a:ext cx="1047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E27777A-4B4C-4E7B-8532-11636FF44F51}"/>
                    </a:ext>
                  </a:extLst>
                </p14:cNvPr>
                <p14:cNvContentPartPr/>
                <p14:nvPr/>
              </p14:nvContentPartPr>
              <p14:xfrm>
                <a:off x="9258794" y="4327144"/>
                <a:ext cx="94680" cy="1573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E27777A-4B4C-4E7B-8532-11636FF44F5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250154" y="4318144"/>
                  <a:ext cx="112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300F09F-1C49-469A-9C2E-48B3FFD9B867}"/>
                    </a:ext>
                  </a:extLst>
                </p14:cNvPr>
                <p14:cNvContentPartPr/>
                <p14:nvPr/>
              </p14:nvContentPartPr>
              <p14:xfrm>
                <a:off x="9514754" y="4189264"/>
                <a:ext cx="93960" cy="2361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300F09F-1C49-469A-9C2E-48B3FFD9B867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506114" y="4180624"/>
                  <a:ext cx="1116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1A6465A-B4B5-468F-ACE3-BFD2173A3FCD}"/>
                    </a:ext>
                  </a:extLst>
                </p14:cNvPr>
                <p14:cNvContentPartPr/>
                <p14:nvPr/>
              </p14:nvContentPartPr>
              <p14:xfrm>
                <a:off x="9578834" y="4086664"/>
                <a:ext cx="249840" cy="1566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1A6465A-B4B5-468F-ACE3-BFD2173A3FC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569834" y="4078024"/>
                  <a:ext cx="267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25EAAF4-BA18-4BD3-9D06-7F74E5B2776D}"/>
                    </a:ext>
                  </a:extLst>
                </p14:cNvPr>
                <p14:cNvContentPartPr/>
                <p14:nvPr/>
              </p14:nvContentPartPr>
              <p14:xfrm>
                <a:off x="9658394" y="4289344"/>
                <a:ext cx="169560" cy="1544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25EAAF4-BA18-4BD3-9D06-7F74E5B2776D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649394" y="4280704"/>
                  <a:ext cx="187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974739C-8445-4FF4-B7BB-7784C2484B78}"/>
                    </a:ext>
                  </a:extLst>
                </p14:cNvPr>
                <p14:cNvContentPartPr/>
                <p14:nvPr/>
              </p14:nvContentPartPr>
              <p14:xfrm>
                <a:off x="9882674" y="4285744"/>
                <a:ext cx="111600" cy="2271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974739C-8445-4FF4-B7BB-7784C2484B7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873674" y="4276744"/>
                  <a:ext cx="129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3E82FD3-0F45-457F-8844-5281A913248F}"/>
                    </a:ext>
                  </a:extLst>
                </p14:cNvPr>
                <p14:cNvContentPartPr/>
                <p14:nvPr/>
              </p14:nvContentPartPr>
              <p14:xfrm>
                <a:off x="10138634" y="4246144"/>
                <a:ext cx="20520" cy="46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3E82FD3-0F45-457F-8844-5281A913248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129634" y="4237504"/>
                  <a:ext cx="381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ADC23C5-F0B0-419D-B470-C02345267E24}"/>
                    </a:ext>
                  </a:extLst>
                </p14:cNvPr>
                <p14:cNvContentPartPr/>
                <p14:nvPr/>
              </p14:nvContentPartPr>
              <p14:xfrm>
                <a:off x="10255994" y="4256944"/>
                <a:ext cx="47520" cy="36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ADC23C5-F0B0-419D-B470-C02345267E2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247354" y="4248304"/>
                  <a:ext cx="651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E235B3D-54AB-400E-A8E4-26BA943C5519}"/>
                    </a:ext>
                  </a:extLst>
                </p14:cNvPr>
                <p14:cNvContentPartPr/>
                <p14:nvPr/>
              </p14:nvContentPartPr>
              <p14:xfrm>
                <a:off x="10441754" y="4238944"/>
                <a:ext cx="36360" cy="108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E235B3D-54AB-400E-A8E4-26BA943C551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432754" y="4230304"/>
                  <a:ext cx="54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669505C-A256-4370-A215-7632121DE7F6}"/>
                    </a:ext>
                  </a:extLst>
                </p14:cNvPr>
                <p14:cNvContentPartPr/>
                <p14:nvPr/>
              </p14:nvContentPartPr>
              <p14:xfrm>
                <a:off x="10493234" y="4373944"/>
                <a:ext cx="142200" cy="1530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669505C-A256-4370-A215-7632121DE7F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484594" y="4365304"/>
                  <a:ext cx="159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03D6BD0-2E0C-4744-A6F7-A05C3E018F8A}"/>
                    </a:ext>
                  </a:extLst>
                </p14:cNvPr>
                <p14:cNvContentPartPr/>
                <p14:nvPr/>
              </p14:nvContentPartPr>
              <p14:xfrm>
                <a:off x="10755314" y="4245064"/>
                <a:ext cx="93240" cy="2595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03D6BD0-2E0C-4744-A6F7-A05C3E018F8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746674" y="4236064"/>
                  <a:ext cx="1108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C25BC21-808E-443B-831A-928920F6BA91}"/>
                    </a:ext>
                  </a:extLst>
                </p14:cNvPr>
                <p14:cNvContentPartPr/>
                <p14:nvPr/>
              </p14:nvContentPartPr>
              <p14:xfrm>
                <a:off x="10793834" y="4130584"/>
                <a:ext cx="288000" cy="1738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C25BC21-808E-443B-831A-928920F6BA9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785194" y="4121944"/>
                  <a:ext cx="305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4EB1B8C-A01D-4831-9516-06B9F63AE8AF}"/>
                    </a:ext>
                  </a:extLst>
                </p14:cNvPr>
                <p14:cNvContentPartPr/>
                <p14:nvPr/>
              </p14:nvContentPartPr>
              <p14:xfrm>
                <a:off x="11057714" y="4292584"/>
                <a:ext cx="61200" cy="1173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4EB1B8C-A01D-4831-9516-06B9F63AE8A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1048714" y="4283944"/>
                  <a:ext cx="788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C85600B-AF08-4CB2-8A19-9BD478960140}"/>
                    </a:ext>
                  </a:extLst>
                </p14:cNvPr>
                <p14:cNvContentPartPr/>
                <p14:nvPr/>
              </p14:nvContentPartPr>
              <p14:xfrm>
                <a:off x="11034314" y="4290784"/>
                <a:ext cx="209520" cy="1108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C85600B-AF08-4CB2-8A19-9BD478960140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1025314" y="4282144"/>
                  <a:ext cx="2271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A5BC89E0-EFD2-498E-AD13-05CB014CA8C6}"/>
                    </a:ext>
                  </a:extLst>
                </p14:cNvPr>
                <p14:cNvContentPartPr/>
                <p14:nvPr/>
              </p14:nvContentPartPr>
              <p14:xfrm>
                <a:off x="11077874" y="4363144"/>
                <a:ext cx="135000" cy="586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A5BC89E0-EFD2-498E-AD13-05CB014CA8C6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068874" y="4354504"/>
                  <a:ext cx="152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B7EFAB6-E3C8-4F80-9F82-1666C92505D0}"/>
                    </a:ext>
                  </a:extLst>
                </p14:cNvPr>
                <p14:cNvContentPartPr/>
                <p14:nvPr/>
              </p14:nvContentPartPr>
              <p14:xfrm>
                <a:off x="11352914" y="4088464"/>
                <a:ext cx="196920" cy="3711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B7EFAB6-E3C8-4F80-9F82-1666C92505D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1343914" y="4079464"/>
                  <a:ext cx="214560" cy="38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C5EB7D47-B233-49D1-8996-565B3BAB1CB0}"/>
              </a:ext>
            </a:extLst>
          </p:cNvPr>
          <p:cNvGrpSpPr/>
          <p:nvPr/>
        </p:nvGrpSpPr>
        <p:grpSpPr>
          <a:xfrm>
            <a:off x="1399274" y="4612984"/>
            <a:ext cx="891720" cy="403920"/>
            <a:chOff x="1399274" y="4612984"/>
            <a:chExt cx="891720" cy="40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1C51766-01B7-4FE9-A026-0D43FF81E31C}"/>
                    </a:ext>
                  </a:extLst>
                </p14:cNvPr>
                <p14:cNvContentPartPr/>
                <p14:nvPr/>
              </p14:nvContentPartPr>
              <p14:xfrm>
                <a:off x="1399274" y="4663024"/>
                <a:ext cx="432000" cy="3538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1C51766-01B7-4FE9-A026-0D43FF81E31C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390634" y="4654384"/>
                  <a:ext cx="449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90F81D1-ABFD-48FC-8057-BBD279D870D1}"/>
                    </a:ext>
                  </a:extLst>
                </p14:cNvPr>
                <p14:cNvContentPartPr/>
                <p14:nvPr/>
              </p14:nvContentPartPr>
              <p14:xfrm>
                <a:off x="1767914" y="4831504"/>
                <a:ext cx="91080" cy="1504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90F81D1-ABFD-48FC-8057-BBD279D870D1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759274" y="4822864"/>
                  <a:ext cx="1087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50C9676-CA76-470A-AD8F-56DC591B688B}"/>
                    </a:ext>
                  </a:extLst>
                </p14:cNvPr>
                <p14:cNvContentPartPr/>
                <p14:nvPr/>
              </p14:nvContentPartPr>
              <p14:xfrm>
                <a:off x="1997954" y="4612984"/>
                <a:ext cx="162000" cy="3852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50C9676-CA76-470A-AD8F-56DC591B688B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988954" y="4603984"/>
                  <a:ext cx="1796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4AD5A62-BFE9-4D08-BF86-EEF21EE4D8D7}"/>
                    </a:ext>
                  </a:extLst>
                </p14:cNvPr>
                <p14:cNvContentPartPr/>
                <p14:nvPr/>
              </p14:nvContentPartPr>
              <p14:xfrm>
                <a:off x="1986794" y="4783984"/>
                <a:ext cx="122400" cy="118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4AD5A62-BFE9-4D08-BF86-EEF21EE4D8D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978154" y="4775344"/>
                  <a:ext cx="140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205FB8A-92B3-447E-8054-FF736560B560}"/>
                    </a:ext>
                  </a:extLst>
                </p14:cNvPr>
                <p14:cNvContentPartPr/>
                <p14:nvPr/>
              </p14:nvContentPartPr>
              <p14:xfrm>
                <a:off x="2142674" y="4787944"/>
                <a:ext cx="148320" cy="1659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205FB8A-92B3-447E-8054-FF736560B560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133674" y="4779304"/>
                  <a:ext cx="16596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E439CABB-3A98-407E-8860-5D2F197CD85A}"/>
              </a:ext>
            </a:extLst>
          </p:cNvPr>
          <p:cNvGrpSpPr/>
          <p:nvPr/>
        </p:nvGrpSpPr>
        <p:grpSpPr>
          <a:xfrm>
            <a:off x="2679074" y="4599664"/>
            <a:ext cx="1112760" cy="506520"/>
            <a:chOff x="2679074" y="4599664"/>
            <a:chExt cx="1112760" cy="50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4171D3F-32F7-4688-BE8F-722CF6B6B7E7}"/>
                    </a:ext>
                  </a:extLst>
                </p14:cNvPr>
                <p14:cNvContentPartPr/>
                <p14:nvPr/>
              </p14:nvContentPartPr>
              <p14:xfrm>
                <a:off x="2679074" y="4599664"/>
                <a:ext cx="388080" cy="3538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4171D3F-32F7-4688-BE8F-722CF6B6B7E7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670434" y="4591024"/>
                  <a:ext cx="4057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031C889-108D-45C3-B96F-87A9CD54320A}"/>
                    </a:ext>
                  </a:extLst>
                </p14:cNvPr>
                <p14:cNvContentPartPr/>
                <p14:nvPr/>
              </p14:nvContentPartPr>
              <p14:xfrm>
                <a:off x="3030794" y="4835104"/>
                <a:ext cx="137880" cy="2710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031C889-108D-45C3-B96F-87A9CD54320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021794" y="4826104"/>
                  <a:ext cx="1555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90AA194-D29D-409C-A9AC-4F0F2A3811F1}"/>
                    </a:ext>
                  </a:extLst>
                </p14:cNvPr>
                <p14:cNvContentPartPr/>
                <p14:nvPr/>
              </p14:nvContentPartPr>
              <p14:xfrm>
                <a:off x="3133034" y="4700464"/>
                <a:ext cx="241920" cy="1695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90AA194-D29D-409C-A9AC-4F0F2A3811F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3124034" y="4691824"/>
                  <a:ext cx="2595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45468AB-1AC8-472E-BA09-FC1E87155C5E}"/>
                    </a:ext>
                  </a:extLst>
                </p14:cNvPr>
                <p14:cNvContentPartPr/>
                <p14:nvPr/>
              </p14:nvContentPartPr>
              <p14:xfrm>
                <a:off x="3353714" y="4957864"/>
                <a:ext cx="54720" cy="950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45468AB-1AC8-472E-BA09-FC1E87155C5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3344714" y="4948864"/>
                  <a:ext cx="723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7AD5952-C826-4276-BBDB-DD8B12EA7D4A}"/>
                    </a:ext>
                  </a:extLst>
                </p14:cNvPr>
                <p14:cNvContentPartPr/>
                <p14:nvPr/>
              </p14:nvContentPartPr>
              <p14:xfrm>
                <a:off x="3445154" y="4820344"/>
                <a:ext cx="26280" cy="370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7AD5952-C826-4276-BBDB-DD8B12EA7D4A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3436154" y="4811344"/>
                  <a:ext cx="43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A7E91E99-39B7-49A4-BF9B-76DAD1AACD00}"/>
                    </a:ext>
                  </a:extLst>
                </p14:cNvPr>
                <p14:cNvContentPartPr/>
                <p14:nvPr/>
              </p14:nvContentPartPr>
              <p14:xfrm>
                <a:off x="3677354" y="4738264"/>
                <a:ext cx="114480" cy="194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A7E91E99-39B7-49A4-BF9B-76DAD1AACD00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3668714" y="4729264"/>
                  <a:ext cx="132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2D0C62D-13DD-4436-ABC8-8ED856E6407C}"/>
                    </a:ext>
                  </a:extLst>
                </p14:cNvPr>
                <p14:cNvContentPartPr/>
                <p14:nvPr/>
              </p14:nvContentPartPr>
              <p14:xfrm>
                <a:off x="3655034" y="4838704"/>
                <a:ext cx="121320" cy="133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2D0C62D-13DD-4436-ABC8-8ED856E6407C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3646394" y="4830064"/>
                  <a:ext cx="13896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80CF617D-4574-4B85-81A5-C7E9F15BD81E}"/>
                  </a:ext>
                </a:extLst>
              </p14:cNvPr>
              <p14:cNvContentPartPr/>
              <p14:nvPr/>
            </p14:nvContentPartPr>
            <p14:xfrm>
              <a:off x="4035914" y="4677064"/>
              <a:ext cx="117000" cy="29124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80CF617D-4574-4B85-81A5-C7E9F15BD81E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4026914" y="4668424"/>
                <a:ext cx="134640" cy="3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300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004841E-D7FF-4628-9B2E-A36AC10D365D}"/>
                  </a:ext>
                </a:extLst>
              </p14:cNvPr>
              <p14:cNvContentPartPr/>
              <p14:nvPr/>
            </p14:nvContentPartPr>
            <p14:xfrm>
              <a:off x="4667354" y="366784"/>
              <a:ext cx="318240" cy="213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004841E-D7FF-4628-9B2E-A36AC10D36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8354" y="357784"/>
                <a:ext cx="335880" cy="23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C2B7A51A-DCC2-4CC6-8E02-40AA923FA042}"/>
              </a:ext>
            </a:extLst>
          </p:cNvPr>
          <p:cNvGrpSpPr/>
          <p:nvPr/>
        </p:nvGrpSpPr>
        <p:grpSpPr>
          <a:xfrm>
            <a:off x="5387354" y="169864"/>
            <a:ext cx="2826360" cy="621720"/>
            <a:chOff x="5387354" y="169864"/>
            <a:chExt cx="2826360" cy="62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C6BF707-D5F8-4489-B4B9-EDFF60CC08F2}"/>
                    </a:ext>
                  </a:extLst>
                </p14:cNvPr>
                <p14:cNvContentPartPr/>
                <p14:nvPr/>
              </p14:nvContentPartPr>
              <p14:xfrm>
                <a:off x="5387354" y="473704"/>
                <a:ext cx="66600" cy="101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C6BF707-D5F8-4489-B4B9-EDFF60CC08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78354" y="464704"/>
                  <a:ext cx="84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BF3E1C1-1498-4AB2-B2F7-86AFF44DF804}"/>
                    </a:ext>
                  </a:extLst>
                </p14:cNvPr>
                <p14:cNvContentPartPr/>
                <p14:nvPr/>
              </p14:nvContentPartPr>
              <p14:xfrm>
                <a:off x="5503634" y="341584"/>
                <a:ext cx="31320" cy="5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BF3E1C1-1498-4AB2-B2F7-86AFF44DF8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94634" y="332944"/>
                  <a:ext cx="48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3AE6847-AC31-4F74-9387-A7A78D0F11CD}"/>
                    </a:ext>
                  </a:extLst>
                </p14:cNvPr>
                <p14:cNvContentPartPr/>
                <p14:nvPr/>
              </p14:nvContentPartPr>
              <p14:xfrm>
                <a:off x="5533874" y="411784"/>
                <a:ext cx="215280" cy="155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3AE6847-AC31-4F74-9387-A7A78D0F11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25234" y="403144"/>
                  <a:ext cx="232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C70CC1B-9547-4FF3-AE31-76BADE4CC9E9}"/>
                    </a:ext>
                  </a:extLst>
                </p14:cNvPr>
                <p14:cNvContentPartPr/>
                <p14:nvPr/>
              </p14:nvContentPartPr>
              <p14:xfrm>
                <a:off x="5835194" y="404944"/>
                <a:ext cx="209880" cy="185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C70CC1B-9547-4FF3-AE31-76BADE4CC9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26554" y="395944"/>
                  <a:ext cx="227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D1201E-8EDE-4986-A0BF-0DBA941272B3}"/>
                    </a:ext>
                  </a:extLst>
                </p14:cNvPr>
                <p14:cNvContentPartPr/>
                <p14:nvPr/>
              </p14:nvContentPartPr>
              <p14:xfrm>
                <a:off x="5961194" y="237184"/>
                <a:ext cx="234360" cy="306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D1201E-8EDE-4986-A0BF-0DBA941272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52554" y="228184"/>
                  <a:ext cx="2520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811E7E-7876-40AE-8DF5-4F38BCF61E83}"/>
                    </a:ext>
                  </a:extLst>
                </p14:cNvPr>
                <p14:cNvContentPartPr/>
                <p14:nvPr/>
              </p14:nvContentPartPr>
              <p14:xfrm>
                <a:off x="6099794" y="423664"/>
                <a:ext cx="133560" cy="158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811E7E-7876-40AE-8DF5-4F38BCF61E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91154" y="415024"/>
                  <a:ext cx="151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190333B-41DF-4E49-95CC-34153BCC84A1}"/>
                    </a:ext>
                  </a:extLst>
                </p14:cNvPr>
                <p14:cNvContentPartPr/>
                <p14:nvPr/>
              </p14:nvContentPartPr>
              <p14:xfrm>
                <a:off x="6174314" y="505744"/>
                <a:ext cx="187200" cy="285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190333B-41DF-4E49-95CC-34153BCC84A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65314" y="497104"/>
                  <a:ext cx="2048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EB7616-DDF6-4DAE-A05E-F50BD10D8334}"/>
                    </a:ext>
                  </a:extLst>
                </p14:cNvPr>
                <p14:cNvContentPartPr/>
                <p14:nvPr/>
              </p14:nvContentPartPr>
              <p14:xfrm>
                <a:off x="6340634" y="399544"/>
                <a:ext cx="215640" cy="203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EB7616-DDF6-4DAE-A05E-F50BD10D83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31634" y="390544"/>
                  <a:ext cx="23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7F3A8CC-7817-423C-B3F6-712713F8CE15}"/>
                    </a:ext>
                  </a:extLst>
                </p14:cNvPr>
                <p14:cNvContentPartPr/>
                <p14:nvPr/>
              </p14:nvContentPartPr>
              <p14:xfrm>
                <a:off x="6586874" y="391624"/>
                <a:ext cx="199800" cy="189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7F3A8CC-7817-423C-B3F6-712713F8CE1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78234" y="382624"/>
                  <a:ext cx="2174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9A78B4-2AAF-48B5-BFDC-875803C7C10F}"/>
                    </a:ext>
                  </a:extLst>
                </p14:cNvPr>
                <p14:cNvContentPartPr/>
                <p14:nvPr/>
              </p14:nvContentPartPr>
              <p14:xfrm>
                <a:off x="6752474" y="444544"/>
                <a:ext cx="195120" cy="147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9A78B4-2AAF-48B5-BFDC-875803C7C1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43834" y="435544"/>
                  <a:ext cx="212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A9DCFA3-EB72-41BF-B51D-82CF3161A900}"/>
                    </a:ext>
                  </a:extLst>
                </p14:cNvPr>
                <p14:cNvContentPartPr/>
                <p14:nvPr/>
              </p14:nvContentPartPr>
              <p14:xfrm>
                <a:off x="7026794" y="426904"/>
                <a:ext cx="198360" cy="153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A9DCFA3-EB72-41BF-B51D-82CF3161A90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17794" y="418264"/>
                  <a:ext cx="216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834DF41-CC80-4AD1-8CEA-F43C088B7E56}"/>
                    </a:ext>
                  </a:extLst>
                </p14:cNvPr>
                <p14:cNvContentPartPr/>
                <p14:nvPr/>
              </p14:nvContentPartPr>
              <p14:xfrm>
                <a:off x="7199954" y="169864"/>
                <a:ext cx="264960" cy="372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834DF41-CC80-4AD1-8CEA-F43C088B7E5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91314" y="160864"/>
                  <a:ext cx="2826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2F818B-657F-4848-9D4C-E73CBEA1C936}"/>
                    </a:ext>
                  </a:extLst>
                </p14:cNvPr>
                <p14:cNvContentPartPr/>
                <p14:nvPr/>
              </p14:nvContentPartPr>
              <p14:xfrm>
                <a:off x="7280234" y="393424"/>
                <a:ext cx="216000" cy="155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2F818B-657F-4848-9D4C-E73CBEA1C9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71594" y="384784"/>
                  <a:ext cx="233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E96F358-546D-4E26-9A4A-C9CC77FF03B5}"/>
                    </a:ext>
                  </a:extLst>
                </p14:cNvPr>
                <p14:cNvContentPartPr/>
                <p14:nvPr/>
              </p14:nvContentPartPr>
              <p14:xfrm>
                <a:off x="7519634" y="422224"/>
                <a:ext cx="195120" cy="158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E96F358-546D-4E26-9A4A-C9CC77FF0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10634" y="413224"/>
                  <a:ext cx="212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D3E049-35A9-4FC8-9C1A-76E07EECA9B9}"/>
                    </a:ext>
                  </a:extLst>
                </p14:cNvPr>
                <p14:cNvContentPartPr/>
                <p14:nvPr/>
              </p14:nvContentPartPr>
              <p14:xfrm>
                <a:off x="7888274" y="190384"/>
                <a:ext cx="260280" cy="406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D3E049-35A9-4FC8-9C1A-76E07EECA9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79634" y="181744"/>
                  <a:ext cx="2779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FCC0DA8-4CCF-4154-9F95-49697241FCA0}"/>
                    </a:ext>
                  </a:extLst>
                </p14:cNvPr>
                <p14:cNvContentPartPr/>
                <p14:nvPr/>
              </p14:nvContentPartPr>
              <p14:xfrm>
                <a:off x="7839674" y="361744"/>
                <a:ext cx="374040" cy="62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FCC0DA8-4CCF-4154-9F95-49697241FC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30674" y="352744"/>
                  <a:ext cx="39168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F40FE9E-F4DF-45E5-A920-830A2E236D24}"/>
              </a:ext>
            </a:extLst>
          </p:cNvPr>
          <p:cNvGrpSpPr/>
          <p:nvPr/>
        </p:nvGrpSpPr>
        <p:grpSpPr>
          <a:xfrm>
            <a:off x="8468234" y="159064"/>
            <a:ext cx="1353240" cy="427320"/>
            <a:chOff x="8468234" y="159064"/>
            <a:chExt cx="1353240" cy="42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270E130-2BC6-4138-9026-28B06F3C57EA}"/>
                    </a:ext>
                  </a:extLst>
                </p14:cNvPr>
                <p14:cNvContentPartPr/>
                <p14:nvPr/>
              </p14:nvContentPartPr>
              <p14:xfrm>
                <a:off x="8550314" y="174904"/>
                <a:ext cx="254880" cy="411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270E130-2BC6-4138-9026-28B06F3C57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41674" y="166264"/>
                  <a:ext cx="2725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C1B383-13D4-48D1-AFB4-CFB5F363A2D2}"/>
                    </a:ext>
                  </a:extLst>
                </p14:cNvPr>
                <p14:cNvContentPartPr/>
                <p14:nvPr/>
              </p14:nvContentPartPr>
              <p14:xfrm>
                <a:off x="8468234" y="364984"/>
                <a:ext cx="365040" cy="57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C1B383-13D4-48D1-AFB4-CFB5F363A2D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59594" y="356344"/>
                  <a:ext cx="3826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2868982-BBA2-4F61-95E7-E5E32C782E92}"/>
                    </a:ext>
                  </a:extLst>
                </p14:cNvPr>
                <p14:cNvContentPartPr/>
                <p14:nvPr/>
              </p14:nvContentPartPr>
              <p14:xfrm>
                <a:off x="8822114" y="401344"/>
                <a:ext cx="181080" cy="168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2868982-BBA2-4F61-95E7-E5E32C782E9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13474" y="392704"/>
                  <a:ext cx="198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6229030-A9E8-4A98-A869-6597E272FAB9}"/>
                    </a:ext>
                  </a:extLst>
                </p14:cNvPr>
                <p14:cNvContentPartPr/>
                <p14:nvPr/>
              </p14:nvContentPartPr>
              <p14:xfrm>
                <a:off x="9053234" y="421864"/>
                <a:ext cx="76680" cy="151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6229030-A9E8-4A98-A869-6597E272FA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44594" y="413224"/>
                  <a:ext cx="94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23CB62-E3A2-4796-A266-D5D17EC7099F}"/>
                    </a:ext>
                  </a:extLst>
                </p14:cNvPr>
                <p14:cNvContentPartPr/>
                <p14:nvPr/>
              </p14:nvContentPartPr>
              <p14:xfrm>
                <a:off x="9241874" y="312064"/>
                <a:ext cx="15840" cy="2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E23CB62-E3A2-4796-A266-D5D17EC709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33234" y="303064"/>
                  <a:ext cx="334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872723A-C6E5-4330-91C7-581F7D483CBD}"/>
                    </a:ext>
                  </a:extLst>
                </p14:cNvPr>
                <p14:cNvContentPartPr/>
                <p14:nvPr/>
              </p14:nvContentPartPr>
              <p14:xfrm>
                <a:off x="9238634" y="419344"/>
                <a:ext cx="136080" cy="126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872723A-C6E5-4330-91C7-581F7D483CB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29994" y="410344"/>
                  <a:ext cx="1537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6F6A688-CCE7-4B47-B087-F7CB77DBBD5B}"/>
                    </a:ext>
                  </a:extLst>
                </p14:cNvPr>
                <p14:cNvContentPartPr/>
                <p14:nvPr/>
              </p14:nvContentPartPr>
              <p14:xfrm>
                <a:off x="9562274" y="159064"/>
                <a:ext cx="228240" cy="377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6F6A688-CCE7-4B47-B087-F7CB77DBBD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53634" y="150064"/>
                  <a:ext cx="2458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08A39E-A717-472E-941E-F339759EC089}"/>
                    </a:ext>
                  </a:extLst>
                </p14:cNvPr>
                <p14:cNvContentPartPr/>
                <p14:nvPr/>
              </p14:nvContentPartPr>
              <p14:xfrm>
                <a:off x="9641474" y="353464"/>
                <a:ext cx="180000" cy="232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08A39E-A717-472E-941E-F339759EC0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32474" y="344464"/>
                  <a:ext cx="19764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501D3D3-2158-4A39-BA69-C212D95F232F}"/>
              </a:ext>
            </a:extLst>
          </p:cNvPr>
          <p:cNvGrpSpPr/>
          <p:nvPr/>
        </p:nvGrpSpPr>
        <p:grpSpPr>
          <a:xfrm>
            <a:off x="10167794" y="399184"/>
            <a:ext cx="681120" cy="180000"/>
            <a:chOff x="10167794" y="399184"/>
            <a:chExt cx="681120" cy="18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8424FE2-9A5B-496B-BDF9-2DE05E70FBC4}"/>
                    </a:ext>
                  </a:extLst>
                </p14:cNvPr>
                <p14:cNvContentPartPr/>
                <p14:nvPr/>
              </p14:nvContentPartPr>
              <p14:xfrm>
                <a:off x="10167794" y="403144"/>
                <a:ext cx="178200" cy="121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8424FE2-9A5B-496B-BDF9-2DE05E70FB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59154" y="394144"/>
                  <a:ext cx="195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4391A7-60B8-4B2C-AF86-10F1D60070B5}"/>
                    </a:ext>
                  </a:extLst>
                </p14:cNvPr>
                <p14:cNvContentPartPr/>
                <p14:nvPr/>
              </p14:nvContentPartPr>
              <p14:xfrm>
                <a:off x="10422314" y="399184"/>
                <a:ext cx="216360" cy="159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4391A7-60B8-4B2C-AF86-10F1D60070B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13314" y="390544"/>
                  <a:ext cx="2340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465B1A7-4F52-4620-A6B8-C2B927000BE6}"/>
                    </a:ext>
                  </a:extLst>
                </p14:cNvPr>
                <p14:cNvContentPartPr/>
                <p14:nvPr/>
              </p14:nvContentPartPr>
              <p14:xfrm>
                <a:off x="10645154" y="407104"/>
                <a:ext cx="203760" cy="172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465B1A7-4F52-4620-A6B8-C2B927000BE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36514" y="398464"/>
                  <a:ext cx="22140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843C0B8-69D1-400C-AB9B-238EDC0F525C}"/>
              </a:ext>
            </a:extLst>
          </p:cNvPr>
          <p:cNvGrpSpPr/>
          <p:nvPr/>
        </p:nvGrpSpPr>
        <p:grpSpPr>
          <a:xfrm>
            <a:off x="606194" y="191104"/>
            <a:ext cx="3641760" cy="1300680"/>
            <a:chOff x="606194" y="191104"/>
            <a:chExt cx="3641760" cy="13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BF8DD29-A889-4EA7-9475-842F4C49667E}"/>
                    </a:ext>
                  </a:extLst>
                </p14:cNvPr>
                <p14:cNvContentPartPr/>
                <p14:nvPr/>
              </p14:nvContentPartPr>
              <p14:xfrm>
                <a:off x="643634" y="410704"/>
                <a:ext cx="138240" cy="273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BF8DD29-A889-4EA7-9475-842F4C4966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4994" y="402064"/>
                  <a:ext cx="1558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44E83E9-0D78-45B1-B21A-4492F0E1EAAB}"/>
                    </a:ext>
                  </a:extLst>
                </p14:cNvPr>
                <p14:cNvContentPartPr/>
                <p14:nvPr/>
              </p14:nvContentPartPr>
              <p14:xfrm>
                <a:off x="720314" y="284344"/>
                <a:ext cx="335880" cy="398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44E83E9-0D78-45B1-B21A-4492F0E1EA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1674" y="275344"/>
                  <a:ext cx="3535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CD80427-40A0-4F80-A7FC-2A34218E55DF}"/>
                    </a:ext>
                  </a:extLst>
                </p14:cNvPr>
                <p14:cNvContentPartPr/>
                <p14:nvPr/>
              </p14:nvContentPartPr>
              <p14:xfrm>
                <a:off x="989954" y="490984"/>
                <a:ext cx="182160" cy="178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CD80427-40A0-4F80-A7FC-2A34218E55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1314" y="481984"/>
                  <a:ext cx="199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CF1109-4C04-4710-89F1-CD14334E3582}"/>
                    </a:ext>
                  </a:extLst>
                </p14:cNvPr>
                <p14:cNvContentPartPr/>
                <p14:nvPr/>
              </p14:nvContentPartPr>
              <p14:xfrm>
                <a:off x="1206674" y="487024"/>
                <a:ext cx="121320" cy="159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CF1109-4C04-4710-89F1-CD14334E358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98034" y="478384"/>
                  <a:ext cx="1389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E0AF2DB-30FA-4C33-999A-258800AE24C7}"/>
                    </a:ext>
                  </a:extLst>
                </p14:cNvPr>
                <p14:cNvContentPartPr/>
                <p14:nvPr/>
              </p14:nvContentPartPr>
              <p14:xfrm>
                <a:off x="1420514" y="513664"/>
                <a:ext cx="120600" cy="108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E0AF2DB-30FA-4C33-999A-258800AE24C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11874" y="504664"/>
                  <a:ext cx="138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E264B1E-41AC-4FEE-BEAD-A87FCB97078B}"/>
                    </a:ext>
                  </a:extLst>
                </p14:cNvPr>
                <p14:cNvContentPartPr/>
                <p14:nvPr/>
              </p14:nvContentPartPr>
              <p14:xfrm>
                <a:off x="1685114" y="326824"/>
                <a:ext cx="110160" cy="295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E264B1E-41AC-4FEE-BEAD-A87FCB97078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76114" y="318184"/>
                  <a:ext cx="1278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52E4AB1-4C55-4A0A-836C-85076DE727A2}"/>
                    </a:ext>
                  </a:extLst>
                </p14:cNvPr>
                <p14:cNvContentPartPr/>
                <p14:nvPr/>
              </p14:nvContentPartPr>
              <p14:xfrm>
                <a:off x="1942874" y="191104"/>
                <a:ext cx="149760" cy="426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52E4AB1-4C55-4A0A-836C-85076DE727A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34234" y="182464"/>
                  <a:ext cx="16740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5E2FA27-ABB8-4EB5-9833-AB5D0BCBF738}"/>
                    </a:ext>
                  </a:extLst>
                </p14:cNvPr>
                <p14:cNvContentPartPr/>
                <p14:nvPr/>
              </p14:nvContentPartPr>
              <p14:xfrm>
                <a:off x="1849274" y="430864"/>
                <a:ext cx="364320" cy="92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5E2FA27-ABB8-4EB5-9833-AB5D0BCBF7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40274" y="422224"/>
                  <a:ext cx="381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145D2A-CD80-446B-BB58-1BE54658A558}"/>
                    </a:ext>
                  </a:extLst>
                </p14:cNvPr>
                <p14:cNvContentPartPr/>
                <p14:nvPr/>
              </p14:nvContentPartPr>
              <p14:xfrm>
                <a:off x="2419154" y="384424"/>
                <a:ext cx="19080" cy="29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145D2A-CD80-446B-BB58-1BE54658A5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10154" y="375784"/>
                  <a:ext cx="36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3F287B-AF82-4B58-9C01-984954B5EDA3}"/>
                    </a:ext>
                  </a:extLst>
                </p14:cNvPr>
                <p14:cNvContentPartPr/>
                <p14:nvPr/>
              </p14:nvContentPartPr>
              <p14:xfrm>
                <a:off x="2428874" y="582064"/>
                <a:ext cx="6120" cy="2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3F287B-AF82-4B58-9C01-984954B5ED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20234" y="573424"/>
                  <a:ext cx="237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4D05CD-1EC0-42DD-B01F-15F757AC27D2}"/>
                    </a:ext>
                  </a:extLst>
                </p14:cNvPr>
                <p14:cNvContentPartPr/>
                <p14:nvPr/>
              </p14:nvContentPartPr>
              <p14:xfrm>
                <a:off x="2858714" y="214504"/>
                <a:ext cx="385200" cy="439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4D05CD-1EC0-42DD-B01F-15F757AC27D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49714" y="205504"/>
                  <a:ext cx="40284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C9FDD45-70FA-42AE-9788-ACB45E6464FA}"/>
                    </a:ext>
                  </a:extLst>
                </p14:cNvPr>
                <p14:cNvContentPartPr/>
                <p14:nvPr/>
              </p14:nvContentPartPr>
              <p14:xfrm>
                <a:off x="2969234" y="496024"/>
                <a:ext cx="199440" cy="32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C9FDD45-70FA-42AE-9788-ACB45E6464F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60594" y="487384"/>
                  <a:ext cx="2170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AC11DC-0882-447E-8C38-9F5875B9D660}"/>
                    </a:ext>
                  </a:extLst>
                </p14:cNvPr>
                <p14:cNvContentPartPr/>
                <p14:nvPr/>
              </p14:nvContentPartPr>
              <p14:xfrm>
                <a:off x="3170834" y="431584"/>
                <a:ext cx="138960" cy="173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AC11DC-0882-447E-8C38-9F5875B9D66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62194" y="422944"/>
                  <a:ext cx="156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A19797E-8F1A-4BD4-938B-EBCFFEA30633}"/>
                    </a:ext>
                  </a:extLst>
                </p14:cNvPr>
                <p14:cNvContentPartPr/>
                <p14:nvPr/>
              </p14:nvContentPartPr>
              <p14:xfrm>
                <a:off x="3327434" y="406024"/>
                <a:ext cx="207000" cy="202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A19797E-8F1A-4BD4-938B-EBCFFEA3063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18794" y="397384"/>
                  <a:ext cx="224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AD1DA19-6B97-48E8-8C5E-B7612D68B850}"/>
                    </a:ext>
                  </a:extLst>
                </p14:cNvPr>
                <p14:cNvContentPartPr/>
                <p14:nvPr/>
              </p14:nvContentPartPr>
              <p14:xfrm>
                <a:off x="3547034" y="477304"/>
                <a:ext cx="136080" cy="118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AD1DA19-6B97-48E8-8C5E-B7612D68B85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38394" y="468664"/>
                  <a:ext cx="153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4099B1-13DA-46DB-B15E-B109B5E3A99B}"/>
                    </a:ext>
                  </a:extLst>
                </p14:cNvPr>
                <p14:cNvContentPartPr/>
                <p14:nvPr/>
              </p14:nvContentPartPr>
              <p14:xfrm>
                <a:off x="3721274" y="481984"/>
                <a:ext cx="264600" cy="131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4099B1-13DA-46DB-B15E-B109B5E3A99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12274" y="473344"/>
                  <a:ext cx="282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7263472-FD52-44A7-AEB3-233D39CDFC60}"/>
                    </a:ext>
                  </a:extLst>
                </p14:cNvPr>
                <p14:cNvContentPartPr/>
                <p14:nvPr/>
              </p14:nvContentPartPr>
              <p14:xfrm>
                <a:off x="4056794" y="427264"/>
                <a:ext cx="191160" cy="176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7263472-FD52-44A7-AEB3-233D39CDFC6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48154" y="418264"/>
                  <a:ext cx="208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D072955-65DA-4D06-9222-FE1023E4F12E}"/>
                    </a:ext>
                  </a:extLst>
                </p14:cNvPr>
                <p14:cNvContentPartPr/>
                <p14:nvPr/>
              </p14:nvContentPartPr>
              <p14:xfrm>
                <a:off x="606194" y="1216744"/>
                <a:ext cx="140760" cy="275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D072955-65DA-4D06-9222-FE1023E4F12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7554" y="1208104"/>
                  <a:ext cx="1584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96F5F02-A64A-4CBC-B392-A8FF3B7E06DE}"/>
                    </a:ext>
                  </a:extLst>
                </p14:cNvPr>
                <p14:cNvContentPartPr/>
                <p14:nvPr/>
              </p14:nvContentPartPr>
              <p14:xfrm>
                <a:off x="712754" y="1045024"/>
                <a:ext cx="317520" cy="206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96F5F02-A64A-4CBC-B392-A8FF3B7E06D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4114" y="1036384"/>
                  <a:ext cx="335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2E0AF3-6676-4ADF-85A8-E5C9534037DD}"/>
                    </a:ext>
                  </a:extLst>
                </p14:cNvPr>
                <p14:cNvContentPartPr/>
                <p14:nvPr/>
              </p14:nvContentPartPr>
              <p14:xfrm>
                <a:off x="1030994" y="1071664"/>
                <a:ext cx="193320" cy="174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2E0AF3-6676-4ADF-85A8-E5C9534037D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2354" y="1063024"/>
                  <a:ext cx="2109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0790CD-FE99-4B5B-9F22-A546E15B0148}"/>
                    </a:ext>
                  </a:extLst>
                </p14:cNvPr>
                <p14:cNvContentPartPr/>
                <p14:nvPr/>
              </p14:nvContentPartPr>
              <p14:xfrm>
                <a:off x="1273274" y="1071304"/>
                <a:ext cx="184680" cy="195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0790CD-FE99-4B5B-9F22-A546E15B014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64634" y="1062664"/>
                  <a:ext cx="2023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D5F8B34-5CEE-48F3-88C9-155A09C78DAF}"/>
                    </a:ext>
                  </a:extLst>
                </p14:cNvPr>
                <p14:cNvContentPartPr/>
                <p14:nvPr/>
              </p14:nvContentPartPr>
              <p14:xfrm>
                <a:off x="1613834" y="757024"/>
                <a:ext cx="271080" cy="498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D5F8B34-5CEE-48F3-88C9-155A09C78DA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05194" y="748384"/>
                  <a:ext cx="2887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C5DC64C-468A-4C5A-B220-DAF45317AA5E}"/>
                    </a:ext>
                  </a:extLst>
                </p14:cNvPr>
                <p14:cNvContentPartPr/>
                <p14:nvPr/>
              </p14:nvContentPartPr>
              <p14:xfrm>
                <a:off x="1589354" y="1093264"/>
                <a:ext cx="262080" cy="68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C5DC64C-468A-4C5A-B220-DAF45317AA5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80714" y="1084624"/>
                  <a:ext cx="279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828555F-A03D-406E-982A-6F5B4BC4EC75}"/>
                    </a:ext>
                  </a:extLst>
                </p14:cNvPr>
                <p14:cNvContentPartPr/>
                <p14:nvPr/>
              </p14:nvContentPartPr>
              <p14:xfrm>
                <a:off x="1840634" y="1097224"/>
                <a:ext cx="149400" cy="146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828555F-A03D-406E-982A-6F5B4BC4EC7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31994" y="1088584"/>
                  <a:ext cx="167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979DA5D-3041-44F6-935C-81F9DCC7E6EB}"/>
                    </a:ext>
                  </a:extLst>
                </p14:cNvPr>
                <p14:cNvContentPartPr/>
                <p14:nvPr/>
              </p14:nvContentPartPr>
              <p14:xfrm>
                <a:off x="2096234" y="1040704"/>
                <a:ext cx="219960" cy="198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979DA5D-3041-44F6-935C-81F9DCC7E6E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87234" y="1032064"/>
                  <a:ext cx="2376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5C5B3DE-C0D4-4639-8D46-1ED24F3BA6D2}"/>
                    </a:ext>
                  </a:extLst>
                </p14:cNvPr>
                <p14:cNvContentPartPr/>
                <p14:nvPr/>
              </p14:nvContentPartPr>
              <p14:xfrm>
                <a:off x="2334554" y="1080304"/>
                <a:ext cx="317880" cy="143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5C5B3DE-C0D4-4639-8D46-1ED24F3BA6D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25914" y="1071664"/>
                  <a:ext cx="335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D2006B6-31E8-4CF5-A616-6ABB343E46F8}"/>
                    </a:ext>
                  </a:extLst>
                </p14:cNvPr>
                <p14:cNvContentPartPr/>
                <p14:nvPr/>
              </p14:nvContentPartPr>
              <p14:xfrm>
                <a:off x="2751434" y="1065544"/>
                <a:ext cx="151920" cy="152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D2006B6-31E8-4CF5-A616-6ABB343E46F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42794" y="1056544"/>
                  <a:ext cx="169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E17E977-6A06-4FA9-980E-1277BE592D92}"/>
                    </a:ext>
                  </a:extLst>
                </p14:cNvPr>
                <p14:cNvContentPartPr/>
                <p14:nvPr/>
              </p14:nvContentPartPr>
              <p14:xfrm>
                <a:off x="2935034" y="1055104"/>
                <a:ext cx="195840" cy="163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E17E977-6A06-4FA9-980E-1277BE592D9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26394" y="1046464"/>
                  <a:ext cx="213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8F860E5-EE5E-43FB-AA0C-6ABD7B0D391C}"/>
                    </a:ext>
                  </a:extLst>
                </p14:cNvPr>
                <p14:cNvContentPartPr/>
                <p14:nvPr/>
              </p14:nvContentPartPr>
              <p14:xfrm>
                <a:off x="3109994" y="873664"/>
                <a:ext cx="173880" cy="311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8F860E5-EE5E-43FB-AA0C-6ABD7B0D39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01354" y="864664"/>
                  <a:ext cx="1915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0FA3B69-9F65-45BD-945E-35ECF37D3076}"/>
                    </a:ext>
                  </a:extLst>
                </p14:cNvPr>
                <p14:cNvContentPartPr/>
                <p14:nvPr/>
              </p14:nvContentPartPr>
              <p14:xfrm>
                <a:off x="3278114" y="1225384"/>
                <a:ext cx="99000" cy="199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0FA3B69-9F65-45BD-945E-35ECF37D307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69474" y="1216384"/>
                  <a:ext cx="11664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D33F855-1DD7-47CC-9EA9-73510F565F7F}"/>
              </a:ext>
            </a:extLst>
          </p:cNvPr>
          <p:cNvGrpSpPr/>
          <p:nvPr/>
        </p:nvGrpSpPr>
        <p:grpSpPr>
          <a:xfrm>
            <a:off x="3732794" y="828304"/>
            <a:ext cx="1081800" cy="378000"/>
            <a:chOff x="3732794" y="828304"/>
            <a:chExt cx="1081800" cy="37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5F0208D-BC0F-4C60-B064-57E8331E60F2}"/>
                    </a:ext>
                  </a:extLst>
                </p14:cNvPr>
                <p14:cNvContentPartPr/>
                <p14:nvPr/>
              </p14:nvContentPartPr>
              <p14:xfrm>
                <a:off x="3732794" y="1055824"/>
                <a:ext cx="243360" cy="150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5F0208D-BC0F-4C60-B064-57E8331E60F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23794" y="1047184"/>
                  <a:ext cx="261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D2672D1-8D51-4A45-B7FA-7E9C04D15C40}"/>
                    </a:ext>
                  </a:extLst>
                </p14:cNvPr>
                <p14:cNvContentPartPr/>
                <p14:nvPr/>
              </p14:nvContentPartPr>
              <p14:xfrm>
                <a:off x="4026554" y="828304"/>
                <a:ext cx="186840" cy="361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D2672D1-8D51-4A45-B7FA-7E9C04D15C4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17554" y="819664"/>
                  <a:ext cx="2044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52A020A-7E16-4F59-8AA2-E4F92D0D2DD7}"/>
                    </a:ext>
                  </a:extLst>
                </p14:cNvPr>
                <p14:cNvContentPartPr/>
                <p14:nvPr/>
              </p14:nvContentPartPr>
              <p14:xfrm>
                <a:off x="4282154" y="1050784"/>
                <a:ext cx="152640" cy="154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52A020A-7E16-4F59-8AA2-E4F92D0D2D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73154" y="1041784"/>
                  <a:ext cx="170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719C200-330E-406C-B947-5F810B171E81}"/>
                    </a:ext>
                  </a:extLst>
                </p14:cNvPr>
                <p14:cNvContentPartPr/>
                <p14:nvPr/>
              </p14:nvContentPartPr>
              <p14:xfrm>
                <a:off x="4472594" y="1030984"/>
                <a:ext cx="182520" cy="168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719C200-330E-406C-B947-5F810B171E8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63954" y="1021984"/>
                  <a:ext cx="200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00A76A-B7A9-4F6A-B001-6636CC00E654}"/>
                    </a:ext>
                  </a:extLst>
                </p14:cNvPr>
                <p14:cNvContentPartPr/>
                <p14:nvPr/>
              </p14:nvContentPartPr>
              <p14:xfrm>
                <a:off x="4635674" y="994984"/>
                <a:ext cx="178920" cy="201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00A76A-B7A9-4F6A-B001-6636CC00E65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627034" y="986344"/>
                  <a:ext cx="19656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E27E3ED-38D2-4B75-8049-2A4A4553623D}"/>
              </a:ext>
            </a:extLst>
          </p:cNvPr>
          <p:cNvGrpSpPr/>
          <p:nvPr/>
        </p:nvGrpSpPr>
        <p:grpSpPr>
          <a:xfrm>
            <a:off x="5081354" y="862504"/>
            <a:ext cx="1037160" cy="351720"/>
            <a:chOff x="5081354" y="862504"/>
            <a:chExt cx="103716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056A0FA-5D7A-4DDA-A893-0CA909EDE1AE}"/>
                    </a:ext>
                  </a:extLst>
                </p14:cNvPr>
                <p14:cNvContentPartPr/>
                <p14:nvPr/>
              </p14:nvContentPartPr>
              <p14:xfrm>
                <a:off x="5081354" y="1012984"/>
                <a:ext cx="277200" cy="178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056A0FA-5D7A-4DDA-A893-0CA909EDE1A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72354" y="1003984"/>
                  <a:ext cx="294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17C755B-32BE-4778-9B45-9A9441F89969}"/>
                    </a:ext>
                  </a:extLst>
                </p14:cNvPr>
                <p14:cNvContentPartPr/>
                <p14:nvPr/>
              </p14:nvContentPartPr>
              <p14:xfrm>
                <a:off x="5378714" y="1068064"/>
                <a:ext cx="169920" cy="107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17C755B-32BE-4778-9B45-9A9441F8996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70074" y="1059424"/>
                  <a:ext cx="187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86E29F6-B9ED-4F36-9243-E0182F37477C}"/>
                    </a:ext>
                  </a:extLst>
                </p14:cNvPr>
                <p14:cNvContentPartPr/>
                <p14:nvPr/>
              </p14:nvContentPartPr>
              <p14:xfrm>
                <a:off x="5626754" y="1046824"/>
                <a:ext cx="167040" cy="140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86E29F6-B9ED-4F36-9243-E0182F37477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17754" y="1038184"/>
                  <a:ext cx="184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18F0DAD-B6E6-44CC-8024-1847CBC35A21}"/>
                    </a:ext>
                  </a:extLst>
                </p14:cNvPr>
                <p14:cNvContentPartPr/>
                <p14:nvPr/>
              </p14:nvContentPartPr>
              <p14:xfrm>
                <a:off x="5877674" y="862504"/>
                <a:ext cx="240840" cy="351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18F0DAD-B6E6-44CC-8024-1847CBC35A2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69034" y="853864"/>
                  <a:ext cx="258480" cy="36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E58D9FE-3AF1-4548-B78D-3DC2EA3B06F5}"/>
              </a:ext>
            </a:extLst>
          </p:cNvPr>
          <p:cNvGrpSpPr/>
          <p:nvPr/>
        </p:nvGrpSpPr>
        <p:grpSpPr>
          <a:xfrm>
            <a:off x="6402554" y="768184"/>
            <a:ext cx="1227240" cy="459720"/>
            <a:chOff x="6402554" y="768184"/>
            <a:chExt cx="122724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270E2DB-94FC-4942-BC67-2FF61B6814BA}"/>
                    </a:ext>
                  </a:extLst>
                </p14:cNvPr>
                <p14:cNvContentPartPr/>
                <p14:nvPr/>
              </p14:nvContentPartPr>
              <p14:xfrm>
                <a:off x="6465914" y="768184"/>
                <a:ext cx="256320" cy="459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270E2DB-94FC-4942-BC67-2FF61B6814B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56914" y="759544"/>
                  <a:ext cx="2739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4FA27D2-5554-4FAC-AC95-8EC9AE66EE25}"/>
                    </a:ext>
                  </a:extLst>
                </p14:cNvPr>
                <p14:cNvContentPartPr/>
                <p14:nvPr/>
              </p14:nvContentPartPr>
              <p14:xfrm>
                <a:off x="6402554" y="1019104"/>
                <a:ext cx="355320" cy="55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4FA27D2-5554-4FAC-AC95-8EC9AE66EE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93914" y="1010104"/>
                  <a:ext cx="372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05DF341-42C3-41E2-B237-19FF544B6017}"/>
                    </a:ext>
                  </a:extLst>
                </p14:cNvPr>
                <p14:cNvContentPartPr/>
                <p14:nvPr/>
              </p14:nvContentPartPr>
              <p14:xfrm>
                <a:off x="6736274" y="1007224"/>
                <a:ext cx="154080" cy="159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05DF341-42C3-41E2-B237-19FF544B601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27634" y="998584"/>
                  <a:ext cx="171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98337E9-FD45-4B5A-87EE-C5ED6302131A}"/>
                    </a:ext>
                  </a:extLst>
                </p14:cNvPr>
                <p14:cNvContentPartPr/>
                <p14:nvPr/>
              </p14:nvContentPartPr>
              <p14:xfrm>
                <a:off x="6944714" y="931984"/>
                <a:ext cx="212760" cy="252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98337E9-FD45-4B5A-87EE-C5ED6302131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935714" y="922984"/>
                  <a:ext cx="2304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5F30B36-452E-487D-9A3D-C738DAD27A0A}"/>
                    </a:ext>
                  </a:extLst>
                </p14:cNvPr>
                <p14:cNvContentPartPr/>
                <p14:nvPr/>
              </p14:nvContentPartPr>
              <p14:xfrm>
                <a:off x="7136954" y="1047544"/>
                <a:ext cx="140040" cy="105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5F30B36-452E-487D-9A3D-C738DAD27A0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27954" y="1038904"/>
                  <a:ext cx="157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61453FF-36F4-4767-9015-B957B84DDD06}"/>
                    </a:ext>
                  </a:extLst>
                </p14:cNvPr>
                <p14:cNvContentPartPr/>
                <p14:nvPr/>
              </p14:nvContentPartPr>
              <p14:xfrm>
                <a:off x="7456274" y="832984"/>
                <a:ext cx="173520" cy="315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61453FF-36F4-4767-9015-B957B84DDD0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447274" y="823984"/>
                  <a:ext cx="191160" cy="33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06270BF-5A7F-4C34-A4BA-64D3A8B779D5}"/>
              </a:ext>
            </a:extLst>
          </p:cNvPr>
          <p:cNvGrpSpPr/>
          <p:nvPr/>
        </p:nvGrpSpPr>
        <p:grpSpPr>
          <a:xfrm>
            <a:off x="7849754" y="807784"/>
            <a:ext cx="1620720" cy="376920"/>
            <a:chOff x="7849754" y="807784"/>
            <a:chExt cx="1620720" cy="37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A39300B-8F35-47D6-9977-327A9299E298}"/>
                    </a:ext>
                  </a:extLst>
                </p14:cNvPr>
                <p14:cNvContentPartPr/>
                <p14:nvPr/>
              </p14:nvContentPartPr>
              <p14:xfrm>
                <a:off x="7849754" y="982744"/>
                <a:ext cx="214920" cy="174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A39300B-8F35-47D6-9977-327A9299E2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41114" y="973744"/>
                  <a:ext cx="232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EF05D7-BF9E-4D46-9DF2-0C1F382E1C47}"/>
                    </a:ext>
                  </a:extLst>
                </p14:cNvPr>
                <p14:cNvContentPartPr/>
                <p14:nvPr/>
              </p14:nvContentPartPr>
              <p14:xfrm>
                <a:off x="8072594" y="998944"/>
                <a:ext cx="188640" cy="185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EF05D7-BF9E-4D46-9DF2-0C1F382E1C4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63954" y="989944"/>
                  <a:ext cx="2062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CA1F527-ED37-48F3-A045-277BE4D0C94E}"/>
                    </a:ext>
                  </a:extLst>
                </p14:cNvPr>
                <p14:cNvContentPartPr/>
                <p14:nvPr/>
              </p14:nvContentPartPr>
              <p14:xfrm>
                <a:off x="8478674" y="987424"/>
                <a:ext cx="36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CA1F527-ED37-48F3-A045-277BE4D0C94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70034" y="9784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E06CCCF-0E3B-49A6-A1BB-3E5F1DFB2D28}"/>
                    </a:ext>
                  </a:extLst>
                </p14:cNvPr>
                <p14:cNvContentPartPr/>
                <p14:nvPr/>
              </p14:nvContentPartPr>
              <p14:xfrm>
                <a:off x="8385794" y="968344"/>
                <a:ext cx="179280" cy="200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E06CCCF-0E3B-49A6-A1BB-3E5F1DFB2D2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376794" y="959704"/>
                  <a:ext cx="196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CEB3366-E6AA-412F-956B-C07BB96C18A3}"/>
                    </a:ext>
                  </a:extLst>
                </p14:cNvPr>
                <p14:cNvContentPartPr/>
                <p14:nvPr/>
              </p14:nvContentPartPr>
              <p14:xfrm>
                <a:off x="8702234" y="1037824"/>
                <a:ext cx="36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CEB3366-E6AA-412F-956B-C07BB96C18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93594" y="10288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091BE42-7427-43B8-892F-9AC5A0BE1147}"/>
                    </a:ext>
                  </a:extLst>
                </p14:cNvPr>
                <p14:cNvContentPartPr/>
                <p14:nvPr/>
              </p14:nvContentPartPr>
              <p14:xfrm>
                <a:off x="8668754" y="1009384"/>
                <a:ext cx="161280" cy="138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091BE42-7427-43B8-892F-9AC5A0BE114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60114" y="1000384"/>
                  <a:ext cx="178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376CD80-288D-48C5-91BE-3D912907A508}"/>
                    </a:ext>
                  </a:extLst>
                </p14:cNvPr>
                <p14:cNvContentPartPr/>
                <p14:nvPr/>
              </p14:nvContentPartPr>
              <p14:xfrm>
                <a:off x="8974034" y="879424"/>
                <a:ext cx="86760" cy="261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376CD80-288D-48C5-91BE-3D912907A50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65394" y="870784"/>
                  <a:ext cx="1044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2029556-242B-43E5-9FD8-038192EB9ABE}"/>
                    </a:ext>
                  </a:extLst>
                </p14:cNvPr>
                <p14:cNvContentPartPr/>
                <p14:nvPr/>
              </p14:nvContentPartPr>
              <p14:xfrm>
                <a:off x="9172754" y="807784"/>
                <a:ext cx="170640" cy="353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2029556-242B-43E5-9FD8-038192EB9AB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64114" y="798784"/>
                  <a:ext cx="1882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627D42B-92D7-4D5C-BFAD-B5DB67B35B25}"/>
                    </a:ext>
                  </a:extLst>
                </p14:cNvPr>
                <p14:cNvContentPartPr/>
                <p14:nvPr/>
              </p14:nvContentPartPr>
              <p14:xfrm>
                <a:off x="9084194" y="973024"/>
                <a:ext cx="295200" cy="47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627D42B-92D7-4D5C-BFAD-B5DB67B35B2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075554" y="964384"/>
                  <a:ext cx="3128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AA92A87-C67B-4F72-A5D3-59A79CDAAB51}"/>
                    </a:ext>
                  </a:extLst>
                </p14:cNvPr>
                <p14:cNvContentPartPr/>
                <p14:nvPr/>
              </p14:nvContentPartPr>
              <p14:xfrm>
                <a:off x="9340154" y="992464"/>
                <a:ext cx="130320" cy="189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AA92A87-C67B-4F72-A5D3-59A79CDAAB5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331514" y="983824"/>
                  <a:ext cx="14796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409CC01-970C-4697-B7E1-D4DAA3EA9D2D}"/>
              </a:ext>
            </a:extLst>
          </p:cNvPr>
          <p:cNvGrpSpPr/>
          <p:nvPr/>
        </p:nvGrpSpPr>
        <p:grpSpPr>
          <a:xfrm>
            <a:off x="9795914" y="949984"/>
            <a:ext cx="473400" cy="241920"/>
            <a:chOff x="9795914" y="949984"/>
            <a:chExt cx="47340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DF01566-51F9-4F76-9B30-182C998BC502}"/>
                    </a:ext>
                  </a:extLst>
                </p14:cNvPr>
                <p14:cNvContentPartPr/>
                <p14:nvPr/>
              </p14:nvContentPartPr>
              <p14:xfrm>
                <a:off x="9795914" y="1041064"/>
                <a:ext cx="66240" cy="131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DF01566-51F9-4F76-9B30-182C998BC50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87274" y="1032064"/>
                  <a:ext cx="83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6F0E0B8-5536-4DDD-97D7-A4EC3DD9229A}"/>
                    </a:ext>
                  </a:extLst>
                </p14:cNvPr>
                <p14:cNvContentPartPr/>
                <p14:nvPr/>
              </p14:nvContentPartPr>
              <p14:xfrm>
                <a:off x="9916154" y="949984"/>
                <a:ext cx="1080" cy="8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6F0E0B8-5536-4DDD-97D7-A4EC3DD9229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907154" y="940984"/>
                  <a:ext cx="18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F170AA6-6B2A-4D2D-AF76-A7E09D59D309}"/>
                    </a:ext>
                  </a:extLst>
                </p14:cNvPr>
                <p14:cNvContentPartPr/>
                <p14:nvPr/>
              </p14:nvContentPartPr>
              <p14:xfrm>
                <a:off x="9956834" y="994984"/>
                <a:ext cx="312480" cy="196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F170AA6-6B2A-4D2D-AF76-A7E09D59D30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948194" y="986344"/>
                  <a:ext cx="33012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639E7CF-06ED-4921-910F-7821AEBE9FB3}"/>
              </a:ext>
            </a:extLst>
          </p:cNvPr>
          <p:cNvGrpSpPr/>
          <p:nvPr/>
        </p:nvGrpSpPr>
        <p:grpSpPr>
          <a:xfrm>
            <a:off x="739754" y="1757464"/>
            <a:ext cx="761040" cy="226800"/>
            <a:chOff x="739754" y="1757464"/>
            <a:chExt cx="76104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AE63DCD-F5C6-461A-B067-4E195045AE04}"/>
                    </a:ext>
                  </a:extLst>
                </p14:cNvPr>
                <p14:cNvContentPartPr/>
                <p14:nvPr/>
              </p14:nvContentPartPr>
              <p14:xfrm>
                <a:off x="739754" y="1773304"/>
                <a:ext cx="227880" cy="210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AE63DCD-F5C6-461A-B067-4E195045AE0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1114" y="1764304"/>
                  <a:ext cx="2455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ABE0240-8EFE-4BF1-B401-E9C495BE5039}"/>
                    </a:ext>
                  </a:extLst>
                </p14:cNvPr>
                <p14:cNvContentPartPr/>
                <p14:nvPr/>
              </p14:nvContentPartPr>
              <p14:xfrm>
                <a:off x="1016954" y="1805344"/>
                <a:ext cx="203040" cy="156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ABE0240-8EFE-4BF1-B401-E9C495BE503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08314" y="1796704"/>
                  <a:ext cx="220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13742D2-91E4-4987-84F9-DA45F37CDF9D}"/>
                    </a:ext>
                  </a:extLst>
                </p14:cNvPr>
                <p14:cNvContentPartPr/>
                <p14:nvPr/>
              </p14:nvContentPartPr>
              <p14:xfrm>
                <a:off x="1285154" y="1757464"/>
                <a:ext cx="215640" cy="209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13742D2-91E4-4987-84F9-DA45F37CDF9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276154" y="1748464"/>
                  <a:ext cx="23328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337D2A4-E3A8-4F06-8254-F6BA4F1209CA}"/>
                  </a:ext>
                </a:extLst>
              </p14:cNvPr>
              <p14:cNvContentPartPr/>
              <p14:nvPr/>
            </p14:nvContentPartPr>
            <p14:xfrm>
              <a:off x="1988234" y="1758544"/>
              <a:ext cx="151920" cy="1792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337D2A4-E3A8-4F06-8254-F6BA4F1209C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979594" y="1749544"/>
                <a:ext cx="169560" cy="19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3B32B88-1729-4686-9D3C-AED96F276848}"/>
              </a:ext>
            </a:extLst>
          </p:cNvPr>
          <p:cNvGrpSpPr/>
          <p:nvPr/>
        </p:nvGrpSpPr>
        <p:grpSpPr>
          <a:xfrm>
            <a:off x="2371994" y="1406104"/>
            <a:ext cx="276120" cy="491760"/>
            <a:chOff x="2371994" y="1406104"/>
            <a:chExt cx="276120" cy="49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984C729-13B8-4E1E-979C-7B4C514B7D03}"/>
                    </a:ext>
                  </a:extLst>
                </p14:cNvPr>
                <p14:cNvContentPartPr/>
                <p14:nvPr/>
              </p14:nvContentPartPr>
              <p14:xfrm>
                <a:off x="2371994" y="1406104"/>
                <a:ext cx="241200" cy="491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984C729-13B8-4E1E-979C-7B4C514B7D0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363354" y="1397464"/>
                  <a:ext cx="25884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C3D21E1-9BB9-488B-85ED-E1A698D3D769}"/>
                    </a:ext>
                  </a:extLst>
                </p14:cNvPr>
                <p14:cNvContentPartPr/>
                <p14:nvPr/>
              </p14:nvContentPartPr>
              <p14:xfrm>
                <a:off x="2380994" y="1709944"/>
                <a:ext cx="267120" cy="84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3D21E1-9BB9-488B-85ED-E1A698D3D76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372354" y="1701304"/>
                  <a:ext cx="28476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A8854A5-1093-41E9-9180-3F4B0499C9CB}"/>
              </a:ext>
            </a:extLst>
          </p:cNvPr>
          <p:cNvGrpSpPr/>
          <p:nvPr/>
        </p:nvGrpSpPr>
        <p:grpSpPr>
          <a:xfrm>
            <a:off x="2969954" y="1392424"/>
            <a:ext cx="2568960" cy="695520"/>
            <a:chOff x="2969954" y="1392424"/>
            <a:chExt cx="2568960" cy="69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78A706D-5012-432F-A136-0D949C809780}"/>
                    </a:ext>
                  </a:extLst>
                </p14:cNvPr>
                <p14:cNvContentPartPr/>
                <p14:nvPr/>
              </p14:nvContentPartPr>
              <p14:xfrm>
                <a:off x="2969954" y="1567024"/>
                <a:ext cx="143280" cy="261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78A706D-5012-432F-A136-0D949C80978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960954" y="1558384"/>
                  <a:ext cx="160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992CE9-1D02-43C5-AFAA-EE7748BBB2F4}"/>
                    </a:ext>
                  </a:extLst>
                </p14:cNvPr>
                <p14:cNvContentPartPr/>
                <p14:nvPr/>
              </p14:nvContentPartPr>
              <p14:xfrm>
                <a:off x="2999834" y="1598704"/>
                <a:ext cx="326160" cy="171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992CE9-1D02-43C5-AFAA-EE7748BBB2F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90834" y="1590064"/>
                  <a:ext cx="343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5CEC927-D81F-4074-AF7B-EACFE620A033}"/>
                    </a:ext>
                  </a:extLst>
                </p14:cNvPr>
                <p14:cNvContentPartPr/>
                <p14:nvPr/>
              </p14:nvContentPartPr>
              <p14:xfrm>
                <a:off x="3053834" y="1746304"/>
                <a:ext cx="230400" cy="99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5CEC927-D81F-4074-AF7B-EACFE620A03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045194" y="1737304"/>
                  <a:ext cx="248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0CC91DB-91E1-4DBB-B529-3D84B91B1D7B}"/>
                    </a:ext>
                  </a:extLst>
                </p14:cNvPr>
                <p14:cNvContentPartPr/>
                <p14:nvPr/>
              </p14:nvContentPartPr>
              <p14:xfrm>
                <a:off x="3500594" y="1745584"/>
                <a:ext cx="192240" cy="342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0CC91DB-91E1-4DBB-B529-3D84B91B1D7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91954" y="1736584"/>
                  <a:ext cx="2098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C24FC37-4EC8-4E7C-8D04-F2457B9A437B}"/>
                    </a:ext>
                  </a:extLst>
                </p14:cNvPr>
                <p14:cNvContentPartPr/>
                <p14:nvPr/>
              </p14:nvContentPartPr>
              <p14:xfrm>
                <a:off x="3631274" y="1605544"/>
                <a:ext cx="263880" cy="217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C24FC37-4EC8-4E7C-8D04-F2457B9A437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622274" y="1596544"/>
                  <a:ext cx="281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14FCEC6-37CB-49A1-A31E-391B6783089A}"/>
                    </a:ext>
                  </a:extLst>
                </p14:cNvPr>
                <p14:cNvContentPartPr/>
                <p14:nvPr/>
              </p14:nvContentPartPr>
              <p14:xfrm>
                <a:off x="3942674" y="1662784"/>
                <a:ext cx="130680" cy="158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14FCEC6-37CB-49A1-A31E-391B6783089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933674" y="1654144"/>
                  <a:ext cx="1483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2EF36D0-B01D-41EF-9B6E-304020B3B5E6}"/>
                    </a:ext>
                  </a:extLst>
                </p14:cNvPr>
                <p14:cNvContentPartPr/>
                <p14:nvPr/>
              </p14:nvContentPartPr>
              <p14:xfrm>
                <a:off x="4177394" y="1604104"/>
                <a:ext cx="145800" cy="183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2EF36D0-B01D-41EF-9B6E-304020B3B5E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68394" y="1595104"/>
                  <a:ext cx="1634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4AD01A3-3F46-444A-A86C-4A1510CEFD6D}"/>
                    </a:ext>
                  </a:extLst>
                </p14:cNvPr>
                <p14:cNvContentPartPr/>
                <p14:nvPr/>
              </p14:nvContentPartPr>
              <p14:xfrm>
                <a:off x="4295474" y="1582504"/>
                <a:ext cx="250560" cy="225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4AD01A3-3F46-444A-A86C-4A1510CEFD6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286834" y="1573504"/>
                  <a:ext cx="2682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B401ACE-8E85-4560-967A-55EED78B694C}"/>
                    </a:ext>
                  </a:extLst>
                </p14:cNvPr>
                <p14:cNvContentPartPr/>
                <p14:nvPr/>
              </p14:nvContentPartPr>
              <p14:xfrm>
                <a:off x="4604354" y="1675744"/>
                <a:ext cx="41040" cy="110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B401ACE-8E85-4560-967A-55EED78B694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595714" y="1666744"/>
                  <a:ext cx="58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8B5CA72-23AF-44C5-B1B9-D0B612C36B8A}"/>
                    </a:ext>
                  </a:extLst>
                </p14:cNvPr>
                <p14:cNvContentPartPr/>
                <p14:nvPr/>
              </p14:nvContentPartPr>
              <p14:xfrm>
                <a:off x="4849874" y="1392424"/>
                <a:ext cx="205920" cy="445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8B5CA72-23AF-44C5-B1B9-D0B612C36B8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841234" y="1383424"/>
                  <a:ext cx="2235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B4932B9-8123-4BAF-99A2-4E6825092170}"/>
                    </a:ext>
                  </a:extLst>
                </p14:cNvPr>
                <p14:cNvContentPartPr/>
                <p14:nvPr/>
              </p14:nvContentPartPr>
              <p14:xfrm>
                <a:off x="5133914" y="1452184"/>
                <a:ext cx="181800" cy="362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B4932B9-8123-4BAF-99A2-4E682509217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25274" y="1443544"/>
                  <a:ext cx="1994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3E3A9A3-090B-43D8-AAE5-8A4D31E28238}"/>
                    </a:ext>
                  </a:extLst>
                </p14:cNvPr>
                <p14:cNvContentPartPr/>
                <p14:nvPr/>
              </p14:nvContentPartPr>
              <p14:xfrm>
                <a:off x="5354954" y="1658824"/>
                <a:ext cx="183960" cy="189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3E3A9A3-090B-43D8-AAE5-8A4D31E2823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45954" y="1650184"/>
                  <a:ext cx="20160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D2CC6AC-258A-438A-BEE4-0EA91DA3F046}"/>
              </a:ext>
            </a:extLst>
          </p:cNvPr>
          <p:cNvGrpSpPr/>
          <p:nvPr/>
        </p:nvGrpSpPr>
        <p:grpSpPr>
          <a:xfrm>
            <a:off x="5868314" y="1424464"/>
            <a:ext cx="2176920" cy="453600"/>
            <a:chOff x="5868314" y="1424464"/>
            <a:chExt cx="2176920" cy="4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F0D952-5F4E-4B2B-BA42-EE08AD2578CB}"/>
                    </a:ext>
                  </a:extLst>
                </p14:cNvPr>
                <p14:cNvContentPartPr/>
                <p14:nvPr/>
              </p14:nvContentPartPr>
              <p14:xfrm>
                <a:off x="5889554" y="1774744"/>
                <a:ext cx="33840" cy="64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F0D952-5F4E-4B2B-BA42-EE08AD2578C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880554" y="1765744"/>
                  <a:ext cx="51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E21B942-D890-4823-A36E-B9D07CCD5E35}"/>
                    </a:ext>
                  </a:extLst>
                </p14:cNvPr>
                <p14:cNvContentPartPr/>
                <p14:nvPr/>
              </p14:nvContentPartPr>
              <p14:xfrm>
                <a:off x="5868314" y="1688704"/>
                <a:ext cx="225720" cy="176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E21B942-D890-4823-A36E-B9D07CCD5E3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59674" y="1679704"/>
                  <a:ext cx="243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1F991AD-B950-49C4-99E7-EDBD1C431C98}"/>
                    </a:ext>
                  </a:extLst>
                </p14:cNvPr>
                <p14:cNvContentPartPr/>
                <p14:nvPr/>
              </p14:nvContentPartPr>
              <p14:xfrm>
                <a:off x="6187274" y="1686184"/>
                <a:ext cx="170280" cy="185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1F991AD-B950-49C4-99E7-EDBD1C431C9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178634" y="1677544"/>
                  <a:ext cx="1879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F26E215-0C19-4237-B948-8E387F0C2558}"/>
                    </a:ext>
                  </a:extLst>
                </p14:cNvPr>
                <p14:cNvContentPartPr/>
                <p14:nvPr/>
              </p14:nvContentPartPr>
              <p14:xfrm>
                <a:off x="6538274" y="1424464"/>
                <a:ext cx="203040" cy="453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F26E215-0C19-4237-B948-8E387F0C255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529634" y="1415464"/>
                  <a:ext cx="2206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EEE5BB5-FF6A-4E4F-8722-BCF77D7ACC9F}"/>
                    </a:ext>
                  </a:extLst>
                </p14:cNvPr>
                <p14:cNvContentPartPr/>
                <p14:nvPr/>
              </p14:nvContentPartPr>
              <p14:xfrm>
                <a:off x="6478874" y="1636144"/>
                <a:ext cx="370800" cy="45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EEE5BB5-FF6A-4E4F-8722-BCF77D7ACC9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470234" y="1627144"/>
                  <a:ext cx="3884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8099302-5A7F-4181-AD93-536A66DB4090}"/>
                    </a:ext>
                  </a:extLst>
                </p14:cNvPr>
                <p14:cNvContentPartPr/>
                <p14:nvPr/>
              </p14:nvContentPartPr>
              <p14:xfrm>
                <a:off x="6797474" y="1666744"/>
                <a:ext cx="127800" cy="174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8099302-5A7F-4181-AD93-536A66DB409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788474" y="1657744"/>
                  <a:ext cx="1454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1709ABA-C8A1-4EA5-9533-2145730A1FA4}"/>
                    </a:ext>
                  </a:extLst>
                </p14:cNvPr>
                <p14:cNvContentPartPr/>
                <p14:nvPr/>
              </p14:nvContentPartPr>
              <p14:xfrm>
                <a:off x="6974954" y="1691944"/>
                <a:ext cx="138960" cy="160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1709ABA-C8A1-4EA5-9533-2145730A1FA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966314" y="1682944"/>
                  <a:ext cx="156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5AA5981-6DDE-4190-9114-CA1EB2822D7A}"/>
                    </a:ext>
                  </a:extLst>
                </p14:cNvPr>
                <p14:cNvContentPartPr/>
                <p14:nvPr/>
              </p14:nvContentPartPr>
              <p14:xfrm>
                <a:off x="7185194" y="1667464"/>
                <a:ext cx="348120" cy="169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5AA5981-6DDE-4190-9114-CA1EB2822D7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176554" y="1658464"/>
                  <a:ext cx="365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72E3FD5-9207-4AFB-8E3D-373E8415ABE1}"/>
                    </a:ext>
                  </a:extLst>
                </p14:cNvPr>
                <p14:cNvContentPartPr/>
                <p14:nvPr/>
              </p14:nvContentPartPr>
              <p14:xfrm>
                <a:off x="7612874" y="1649104"/>
                <a:ext cx="176400" cy="159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72E3FD5-9207-4AFB-8E3D-373E8415ABE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604234" y="1640104"/>
                  <a:ext cx="194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94AF9BD-4D30-433E-BFCD-4796A23EF4A2}"/>
                    </a:ext>
                  </a:extLst>
                </p14:cNvPr>
                <p14:cNvContentPartPr/>
                <p14:nvPr/>
              </p14:nvContentPartPr>
              <p14:xfrm>
                <a:off x="7894394" y="1631824"/>
                <a:ext cx="150840" cy="217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94AF9BD-4D30-433E-BFCD-4796A23EF4A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85754" y="1622824"/>
                  <a:ext cx="168480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6D00DA0-2F31-40B4-BAC0-3DB3F6C33FAD}"/>
                  </a:ext>
                </a:extLst>
              </p14:cNvPr>
              <p14:cNvContentPartPr/>
              <p14:nvPr/>
            </p14:nvContentPartPr>
            <p14:xfrm>
              <a:off x="8185274" y="1853224"/>
              <a:ext cx="30240" cy="100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6D00DA0-2F31-40B4-BAC0-3DB3F6C33FA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176274" y="1844584"/>
                <a:ext cx="4788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4EA1FF-6F07-4AE7-B204-EFE0EC4732B4}"/>
              </a:ext>
            </a:extLst>
          </p:cNvPr>
          <p:cNvGrpSpPr/>
          <p:nvPr/>
        </p:nvGrpSpPr>
        <p:grpSpPr>
          <a:xfrm>
            <a:off x="8499194" y="1439224"/>
            <a:ext cx="3376440" cy="582480"/>
            <a:chOff x="8499194" y="1439224"/>
            <a:chExt cx="3376440" cy="58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6501D44-8F09-430C-8F61-1D743A78C36F}"/>
                    </a:ext>
                  </a:extLst>
                </p14:cNvPr>
                <p14:cNvContentPartPr/>
                <p14:nvPr/>
              </p14:nvContentPartPr>
              <p14:xfrm>
                <a:off x="8499194" y="1506544"/>
                <a:ext cx="293760" cy="364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6501D44-8F09-430C-8F61-1D743A78C36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490554" y="1497904"/>
                  <a:ext cx="3114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9227D74-92C6-4A77-B442-D1B3F6B98BEA}"/>
                    </a:ext>
                  </a:extLst>
                </p14:cNvPr>
                <p14:cNvContentPartPr/>
                <p14:nvPr/>
              </p14:nvContentPartPr>
              <p14:xfrm>
                <a:off x="8840834" y="1680784"/>
                <a:ext cx="195480" cy="166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9227D74-92C6-4A77-B442-D1B3F6B98BE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831834" y="1671784"/>
                  <a:ext cx="2131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E7FEA23-1A01-4DF7-A6F5-E0586113BBDF}"/>
                    </a:ext>
                  </a:extLst>
                </p14:cNvPr>
                <p14:cNvContentPartPr/>
                <p14:nvPr/>
              </p14:nvContentPartPr>
              <p14:xfrm>
                <a:off x="9207674" y="1439224"/>
                <a:ext cx="243720" cy="397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E7FEA23-1A01-4DF7-A6F5-E0586113BBD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199034" y="1430224"/>
                  <a:ext cx="2613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B133707-FBA2-4173-944B-96C125B14393}"/>
                    </a:ext>
                  </a:extLst>
                </p14:cNvPr>
                <p14:cNvContentPartPr/>
                <p14:nvPr/>
              </p14:nvContentPartPr>
              <p14:xfrm>
                <a:off x="9154034" y="1643344"/>
                <a:ext cx="316080" cy="45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B133707-FBA2-4173-944B-96C125B1439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145034" y="1634704"/>
                  <a:ext cx="3337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0D2D286-E2B6-4C02-8774-FFE011144345}"/>
                    </a:ext>
                  </a:extLst>
                </p14:cNvPr>
                <p14:cNvContentPartPr/>
                <p14:nvPr/>
              </p14:nvContentPartPr>
              <p14:xfrm>
                <a:off x="9683234" y="1567024"/>
                <a:ext cx="147960" cy="218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0D2D286-E2B6-4C02-8774-FFE01114434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674594" y="1558024"/>
                  <a:ext cx="165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D37D93B-1736-45D4-A9CD-6F64BDA446F3}"/>
                    </a:ext>
                  </a:extLst>
                </p14:cNvPr>
                <p14:cNvContentPartPr/>
                <p14:nvPr/>
              </p14:nvContentPartPr>
              <p14:xfrm>
                <a:off x="9632474" y="1545784"/>
                <a:ext cx="243360" cy="233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D37D93B-1736-45D4-A9CD-6F64BDA446F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623474" y="1537144"/>
                  <a:ext cx="261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4AD1772-866A-49C0-880A-1FA91F0243D9}"/>
                    </a:ext>
                  </a:extLst>
                </p14:cNvPr>
                <p14:cNvContentPartPr/>
                <p14:nvPr/>
              </p14:nvContentPartPr>
              <p14:xfrm>
                <a:off x="9901754" y="1830184"/>
                <a:ext cx="24120" cy="114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4AD1772-866A-49C0-880A-1FA91F0243D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893114" y="1821544"/>
                  <a:ext cx="417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7600F63-16B5-4AAC-B2EA-EB2C990BEC3B}"/>
                    </a:ext>
                  </a:extLst>
                </p14:cNvPr>
                <p14:cNvContentPartPr/>
                <p14:nvPr/>
              </p14:nvContentPartPr>
              <p14:xfrm>
                <a:off x="10046834" y="1851424"/>
                <a:ext cx="79560" cy="115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7600F63-16B5-4AAC-B2EA-EB2C990BEC3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037834" y="1842784"/>
                  <a:ext cx="97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A10E4DB-ACBA-4D34-AF4E-4BBEA97F12B4}"/>
                    </a:ext>
                  </a:extLst>
                </p14:cNvPr>
                <p14:cNvContentPartPr/>
                <p14:nvPr/>
              </p14:nvContentPartPr>
              <p14:xfrm>
                <a:off x="10255634" y="1606624"/>
                <a:ext cx="135720" cy="208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A10E4DB-ACBA-4D34-AF4E-4BBEA97F12B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246994" y="1597624"/>
                  <a:ext cx="1533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AED94CA-B986-47B0-A965-6E5FFBBB7B9D}"/>
                    </a:ext>
                  </a:extLst>
                </p14:cNvPr>
                <p14:cNvContentPartPr/>
                <p14:nvPr/>
              </p14:nvContentPartPr>
              <p14:xfrm>
                <a:off x="10236554" y="1558744"/>
                <a:ext cx="189000" cy="2293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AED94CA-B986-47B0-A965-6E5FFBBB7B9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227914" y="1550104"/>
                  <a:ext cx="2066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1D16CEF-2CAB-410F-AA5C-12F735A4EC70}"/>
                    </a:ext>
                  </a:extLst>
                </p14:cNvPr>
                <p14:cNvContentPartPr/>
                <p14:nvPr/>
              </p14:nvContentPartPr>
              <p14:xfrm>
                <a:off x="10454714" y="1804984"/>
                <a:ext cx="123840" cy="127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1D16CEF-2CAB-410F-AA5C-12F735A4EC7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445714" y="1796344"/>
                  <a:ext cx="141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99697C2-1BA1-4E1F-A8F0-9FCA49B42A35}"/>
                    </a:ext>
                  </a:extLst>
                </p14:cNvPr>
                <p14:cNvContentPartPr/>
                <p14:nvPr/>
              </p14:nvContentPartPr>
              <p14:xfrm>
                <a:off x="10658114" y="1806784"/>
                <a:ext cx="95400" cy="214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99697C2-1BA1-4E1F-A8F0-9FCA49B42A3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649474" y="1798144"/>
                  <a:ext cx="1130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C3B9206-9148-4F32-A6FB-3FA90603B1AB}"/>
                    </a:ext>
                  </a:extLst>
                </p14:cNvPr>
                <p14:cNvContentPartPr/>
                <p14:nvPr/>
              </p14:nvContentPartPr>
              <p14:xfrm>
                <a:off x="10864394" y="1756024"/>
                <a:ext cx="13680" cy="7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C3B9206-9148-4F32-A6FB-3FA90603B1A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855394" y="1747024"/>
                  <a:ext cx="313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72AC2DD-8B0D-4F54-937D-9F471557FCEE}"/>
                    </a:ext>
                  </a:extLst>
                </p14:cNvPr>
                <p14:cNvContentPartPr/>
                <p14:nvPr/>
              </p14:nvContentPartPr>
              <p14:xfrm>
                <a:off x="10985354" y="1760344"/>
                <a:ext cx="60480" cy="5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72AC2DD-8B0D-4F54-937D-9F471557FCE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976354" y="1751704"/>
                  <a:ext cx="781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A99D8EE-21E5-4F3E-8020-43D7361E5948}"/>
                    </a:ext>
                  </a:extLst>
                </p14:cNvPr>
                <p14:cNvContentPartPr/>
                <p14:nvPr/>
              </p14:nvContentPartPr>
              <p14:xfrm>
                <a:off x="11168234" y="1755304"/>
                <a:ext cx="43560" cy="3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A99D8EE-21E5-4F3E-8020-43D7361E594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159234" y="1746304"/>
                  <a:ext cx="612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EB7EBFF-312C-41FF-AD03-133B9DF20B77}"/>
                    </a:ext>
                  </a:extLst>
                </p14:cNvPr>
                <p14:cNvContentPartPr/>
                <p14:nvPr/>
              </p14:nvContentPartPr>
              <p14:xfrm>
                <a:off x="11252114" y="1895344"/>
                <a:ext cx="64440" cy="112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EB7EBFF-312C-41FF-AD03-133B9DF20B7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243474" y="1886704"/>
                  <a:ext cx="82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9950C24-E1DC-4CEC-B0AB-6C1E8D1EB12C}"/>
                    </a:ext>
                  </a:extLst>
                </p14:cNvPr>
                <p14:cNvContentPartPr/>
                <p14:nvPr/>
              </p14:nvContentPartPr>
              <p14:xfrm>
                <a:off x="11386394" y="1655584"/>
                <a:ext cx="255960" cy="1587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9950C24-E1DC-4CEC-B0AB-6C1E8D1EB12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377394" y="1646944"/>
                  <a:ext cx="273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AA1683F-CD22-4BF2-A1EF-6132FC0C5346}"/>
                    </a:ext>
                  </a:extLst>
                </p14:cNvPr>
                <p14:cNvContentPartPr/>
                <p14:nvPr/>
              </p14:nvContentPartPr>
              <p14:xfrm>
                <a:off x="11386394" y="1630744"/>
                <a:ext cx="254880" cy="187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AA1683F-CD22-4BF2-A1EF-6132FC0C534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77394" y="1622104"/>
                  <a:ext cx="272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3958808-3677-4E01-BE82-B5DEBE11B07D}"/>
                    </a:ext>
                  </a:extLst>
                </p14:cNvPr>
                <p14:cNvContentPartPr/>
                <p14:nvPr/>
              </p14:nvContentPartPr>
              <p14:xfrm>
                <a:off x="11671514" y="1841344"/>
                <a:ext cx="50400" cy="1152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3958808-3677-4E01-BE82-B5DEBE11B07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662514" y="1832344"/>
                  <a:ext cx="680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A9FF732-360E-4166-9CD3-DC94D9EC697D}"/>
                    </a:ext>
                  </a:extLst>
                </p14:cNvPr>
                <p14:cNvContentPartPr/>
                <p14:nvPr/>
              </p14:nvContentPartPr>
              <p14:xfrm>
                <a:off x="11688434" y="1860064"/>
                <a:ext cx="187200" cy="80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A9FF732-360E-4166-9CD3-DC94D9EC697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679434" y="1851064"/>
                  <a:ext cx="204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23B92BE-2CBC-473A-8E95-8FC068BF65FE}"/>
                    </a:ext>
                  </a:extLst>
                </p14:cNvPr>
                <p14:cNvContentPartPr/>
                <p14:nvPr/>
              </p14:nvContentPartPr>
              <p14:xfrm>
                <a:off x="11721194" y="1927024"/>
                <a:ext cx="150840" cy="68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23B92BE-2CBC-473A-8E95-8FC068BF65F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712554" y="1918384"/>
                  <a:ext cx="16848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3FFCF94-8248-4C2D-8688-E7EBF677B3E3}"/>
              </a:ext>
            </a:extLst>
          </p:cNvPr>
          <p:cNvGrpSpPr/>
          <p:nvPr/>
        </p:nvGrpSpPr>
        <p:grpSpPr>
          <a:xfrm>
            <a:off x="784034" y="2229784"/>
            <a:ext cx="441000" cy="392400"/>
            <a:chOff x="784034" y="2229784"/>
            <a:chExt cx="441000" cy="39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7F6B32C-EE31-436E-8EDC-F909FD7A5148}"/>
                    </a:ext>
                  </a:extLst>
                </p14:cNvPr>
                <p14:cNvContentPartPr/>
                <p14:nvPr/>
              </p14:nvContentPartPr>
              <p14:xfrm>
                <a:off x="784034" y="2229784"/>
                <a:ext cx="205560" cy="392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7F6B32C-EE31-436E-8EDC-F909FD7A514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75034" y="2220784"/>
                  <a:ext cx="2232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68C5605-EF37-4827-A6E7-487C649B70AE}"/>
                    </a:ext>
                  </a:extLst>
                </p14:cNvPr>
                <p14:cNvContentPartPr/>
                <p14:nvPr/>
              </p14:nvContentPartPr>
              <p14:xfrm>
                <a:off x="1027034" y="2404384"/>
                <a:ext cx="198000" cy="167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68C5605-EF37-4827-A6E7-487C649B70A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18034" y="2395384"/>
                  <a:ext cx="21564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D07F042-975D-4396-9344-3156B849B6B8}"/>
              </a:ext>
            </a:extLst>
          </p:cNvPr>
          <p:cNvGrpSpPr/>
          <p:nvPr/>
        </p:nvGrpSpPr>
        <p:grpSpPr>
          <a:xfrm>
            <a:off x="1745234" y="2137264"/>
            <a:ext cx="804600" cy="444240"/>
            <a:chOff x="1745234" y="2137264"/>
            <a:chExt cx="80460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D332927-921D-40D0-98D9-6C6CCE563527}"/>
                    </a:ext>
                  </a:extLst>
                </p14:cNvPr>
                <p14:cNvContentPartPr/>
                <p14:nvPr/>
              </p14:nvContentPartPr>
              <p14:xfrm>
                <a:off x="1787714" y="2139064"/>
                <a:ext cx="235080" cy="442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D332927-921D-40D0-98D9-6C6CCE56352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779074" y="2130424"/>
                  <a:ext cx="2527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9B6ED0C-CE4D-4D18-A8EB-2C472180BE17}"/>
                    </a:ext>
                  </a:extLst>
                </p14:cNvPr>
                <p14:cNvContentPartPr/>
                <p14:nvPr/>
              </p14:nvContentPartPr>
              <p14:xfrm>
                <a:off x="1745234" y="2334184"/>
                <a:ext cx="336600" cy="87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9B6ED0C-CE4D-4D18-A8EB-2C472180BE1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736234" y="2325544"/>
                  <a:ext cx="354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9745040-25C1-4AFA-9C17-71AAD0CE0ACA}"/>
                    </a:ext>
                  </a:extLst>
                </p14:cNvPr>
                <p14:cNvContentPartPr/>
                <p14:nvPr/>
              </p14:nvContentPartPr>
              <p14:xfrm>
                <a:off x="2050514" y="2137264"/>
                <a:ext cx="214200" cy="392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9745040-25C1-4AFA-9C17-71AAD0CE0AC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041514" y="2128264"/>
                  <a:ext cx="2318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965B028-D1BE-4B3F-B12D-89093AE31B92}"/>
                    </a:ext>
                  </a:extLst>
                </p14:cNvPr>
                <p14:cNvContentPartPr/>
                <p14:nvPr/>
              </p14:nvContentPartPr>
              <p14:xfrm>
                <a:off x="2367314" y="2301064"/>
                <a:ext cx="182520" cy="1767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965B028-D1BE-4B3F-B12D-89093AE31B9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58674" y="2292424"/>
                  <a:ext cx="20016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4B7D955-1512-491B-BD7E-28DB38F7BAAA}"/>
              </a:ext>
            </a:extLst>
          </p:cNvPr>
          <p:cNvGrpSpPr/>
          <p:nvPr/>
        </p:nvGrpSpPr>
        <p:grpSpPr>
          <a:xfrm>
            <a:off x="2885354" y="2097304"/>
            <a:ext cx="1617480" cy="421200"/>
            <a:chOff x="2885354" y="2097304"/>
            <a:chExt cx="1617480" cy="4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25F9932-43D0-40F4-9F74-7EFA5D2EAEED}"/>
                    </a:ext>
                  </a:extLst>
                </p14:cNvPr>
                <p14:cNvContentPartPr/>
                <p14:nvPr/>
              </p14:nvContentPartPr>
              <p14:xfrm>
                <a:off x="2885354" y="2287384"/>
                <a:ext cx="240480" cy="2052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25F9932-43D0-40F4-9F74-7EFA5D2EAEE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876714" y="2278384"/>
                  <a:ext cx="258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8E4C9E4-9BA9-465A-B01D-ACCD7A5FB533}"/>
                    </a:ext>
                  </a:extLst>
                </p14:cNvPr>
                <p14:cNvContentPartPr/>
                <p14:nvPr/>
              </p14:nvContentPartPr>
              <p14:xfrm>
                <a:off x="3177314" y="2351104"/>
                <a:ext cx="191160" cy="156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8E4C9E4-9BA9-465A-B01D-ACCD7A5FB53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168314" y="2342464"/>
                  <a:ext cx="208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862533D-F657-43EA-BCB0-2AFC9466A896}"/>
                    </a:ext>
                  </a:extLst>
                </p14:cNvPr>
                <p14:cNvContentPartPr/>
                <p14:nvPr/>
              </p14:nvContentPartPr>
              <p14:xfrm>
                <a:off x="3386114" y="2344624"/>
                <a:ext cx="272880" cy="1486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862533D-F657-43EA-BCB0-2AFC9466A89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377114" y="2335624"/>
                  <a:ext cx="290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5F579CD-4686-461F-B882-4595CCD1216D}"/>
                    </a:ext>
                  </a:extLst>
                </p14:cNvPr>
                <p14:cNvContentPartPr/>
                <p14:nvPr/>
              </p14:nvContentPartPr>
              <p14:xfrm>
                <a:off x="3746474" y="2097304"/>
                <a:ext cx="208440" cy="421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5F579CD-4686-461F-B882-4595CCD1216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737474" y="2088304"/>
                  <a:ext cx="22608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85E5EDE-D60C-496E-8A8E-30475171E2D7}"/>
                    </a:ext>
                  </a:extLst>
                </p14:cNvPr>
                <p14:cNvContentPartPr/>
                <p14:nvPr/>
              </p14:nvContentPartPr>
              <p14:xfrm>
                <a:off x="3997754" y="2339584"/>
                <a:ext cx="206280" cy="167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85E5EDE-D60C-496E-8A8E-30475171E2D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989114" y="2330584"/>
                  <a:ext cx="223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1F5A632-219B-4519-91A7-E616995BDD0C}"/>
                    </a:ext>
                  </a:extLst>
                </p14:cNvPr>
                <p14:cNvContentPartPr/>
                <p14:nvPr/>
              </p14:nvContentPartPr>
              <p14:xfrm>
                <a:off x="4267034" y="2362624"/>
                <a:ext cx="235800" cy="1371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1F5A632-219B-4519-91A7-E616995BDD0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258394" y="2353984"/>
                  <a:ext cx="25344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4619CD5-016C-4507-9F59-F96C0CDC06F9}"/>
              </a:ext>
            </a:extLst>
          </p:cNvPr>
          <p:cNvGrpSpPr/>
          <p:nvPr/>
        </p:nvGrpSpPr>
        <p:grpSpPr>
          <a:xfrm>
            <a:off x="4740434" y="2013424"/>
            <a:ext cx="574560" cy="495360"/>
            <a:chOff x="4740434" y="2013424"/>
            <a:chExt cx="574560" cy="49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F49FE6C-3AC8-42D2-9922-18A2F3D8FE6D}"/>
                    </a:ext>
                  </a:extLst>
                </p14:cNvPr>
                <p14:cNvContentPartPr/>
                <p14:nvPr/>
              </p14:nvContentPartPr>
              <p14:xfrm>
                <a:off x="4740434" y="2332384"/>
                <a:ext cx="112320" cy="1605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F49FE6C-3AC8-42D2-9922-18A2F3D8FE6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731434" y="2323744"/>
                  <a:ext cx="129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CAE21D3-BDAE-491D-8A60-40059C78FC6A}"/>
                    </a:ext>
                  </a:extLst>
                </p14:cNvPr>
                <p14:cNvContentPartPr/>
                <p14:nvPr/>
              </p14:nvContentPartPr>
              <p14:xfrm>
                <a:off x="5016914" y="2013424"/>
                <a:ext cx="298080" cy="495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CAE21D3-BDAE-491D-8A60-40059C78FC6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007914" y="2004424"/>
                  <a:ext cx="31572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C5F70E5-6A8E-432F-8800-C8068B47B628}"/>
                    </a:ext>
                  </a:extLst>
                </p14:cNvPr>
                <p14:cNvContentPartPr/>
                <p14:nvPr/>
              </p14:nvContentPartPr>
              <p14:xfrm>
                <a:off x="5002874" y="2355784"/>
                <a:ext cx="251640" cy="500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C5F70E5-6A8E-432F-8800-C8068B47B62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994234" y="2346784"/>
                  <a:ext cx="26928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3EC9FD96-07D5-4D49-93EB-44A9CBA4F946}"/>
              </a:ext>
            </a:extLst>
          </p:cNvPr>
          <p:cNvGrpSpPr/>
          <p:nvPr/>
        </p:nvGrpSpPr>
        <p:grpSpPr>
          <a:xfrm>
            <a:off x="5528834" y="2065624"/>
            <a:ext cx="1257840" cy="468000"/>
            <a:chOff x="5528834" y="2065624"/>
            <a:chExt cx="1257840" cy="46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F51B461-168D-44F6-B9C0-0702772B5148}"/>
                    </a:ext>
                  </a:extLst>
                </p14:cNvPr>
                <p14:cNvContentPartPr/>
                <p14:nvPr/>
              </p14:nvContentPartPr>
              <p14:xfrm>
                <a:off x="5528834" y="2065624"/>
                <a:ext cx="313920" cy="4680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F51B461-168D-44F6-B9C0-0702772B514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519834" y="2056984"/>
                  <a:ext cx="3315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F36248B-8AC9-4D83-9F40-D2EB3064C191}"/>
                    </a:ext>
                  </a:extLst>
                </p14:cNvPr>
                <p14:cNvContentPartPr/>
                <p14:nvPr/>
              </p14:nvContentPartPr>
              <p14:xfrm>
                <a:off x="5529554" y="2269744"/>
                <a:ext cx="366120" cy="932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F36248B-8AC9-4D83-9F40-D2EB3064C19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520554" y="2260744"/>
                  <a:ext cx="383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61071B5-670A-4862-A25C-57E0D3442F4E}"/>
                    </a:ext>
                  </a:extLst>
                </p14:cNvPr>
                <p14:cNvContentPartPr/>
                <p14:nvPr/>
              </p14:nvContentPartPr>
              <p14:xfrm>
                <a:off x="5871194" y="2299984"/>
                <a:ext cx="191160" cy="1807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61071B5-670A-4862-A25C-57E0D3442F4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862554" y="2291344"/>
                  <a:ext cx="208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22BB8E7-E067-483C-BCAE-D4B3845D9937}"/>
                    </a:ext>
                  </a:extLst>
                </p14:cNvPr>
                <p14:cNvContentPartPr/>
                <p14:nvPr/>
              </p14:nvContentPartPr>
              <p14:xfrm>
                <a:off x="6078194" y="2211424"/>
                <a:ext cx="226440" cy="2725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22BB8E7-E067-483C-BCAE-D4B3845D993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069194" y="2202784"/>
                  <a:ext cx="2440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7BACF72-C674-4792-8764-1C4F96CEC6F4}"/>
                    </a:ext>
                  </a:extLst>
                </p14:cNvPr>
                <p14:cNvContentPartPr/>
                <p14:nvPr/>
              </p14:nvContentPartPr>
              <p14:xfrm>
                <a:off x="6275474" y="2315824"/>
                <a:ext cx="173520" cy="1314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7BACF72-C674-4792-8764-1C4F96CEC6F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266474" y="2306824"/>
                  <a:ext cx="1911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A09B38D-336F-4A9A-BEF3-3BBC66D6F4B4}"/>
                    </a:ext>
                  </a:extLst>
                </p14:cNvPr>
                <p14:cNvContentPartPr/>
                <p14:nvPr/>
              </p14:nvContentPartPr>
              <p14:xfrm>
                <a:off x="6560954" y="2068504"/>
                <a:ext cx="211320" cy="361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A09B38D-336F-4A9A-BEF3-3BBC66D6F4B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552314" y="2059864"/>
                  <a:ext cx="2289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1A0246E-6BE0-45E1-BEAE-E0725327A6AA}"/>
                    </a:ext>
                  </a:extLst>
                </p14:cNvPr>
                <p14:cNvContentPartPr/>
                <p14:nvPr/>
              </p14:nvContentPartPr>
              <p14:xfrm>
                <a:off x="6626834" y="2269024"/>
                <a:ext cx="159840" cy="212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1A0246E-6BE0-45E1-BEAE-E0725327A6A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618194" y="2260384"/>
                  <a:ext cx="17748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BCDACE6-0DCE-4496-A11B-653584E592BD}"/>
              </a:ext>
            </a:extLst>
          </p:cNvPr>
          <p:cNvGrpSpPr/>
          <p:nvPr/>
        </p:nvGrpSpPr>
        <p:grpSpPr>
          <a:xfrm>
            <a:off x="7096994" y="2044024"/>
            <a:ext cx="1766520" cy="826560"/>
            <a:chOff x="7096994" y="2044024"/>
            <a:chExt cx="1766520" cy="82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A5CB557-E8C2-4C04-A0DA-7F0E03587E4F}"/>
                    </a:ext>
                  </a:extLst>
                </p14:cNvPr>
                <p14:cNvContentPartPr/>
                <p14:nvPr/>
              </p14:nvContentPartPr>
              <p14:xfrm>
                <a:off x="7096994" y="2278744"/>
                <a:ext cx="206640" cy="2052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A5CB557-E8C2-4C04-A0DA-7F0E03587E4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087994" y="2269744"/>
                  <a:ext cx="2242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F80DB45-45A7-43D5-895E-9EF8EC52D0FC}"/>
                    </a:ext>
                  </a:extLst>
                </p14:cNvPr>
                <p14:cNvContentPartPr/>
                <p14:nvPr/>
              </p14:nvContentPartPr>
              <p14:xfrm>
                <a:off x="7277354" y="2297104"/>
                <a:ext cx="223200" cy="1677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F80DB45-45A7-43D5-895E-9EF8EC52D0F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268354" y="2288104"/>
                  <a:ext cx="240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8E1A6A9-4AE9-4696-86E0-78DAB40866E8}"/>
                    </a:ext>
                  </a:extLst>
                </p14:cNvPr>
                <p14:cNvContentPartPr/>
                <p14:nvPr/>
              </p14:nvContentPartPr>
              <p14:xfrm>
                <a:off x="7468514" y="2259304"/>
                <a:ext cx="223200" cy="2235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8E1A6A9-4AE9-4696-86E0-78DAB40866E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459514" y="2250664"/>
                  <a:ext cx="240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4BBDD02-787F-4836-A9C0-F9EB8365C2E7}"/>
                    </a:ext>
                  </a:extLst>
                </p14:cNvPr>
                <p14:cNvContentPartPr/>
                <p14:nvPr/>
              </p14:nvContentPartPr>
              <p14:xfrm>
                <a:off x="7712954" y="2316184"/>
                <a:ext cx="152280" cy="147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4BBDD02-787F-4836-A9C0-F9EB8365C2E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03954" y="2307544"/>
                  <a:ext cx="169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F3005AB-D85D-4772-85F3-4DFF19DFE085}"/>
                    </a:ext>
                  </a:extLst>
                </p14:cNvPr>
                <p14:cNvContentPartPr/>
                <p14:nvPr/>
              </p14:nvContentPartPr>
              <p14:xfrm>
                <a:off x="7948034" y="2140864"/>
                <a:ext cx="215640" cy="3391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F3005AB-D85D-4772-85F3-4DFF19DFE08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939394" y="2132224"/>
                  <a:ext cx="2332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C088F71-4AD7-4B3B-A310-AF205FA8BA9F}"/>
                    </a:ext>
                  </a:extLst>
                </p14:cNvPr>
                <p14:cNvContentPartPr/>
                <p14:nvPr/>
              </p14:nvContentPartPr>
              <p14:xfrm>
                <a:off x="8056034" y="2044024"/>
                <a:ext cx="367560" cy="4503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C088F71-4AD7-4B3B-A310-AF205FA8BA9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047034" y="2035384"/>
                  <a:ext cx="38520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62389C4-B4E6-4556-9D74-7355367E2741}"/>
                    </a:ext>
                  </a:extLst>
                </p14:cNvPr>
                <p14:cNvContentPartPr/>
                <p14:nvPr/>
              </p14:nvContentPartPr>
              <p14:xfrm>
                <a:off x="8317394" y="2345344"/>
                <a:ext cx="59400" cy="1288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62389C4-B4E6-4556-9D74-7355367E274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308394" y="2336344"/>
                  <a:ext cx="770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42A087C-158A-4B42-BA8A-3109B41A0D3B}"/>
                    </a:ext>
                  </a:extLst>
                </p14:cNvPr>
                <p14:cNvContentPartPr/>
                <p14:nvPr/>
              </p14:nvContentPartPr>
              <p14:xfrm>
                <a:off x="8474714" y="2338144"/>
                <a:ext cx="175680" cy="123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42A087C-158A-4B42-BA8A-3109B41A0D3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465714" y="2329504"/>
                  <a:ext cx="193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38AB059-551B-46E3-84B9-0D9F741CD235}"/>
                    </a:ext>
                  </a:extLst>
                </p14:cNvPr>
                <p14:cNvContentPartPr/>
                <p14:nvPr/>
              </p14:nvContentPartPr>
              <p14:xfrm>
                <a:off x="8711594" y="2351464"/>
                <a:ext cx="151920" cy="5191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38AB059-551B-46E3-84B9-0D9F741CD23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702954" y="2342824"/>
                  <a:ext cx="169560" cy="53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106257E-3167-48CF-A251-4723BCBBA827}"/>
              </a:ext>
            </a:extLst>
          </p:cNvPr>
          <p:cNvGrpSpPr/>
          <p:nvPr/>
        </p:nvGrpSpPr>
        <p:grpSpPr>
          <a:xfrm>
            <a:off x="9106154" y="2276224"/>
            <a:ext cx="481680" cy="155880"/>
            <a:chOff x="9106154" y="2276224"/>
            <a:chExt cx="481680" cy="1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874DDEE-CD02-4C68-ADF9-E5723AC5B2FC}"/>
                    </a:ext>
                  </a:extLst>
                </p14:cNvPr>
                <p14:cNvContentPartPr/>
                <p14:nvPr/>
              </p14:nvContentPartPr>
              <p14:xfrm>
                <a:off x="9106154" y="2327704"/>
                <a:ext cx="29520" cy="838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874DDEE-CD02-4C68-ADF9-E5723AC5B2F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097514" y="2319064"/>
                  <a:ext cx="471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87C5352-16DE-4486-9C48-258E3AEA8C76}"/>
                    </a:ext>
                  </a:extLst>
                </p14:cNvPr>
                <p14:cNvContentPartPr/>
                <p14:nvPr/>
              </p14:nvContentPartPr>
              <p14:xfrm>
                <a:off x="9239354" y="2276224"/>
                <a:ext cx="348480" cy="1558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87C5352-16DE-4486-9C48-258E3AEA8C7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230354" y="2267584"/>
                  <a:ext cx="36612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2D8BDC37-BAA8-48DE-817C-7A274382D5FA}"/>
                  </a:ext>
                </a:extLst>
              </p14:cNvPr>
              <p14:cNvContentPartPr/>
              <p14:nvPr/>
            </p14:nvContentPartPr>
            <p14:xfrm>
              <a:off x="8401634" y="3085864"/>
              <a:ext cx="28080" cy="370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2D8BDC37-BAA8-48DE-817C-7A274382D5FA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8392994" y="3077224"/>
                <a:ext cx="457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FA9DEC2-CB8C-4E7B-A07B-6BF3F1665DD8}"/>
                  </a:ext>
                </a:extLst>
              </p14:cNvPr>
              <p14:cNvContentPartPr/>
              <p14:nvPr/>
            </p14:nvContentPartPr>
            <p14:xfrm>
              <a:off x="8762354" y="2924944"/>
              <a:ext cx="139320" cy="16884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FA9DEC2-CB8C-4E7B-A07B-6BF3F1665DD8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8753354" y="2916304"/>
                <a:ext cx="1569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DF5B037F-01A9-4B0C-8756-AB5F92FE3C3A}"/>
                  </a:ext>
                </a:extLst>
              </p14:cNvPr>
              <p14:cNvContentPartPr/>
              <p14:nvPr/>
            </p14:nvContentPartPr>
            <p14:xfrm>
              <a:off x="8717714" y="2857264"/>
              <a:ext cx="389160" cy="6264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DF5B037F-01A9-4B0C-8756-AB5F92FE3C3A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8708714" y="2848264"/>
                <a:ext cx="4068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8356F6C8-30FD-4D82-A9A6-9EA9B83E133C}"/>
                  </a:ext>
                </a:extLst>
              </p14:cNvPr>
              <p14:cNvContentPartPr/>
              <p14:nvPr/>
            </p14:nvContentPartPr>
            <p14:xfrm>
              <a:off x="9066914" y="2764744"/>
              <a:ext cx="208080" cy="3207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8356F6C8-30FD-4D82-A9A6-9EA9B83E133C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9058274" y="2756104"/>
                <a:ext cx="2257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1ED0232E-F04B-4738-83CA-271881ED4952}"/>
                  </a:ext>
                </a:extLst>
              </p14:cNvPr>
              <p14:cNvContentPartPr/>
              <p14:nvPr/>
            </p14:nvContentPartPr>
            <p14:xfrm>
              <a:off x="9309194" y="2929624"/>
              <a:ext cx="178560" cy="14760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1ED0232E-F04B-4738-83CA-271881ED4952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9300554" y="2920984"/>
                <a:ext cx="1962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9F1965B4-AD59-4823-A95F-487D0BF8189C}"/>
                  </a:ext>
                </a:extLst>
              </p14:cNvPr>
              <p14:cNvContentPartPr/>
              <p14:nvPr/>
            </p14:nvContentPartPr>
            <p14:xfrm>
              <a:off x="9694394" y="2917024"/>
              <a:ext cx="216360" cy="14580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9F1965B4-AD59-4823-A95F-487D0BF8189C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9685754" y="2908024"/>
                <a:ext cx="2340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606301E7-CFDE-477C-BDD4-F575EACFE434}"/>
                  </a:ext>
                </a:extLst>
              </p14:cNvPr>
              <p14:cNvContentPartPr/>
              <p14:nvPr/>
            </p14:nvContentPartPr>
            <p14:xfrm>
              <a:off x="9977714" y="2934304"/>
              <a:ext cx="158760" cy="13140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606301E7-CFDE-477C-BDD4-F575EACFE434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9968714" y="2925304"/>
                <a:ext cx="1764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B2390D35-D11B-4F73-95C3-F33B8AD72DD2}"/>
                  </a:ext>
                </a:extLst>
              </p14:cNvPr>
              <p14:cNvContentPartPr/>
              <p14:nvPr/>
            </p14:nvContentPartPr>
            <p14:xfrm>
              <a:off x="10189034" y="2930344"/>
              <a:ext cx="258840" cy="12960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B2390D35-D11B-4F73-95C3-F33B8AD72DD2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0180034" y="2921344"/>
                <a:ext cx="2764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4E430AF7-6A94-4402-B715-6A5B342DF831}"/>
                  </a:ext>
                </a:extLst>
              </p14:cNvPr>
              <p14:cNvContentPartPr/>
              <p14:nvPr/>
            </p14:nvContentPartPr>
            <p14:xfrm>
              <a:off x="10582514" y="2697424"/>
              <a:ext cx="189000" cy="3812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4E430AF7-6A94-4402-B715-6A5B342DF831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0573874" y="2688784"/>
                <a:ext cx="20664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79F0B6B-FF41-480D-9470-1F898103E88F}"/>
                  </a:ext>
                </a:extLst>
              </p14:cNvPr>
              <p14:cNvContentPartPr/>
              <p14:nvPr/>
            </p14:nvContentPartPr>
            <p14:xfrm>
              <a:off x="10792754" y="2919544"/>
              <a:ext cx="162360" cy="11124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79F0B6B-FF41-480D-9470-1F898103E88F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10783754" y="2910544"/>
                <a:ext cx="1800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CF0520DD-1636-45D8-B18A-FCEDB37E4EE3}"/>
                  </a:ext>
                </a:extLst>
              </p14:cNvPr>
              <p14:cNvContentPartPr/>
              <p14:nvPr/>
            </p14:nvContentPartPr>
            <p14:xfrm>
              <a:off x="10996874" y="2907664"/>
              <a:ext cx="323640" cy="1742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CF0520DD-1636-45D8-B18A-FCEDB37E4EE3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0987874" y="2899024"/>
                <a:ext cx="3412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ACFCD281-A7DB-4B65-B12C-6B5146D11034}"/>
                  </a:ext>
                </a:extLst>
              </p14:cNvPr>
              <p14:cNvContentPartPr/>
              <p14:nvPr/>
            </p14:nvContentPartPr>
            <p14:xfrm>
              <a:off x="5694074" y="2897584"/>
              <a:ext cx="180360" cy="1778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ACFCD281-A7DB-4B65-B12C-6B5146D11034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5685434" y="2888944"/>
                <a:ext cx="198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2F43CE34-52BB-46FE-9DAD-5D1E23D575C2}"/>
                  </a:ext>
                </a:extLst>
              </p14:cNvPr>
              <p14:cNvContentPartPr/>
              <p14:nvPr/>
            </p14:nvContentPartPr>
            <p14:xfrm>
              <a:off x="5830154" y="2902264"/>
              <a:ext cx="253440" cy="1753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2F43CE34-52BB-46FE-9DAD-5D1E23D575C2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5821514" y="2893264"/>
                <a:ext cx="2710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A75F2876-74EF-4A85-9F0F-C20DA41E3D01}"/>
                  </a:ext>
                </a:extLst>
              </p14:cNvPr>
              <p14:cNvContentPartPr/>
              <p14:nvPr/>
            </p14:nvContentPartPr>
            <p14:xfrm>
              <a:off x="6063434" y="2881744"/>
              <a:ext cx="248040" cy="1890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A75F2876-74EF-4A85-9F0F-C20DA41E3D01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6054434" y="2873104"/>
                <a:ext cx="2656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99196A28-0581-451E-8A9F-FC9326CB7B09}"/>
                  </a:ext>
                </a:extLst>
              </p14:cNvPr>
              <p14:cNvContentPartPr/>
              <p14:nvPr/>
            </p14:nvContentPartPr>
            <p14:xfrm>
              <a:off x="6181514" y="3000544"/>
              <a:ext cx="156960" cy="29520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99196A28-0581-451E-8A9F-FC9326CB7B09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6172874" y="2991904"/>
                <a:ext cx="1746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E14417C8-F146-416D-AA75-AAF28B6D0DA0}"/>
                  </a:ext>
                </a:extLst>
              </p14:cNvPr>
              <p14:cNvContentPartPr/>
              <p14:nvPr/>
            </p14:nvContentPartPr>
            <p14:xfrm>
              <a:off x="6341714" y="2871664"/>
              <a:ext cx="226800" cy="1900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E14417C8-F146-416D-AA75-AAF28B6D0DA0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6333074" y="2862664"/>
                <a:ext cx="2444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A76C8C1-E095-49E8-9BBC-59AF609762EA}"/>
                  </a:ext>
                </a:extLst>
              </p14:cNvPr>
              <p14:cNvContentPartPr/>
              <p14:nvPr/>
            </p14:nvContentPartPr>
            <p14:xfrm>
              <a:off x="6536834" y="2927104"/>
              <a:ext cx="207000" cy="16092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A76C8C1-E095-49E8-9BBC-59AF609762EA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6527834" y="2918464"/>
                <a:ext cx="2246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93F16B2-E907-4C08-A7FB-1F54DC89424A}"/>
                  </a:ext>
                </a:extLst>
              </p14:cNvPr>
              <p14:cNvContentPartPr/>
              <p14:nvPr/>
            </p14:nvContentPartPr>
            <p14:xfrm>
              <a:off x="6749594" y="2932864"/>
              <a:ext cx="176040" cy="1767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93F16B2-E907-4C08-A7FB-1F54DC89424A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6740954" y="2923864"/>
                <a:ext cx="1936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BFABF4E8-E9CB-42D8-9E17-AD55B7C93760}"/>
                  </a:ext>
                </a:extLst>
              </p14:cNvPr>
              <p14:cNvContentPartPr/>
              <p14:nvPr/>
            </p14:nvContentPartPr>
            <p14:xfrm>
              <a:off x="7072874" y="2723344"/>
              <a:ext cx="214200" cy="39600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FABF4E8-E9CB-42D8-9E17-AD55B7C93760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7064234" y="2714704"/>
                <a:ext cx="2318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278D9B7F-82A4-489C-ACBF-912124C71C02}"/>
                  </a:ext>
                </a:extLst>
              </p14:cNvPr>
              <p14:cNvContentPartPr/>
              <p14:nvPr/>
            </p14:nvContentPartPr>
            <p14:xfrm>
              <a:off x="6938594" y="2922064"/>
              <a:ext cx="401040" cy="18252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278D9B7F-82A4-489C-ACBF-912124C71C02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6929594" y="2913064"/>
                <a:ext cx="4186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7510151A-DAD6-4F56-A879-A24414BA176F}"/>
                  </a:ext>
                </a:extLst>
              </p14:cNvPr>
              <p14:cNvContentPartPr/>
              <p14:nvPr/>
            </p14:nvContentPartPr>
            <p14:xfrm>
              <a:off x="7402634" y="2859784"/>
              <a:ext cx="9360" cy="540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7510151A-DAD6-4F56-A879-A24414BA176F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7393634" y="2851144"/>
                <a:ext cx="270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064CF4B-E8E7-465E-B268-56E8073E68AD}"/>
                  </a:ext>
                </a:extLst>
              </p14:cNvPr>
              <p14:cNvContentPartPr/>
              <p14:nvPr/>
            </p14:nvContentPartPr>
            <p14:xfrm>
              <a:off x="7465274" y="2927104"/>
              <a:ext cx="234360" cy="1292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064CF4B-E8E7-465E-B268-56E8073E68AD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7456274" y="2918104"/>
                <a:ext cx="2520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DA1AE320-739A-4E31-BA61-241C64C3E74C}"/>
                  </a:ext>
                </a:extLst>
              </p14:cNvPr>
              <p14:cNvContentPartPr/>
              <p14:nvPr/>
            </p14:nvContentPartPr>
            <p14:xfrm>
              <a:off x="7700714" y="2932864"/>
              <a:ext cx="175320" cy="1339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DA1AE320-739A-4E31-BA61-241C64C3E74C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7692074" y="2924224"/>
                <a:ext cx="1929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82F8271F-CE5C-4C27-AA4C-9A5124478CF7}"/>
                  </a:ext>
                </a:extLst>
              </p14:cNvPr>
              <p14:cNvContentPartPr/>
              <p14:nvPr/>
            </p14:nvContentPartPr>
            <p14:xfrm>
              <a:off x="7970354" y="2731264"/>
              <a:ext cx="182520" cy="3200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82F8271F-CE5C-4C27-AA4C-9A5124478CF7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7961354" y="2722264"/>
                <a:ext cx="2001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8B577C50-3E95-454C-B477-94C09B39EFE1}"/>
                  </a:ext>
                </a:extLst>
              </p14:cNvPr>
              <p14:cNvContentPartPr/>
              <p14:nvPr/>
            </p14:nvContentPartPr>
            <p14:xfrm>
              <a:off x="8093834" y="2928184"/>
              <a:ext cx="112320" cy="1216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8B577C50-3E95-454C-B477-94C09B39EFE1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8085194" y="2919544"/>
                <a:ext cx="1299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F76747A7-DBA5-4C58-A63B-8F69A6D08892}"/>
                  </a:ext>
                </a:extLst>
              </p14:cNvPr>
              <p14:cNvContentPartPr/>
              <p14:nvPr/>
            </p14:nvContentPartPr>
            <p14:xfrm>
              <a:off x="8049914" y="2905864"/>
              <a:ext cx="230760" cy="33624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F76747A7-DBA5-4C58-A63B-8F69A6D08892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8041274" y="2896864"/>
                <a:ext cx="2484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BE50ED93-88D9-45E0-9D9C-2DECBE7698DC}"/>
                  </a:ext>
                </a:extLst>
              </p14:cNvPr>
              <p14:cNvContentPartPr/>
              <p14:nvPr/>
            </p14:nvContentPartPr>
            <p14:xfrm>
              <a:off x="5332274" y="3663664"/>
              <a:ext cx="177480" cy="1245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BE50ED93-88D9-45E0-9D9C-2DECBE7698DC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5323274" y="3655024"/>
                <a:ext cx="1951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0B8B11CF-DB71-45D4-861D-95A65EB1A5C2}"/>
                  </a:ext>
                </a:extLst>
              </p14:cNvPr>
              <p14:cNvContentPartPr/>
              <p14:nvPr/>
            </p14:nvContentPartPr>
            <p14:xfrm>
              <a:off x="5640794" y="3299344"/>
              <a:ext cx="324360" cy="50760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0B8B11CF-DB71-45D4-861D-95A65EB1A5C2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5632154" y="3290344"/>
                <a:ext cx="34200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1F120F77-B41D-4ECA-B830-4C1995213BD9}"/>
                  </a:ext>
                </a:extLst>
              </p14:cNvPr>
              <p14:cNvContentPartPr/>
              <p14:nvPr/>
            </p14:nvContentPartPr>
            <p14:xfrm>
              <a:off x="5674994" y="3590944"/>
              <a:ext cx="296640" cy="6948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1F120F77-B41D-4ECA-B830-4C1995213BD9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5665994" y="3582304"/>
                <a:ext cx="3142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FD220E7E-1324-4E1C-830E-A07EF0A35C6D}"/>
                  </a:ext>
                </a:extLst>
              </p14:cNvPr>
              <p14:cNvContentPartPr/>
              <p14:nvPr/>
            </p14:nvContentPartPr>
            <p14:xfrm>
              <a:off x="6321914" y="3411664"/>
              <a:ext cx="206640" cy="34920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FD220E7E-1324-4E1C-830E-A07EF0A35C6D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6312914" y="3403024"/>
                <a:ext cx="22428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2F9BDD8D-B185-4F2C-8001-1AA2D2DCF6D5}"/>
                  </a:ext>
                </a:extLst>
              </p14:cNvPr>
              <p14:cNvContentPartPr/>
              <p14:nvPr/>
            </p14:nvContentPartPr>
            <p14:xfrm>
              <a:off x="6261074" y="3574744"/>
              <a:ext cx="366840" cy="8820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2F9BDD8D-B185-4F2C-8001-1AA2D2DCF6D5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6252434" y="3565744"/>
                <a:ext cx="38448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AD95C056-E358-45B5-89AF-5BFC7B1E9C26}"/>
                  </a:ext>
                </a:extLst>
              </p14:cNvPr>
              <p14:cNvContentPartPr/>
              <p14:nvPr/>
            </p14:nvContentPartPr>
            <p14:xfrm>
              <a:off x="6631874" y="3336064"/>
              <a:ext cx="222120" cy="38376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AD95C056-E358-45B5-89AF-5BFC7B1E9C26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623234" y="3327424"/>
                <a:ext cx="2397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7B8D2034-9629-489F-A2BB-1721C11F9B3B}"/>
                  </a:ext>
                </a:extLst>
              </p14:cNvPr>
              <p14:cNvContentPartPr/>
              <p14:nvPr/>
            </p14:nvContentPartPr>
            <p14:xfrm>
              <a:off x="6871634" y="3544504"/>
              <a:ext cx="185760" cy="18036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7B8D2034-9629-489F-A2BB-1721C11F9B3B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6862634" y="3535864"/>
                <a:ext cx="2034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174D0B01-CB1E-4E5B-9018-537884E784DF}"/>
                  </a:ext>
                </a:extLst>
              </p14:cNvPr>
              <p14:cNvContentPartPr/>
              <p14:nvPr/>
            </p14:nvContentPartPr>
            <p14:xfrm>
              <a:off x="7319834" y="3510664"/>
              <a:ext cx="181080" cy="20340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174D0B01-CB1E-4E5B-9018-537884E784DF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7311194" y="3502024"/>
                <a:ext cx="1987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A3159DCF-F9FF-4DFD-AC71-D815B8DAE198}"/>
                  </a:ext>
                </a:extLst>
              </p14:cNvPr>
              <p14:cNvContentPartPr/>
              <p14:nvPr/>
            </p14:nvContentPartPr>
            <p14:xfrm>
              <a:off x="7579754" y="3576544"/>
              <a:ext cx="139320" cy="14580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A3159DCF-F9FF-4DFD-AC71-D815B8DAE198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7570754" y="3567904"/>
                <a:ext cx="1569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7DF8A467-88CC-486F-9E51-C36308822F69}"/>
                  </a:ext>
                </a:extLst>
              </p14:cNvPr>
              <p14:cNvContentPartPr/>
              <p14:nvPr/>
            </p14:nvContentPartPr>
            <p14:xfrm>
              <a:off x="7847954" y="3257944"/>
              <a:ext cx="255600" cy="46044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7DF8A467-88CC-486F-9E51-C36308822F69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7838954" y="3249304"/>
                <a:ext cx="27324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F63F8809-EAB9-4830-B6AB-1A5B7972B447}"/>
                  </a:ext>
                </a:extLst>
              </p14:cNvPr>
              <p14:cNvContentPartPr/>
              <p14:nvPr/>
            </p14:nvContentPartPr>
            <p14:xfrm>
              <a:off x="7768394" y="3493744"/>
              <a:ext cx="360360" cy="5508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F63F8809-EAB9-4830-B6AB-1A5B7972B447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7759394" y="3485104"/>
                <a:ext cx="378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508C488E-0E40-4E02-BA6E-73041D3F6604}"/>
                  </a:ext>
                </a:extLst>
              </p14:cNvPr>
              <p14:cNvContentPartPr/>
              <p14:nvPr/>
            </p14:nvContentPartPr>
            <p14:xfrm>
              <a:off x="8012474" y="3510664"/>
              <a:ext cx="171720" cy="18000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508C488E-0E40-4E02-BA6E-73041D3F6604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8003474" y="3501664"/>
                <a:ext cx="1893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2EC31B87-302F-49B0-A1E6-50B7CCB30B87}"/>
                  </a:ext>
                </a:extLst>
              </p14:cNvPr>
              <p14:cNvContentPartPr/>
              <p14:nvPr/>
            </p14:nvContentPartPr>
            <p14:xfrm>
              <a:off x="8169074" y="3530824"/>
              <a:ext cx="172080" cy="17604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2EC31B87-302F-49B0-A1E6-50B7CCB30B87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8160434" y="3521824"/>
                <a:ext cx="1897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5343A077-B561-4234-8096-B0EE99386FFC}"/>
                  </a:ext>
                </a:extLst>
              </p14:cNvPr>
              <p14:cNvContentPartPr/>
              <p14:nvPr/>
            </p14:nvContentPartPr>
            <p14:xfrm>
              <a:off x="8382914" y="3557104"/>
              <a:ext cx="271800" cy="13212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5343A077-B561-4234-8096-B0EE99386FFC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8374274" y="3548464"/>
                <a:ext cx="2894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DE47A282-EB56-4478-BB6B-63E4929720F0}"/>
                  </a:ext>
                </a:extLst>
              </p14:cNvPr>
              <p14:cNvContentPartPr/>
              <p14:nvPr/>
            </p14:nvContentPartPr>
            <p14:xfrm>
              <a:off x="8708714" y="3519304"/>
              <a:ext cx="159840" cy="12312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DE47A282-EB56-4478-BB6B-63E4929720F0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8699714" y="3510304"/>
                <a:ext cx="1774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1D2A8EF2-192A-4571-AAD2-A06FC902A670}"/>
                  </a:ext>
                </a:extLst>
              </p14:cNvPr>
              <p14:cNvContentPartPr/>
              <p14:nvPr/>
            </p14:nvContentPartPr>
            <p14:xfrm>
              <a:off x="8845154" y="3438664"/>
              <a:ext cx="237600" cy="28548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1D2A8EF2-192A-4571-AAD2-A06FC902A670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8836514" y="3430024"/>
                <a:ext cx="2552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3A54F52D-3C7B-4DA7-B219-A5CEB08619FC}"/>
                  </a:ext>
                </a:extLst>
              </p14:cNvPr>
              <p14:cNvContentPartPr/>
              <p14:nvPr/>
            </p14:nvContentPartPr>
            <p14:xfrm>
              <a:off x="9331154" y="3519664"/>
              <a:ext cx="172080" cy="15624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3A54F52D-3C7B-4DA7-B219-A5CEB08619FC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9322514" y="3511024"/>
                <a:ext cx="1897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A42D6382-4FC8-4E54-9A24-35ACFF0F0FA2}"/>
                  </a:ext>
                </a:extLst>
              </p14:cNvPr>
              <p14:cNvContentPartPr/>
              <p14:nvPr/>
            </p14:nvContentPartPr>
            <p14:xfrm>
              <a:off x="9625994" y="3164704"/>
              <a:ext cx="312480" cy="51264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A42D6382-4FC8-4E54-9A24-35ACFF0F0FA2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9616994" y="3155704"/>
                <a:ext cx="33012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01F0D616-83D2-4F27-97D7-53CA4653E56E}"/>
                  </a:ext>
                </a:extLst>
              </p14:cNvPr>
              <p14:cNvContentPartPr/>
              <p14:nvPr/>
            </p14:nvContentPartPr>
            <p14:xfrm>
              <a:off x="9586034" y="3521824"/>
              <a:ext cx="315000" cy="5076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01F0D616-83D2-4F27-97D7-53CA4653E56E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9577034" y="3512824"/>
                <a:ext cx="3326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72648A83-2107-466A-BF88-A1B6BED04199}"/>
                  </a:ext>
                </a:extLst>
              </p14:cNvPr>
              <p14:cNvContentPartPr/>
              <p14:nvPr/>
            </p14:nvContentPartPr>
            <p14:xfrm>
              <a:off x="10120274" y="3257584"/>
              <a:ext cx="247680" cy="40428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72648A83-2107-466A-BF88-A1B6BED04199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10111634" y="3248944"/>
                <a:ext cx="26532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2FA74757-7274-4DCA-9CA9-BA1326429152}"/>
                  </a:ext>
                </a:extLst>
              </p14:cNvPr>
              <p14:cNvContentPartPr/>
              <p14:nvPr/>
            </p14:nvContentPartPr>
            <p14:xfrm>
              <a:off x="10049354" y="3443344"/>
              <a:ext cx="300960" cy="3384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2FA74757-7274-4DCA-9CA9-BA1326429152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10040354" y="3434704"/>
                <a:ext cx="3186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BD217A90-D257-465C-985A-90752C6F6FA5}"/>
                  </a:ext>
                </a:extLst>
              </p14:cNvPr>
              <p14:cNvContentPartPr/>
              <p14:nvPr/>
            </p14:nvContentPartPr>
            <p14:xfrm>
              <a:off x="10355714" y="3186304"/>
              <a:ext cx="311760" cy="39888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BD217A90-D257-465C-985A-90752C6F6FA5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10346714" y="3177664"/>
                <a:ext cx="32940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037F0AD9-6045-4F39-98D2-602380C68449}"/>
                  </a:ext>
                </a:extLst>
              </p14:cNvPr>
              <p14:cNvContentPartPr/>
              <p14:nvPr/>
            </p14:nvContentPartPr>
            <p14:xfrm>
              <a:off x="10600874" y="3403744"/>
              <a:ext cx="285840" cy="26640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037F0AD9-6045-4F39-98D2-602380C68449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10591874" y="3394744"/>
                <a:ext cx="303480" cy="28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A8FC80C-4AA0-484E-814A-79E6CFBD0355}"/>
              </a:ext>
            </a:extLst>
          </p:cNvPr>
          <p:cNvGrpSpPr/>
          <p:nvPr/>
        </p:nvGrpSpPr>
        <p:grpSpPr>
          <a:xfrm>
            <a:off x="832994" y="2786704"/>
            <a:ext cx="4571280" cy="1725840"/>
            <a:chOff x="832994" y="2786704"/>
            <a:chExt cx="4571280" cy="172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31BD7DE-5DB3-4BA6-8C5B-035A316C47B8}"/>
                    </a:ext>
                  </a:extLst>
                </p14:cNvPr>
                <p14:cNvContentPartPr/>
                <p14:nvPr/>
              </p14:nvContentPartPr>
              <p14:xfrm>
                <a:off x="832994" y="2998744"/>
                <a:ext cx="222120" cy="1972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31BD7DE-5DB3-4BA6-8C5B-035A316C47B8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23994" y="2990104"/>
                  <a:ext cx="239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5C2C54B-54DD-474C-9B0A-01D44A9C052C}"/>
                    </a:ext>
                  </a:extLst>
                </p14:cNvPr>
                <p14:cNvContentPartPr/>
                <p14:nvPr/>
              </p14:nvContentPartPr>
              <p14:xfrm>
                <a:off x="1120274" y="3048064"/>
                <a:ext cx="132480" cy="1375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5C2C54B-54DD-474C-9B0A-01D44A9C052C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111634" y="3039064"/>
                  <a:ext cx="150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656A73B-3DE3-4515-9F56-A92163103EBB}"/>
                    </a:ext>
                  </a:extLst>
                </p14:cNvPr>
                <p14:cNvContentPartPr/>
                <p14:nvPr/>
              </p14:nvContentPartPr>
              <p14:xfrm>
                <a:off x="1417274" y="2786704"/>
                <a:ext cx="160920" cy="4179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656A73B-3DE3-4515-9F56-A92163103EB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408634" y="2778064"/>
                  <a:ext cx="17856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6251A02-07EA-49FA-B23F-BBF3D036677B}"/>
                    </a:ext>
                  </a:extLst>
                </p14:cNvPr>
                <p14:cNvContentPartPr/>
                <p14:nvPr/>
              </p14:nvContentPartPr>
              <p14:xfrm>
                <a:off x="1321154" y="2990104"/>
                <a:ext cx="334440" cy="522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6251A02-07EA-49FA-B23F-BBF3D036677B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312154" y="2981104"/>
                  <a:ext cx="352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97DCFCB-9A8E-4883-8D43-24A71498DD09}"/>
                    </a:ext>
                  </a:extLst>
                </p14:cNvPr>
                <p14:cNvContentPartPr/>
                <p14:nvPr/>
              </p14:nvContentPartPr>
              <p14:xfrm>
                <a:off x="1620314" y="3034384"/>
                <a:ext cx="133920" cy="1684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97DCFCB-9A8E-4883-8D43-24A71498DD09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611674" y="3025384"/>
                  <a:ext cx="151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BB4B80C-049B-4EAF-8EB3-D2F4A4BC3966}"/>
                    </a:ext>
                  </a:extLst>
                </p14:cNvPr>
                <p14:cNvContentPartPr/>
                <p14:nvPr/>
              </p14:nvContentPartPr>
              <p14:xfrm>
                <a:off x="1799954" y="3049864"/>
                <a:ext cx="159480" cy="157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BB4B80C-049B-4EAF-8EB3-D2F4A4BC396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790954" y="3040864"/>
                  <a:ext cx="1771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A271ECB-9CC3-4BEC-8000-A2EB41F71963}"/>
                    </a:ext>
                  </a:extLst>
                </p14:cNvPr>
                <p14:cNvContentPartPr/>
                <p14:nvPr/>
              </p14:nvContentPartPr>
              <p14:xfrm>
                <a:off x="2005514" y="3043744"/>
                <a:ext cx="345960" cy="1447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A271ECB-9CC3-4BEC-8000-A2EB41F71963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996874" y="3034744"/>
                  <a:ext cx="363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21E0DAE-F067-439B-BEC0-723B8ADCB12D}"/>
                    </a:ext>
                  </a:extLst>
                </p14:cNvPr>
                <p14:cNvContentPartPr/>
                <p14:nvPr/>
              </p14:nvContentPartPr>
              <p14:xfrm>
                <a:off x="2391434" y="3023224"/>
                <a:ext cx="208440" cy="1749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21E0DAE-F067-439B-BEC0-723B8ADCB12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2382794" y="3014584"/>
                  <a:ext cx="226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9DA7682-20BD-4469-A475-993745A2B1C4}"/>
                    </a:ext>
                  </a:extLst>
                </p14:cNvPr>
                <p14:cNvContentPartPr/>
                <p14:nvPr/>
              </p14:nvContentPartPr>
              <p14:xfrm>
                <a:off x="2655674" y="2957344"/>
                <a:ext cx="171720" cy="2462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9DA7682-20BD-4469-A475-993745A2B1C4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2647034" y="2948344"/>
                  <a:ext cx="1893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F85F3C0-5532-42BB-893D-7EAB15D28623}"/>
                    </a:ext>
                  </a:extLst>
                </p14:cNvPr>
                <p14:cNvContentPartPr/>
                <p14:nvPr/>
              </p14:nvContentPartPr>
              <p14:xfrm>
                <a:off x="3217634" y="2909104"/>
                <a:ext cx="96840" cy="2797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F85F3C0-5532-42BB-893D-7EAB15D2862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208634" y="2900104"/>
                  <a:ext cx="1144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3FE7ECC-573E-4AB4-BF9C-91B7DA02B40C}"/>
                    </a:ext>
                  </a:extLst>
                </p14:cNvPr>
                <p14:cNvContentPartPr/>
                <p14:nvPr/>
              </p14:nvContentPartPr>
              <p14:xfrm>
                <a:off x="3255434" y="3152464"/>
                <a:ext cx="162000" cy="2253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3FE7ECC-573E-4AB4-BF9C-91B7DA02B40C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246434" y="3143824"/>
                  <a:ext cx="179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5F8CE61-C12D-4295-9DD6-1E2FBD8FBAA1}"/>
                    </a:ext>
                  </a:extLst>
                </p14:cNvPr>
                <p14:cNvContentPartPr/>
                <p14:nvPr/>
              </p14:nvContentPartPr>
              <p14:xfrm>
                <a:off x="3640994" y="2926744"/>
                <a:ext cx="233280" cy="215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5F8CE61-C12D-4295-9DD6-1E2FBD8FBAA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631994" y="2918104"/>
                  <a:ext cx="2509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C4A724F-9E74-48A4-BBB1-095B19788F54}"/>
                    </a:ext>
                  </a:extLst>
                </p14:cNvPr>
                <p14:cNvContentPartPr/>
                <p14:nvPr/>
              </p14:nvContentPartPr>
              <p14:xfrm>
                <a:off x="3877874" y="3149944"/>
                <a:ext cx="108720" cy="1566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C4A724F-9E74-48A4-BBB1-095B19788F5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869234" y="3141304"/>
                  <a:ext cx="126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EAB2B1A-4E4B-42AB-9A02-7A0A4648ECBD}"/>
                    </a:ext>
                  </a:extLst>
                </p14:cNvPr>
                <p14:cNvContentPartPr/>
                <p14:nvPr/>
              </p14:nvContentPartPr>
              <p14:xfrm>
                <a:off x="4187474" y="3032944"/>
                <a:ext cx="30240" cy="219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EAB2B1A-4E4B-42AB-9A02-7A0A4648ECB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178834" y="3024304"/>
                  <a:ext cx="47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605341F-5273-4F4D-B514-8E68F2AB75C9}"/>
                    </a:ext>
                  </a:extLst>
                </p14:cNvPr>
                <p14:cNvContentPartPr/>
                <p14:nvPr/>
              </p14:nvContentPartPr>
              <p14:xfrm>
                <a:off x="4329674" y="3042664"/>
                <a:ext cx="209880" cy="176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605341F-5273-4F4D-B514-8E68F2AB75C9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321034" y="3034024"/>
                  <a:ext cx="227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321C5D3-200F-42AF-A1FE-927CAD35200C}"/>
                    </a:ext>
                  </a:extLst>
                </p14:cNvPr>
                <p14:cNvContentPartPr/>
                <p14:nvPr/>
              </p14:nvContentPartPr>
              <p14:xfrm>
                <a:off x="4623794" y="3134464"/>
                <a:ext cx="101160" cy="1501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321C5D3-200F-42AF-A1FE-927CAD35200C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615154" y="3125824"/>
                  <a:ext cx="118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87D2C37-BCF8-4282-BB7E-78608CFA00BC}"/>
                    </a:ext>
                  </a:extLst>
                </p14:cNvPr>
                <p14:cNvContentPartPr/>
                <p14:nvPr/>
              </p14:nvContentPartPr>
              <p14:xfrm>
                <a:off x="4886594" y="2849344"/>
                <a:ext cx="142200" cy="2494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87D2C37-BCF8-4282-BB7E-78608CFA00BC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877954" y="2840704"/>
                  <a:ext cx="159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A61C0C6-289B-47DF-9C76-ACC10DAC988C}"/>
                    </a:ext>
                  </a:extLst>
                </p14:cNvPr>
                <p14:cNvContentPartPr/>
                <p14:nvPr/>
              </p14:nvContentPartPr>
              <p14:xfrm>
                <a:off x="4987754" y="2875624"/>
                <a:ext cx="281520" cy="1188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A61C0C6-289B-47DF-9C76-ACC10DAC988C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979114" y="2866984"/>
                  <a:ext cx="299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2FE32E6-AF7D-4FC7-BDF0-0396461BD434}"/>
                    </a:ext>
                  </a:extLst>
                </p14:cNvPr>
                <p14:cNvContentPartPr/>
                <p14:nvPr/>
              </p14:nvContentPartPr>
              <p14:xfrm>
                <a:off x="4994234" y="3021424"/>
                <a:ext cx="147600" cy="622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2FE32E6-AF7D-4FC7-BDF0-0396461BD434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4985594" y="3012424"/>
                  <a:ext cx="165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958250B-FAEC-41D9-893F-8DDEA35AF5F6}"/>
                    </a:ext>
                  </a:extLst>
                </p14:cNvPr>
                <p14:cNvContentPartPr/>
                <p14:nvPr/>
              </p14:nvContentPartPr>
              <p14:xfrm>
                <a:off x="5304554" y="3133384"/>
                <a:ext cx="99720" cy="1476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958250B-FAEC-41D9-893F-8DDEA35AF5F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295554" y="3124384"/>
                  <a:ext cx="117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BA3C45D-1D0E-400E-A246-96B4F8753B71}"/>
                    </a:ext>
                  </a:extLst>
                </p14:cNvPr>
                <p14:cNvContentPartPr/>
                <p14:nvPr/>
              </p14:nvContentPartPr>
              <p14:xfrm>
                <a:off x="833714" y="3695344"/>
                <a:ext cx="165960" cy="1677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BA3C45D-1D0E-400E-A246-96B4F8753B71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24714" y="3686704"/>
                  <a:ext cx="1836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D32FCA1-A36E-4B93-BF04-FF7456177F6D}"/>
                    </a:ext>
                  </a:extLst>
                </p14:cNvPr>
                <p14:cNvContentPartPr/>
                <p14:nvPr/>
              </p14:nvContentPartPr>
              <p14:xfrm>
                <a:off x="1214594" y="3388984"/>
                <a:ext cx="310680" cy="5364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D32FCA1-A36E-4B93-BF04-FF7456177F6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205594" y="3380344"/>
                  <a:ext cx="32832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3B19A60-0696-4AAA-AC5C-4F6B83C1399C}"/>
                    </a:ext>
                  </a:extLst>
                </p14:cNvPr>
                <p14:cNvContentPartPr/>
                <p14:nvPr/>
              </p14:nvContentPartPr>
              <p14:xfrm>
                <a:off x="1237634" y="3727744"/>
                <a:ext cx="265680" cy="414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3B19A60-0696-4AAA-AC5C-4F6B83C1399C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228994" y="3719104"/>
                  <a:ext cx="2833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0D3CE65-3CB0-4033-BA8D-87D912015B8D}"/>
                    </a:ext>
                  </a:extLst>
                </p14:cNvPr>
                <p14:cNvContentPartPr/>
                <p14:nvPr/>
              </p14:nvContentPartPr>
              <p14:xfrm>
                <a:off x="1963394" y="3623344"/>
                <a:ext cx="186120" cy="2498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0D3CE65-3CB0-4033-BA8D-87D912015B8D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954754" y="3614704"/>
                  <a:ext cx="2037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46BC1B9-7662-472D-95EE-176199109C27}"/>
                    </a:ext>
                  </a:extLst>
                </p14:cNvPr>
                <p14:cNvContentPartPr/>
                <p14:nvPr/>
              </p14:nvContentPartPr>
              <p14:xfrm>
                <a:off x="2213234" y="3665464"/>
                <a:ext cx="231840" cy="2232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46BC1B9-7662-472D-95EE-176199109C27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204234" y="3656464"/>
                  <a:ext cx="2494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D216DE1-D0F0-4191-9606-CF5C939102B8}"/>
                    </a:ext>
                  </a:extLst>
                </p14:cNvPr>
                <p14:cNvContentPartPr/>
                <p14:nvPr/>
              </p14:nvContentPartPr>
              <p14:xfrm>
                <a:off x="2434634" y="3616144"/>
                <a:ext cx="227160" cy="2534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D216DE1-D0F0-4191-9606-CF5C939102B8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425994" y="3607504"/>
                  <a:ext cx="244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85E8EF3-8DE1-4179-93CE-D90C36F25F36}"/>
                    </a:ext>
                  </a:extLst>
                </p14:cNvPr>
                <p14:cNvContentPartPr/>
                <p14:nvPr/>
              </p14:nvContentPartPr>
              <p14:xfrm>
                <a:off x="2681594" y="3670864"/>
                <a:ext cx="220680" cy="1418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85E8EF3-8DE1-4179-93CE-D90C36F25F36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672594" y="3662224"/>
                  <a:ext cx="238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15C90E9-9EE5-4273-AE86-ABE019C581BB}"/>
                    </a:ext>
                  </a:extLst>
                </p14:cNvPr>
                <p14:cNvContentPartPr/>
                <p14:nvPr/>
              </p14:nvContentPartPr>
              <p14:xfrm>
                <a:off x="2898674" y="3695344"/>
                <a:ext cx="200520" cy="1317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15C90E9-9EE5-4273-AE86-ABE019C581BB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890034" y="3686704"/>
                  <a:ext cx="218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C69F2A0-1576-47B6-AA92-F713B560E8EF}"/>
                    </a:ext>
                  </a:extLst>
                </p14:cNvPr>
                <p14:cNvContentPartPr/>
                <p14:nvPr/>
              </p14:nvContentPartPr>
              <p14:xfrm>
                <a:off x="3110354" y="3651424"/>
                <a:ext cx="203400" cy="3848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C69F2A0-1576-47B6-AA92-F713B560E8EF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3101354" y="3642784"/>
                  <a:ext cx="2210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E81B88B-22B4-4F1F-A426-E255C3AC392A}"/>
                    </a:ext>
                  </a:extLst>
                </p14:cNvPr>
                <p14:cNvContentPartPr/>
                <p14:nvPr/>
              </p14:nvContentPartPr>
              <p14:xfrm>
                <a:off x="3364874" y="3644584"/>
                <a:ext cx="181440" cy="1728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E81B88B-22B4-4F1F-A426-E255C3AC392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355874" y="3635584"/>
                  <a:ext cx="1990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78A581E-C181-4C1D-8CF9-6605D238CBA6}"/>
                    </a:ext>
                  </a:extLst>
                </p14:cNvPr>
                <p14:cNvContentPartPr/>
                <p14:nvPr/>
              </p14:nvContentPartPr>
              <p14:xfrm>
                <a:off x="3680234" y="3672304"/>
                <a:ext cx="351720" cy="1432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78A581E-C181-4C1D-8CF9-6605D238CBA6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671594" y="3663304"/>
                  <a:ext cx="369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B33A138-478C-447B-8217-7073EA4D6391}"/>
                    </a:ext>
                  </a:extLst>
                </p14:cNvPr>
                <p14:cNvContentPartPr/>
                <p14:nvPr/>
              </p14:nvContentPartPr>
              <p14:xfrm>
                <a:off x="4145714" y="3632704"/>
                <a:ext cx="150480" cy="1440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B33A138-478C-447B-8217-7073EA4D6391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137074" y="3624064"/>
                  <a:ext cx="168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C0A9E43-44DF-4990-B931-ABD9E70A3474}"/>
                    </a:ext>
                  </a:extLst>
                </p14:cNvPr>
                <p14:cNvContentPartPr/>
                <p14:nvPr/>
              </p14:nvContentPartPr>
              <p14:xfrm>
                <a:off x="4254794" y="3657544"/>
                <a:ext cx="207000" cy="1213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C0A9E43-44DF-4990-B931-ABD9E70A3474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246154" y="3648904"/>
                  <a:ext cx="2246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111D5C2-CC10-4F45-97FF-E391CD78B4E7}"/>
                    </a:ext>
                  </a:extLst>
                </p14:cNvPr>
                <p14:cNvContentPartPr/>
                <p14:nvPr/>
              </p14:nvContentPartPr>
              <p14:xfrm>
                <a:off x="4598234" y="3418864"/>
                <a:ext cx="208440" cy="3848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111D5C2-CC10-4F45-97FF-E391CD78B4E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4589594" y="3410224"/>
                  <a:ext cx="2260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870B1EC-BB23-4882-88BE-0FF7CF08F0F8}"/>
                    </a:ext>
                  </a:extLst>
                </p14:cNvPr>
                <p14:cNvContentPartPr/>
                <p14:nvPr/>
              </p14:nvContentPartPr>
              <p14:xfrm>
                <a:off x="4548914" y="3565024"/>
                <a:ext cx="353160" cy="446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870B1EC-BB23-4882-88BE-0FF7CF08F0F8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4540274" y="3556384"/>
                  <a:ext cx="370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5D418BDC-5CF9-4817-985B-12C6C15D7168}"/>
                    </a:ext>
                  </a:extLst>
                </p14:cNvPr>
                <p14:cNvContentPartPr/>
                <p14:nvPr/>
              </p14:nvContentPartPr>
              <p14:xfrm>
                <a:off x="4803434" y="3581584"/>
                <a:ext cx="148680" cy="2372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5D418BDC-5CF9-4817-985B-12C6C15D7168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4794794" y="3572944"/>
                  <a:ext cx="1663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60262595-B50D-48BF-AFD8-A4DB15C37D3F}"/>
                    </a:ext>
                  </a:extLst>
                </p14:cNvPr>
                <p14:cNvContentPartPr/>
                <p14:nvPr/>
              </p14:nvContentPartPr>
              <p14:xfrm>
                <a:off x="854594" y="4262344"/>
                <a:ext cx="357120" cy="2502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60262595-B50D-48BF-AFD8-A4DB15C37D3F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45594" y="4253704"/>
                  <a:ext cx="3747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C28B350-B33B-42BA-8B04-093B83808422}"/>
                    </a:ext>
                  </a:extLst>
                </p14:cNvPr>
                <p14:cNvContentPartPr/>
                <p14:nvPr/>
              </p14:nvContentPartPr>
              <p14:xfrm>
                <a:off x="1685474" y="4032664"/>
                <a:ext cx="247680" cy="4543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C28B350-B33B-42BA-8B04-093B83808422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676474" y="4023664"/>
                  <a:ext cx="2653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5F1BF31-9514-4A87-96B9-8DB29FB27684}"/>
                    </a:ext>
                  </a:extLst>
                </p14:cNvPr>
                <p14:cNvContentPartPr/>
                <p14:nvPr/>
              </p14:nvContentPartPr>
              <p14:xfrm>
                <a:off x="1611314" y="4246144"/>
                <a:ext cx="415800" cy="633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5F1BF31-9514-4A87-96B9-8DB29FB2768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602674" y="4237504"/>
                  <a:ext cx="433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B6712AB-D1F9-4990-A1BC-22730468288F}"/>
                    </a:ext>
                  </a:extLst>
                </p14:cNvPr>
                <p14:cNvContentPartPr/>
                <p14:nvPr/>
              </p14:nvContentPartPr>
              <p14:xfrm>
                <a:off x="2031434" y="4240384"/>
                <a:ext cx="247320" cy="2376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B6712AB-D1F9-4990-A1BC-22730468288F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022794" y="4231384"/>
                  <a:ext cx="2649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32CC4DF-7812-40B8-A9A4-8A0910ABA80C}"/>
                    </a:ext>
                  </a:extLst>
                </p14:cNvPr>
                <p14:cNvContentPartPr/>
                <p14:nvPr/>
              </p14:nvContentPartPr>
              <p14:xfrm>
                <a:off x="2284154" y="4146064"/>
                <a:ext cx="175680" cy="2984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32CC4DF-7812-40B8-A9A4-8A0910ABA80C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275514" y="4137064"/>
                  <a:ext cx="193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1DB73EC6-E305-4356-80CF-1A4267FA4FD6}"/>
                    </a:ext>
                  </a:extLst>
                </p14:cNvPr>
                <p14:cNvContentPartPr/>
                <p14:nvPr/>
              </p14:nvContentPartPr>
              <p14:xfrm>
                <a:off x="2467754" y="4281064"/>
                <a:ext cx="190800" cy="1537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1DB73EC6-E305-4356-80CF-1A4267FA4FD6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459114" y="4272424"/>
                  <a:ext cx="208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40F28D7A-D4FF-4E37-AB70-7D557E3D6926}"/>
                    </a:ext>
                  </a:extLst>
                </p14:cNvPr>
                <p14:cNvContentPartPr/>
                <p14:nvPr/>
              </p14:nvContentPartPr>
              <p14:xfrm>
                <a:off x="2787794" y="4001704"/>
                <a:ext cx="248400" cy="4611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40F28D7A-D4FF-4E37-AB70-7D557E3D6926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2778794" y="3993064"/>
                  <a:ext cx="2660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ACFFEF4-3FF1-4681-B35B-80A57D180745}"/>
                    </a:ext>
                  </a:extLst>
                </p14:cNvPr>
                <p14:cNvContentPartPr/>
                <p14:nvPr/>
              </p14:nvContentPartPr>
              <p14:xfrm>
                <a:off x="2923514" y="4221664"/>
                <a:ext cx="185760" cy="2624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ACFFEF4-3FF1-4681-B35B-80A57D180745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2914514" y="4213024"/>
                  <a:ext cx="203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6FA67912-D1CE-4A94-9D87-4FFB2971B495}"/>
                    </a:ext>
                  </a:extLst>
                </p14:cNvPr>
                <p14:cNvContentPartPr/>
                <p14:nvPr/>
              </p14:nvContentPartPr>
              <p14:xfrm>
                <a:off x="3497354" y="4294024"/>
                <a:ext cx="84600" cy="1645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FA67912-D1CE-4A94-9D87-4FFB2971B495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3488354" y="4285024"/>
                  <a:ext cx="1022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0752FB8-39DB-4936-AA7F-5D2D158BC006}"/>
                    </a:ext>
                  </a:extLst>
                </p14:cNvPr>
                <p14:cNvContentPartPr/>
                <p14:nvPr/>
              </p14:nvContentPartPr>
              <p14:xfrm>
                <a:off x="3661514" y="4143544"/>
                <a:ext cx="6840" cy="378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0752FB8-39DB-4936-AA7F-5D2D158BC006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3652874" y="4134544"/>
                  <a:ext cx="24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918182C0-8C11-4DF4-9478-8F761257B81A}"/>
                    </a:ext>
                  </a:extLst>
                </p14:cNvPr>
                <p14:cNvContentPartPr/>
                <p14:nvPr/>
              </p14:nvContentPartPr>
              <p14:xfrm>
                <a:off x="3685274" y="4242904"/>
                <a:ext cx="199440" cy="2257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918182C0-8C11-4DF4-9478-8F761257B81A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3676634" y="4234264"/>
                  <a:ext cx="217080" cy="24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0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9A8E3AAE-B89E-4E53-BE34-C3C9C7792130}"/>
                  </a:ext>
                </a:extLst>
              </p14:cNvPr>
              <p14:cNvContentPartPr/>
              <p14:nvPr/>
            </p14:nvContentPartPr>
            <p14:xfrm>
              <a:off x="4192154" y="4170904"/>
              <a:ext cx="37800" cy="1944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9A8E3AAE-B89E-4E53-BE34-C3C9C7792130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4183514" y="4162264"/>
                <a:ext cx="554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23BF5FA8-18F7-47B5-9967-C18A3C2F1322}"/>
                  </a:ext>
                </a:extLst>
              </p14:cNvPr>
              <p14:cNvContentPartPr/>
              <p14:nvPr/>
            </p14:nvContentPartPr>
            <p14:xfrm>
              <a:off x="4214834" y="4328944"/>
              <a:ext cx="5040" cy="3276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23BF5FA8-18F7-47B5-9967-C18A3C2F1322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4205834" y="4319944"/>
                <a:ext cx="2268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6" name="Group 315">
            <a:extLst>
              <a:ext uri="{FF2B5EF4-FFF2-40B4-BE49-F238E27FC236}">
                <a16:creationId xmlns:a16="http://schemas.microsoft.com/office/drawing/2014/main" id="{EB915C6B-574D-458F-98AF-B8B678E658A2}"/>
              </a:ext>
            </a:extLst>
          </p:cNvPr>
          <p:cNvGrpSpPr/>
          <p:nvPr/>
        </p:nvGrpSpPr>
        <p:grpSpPr>
          <a:xfrm>
            <a:off x="4799114" y="4651504"/>
            <a:ext cx="567360" cy="475920"/>
            <a:chOff x="4799114" y="4651504"/>
            <a:chExt cx="567360" cy="47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A90C35F-61FA-4276-98B3-2B807F0B0481}"/>
                    </a:ext>
                  </a:extLst>
                </p14:cNvPr>
                <p14:cNvContentPartPr/>
                <p14:nvPr/>
              </p14:nvContentPartPr>
              <p14:xfrm>
                <a:off x="4799114" y="4704784"/>
                <a:ext cx="283680" cy="2962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A90C35F-61FA-4276-98B3-2B807F0B0481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4790114" y="4695784"/>
                  <a:ext cx="3013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35CBA108-FFAC-4EE1-8B14-A70883DF5488}"/>
                    </a:ext>
                  </a:extLst>
                </p14:cNvPr>
                <p14:cNvContentPartPr/>
                <p14:nvPr/>
              </p14:nvContentPartPr>
              <p14:xfrm>
                <a:off x="5250914" y="4651504"/>
                <a:ext cx="115560" cy="3214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35CBA108-FFAC-4EE1-8B14-A70883DF5488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241914" y="4642504"/>
                  <a:ext cx="1332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9F8C3928-0C1E-4FA8-A585-8939E556C32E}"/>
                    </a:ext>
                  </a:extLst>
                </p14:cNvPr>
                <p14:cNvContentPartPr/>
                <p14:nvPr/>
              </p14:nvContentPartPr>
              <p14:xfrm>
                <a:off x="5236514" y="5098984"/>
                <a:ext cx="65160" cy="284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9F8C3928-0C1E-4FA8-A585-8939E556C32E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5227874" y="5090344"/>
                  <a:ext cx="8280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0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69D0709C-3645-4B8E-A237-2462FFBBBE27}"/>
                  </a:ext>
                </a:extLst>
              </p14:cNvPr>
              <p14:cNvContentPartPr/>
              <p14:nvPr/>
            </p14:nvContentPartPr>
            <p14:xfrm>
              <a:off x="4552874" y="5237584"/>
              <a:ext cx="1160280" cy="8244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69D0709C-3645-4B8E-A237-2462FFBBBE27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4543874" y="5228944"/>
                <a:ext cx="117792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6" name="Group 355">
            <a:extLst>
              <a:ext uri="{FF2B5EF4-FFF2-40B4-BE49-F238E27FC236}">
                <a16:creationId xmlns:a16="http://schemas.microsoft.com/office/drawing/2014/main" id="{F0B11213-81B9-4AAA-AF59-8C8E43DD6337}"/>
              </a:ext>
            </a:extLst>
          </p:cNvPr>
          <p:cNvGrpSpPr/>
          <p:nvPr/>
        </p:nvGrpSpPr>
        <p:grpSpPr>
          <a:xfrm>
            <a:off x="4228514" y="5313904"/>
            <a:ext cx="2601720" cy="581400"/>
            <a:chOff x="4228514" y="5313904"/>
            <a:chExt cx="2601720" cy="58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3A799EC-0CA2-432D-8026-E3690C721FD2}"/>
                    </a:ext>
                  </a:extLst>
                </p14:cNvPr>
                <p14:cNvContentPartPr/>
                <p14:nvPr/>
              </p14:nvContentPartPr>
              <p14:xfrm>
                <a:off x="4272434" y="5451064"/>
                <a:ext cx="131040" cy="26064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3A799EC-0CA2-432D-8026-E3690C721FD2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4263434" y="5442064"/>
                  <a:ext cx="1486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0B143C6-6451-4635-BE3B-CBE7FEE2AD10}"/>
                    </a:ext>
                  </a:extLst>
                </p14:cNvPr>
                <p14:cNvContentPartPr/>
                <p14:nvPr/>
              </p14:nvContentPartPr>
              <p14:xfrm>
                <a:off x="4228514" y="5427664"/>
                <a:ext cx="247680" cy="27000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0B143C6-6451-4635-BE3B-CBE7FEE2AD10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4219514" y="5419024"/>
                  <a:ext cx="2653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DBE1590F-DFEE-47EB-A4F8-F945B7DAC67D}"/>
                    </a:ext>
                  </a:extLst>
                </p14:cNvPr>
                <p14:cNvContentPartPr/>
                <p14:nvPr/>
              </p14:nvContentPartPr>
              <p14:xfrm>
                <a:off x="4471514" y="5718544"/>
                <a:ext cx="33480" cy="9108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DBE1590F-DFEE-47EB-A4F8-F945B7DAC67D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4462514" y="5709544"/>
                  <a:ext cx="51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55A1846-42DD-478E-A2D3-9E84FF1037ED}"/>
                    </a:ext>
                  </a:extLst>
                </p14:cNvPr>
                <p14:cNvContentPartPr/>
                <p14:nvPr/>
              </p14:nvContentPartPr>
              <p14:xfrm>
                <a:off x="4684994" y="5433424"/>
                <a:ext cx="74880" cy="2149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55A1846-42DD-478E-A2D3-9E84FF1037ED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4676354" y="5424784"/>
                  <a:ext cx="925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6E8BD01-E617-4524-9E38-3507063D9BB9}"/>
                    </a:ext>
                  </a:extLst>
                </p14:cNvPr>
                <p14:cNvContentPartPr/>
                <p14:nvPr/>
              </p14:nvContentPartPr>
              <p14:xfrm>
                <a:off x="4637474" y="5824384"/>
                <a:ext cx="37800" cy="2556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6E8BD01-E617-4524-9E38-3507063D9BB9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4628834" y="5815744"/>
                  <a:ext cx="55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4C6D597-04DB-4969-B52B-B48C57257D5F}"/>
                    </a:ext>
                  </a:extLst>
                </p14:cNvPr>
                <p14:cNvContentPartPr/>
                <p14:nvPr/>
              </p14:nvContentPartPr>
              <p14:xfrm>
                <a:off x="4943114" y="5407504"/>
                <a:ext cx="94680" cy="25776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4C6D597-04DB-4969-B52B-B48C57257D5F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4934474" y="5398864"/>
                  <a:ext cx="1123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B35A3C8B-C247-424B-93A3-FC3E440DEA5A}"/>
                    </a:ext>
                  </a:extLst>
                </p14:cNvPr>
                <p14:cNvContentPartPr/>
                <p14:nvPr/>
              </p14:nvContentPartPr>
              <p14:xfrm>
                <a:off x="4860314" y="5343784"/>
                <a:ext cx="266040" cy="28728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B35A3C8B-C247-424B-93A3-FC3E440DEA5A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4851674" y="5334784"/>
                  <a:ext cx="2836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82850B34-2A46-458D-8093-B409BAE40FA6}"/>
                    </a:ext>
                  </a:extLst>
                </p14:cNvPr>
                <p14:cNvContentPartPr/>
                <p14:nvPr/>
              </p14:nvContentPartPr>
              <p14:xfrm>
                <a:off x="5086394" y="5644744"/>
                <a:ext cx="134280" cy="12240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82850B34-2A46-458D-8093-B409BAE40FA6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5077754" y="5636104"/>
                  <a:ext cx="151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64DD5B2-6D25-40DD-92FF-C94C0A392227}"/>
                    </a:ext>
                  </a:extLst>
                </p14:cNvPr>
                <p14:cNvContentPartPr/>
                <p14:nvPr/>
              </p14:nvContentPartPr>
              <p14:xfrm>
                <a:off x="5394194" y="5360344"/>
                <a:ext cx="100080" cy="28476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64DD5B2-6D25-40DD-92FF-C94C0A392227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5385554" y="5351704"/>
                  <a:ext cx="1177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85A3B3D7-1EE4-4835-914C-B0C617CBA09A}"/>
                    </a:ext>
                  </a:extLst>
                </p14:cNvPr>
                <p14:cNvContentPartPr/>
                <p14:nvPr/>
              </p14:nvContentPartPr>
              <p14:xfrm>
                <a:off x="5380154" y="5846344"/>
                <a:ext cx="30600" cy="2160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85A3B3D7-1EE4-4835-914C-B0C617CBA09A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5371154" y="5837704"/>
                  <a:ext cx="48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BA866035-197C-4FDD-A27F-B8753FBDE4B8}"/>
                    </a:ext>
                  </a:extLst>
                </p14:cNvPr>
                <p14:cNvContentPartPr/>
                <p14:nvPr/>
              </p14:nvContentPartPr>
              <p14:xfrm>
                <a:off x="5608754" y="5511184"/>
                <a:ext cx="7200" cy="1080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BA866035-197C-4FDD-A27F-B8753FBDE4B8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5599754" y="5502544"/>
                  <a:ext cx="24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4AADB33-FA8B-47B2-8770-1F01AADB15A8}"/>
                    </a:ext>
                  </a:extLst>
                </p14:cNvPr>
                <p14:cNvContentPartPr/>
                <p14:nvPr/>
              </p14:nvContentPartPr>
              <p14:xfrm>
                <a:off x="5747354" y="5512264"/>
                <a:ext cx="39960" cy="262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4AADB33-FA8B-47B2-8770-1F01AADB15A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5738354" y="5503624"/>
                  <a:ext cx="57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46BF1E56-17AF-443C-AC7D-8B8EAC32A625}"/>
                    </a:ext>
                  </a:extLst>
                </p14:cNvPr>
                <p14:cNvContentPartPr/>
                <p14:nvPr/>
              </p14:nvContentPartPr>
              <p14:xfrm>
                <a:off x="5939234" y="5520184"/>
                <a:ext cx="5400" cy="864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46BF1E56-17AF-443C-AC7D-8B8EAC32A625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5930234" y="5511184"/>
                  <a:ext cx="230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F3277AB-F489-43BE-977C-7238AAC95F65}"/>
                    </a:ext>
                  </a:extLst>
                </p14:cNvPr>
                <p14:cNvContentPartPr/>
                <p14:nvPr/>
              </p14:nvContentPartPr>
              <p14:xfrm>
                <a:off x="6129314" y="5370064"/>
                <a:ext cx="146160" cy="2757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F3277AB-F489-43BE-977C-7238AAC95F65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6120674" y="5361064"/>
                  <a:ext cx="1638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FD711550-07CF-41BD-95B5-94094181E5CC}"/>
                    </a:ext>
                  </a:extLst>
                </p14:cNvPr>
                <p14:cNvContentPartPr/>
                <p14:nvPr/>
              </p14:nvContentPartPr>
              <p14:xfrm>
                <a:off x="6049754" y="5313904"/>
                <a:ext cx="288360" cy="29952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FD711550-07CF-41BD-95B5-94094181E5CC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6040754" y="5305264"/>
                  <a:ext cx="3060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830184C4-2696-4250-9E8D-8E711758A448}"/>
                    </a:ext>
                  </a:extLst>
                </p14:cNvPr>
                <p14:cNvContentPartPr/>
                <p14:nvPr/>
              </p14:nvContentPartPr>
              <p14:xfrm>
                <a:off x="6335594" y="5615224"/>
                <a:ext cx="48960" cy="13212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830184C4-2696-4250-9E8D-8E711758A448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6326594" y="5606224"/>
                  <a:ext cx="66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657E2104-5568-41EC-AEE1-95E6F45653FC}"/>
                    </a:ext>
                  </a:extLst>
                </p14:cNvPr>
                <p14:cNvContentPartPr/>
                <p14:nvPr/>
              </p14:nvContentPartPr>
              <p14:xfrm>
                <a:off x="6358634" y="5600104"/>
                <a:ext cx="180000" cy="12528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657E2104-5568-41EC-AEE1-95E6F45653FC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6349994" y="5591104"/>
                  <a:ext cx="197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FD5F462B-D1A2-427E-93D8-E1EB943B2BFB}"/>
                    </a:ext>
                  </a:extLst>
                </p14:cNvPr>
                <p14:cNvContentPartPr/>
                <p14:nvPr/>
              </p14:nvContentPartPr>
              <p14:xfrm>
                <a:off x="6401474" y="5686864"/>
                <a:ext cx="141840" cy="9864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FD5F462B-D1A2-427E-93D8-E1EB943B2BFB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6392474" y="5677864"/>
                  <a:ext cx="159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77915D18-DEDB-4073-9034-ECB91EC4F4D2}"/>
                    </a:ext>
                  </a:extLst>
                </p14:cNvPr>
                <p14:cNvContentPartPr/>
                <p14:nvPr/>
              </p14:nvContentPartPr>
              <p14:xfrm>
                <a:off x="6702074" y="5365024"/>
                <a:ext cx="128160" cy="34812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77915D18-DEDB-4073-9034-ECB91EC4F4D2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6693074" y="5356024"/>
                  <a:ext cx="1458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64DEE604-72CA-4F01-BCD3-328D0D0E49DF}"/>
                    </a:ext>
                  </a:extLst>
                </p14:cNvPr>
                <p14:cNvContentPartPr/>
                <p14:nvPr/>
              </p14:nvContentPartPr>
              <p14:xfrm>
                <a:off x="6678674" y="5871184"/>
                <a:ext cx="42480" cy="2412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64DEE604-72CA-4F01-BCD3-328D0D0E49DF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6669674" y="5862184"/>
                  <a:ext cx="6012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437A9D5E-1EE3-48AE-808D-1DEBF02F5180}"/>
              </a:ext>
            </a:extLst>
          </p:cNvPr>
          <p:cNvGrpSpPr/>
          <p:nvPr/>
        </p:nvGrpSpPr>
        <p:grpSpPr>
          <a:xfrm>
            <a:off x="7472114" y="4561504"/>
            <a:ext cx="1045080" cy="482400"/>
            <a:chOff x="7472114" y="4561504"/>
            <a:chExt cx="1045080" cy="48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5870EA60-42CA-4304-81EC-4755403C5C35}"/>
                    </a:ext>
                  </a:extLst>
                </p14:cNvPr>
                <p14:cNvContentPartPr/>
                <p14:nvPr/>
              </p14:nvContentPartPr>
              <p14:xfrm>
                <a:off x="7472114" y="4840504"/>
                <a:ext cx="253080" cy="18360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5870EA60-42CA-4304-81EC-4755403C5C35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7463474" y="4831504"/>
                  <a:ext cx="270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E10790A-083F-434B-A360-F87BDCCD4C61}"/>
                    </a:ext>
                  </a:extLst>
                </p14:cNvPr>
                <p14:cNvContentPartPr/>
                <p14:nvPr/>
              </p14:nvContentPartPr>
              <p14:xfrm>
                <a:off x="7817354" y="4561504"/>
                <a:ext cx="192240" cy="46188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E10790A-083F-434B-A360-F87BDCCD4C61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7808714" y="4552864"/>
                  <a:ext cx="2098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E03236A4-36DE-4801-A9E7-9C9EDC7A2AB8}"/>
                    </a:ext>
                  </a:extLst>
                </p14:cNvPr>
                <p14:cNvContentPartPr/>
                <p14:nvPr/>
              </p14:nvContentPartPr>
              <p14:xfrm>
                <a:off x="8026514" y="4854544"/>
                <a:ext cx="147240" cy="17028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E03236A4-36DE-4801-A9E7-9C9EDC7A2AB8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017874" y="4845544"/>
                  <a:ext cx="164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D1E121B-B71B-4367-9E8E-26BDDB049E08}"/>
                    </a:ext>
                  </a:extLst>
                </p14:cNvPr>
                <p14:cNvContentPartPr/>
                <p14:nvPr/>
              </p14:nvContentPartPr>
              <p14:xfrm>
                <a:off x="8169074" y="4875784"/>
                <a:ext cx="194760" cy="16812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D1E121B-B71B-4367-9E8E-26BDDB049E08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8160434" y="4867144"/>
                  <a:ext cx="212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17A51B85-4D51-4D74-AED2-CB31A36E8EC3}"/>
                    </a:ext>
                  </a:extLst>
                </p14:cNvPr>
                <p14:cNvContentPartPr/>
                <p14:nvPr/>
              </p14:nvContentPartPr>
              <p14:xfrm>
                <a:off x="8340434" y="4827904"/>
                <a:ext cx="176760" cy="20448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17A51B85-4D51-4D74-AED2-CB31A36E8EC3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8331794" y="4819264"/>
                  <a:ext cx="19440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A582691C-4FBF-4B46-BB3D-2A75D87E571D}"/>
              </a:ext>
            </a:extLst>
          </p:cNvPr>
          <p:cNvGrpSpPr/>
          <p:nvPr/>
        </p:nvGrpSpPr>
        <p:grpSpPr>
          <a:xfrm>
            <a:off x="8828234" y="4738624"/>
            <a:ext cx="2839320" cy="466560"/>
            <a:chOff x="8828234" y="4738624"/>
            <a:chExt cx="2839320" cy="46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AE492AF7-F2D4-423B-AE00-DFEC21B906F2}"/>
                    </a:ext>
                  </a:extLst>
                </p14:cNvPr>
                <p14:cNvContentPartPr/>
                <p14:nvPr/>
              </p14:nvContentPartPr>
              <p14:xfrm>
                <a:off x="8875034" y="4795504"/>
                <a:ext cx="148320" cy="22608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AE492AF7-F2D4-423B-AE00-DFEC21B906F2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8866034" y="4786864"/>
                  <a:ext cx="1659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1C23478C-66EA-4271-A46E-83278F0EEEC1}"/>
                    </a:ext>
                  </a:extLst>
                </p14:cNvPr>
                <p14:cNvContentPartPr/>
                <p14:nvPr/>
              </p14:nvContentPartPr>
              <p14:xfrm>
                <a:off x="8828234" y="4753744"/>
                <a:ext cx="229320" cy="25956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1C23478C-66EA-4271-A46E-83278F0EEEC1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8819594" y="4744744"/>
                  <a:ext cx="2469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1D9820E7-B938-4AD9-9224-9935372773B5}"/>
                    </a:ext>
                  </a:extLst>
                </p14:cNvPr>
                <p14:cNvContentPartPr/>
                <p14:nvPr/>
              </p14:nvContentPartPr>
              <p14:xfrm>
                <a:off x="9114794" y="5023024"/>
                <a:ext cx="56520" cy="12492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1D9820E7-B938-4AD9-9224-9935372773B5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9105794" y="5014024"/>
                  <a:ext cx="741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0CA5B3B3-776B-4776-B21C-ED21F44DE79B}"/>
                    </a:ext>
                  </a:extLst>
                </p14:cNvPr>
                <p14:cNvContentPartPr/>
                <p14:nvPr/>
              </p14:nvContentPartPr>
              <p14:xfrm>
                <a:off x="9220634" y="4870024"/>
                <a:ext cx="223200" cy="4392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0CA5B3B3-776B-4776-B21C-ED21F44DE79B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9211994" y="4861024"/>
                  <a:ext cx="240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C3C7256-740B-42A1-BBDF-B49C991B2E3D}"/>
                    </a:ext>
                  </a:extLst>
                </p14:cNvPr>
                <p14:cNvContentPartPr/>
                <p14:nvPr/>
              </p14:nvContentPartPr>
              <p14:xfrm>
                <a:off x="9310634" y="4782184"/>
                <a:ext cx="85680" cy="20628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C3C7256-740B-42A1-BBDF-B49C991B2E3D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9301634" y="4773544"/>
                  <a:ext cx="1033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F6AB4EC9-B5CD-41D0-B582-7C039F30327E}"/>
                    </a:ext>
                  </a:extLst>
                </p14:cNvPr>
                <p14:cNvContentPartPr/>
                <p14:nvPr/>
              </p14:nvContentPartPr>
              <p14:xfrm>
                <a:off x="9542114" y="4801984"/>
                <a:ext cx="158040" cy="21348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F6AB4EC9-B5CD-41D0-B582-7C039F30327E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9533114" y="4793344"/>
                  <a:ext cx="175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D5C069B2-12B3-466B-9BB8-C40F2274AF89}"/>
                    </a:ext>
                  </a:extLst>
                </p14:cNvPr>
                <p14:cNvContentPartPr/>
                <p14:nvPr/>
              </p14:nvContentPartPr>
              <p14:xfrm>
                <a:off x="9517994" y="4769944"/>
                <a:ext cx="196920" cy="26712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D5C069B2-12B3-466B-9BB8-C40F2274AF89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509354" y="4761304"/>
                  <a:ext cx="2145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D69F0E84-311D-4883-B341-D2F933156BE7}"/>
                    </a:ext>
                  </a:extLst>
                </p14:cNvPr>
                <p14:cNvContentPartPr/>
                <p14:nvPr/>
              </p14:nvContentPartPr>
              <p14:xfrm>
                <a:off x="9747314" y="4988104"/>
                <a:ext cx="110880" cy="14004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D69F0E84-311D-4883-B341-D2F933156BE7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738674" y="4979104"/>
                  <a:ext cx="128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E1ABCAED-18A7-4634-805E-82B8361A553A}"/>
                    </a:ext>
                  </a:extLst>
                </p14:cNvPr>
                <p14:cNvContentPartPr/>
                <p14:nvPr/>
              </p14:nvContentPartPr>
              <p14:xfrm>
                <a:off x="9900674" y="4861384"/>
                <a:ext cx="253440" cy="3420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E1ABCAED-18A7-4634-805E-82B8361A553A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891674" y="4852384"/>
                  <a:ext cx="271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217DCDEE-5C0F-4AD7-88F5-1B94F5FB97E4}"/>
                    </a:ext>
                  </a:extLst>
                </p14:cNvPr>
                <p14:cNvContentPartPr/>
                <p14:nvPr/>
              </p14:nvContentPartPr>
              <p14:xfrm>
                <a:off x="10005794" y="4781824"/>
                <a:ext cx="32400" cy="19296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217DCDEE-5C0F-4AD7-88F5-1B94F5FB97E4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9997154" y="4773184"/>
                  <a:ext cx="500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3B40E811-647D-4CF8-AF26-EB41064741A4}"/>
                    </a:ext>
                  </a:extLst>
                </p14:cNvPr>
                <p14:cNvContentPartPr/>
                <p14:nvPr/>
              </p14:nvContentPartPr>
              <p14:xfrm>
                <a:off x="10306394" y="4890544"/>
                <a:ext cx="11880" cy="1440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3B40E811-647D-4CF8-AF26-EB41064741A4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0297754" y="4881904"/>
                  <a:ext cx="29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C437CA1E-4824-4E84-B7AB-DB63C38E91CB}"/>
                    </a:ext>
                  </a:extLst>
                </p14:cNvPr>
                <p14:cNvContentPartPr/>
                <p14:nvPr/>
              </p14:nvContentPartPr>
              <p14:xfrm>
                <a:off x="10419074" y="4889824"/>
                <a:ext cx="15840" cy="180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C437CA1E-4824-4E84-B7AB-DB63C38E91C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10074" y="4881184"/>
                  <a:ext cx="334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F6917129-AEF0-46F8-BED9-2AD540C35353}"/>
                    </a:ext>
                  </a:extLst>
                </p14:cNvPr>
                <p14:cNvContentPartPr/>
                <p14:nvPr/>
              </p14:nvContentPartPr>
              <p14:xfrm>
                <a:off x="10531394" y="4887304"/>
                <a:ext cx="73440" cy="900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F6917129-AEF0-46F8-BED9-2AD540C35353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0522754" y="4878664"/>
                  <a:ext cx="910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0C71A1C-314E-40B0-A1D5-3214301E7A28}"/>
                    </a:ext>
                  </a:extLst>
                </p14:cNvPr>
                <p14:cNvContentPartPr/>
                <p14:nvPr/>
              </p14:nvContentPartPr>
              <p14:xfrm>
                <a:off x="10779074" y="4836544"/>
                <a:ext cx="275760" cy="4140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0C71A1C-314E-40B0-A1D5-3214301E7A28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0770074" y="4827904"/>
                  <a:ext cx="2934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DD77ADB-AD41-49BB-AD55-9BD2F14C4307}"/>
                    </a:ext>
                  </a:extLst>
                </p14:cNvPr>
                <p14:cNvContentPartPr/>
                <p14:nvPr/>
              </p14:nvContentPartPr>
              <p14:xfrm>
                <a:off x="10901114" y="4760584"/>
                <a:ext cx="56520" cy="19152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DD77ADB-AD41-49BB-AD55-9BD2F14C4307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0892474" y="4751944"/>
                  <a:ext cx="741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3B3137D5-185D-429A-9C98-7AA5EB90A160}"/>
                    </a:ext>
                  </a:extLst>
                </p14:cNvPr>
                <p14:cNvContentPartPr/>
                <p14:nvPr/>
              </p14:nvContentPartPr>
              <p14:xfrm>
                <a:off x="11153114" y="4762024"/>
                <a:ext cx="185760" cy="2358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3B3137D5-185D-429A-9C98-7AA5EB90A160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1144114" y="4753384"/>
                  <a:ext cx="2034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305F50D7-7225-437B-B9E8-46FF6E30BCDB}"/>
                    </a:ext>
                  </a:extLst>
                </p14:cNvPr>
                <p14:cNvContentPartPr/>
                <p14:nvPr/>
              </p14:nvContentPartPr>
              <p14:xfrm>
                <a:off x="11096954" y="4738624"/>
                <a:ext cx="276480" cy="24336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305F50D7-7225-437B-B9E8-46FF6E30BCDB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1088314" y="4729984"/>
                  <a:ext cx="2941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6506CE98-1EA3-4AC7-9816-09C7E767DA9E}"/>
                    </a:ext>
                  </a:extLst>
                </p14:cNvPr>
                <p14:cNvContentPartPr/>
                <p14:nvPr/>
              </p14:nvContentPartPr>
              <p14:xfrm>
                <a:off x="11425994" y="4972984"/>
                <a:ext cx="36000" cy="15480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6506CE98-1EA3-4AC7-9816-09C7E767DA9E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1416994" y="4963984"/>
                  <a:ext cx="53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91892E35-5902-4FE8-B53F-0E92A34DED25}"/>
                    </a:ext>
                  </a:extLst>
                </p14:cNvPr>
                <p14:cNvContentPartPr/>
                <p14:nvPr/>
              </p14:nvContentPartPr>
              <p14:xfrm>
                <a:off x="11441474" y="4993864"/>
                <a:ext cx="226080" cy="10764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91892E35-5902-4FE8-B53F-0E92A34DED25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1432834" y="4985224"/>
                  <a:ext cx="243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C376B367-811B-447C-B297-E00DAE3E118B}"/>
                    </a:ext>
                  </a:extLst>
                </p14:cNvPr>
                <p14:cNvContentPartPr/>
                <p14:nvPr/>
              </p14:nvContentPartPr>
              <p14:xfrm>
                <a:off x="11480354" y="5091064"/>
                <a:ext cx="159480" cy="11412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C376B367-811B-447C-B297-E00DAE3E118B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1471354" y="5082064"/>
                  <a:ext cx="17712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39F4A4A3-0898-4654-8BD0-6FC48BCEED6E}"/>
              </a:ext>
            </a:extLst>
          </p:cNvPr>
          <p:cNvGrpSpPr/>
          <p:nvPr/>
        </p:nvGrpSpPr>
        <p:grpSpPr>
          <a:xfrm>
            <a:off x="10174994" y="5415784"/>
            <a:ext cx="752400" cy="176040"/>
            <a:chOff x="10174994" y="5415784"/>
            <a:chExt cx="75240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113B2687-37F3-4C2B-94E7-5CF44FB1F7AE}"/>
                    </a:ext>
                  </a:extLst>
                </p14:cNvPr>
                <p14:cNvContentPartPr/>
                <p14:nvPr/>
              </p14:nvContentPartPr>
              <p14:xfrm>
                <a:off x="10174994" y="5438824"/>
                <a:ext cx="199440" cy="3024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113B2687-37F3-4C2B-94E7-5CF44FB1F7AE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0166354" y="5430184"/>
                  <a:ext cx="2170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B78B4CF9-59C2-4DDC-AE4B-4773CDA44C75}"/>
                    </a:ext>
                  </a:extLst>
                </p14:cNvPr>
                <p14:cNvContentPartPr/>
                <p14:nvPr/>
              </p14:nvContentPartPr>
              <p14:xfrm>
                <a:off x="10176794" y="5529184"/>
                <a:ext cx="222120" cy="2484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B78B4CF9-59C2-4DDC-AE4B-4773CDA44C75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0167794" y="5520544"/>
                  <a:ext cx="239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09FA6B9C-65B5-4015-9667-7500BFC2DEF9}"/>
                    </a:ext>
                  </a:extLst>
                </p14:cNvPr>
                <p14:cNvContentPartPr/>
                <p14:nvPr/>
              </p14:nvContentPartPr>
              <p14:xfrm>
                <a:off x="10603754" y="5415784"/>
                <a:ext cx="323640" cy="17604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09FA6B9C-65B5-4015-9667-7500BFC2DEF9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0595114" y="5407144"/>
                  <a:ext cx="34128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6BE317CA-51D5-4B8B-A3E0-150DC98C6BF2}"/>
              </a:ext>
            </a:extLst>
          </p:cNvPr>
          <p:cNvGrpSpPr/>
          <p:nvPr/>
        </p:nvGrpSpPr>
        <p:grpSpPr>
          <a:xfrm>
            <a:off x="3352274" y="6022384"/>
            <a:ext cx="1101600" cy="403200"/>
            <a:chOff x="3352274" y="6022384"/>
            <a:chExt cx="110160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FA556E00-5461-4A39-BCAF-C3EB90070869}"/>
                    </a:ext>
                  </a:extLst>
                </p14:cNvPr>
                <p14:cNvContentPartPr/>
                <p14:nvPr/>
              </p14:nvContentPartPr>
              <p14:xfrm>
                <a:off x="3352274" y="6022384"/>
                <a:ext cx="285120" cy="40320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FA556E00-5461-4A39-BCAF-C3EB90070869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3343634" y="6013384"/>
                  <a:ext cx="3027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C87C0956-1955-4900-86B7-DC21D7A92CC3}"/>
                    </a:ext>
                  </a:extLst>
                </p14:cNvPr>
                <p14:cNvContentPartPr/>
                <p14:nvPr/>
              </p14:nvContentPartPr>
              <p14:xfrm>
                <a:off x="3710474" y="6068104"/>
                <a:ext cx="173520" cy="30420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C87C0956-1955-4900-86B7-DC21D7A92CC3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3701834" y="6059464"/>
                  <a:ext cx="1911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6219DC7B-D88F-42F9-A821-2670520B169C}"/>
                    </a:ext>
                  </a:extLst>
                </p14:cNvPr>
                <p14:cNvContentPartPr/>
                <p14:nvPr/>
              </p14:nvContentPartPr>
              <p14:xfrm>
                <a:off x="3846914" y="6280504"/>
                <a:ext cx="45000" cy="7020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6219DC7B-D88F-42F9-A821-2670520B169C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3838274" y="6271864"/>
                  <a:ext cx="62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A86D98CA-AAF2-4DEB-A03C-BFB9F97078F2}"/>
                    </a:ext>
                  </a:extLst>
                </p14:cNvPr>
                <p14:cNvContentPartPr/>
                <p14:nvPr/>
              </p14:nvContentPartPr>
              <p14:xfrm>
                <a:off x="4019714" y="6046144"/>
                <a:ext cx="136080" cy="28008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A86D98CA-AAF2-4DEB-A03C-BFB9F97078F2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4010714" y="6037504"/>
                  <a:ext cx="1537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CC6A876-A93D-40C2-B67E-957B9BC0F672}"/>
                    </a:ext>
                  </a:extLst>
                </p14:cNvPr>
                <p14:cNvContentPartPr/>
                <p14:nvPr/>
              </p14:nvContentPartPr>
              <p14:xfrm>
                <a:off x="4024034" y="6110224"/>
                <a:ext cx="210960" cy="1692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CC6A876-A93D-40C2-B67E-957B9BC0F672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4015394" y="6101224"/>
                  <a:ext cx="2286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B1F2802C-A1C2-4FBF-BB08-8ACB5C60A288}"/>
                    </a:ext>
                  </a:extLst>
                </p14:cNvPr>
                <p14:cNvContentPartPr/>
                <p14:nvPr/>
              </p14:nvContentPartPr>
              <p14:xfrm>
                <a:off x="4074434" y="6264664"/>
                <a:ext cx="92880" cy="7956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B1F2802C-A1C2-4FBF-BB08-8ACB5C60A288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4065794" y="6255664"/>
                  <a:ext cx="110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5DAE7A9C-2E10-4153-9C15-6B8D32E62260}"/>
                    </a:ext>
                  </a:extLst>
                </p14:cNvPr>
                <p14:cNvContentPartPr/>
                <p14:nvPr/>
              </p14:nvContentPartPr>
              <p14:xfrm>
                <a:off x="4247954" y="6182584"/>
                <a:ext cx="205920" cy="18900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5DAE7A9C-2E10-4153-9C15-6B8D32E62260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4239314" y="6173944"/>
                  <a:ext cx="22356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AC02A69B-1AAD-4DB3-8D44-20D7970E502D}"/>
              </a:ext>
            </a:extLst>
          </p:cNvPr>
          <p:cNvGrpSpPr/>
          <p:nvPr/>
        </p:nvGrpSpPr>
        <p:grpSpPr>
          <a:xfrm>
            <a:off x="4701554" y="6105184"/>
            <a:ext cx="2449800" cy="426600"/>
            <a:chOff x="4701554" y="6105184"/>
            <a:chExt cx="2449800" cy="4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18F7AA46-8BBD-4EB9-8279-462E563D55D4}"/>
                    </a:ext>
                  </a:extLst>
                </p14:cNvPr>
                <p14:cNvContentPartPr/>
                <p14:nvPr/>
              </p14:nvContentPartPr>
              <p14:xfrm>
                <a:off x="4701554" y="6214984"/>
                <a:ext cx="322200" cy="15624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18F7AA46-8BBD-4EB9-8279-462E563D55D4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4692554" y="6205984"/>
                  <a:ext cx="339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761330BE-BBBD-4614-9F87-62B496FC6B7A}"/>
                    </a:ext>
                  </a:extLst>
                </p14:cNvPr>
                <p14:cNvContentPartPr/>
                <p14:nvPr/>
              </p14:nvContentPartPr>
              <p14:xfrm>
                <a:off x="5050394" y="6241984"/>
                <a:ext cx="64440" cy="11412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761330BE-BBBD-4614-9F87-62B496FC6B7A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5041754" y="6233344"/>
                  <a:ext cx="82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3E6259E6-1567-4E95-89F0-276D7A3791B9}"/>
                    </a:ext>
                  </a:extLst>
                </p14:cNvPr>
                <p14:cNvContentPartPr/>
                <p14:nvPr/>
              </p14:nvContentPartPr>
              <p14:xfrm>
                <a:off x="5197994" y="6141184"/>
                <a:ext cx="16560" cy="3348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3E6259E6-1567-4E95-89F0-276D7A3791B9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5188994" y="6132544"/>
                  <a:ext cx="34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A0AB4C4C-A2C9-4DF3-B8B7-F027586C2532}"/>
                    </a:ext>
                  </a:extLst>
                </p14:cNvPr>
                <p14:cNvContentPartPr/>
                <p14:nvPr/>
              </p14:nvContentPartPr>
              <p14:xfrm>
                <a:off x="5209514" y="6178624"/>
                <a:ext cx="127080" cy="17820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A0AB4C4C-A2C9-4DF3-B8B7-F027586C2532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5200514" y="6169984"/>
                  <a:ext cx="144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10BBABBB-FEC3-4762-81A7-60DF9358600A}"/>
                    </a:ext>
                  </a:extLst>
                </p14:cNvPr>
                <p14:cNvContentPartPr/>
                <p14:nvPr/>
              </p14:nvContentPartPr>
              <p14:xfrm>
                <a:off x="5360714" y="6176824"/>
                <a:ext cx="174240" cy="18720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10BBABBB-FEC3-4762-81A7-60DF9358600A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5352074" y="6167824"/>
                  <a:ext cx="191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FE918533-678F-47C1-A395-48A463BA28D7}"/>
                    </a:ext>
                  </a:extLst>
                </p14:cNvPr>
                <p14:cNvContentPartPr/>
                <p14:nvPr/>
              </p14:nvContentPartPr>
              <p14:xfrm>
                <a:off x="5590754" y="6253144"/>
                <a:ext cx="87120" cy="10944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FE918533-678F-47C1-A395-48A463BA28D7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5582114" y="6244144"/>
                  <a:ext cx="104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1ABE29F5-0006-4F27-B62D-5302C28B8B0A}"/>
                    </a:ext>
                  </a:extLst>
                </p14:cNvPr>
                <p14:cNvContentPartPr/>
                <p14:nvPr/>
              </p14:nvContentPartPr>
              <p14:xfrm>
                <a:off x="5770034" y="6131464"/>
                <a:ext cx="360" cy="36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1ABE29F5-0006-4F27-B62D-5302C28B8B0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1034" y="61228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3418FDBD-1908-4CEF-9045-F946457604A2}"/>
                    </a:ext>
                  </a:extLst>
                </p14:cNvPr>
                <p14:cNvContentPartPr/>
                <p14:nvPr/>
              </p14:nvContentPartPr>
              <p14:xfrm>
                <a:off x="5739434" y="6181144"/>
                <a:ext cx="140760" cy="16740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3418FDBD-1908-4CEF-9045-F946457604A2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5730794" y="6172504"/>
                  <a:ext cx="158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7CB7B474-09DF-4F8F-9030-3952AD0E692A}"/>
                    </a:ext>
                  </a:extLst>
                </p14:cNvPr>
                <p14:cNvContentPartPr/>
                <p14:nvPr/>
              </p14:nvContentPartPr>
              <p14:xfrm>
                <a:off x="5902874" y="6164944"/>
                <a:ext cx="167760" cy="22716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7CB7B474-09DF-4F8F-9030-3952AD0E692A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5894234" y="6156304"/>
                  <a:ext cx="185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9F1607F3-3323-49F7-8537-48267F54BC65}"/>
                    </a:ext>
                  </a:extLst>
                </p14:cNvPr>
                <p14:cNvContentPartPr/>
                <p14:nvPr/>
              </p14:nvContentPartPr>
              <p14:xfrm>
                <a:off x="6137594" y="6262864"/>
                <a:ext cx="66600" cy="10836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9F1607F3-3323-49F7-8537-48267F54BC65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6128954" y="6253864"/>
                  <a:ext cx="84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FC343265-8258-4F27-BCB4-CFCDD35AC7A3}"/>
                    </a:ext>
                  </a:extLst>
                </p14:cNvPr>
                <p14:cNvContentPartPr/>
                <p14:nvPr/>
              </p14:nvContentPartPr>
              <p14:xfrm>
                <a:off x="6277274" y="6130744"/>
                <a:ext cx="12600" cy="11880"/>
              </p14:xfrm>
            </p:contentPart>
          </mc:Choice>
          <mc:Fallback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FC343265-8258-4F27-BCB4-CFCDD35AC7A3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6268274" y="6122104"/>
                  <a:ext cx="30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79C4C4D5-D0C7-4929-8018-88BDCDDE247F}"/>
                    </a:ext>
                  </a:extLst>
                </p14:cNvPr>
                <p14:cNvContentPartPr/>
                <p14:nvPr/>
              </p14:nvContentPartPr>
              <p14:xfrm>
                <a:off x="6185474" y="6258184"/>
                <a:ext cx="150120" cy="26856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79C4C4D5-D0C7-4929-8018-88BDCDDE247F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6176834" y="6249544"/>
                  <a:ext cx="1677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8FB24B1C-CFEC-42D6-BD2A-A9E4062FBB1A}"/>
                    </a:ext>
                  </a:extLst>
                </p14:cNvPr>
                <p14:cNvContentPartPr/>
                <p14:nvPr/>
              </p14:nvContentPartPr>
              <p14:xfrm>
                <a:off x="6263594" y="6149104"/>
                <a:ext cx="256680" cy="18252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8FB24B1C-CFEC-42D6-BD2A-A9E4062FBB1A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6254594" y="6140464"/>
                  <a:ext cx="274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16E2E662-F4CC-4354-9A07-8FD1A7EAD324}"/>
                    </a:ext>
                  </a:extLst>
                </p14:cNvPr>
                <p14:cNvContentPartPr/>
                <p14:nvPr/>
              </p14:nvContentPartPr>
              <p14:xfrm>
                <a:off x="6453674" y="6301024"/>
                <a:ext cx="192960" cy="23076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16E2E662-F4CC-4354-9A07-8FD1A7EAD324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6445034" y="6292024"/>
                  <a:ext cx="2106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CA72097C-29B7-4BBC-B9B5-713BFFF11CD2}"/>
                    </a:ext>
                  </a:extLst>
                </p14:cNvPr>
                <p14:cNvContentPartPr/>
                <p14:nvPr/>
              </p14:nvContentPartPr>
              <p14:xfrm>
                <a:off x="6571394" y="6184744"/>
                <a:ext cx="210600" cy="16884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CA72097C-29B7-4BBC-B9B5-713BFFF11CD2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6562394" y="6176104"/>
                  <a:ext cx="228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78DA6697-CDB5-47C3-90B6-3C166908BA98}"/>
                    </a:ext>
                  </a:extLst>
                </p14:cNvPr>
                <p14:cNvContentPartPr/>
                <p14:nvPr/>
              </p14:nvContentPartPr>
              <p14:xfrm>
                <a:off x="6875954" y="6210304"/>
                <a:ext cx="68760" cy="16272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78DA6697-CDB5-47C3-90B6-3C166908BA98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6867314" y="6201664"/>
                  <a:ext cx="86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7B2257AF-B178-4AC1-9DB7-3E61B175052D}"/>
                    </a:ext>
                  </a:extLst>
                </p14:cNvPr>
                <p14:cNvContentPartPr/>
                <p14:nvPr/>
              </p14:nvContentPartPr>
              <p14:xfrm>
                <a:off x="6981794" y="6105184"/>
                <a:ext cx="39240" cy="1008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7B2257AF-B178-4AC1-9DB7-3E61B175052D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6972794" y="6096184"/>
                  <a:ext cx="56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E923871E-1972-4255-A2BC-604FC40BE31A}"/>
                    </a:ext>
                  </a:extLst>
                </p14:cNvPr>
                <p14:cNvContentPartPr/>
                <p14:nvPr/>
              </p14:nvContentPartPr>
              <p14:xfrm>
                <a:off x="7150994" y="6453304"/>
                <a:ext cx="360" cy="36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E923871E-1972-4255-A2BC-604FC40BE31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42354" y="64446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8EA36AB0-2ADF-41E9-B43E-48EA3B022E96}"/>
              </a:ext>
            </a:extLst>
          </p:cNvPr>
          <p:cNvGrpSpPr/>
          <p:nvPr/>
        </p:nvGrpSpPr>
        <p:grpSpPr>
          <a:xfrm>
            <a:off x="7235594" y="6050104"/>
            <a:ext cx="2588400" cy="585360"/>
            <a:chOff x="7235594" y="6050104"/>
            <a:chExt cx="2588400" cy="58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073B71F7-122D-4B8A-99BA-963D54E9FC3B}"/>
                    </a:ext>
                  </a:extLst>
                </p14:cNvPr>
                <p14:cNvContentPartPr/>
                <p14:nvPr/>
              </p14:nvContentPartPr>
              <p14:xfrm>
                <a:off x="7235594" y="6192304"/>
                <a:ext cx="178200" cy="16056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073B71F7-122D-4B8A-99BA-963D54E9FC3B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7226954" y="6183304"/>
                  <a:ext cx="195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4D548AB7-6B74-40C6-92B0-8137C355ECE3}"/>
                    </a:ext>
                  </a:extLst>
                </p14:cNvPr>
                <p14:cNvContentPartPr/>
                <p14:nvPr/>
              </p14:nvContentPartPr>
              <p14:xfrm>
                <a:off x="7434674" y="6238024"/>
                <a:ext cx="164160" cy="15948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4D548AB7-6B74-40C6-92B0-8137C355ECE3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7425674" y="6229024"/>
                  <a:ext cx="181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4CB4F0AD-D845-4C5F-99FB-849AD8853E15}"/>
                    </a:ext>
                  </a:extLst>
                </p14:cNvPr>
                <p14:cNvContentPartPr/>
                <p14:nvPr/>
              </p14:nvContentPartPr>
              <p14:xfrm>
                <a:off x="7597034" y="6199864"/>
                <a:ext cx="223560" cy="20988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4CB4F0AD-D845-4C5F-99FB-849AD8853E15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7588034" y="6191224"/>
                  <a:ext cx="241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D044CC6D-BBA5-4B4C-B895-A9A298577256}"/>
                    </a:ext>
                  </a:extLst>
                </p14:cNvPr>
                <p14:cNvContentPartPr/>
                <p14:nvPr/>
              </p14:nvContentPartPr>
              <p14:xfrm>
                <a:off x="7779554" y="6253504"/>
                <a:ext cx="193320" cy="13500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D044CC6D-BBA5-4B4C-B895-A9A298577256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7770914" y="6244504"/>
                  <a:ext cx="210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131490A2-D2B1-4706-B94C-A73401E44631}"/>
                    </a:ext>
                  </a:extLst>
                </p14:cNvPr>
                <p14:cNvContentPartPr/>
                <p14:nvPr/>
              </p14:nvContentPartPr>
              <p14:xfrm>
                <a:off x="7955954" y="6285184"/>
                <a:ext cx="129960" cy="8712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131490A2-D2B1-4706-B94C-A73401E44631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7947314" y="6276184"/>
                  <a:ext cx="1476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6F34BF1F-332E-4D7A-A214-217019AD8526}"/>
                    </a:ext>
                  </a:extLst>
                </p14:cNvPr>
                <p14:cNvContentPartPr/>
                <p14:nvPr/>
              </p14:nvContentPartPr>
              <p14:xfrm>
                <a:off x="8035154" y="6255664"/>
                <a:ext cx="270000" cy="37980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6F34BF1F-332E-4D7A-A214-217019AD8526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8026514" y="6247024"/>
                  <a:ext cx="2876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EA21585D-1622-424B-B47C-354D60E11D81}"/>
                    </a:ext>
                  </a:extLst>
                </p14:cNvPr>
                <p14:cNvContentPartPr/>
                <p14:nvPr/>
              </p14:nvContentPartPr>
              <p14:xfrm>
                <a:off x="8317034" y="6212464"/>
                <a:ext cx="161640" cy="17100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EA21585D-1622-424B-B47C-354D60E11D81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8308034" y="6203464"/>
                  <a:ext cx="179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F566A968-D33C-46CB-A8B0-C0DF994BBAC4}"/>
                    </a:ext>
                  </a:extLst>
                </p14:cNvPr>
                <p14:cNvContentPartPr/>
                <p14:nvPr/>
              </p14:nvContentPartPr>
              <p14:xfrm>
                <a:off x="8485874" y="6223264"/>
                <a:ext cx="241560" cy="13896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F566A968-D33C-46CB-A8B0-C0DF994BBAC4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8477234" y="6214264"/>
                  <a:ext cx="259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BF79BB5A-F7CE-4634-B9A0-8FAE46C947B0}"/>
                    </a:ext>
                  </a:extLst>
                </p14:cNvPr>
                <p14:cNvContentPartPr/>
                <p14:nvPr/>
              </p14:nvContentPartPr>
              <p14:xfrm>
                <a:off x="8772794" y="6236584"/>
                <a:ext cx="186120" cy="14184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BF79BB5A-F7CE-4634-B9A0-8FAE46C947B0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8763794" y="6227944"/>
                  <a:ext cx="2037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636AFBDB-5E0C-4780-82F8-48CD38499193}"/>
                    </a:ext>
                  </a:extLst>
                </p14:cNvPr>
                <p14:cNvContentPartPr/>
                <p14:nvPr/>
              </p14:nvContentPartPr>
              <p14:xfrm>
                <a:off x="8970074" y="6272944"/>
                <a:ext cx="113040" cy="9036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636AFBDB-5E0C-4780-82F8-48CD38499193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8961074" y="6264304"/>
                  <a:ext cx="130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8702970A-6CEE-4288-9223-90F3F4744E75}"/>
                    </a:ext>
                  </a:extLst>
                </p14:cNvPr>
                <p14:cNvContentPartPr/>
                <p14:nvPr/>
              </p14:nvContentPartPr>
              <p14:xfrm>
                <a:off x="9175274" y="6050104"/>
                <a:ext cx="248040" cy="35460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8702970A-6CEE-4288-9223-90F3F4744E75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9166634" y="6041104"/>
                  <a:ext cx="2656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BEADC6E1-9989-462A-AFB3-404738A0C346}"/>
                    </a:ext>
                  </a:extLst>
                </p14:cNvPr>
                <p14:cNvContentPartPr/>
                <p14:nvPr/>
              </p14:nvContentPartPr>
              <p14:xfrm>
                <a:off x="9118754" y="6190864"/>
                <a:ext cx="319680" cy="6840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BEADC6E1-9989-462A-AFB3-404738A0C346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9109754" y="6182224"/>
                  <a:ext cx="337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B3614756-097F-49AC-ACA9-ABAFAD3D3746}"/>
                    </a:ext>
                  </a:extLst>
                </p14:cNvPr>
                <p14:cNvContentPartPr/>
                <p14:nvPr/>
              </p14:nvContentPartPr>
              <p14:xfrm>
                <a:off x="9295154" y="6234424"/>
                <a:ext cx="200520" cy="19548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B3614756-097F-49AC-ACA9-ABAFAD3D3746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9286154" y="6225424"/>
                  <a:ext cx="2181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9E51601D-8826-4EE7-93E0-58D5DD0C8D62}"/>
                    </a:ext>
                  </a:extLst>
                </p14:cNvPr>
                <p14:cNvContentPartPr/>
                <p14:nvPr/>
              </p14:nvContentPartPr>
              <p14:xfrm>
                <a:off x="9600794" y="6083584"/>
                <a:ext cx="223200" cy="45828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9E51601D-8826-4EE7-93E0-58D5DD0C8D62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9591794" y="6074944"/>
                  <a:ext cx="240840" cy="47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381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B0F6B59-D3C6-413A-8AB7-1F75F893FFCF}"/>
              </a:ext>
            </a:extLst>
          </p:cNvPr>
          <p:cNvGrpSpPr/>
          <p:nvPr/>
        </p:nvGrpSpPr>
        <p:grpSpPr>
          <a:xfrm>
            <a:off x="312434" y="328264"/>
            <a:ext cx="941040" cy="566280"/>
            <a:chOff x="312434" y="328264"/>
            <a:chExt cx="941040" cy="56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D29C87D-559B-4986-935D-D6B95A7AA1E5}"/>
                    </a:ext>
                  </a:extLst>
                </p14:cNvPr>
                <p14:cNvContentPartPr/>
                <p14:nvPr/>
              </p14:nvContentPartPr>
              <p14:xfrm>
                <a:off x="557234" y="542824"/>
                <a:ext cx="105840" cy="251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D29C87D-559B-4986-935D-D6B95A7AA1E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8234" y="533824"/>
                  <a:ext cx="1234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A42583A-523C-464E-BA0F-498AE4E688C7}"/>
                    </a:ext>
                  </a:extLst>
                </p14:cNvPr>
                <p14:cNvContentPartPr/>
                <p14:nvPr/>
              </p14:nvContentPartPr>
              <p14:xfrm>
                <a:off x="343754" y="798784"/>
                <a:ext cx="392400" cy="40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A42583A-523C-464E-BA0F-498AE4E688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5114" y="789784"/>
                  <a:ext cx="410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8311FB9-1D1B-4B68-9E4F-D22C06281415}"/>
                    </a:ext>
                  </a:extLst>
                </p14:cNvPr>
                <p14:cNvContentPartPr/>
                <p14:nvPr/>
              </p14:nvContentPartPr>
              <p14:xfrm>
                <a:off x="312434" y="523384"/>
                <a:ext cx="569520" cy="74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8311FB9-1D1B-4B68-9E4F-D22C062814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3434" y="514384"/>
                  <a:ext cx="5871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4FFFD5D-4F55-41C1-B9B4-B9F0C1AD9EDC}"/>
                    </a:ext>
                  </a:extLst>
                </p14:cNvPr>
                <p14:cNvContentPartPr/>
                <p14:nvPr/>
              </p14:nvContentPartPr>
              <p14:xfrm>
                <a:off x="931634" y="328264"/>
                <a:ext cx="321840" cy="566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4FFFD5D-4F55-41C1-B9B4-B9F0C1AD9E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2634" y="319624"/>
                  <a:ext cx="33948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AE5D615-088A-443E-BD2D-AC856360F33F}"/>
                    </a:ext>
                  </a:extLst>
                </p14:cNvPr>
                <p14:cNvContentPartPr/>
                <p14:nvPr/>
              </p14:nvContentPartPr>
              <p14:xfrm>
                <a:off x="935954" y="641464"/>
                <a:ext cx="245880" cy="79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AE5D615-088A-443E-BD2D-AC856360F3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6954" y="632824"/>
                  <a:ext cx="26352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9E4B32A-E1B6-4A65-BBA2-B2EDC41DEDEA}"/>
              </a:ext>
            </a:extLst>
          </p:cNvPr>
          <p:cNvGrpSpPr/>
          <p:nvPr/>
        </p:nvGrpSpPr>
        <p:grpSpPr>
          <a:xfrm>
            <a:off x="6841034" y="341584"/>
            <a:ext cx="3326400" cy="559440"/>
            <a:chOff x="6841034" y="341584"/>
            <a:chExt cx="3326400" cy="5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5F2A3A9-59E3-4E35-A712-10732F6BC83C}"/>
                    </a:ext>
                  </a:extLst>
                </p14:cNvPr>
                <p14:cNvContentPartPr/>
                <p14:nvPr/>
              </p14:nvContentPartPr>
              <p14:xfrm>
                <a:off x="6841034" y="341584"/>
                <a:ext cx="206640" cy="338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5F2A3A9-59E3-4E35-A712-10732F6BC8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32034" y="332944"/>
                  <a:ext cx="2242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DA727D-2F77-46EF-A20D-533005D904BA}"/>
                    </a:ext>
                  </a:extLst>
                </p14:cNvPr>
                <p14:cNvContentPartPr/>
                <p14:nvPr/>
              </p14:nvContentPartPr>
              <p14:xfrm>
                <a:off x="7092314" y="452464"/>
                <a:ext cx="194760" cy="170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DA727D-2F77-46EF-A20D-533005D904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3674" y="443464"/>
                  <a:ext cx="212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0AB0209-AB41-43B6-B757-8D560CE7A4B1}"/>
                    </a:ext>
                  </a:extLst>
                </p14:cNvPr>
                <p14:cNvContentPartPr/>
                <p14:nvPr/>
              </p14:nvContentPartPr>
              <p14:xfrm>
                <a:off x="7298954" y="636424"/>
                <a:ext cx="132840" cy="217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0AB0209-AB41-43B6-B757-8D560CE7A4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90314" y="627784"/>
                  <a:ext cx="150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7F4A8C2-7982-435D-AF1C-4E622CABF284}"/>
                    </a:ext>
                  </a:extLst>
                </p14:cNvPr>
                <p14:cNvContentPartPr/>
                <p14:nvPr/>
              </p14:nvContentPartPr>
              <p14:xfrm>
                <a:off x="7578314" y="527344"/>
                <a:ext cx="93600" cy="264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7F4A8C2-7982-435D-AF1C-4E622CABF2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69674" y="518344"/>
                  <a:ext cx="1112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005F1B-A45B-4A23-A53E-4DE3F5D6D7E4}"/>
                    </a:ext>
                  </a:extLst>
                </p14:cNvPr>
                <p14:cNvContentPartPr/>
                <p14:nvPr/>
              </p14:nvContentPartPr>
              <p14:xfrm>
                <a:off x="7636994" y="397384"/>
                <a:ext cx="274320" cy="185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005F1B-A45B-4A23-A53E-4DE3F5D6D7E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28354" y="388384"/>
                  <a:ext cx="2919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F98C758-0C2A-4D6A-9360-1F932D27D211}"/>
                    </a:ext>
                  </a:extLst>
                </p14:cNvPr>
                <p14:cNvContentPartPr/>
                <p14:nvPr/>
              </p14:nvContentPartPr>
              <p14:xfrm>
                <a:off x="7869194" y="631744"/>
                <a:ext cx="52560" cy="122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F98C758-0C2A-4D6A-9360-1F932D27D21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60194" y="623104"/>
                  <a:ext cx="70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3ABF79C-6F38-4333-8C8A-5403AE5ED496}"/>
                    </a:ext>
                  </a:extLst>
                </p14:cNvPr>
                <p14:cNvContentPartPr/>
                <p14:nvPr/>
              </p14:nvContentPartPr>
              <p14:xfrm>
                <a:off x="7981514" y="647944"/>
                <a:ext cx="115920" cy="165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3ABF79C-6F38-4333-8C8A-5403AE5ED4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72874" y="639304"/>
                  <a:ext cx="133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B109F4-5B5D-4EEB-8A7B-E9B874D48225}"/>
                    </a:ext>
                  </a:extLst>
                </p14:cNvPr>
                <p14:cNvContentPartPr/>
                <p14:nvPr/>
              </p14:nvContentPartPr>
              <p14:xfrm>
                <a:off x="8268794" y="555064"/>
                <a:ext cx="12600" cy="1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B109F4-5B5D-4EEB-8A7B-E9B874D482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59794" y="546424"/>
                  <a:ext cx="302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5F3FE5C-FF2F-429C-AD11-0365232D3483}"/>
                    </a:ext>
                  </a:extLst>
                </p14:cNvPr>
                <p14:cNvContentPartPr/>
                <p14:nvPr/>
              </p14:nvContentPartPr>
              <p14:xfrm>
                <a:off x="8222354" y="559384"/>
                <a:ext cx="136080" cy="290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5F3FE5C-FF2F-429C-AD11-0365232D34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13354" y="550744"/>
                  <a:ext cx="1537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7E49667-8578-4F25-A30A-B6FCA98C5D39}"/>
                    </a:ext>
                  </a:extLst>
                </p14:cNvPr>
                <p14:cNvContentPartPr/>
                <p14:nvPr/>
              </p14:nvContentPartPr>
              <p14:xfrm>
                <a:off x="8347274" y="359224"/>
                <a:ext cx="296280" cy="228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7E49667-8578-4F25-A30A-B6FCA98C5D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38634" y="350224"/>
                  <a:ext cx="313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A8B0166-F83F-4E9E-AB3F-1582D7141F2F}"/>
                    </a:ext>
                  </a:extLst>
                </p14:cNvPr>
                <p14:cNvContentPartPr/>
                <p14:nvPr/>
              </p14:nvContentPartPr>
              <p14:xfrm>
                <a:off x="8471114" y="632464"/>
                <a:ext cx="150840" cy="157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A8B0166-F83F-4E9E-AB3F-1582D7141F2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62474" y="623824"/>
                  <a:ext cx="168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BCF18D-934F-48C9-B8A2-D13F4E7F5192}"/>
                    </a:ext>
                  </a:extLst>
                </p14:cNvPr>
                <p14:cNvContentPartPr/>
                <p14:nvPr/>
              </p14:nvContentPartPr>
              <p14:xfrm>
                <a:off x="8685674" y="674584"/>
                <a:ext cx="91800" cy="185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BCF18D-934F-48C9-B8A2-D13F4E7F51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76674" y="665584"/>
                  <a:ext cx="1094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65A581F-CDF2-43CA-989B-78D8C28B800D}"/>
                    </a:ext>
                  </a:extLst>
                </p14:cNvPr>
                <p14:cNvContentPartPr/>
                <p14:nvPr/>
              </p14:nvContentPartPr>
              <p14:xfrm>
                <a:off x="8957474" y="585664"/>
                <a:ext cx="16560" cy="1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65A581F-CDF2-43CA-989B-78D8C28B80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48834" y="576664"/>
                  <a:ext cx="342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F1D59D2-D665-407F-BC96-7D92E5C24C8D}"/>
                    </a:ext>
                  </a:extLst>
                </p14:cNvPr>
                <p14:cNvContentPartPr/>
                <p14:nvPr/>
              </p14:nvContentPartPr>
              <p14:xfrm>
                <a:off x="9127034" y="578824"/>
                <a:ext cx="57960" cy="11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F1D59D2-D665-407F-BC96-7D92E5C24C8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18034" y="570184"/>
                  <a:ext cx="75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7BC166B-02B3-47E7-BD3C-DABBE38E46F5}"/>
                    </a:ext>
                  </a:extLst>
                </p14:cNvPr>
                <p14:cNvContentPartPr/>
                <p14:nvPr/>
              </p14:nvContentPartPr>
              <p14:xfrm>
                <a:off x="9323594" y="568744"/>
                <a:ext cx="74520" cy="20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7BC166B-02B3-47E7-BD3C-DABBE38E46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14594" y="559744"/>
                  <a:ext cx="92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E8FD967-A748-4526-8121-5E813E0ACE6E}"/>
                    </a:ext>
                  </a:extLst>
                </p14:cNvPr>
                <p14:cNvContentPartPr/>
                <p14:nvPr/>
              </p14:nvContentPartPr>
              <p14:xfrm>
                <a:off x="9367874" y="726784"/>
                <a:ext cx="125640" cy="174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E8FD967-A748-4526-8121-5E813E0ACE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59234" y="718144"/>
                  <a:ext cx="143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9DC0379-7AC1-4FF5-BC15-3CE79929ECD9}"/>
                    </a:ext>
                  </a:extLst>
                </p14:cNvPr>
                <p14:cNvContentPartPr/>
                <p14:nvPr/>
              </p14:nvContentPartPr>
              <p14:xfrm>
                <a:off x="9648674" y="555784"/>
                <a:ext cx="137880" cy="243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9DC0379-7AC1-4FF5-BC15-3CE79929EC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39674" y="546784"/>
                  <a:ext cx="1555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BF786AA-B74A-43B1-A788-BC6865E31DEA}"/>
                    </a:ext>
                  </a:extLst>
                </p14:cNvPr>
                <p14:cNvContentPartPr/>
                <p14:nvPr/>
              </p14:nvContentPartPr>
              <p14:xfrm>
                <a:off x="9752354" y="436624"/>
                <a:ext cx="280800" cy="225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BF786AA-B74A-43B1-A788-BC6865E31D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43714" y="427624"/>
                  <a:ext cx="298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B7C7E13-22B1-45AB-9261-3CA1415C60C4}"/>
                    </a:ext>
                  </a:extLst>
                </p14:cNvPr>
                <p14:cNvContentPartPr/>
                <p14:nvPr/>
              </p14:nvContentPartPr>
              <p14:xfrm>
                <a:off x="9934874" y="649024"/>
                <a:ext cx="93960" cy="170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B7C7E13-22B1-45AB-9261-3CA1415C60C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26234" y="640384"/>
                  <a:ext cx="111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C120245-EE37-4AA4-8DE8-32CD5BEEABB8}"/>
                    </a:ext>
                  </a:extLst>
                </p14:cNvPr>
                <p14:cNvContentPartPr/>
                <p14:nvPr/>
              </p14:nvContentPartPr>
              <p14:xfrm>
                <a:off x="9956834" y="697264"/>
                <a:ext cx="199440" cy="70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C120245-EE37-4AA4-8DE8-32CD5BEEABB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48194" y="688264"/>
                  <a:ext cx="2170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067F8AA-7C30-4C4F-91D1-19C620C9923F}"/>
                    </a:ext>
                  </a:extLst>
                </p14:cNvPr>
                <p14:cNvContentPartPr/>
                <p14:nvPr/>
              </p14:nvContentPartPr>
              <p14:xfrm>
                <a:off x="10026674" y="772864"/>
                <a:ext cx="140760" cy="33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067F8AA-7C30-4C4F-91D1-19C620C992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017674" y="763864"/>
                  <a:ext cx="15840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8D89ACD-A7FE-4E4E-957C-AF1A1BE972BE}"/>
                  </a:ext>
                </a:extLst>
              </p14:cNvPr>
              <p14:cNvContentPartPr/>
              <p14:nvPr/>
            </p14:nvContentPartPr>
            <p14:xfrm>
              <a:off x="10383434" y="410704"/>
              <a:ext cx="194040" cy="390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8D89ACD-A7FE-4E4E-957C-AF1A1BE972B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374794" y="402064"/>
                <a:ext cx="2116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4CD0CFA-75EF-4B98-9899-16368DD38BC6}"/>
                  </a:ext>
                </a:extLst>
              </p14:cNvPr>
              <p14:cNvContentPartPr/>
              <p14:nvPr/>
            </p14:nvContentPartPr>
            <p14:xfrm>
              <a:off x="10694834" y="836224"/>
              <a:ext cx="115560" cy="1828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4CD0CFA-75EF-4B98-9899-16368DD38BC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685834" y="827224"/>
                <a:ext cx="13320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A9FEB45F-0449-4E99-AF4F-D75603CBD6C7}"/>
              </a:ext>
            </a:extLst>
          </p:cNvPr>
          <p:cNvGrpSpPr/>
          <p:nvPr/>
        </p:nvGrpSpPr>
        <p:grpSpPr>
          <a:xfrm>
            <a:off x="502154" y="1300264"/>
            <a:ext cx="1048320" cy="468360"/>
            <a:chOff x="502154" y="1300264"/>
            <a:chExt cx="1048320" cy="46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802EB3D-E786-4F24-B97E-9693D0E53070}"/>
                    </a:ext>
                  </a:extLst>
                </p14:cNvPr>
                <p14:cNvContentPartPr/>
                <p14:nvPr/>
              </p14:nvContentPartPr>
              <p14:xfrm>
                <a:off x="579194" y="1344904"/>
                <a:ext cx="270360" cy="419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802EB3D-E786-4F24-B97E-9693D0E5307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0194" y="1335904"/>
                  <a:ext cx="2880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03C69E7-8DE4-4306-A7E0-D3E930AE3898}"/>
                    </a:ext>
                  </a:extLst>
                </p14:cNvPr>
                <p14:cNvContentPartPr/>
                <p14:nvPr/>
              </p14:nvContentPartPr>
              <p14:xfrm>
                <a:off x="502154" y="1508344"/>
                <a:ext cx="424080" cy="130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03C69E7-8DE4-4306-A7E0-D3E930AE389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3154" y="1499344"/>
                  <a:ext cx="441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A1F7428-2627-44BE-9074-21CB0C66705C}"/>
                    </a:ext>
                  </a:extLst>
                </p14:cNvPr>
                <p14:cNvContentPartPr/>
                <p14:nvPr/>
              </p14:nvContentPartPr>
              <p14:xfrm>
                <a:off x="848834" y="1300264"/>
                <a:ext cx="273960" cy="418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A1F7428-2627-44BE-9074-21CB0C6670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0194" y="1291264"/>
                  <a:ext cx="2916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672B10-4BF0-4F78-AEFD-6068E9F23720}"/>
                    </a:ext>
                  </a:extLst>
                </p14:cNvPr>
                <p14:cNvContentPartPr/>
                <p14:nvPr/>
              </p14:nvContentPartPr>
              <p14:xfrm>
                <a:off x="1041794" y="1550464"/>
                <a:ext cx="221400" cy="176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672B10-4BF0-4F78-AEFD-6068E9F2372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3154" y="1541464"/>
                  <a:ext cx="239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EF1F8C3-A70A-4160-A80F-EBFE34F32311}"/>
                    </a:ext>
                  </a:extLst>
                </p14:cNvPr>
                <p14:cNvContentPartPr/>
                <p14:nvPr/>
              </p14:nvContentPartPr>
              <p14:xfrm>
                <a:off x="1242314" y="1561624"/>
                <a:ext cx="308160" cy="207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EF1F8C3-A70A-4160-A80F-EBFE34F3231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33314" y="1552984"/>
                  <a:ext cx="32580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746094E-820F-4C2F-A0A8-A501E5C628F6}"/>
              </a:ext>
            </a:extLst>
          </p:cNvPr>
          <p:cNvGrpSpPr/>
          <p:nvPr/>
        </p:nvGrpSpPr>
        <p:grpSpPr>
          <a:xfrm>
            <a:off x="1628234" y="413584"/>
            <a:ext cx="5054040" cy="1452600"/>
            <a:chOff x="1628234" y="413584"/>
            <a:chExt cx="5054040" cy="14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D8CB33-9183-4E54-9036-2B39F56DCEE6}"/>
                    </a:ext>
                  </a:extLst>
                </p14:cNvPr>
                <p14:cNvContentPartPr/>
                <p14:nvPr/>
              </p14:nvContentPartPr>
              <p14:xfrm>
                <a:off x="1646234" y="530944"/>
                <a:ext cx="220680" cy="264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D8CB33-9183-4E54-9036-2B39F56DCEE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37594" y="521944"/>
                  <a:ext cx="2383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163E75-026D-4C02-8134-339FA45C9DF2}"/>
                    </a:ext>
                  </a:extLst>
                </p14:cNvPr>
                <p14:cNvContentPartPr/>
                <p14:nvPr/>
              </p14:nvContentPartPr>
              <p14:xfrm>
                <a:off x="1628234" y="425824"/>
                <a:ext cx="258120" cy="337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163E75-026D-4C02-8134-339FA45C9DF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19234" y="416824"/>
                  <a:ext cx="2757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C103052-9CC8-4143-BD90-BB787161640D}"/>
                    </a:ext>
                  </a:extLst>
                </p14:cNvPr>
                <p14:cNvContentPartPr/>
                <p14:nvPr/>
              </p14:nvContentPartPr>
              <p14:xfrm>
                <a:off x="2004794" y="845224"/>
                <a:ext cx="32760" cy="117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C103052-9CC8-4143-BD90-BB787161640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96154" y="836224"/>
                  <a:ext cx="50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F5F99C7-8F49-4424-8AFB-2BC4412DD763}"/>
                    </a:ext>
                  </a:extLst>
                </p14:cNvPr>
                <p14:cNvContentPartPr/>
                <p14:nvPr/>
              </p14:nvContentPartPr>
              <p14:xfrm>
                <a:off x="2154914" y="822544"/>
                <a:ext cx="114480" cy="228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5F99C7-8F49-4424-8AFB-2BC4412DD76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46274" y="813904"/>
                  <a:ext cx="132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F9ED4A-BC3F-44AC-9CEE-7831B78D419A}"/>
                    </a:ext>
                  </a:extLst>
                </p14:cNvPr>
                <p14:cNvContentPartPr/>
                <p14:nvPr/>
              </p14:nvContentPartPr>
              <p14:xfrm>
                <a:off x="2600234" y="494224"/>
                <a:ext cx="215280" cy="288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F9ED4A-BC3F-44AC-9CEE-7831B78D41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91594" y="485584"/>
                  <a:ext cx="2329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B4A32C-B06C-436B-A3CC-AC31894EE324}"/>
                    </a:ext>
                  </a:extLst>
                </p14:cNvPr>
                <p14:cNvContentPartPr/>
                <p14:nvPr/>
              </p14:nvContentPartPr>
              <p14:xfrm>
                <a:off x="2567114" y="461824"/>
                <a:ext cx="263160" cy="305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B4A32C-B06C-436B-A3CC-AC31894EE3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58114" y="453184"/>
                  <a:ext cx="2808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92C7F7B-C244-4E41-98A0-0924B5CB8325}"/>
                    </a:ext>
                  </a:extLst>
                </p14:cNvPr>
                <p14:cNvContentPartPr/>
                <p14:nvPr/>
              </p14:nvContentPartPr>
              <p14:xfrm>
                <a:off x="2927114" y="733264"/>
                <a:ext cx="154800" cy="162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92C7F7B-C244-4E41-98A0-0924B5CB8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18474" y="724624"/>
                  <a:ext cx="172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9CBF286-312B-4CA7-ACBF-117E99F2C895}"/>
                    </a:ext>
                  </a:extLst>
                </p14:cNvPr>
                <p14:cNvContentPartPr/>
                <p14:nvPr/>
              </p14:nvContentPartPr>
              <p14:xfrm>
                <a:off x="3280274" y="825064"/>
                <a:ext cx="169560" cy="207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9CBF286-312B-4CA7-ACBF-117E99F2C89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71274" y="816424"/>
                  <a:ext cx="187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940310D-51DF-4597-AFD8-61EE480568AE}"/>
                    </a:ext>
                  </a:extLst>
                </p14:cNvPr>
                <p14:cNvContentPartPr/>
                <p14:nvPr/>
              </p14:nvContentPartPr>
              <p14:xfrm>
                <a:off x="3667994" y="670624"/>
                <a:ext cx="5400" cy="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940310D-51DF-4597-AFD8-61EE480568A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58994" y="661984"/>
                  <a:ext cx="23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7B99E3-BD16-4132-A23E-50DA8A5C1C4A}"/>
                    </a:ext>
                  </a:extLst>
                </p14:cNvPr>
                <p14:cNvContentPartPr/>
                <p14:nvPr/>
              </p14:nvContentPartPr>
              <p14:xfrm>
                <a:off x="3883994" y="634624"/>
                <a:ext cx="26280" cy="39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7B99E3-BD16-4132-A23E-50DA8A5C1C4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74994" y="625624"/>
                  <a:ext cx="43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C56DD02-7930-47BF-B28C-A3D1FA66677E}"/>
                    </a:ext>
                  </a:extLst>
                </p14:cNvPr>
                <p14:cNvContentPartPr/>
                <p14:nvPr/>
              </p14:nvContentPartPr>
              <p14:xfrm>
                <a:off x="4042754" y="666664"/>
                <a:ext cx="1800" cy="14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C56DD02-7930-47BF-B28C-A3D1FA66677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34114" y="658024"/>
                  <a:ext cx="19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C73068B-61AB-42D6-9860-B80E10AF31C3}"/>
                    </a:ext>
                  </a:extLst>
                </p14:cNvPr>
                <p14:cNvContentPartPr/>
                <p14:nvPr/>
              </p14:nvContentPartPr>
              <p14:xfrm>
                <a:off x="4245074" y="786544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C73068B-61AB-42D6-9860-B80E10AF31C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36434" y="7775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7A4B30-486C-46C7-9F98-15A3D52FA2B9}"/>
                    </a:ext>
                  </a:extLst>
                </p14:cNvPr>
                <p14:cNvContentPartPr/>
                <p14:nvPr/>
              </p14:nvContentPartPr>
              <p14:xfrm>
                <a:off x="4242554" y="768904"/>
                <a:ext cx="105120" cy="181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7A4B30-486C-46C7-9F98-15A3D52FA2B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233914" y="760264"/>
                  <a:ext cx="122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64AC76-5B06-48AA-A3BC-843595187D6D}"/>
                    </a:ext>
                  </a:extLst>
                </p14:cNvPr>
                <p14:cNvContentPartPr/>
                <p14:nvPr/>
              </p14:nvContentPartPr>
              <p14:xfrm>
                <a:off x="4601834" y="463264"/>
                <a:ext cx="233640" cy="286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364AC76-5B06-48AA-A3BC-843595187D6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593194" y="454264"/>
                  <a:ext cx="2512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DDB9F2-A68F-4211-89E8-79F231DB46C4}"/>
                    </a:ext>
                  </a:extLst>
                </p14:cNvPr>
                <p14:cNvContentPartPr/>
                <p14:nvPr/>
              </p14:nvContentPartPr>
              <p14:xfrm>
                <a:off x="4575554" y="432304"/>
                <a:ext cx="222840" cy="306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DDB9F2-A68F-4211-89E8-79F231DB46C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566554" y="423304"/>
                  <a:ext cx="2404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3353C65-CAD9-494C-BE95-8DEDF0556556}"/>
                    </a:ext>
                  </a:extLst>
                </p14:cNvPr>
                <p14:cNvContentPartPr/>
                <p14:nvPr/>
              </p14:nvContentPartPr>
              <p14:xfrm>
                <a:off x="4900634" y="712024"/>
                <a:ext cx="93600" cy="172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3353C65-CAD9-494C-BE95-8DEDF055655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891634" y="703384"/>
                  <a:ext cx="1112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642C8AB-E15D-4B80-A43C-7CD36A358F2D}"/>
                    </a:ext>
                  </a:extLst>
                </p14:cNvPr>
                <p14:cNvContentPartPr/>
                <p14:nvPr/>
              </p14:nvContentPartPr>
              <p14:xfrm>
                <a:off x="4876514" y="737584"/>
                <a:ext cx="254880" cy="122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642C8AB-E15D-4B80-A43C-7CD36A358F2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867874" y="728584"/>
                  <a:ext cx="2725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6028BF-1220-4A7E-BD38-03ACA67F4DD5}"/>
                    </a:ext>
                  </a:extLst>
                </p14:cNvPr>
                <p14:cNvContentPartPr/>
                <p14:nvPr/>
              </p14:nvContentPartPr>
              <p14:xfrm>
                <a:off x="4917914" y="853504"/>
                <a:ext cx="172440" cy="55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6028BF-1220-4A7E-BD38-03ACA67F4DD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909274" y="844864"/>
                  <a:ext cx="1900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56A23B6-EC3C-4F4A-B5F0-F641A39BB3E7}"/>
                    </a:ext>
                  </a:extLst>
                </p14:cNvPr>
                <p14:cNvContentPartPr/>
                <p14:nvPr/>
              </p14:nvContentPartPr>
              <p14:xfrm>
                <a:off x="5315354" y="527344"/>
                <a:ext cx="362880" cy="138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56A23B6-EC3C-4F4A-B5F0-F641A39BB3E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306714" y="518344"/>
                  <a:ext cx="380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A16262-31E2-436B-94AF-D1DD508384A7}"/>
                    </a:ext>
                  </a:extLst>
                </p14:cNvPr>
                <p14:cNvContentPartPr/>
                <p14:nvPr/>
              </p14:nvContentPartPr>
              <p14:xfrm>
                <a:off x="5822954" y="469744"/>
                <a:ext cx="410040" cy="308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A16262-31E2-436B-94AF-D1DD508384A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13954" y="460744"/>
                  <a:ext cx="4276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F58BD4-E92F-4B7D-986B-08668DFC3E3D}"/>
                    </a:ext>
                  </a:extLst>
                </p14:cNvPr>
                <p14:cNvContentPartPr/>
                <p14:nvPr/>
              </p14:nvContentPartPr>
              <p14:xfrm>
                <a:off x="6275474" y="413584"/>
                <a:ext cx="406800" cy="380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F58BD4-E92F-4B7D-986B-08668DFC3E3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266474" y="404584"/>
                  <a:ext cx="4244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7BE7FB1-5239-4FF4-AAD8-6595087B6532}"/>
                    </a:ext>
                  </a:extLst>
                </p14:cNvPr>
                <p14:cNvContentPartPr/>
                <p14:nvPr/>
              </p14:nvContentPartPr>
              <p14:xfrm>
                <a:off x="2062754" y="1331224"/>
                <a:ext cx="227520" cy="354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7BE7FB1-5239-4FF4-AAD8-6595087B653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054114" y="1322224"/>
                  <a:ext cx="2451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0DEBB38-C995-42F6-AAE3-4D8179137346}"/>
                    </a:ext>
                  </a:extLst>
                </p14:cNvPr>
                <p14:cNvContentPartPr/>
                <p14:nvPr/>
              </p14:nvContentPartPr>
              <p14:xfrm>
                <a:off x="1992194" y="1496104"/>
                <a:ext cx="318240" cy="72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0DEBB38-C995-42F6-AAE3-4D817913734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83194" y="1487104"/>
                  <a:ext cx="3358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21AD169-BFA6-4B39-A6C4-62BB773F08FD}"/>
                    </a:ext>
                  </a:extLst>
                </p14:cNvPr>
                <p14:cNvContentPartPr/>
                <p14:nvPr/>
              </p14:nvContentPartPr>
              <p14:xfrm>
                <a:off x="2336354" y="1324024"/>
                <a:ext cx="200880" cy="320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21AD169-BFA6-4B39-A6C4-62BB773F08F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327714" y="1315384"/>
                  <a:ext cx="2185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3FBCB27-7187-480D-99C4-76DE9246699E}"/>
                    </a:ext>
                  </a:extLst>
                </p14:cNvPr>
                <p14:cNvContentPartPr/>
                <p14:nvPr/>
              </p14:nvContentPartPr>
              <p14:xfrm>
                <a:off x="2550554" y="1483144"/>
                <a:ext cx="139320" cy="153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3FBCB27-7187-480D-99C4-76DE9246699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541914" y="1474144"/>
                  <a:ext cx="156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BE5D443-2427-4914-A7F8-FA95A7789887}"/>
                    </a:ext>
                  </a:extLst>
                </p14:cNvPr>
                <p14:cNvContentPartPr/>
                <p14:nvPr/>
              </p14:nvContentPartPr>
              <p14:xfrm>
                <a:off x="2903354" y="1547224"/>
                <a:ext cx="224640" cy="318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BE5D443-2427-4914-A7F8-FA95A778988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894714" y="1538224"/>
                  <a:ext cx="2422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C1B1059-81D0-4270-9F0F-18774AFEB740}"/>
                    </a:ext>
                  </a:extLst>
                </p14:cNvPr>
                <p14:cNvContentPartPr/>
                <p14:nvPr/>
              </p14:nvContentPartPr>
              <p14:xfrm>
                <a:off x="3061034" y="1423384"/>
                <a:ext cx="280800" cy="197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C1B1059-81D0-4270-9F0F-18774AFEB74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052034" y="1414744"/>
                  <a:ext cx="298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41D070C-E280-46AF-A0DA-F4C31C273E0A}"/>
                    </a:ext>
                  </a:extLst>
                </p14:cNvPr>
                <p14:cNvContentPartPr/>
                <p14:nvPr/>
              </p14:nvContentPartPr>
              <p14:xfrm>
                <a:off x="3397274" y="1465504"/>
                <a:ext cx="267120" cy="148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41D070C-E280-46AF-A0DA-F4C31C273E0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388634" y="1456864"/>
                  <a:ext cx="284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4519548-D53F-46FA-A496-3FF687523937}"/>
                    </a:ext>
                  </a:extLst>
                </p14:cNvPr>
                <p14:cNvContentPartPr/>
                <p14:nvPr/>
              </p14:nvContentPartPr>
              <p14:xfrm>
                <a:off x="3768794" y="1128544"/>
                <a:ext cx="264600" cy="516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4519548-D53F-46FA-A496-3FF68752393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760154" y="1119904"/>
                  <a:ext cx="28224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81C413A-D3A8-4110-9420-0EABD61FC1C6}"/>
                    </a:ext>
                  </a:extLst>
                </p14:cNvPr>
                <p14:cNvContentPartPr/>
                <p14:nvPr/>
              </p14:nvContentPartPr>
              <p14:xfrm>
                <a:off x="3759074" y="1498624"/>
                <a:ext cx="189000" cy="47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81C413A-D3A8-4110-9420-0EABD61FC1C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50434" y="1489984"/>
                  <a:ext cx="20664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7C29E66-F462-4573-80AD-5C9152788A33}"/>
              </a:ext>
            </a:extLst>
          </p:cNvPr>
          <p:cNvGrpSpPr/>
          <p:nvPr/>
        </p:nvGrpSpPr>
        <p:grpSpPr>
          <a:xfrm>
            <a:off x="4310954" y="1143664"/>
            <a:ext cx="628920" cy="518040"/>
            <a:chOff x="4310954" y="1143664"/>
            <a:chExt cx="628920" cy="5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46F600A-A6EF-4621-BC90-F4D464C11B3D}"/>
                    </a:ext>
                  </a:extLst>
                </p14:cNvPr>
                <p14:cNvContentPartPr/>
                <p14:nvPr/>
              </p14:nvContentPartPr>
              <p14:xfrm>
                <a:off x="4310954" y="1496104"/>
                <a:ext cx="187560" cy="144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46F600A-A6EF-4621-BC90-F4D464C11B3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302314" y="1487104"/>
                  <a:ext cx="205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53F268A-F71D-4704-AFCA-230CDA760955}"/>
                    </a:ext>
                  </a:extLst>
                </p14:cNvPr>
                <p14:cNvContentPartPr/>
                <p14:nvPr/>
              </p14:nvContentPartPr>
              <p14:xfrm>
                <a:off x="4680674" y="1143664"/>
                <a:ext cx="259200" cy="518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53F268A-F71D-4704-AFCA-230CDA76095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672034" y="1135024"/>
                  <a:ext cx="27684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4B96F7F-A9DB-4A0D-9494-897A74D92507}"/>
                    </a:ext>
                  </a:extLst>
                </p14:cNvPr>
                <p14:cNvContentPartPr/>
                <p14:nvPr/>
              </p14:nvContentPartPr>
              <p14:xfrm>
                <a:off x="4665554" y="1498624"/>
                <a:ext cx="217800" cy="57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4B96F7F-A9DB-4A0D-9494-897A74D9250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656914" y="1489984"/>
                  <a:ext cx="23544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B2E4EA-6A6A-4DE0-8A07-6F90EDFCE0B0}"/>
              </a:ext>
            </a:extLst>
          </p:cNvPr>
          <p:cNvGrpSpPr/>
          <p:nvPr/>
        </p:nvGrpSpPr>
        <p:grpSpPr>
          <a:xfrm>
            <a:off x="5258114" y="1309264"/>
            <a:ext cx="603360" cy="460080"/>
            <a:chOff x="5258114" y="1309264"/>
            <a:chExt cx="603360" cy="46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ED0F080-9925-420A-98D8-0EA460955CA3}"/>
                    </a:ext>
                  </a:extLst>
                </p14:cNvPr>
                <p14:cNvContentPartPr/>
                <p14:nvPr/>
              </p14:nvContentPartPr>
              <p14:xfrm>
                <a:off x="5307074" y="1358224"/>
                <a:ext cx="174240" cy="285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ED0F080-9925-420A-98D8-0EA460955CA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298434" y="1349584"/>
                  <a:ext cx="1918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6CBBE68-DF89-40F2-AC48-B1B50AF43608}"/>
                    </a:ext>
                  </a:extLst>
                </p14:cNvPr>
                <p14:cNvContentPartPr/>
                <p14:nvPr/>
              </p14:nvContentPartPr>
              <p14:xfrm>
                <a:off x="5258114" y="1309264"/>
                <a:ext cx="268560" cy="318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6CBBE68-DF89-40F2-AC48-B1B50AF4360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249114" y="1300264"/>
                  <a:ext cx="2862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A9CAA12-0698-42F0-B6FD-B9B5D61E765A}"/>
                    </a:ext>
                  </a:extLst>
                </p14:cNvPr>
                <p14:cNvContentPartPr/>
                <p14:nvPr/>
              </p14:nvContentPartPr>
              <p14:xfrm>
                <a:off x="5571314" y="1642624"/>
                <a:ext cx="31320" cy="110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A9CAA12-0698-42F0-B6FD-B9B5D61E765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562674" y="1633984"/>
                  <a:ext cx="48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9CD032E-75F5-4C4D-8C5E-D49490A3459B}"/>
                    </a:ext>
                  </a:extLst>
                </p14:cNvPr>
                <p14:cNvContentPartPr/>
                <p14:nvPr/>
              </p14:nvContentPartPr>
              <p14:xfrm>
                <a:off x="5785514" y="1615624"/>
                <a:ext cx="75960" cy="153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9CD032E-75F5-4C4D-8C5E-D49490A3459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776874" y="1606624"/>
                  <a:ext cx="9360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FE92D15-222E-4BCF-B84B-9FBC82831E6C}"/>
              </a:ext>
            </a:extLst>
          </p:cNvPr>
          <p:cNvGrpSpPr/>
          <p:nvPr/>
        </p:nvGrpSpPr>
        <p:grpSpPr>
          <a:xfrm>
            <a:off x="6063434" y="1272544"/>
            <a:ext cx="608400" cy="497880"/>
            <a:chOff x="6063434" y="1272544"/>
            <a:chExt cx="608400" cy="49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EAB7FEF-BD85-41EF-99C2-7455F2EA26BE}"/>
                    </a:ext>
                  </a:extLst>
                </p14:cNvPr>
                <p14:cNvContentPartPr/>
                <p14:nvPr/>
              </p14:nvContentPartPr>
              <p14:xfrm>
                <a:off x="6076394" y="1339144"/>
                <a:ext cx="211680" cy="239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EAB7FEF-BD85-41EF-99C2-7455F2EA26B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067394" y="1330144"/>
                  <a:ext cx="2293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0B0FEE1-A80D-43F5-92B8-7FD52EC23781}"/>
                    </a:ext>
                  </a:extLst>
                </p14:cNvPr>
                <p14:cNvContentPartPr/>
                <p14:nvPr/>
              </p14:nvContentPartPr>
              <p14:xfrm>
                <a:off x="6063434" y="1272544"/>
                <a:ext cx="259920" cy="285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0B0FEE1-A80D-43F5-92B8-7FD52EC2378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054434" y="1263544"/>
                  <a:ext cx="2775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FB1DE10-8D9B-494F-8DC8-E5D00751F5DE}"/>
                    </a:ext>
                  </a:extLst>
                </p14:cNvPr>
                <p14:cNvContentPartPr/>
                <p14:nvPr/>
              </p14:nvContentPartPr>
              <p14:xfrm>
                <a:off x="6348554" y="1527064"/>
                <a:ext cx="138960" cy="169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FB1DE10-8D9B-494F-8DC8-E5D00751F5D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339914" y="1518064"/>
                  <a:ext cx="156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A4DDBD-7716-4ABC-B609-5A64B4EA4791}"/>
                    </a:ext>
                  </a:extLst>
                </p14:cNvPr>
                <p14:cNvContentPartPr/>
                <p14:nvPr/>
              </p14:nvContentPartPr>
              <p14:xfrm>
                <a:off x="6592634" y="1565944"/>
                <a:ext cx="79200" cy="204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A4DDBD-7716-4ABC-B609-5A64B4EA479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583634" y="1556944"/>
                  <a:ext cx="96840" cy="22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C2B4A78-8C6D-4A91-B68E-0496FDC6F20F}"/>
                  </a:ext>
                </a:extLst>
              </p14:cNvPr>
              <p14:cNvContentPartPr/>
              <p14:nvPr/>
            </p14:nvContentPartPr>
            <p14:xfrm>
              <a:off x="6867314" y="1470184"/>
              <a:ext cx="15840" cy="75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C2B4A78-8C6D-4A91-B68E-0496FDC6F20F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858674" y="1461544"/>
                <a:ext cx="3348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4A3D14E6-24DC-43E0-89A5-632DCA53D746}"/>
              </a:ext>
            </a:extLst>
          </p:cNvPr>
          <p:cNvGrpSpPr/>
          <p:nvPr/>
        </p:nvGrpSpPr>
        <p:grpSpPr>
          <a:xfrm>
            <a:off x="7147754" y="1439944"/>
            <a:ext cx="452880" cy="299160"/>
            <a:chOff x="7147754" y="1439944"/>
            <a:chExt cx="45288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DA844E-21F0-4B78-8D62-823802866A58}"/>
                    </a:ext>
                  </a:extLst>
                </p14:cNvPr>
                <p14:cNvContentPartPr/>
                <p14:nvPr/>
              </p14:nvContentPartPr>
              <p14:xfrm>
                <a:off x="7147754" y="1441744"/>
                <a:ext cx="26280" cy="7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DA844E-21F0-4B78-8D62-823802866A5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139114" y="1433104"/>
                  <a:ext cx="43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F9EFA7D-E8AC-4CF2-93EE-C3A814C484D0}"/>
                    </a:ext>
                  </a:extLst>
                </p14:cNvPr>
                <p14:cNvContentPartPr/>
                <p14:nvPr/>
              </p14:nvContentPartPr>
              <p14:xfrm>
                <a:off x="7311554" y="1439944"/>
                <a:ext cx="93600" cy="30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F9EFA7D-E8AC-4CF2-93EE-C3A814C484D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02554" y="1430944"/>
                  <a:ext cx="111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1B3F2E2-E09F-4E47-8C5C-7A455D133409}"/>
                    </a:ext>
                  </a:extLst>
                </p14:cNvPr>
                <p14:cNvContentPartPr/>
                <p14:nvPr/>
              </p14:nvContentPartPr>
              <p14:xfrm>
                <a:off x="7466354" y="1538224"/>
                <a:ext cx="134280" cy="200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1B3F2E2-E09F-4E47-8C5C-7A455D13340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457714" y="1529224"/>
                  <a:ext cx="15192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2E3DD97-AA2F-4DCB-A261-3830E6AD13D5}"/>
              </a:ext>
            </a:extLst>
          </p:cNvPr>
          <p:cNvGrpSpPr/>
          <p:nvPr/>
        </p:nvGrpSpPr>
        <p:grpSpPr>
          <a:xfrm>
            <a:off x="7817354" y="1292344"/>
            <a:ext cx="639720" cy="412920"/>
            <a:chOff x="7817354" y="1292344"/>
            <a:chExt cx="639720" cy="4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B5DCFB9-0C4C-4E38-AAB1-DBE256F1F62F}"/>
                    </a:ext>
                  </a:extLst>
                </p14:cNvPr>
                <p14:cNvContentPartPr/>
                <p14:nvPr/>
              </p14:nvContentPartPr>
              <p14:xfrm>
                <a:off x="7832834" y="1308544"/>
                <a:ext cx="253800" cy="280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B5DCFB9-0C4C-4E38-AAB1-DBE256F1F62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824194" y="1299904"/>
                  <a:ext cx="2714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62E6913-17DE-473F-8B1D-C220533D1E79}"/>
                    </a:ext>
                  </a:extLst>
                </p14:cNvPr>
                <p14:cNvContentPartPr/>
                <p14:nvPr/>
              </p14:nvContentPartPr>
              <p14:xfrm>
                <a:off x="7817354" y="1292344"/>
                <a:ext cx="233640" cy="271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62E6913-17DE-473F-8B1D-C220533D1E7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808714" y="1283704"/>
                  <a:ext cx="2512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B8DB8EC-E71B-4D9E-B588-06A078731CA6}"/>
                    </a:ext>
                  </a:extLst>
                </p14:cNvPr>
                <p14:cNvContentPartPr/>
                <p14:nvPr/>
              </p14:nvContentPartPr>
              <p14:xfrm>
                <a:off x="8175554" y="1501864"/>
                <a:ext cx="45360" cy="148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B8DB8EC-E71B-4D9E-B588-06A078731CA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166914" y="1492864"/>
                  <a:ext cx="63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E8A5B4B-CB0C-4E92-A685-68ED31E927BF}"/>
                    </a:ext>
                  </a:extLst>
                </p14:cNvPr>
                <p14:cNvContentPartPr/>
                <p14:nvPr/>
              </p14:nvContentPartPr>
              <p14:xfrm>
                <a:off x="8182034" y="1501144"/>
                <a:ext cx="275040" cy="129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E8A5B4B-CB0C-4E92-A685-68ED31E927B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173034" y="1492504"/>
                  <a:ext cx="292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E4094E4-9E22-4C54-A5FE-08A1DE6D5679}"/>
                    </a:ext>
                  </a:extLst>
                </p14:cNvPr>
                <p14:cNvContentPartPr/>
                <p14:nvPr/>
              </p14:nvContentPartPr>
              <p14:xfrm>
                <a:off x="8234954" y="1617424"/>
                <a:ext cx="214920" cy="87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E4094E4-9E22-4C54-A5FE-08A1DE6D567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226314" y="1608784"/>
                  <a:ext cx="23256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512F9B9-F59B-4D18-8F20-8846F77A8DA1}"/>
              </a:ext>
            </a:extLst>
          </p:cNvPr>
          <p:cNvGrpSpPr/>
          <p:nvPr/>
        </p:nvGrpSpPr>
        <p:grpSpPr>
          <a:xfrm>
            <a:off x="589634" y="2237344"/>
            <a:ext cx="415080" cy="277200"/>
            <a:chOff x="589634" y="2237344"/>
            <a:chExt cx="41508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6C923FE-1042-4ACD-959A-17318B3D9AFF}"/>
                    </a:ext>
                  </a:extLst>
                </p14:cNvPr>
                <p14:cNvContentPartPr/>
                <p14:nvPr/>
              </p14:nvContentPartPr>
              <p14:xfrm>
                <a:off x="589634" y="2360824"/>
                <a:ext cx="94320" cy="153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6C923FE-1042-4ACD-959A-17318B3D9AF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80634" y="2351824"/>
                  <a:ext cx="111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B41DA45-2FEF-4A74-8C31-6EF4739E8E42}"/>
                    </a:ext>
                  </a:extLst>
                </p14:cNvPr>
                <p14:cNvContentPartPr/>
                <p14:nvPr/>
              </p14:nvContentPartPr>
              <p14:xfrm>
                <a:off x="719234" y="2237344"/>
                <a:ext cx="2880" cy="11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B41DA45-2FEF-4A74-8C31-6EF4739E8E4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0594" y="2228704"/>
                  <a:ext cx="20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7EFFE48-4C6E-473F-9DC2-E98CF8001D4D}"/>
                    </a:ext>
                  </a:extLst>
                </p14:cNvPr>
                <p14:cNvContentPartPr/>
                <p14:nvPr/>
              </p14:nvContentPartPr>
              <p14:xfrm>
                <a:off x="813194" y="2271184"/>
                <a:ext cx="191520" cy="213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7EFFE48-4C6E-473F-9DC2-E98CF8001D4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04554" y="2262184"/>
                  <a:ext cx="2091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E599170-3EB3-4522-8255-9DCDDD912EC9}"/>
              </a:ext>
            </a:extLst>
          </p:cNvPr>
          <p:cNvGrpSpPr/>
          <p:nvPr/>
        </p:nvGrpSpPr>
        <p:grpSpPr>
          <a:xfrm>
            <a:off x="1565594" y="2166424"/>
            <a:ext cx="2706120" cy="572400"/>
            <a:chOff x="1565594" y="2166424"/>
            <a:chExt cx="2706120" cy="57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13F26EA-486B-4A12-94C3-0903D87775C9}"/>
                    </a:ext>
                  </a:extLst>
                </p14:cNvPr>
                <p14:cNvContentPartPr/>
                <p14:nvPr/>
              </p14:nvContentPartPr>
              <p14:xfrm>
                <a:off x="1565594" y="2392504"/>
                <a:ext cx="185040" cy="346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13F26EA-486B-4A12-94C3-0903D87775C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556594" y="2383864"/>
                  <a:ext cx="2026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BEFDCF7-8EB7-4D83-993B-0EEE33C91472}"/>
                    </a:ext>
                  </a:extLst>
                </p14:cNvPr>
                <p14:cNvContentPartPr/>
                <p14:nvPr/>
              </p14:nvContentPartPr>
              <p14:xfrm>
                <a:off x="1714274" y="2227984"/>
                <a:ext cx="291240" cy="221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BEFDCF7-8EB7-4D83-993B-0EEE33C9147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705634" y="2218984"/>
                  <a:ext cx="3088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6E22533-7E76-425A-BC25-B196867E471B}"/>
                    </a:ext>
                  </a:extLst>
                </p14:cNvPr>
                <p14:cNvContentPartPr/>
                <p14:nvPr/>
              </p14:nvContentPartPr>
              <p14:xfrm>
                <a:off x="2147714" y="2166424"/>
                <a:ext cx="190440" cy="272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6E22533-7E76-425A-BC25-B196867E471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38714" y="2157424"/>
                  <a:ext cx="208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489C4B9-B171-4C0B-A085-ECDB8F6FA975}"/>
                    </a:ext>
                  </a:extLst>
                </p14:cNvPr>
                <p14:cNvContentPartPr/>
                <p14:nvPr/>
              </p14:nvContentPartPr>
              <p14:xfrm>
                <a:off x="2385314" y="2267944"/>
                <a:ext cx="190800" cy="158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489C4B9-B171-4C0B-A085-ECDB8F6FA97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376314" y="2259304"/>
                  <a:ext cx="2084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EC9414A-9335-43B1-BDBB-D58C01D45D47}"/>
                    </a:ext>
                  </a:extLst>
                </p14:cNvPr>
                <p14:cNvContentPartPr/>
                <p14:nvPr/>
              </p14:nvContentPartPr>
              <p14:xfrm>
                <a:off x="2328794" y="2209624"/>
                <a:ext cx="234360" cy="209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EC9414A-9335-43B1-BDBB-D58C01D45D4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319794" y="2200624"/>
                  <a:ext cx="2520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AA1E046-AD56-4A3F-B63F-A08C6D3D795E}"/>
                    </a:ext>
                  </a:extLst>
                </p14:cNvPr>
                <p14:cNvContentPartPr/>
                <p14:nvPr/>
              </p14:nvContentPartPr>
              <p14:xfrm>
                <a:off x="2627954" y="2442904"/>
                <a:ext cx="21600" cy="135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AA1E046-AD56-4A3F-B63F-A08C6D3D795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619314" y="2434264"/>
                  <a:ext cx="39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CAD5DB2-CBBD-4198-A183-1602AF2348F8}"/>
                    </a:ext>
                  </a:extLst>
                </p14:cNvPr>
                <p14:cNvContentPartPr/>
                <p14:nvPr/>
              </p14:nvContentPartPr>
              <p14:xfrm>
                <a:off x="2772674" y="2437864"/>
                <a:ext cx="82440" cy="157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CAD5DB2-CBBD-4198-A183-1602AF2348F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764034" y="2428864"/>
                  <a:ext cx="100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862CF6B-960C-4829-B427-D5960D0344D4}"/>
                    </a:ext>
                  </a:extLst>
                </p14:cNvPr>
                <p14:cNvContentPartPr/>
                <p14:nvPr/>
              </p14:nvContentPartPr>
              <p14:xfrm>
                <a:off x="3039074" y="2249584"/>
                <a:ext cx="165960" cy="169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862CF6B-960C-4829-B427-D5960D0344D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030434" y="2240944"/>
                  <a:ext cx="1836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C8CF66B-E966-44C9-A4A9-48BD3AD25D4D}"/>
                    </a:ext>
                  </a:extLst>
                </p14:cNvPr>
                <p14:cNvContentPartPr/>
                <p14:nvPr/>
              </p14:nvContentPartPr>
              <p14:xfrm>
                <a:off x="3023234" y="2218624"/>
                <a:ext cx="170640" cy="176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C8CF66B-E966-44C9-A4A9-48BD3AD25D4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014234" y="2209984"/>
                  <a:ext cx="188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0838B2C-918D-4EF6-8454-698E53517F37}"/>
                    </a:ext>
                  </a:extLst>
                </p14:cNvPr>
                <p14:cNvContentPartPr/>
                <p14:nvPr/>
              </p14:nvContentPartPr>
              <p14:xfrm>
                <a:off x="3304754" y="2411224"/>
                <a:ext cx="105120" cy="114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0838B2C-918D-4EF6-8454-698E53517F3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295754" y="2402584"/>
                  <a:ext cx="122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21E8512-A57B-4A8D-AEA7-B6E16D5D9272}"/>
                    </a:ext>
                  </a:extLst>
                </p14:cNvPr>
                <p14:cNvContentPartPr/>
                <p14:nvPr/>
              </p14:nvContentPartPr>
              <p14:xfrm>
                <a:off x="3518594" y="2409064"/>
                <a:ext cx="87120" cy="164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21E8512-A57B-4A8D-AEA7-B6E16D5D927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509594" y="2400424"/>
                  <a:ext cx="104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75D31A1-7247-4FCD-AB25-DB6582C5CDD8}"/>
                    </a:ext>
                  </a:extLst>
                </p14:cNvPr>
                <p14:cNvContentPartPr/>
                <p14:nvPr/>
              </p14:nvContentPartPr>
              <p14:xfrm>
                <a:off x="3751514" y="2298904"/>
                <a:ext cx="36000" cy="7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75D31A1-7247-4FCD-AB25-DB6582C5CDD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742514" y="2290264"/>
                  <a:ext cx="53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BEBA9F-FA46-4450-8846-9BE1D3684148}"/>
                    </a:ext>
                  </a:extLst>
                </p14:cNvPr>
                <p14:cNvContentPartPr/>
                <p14:nvPr/>
              </p14:nvContentPartPr>
              <p14:xfrm>
                <a:off x="3943394" y="2296744"/>
                <a:ext cx="46080" cy="11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BEBA9F-FA46-4450-8846-9BE1D368414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934394" y="2288104"/>
                  <a:ext cx="63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D6974A8-3497-4708-9373-B05F76356B56}"/>
                    </a:ext>
                  </a:extLst>
                </p14:cNvPr>
                <p14:cNvContentPartPr/>
                <p14:nvPr/>
              </p14:nvContentPartPr>
              <p14:xfrm>
                <a:off x="4064714" y="2282704"/>
                <a:ext cx="50040" cy="32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D6974A8-3497-4708-9373-B05F76356B5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056074" y="2273704"/>
                  <a:ext cx="67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3BA211D-5443-49FB-AC0D-94E594EF37C7}"/>
                    </a:ext>
                  </a:extLst>
                </p14:cNvPr>
                <p14:cNvContentPartPr/>
                <p14:nvPr/>
              </p14:nvContentPartPr>
              <p14:xfrm>
                <a:off x="4172714" y="2382784"/>
                <a:ext cx="99000" cy="142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3BA211D-5443-49FB-AC0D-94E594EF37C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164074" y="2374144"/>
                  <a:ext cx="11664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8CEAB6E-7DE2-4988-B6FC-6405D21BDDF6}"/>
              </a:ext>
            </a:extLst>
          </p:cNvPr>
          <p:cNvGrpSpPr/>
          <p:nvPr/>
        </p:nvGrpSpPr>
        <p:grpSpPr>
          <a:xfrm>
            <a:off x="4475834" y="2117824"/>
            <a:ext cx="798480" cy="417600"/>
            <a:chOff x="4475834" y="2117824"/>
            <a:chExt cx="798480" cy="4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EF2F2BD-382C-4921-8D3C-CCBCA6E8FF2D}"/>
                    </a:ext>
                  </a:extLst>
                </p14:cNvPr>
                <p14:cNvContentPartPr/>
                <p14:nvPr/>
              </p14:nvContentPartPr>
              <p14:xfrm>
                <a:off x="4511474" y="2177944"/>
                <a:ext cx="204840" cy="185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EF2F2BD-382C-4921-8D3C-CCBCA6E8FF2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502474" y="2168944"/>
                  <a:ext cx="2224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08511B1-D973-4D11-8224-506E398689A4}"/>
                    </a:ext>
                  </a:extLst>
                </p14:cNvPr>
                <p14:cNvContentPartPr/>
                <p14:nvPr/>
              </p14:nvContentPartPr>
              <p14:xfrm>
                <a:off x="4475834" y="2117824"/>
                <a:ext cx="247320" cy="246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08511B1-D973-4D11-8224-506E398689A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467194" y="2109184"/>
                  <a:ext cx="2649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2BE47F8-E522-46F1-80BD-E7427C65E81B}"/>
                    </a:ext>
                  </a:extLst>
                </p14:cNvPr>
                <p14:cNvContentPartPr/>
                <p14:nvPr/>
              </p14:nvContentPartPr>
              <p14:xfrm>
                <a:off x="4799114" y="2305384"/>
                <a:ext cx="56160" cy="144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2BE47F8-E522-46F1-80BD-E7427C65E81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790114" y="2296744"/>
                  <a:ext cx="73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93BC5E5-F05E-4B38-8CE7-6BB33BC91CAA}"/>
                    </a:ext>
                  </a:extLst>
                </p14:cNvPr>
                <p14:cNvContentPartPr/>
                <p14:nvPr/>
              </p14:nvContentPartPr>
              <p14:xfrm>
                <a:off x="4803434" y="2345704"/>
                <a:ext cx="200880" cy="98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93BC5E5-F05E-4B38-8CE7-6BB33BC91CA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794794" y="2337064"/>
                  <a:ext cx="218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3136A02-D877-418B-8C3D-37675FA97CCB}"/>
                    </a:ext>
                  </a:extLst>
                </p14:cNvPr>
                <p14:cNvContentPartPr/>
                <p14:nvPr/>
              </p14:nvContentPartPr>
              <p14:xfrm>
                <a:off x="4827554" y="2429944"/>
                <a:ext cx="172800" cy="63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3136A02-D877-418B-8C3D-37675FA97CC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818554" y="2421304"/>
                  <a:ext cx="1904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F638E93-01D4-46AE-A25C-7102468D4B84}"/>
                    </a:ext>
                  </a:extLst>
                </p14:cNvPr>
                <p14:cNvContentPartPr/>
                <p14:nvPr/>
              </p14:nvContentPartPr>
              <p14:xfrm>
                <a:off x="5102954" y="2121784"/>
                <a:ext cx="171360" cy="413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F638E93-01D4-46AE-A25C-7102468D4B8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093954" y="2112784"/>
                  <a:ext cx="189000" cy="43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2C46997-FF66-42C8-8467-9C23A1A1C09F}"/>
              </a:ext>
            </a:extLst>
          </p:cNvPr>
          <p:cNvGrpSpPr/>
          <p:nvPr/>
        </p:nvGrpSpPr>
        <p:grpSpPr>
          <a:xfrm>
            <a:off x="5490674" y="2306104"/>
            <a:ext cx="140400" cy="83160"/>
            <a:chOff x="5490674" y="2306104"/>
            <a:chExt cx="140400" cy="8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1DBD2AF-4541-414B-847D-CB4C66A07E86}"/>
                    </a:ext>
                  </a:extLst>
                </p14:cNvPr>
                <p14:cNvContentPartPr/>
                <p14:nvPr/>
              </p14:nvContentPartPr>
              <p14:xfrm>
                <a:off x="5490674" y="2306104"/>
                <a:ext cx="120600" cy="10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1DBD2AF-4541-414B-847D-CB4C66A07E8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481674" y="2297104"/>
                  <a:ext cx="138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5AEE977-2877-4A9F-A47B-4C779EEE9C5A}"/>
                    </a:ext>
                  </a:extLst>
                </p14:cNvPr>
                <p14:cNvContentPartPr/>
                <p14:nvPr/>
              </p14:nvContentPartPr>
              <p14:xfrm>
                <a:off x="5518394" y="2371984"/>
                <a:ext cx="112680" cy="17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5AEE977-2877-4A9F-A47B-4C779EEE9C5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509754" y="2362984"/>
                  <a:ext cx="13032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049723A-C40D-4F8C-8D29-EB06A041DA3A}"/>
              </a:ext>
            </a:extLst>
          </p:cNvPr>
          <p:cNvGrpSpPr/>
          <p:nvPr/>
        </p:nvGrpSpPr>
        <p:grpSpPr>
          <a:xfrm>
            <a:off x="5898554" y="2072464"/>
            <a:ext cx="5780160" cy="548280"/>
            <a:chOff x="5898554" y="2072464"/>
            <a:chExt cx="5780160" cy="54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B628EFE-0889-4C9A-A67A-3C6BC3CAA7A3}"/>
                    </a:ext>
                  </a:extLst>
                </p14:cNvPr>
                <p14:cNvContentPartPr/>
                <p14:nvPr/>
              </p14:nvContentPartPr>
              <p14:xfrm>
                <a:off x="5898554" y="2276224"/>
                <a:ext cx="134640" cy="2127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B628EFE-0889-4C9A-A67A-3C6BC3CAA7A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889554" y="2267584"/>
                  <a:ext cx="1522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0128C6F-7419-4641-B0CE-D9704C749614}"/>
                    </a:ext>
                  </a:extLst>
                </p14:cNvPr>
                <p14:cNvContentPartPr/>
                <p14:nvPr/>
              </p14:nvContentPartPr>
              <p14:xfrm>
                <a:off x="6009434" y="2109904"/>
                <a:ext cx="293760" cy="181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0128C6F-7419-4641-B0CE-D9704C74961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000794" y="2100904"/>
                  <a:ext cx="311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0D6EC89-7C19-43D7-88A6-A7F2C252A3D2}"/>
                    </a:ext>
                  </a:extLst>
                </p14:cNvPr>
                <p14:cNvContentPartPr/>
                <p14:nvPr/>
              </p14:nvContentPartPr>
              <p14:xfrm>
                <a:off x="6298514" y="2154544"/>
                <a:ext cx="198000" cy="318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0D6EC89-7C19-43D7-88A6-A7F2C252A3D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289514" y="2145904"/>
                  <a:ext cx="2156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62A050C-262F-4B27-BE5F-037994E2BB0E}"/>
                    </a:ext>
                  </a:extLst>
                </p14:cNvPr>
                <p14:cNvContentPartPr/>
                <p14:nvPr/>
              </p14:nvContentPartPr>
              <p14:xfrm>
                <a:off x="6048674" y="2296384"/>
                <a:ext cx="54720" cy="12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62A050C-262F-4B27-BE5F-037994E2BB0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040034" y="2287744"/>
                  <a:ext cx="72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D142EFD-A1D4-4871-8E9D-9540B63A92EA}"/>
                    </a:ext>
                  </a:extLst>
                </p14:cNvPr>
                <p14:cNvContentPartPr/>
                <p14:nvPr/>
              </p14:nvContentPartPr>
              <p14:xfrm>
                <a:off x="6578594" y="2197744"/>
                <a:ext cx="206640" cy="2390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D142EFD-A1D4-4871-8E9D-9540B63A92E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569594" y="2189104"/>
                  <a:ext cx="224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4B0B30F-C019-4470-BCFB-AE002D984DF9}"/>
                    </a:ext>
                  </a:extLst>
                </p14:cNvPr>
                <p14:cNvContentPartPr/>
                <p14:nvPr/>
              </p14:nvContentPartPr>
              <p14:xfrm>
                <a:off x="6611354" y="2149504"/>
                <a:ext cx="200880" cy="220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4B0B30F-C019-4470-BCFB-AE002D984DF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602354" y="2140504"/>
                  <a:ext cx="2185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F47BA09-50E2-47C9-B1FE-3D183D6FB696}"/>
                    </a:ext>
                  </a:extLst>
                </p14:cNvPr>
                <p14:cNvContentPartPr/>
                <p14:nvPr/>
              </p14:nvContentPartPr>
              <p14:xfrm>
                <a:off x="6907994" y="2457304"/>
                <a:ext cx="28440" cy="126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F47BA09-50E2-47C9-B1FE-3D183D6FB69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899354" y="2448304"/>
                  <a:ext cx="460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45E13D4-1688-472C-8129-D2918DD45098}"/>
                    </a:ext>
                  </a:extLst>
                </p14:cNvPr>
                <p14:cNvContentPartPr/>
                <p14:nvPr/>
              </p14:nvContentPartPr>
              <p14:xfrm>
                <a:off x="7030754" y="2253184"/>
                <a:ext cx="124920" cy="331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45E13D4-1688-472C-8129-D2918DD4509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022114" y="2244184"/>
                  <a:ext cx="142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D3CD504-BD2F-4546-9D4A-0107AB5ECDFF}"/>
                    </a:ext>
                  </a:extLst>
                </p14:cNvPr>
                <p14:cNvContentPartPr/>
                <p14:nvPr/>
              </p14:nvContentPartPr>
              <p14:xfrm>
                <a:off x="7065314" y="2327704"/>
                <a:ext cx="112320" cy="32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D3CD504-BD2F-4546-9D4A-0107AB5ECDF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056314" y="2319064"/>
                  <a:ext cx="129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EC9DC5D-6B31-4D2F-8E25-35A9BD6D3DF7}"/>
                    </a:ext>
                  </a:extLst>
                </p14:cNvPr>
                <p14:cNvContentPartPr/>
                <p14:nvPr/>
              </p14:nvContentPartPr>
              <p14:xfrm>
                <a:off x="7308674" y="2241304"/>
                <a:ext cx="173160" cy="1735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EC9DC5D-6B31-4D2F-8E25-35A9BD6D3DF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299674" y="2232304"/>
                  <a:ext cx="1908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495EE1C-3C18-423E-A4CD-803F9184540C}"/>
                    </a:ext>
                  </a:extLst>
                </p14:cNvPr>
                <p14:cNvContentPartPr/>
                <p14:nvPr/>
              </p14:nvContentPartPr>
              <p14:xfrm>
                <a:off x="7281674" y="2213584"/>
                <a:ext cx="170280" cy="185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495EE1C-3C18-423E-A4CD-803F9184540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272674" y="2204584"/>
                  <a:ext cx="1879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EFF6D87-4645-4D26-965B-756F2BC4148F}"/>
                    </a:ext>
                  </a:extLst>
                </p14:cNvPr>
                <p14:cNvContentPartPr/>
                <p14:nvPr/>
              </p14:nvContentPartPr>
              <p14:xfrm>
                <a:off x="7561394" y="2415904"/>
                <a:ext cx="23760" cy="104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EFF6D87-4645-4D26-965B-756F2BC4148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552754" y="2406904"/>
                  <a:ext cx="41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D3A62E8-04AB-45F0-BE18-AD8428E2AEE9}"/>
                    </a:ext>
                  </a:extLst>
                </p14:cNvPr>
                <p14:cNvContentPartPr/>
                <p14:nvPr/>
              </p14:nvContentPartPr>
              <p14:xfrm>
                <a:off x="7716914" y="2450104"/>
                <a:ext cx="119160" cy="170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D3A62E8-04AB-45F0-BE18-AD8428E2AEE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707914" y="2441104"/>
                  <a:ext cx="1368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F2144EB-B65A-44BC-A22B-F29901345F69}"/>
                    </a:ext>
                  </a:extLst>
                </p14:cNvPr>
                <p14:cNvContentPartPr/>
                <p14:nvPr/>
              </p14:nvContentPartPr>
              <p14:xfrm>
                <a:off x="7968194" y="2146984"/>
                <a:ext cx="243720" cy="284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F2144EB-B65A-44BC-A22B-F29901345F6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959554" y="2137984"/>
                  <a:ext cx="2613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D75D8B9-B720-49F2-94FD-063571987F02}"/>
                    </a:ext>
                  </a:extLst>
                </p14:cNvPr>
                <p14:cNvContentPartPr/>
                <p14:nvPr/>
              </p14:nvContentPartPr>
              <p14:xfrm>
                <a:off x="7956314" y="2152744"/>
                <a:ext cx="230400" cy="241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D75D8B9-B720-49F2-94FD-063571987F0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947314" y="2143744"/>
                  <a:ext cx="2480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F9FF6BF-0277-46AD-A71C-107A7B37550B}"/>
                    </a:ext>
                  </a:extLst>
                </p14:cNvPr>
                <p14:cNvContentPartPr/>
                <p14:nvPr/>
              </p14:nvContentPartPr>
              <p14:xfrm>
                <a:off x="8264474" y="2416624"/>
                <a:ext cx="157320" cy="1407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F9FF6BF-0277-46AD-A71C-107A7B37550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255474" y="2407624"/>
                  <a:ext cx="1749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23590D0-41A0-4E3A-B136-68FEDAF66D3A}"/>
                    </a:ext>
                  </a:extLst>
                </p14:cNvPr>
                <p14:cNvContentPartPr/>
                <p14:nvPr/>
              </p14:nvContentPartPr>
              <p14:xfrm>
                <a:off x="8459234" y="2235544"/>
                <a:ext cx="121320" cy="17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23590D0-41A0-4E3A-B136-68FEDAF66D3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450594" y="2226544"/>
                  <a:ext cx="138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75F0983-01CE-4323-AF06-A2F8AF0664C4}"/>
                    </a:ext>
                  </a:extLst>
                </p14:cNvPr>
                <p14:cNvContentPartPr/>
                <p14:nvPr/>
              </p14:nvContentPartPr>
              <p14:xfrm>
                <a:off x="8464634" y="2324824"/>
                <a:ext cx="127080" cy="22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75F0983-01CE-4323-AF06-A2F8AF0664C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455634" y="2315824"/>
                  <a:ext cx="144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0ACD9DE-14EC-48A7-AE4A-59980DE31F84}"/>
                    </a:ext>
                  </a:extLst>
                </p14:cNvPr>
                <p14:cNvContentPartPr/>
                <p14:nvPr/>
              </p14:nvContentPartPr>
              <p14:xfrm>
                <a:off x="8740394" y="2161744"/>
                <a:ext cx="166680" cy="206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0ACD9DE-14EC-48A7-AE4A-59980DE31F8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731754" y="2153104"/>
                  <a:ext cx="1843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D735997-3475-4A01-A65E-346214B7E59A}"/>
                    </a:ext>
                  </a:extLst>
                </p14:cNvPr>
                <p14:cNvContentPartPr/>
                <p14:nvPr/>
              </p14:nvContentPartPr>
              <p14:xfrm>
                <a:off x="8672354" y="2133304"/>
                <a:ext cx="266760" cy="239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D735997-3475-4A01-A65E-346214B7E59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663714" y="2124664"/>
                  <a:ext cx="284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42DBB25-A75D-47B6-A07C-C7735CE1DD1F}"/>
                    </a:ext>
                  </a:extLst>
                </p14:cNvPr>
                <p14:cNvContentPartPr/>
                <p14:nvPr/>
              </p14:nvContentPartPr>
              <p14:xfrm>
                <a:off x="8949194" y="2364064"/>
                <a:ext cx="136800" cy="134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42DBB25-A75D-47B6-A07C-C7735CE1DD1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940554" y="2355424"/>
                  <a:ext cx="154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3262CA7-1E63-4529-8352-35D40AA71545}"/>
                    </a:ext>
                  </a:extLst>
                </p14:cNvPr>
                <p14:cNvContentPartPr/>
                <p14:nvPr/>
              </p14:nvContentPartPr>
              <p14:xfrm>
                <a:off x="9164474" y="2385304"/>
                <a:ext cx="102240" cy="178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3262CA7-1E63-4529-8352-35D40AA7154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155474" y="2376664"/>
                  <a:ext cx="119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81B4C49-AE4E-4AF5-8AA1-CE422A5FC78B}"/>
                    </a:ext>
                  </a:extLst>
                </p14:cNvPr>
                <p14:cNvContentPartPr/>
                <p14:nvPr/>
              </p14:nvContentPartPr>
              <p14:xfrm>
                <a:off x="9347354" y="2267584"/>
                <a:ext cx="26280" cy="165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81B4C49-AE4E-4AF5-8AA1-CE422A5FC78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338714" y="2258944"/>
                  <a:ext cx="43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ADA6D3B-E66B-45F7-A016-D7EDAB0925D6}"/>
                    </a:ext>
                  </a:extLst>
                </p14:cNvPr>
                <p14:cNvContentPartPr/>
                <p14:nvPr/>
              </p14:nvContentPartPr>
              <p14:xfrm>
                <a:off x="9516554" y="2273344"/>
                <a:ext cx="46080" cy="129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ADA6D3B-E66B-45F7-A016-D7EDAB0925D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507914" y="2264704"/>
                  <a:ext cx="63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E70EFB5-568F-47E8-9E34-CFAF928AB434}"/>
                    </a:ext>
                  </a:extLst>
                </p14:cNvPr>
                <p14:cNvContentPartPr/>
                <p14:nvPr/>
              </p14:nvContentPartPr>
              <p14:xfrm>
                <a:off x="9716354" y="2271544"/>
                <a:ext cx="37800" cy="1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E70EFB5-568F-47E8-9E34-CFAF928AB43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707714" y="2262904"/>
                  <a:ext cx="554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AA440BA-0A07-4DEE-862D-2590D074AD4B}"/>
                    </a:ext>
                  </a:extLst>
                </p14:cNvPr>
                <p14:cNvContentPartPr/>
                <p14:nvPr/>
              </p14:nvContentPartPr>
              <p14:xfrm>
                <a:off x="9840914" y="2352904"/>
                <a:ext cx="67680" cy="1537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AA440BA-0A07-4DEE-862D-2590D074AD4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831914" y="2344264"/>
                  <a:ext cx="853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9C39A75-484A-4750-8301-5463A5F8D24B}"/>
                    </a:ext>
                  </a:extLst>
                </p14:cNvPr>
                <p14:cNvContentPartPr/>
                <p14:nvPr/>
              </p14:nvContentPartPr>
              <p14:xfrm>
                <a:off x="10120274" y="2100184"/>
                <a:ext cx="224280" cy="2624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9C39A75-484A-4750-8301-5463A5F8D24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111634" y="2091184"/>
                  <a:ext cx="2419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83AC52C-253F-40C0-93F3-208732F22AFB}"/>
                    </a:ext>
                  </a:extLst>
                </p14:cNvPr>
                <p14:cNvContentPartPr/>
                <p14:nvPr/>
              </p14:nvContentPartPr>
              <p14:xfrm>
                <a:off x="10025954" y="2072464"/>
                <a:ext cx="303120" cy="292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83AC52C-253F-40C0-93F3-208732F22AF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017314" y="2063824"/>
                  <a:ext cx="3207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B391A35-BB20-403A-96D3-D842349B7F2C}"/>
                    </a:ext>
                  </a:extLst>
                </p14:cNvPr>
                <p14:cNvContentPartPr/>
                <p14:nvPr/>
              </p14:nvContentPartPr>
              <p14:xfrm>
                <a:off x="10410074" y="2340304"/>
                <a:ext cx="38520" cy="144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B391A35-BB20-403A-96D3-D842349B7F2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401074" y="2331304"/>
                  <a:ext cx="56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7DF9193-A54E-4CDE-AAF5-B3DF955F54E3}"/>
                    </a:ext>
                  </a:extLst>
                </p14:cNvPr>
                <p14:cNvContentPartPr/>
                <p14:nvPr/>
              </p14:nvContentPartPr>
              <p14:xfrm>
                <a:off x="10393154" y="2353624"/>
                <a:ext cx="210600" cy="99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7DF9193-A54E-4CDE-AAF5-B3DF955F54E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384154" y="2344984"/>
                  <a:ext cx="228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9FEA4D3-0A89-4F5C-8395-E568F0DBE457}"/>
                    </a:ext>
                  </a:extLst>
                </p14:cNvPr>
                <p14:cNvContentPartPr/>
                <p14:nvPr/>
              </p14:nvContentPartPr>
              <p14:xfrm>
                <a:off x="10442834" y="2434624"/>
                <a:ext cx="153720" cy="709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9FEA4D3-0A89-4F5C-8395-E568F0DBE45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434194" y="2425624"/>
                  <a:ext cx="171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519493A-D9E3-468E-B0E3-70398C7F1192}"/>
                    </a:ext>
                  </a:extLst>
                </p14:cNvPr>
                <p14:cNvContentPartPr/>
                <p14:nvPr/>
              </p14:nvContentPartPr>
              <p14:xfrm>
                <a:off x="10623194" y="2167504"/>
                <a:ext cx="159480" cy="43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519493A-D9E3-468E-B0E3-70398C7F1192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614554" y="2158864"/>
                  <a:ext cx="177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C521631-5D1A-4A6B-B11C-949A18701C57}"/>
                    </a:ext>
                  </a:extLst>
                </p14:cNvPr>
                <p14:cNvContentPartPr/>
                <p14:nvPr/>
              </p14:nvContentPartPr>
              <p14:xfrm>
                <a:off x="10600514" y="2256784"/>
                <a:ext cx="163800" cy="291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C521631-5D1A-4A6B-B11C-949A18701C5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591874" y="2248144"/>
                  <a:ext cx="181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F70D404-7B49-4036-B6F3-5569E7DC625A}"/>
                    </a:ext>
                  </a:extLst>
                </p14:cNvPr>
                <p14:cNvContentPartPr/>
                <p14:nvPr/>
              </p14:nvContentPartPr>
              <p14:xfrm>
                <a:off x="10926314" y="2126104"/>
                <a:ext cx="205200" cy="198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F70D404-7B49-4036-B6F3-5569E7DC625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917674" y="2117464"/>
                  <a:ext cx="2228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08A5803-CA3C-4B55-8C54-E5E7C2A4800D}"/>
                    </a:ext>
                  </a:extLst>
                </p14:cNvPr>
                <p14:cNvContentPartPr/>
                <p14:nvPr/>
              </p14:nvContentPartPr>
              <p14:xfrm>
                <a:off x="10916594" y="2089384"/>
                <a:ext cx="192960" cy="2361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08A5803-CA3C-4B55-8C54-E5E7C2A4800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907954" y="2080744"/>
                  <a:ext cx="2106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47236F2-4259-4B2C-9ED9-78D9266C9109}"/>
                    </a:ext>
                  </a:extLst>
                </p14:cNvPr>
                <p14:cNvContentPartPr/>
                <p14:nvPr/>
              </p14:nvContentPartPr>
              <p14:xfrm>
                <a:off x="11207114" y="2281264"/>
                <a:ext cx="58680" cy="1454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47236F2-4259-4B2C-9ED9-78D9266C910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198474" y="2272624"/>
                  <a:ext cx="76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67AD4ED-87D1-4DCF-8B8B-A55F4868C725}"/>
                    </a:ext>
                  </a:extLst>
                </p14:cNvPr>
                <p14:cNvContentPartPr/>
                <p14:nvPr/>
              </p14:nvContentPartPr>
              <p14:xfrm>
                <a:off x="11164274" y="2321944"/>
                <a:ext cx="211680" cy="89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67AD4ED-87D1-4DCF-8B8B-A55F4868C72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155274" y="2312944"/>
                  <a:ext cx="2293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2D26B55-1933-48D3-BDE8-7B7F5C0AFC75}"/>
                    </a:ext>
                  </a:extLst>
                </p14:cNvPr>
                <p14:cNvContentPartPr/>
                <p14:nvPr/>
              </p14:nvContentPartPr>
              <p14:xfrm>
                <a:off x="11224394" y="2393944"/>
                <a:ext cx="122400" cy="49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2D26B55-1933-48D3-BDE8-7B7F5C0AFC7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215394" y="2384944"/>
                  <a:ext cx="140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2CEB345-9832-42BD-91A5-25015CCD4B4F}"/>
                    </a:ext>
                  </a:extLst>
                </p14:cNvPr>
                <p14:cNvContentPartPr/>
                <p14:nvPr/>
              </p14:nvContentPartPr>
              <p14:xfrm>
                <a:off x="11505554" y="2096224"/>
                <a:ext cx="173160" cy="356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2CEB345-9832-42BD-91A5-25015CCD4B4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496554" y="2087584"/>
                  <a:ext cx="190800" cy="3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FBE5FCE-8071-4433-AF7B-B3B75647F84C}"/>
              </a:ext>
            </a:extLst>
          </p:cNvPr>
          <p:cNvGrpSpPr/>
          <p:nvPr/>
        </p:nvGrpSpPr>
        <p:grpSpPr>
          <a:xfrm>
            <a:off x="1713554" y="3327784"/>
            <a:ext cx="192240" cy="142560"/>
            <a:chOff x="1713554" y="3327784"/>
            <a:chExt cx="192240" cy="14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A66861F-9F37-4025-93D8-A85FE4D4BEC1}"/>
                    </a:ext>
                  </a:extLst>
                </p14:cNvPr>
                <p14:cNvContentPartPr/>
                <p14:nvPr/>
              </p14:nvContentPartPr>
              <p14:xfrm>
                <a:off x="1713554" y="3327784"/>
                <a:ext cx="178200" cy="262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A66861F-9F37-4025-93D8-A85FE4D4BEC1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704554" y="3318784"/>
                  <a:ext cx="195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C12EB2B-8D94-4B97-9014-8B8A686B33FF}"/>
                    </a:ext>
                  </a:extLst>
                </p14:cNvPr>
                <p14:cNvContentPartPr/>
                <p14:nvPr/>
              </p14:nvContentPartPr>
              <p14:xfrm>
                <a:off x="1751714" y="3459184"/>
                <a:ext cx="154080" cy="111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C12EB2B-8D94-4B97-9014-8B8A686B33F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742714" y="3450544"/>
                  <a:ext cx="17172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5E38F8C-1D00-41B3-AA2E-3AA224CF9693}"/>
                  </a:ext>
                </a:extLst>
              </p14:cNvPr>
              <p14:cNvContentPartPr/>
              <p14:nvPr/>
            </p14:nvContentPartPr>
            <p14:xfrm>
              <a:off x="2535794" y="2919904"/>
              <a:ext cx="425160" cy="14526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5E38F8C-1D00-41B3-AA2E-3AA224CF9693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2527154" y="2911264"/>
                <a:ext cx="442800" cy="147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6912116-9CE0-4448-AC83-70E920283F8E}"/>
              </a:ext>
            </a:extLst>
          </p:cNvPr>
          <p:cNvGrpSpPr/>
          <p:nvPr/>
        </p:nvGrpSpPr>
        <p:grpSpPr>
          <a:xfrm>
            <a:off x="3439034" y="2914864"/>
            <a:ext cx="743400" cy="521640"/>
            <a:chOff x="3439034" y="2914864"/>
            <a:chExt cx="743400" cy="52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7566A09-65EA-453C-BFE1-CC5E2E3B4E4C}"/>
                    </a:ext>
                  </a:extLst>
                </p14:cNvPr>
                <p14:cNvContentPartPr/>
                <p14:nvPr/>
              </p14:nvContentPartPr>
              <p14:xfrm>
                <a:off x="3621554" y="2939704"/>
                <a:ext cx="267120" cy="229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7566A09-65EA-453C-BFE1-CC5E2E3B4E4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612914" y="2930704"/>
                  <a:ext cx="284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55CFB46-4596-4059-B937-3F83CE1BFCEF}"/>
                    </a:ext>
                  </a:extLst>
                </p14:cNvPr>
                <p14:cNvContentPartPr/>
                <p14:nvPr/>
              </p14:nvContentPartPr>
              <p14:xfrm>
                <a:off x="4037714" y="2914864"/>
                <a:ext cx="45720" cy="1724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55CFB46-4596-4059-B937-3F83CE1BFCE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028714" y="2905864"/>
                  <a:ext cx="63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FA13394-33C7-460B-9F95-F049DEA26EA5}"/>
                    </a:ext>
                  </a:extLst>
                </p14:cNvPr>
                <p14:cNvContentPartPr/>
                <p14:nvPr/>
              </p14:nvContentPartPr>
              <p14:xfrm>
                <a:off x="3998114" y="3228064"/>
                <a:ext cx="30240" cy="334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FA13394-33C7-460B-9F95-F049DEA26EA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989474" y="3219424"/>
                  <a:ext cx="478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0A306D3-BE2C-4145-9B0A-E9A0ECD18A74}"/>
                    </a:ext>
                  </a:extLst>
                </p14:cNvPr>
                <p14:cNvContentPartPr/>
                <p14:nvPr/>
              </p14:nvContentPartPr>
              <p14:xfrm>
                <a:off x="3439034" y="3360904"/>
                <a:ext cx="743400" cy="756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0A306D3-BE2C-4145-9B0A-E9A0ECD18A7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430394" y="3352264"/>
                  <a:ext cx="76104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5FEF044-6D6A-412C-864A-28DAB39FCFA9}"/>
              </a:ext>
            </a:extLst>
          </p:cNvPr>
          <p:cNvGrpSpPr/>
          <p:nvPr/>
        </p:nvGrpSpPr>
        <p:grpSpPr>
          <a:xfrm>
            <a:off x="3039794" y="3459544"/>
            <a:ext cx="2331720" cy="560160"/>
            <a:chOff x="3039794" y="3459544"/>
            <a:chExt cx="2331720" cy="56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5B7661E-E138-47B3-8CD3-923100B276F3}"/>
                    </a:ext>
                  </a:extLst>
                </p14:cNvPr>
                <p14:cNvContentPartPr/>
                <p14:nvPr/>
              </p14:nvContentPartPr>
              <p14:xfrm>
                <a:off x="3052754" y="3603904"/>
                <a:ext cx="155520" cy="209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5B7661E-E138-47B3-8CD3-923100B276F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043754" y="3594904"/>
                  <a:ext cx="1731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9C35F07-9E4E-468D-A5ED-50E449B85E66}"/>
                    </a:ext>
                  </a:extLst>
                </p14:cNvPr>
                <p14:cNvContentPartPr/>
                <p14:nvPr/>
              </p14:nvContentPartPr>
              <p14:xfrm>
                <a:off x="3039794" y="3537304"/>
                <a:ext cx="747720" cy="4525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9C35F07-9E4E-468D-A5ED-50E449B85E6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030794" y="3528304"/>
                  <a:ext cx="76536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B686998-46B0-4A9E-8C19-5723FD884980}"/>
                    </a:ext>
                  </a:extLst>
                </p14:cNvPr>
                <p14:cNvContentPartPr/>
                <p14:nvPr/>
              </p14:nvContentPartPr>
              <p14:xfrm>
                <a:off x="3620114" y="3497704"/>
                <a:ext cx="176760" cy="2336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B686998-46B0-4A9E-8C19-5723FD88498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611474" y="3489064"/>
                  <a:ext cx="1944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6822886-7F15-4878-8549-DB19453ACC7F}"/>
                    </a:ext>
                  </a:extLst>
                </p14:cNvPr>
                <p14:cNvContentPartPr/>
                <p14:nvPr/>
              </p14:nvContentPartPr>
              <p14:xfrm>
                <a:off x="3826394" y="3790024"/>
                <a:ext cx="124920" cy="144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6822886-7F15-4878-8549-DB19453ACC7F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817754" y="3781024"/>
                  <a:ext cx="142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C7FA6FD-BCF9-4E18-9CC9-85A07B70D520}"/>
                    </a:ext>
                  </a:extLst>
                </p14:cNvPr>
                <p14:cNvContentPartPr/>
                <p14:nvPr/>
              </p14:nvContentPartPr>
              <p14:xfrm>
                <a:off x="4094234" y="3499504"/>
                <a:ext cx="82800" cy="3020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C7FA6FD-BCF9-4E18-9CC9-85A07B70D52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085594" y="3490864"/>
                  <a:ext cx="1004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6974AE2-29C8-4AD4-868E-EE1A049F3755}"/>
                    </a:ext>
                  </a:extLst>
                </p14:cNvPr>
                <p14:cNvContentPartPr/>
                <p14:nvPr/>
              </p14:nvContentPartPr>
              <p14:xfrm>
                <a:off x="4082354" y="3985144"/>
                <a:ext cx="51480" cy="345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6974AE2-29C8-4AD4-868E-EE1A049F375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073354" y="3976144"/>
                  <a:ext cx="69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24F2DEA-5AC0-40A7-91C0-E912CA7225AD}"/>
                    </a:ext>
                  </a:extLst>
                </p14:cNvPr>
                <p14:cNvContentPartPr/>
                <p14:nvPr/>
              </p14:nvContentPartPr>
              <p14:xfrm>
                <a:off x="4283954" y="3673024"/>
                <a:ext cx="36000" cy="4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24F2DEA-5AC0-40A7-91C0-E912CA7225A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274954" y="3664384"/>
                  <a:ext cx="53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2395F07-4CE0-4B25-BDF6-D98590CF4DF6}"/>
                    </a:ext>
                  </a:extLst>
                </p14:cNvPr>
                <p14:cNvContentPartPr/>
                <p14:nvPr/>
              </p14:nvContentPartPr>
              <p14:xfrm>
                <a:off x="4455314" y="3669784"/>
                <a:ext cx="23760" cy="144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2395F07-4CE0-4B25-BDF6-D98590CF4DF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446314" y="3660784"/>
                  <a:ext cx="41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AC99ED2-C6F2-4BAD-B432-981A67301431}"/>
                    </a:ext>
                  </a:extLst>
                </p14:cNvPr>
                <p14:cNvContentPartPr/>
                <p14:nvPr/>
              </p14:nvContentPartPr>
              <p14:xfrm>
                <a:off x="4598594" y="3668344"/>
                <a:ext cx="33840" cy="43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AC99ED2-C6F2-4BAD-B432-981A6730143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589954" y="3659704"/>
                  <a:ext cx="514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8C27722-5AB9-4F62-A0B0-5D337BF9ECD3}"/>
                    </a:ext>
                  </a:extLst>
                </p14:cNvPr>
                <p14:cNvContentPartPr/>
                <p14:nvPr/>
              </p14:nvContentPartPr>
              <p14:xfrm>
                <a:off x="4789394" y="3478984"/>
                <a:ext cx="160920" cy="2584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8C27722-5AB9-4F62-A0B0-5D337BF9ECD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780394" y="3470344"/>
                  <a:ext cx="1785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E733A10-6CD8-41E5-BFD1-8DE916B2FB19}"/>
                    </a:ext>
                  </a:extLst>
                </p14:cNvPr>
                <p14:cNvContentPartPr/>
                <p14:nvPr/>
              </p14:nvContentPartPr>
              <p14:xfrm>
                <a:off x="4770674" y="3459544"/>
                <a:ext cx="178920" cy="2451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E733A10-6CD8-41E5-BFD1-8DE916B2FB1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761674" y="3450904"/>
                  <a:ext cx="1965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01986B5-BB67-4B40-BA22-9F4A7430CF37}"/>
                    </a:ext>
                  </a:extLst>
                </p14:cNvPr>
                <p14:cNvContentPartPr/>
                <p14:nvPr/>
              </p14:nvContentPartPr>
              <p14:xfrm>
                <a:off x="5001434" y="3749704"/>
                <a:ext cx="36720" cy="1296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01986B5-BB67-4B40-BA22-9F4A7430CF3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992434" y="3741064"/>
                  <a:ext cx="54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76961D0-16AB-4182-AA92-00877965F625}"/>
                    </a:ext>
                  </a:extLst>
                </p14:cNvPr>
                <p14:cNvContentPartPr/>
                <p14:nvPr/>
              </p14:nvContentPartPr>
              <p14:xfrm>
                <a:off x="5002514" y="3778144"/>
                <a:ext cx="176760" cy="1108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76961D0-16AB-4182-AA92-00877965F625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993874" y="3769504"/>
                  <a:ext cx="194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9F339E7-B16B-4960-A36E-0F5E96D41EC6}"/>
                    </a:ext>
                  </a:extLst>
                </p14:cNvPr>
                <p14:cNvContentPartPr/>
                <p14:nvPr/>
              </p14:nvContentPartPr>
              <p14:xfrm>
                <a:off x="5028434" y="3875704"/>
                <a:ext cx="96840" cy="457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9F339E7-B16B-4960-A36E-0F5E96D41EC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019794" y="3867064"/>
                  <a:ext cx="114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0BA913C-CAC2-4FD6-B01F-42B2C0E6605F}"/>
                    </a:ext>
                  </a:extLst>
                </p14:cNvPr>
                <p14:cNvContentPartPr/>
                <p14:nvPr/>
              </p14:nvContentPartPr>
              <p14:xfrm>
                <a:off x="5331914" y="3540904"/>
                <a:ext cx="39600" cy="1969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0BA913C-CAC2-4FD6-B01F-42B2C0E6605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322914" y="3532264"/>
                  <a:ext cx="57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B1080E1-5109-4A85-ADB7-D68382E2F795}"/>
                    </a:ext>
                  </a:extLst>
                </p14:cNvPr>
                <p14:cNvContentPartPr/>
                <p14:nvPr/>
              </p14:nvContentPartPr>
              <p14:xfrm>
                <a:off x="5306354" y="3954544"/>
                <a:ext cx="16920" cy="100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B1080E1-5109-4A85-ADB7-D68382E2F79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297714" y="3945904"/>
                  <a:ext cx="3456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806C1C4F-7B8F-4EC8-9BBB-572092DC2A9B}"/>
              </a:ext>
            </a:extLst>
          </p:cNvPr>
          <p:cNvGrpSpPr/>
          <p:nvPr/>
        </p:nvGrpSpPr>
        <p:grpSpPr>
          <a:xfrm>
            <a:off x="5682194" y="2785624"/>
            <a:ext cx="1803600" cy="799920"/>
            <a:chOff x="5682194" y="2785624"/>
            <a:chExt cx="1803600" cy="79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21311C5-A493-4DCC-861A-8F3319487588}"/>
                    </a:ext>
                  </a:extLst>
                </p14:cNvPr>
                <p14:cNvContentPartPr/>
                <p14:nvPr/>
              </p14:nvContentPartPr>
              <p14:xfrm>
                <a:off x="5682194" y="3287104"/>
                <a:ext cx="124200" cy="2984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21311C5-A493-4DCC-861A-8F331948758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673194" y="3278104"/>
                  <a:ext cx="1418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4386E9E-682F-4547-801C-D4337ECAE929}"/>
                    </a:ext>
                  </a:extLst>
                </p14:cNvPr>
                <p14:cNvContentPartPr/>
                <p14:nvPr/>
              </p14:nvContentPartPr>
              <p14:xfrm>
                <a:off x="5817194" y="3090904"/>
                <a:ext cx="292320" cy="2160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4386E9E-682F-4547-801C-D4337ECAE929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808194" y="3082264"/>
                  <a:ext cx="309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FB447F0-BB42-486A-968F-138DBDFDD597}"/>
                    </a:ext>
                  </a:extLst>
                </p14:cNvPr>
                <p14:cNvContentPartPr/>
                <p14:nvPr/>
              </p14:nvContentPartPr>
              <p14:xfrm>
                <a:off x="6029234" y="3393664"/>
                <a:ext cx="26280" cy="1141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FB447F0-BB42-486A-968F-138DBDFDD59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020234" y="3385024"/>
                  <a:ext cx="43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7015F4C-595F-4E50-84FA-57449D5AC212}"/>
                    </a:ext>
                  </a:extLst>
                </p14:cNvPr>
                <p14:cNvContentPartPr/>
                <p14:nvPr/>
              </p14:nvContentPartPr>
              <p14:xfrm>
                <a:off x="6263954" y="2792104"/>
                <a:ext cx="138240" cy="251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7015F4C-595F-4E50-84FA-57449D5AC21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255314" y="2783104"/>
                  <a:ext cx="1558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E9BAF56-6A9C-4557-94DD-3635EA21F610}"/>
                    </a:ext>
                  </a:extLst>
                </p14:cNvPr>
                <p14:cNvContentPartPr/>
                <p14:nvPr/>
              </p14:nvContentPartPr>
              <p14:xfrm>
                <a:off x="6252074" y="2785624"/>
                <a:ext cx="120600" cy="1677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E9BAF56-6A9C-4557-94DD-3635EA21F610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243074" y="2776624"/>
                  <a:ext cx="1382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81ED8D8-A16F-4420-B4A1-A8118299DBF2}"/>
                    </a:ext>
                  </a:extLst>
                </p14:cNvPr>
                <p14:cNvContentPartPr/>
                <p14:nvPr/>
              </p14:nvContentPartPr>
              <p14:xfrm>
                <a:off x="6491834" y="3004504"/>
                <a:ext cx="37800" cy="1008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81ED8D8-A16F-4420-B4A1-A8118299DBF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482834" y="2995864"/>
                  <a:ext cx="55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975303A-FC14-49C3-A807-DA5F72359C1F}"/>
                    </a:ext>
                  </a:extLst>
                </p14:cNvPr>
                <p14:cNvContentPartPr/>
                <p14:nvPr/>
              </p14:nvContentPartPr>
              <p14:xfrm>
                <a:off x="6617114" y="3257944"/>
                <a:ext cx="96480" cy="2995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975303A-FC14-49C3-A807-DA5F72359C1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608474" y="3249304"/>
                  <a:ext cx="114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276ED64-E20F-47C1-986E-359598A1DCF3}"/>
                    </a:ext>
                  </a:extLst>
                </p14:cNvPr>
                <p14:cNvContentPartPr/>
                <p14:nvPr/>
              </p14:nvContentPartPr>
              <p14:xfrm>
                <a:off x="6697394" y="3095584"/>
                <a:ext cx="217800" cy="1602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276ED64-E20F-47C1-986E-359598A1DCF3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688754" y="3086584"/>
                  <a:ext cx="235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F6BF273-66C2-4A83-AC69-B5D505DCABE5}"/>
                    </a:ext>
                  </a:extLst>
                </p14:cNvPr>
                <p14:cNvContentPartPr/>
                <p14:nvPr/>
              </p14:nvContentPartPr>
              <p14:xfrm>
                <a:off x="6854714" y="3335344"/>
                <a:ext cx="121320" cy="1436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F6BF273-66C2-4A83-AC69-B5D505DCABE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845714" y="3326704"/>
                  <a:ext cx="138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9CBFB1E-2C37-4584-A68E-DE130EF48BA4}"/>
                    </a:ext>
                  </a:extLst>
                </p14:cNvPr>
                <p14:cNvContentPartPr/>
                <p14:nvPr/>
              </p14:nvContentPartPr>
              <p14:xfrm>
                <a:off x="7035434" y="2885704"/>
                <a:ext cx="171720" cy="1544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9CBFB1E-2C37-4584-A68E-DE130EF48BA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026434" y="2876704"/>
                  <a:ext cx="1893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A882389-B467-4AC9-B8E7-A295CC86C85B}"/>
                    </a:ext>
                  </a:extLst>
                </p14:cNvPr>
                <p14:cNvContentPartPr/>
                <p14:nvPr/>
              </p14:nvContentPartPr>
              <p14:xfrm>
                <a:off x="7050914" y="2819824"/>
                <a:ext cx="143280" cy="1710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A882389-B467-4AC9-B8E7-A295CC86C85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042274" y="2810824"/>
                  <a:ext cx="160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EF00EB5-61FB-4DBB-9DA5-68D09CC60D3A}"/>
                    </a:ext>
                  </a:extLst>
                </p14:cNvPr>
                <p14:cNvContentPartPr/>
                <p14:nvPr/>
              </p14:nvContentPartPr>
              <p14:xfrm>
                <a:off x="7238834" y="2992264"/>
                <a:ext cx="151920" cy="1184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EF00EB5-61FB-4DBB-9DA5-68D09CC60D3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229834" y="2983624"/>
                  <a:ext cx="169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8E662CA-1D76-4871-8B03-9A78F65349F7}"/>
                    </a:ext>
                  </a:extLst>
                </p14:cNvPr>
                <p14:cNvContentPartPr/>
                <p14:nvPr/>
              </p14:nvContentPartPr>
              <p14:xfrm>
                <a:off x="7446554" y="3228424"/>
                <a:ext cx="39240" cy="208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8E662CA-1D76-4871-8B03-9A78F65349F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437554" y="3219424"/>
                  <a:ext cx="5688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35DFB1F5-CFCE-47DD-B5B9-198AE6A23705}"/>
              </a:ext>
            </a:extLst>
          </p:cNvPr>
          <p:cNvGrpSpPr/>
          <p:nvPr/>
        </p:nvGrpSpPr>
        <p:grpSpPr>
          <a:xfrm>
            <a:off x="7675874" y="2906224"/>
            <a:ext cx="1098360" cy="650880"/>
            <a:chOff x="7675874" y="2906224"/>
            <a:chExt cx="1098360" cy="65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EDB3440-1FAA-480D-99D2-AE104F15E048}"/>
                    </a:ext>
                  </a:extLst>
                </p14:cNvPr>
                <p14:cNvContentPartPr/>
                <p14:nvPr/>
              </p14:nvContentPartPr>
              <p14:xfrm>
                <a:off x="7675874" y="3250024"/>
                <a:ext cx="64440" cy="201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EDB3440-1FAA-480D-99D2-AE104F15E048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667234" y="3241384"/>
                  <a:ext cx="820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F0A547E-675A-4070-8A2C-D0E594EC2B33}"/>
                    </a:ext>
                  </a:extLst>
                </p14:cNvPr>
                <p14:cNvContentPartPr/>
                <p14:nvPr/>
              </p14:nvContentPartPr>
              <p14:xfrm>
                <a:off x="7904834" y="3252184"/>
                <a:ext cx="32040" cy="241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F0A547E-675A-4070-8A2C-D0E594EC2B3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895834" y="3243544"/>
                  <a:ext cx="49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67C6770-B289-475E-AB72-5EF1D14F42F3}"/>
                    </a:ext>
                  </a:extLst>
                </p14:cNvPr>
                <p14:cNvContentPartPr/>
                <p14:nvPr/>
              </p14:nvContentPartPr>
              <p14:xfrm>
                <a:off x="8044874" y="3292864"/>
                <a:ext cx="117720" cy="2642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67C6770-B289-475E-AB72-5EF1D14F42F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036234" y="3283864"/>
                  <a:ext cx="1353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6928F2A-D920-4A82-8B50-266E580162E7}"/>
                    </a:ext>
                  </a:extLst>
                </p14:cNvPr>
                <p14:cNvContentPartPr/>
                <p14:nvPr/>
              </p14:nvContentPartPr>
              <p14:xfrm>
                <a:off x="8113994" y="3135904"/>
                <a:ext cx="213480" cy="1735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6928F2A-D920-4A82-8B50-266E580162E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104994" y="3126904"/>
                  <a:ext cx="2311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9EDB8A8-8411-48D6-A7B7-B60D94FFFFDB}"/>
                    </a:ext>
                  </a:extLst>
                </p14:cNvPr>
                <p14:cNvContentPartPr/>
                <p14:nvPr/>
              </p14:nvContentPartPr>
              <p14:xfrm>
                <a:off x="8293994" y="3365944"/>
                <a:ext cx="59400" cy="1508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9EDB8A8-8411-48D6-A7B7-B60D94FFFFD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284994" y="3356944"/>
                  <a:ext cx="77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D7E0A5A-9748-4299-B098-EDFCD2CFC88D}"/>
                    </a:ext>
                  </a:extLst>
                </p14:cNvPr>
                <p14:cNvContentPartPr/>
                <p14:nvPr/>
              </p14:nvContentPartPr>
              <p14:xfrm>
                <a:off x="8323514" y="3358024"/>
                <a:ext cx="160560" cy="1134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D7E0A5A-9748-4299-B098-EDFCD2CFC88D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314874" y="3349384"/>
                  <a:ext cx="178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F34D9F5-FD22-40CC-B964-9E77AFF01600}"/>
                    </a:ext>
                  </a:extLst>
                </p14:cNvPr>
                <p14:cNvContentPartPr/>
                <p14:nvPr/>
              </p14:nvContentPartPr>
              <p14:xfrm>
                <a:off x="8372114" y="3475024"/>
                <a:ext cx="99360" cy="428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F34D9F5-FD22-40CC-B964-9E77AFF0160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363114" y="3466384"/>
                  <a:ext cx="117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63E99A5-DD83-494E-BFB0-C132EE29AB67}"/>
                    </a:ext>
                  </a:extLst>
                </p14:cNvPr>
                <p14:cNvContentPartPr/>
                <p14:nvPr/>
              </p14:nvContentPartPr>
              <p14:xfrm>
                <a:off x="8463914" y="2943664"/>
                <a:ext cx="141840" cy="1310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63E99A5-DD83-494E-BFB0-C132EE29AB6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454914" y="2935024"/>
                  <a:ext cx="159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305612B-3817-408A-8D02-B2A45F5EB285}"/>
                    </a:ext>
                  </a:extLst>
                </p14:cNvPr>
                <p14:cNvContentPartPr/>
                <p14:nvPr/>
              </p14:nvContentPartPr>
              <p14:xfrm>
                <a:off x="8429714" y="2906224"/>
                <a:ext cx="189720" cy="1587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305612B-3817-408A-8D02-B2A45F5EB28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420714" y="2897584"/>
                  <a:ext cx="2073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9DEDCB6-B86B-4B6D-95AE-6EE05373063A}"/>
                    </a:ext>
                  </a:extLst>
                </p14:cNvPr>
                <p14:cNvContentPartPr/>
                <p14:nvPr/>
              </p14:nvContentPartPr>
              <p14:xfrm>
                <a:off x="8620874" y="3028624"/>
                <a:ext cx="46800" cy="1166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9DEDCB6-B86B-4B6D-95AE-6EE05373063A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612234" y="3019624"/>
                  <a:ext cx="64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D96720E-0120-413F-B7FE-764CFC7D1948}"/>
                    </a:ext>
                  </a:extLst>
                </p14:cNvPr>
                <p14:cNvContentPartPr/>
                <p14:nvPr/>
              </p14:nvContentPartPr>
              <p14:xfrm>
                <a:off x="8641394" y="3063904"/>
                <a:ext cx="132840" cy="630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D96720E-0120-413F-B7FE-764CFC7D194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632754" y="3055264"/>
                  <a:ext cx="1504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A57A537-372F-4CC4-997C-E59D75F20902}"/>
                    </a:ext>
                  </a:extLst>
                </p14:cNvPr>
                <p14:cNvContentPartPr/>
                <p14:nvPr/>
              </p14:nvContentPartPr>
              <p14:xfrm>
                <a:off x="8639594" y="3124024"/>
                <a:ext cx="115920" cy="590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A57A537-372F-4CC4-997C-E59D75F20902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630954" y="3115384"/>
                  <a:ext cx="133560" cy="7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3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86BFB860-8456-4D09-BBBA-2B2F578B2319}"/>
                  </a:ext>
                </a:extLst>
              </p14:cNvPr>
              <p14:cNvContentPartPr/>
              <p14:nvPr/>
            </p14:nvContentPartPr>
            <p14:xfrm>
              <a:off x="8816714" y="3638464"/>
              <a:ext cx="91080" cy="2005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86BFB860-8456-4D09-BBBA-2B2F578B2319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8808074" y="3629824"/>
                <a:ext cx="10872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3" name="Group 252">
            <a:extLst>
              <a:ext uri="{FF2B5EF4-FFF2-40B4-BE49-F238E27FC236}">
                <a16:creationId xmlns:a16="http://schemas.microsoft.com/office/drawing/2014/main" id="{BD0CCC4A-2B0C-447C-B26F-8785F2A36AD2}"/>
              </a:ext>
            </a:extLst>
          </p:cNvPr>
          <p:cNvGrpSpPr/>
          <p:nvPr/>
        </p:nvGrpSpPr>
        <p:grpSpPr>
          <a:xfrm>
            <a:off x="9223514" y="3257944"/>
            <a:ext cx="2480760" cy="466200"/>
            <a:chOff x="9223514" y="3257944"/>
            <a:chExt cx="2480760" cy="46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F48DE56E-1B4D-491F-BD88-31806D85FF13}"/>
                    </a:ext>
                  </a:extLst>
                </p14:cNvPr>
                <p14:cNvContentPartPr/>
                <p14:nvPr/>
              </p14:nvContentPartPr>
              <p14:xfrm>
                <a:off x="9251594" y="3315544"/>
                <a:ext cx="235080" cy="2433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F48DE56E-1B4D-491F-BD88-31806D85FF1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242954" y="3306544"/>
                  <a:ext cx="2527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E50AF28-4A6A-4823-8629-B6AFBDA87FC7}"/>
                    </a:ext>
                  </a:extLst>
                </p14:cNvPr>
                <p14:cNvContentPartPr/>
                <p14:nvPr/>
              </p14:nvContentPartPr>
              <p14:xfrm>
                <a:off x="9223514" y="3257944"/>
                <a:ext cx="250920" cy="3189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E50AF28-4A6A-4823-8629-B6AFBDA87FC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214514" y="3249304"/>
                  <a:ext cx="2685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1C15A8A-4FFE-4913-A6A5-C4CCC5C563FB}"/>
                    </a:ext>
                  </a:extLst>
                </p14:cNvPr>
                <p14:cNvContentPartPr/>
                <p14:nvPr/>
              </p14:nvContentPartPr>
              <p14:xfrm>
                <a:off x="9553274" y="3523624"/>
                <a:ext cx="96120" cy="1321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1C15A8A-4FFE-4913-A6A5-C4CCC5C563F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544274" y="3514624"/>
                  <a:ext cx="113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E695E51-44FD-4886-8C83-075F5A18ACF1}"/>
                    </a:ext>
                  </a:extLst>
                </p14:cNvPr>
                <p14:cNvContentPartPr/>
                <p14:nvPr/>
              </p14:nvContentPartPr>
              <p14:xfrm>
                <a:off x="9696914" y="3353344"/>
                <a:ext cx="65160" cy="460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E695E51-44FD-4886-8C83-075F5A18ACF1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688274" y="3344344"/>
                  <a:ext cx="82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85E85BB-8EDD-448E-B4B1-36DCE2608D26}"/>
                    </a:ext>
                  </a:extLst>
                </p14:cNvPr>
                <p14:cNvContentPartPr/>
                <p14:nvPr/>
              </p14:nvContentPartPr>
              <p14:xfrm>
                <a:off x="9888434" y="3407344"/>
                <a:ext cx="128880" cy="435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85E85BB-8EDD-448E-B4B1-36DCE2608D26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879434" y="3398344"/>
                  <a:ext cx="1465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DCFF2BD-E40B-4B6E-B9A8-464660AC7214}"/>
                    </a:ext>
                  </a:extLst>
                </p14:cNvPr>
                <p14:cNvContentPartPr/>
                <p14:nvPr/>
              </p14:nvContentPartPr>
              <p14:xfrm>
                <a:off x="9856754" y="3503464"/>
                <a:ext cx="155520" cy="230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DCFF2BD-E40B-4B6E-B9A8-464660AC7214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847754" y="3494824"/>
                  <a:ext cx="1731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EADF8BB-7406-462C-A43A-96D37B400A3B}"/>
                    </a:ext>
                  </a:extLst>
                </p14:cNvPr>
                <p14:cNvContentPartPr/>
                <p14:nvPr/>
              </p14:nvContentPartPr>
              <p14:xfrm>
                <a:off x="10083194" y="3399784"/>
                <a:ext cx="213840" cy="1537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EADF8BB-7406-462C-A43A-96D37B400A3B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074194" y="3391144"/>
                  <a:ext cx="231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C84A10F-5963-465A-8831-FCDCCF352F8A}"/>
                    </a:ext>
                  </a:extLst>
                </p14:cNvPr>
                <p14:cNvContentPartPr/>
                <p14:nvPr/>
              </p14:nvContentPartPr>
              <p14:xfrm>
                <a:off x="10306034" y="3560344"/>
                <a:ext cx="84960" cy="1638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C84A10F-5963-465A-8831-FCDCCF352F8A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297034" y="3551704"/>
                  <a:ext cx="1026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D648C22-BACF-4B03-AE88-9A64CBFF4183}"/>
                    </a:ext>
                  </a:extLst>
                </p14:cNvPr>
                <p14:cNvContentPartPr/>
                <p14:nvPr/>
              </p14:nvContentPartPr>
              <p14:xfrm>
                <a:off x="10517714" y="3362704"/>
                <a:ext cx="42480" cy="1677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D648C22-BACF-4B03-AE88-9A64CBFF418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509074" y="3354064"/>
                  <a:ext cx="60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3291DB0-DFFE-4C1D-A14C-3B74DAA1977A}"/>
                    </a:ext>
                  </a:extLst>
                </p14:cNvPr>
                <p14:cNvContentPartPr/>
                <p14:nvPr/>
              </p14:nvContentPartPr>
              <p14:xfrm>
                <a:off x="10580354" y="3549544"/>
                <a:ext cx="92160" cy="1663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3291DB0-DFFE-4C1D-A14C-3B74DAA1977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571714" y="3540544"/>
                  <a:ext cx="109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458F674-C61F-4841-80CA-21E571DF257D}"/>
                    </a:ext>
                  </a:extLst>
                </p14:cNvPr>
                <p14:cNvContentPartPr/>
                <p14:nvPr/>
              </p14:nvContentPartPr>
              <p14:xfrm>
                <a:off x="10792034" y="3451984"/>
                <a:ext cx="31320" cy="86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458F674-C61F-4841-80CA-21E571DF257D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0783034" y="3442984"/>
                  <a:ext cx="48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03307D7-2C96-46B4-9D5A-6CAD4558D11F}"/>
                    </a:ext>
                  </a:extLst>
                </p14:cNvPr>
                <p14:cNvContentPartPr/>
                <p14:nvPr/>
              </p14:nvContentPartPr>
              <p14:xfrm>
                <a:off x="10943954" y="3432544"/>
                <a:ext cx="22320" cy="36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03307D7-2C96-46B4-9D5A-6CAD4558D11F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934954" y="3423904"/>
                  <a:ext cx="39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8FE7B8A-E1A6-478E-AC73-0342ABA5D24E}"/>
                    </a:ext>
                  </a:extLst>
                </p14:cNvPr>
                <p14:cNvContentPartPr/>
                <p14:nvPr/>
              </p14:nvContentPartPr>
              <p14:xfrm>
                <a:off x="11080034" y="3440824"/>
                <a:ext cx="40320" cy="36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8FE7B8A-E1A6-478E-AC73-0342ABA5D24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1071394" y="3432184"/>
                  <a:ext cx="57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0EEC739-3138-4EC2-A952-7F3AFBBC2966}"/>
                    </a:ext>
                  </a:extLst>
                </p14:cNvPr>
                <p14:cNvContentPartPr/>
                <p14:nvPr/>
              </p14:nvContentPartPr>
              <p14:xfrm>
                <a:off x="11209634" y="3526864"/>
                <a:ext cx="57600" cy="1411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0EEC739-3138-4EC2-A952-7F3AFBBC2966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1200994" y="3517864"/>
                  <a:ext cx="75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69EF64B-022D-4479-B6B5-5FFE49D2EC6F}"/>
                    </a:ext>
                  </a:extLst>
                </p14:cNvPr>
                <p14:cNvContentPartPr/>
                <p14:nvPr/>
              </p14:nvContentPartPr>
              <p14:xfrm>
                <a:off x="11403314" y="3324904"/>
                <a:ext cx="300960" cy="1645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69EF64B-022D-4479-B6B5-5FFE49D2EC6F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1394674" y="3315904"/>
                  <a:ext cx="31860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CDC0913-4391-40CB-ABE6-64D2A89433EA}"/>
              </a:ext>
            </a:extLst>
          </p:cNvPr>
          <p:cNvGrpSpPr/>
          <p:nvPr/>
        </p:nvGrpSpPr>
        <p:grpSpPr>
          <a:xfrm>
            <a:off x="9165554" y="3835024"/>
            <a:ext cx="1129320" cy="369000"/>
            <a:chOff x="9165554" y="3835024"/>
            <a:chExt cx="1129320" cy="36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956D311-28AE-4455-B6BB-FE4877C737F2}"/>
                    </a:ext>
                  </a:extLst>
                </p14:cNvPr>
                <p14:cNvContentPartPr/>
                <p14:nvPr/>
              </p14:nvContentPartPr>
              <p14:xfrm>
                <a:off x="9165554" y="3983704"/>
                <a:ext cx="144720" cy="1630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956D311-28AE-4455-B6BB-FE4877C737F2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9156554" y="3974704"/>
                  <a:ext cx="162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4AD507B-44EA-4FB3-B494-E89F237E3F3E}"/>
                    </a:ext>
                  </a:extLst>
                </p14:cNvPr>
                <p14:cNvContentPartPr/>
                <p14:nvPr/>
              </p14:nvContentPartPr>
              <p14:xfrm>
                <a:off x="9337994" y="4007104"/>
                <a:ext cx="157320" cy="1263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4AD507B-44EA-4FB3-B494-E89F237E3F3E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328994" y="3998104"/>
                  <a:ext cx="1749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DB1EC67-514C-420A-851D-E56DE5BEA66C}"/>
                    </a:ext>
                  </a:extLst>
                </p14:cNvPr>
                <p14:cNvContentPartPr/>
                <p14:nvPr/>
              </p14:nvContentPartPr>
              <p14:xfrm>
                <a:off x="9518714" y="3974704"/>
                <a:ext cx="167040" cy="1706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DB1EC67-514C-420A-851D-E56DE5BEA66C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510074" y="3965704"/>
                  <a:ext cx="184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A6DFA0B7-8380-4F18-B9BC-88F82DC5675B}"/>
                    </a:ext>
                  </a:extLst>
                </p14:cNvPr>
                <p14:cNvContentPartPr/>
                <p14:nvPr/>
              </p14:nvContentPartPr>
              <p14:xfrm>
                <a:off x="9660194" y="3835024"/>
                <a:ext cx="114840" cy="2523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A6DFA0B7-8380-4F18-B9BC-88F82DC5675B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651554" y="3826384"/>
                  <a:ext cx="132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E9598FA-BC26-40D0-8CA3-3512E3F0FB74}"/>
                    </a:ext>
                  </a:extLst>
                </p14:cNvPr>
                <p14:cNvContentPartPr/>
                <p14:nvPr/>
              </p14:nvContentPartPr>
              <p14:xfrm>
                <a:off x="9907874" y="3881824"/>
                <a:ext cx="387000" cy="3222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E9598FA-BC26-40D0-8CA3-3512E3F0FB74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898874" y="3872824"/>
                  <a:ext cx="404640" cy="33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98F25413-8F71-4CB8-8177-BAD0C22C07DC}"/>
              </a:ext>
            </a:extLst>
          </p:cNvPr>
          <p:cNvGrpSpPr/>
          <p:nvPr/>
        </p:nvGrpSpPr>
        <p:grpSpPr>
          <a:xfrm>
            <a:off x="10367234" y="3907744"/>
            <a:ext cx="1050120" cy="399960"/>
            <a:chOff x="10367234" y="3907744"/>
            <a:chExt cx="1050120" cy="39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9B45DC4-985C-4047-B277-1BE3C79BECBA}"/>
                    </a:ext>
                  </a:extLst>
                </p14:cNvPr>
                <p14:cNvContentPartPr/>
                <p14:nvPr/>
              </p14:nvContentPartPr>
              <p14:xfrm>
                <a:off x="10418354" y="3968224"/>
                <a:ext cx="161280" cy="1792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9B45DC4-985C-4047-B277-1BE3C79BECBA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409354" y="3959584"/>
                  <a:ext cx="178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C3D06ED-B1DE-4635-9FB0-AC8CE12838A5}"/>
                    </a:ext>
                  </a:extLst>
                </p14:cNvPr>
                <p14:cNvContentPartPr/>
                <p14:nvPr/>
              </p14:nvContentPartPr>
              <p14:xfrm>
                <a:off x="10367234" y="3923584"/>
                <a:ext cx="246600" cy="2001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C3D06ED-B1DE-4635-9FB0-AC8CE12838A5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358594" y="3914944"/>
                  <a:ext cx="264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76680E1-502F-4EEA-9B05-BB5EA19F5AFA}"/>
                    </a:ext>
                  </a:extLst>
                </p14:cNvPr>
                <p14:cNvContentPartPr/>
                <p14:nvPr/>
              </p14:nvContentPartPr>
              <p14:xfrm>
                <a:off x="10606634" y="4197184"/>
                <a:ext cx="63000" cy="1105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76680E1-502F-4EEA-9B05-BB5EA19F5AFA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597994" y="4188184"/>
                  <a:ext cx="806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217944B-C3F6-472C-83BB-A752D6EBB652}"/>
                    </a:ext>
                  </a:extLst>
                </p14:cNvPr>
                <p14:cNvContentPartPr/>
                <p14:nvPr/>
              </p14:nvContentPartPr>
              <p14:xfrm>
                <a:off x="10714634" y="4084504"/>
                <a:ext cx="19800" cy="151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217944B-C3F6-472C-83BB-A752D6EBB652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705994" y="4075864"/>
                  <a:ext cx="37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977569C-937F-4164-893B-2E26DC739327}"/>
                    </a:ext>
                  </a:extLst>
                </p14:cNvPr>
                <p14:cNvContentPartPr/>
                <p14:nvPr/>
              </p14:nvContentPartPr>
              <p14:xfrm>
                <a:off x="10883834" y="3989464"/>
                <a:ext cx="95400" cy="165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977569C-937F-4164-893B-2E26DC739327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874834" y="3980824"/>
                  <a:ext cx="113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A142B2F-6464-499D-8786-E86C34E95F3A}"/>
                    </a:ext>
                  </a:extLst>
                </p14:cNvPr>
                <p14:cNvContentPartPr/>
                <p14:nvPr/>
              </p14:nvContentPartPr>
              <p14:xfrm>
                <a:off x="10848194" y="4064704"/>
                <a:ext cx="137520" cy="273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A142B2F-6464-499D-8786-E86C34E95F3A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839194" y="4055704"/>
                  <a:ext cx="155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2F20E2A7-B310-4880-86D7-F027D7B31FC9}"/>
                    </a:ext>
                  </a:extLst>
                </p14:cNvPr>
                <p14:cNvContentPartPr/>
                <p14:nvPr/>
              </p14:nvContentPartPr>
              <p14:xfrm>
                <a:off x="11155274" y="3907744"/>
                <a:ext cx="262080" cy="1893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2F20E2A7-B310-4880-86D7-F027D7B31FC9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1146274" y="3899104"/>
                  <a:ext cx="27972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E3B7FEB6-1292-4D80-8D57-669D27548908}"/>
                  </a:ext>
                </a:extLst>
              </p14:cNvPr>
              <p14:cNvContentPartPr/>
              <p14:nvPr/>
            </p14:nvContentPartPr>
            <p14:xfrm>
              <a:off x="3892274" y="4460704"/>
              <a:ext cx="349560" cy="2386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E3B7FEB6-1292-4D80-8D57-669D27548908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3883274" y="4451704"/>
                <a:ext cx="36720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9BD7C25-772C-4620-A503-2D747A1BB521}"/>
              </a:ext>
            </a:extLst>
          </p:cNvPr>
          <p:cNvGrpSpPr/>
          <p:nvPr/>
        </p:nvGrpSpPr>
        <p:grpSpPr>
          <a:xfrm>
            <a:off x="5803514" y="4246864"/>
            <a:ext cx="1854360" cy="461160"/>
            <a:chOff x="5803514" y="4246864"/>
            <a:chExt cx="1854360" cy="46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3E0F4F7-5EF4-4C56-B577-9C5C4FF39187}"/>
                    </a:ext>
                  </a:extLst>
                </p14:cNvPr>
                <p14:cNvContentPartPr/>
                <p14:nvPr/>
              </p14:nvContentPartPr>
              <p14:xfrm>
                <a:off x="5868674" y="4575904"/>
                <a:ext cx="4320" cy="10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3E0F4F7-5EF4-4C56-B577-9C5C4FF3918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860034" y="4566904"/>
                  <a:ext cx="21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25C1E0C-33D4-4A56-B5B1-943A166510DC}"/>
                    </a:ext>
                  </a:extLst>
                </p14:cNvPr>
                <p14:cNvContentPartPr/>
                <p14:nvPr/>
              </p14:nvContentPartPr>
              <p14:xfrm>
                <a:off x="5803514" y="4538464"/>
                <a:ext cx="213120" cy="1695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25C1E0C-33D4-4A56-B5B1-943A166510DC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794874" y="4529464"/>
                  <a:ext cx="230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362D072-8619-4893-9489-B69C223BC5D3}"/>
                    </a:ext>
                  </a:extLst>
                </p14:cNvPr>
                <p14:cNvContentPartPr/>
                <p14:nvPr/>
              </p14:nvContentPartPr>
              <p14:xfrm>
                <a:off x="6123554" y="4304464"/>
                <a:ext cx="153720" cy="3409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362D072-8619-4893-9489-B69C223BC5D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114554" y="4295464"/>
                  <a:ext cx="1713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A2224C56-145F-450D-B7C1-9561DA77524C}"/>
                    </a:ext>
                  </a:extLst>
                </p14:cNvPr>
                <p14:cNvContentPartPr/>
                <p14:nvPr/>
              </p14:nvContentPartPr>
              <p14:xfrm>
                <a:off x="6137594" y="4564024"/>
                <a:ext cx="8640" cy="68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A2224C56-145F-450D-B7C1-9561DA77524C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128954" y="4555384"/>
                  <a:ext cx="26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213014F-F412-40EA-A558-0C0544D4A8A8}"/>
                    </a:ext>
                  </a:extLst>
                </p14:cNvPr>
                <p14:cNvContentPartPr/>
                <p14:nvPr/>
              </p14:nvContentPartPr>
              <p14:xfrm>
                <a:off x="6061994" y="4462504"/>
                <a:ext cx="278640" cy="741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213014F-F412-40EA-A558-0C0544D4A8A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053354" y="4453504"/>
                  <a:ext cx="296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7A9359D-D314-4F09-8372-EFE23F140D9B}"/>
                    </a:ext>
                  </a:extLst>
                </p14:cNvPr>
                <p14:cNvContentPartPr/>
                <p14:nvPr/>
              </p14:nvContentPartPr>
              <p14:xfrm>
                <a:off x="6348194" y="4246864"/>
                <a:ext cx="213840" cy="4017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7A9359D-D314-4F09-8372-EFE23F140D9B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339194" y="4237864"/>
                  <a:ext cx="2314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7FFB883-3A81-4F96-A867-145BC89AF4AD}"/>
                    </a:ext>
                  </a:extLst>
                </p14:cNvPr>
                <p14:cNvContentPartPr/>
                <p14:nvPr/>
              </p14:nvContentPartPr>
              <p14:xfrm>
                <a:off x="6589034" y="4507504"/>
                <a:ext cx="132120" cy="1306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7FFB883-3A81-4F96-A867-145BC89AF4A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580394" y="4498504"/>
                  <a:ext cx="1497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B5B2299F-B541-4242-9C3A-0FE512C15856}"/>
                    </a:ext>
                  </a:extLst>
                </p14:cNvPr>
                <p14:cNvContentPartPr/>
                <p14:nvPr/>
              </p14:nvContentPartPr>
              <p14:xfrm>
                <a:off x="6728714" y="4504264"/>
                <a:ext cx="166320" cy="1533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B5B2299F-B541-4242-9C3A-0FE512C1585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719714" y="4495624"/>
                  <a:ext cx="1839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8D9CB5E-EF6E-4745-A919-5ED128630E69}"/>
                    </a:ext>
                  </a:extLst>
                </p14:cNvPr>
                <p14:cNvContentPartPr/>
                <p14:nvPr/>
              </p14:nvContentPartPr>
              <p14:xfrm>
                <a:off x="6917714" y="4488064"/>
                <a:ext cx="264240" cy="1530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8D9CB5E-EF6E-4745-A919-5ED128630E69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909074" y="4479424"/>
                  <a:ext cx="2818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F3A661D-6280-4D4A-8E4A-599717488838}"/>
                    </a:ext>
                  </a:extLst>
                </p14:cNvPr>
                <p14:cNvContentPartPr/>
                <p14:nvPr/>
              </p14:nvContentPartPr>
              <p14:xfrm>
                <a:off x="7196354" y="4488424"/>
                <a:ext cx="57960" cy="1400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F3A661D-6280-4D4A-8E4A-59971748883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187354" y="4479784"/>
                  <a:ext cx="75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2197ACB-59D4-4667-8C1C-B2C7806F796B}"/>
                    </a:ext>
                  </a:extLst>
                </p14:cNvPr>
                <p14:cNvContentPartPr/>
                <p14:nvPr/>
              </p14:nvContentPartPr>
              <p14:xfrm>
                <a:off x="7308674" y="4433344"/>
                <a:ext cx="128160" cy="2250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2197ACB-59D4-4667-8C1C-B2C7806F796B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300034" y="4424704"/>
                  <a:ext cx="145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FFB8F1F-E0F5-4D27-ACA6-74A39BFC4C0D}"/>
                    </a:ext>
                  </a:extLst>
                </p14:cNvPr>
                <p14:cNvContentPartPr/>
                <p14:nvPr/>
              </p14:nvContentPartPr>
              <p14:xfrm>
                <a:off x="7482554" y="4453144"/>
                <a:ext cx="175320" cy="2066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FFB8F1F-E0F5-4D27-ACA6-74A39BFC4C0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473914" y="4444504"/>
                  <a:ext cx="19296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1092A4D0-031D-48A3-8249-0BE3AAF1D27F}"/>
              </a:ext>
            </a:extLst>
          </p:cNvPr>
          <p:cNvGrpSpPr/>
          <p:nvPr/>
        </p:nvGrpSpPr>
        <p:grpSpPr>
          <a:xfrm>
            <a:off x="644354" y="5014744"/>
            <a:ext cx="945360" cy="423000"/>
            <a:chOff x="644354" y="5014744"/>
            <a:chExt cx="94536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6AAF626-FC24-482A-8C4C-572C756C5985}"/>
                    </a:ext>
                  </a:extLst>
                </p14:cNvPr>
                <p14:cNvContentPartPr/>
                <p14:nvPr/>
              </p14:nvContentPartPr>
              <p14:xfrm>
                <a:off x="722474" y="5249824"/>
                <a:ext cx="120600" cy="1879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6AAF626-FC24-482A-8C4C-572C756C5985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13834" y="5241184"/>
                  <a:ext cx="138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0C2C3E2-3CEE-413F-A33D-EE8DFDC6D6A8}"/>
                    </a:ext>
                  </a:extLst>
                </p14:cNvPr>
                <p14:cNvContentPartPr/>
                <p14:nvPr/>
              </p14:nvContentPartPr>
              <p14:xfrm>
                <a:off x="644354" y="5083144"/>
                <a:ext cx="519480" cy="1299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0C2C3E2-3CEE-413F-A33D-EE8DFDC6D6A8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35714" y="5074504"/>
                  <a:ext cx="537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7D4AF43-E33C-4099-9592-C836190B321A}"/>
                    </a:ext>
                  </a:extLst>
                </p14:cNvPr>
                <p14:cNvContentPartPr/>
                <p14:nvPr/>
              </p14:nvContentPartPr>
              <p14:xfrm>
                <a:off x="1052234" y="5014744"/>
                <a:ext cx="229680" cy="3934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7D4AF43-E33C-4099-9592-C836190B321A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043234" y="5005744"/>
                  <a:ext cx="2473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C75D0F36-471E-4ADB-89CB-FB82A141975A}"/>
                    </a:ext>
                  </a:extLst>
                </p14:cNvPr>
                <p14:cNvContentPartPr/>
                <p14:nvPr/>
              </p14:nvContentPartPr>
              <p14:xfrm>
                <a:off x="1356794" y="5271784"/>
                <a:ext cx="91440" cy="1285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75D0F36-471E-4ADB-89CB-FB82A141975A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347794" y="5262784"/>
                  <a:ext cx="109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46D9BD1D-2D1A-4152-885C-A6CDB34ADF4B}"/>
                    </a:ext>
                  </a:extLst>
                </p14:cNvPr>
                <p14:cNvContentPartPr/>
                <p14:nvPr/>
              </p14:nvContentPartPr>
              <p14:xfrm>
                <a:off x="1486034" y="5176744"/>
                <a:ext cx="19080" cy="216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46D9BD1D-2D1A-4152-885C-A6CDB34ADF4B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477034" y="5168104"/>
                  <a:ext cx="36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6AB9C18-ED73-4766-BB06-7F4D5FBB0B92}"/>
                    </a:ext>
                  </a:extLst>
                </p14:cNvPr>
                <p14:cNvContentPartPr/>
                <p14:nvPr/>
              </p14:nvContentPartPr>
              <p14:xfrm>
                <a:off x="1464794" y="5200864"/>
                <a:ext cx="124920" cy="2210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6AB9C18-ED73-4766-BB06-7F4D5FBB0B9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455794" y="5191864"/>
                  <a:ext cx="14256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5FF7CBFA-0016-4165-BD70-D325D43AA5B7}"/>
              </a:ext>
            </a:extLst>
          </p:cNvPr>
          <p:cNvGrpSpPr/>
          <p:nvPr/>
        </p:nvGrpSpPr>
        <p:grpSpPr>
          <a:xfrm>
            <a:off x="1973834" y="5154424"/>
            <a:ext cx="267840" cy="262800"/>
            <a:chOff x="1973834" y="5154424"/>
            <a:chExt cx="26784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A583B5C-81BC-4A70-8292-21B56A2213A0}"/>
                    </a:ext>
                  </a:extLst>
                </p14:cNvPr>
                <p14:cNvContentPartPr/>
                <p14:nvPr/>
              </p14:nvContentPartPr>
              <p14:xfrm>
                <a:off x="1973834" y="5292664"/>
                <a:ext cx="63360" cy="1245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A583B5C-81BC-4A70-8292-21B56A2213A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964834" y="5283664"/>
                  <a:ext cx="81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77E8AD27-967E-428C-B995-33DEE8C05416}"/>
                    </a:ext>
                  </a:extLst>
                </p14:cNvPr>
                <p14:cNvContentPartPr/>
                <p14:nvPr/>
              </p14:nvContentPartPr>
              <p14:xfrm>
                <a:off x="2066354" y="5154424"/>
                <a:ext cx="6120" cy="158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77E8AD27-967E-428C-B995-33DEE8C05416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057714" y="5145424"/>
                  <a:ext cx="237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089A0EC-4FD8-45C0-B59E-E05094367C2B}"/>
                    </a:ext>
                  </a:extLst>
                </p14:cNvPr>
                <p14:cNvContentPartPr/>
                <p14:nvPr/>
              </p14:nvContentPartPr>
              <p14:xfrm>
                <a:off x="2079674" y="5222824"/>
                <a:ext cx="162000" cy="1922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089A0EC-4FD8-45C0-B59E-E05094367C2B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071034" y="5213824"/>
                  <a:ext cx="17964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C53413AD-B598-41A3-9539-DF3FCF9DFCF3}"/>
                  </a:ext>
                </a:extLst>
              </p14:cNvPr>
              <p14:cNvContentPartPr/>
              <p14:nvPr/>
            </p14:nvContentPartPr>
            <p14:xfrm>
              <a:off x="2515634" y="5233624"/>
              <a:ext cx="213840" cy="20664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C53413AD-B598-41A3-9539-DF3FCF9DFCF3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2506634" y="5224984"/>
                <a:ext cx="231480" cy="22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9" name="Group 308">
            <a:extLst>
              <a:ext uri="{FF2B5EF4-FFF2-40B4-BE49-F238E27FC236}">
                <a16:creationId xmlns:a16="http://schemas.microsoft.com/office/drawing/2014/main" id="{84A6F222-F8AA-447D-BA9D-DF6FEB0B45AD}"/>
              </a:ext>
            </a:extLst>
          </p:cNvPr>
          <p:cNvGrpSpPr/>
          <p:nvPr/>
        </p:nvGrpSpPr>
        <p:grpSpPr>
          <a:xfrm>
            <a:off x="2922434" y="4944544"/>
            <a:ext cx="2666160" cy="831240"/>
            <a:chOff x="2922434" y="4944544"/>
            <a:chExt cx="2666160" cy="83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2DB740D-C95E-423E-9FD1-F8B6E8093B42}"/>
                    </a:ext>
                  </a:extLst>
                </p14:cNvPr>
                <p14:cNvContentPartPr/>
                <p14:nvPr/>
              </p14:nvContentPartPr>
              <p14:xfrm>
                <a:off x="2922434" y="5322184"/>
                <a:ext cx="257400" cy="4536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2DB740D-C95E-423E-9FD1-F8B6E8093B42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913794" y="5313544"/>
                  <a:ext cx="27504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0B7C83C-10CB-4A10-BF55-1E9EDA7E87A6}"/>
                    </a:ext>
                  </a:extLst>
                </p14:cNvPr>
                <p14:cNvContentPartPr/>
                <p14:nvPr/>
              </p14:nvContentPartPr>
              <p14:xfrm>
                <a:off x="3141314" y="5202664"/>
                <a:ext cx="30600" cy="216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0B7C83C-10CB-4A10-BF55-1E9EDA7E87A6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132314" y="5193664"/>
                  <a:ext cx="48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3112C14-DD7E-4E94-A4CB-BCC5C3FF3BFB}"/>
                    </a:ext>
                  </a:extLst>
                </p14:cNvPr>
                <p14:cNvContentPartPr/>
                <p14:nvPr/>
              </p14:nvContentPartPr>
              <p14:xfrm>
                <a:off x="3250034" y="5281504"/>
                <a:ext cx="130680" cy="1634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3112C14-DD7E-4E94-A4CB-BCC5C3FF3BFB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3241034" y="5272504"/>
                  <a:ext cx="148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6E8B198-AFEF-4A71-8E4F-DAA093477F41}"/>
                    </a:ext>
                  </a:extLst>
                </p14:cNvPr>
                <p14:cNvContentPartPr/>
                <p14:nvPr/>
              </p14:nvContentPartPr>
              <p14:xfrm>
                <a:off x="3454154" y="5278984"/>
                <a:ext cx="93960" cy="1598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6E8B198-AFEF-4A71-8E4F-DAA093477F41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3445154" y="5270344"/>
                  <a:ext cx="1116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A102910-E171-4E0F-BB9D-CA2BECDC2F28}"/>
                    </a:ext>
                  </a:extLst>
                </p14:cNvPr>
                <p14:cNvContentPartPr/>
                <p14:nvPr/>
              </p14:nvContentPartPr>
              <p14:xfrm>
                <a:off x="3616514" y="5262064"/>
                <a:ext cx="178560" cy="1414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A102910-E171-4E0F-BB9D-CA2BECDC2F2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3607514" y="5253424"/>
                  <a:ext cx="196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E22782EF-5C5C-4BF8-AF2E-4FD036844DEC}"/>
                    </a:ext>
                  </a:extLst>
                </p14:cNvPr>
                <p14:cNvContentPartPr/>
                <p14:nvPr/>
              </p14:nvContentPartPr>
              <p14:xfrm>
                <a:off x="3930434" y="5024824"/>
                <a:ext cx="178920" cy="3934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E22782EF-5C5C-4BF8-AF2E-4FD036844DEC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921434" y="5016184"/>
                  <a:ext cx="1965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15BBACB4-D7B4-4901-9587-8676C5D4ADE7}"/>
                    </a:ext>
                  </a:extLst>
                </p14:cNvPr>
                <p14:cNvContentPartPr/>
                <p14:nvPr/>
              </p14:nvContentPartPr>
              <p14:xfrm>
                <a:off x="3845834" y="5183224"/>
                <a:ext cx="368640" cy="835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15BBACB4-D7B4-4901-9587-8676C5D4ADE7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836834" y="5174584"/>
                  <a:ext cx="386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077276F-615F-4485-90BF-E1D3F47BC43D}"/>
                    </a:ext>
                  </a:extLst>
                </p14:cNvPr>
                <p14:cNvContentPartPr/>
                <p14:nvPr/>
              </p14:nvContentPartPr>
              <p14:xfrm>
                <a:off x="3173714" y="5644024"/>
                <a:ext cx="858960" cy="687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077276F-615F-4485-90BF-E1D3F47BC43D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164714" y="5635384"/>
                  <a:ext cx="876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3DA9BA44-0233-4C23-88E0-0F3BE9B301E5}"/>
                    </a:ext>
                  </a:extLst>
                </p14:cNvPr>
                <p14:cNvContentPartPr/>
                <p14:nvPr/>
              </p14:nvContentPartPr>
              <p14:xfrm>
                <a:off x="4356314" y="5416144"/>
                <a:ext cx="159480" cy="34740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3DA9BA44-0233-4C23-88E0-0F3BE9B301E5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4347674" y="5407144"/>
                  <a:ext cx="1771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37F5BAF2-76D4-4741-94EC-131713D2AB2A}"/>
                    </a:ext>
                  </a:extLst>
                </p14:cNvPr>
                <p14:cNvContentPartPr/>
                <p14:nvPr/>
              </p14:nvContentPartPr>
              <p14:xfrm>
                <a:off x="4487714" y="5290864"/>
                <a:ext cx="285120" cy="2116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37F5BAF2-76D4-4741-94EC-131713D2AB2A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4478714" y="5282224"/>
                  <a:ext cx="302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66DDF984-00D1-42DB-936C-FB04673313E8}"/>
                    </a:ext>
                  </a:extLst>
                </p14:cNvPr>
                <p14:cNvContentPartPr/>
                <p14:nvPr/>
              </p14:nvContentPartPr>
              <p14:xfrm>
                <a:off x="4836554" y="5288704"/>
                <a:ext cx="284760" cy="17460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6DDF984-00D1-42DB-936C-FB04673313E8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4827914" y="5280064"/>
                  <a:ext cx="3024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E047B75-FCC3-44DA-919F-40F9B5432E9F}"/>
                    </a:ext>
                  </a:extLst>
                </p14:cNvPr>
                <p14:cNvContentPartPr/>
                <p14:nvPr/>
              </p14:nvContentPartPr>
              <p14:xfrm>
                <a:off x="5307794" y="4944544"/>
                <a:ext cx="249480" cy="4899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E047B75-FCC3-44DA-919F-40F9B5432E9F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5299154" y="4935544"/>
                  <a:ext cx="26712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8010D8A5-54BC-4EB5-9588-458A1B5D7EE1}"/>
                    </a:ext>
                  </a:extLst>
                </p14:cNvPr>
                <p14:cNvContentPartPr/>
                <p14:nvPr/>
              </p14:nvContentPartPr>
              <p14:xfrm>
                <a:off x="5264594" y="5280784"/>
                <a:ext cx="237600" cy="543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8010D8A5-54BC-4EB5-9588-458A1B5D7EE1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5255594" y="5272144"/>
                  <a:ext cx="255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E7E69738-C9B1-47AF-BF2C-435D15DE595D}"/>
                    </a:ext>
                  </a:extLst>
                </p14:cNvPr>
                <p14:cNvContentPartPr/>
                <p14:nvPr/>
              </p14:nvContentPartPr>
              <p14:xfrm>
                <a:off x="5579954" y="5400664"/>
                <a:ext cx="8640" cy="302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E7E69738-C9B1-47AF-BF2C-435D15DE595D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5570954" y="5391664"/>
                  <a:ext cx="26280" cy="4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917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EE8372E-58BF-478E-8F1B-CC903885F246}"/>
              </a:ext>
            </a:extLst>
          </p:cNvPr>
          <p:cNvGrpSpPr/>
          <p:nvPr/>
        </p:nvGrpSpPr>
        <p:grpSpPr>
          <a:xfrm>
            <a:off x="469754" y="307384"/>
            <a:ext cx="1600200" cy="466200"/>
            <a:chOff x="469754" y="307384"/>
            <a:chExt cx="1600200" cy="46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67A4675-C2FB-4670-B0DA-291A6EF51ED9}"/>
                    </a:ext>
                  </a:extLst>
                </p14:cNvPr>
                <p14:cNvContentPartPr/>
                <p14:nvPr/>
              </p14:nvContentPartPr>
              <p14:xfrm>
                <a:off x="469754" y="471544"/>
                <a:ext cx="192240" cy="302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67A4675-C2FB-4670-B0DA-291A6EF51E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1114" y="462904"/>
                  <a:ext cx="2098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2BFD271-AF29-46B4-AC08-A8BA3F38FE6C}"/>
                    </a:ext>
                  </a:extLst>
                </p14:cNvPr>
                <p14:cNvContentPartPr/>
                <p14:nvPr/>
              </p14:nvContentPartPr>
              <p14:xfrm>
                <a:off x="560474" y="334384"/>
                <a:ext cx="347040" cy="429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2BFD271-AF29-46B4-AC08-A8BA3F38FE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1474" y="325384"/>
                  <a:ext cx="36468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16DEA8F-EBB5-4500-8672-53346CA581EB}"/>
                    </a:ext>
                  </a:extLst>
                </p14:cNvPr>
                <p14:cNvContentPartPr/>
                <p14:nvPr/>
              </p14:nvContentPartPr>
              <p14:xfrm>
                <a:off x="777914" y="541024"/>
                <a:ext cx="190440" cy="202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16DEA8F-EBB5-4500-8672-53346CA581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8914" y="532384"/>
                  <a:ext cx="2080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0C0979-C8BC-411A-A1ED-2BD65CAE73C7}"/>
                    </a:ext>
                  </a:extLst>
                </p14:cNvPr>
                <p14:cNvContentPartPr/>
                <p14:nvPr/>
              </p14:nvContentPartPr>
              <p14:xfrm>
                <a:off x="972314" y="520864"/>
                <a:ext cx="214200" cy="191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F0C0979-C8BC-411A-A1ED-2BD65CAE73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3314" y="511864"/>
                  <a:ext cx="231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9C395B0-E0C5-4850-8CDF-61365BE4B305}"/>
                    </a:ext>
                  </a:extLst>
                </p14:cNvPr>
                <p14:cNvContentPartPr/>
                <p14:nvPr/>
              </p14:nvContentPartPr>
              <p14:xfrm>
                <a:off x="1218554" y="549304"/>
                <a:ext cx="139680" cy="134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9C395B0-E0C5-4850-8CDF-61365BE4B3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09914" y="540304"/>
                  <a:ext cx="157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AC6296-CE9D-4E8C-8DBB-5E324581BA36}"/>
                    </a:ext>
                  </a:extLst>
                </p14:cNvPr>
                <p14:cNvContentPartPr/>
                <p14:nvPr/>
              </p14:nvContentPartPr>
              <p14:xfrm>
                <a:off x="1485314" y="338344"/>
                <a:ext cx="123840" cy="344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AC6296-CE9D-4E8C-8DBB-5E324581BA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76674" y="329704"/>
                  <a:ext cx="1414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EBC34C-DA2A-47A2-94FF-C70B1D8C91D2}"/>
                    </a:ext>
                  </a:extLst>
                </p14:cNvPr>
                <p14:cNvContentPartPr/>
                <p14:nvPr/>
              </p14:nvContentPartPr>
              <p14:xfrm>
                <a:off x="1645154" y="307384"/>
                <a:ext cx="163800" cy="441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EBC34C-DA2A-47A2-94FF-C70B1D8C91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36154" y="298744"/>
                  <a:ext cx="1814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539B33-B49B-4B43-AA81-B2E62609EE48}"/>
                    </a:ext>
                  </a:extLst>
                </p14:cNvPr>
                <p14:cNvContentPartPr/>
                <p14:nvPr/>
              </p14:nvContentPartPr>
              <p14:xfrm>
                <a:off x="1600874" y="508984"/>
                <a:ext cx="266040" cy="69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539B33-B49B-4B43-AA81-B2E62609EE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91874" y="500344"/>
                  <a:ext cx="283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675864-11BB-431E-B725-FE69EC5C6209}"/>
                    </a:ext>
                  </a:extLst>
                </p14:cNvPr>
                <p14:cNvContentPartPr/>
                <p14:nvPr/>
              </p14:nvContentPartPr>
              <p14:xfrm>
                <a:off x="2047634" y="436624"/>
                <a:ext cx="22320" cy="12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675864-11BB-431E-B725-FE69EC5C62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38634" y="427984"/>
                  <a:ext cx="39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968B3A-0A7D-4441-B940-A1CAF1208B56}"/>
                    </a:ext>
                  </a:extLst>
                </p14:cNvPr>
                <p14:cNvContentPartPr/>
                <p14:nvPr/>
              </p14:nvContentPartPr>
              <p14:xfrm>
                <a:off x="2020634" y="607264"/>
                <a:ext cx="5040" cy="8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968B3A-0A7D-4441-B940-A1CAF1208B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11634" y="598624"/>
                  <a:ext cx="2268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BAFCA2-FC2C-465E-8E50-F5AB480EDD21}"/>
              </a:ext>
            </a:extLst>
          </p:cNvPr>
          <p:cNvGrpSpPr/>
          <p:nvPr/>
        </p:nvGrpSpPr>
        <p:grpSpPr>
          <a:xfrm>
            <a:off x="2456594" y="253744"/>
            <a:ext cx="743400" cy="483120"/>
            <a:chOff x="2456594" y="253744"/>
            <a:chExt cx="743400" cy="48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8A4E14-5CDB-413C-B3D2-A9CE1BE21BB8}"/>
                    </a:ext>
                  </a:extLst>
                </p14:cNvPr>
                <p14:cNvContentPartPr/>
                <p14:nvPr/>
              </p14:nvContentPartPr>
              <p14:xfrm>
                <a:off x="2605274" y="515464"/>
                <a:ext cx="92160" cy="18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8A4E14-5CDB-413C-B3D2-A9CE1BE21B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96634" y="506824"/>
                  <a:ext cx="1098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0C0C26-6678-43E8-879D-1CF3327211C1}"/>
                    </a:ext>
                  </a:extLst>
                </p14:cNvPr>
                <p14:cNvContentPartPr/>
                <p14:nvPr/>
              </p14:nvContentPartPr>
              <p14:xfrm>
                <a:off x="2458034" y="662344"/>
                <a:ext cx="275760" cy="46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0C0C26-6678-43E8-879D-1CF3327211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49394" y="653344"/>
                  <a:ext cx="293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FBB2A8D-9525-479D-9EF6-B8254EBF0C9A}"/>
                    </a:ext>
                  </a:extLst>
                </p14:cNvPr>
                <p14:cNvContentPartPr/>
                <p14:nvPr/>
              </p14:nvContentPartPr>
              <p14:xfrm>
                <a:off x="2456594" y="478024"/>
                <a:ext cx="375840" cy="75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FBB2A8D-9525-479D-9EF6-B8254EBF0C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47954" y="469384"/>
                  <a:ext cx="393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5B2E9EB-C9DB-4B8A-9383-0C3C7342FD39}"/>
                    </a:ext>
                  </a:extLst>
                </p14:cNvPr>
                <p14:cNvContentPartPr/>
                <p14:nvPr/>
              </p14:nvContentPartPr>
              <p14:xfrm>
                <a:off x="2915594" y="253744"/>
                <a:ext cx="284400" cy="483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5B2E9EB-C9DB-4B8A-9383-0C3C7342FD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06954" y="245104"/>
                  <a:ext cx="3020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4417281-AED0-4916-9D25-BC04DF07EC28}"/>
                    </a:ext>
                  </a:extLst>
                </p14:cNvPr>
                <p14:cNvContentPartPr/>
                <p14:nvPr/>
              </p14:nvContentPartPr>
              <p14:xfrm>
                <a:off x="2883914" y="546064"/>
                <a:ext cx="242640" cy="66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4417281-AED0-4916-9D25-BC04DF07EC2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5274" y="537064"/>
                  <a:ext cx="26028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3BA27F-FE42-4D9D-AB72-5A92F0474447}"/>
              </a:ext>
            </a:extLst>
          </p:cNvPr>
          <p:cNvGrpSpPr/>
          <p:nvPr/>
        </p:nvGrpSpPr>
        <p:grpSpPr>
          <a:xfrm>
            <a:off x="3492314" y="346264"/>
            <a:ext cx="1900080" cy="481320"/>
            <a:chOff x="3492314" y="346264"/>
            <a:chExt cx="1900080" cy="48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56CCDEF-5116-4421-8B6D-29C5DD402070}"/>
                    </a:ext>
                  </a:extLst>
                </p14:cNvPr>
                <p14:cNvContentPartPr/>
                <p14:nvPr/>
              </p14:nvContentPartPr>
              <p14:xfrm>
                <a:off x="3538754" y="453544"/>
                <a:ext cx="140040" cy="239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56CCDEF-5116-4421-8B6D-29C5DD40207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30114" y="444904"/>
                  <a:ext cx="1576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915DA83-D067-4C01-B341-715957862CF7}"/>
                    </a:ext>
                  </a:extLst>
                </p14:cNvPr>
                <p14:cNvContentPartPr/>
                <p14:nvPr/>
              </p14:nvContentPartPr>
              <p14:xfrm>
                <a:off x="3492314" y="381904"/>
                <a:ext cx="267840" cy="281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915DA83-D067-4C01-B341-715957862C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83314" y="372904"/>
                  <a:ext cx="285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78FB53-5305-4B79-8E45-D67D03222A42}"/>
                    </a:ext>
                  </a:extLst>
                </p14:cNvPr>
                <p14:cNvContentPartPr/>
                <p14:nvPr/>
              </p14:nvContentPartPr>
              <p14:xfrm>
                <a:off x="3745034" y="695824"/>
                <a:ext cx="43560" cy="108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78FB53-5305-4B79-8E45-D67D03222A4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36034" y="687184"/>
                  <a:ext cx="61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0865BCE-5C71-4906-8117-1DE9596C0B64}"/>
                    </a:ext>
                  </a:extLst>
                </p14:cNvPr>
                <p14:cNvContentPartPr/>
                <p14:nvPr/>
              </p14:nvContentPartPr>
              <p14:xfrm>
                <a:off x="3943754" y="671344"/>
                <a:ext cx="115920" cy="156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0865BCE-5C71-4906-8117-1DE9596C0B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34754" y="662704"/>
                  <a:ext cx="133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649B457-4EA6-4DED-B4F8-ECB460387A0B}"/>
                    </a:ext>
                  </a:extLst>
                </p14:cNvPr>
                <p14:cNvContentPartPr/>
                <p14:nvPr/>
              </p14:nvContentPartPr>
              <p14:xfrm>
                <a:off x="4222394" y="426544"/>
                <a:ext cx="125640" cy="235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649B457-4EA6-4DED-B4F8-ECB460387A0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13754" y="417544"/>
                  <a:ext cx="1432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E53881E-6637-4C3C-9165-7062D94F8121}"/>
                    </a:ext>
                  </a:extLst>
                </p14:cNvPr>
                <p14:cNvContentPartPr/>
                <p14:nvPr/>
              </p14:nvContentPartPr>
              <p14:xfrm>
                <a:off x="4121594" y="346264"/>
                <a:ext cx="296640" cy="292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E53881E-6637-4C3C-9165-7062D94F81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12594" y="337264"/>
                  <a:ext cx="3142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AC32048-1B28-4232-8D42-9B6E0202A721}"/>
                    </a:ext>
                  </a:extLst>
                </p14:cNvPr>
                <p14:cNvContentPartPr/>
                <p14:nvPr/>
              </p14:nvContentPartPr>
              <p14:xfrm>
                <a:off x="4364234" y="622384"/>
                <a:ext cx="136080" cy="143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AC32048-1B28-4232-8D42-9B6E0202A72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55234" y="613384"/>
                  <a:ext cx="153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D420391-273D-42B2-95E1-DA0F4DB3A4BB}"/>
                    </a:ext>
                  </a:extLst>
                </p14:cNvPr>
                <p14:cNvContentPartPr/>
                <p14:nvPr/>
              </p14:nvContentPartPr>
              <p14:xfrm>
                <a:off x="4595354" y="644704"/>
                <a:ext cx="80280" cy="181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D420391-273D-42B2-95E1-DA0F4DB3A4B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86714" y="636064"/>
                  <a:ext cx="979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E1A6BE-4E82-4AF3-96C1-555B114E5256}"/>
                    </a:ext>
                  </a:extLst>
                </p14:cNvPr>
                <p14:cNvContentPartPr/>
                <p14:nvPr/>
              </p14:nvContentPartPr>
              <p14:xfrm>
                <a:off x="4813874" y="542104"/>
                <a:ext cx="2880" cy="2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E1A6BE-4E82-4AF3-96C1-555B114E525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04874" y="533464"/>
                  <a:ext cx="20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52D82C4-5467-4D2C-A893-464790BA6995}"/>
                    </a:ext>
                  </a:extLst>
                </p14:cNvPr>
                <p14:cNvContentPartPr/>
                <p14:nvPr/>
              </p14:nvContentPartPr>
              <p14:xfrm>
                <a:off x="4992434" y="540304"/>
                <a:ext cx="11520" cy="10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52D82C4-5467-4D2C-A893-464790BA699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83434" y="531304"/>
                  <a:ext cx="29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83E0E0E-0812-47DE-90A6-DDDDD5E93A6B}"/>
                    </a:ext>
                  </a:extLst>
                </p14:cNvPr>
                <p14:cNvContentPartPr/>
                <p14:nvPr/>
              </p14:nvContentPartPr>
              <p14:xfrm>
                <a:off x="5133914" y="527704"/>
                <a:ext cx="78120" cy="27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83E0E0E-0812-47DE-90A6-DDDDD5E93A6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24914" y="519064"/>
                  <a:ext cx="95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25C1059-A528-4971-9DA6-59C81445B79D}"/>
                    </a:ext>
                  </a:extLst>
                </p14:cNvPr>
                <p14:cNvContentPartPr/>
                <p14:nvPr/>
              </p14:nvContentPartPr>
              <p14:xfrm>
                <a:off x="5280794" y="642904"/>
                <a:ext cx="111600" cy="171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25C1059-A528-4971-9DA6-59C81445B7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71794" y="634264"/>
                  <a:ext cx="12924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AB096F9-785F-4E37-BB85-100D127A0FC4}"/>
              </a:ext>
            </a:extLst>
          </p:cNvPr>
          <p:cNvGrpSpPr/>
          <p:nvPr/>
        </p:nvGrpSpPr>
        <p:grpSpPr>
          <a:xfrm>
            <a:off x="5610194" y="346984"/>
            <a:ext cx="543240" cy="438120"/>
            <a:chOff x="5610194" y="346984"/>
            <a:chExt cx="543240" cy="43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4D47532-1E46-499C-92A3-01EF8B053582}"/>
                    </a:ext>
                  </a:extLst>
                </p14:cNvPr>
                <p14:cNvContentPartPr/>
                <p14:nvPr/>
              </p14:nvContentPartPr>
              <p14:xfrm>
                <a:off x="5629634" y="386224"/>
                <a:ext cx="234360" cy="222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4D47532-1E46-499C-92A3-01EF8B05358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20634" y="377584"/>
                  <a:ext cx="2520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258AFC9-0F39-4717-9B02-55A06DEDC9EF}"/>
                    </a:ext>
                  </a:extLst>
                </p14:cNvPr>
                <p14:cNvContentPartPr/>
                <p14:nvPr/>
              </p14:nvContentPartPr>
              <p14:xfrm>
                <a:off x="5610194" y="346984"/>
                <a:ext cx="273240" cy="248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258AFC9-0F39-4717-9B02-55A06DEDC9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01554" y="337984"/>
                  <a:ext cx="2908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60B4036-361B-4EBD-A88F-D5CDFF4B7509}"/>
                    </a:ext>
                  </a:extLst>
                </p14:cNvPr>
                <p14:cNvContentPartPr/>
                <p14:nvPr/>
              </p14:nvContentPartPr>
              <p14:xfrm>
                <a:off x="5898554" y="599704"/>
                <a:ext cx="112320" cy="178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60B4036-361B-4EBD-A88F-D5CDFF4B750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89554" y="590704"/>
                  <a:ext cx="129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7BC46C6-C57F-4D5A-8E1E-72B0BDC50FD8}"/>
                    </a:ext>
                  </a:extLst>
                </p14:cNvPr>
                <p14:cNvContentPartPr/>
                <p14:nvPr/>
              </p14:nvContentPartPr>
              <p14:xfrm>
                <a:off x="5951474" y="629224"/>
                <a:ext cx="201960" cy="90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7BC46C6-C57F-4D5A-8E1E-72B0BDC50FD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42834" y="620584"/>
                  <a:ext cx="219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0CAA028-B7D7-48C2-9B83-FAD6D052DB55}"/>
                    </a:ext>
                  </a:extLst>
                </p14:cNvPr>
                <p14:cNvContentPartPr/>
                <p14:nvPr/>
              </p14:nvContentPartPr>
              <p14:xfrm>
                <a:off x="5997914" y="722464"/>
                <a:ext cx="120600" cy="62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0CAA028-B7D7-48C2-9B83-FAD6D052DB5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89274" y="713464"/>
                  <a:ext cx="13824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A2245C1-D683-4562-99CB-A2BEC67A5BF0}"/>
              </a:ext>
            </a:extLst>
          </p:cNvPr>
          <p:cNvGrpSpPr/>
          <p:nvPr/>
        </p:nvGrpSpPr>
        <p:grpSpPr>
          <a:xfrm>
            <a:off x="6351434" y="316744"/>
            <a:ext cx="4973760" cy="485280"/>
            <a:chOff x="6351434" y="316744"/>
            <a:chExt cx="4973760" cy="48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6F0AFCF-3C67-4001-BA66-356F90DE9ECF}"/>
                    </a:ext>
                  </a:extLst>
                </p14:cNvPr>
                <p14:cNvContentPartPr/>
                <p14:nvPr/>
              </p14:nvContentPartPr>
              <p14:xfrm>
                <a:off x="6351434" y="454264"/>
                <a:ext cx="318240" cy="126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6F0AFCF-3C67-4001-BA66-356F90DE9E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42794" y="445624"/>
                  <a:ext cx="3358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A7B72C5-2ABC-4AE4-8AAF-9033491BEE13}"/>
                    </a:ext>
                  </a:extLst>
                </p14:cNvPr>
                <p14:cNvContentPartPr/>
                <p14:nvPr/>
              </p14:nvContentPartPr>
              <p14:xfrm>
                <a:off x="6828434" y="413584"/>
                <a:ext cx="366480" cy="261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A7B72C5-2ABC-4AE4-8AAF-9033491BEE1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19794" y="404584"/>
                  <a:ext cx="3841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BCC47BD-CC9D-43C1-A1CB-58AF29B54B4D}"/>
                    </a:ext>
                  </a:extLst>
                </p14:cNvPr>
                <p14:cNvContentPartPr/>
                <p14:nvPr/>
              </p14:nvContentPartPr>
              <p14:xfrm>
                <a:off x="7233794" y="390184"/>
                <a:ext cx="390240" cy="285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BCC47BD-CC9D-43C1-A1CB-58AF29B54B4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25154" y="381544"/>
                  <a:ext cx="4078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C922612-C648-4B61-AF1D-3B81BAAB42B3}"/>
                    </a:ext>
                  </a:extLst>
                </p14:cNvPr>
                <p14:cNvContentPartPr/>
                <p14:nvPr/>
              </p14:nvContentPartPr>
              <p14:xfrm>
                <a:off x="7675514" y="350944"/>
                <a:ext cx="238680" cy="330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C922612-C648-4B61-AF1D-3B81BAAB42B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66514" y="341944"/>
                  <a:ext cx="2563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F8C907-33B7-4291-BDEB-C4673E7DDAC8}"/>
                    </a:ext>
                  </a:extLst>
                </p14:cNvPr>
                <p14:cNvContentPartPr/>
                <p14:nvPr/>
              </p14:nvContentPartPr>
              <p14:xfrm>
                <a:off x="7970714" y="464704"/>
                <a:ext cx="254520" cy="160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F8C907-33B7-4291-BDEB-C4673E7DDA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61714" y="456064"/>
                  <a:ext cx="272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28A5D51-5048-4331-AD44-E5F07D0B510A}"/>
                    </a:ext>
                  </a:extLst>
                </p14:cNvPr>
                <p14:cNvContentPartPr/>
                <p14:nvPr/>
              </p14:nvContentPartPr>
              <p14:xfrm>
                <a:off x="8288594" y="611944"/>
                <a:ext cx="86760" cy="163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28A5D51-5048-4331-AD44-E5F07D0B510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79954" y="602944"/>
                  <a:ext cx="1044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0F3F90A-13FC-4D38-A706-B8BF0BCBE3DD}"/>
                    </a:ext>
                  </a:extLst>
                </p14:cNvPr>
                <p14:cNvContentPartPr/>
                <p14:nvPr/>
              </p14:nvContentPartPr>
              <p14:xfrm>
                <a:off x="8533034" y="565144"/>
                <a:ext cx="94680" cy="156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0F3F90A-13FC-4D38-A706-B8BF0BCBE3D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24034" y="556504"/>
                  <a:ext cx="112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552B10-3A9D-4E8A-B1DA-D226C6CEDE71}"/>
                    </a:ext>
                  </a:extLst>
                </p14:cNvPr>
                <p14:cNvContentPartPr/>
                <p14:nvPr/>
              </p14:nvContentPartPr>
              <p14:xfrm>
                <a:off x="8587394" y="380104"/>
                <a:ext cx="222480" cy="211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552B10-3A9D-4E8A-B1DA-D226C6CEDE7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78394" y="371104"/>
                  <a:ext cx="240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78EF223-B816-4596-9B47-B5B6A1540670}"/>
                    </a:ext>
                  </a:extLst>
                </p14:cNvPr>
                <p14:cNvContentPartPr/>
                <p14:nvPr/>
              </p14:nvContentPartPr>
              <p14:xfrm>
                <a:off x="8776754" y="617704"/>
                <a:ext cx="30240" cy="99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78EF223-B816-4596-9B47-B5B6A154067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67754" y="608704"/>
                  <a:ext cx="47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76C146E-1D53-450C-AFCD-452D6F9EB267}"/>
                    </a:ext>
                  </a:extLst>
                </p14:cNvPr>
                <p14:cNvContentPartPr/>
                <p14:nvPr/>
              </p14:nvContentPartPr>
              <p14:xfrm>
                <a:off x="8881874" y="634984"/>
                <a:ext cx="91080" cy="159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76C146E-1D53-450C-AFCD-452D6F9EB26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73234" y="626344"/>
                  <a:ext cx="108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B859DA8-5610-4A02-B61F-4FC573CA57F4}"/>
                    </a:ext>
                  </a:extLst>
                </p14:cNvPr>
                <p14:cNvContentPartPr/>
                <p14:nvPr/>
              </p14:nvContentPartPr>
              <p14:xfrm>
                <a:off x="9128834" y="504664"/>
                <a:ext cx="87120" cy="250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B859DA8-5610-4A02-B61F-4FC573CA57F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20194" y="495664"/>
                  <a:ext cx="1047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C01660C-0D41-4EBD-8B91-406244914D94}"/>
                    </a:ext>
                  </a:extLst>
                </p14:cNvPr>
                <p14:cNvContentPartPr/>
                <p14:nvPr/>
              </p14:nvContentPartPr>
              <p14:xfrm>
                <a:off x="9200474" y="392344"/>
                <a:ext cx="174240" cy="179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C01660C-0D41-4EBD-8B91-406244914D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91834" y="383344"/>
                  <a:ext cx="191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2BF7FBE-C616-468A-A363-18E97EC31499}"/>
                    </a:ext>
                  </a:extLst>
                </p14:cNvPr>
                <p14:cNvContentPartPr/>
                <p14:nvPr/>
              </p14:nvContentPartPr>
              <p14:xfrm>
                <a:off x="9315674" y="585304"/>
                <a:ext cx="158760" cy="145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2BF7FBE-C616-468A-A363-18E97EC3149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307034" y="576664"/>
                  <a:ext cx="1764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60E4D15-BD26-4E15-82D8-F6B120187B2E}"/>
                    </a:ext>
                  </a:extLst>
                </p14:cNvPr>
                <p14:cNvContentPartPr/>
                <p14:nvPr/>
              </p14:nvContentPartPr>
              <p14:xfrm>
                <a:off x="9551114" y="646144"/>
                <a:ext cx="65880" cy="149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60E4D15-BD26-4E15-82D8-F6B120187B2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42114" y="637144"/>
                  <a:ext cx="83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B24348D-FE0F-4391-9C77-E8BFF8EFB2F6}"/>
                    </a:ext>
                  </a:extLst>
                </p14:cNvPr>
                <p14:cNvContentPartPr/>
                <p14:nvPr/>
              </p14:nvContentPartPr>
              <p14:xfrm>
                <a:off x="9739754" y="542824"/>
                <a:ext cx="19440" cy="3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B24348D-FE0F-4391-9C77-E8BFF8EFB2F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30754" y="533824"/>
                  <a:ext cx="37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D70A609-4D38-4D3E-9962-B3F739B8D1A6}"/>
                    </a:ext>
                  </a:extLst>
                </p14:cNvPr>
                <p14:cNvContentPartPr/>
                <p14:nvPr/>
              </p14:nvContentPartPr>
              <p14:xfrm>
                <a:off x="9921194" y="523384"/>
                <a:ext cx="66960" cy="22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D70A609-4D38-4D3E-9962-B3F739B8D1A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12554" y="514384"/>
                  <a:ext cx="84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BBF0B79-72CC-464B-B120-E16B8E01CDE1}"/>
                    </a:ext>
                  </a:extLst>
                </p14:cNvPr>
                <p14:cNvContentPartPr/>
                <p14:nvPr/>
              </p14:nvContentPartPr>
              <p14:xfrm>
                <a:off x="10091834" y="535984"/>
                <a:ext cx="30600" cy="31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BBF0B79-72CC-464B-B120-E16B8E01CDE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083194" y="526984"/>
                  <a:ext cx="48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FF1EF1-8FCD-41A0-A687-E2F190312197}"/>
                    </a:ext>
                  </a:extLst>
                </p14:cNvPr>
                <p14:cNvContentPartPr/>
                <p14:nvPr/>
              </p14:nvContentPartPr>
              <p14:xfrm>
                <a:off x="10186154" y="641464"/>
                <a:ext cx="102240" cy="160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FF1EF1-8FCD-41A0-A687-E2F19031219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77514" y="632824"/>
                  <a:ext cx="119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20929D7-5B13-4645-8BED-0274E47AA22E}"/>
                    </a:ext>
                  </a:extLst>
                </p14:cNvPr>
                <p14:cNvContentPartPr/>
                <p14:nvPr/>
              </p14:nvContentPartPr>
              <p14:xfrm>
                <a:off x="10415834" y="459304"/>
                <a:ext cx="92880" cy="270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20929D7-5B13-4645-8BED-0274E47AA22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07194" y="450664"/>
                  <a:ext cx="1105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E4FE76F-5468-47F6-AA3B-F9BA7DAD34A6}"/>
                    </a:ext>
                  </a:extLst>
                </p14:cNvPr>
                <p14:cNvContentPartPr/>
                <p14:nvPr/>
              </p14:nvContentPartPr>
              <p14:xfrm>
                <a:off x="10466954" y="316744"/>
                <a:ext cx="380160" cy="232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E4FE76F-5468-47F6-AA3B-F9BA7DAD34A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457954" y="307744"/>
                  <a:ext cx="3978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CDF1EF-B3D7-411B-BFA5-3914579B7D6D}"/>
                    </a:ext>
                  </a:extLst>
                </p14:cNvPr>
                <p14:cNvContentPartPr/>
                <p14:nvPr/>
              </p14:nvContentPartPr>
              <p14:xfrm>
                <a:off x="10768634" y="542824"/>
                <a:ext cx="75240" cy="165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CDF1EF-B3D7-411B-BFA5-3914579B7D6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759994" y="533824"/>
                  <a:ext cx="92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CA9250-D4EE-4FDB-9991-5C234999D55B}"/>
                    </a:ext>
                  </a:extLst>
                </p14:cNvPr>
                <p14:cNvContentPartPr/>
                <p14:nvPr/>
              </p14:nvContentPartPr>
              <p14:xfrm>
                <a:off x="10762874" y="530944"/>
                <a:ext cx="205920" cy="119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CA9250-D4EE-4FDB-9991-5C234999D55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753874" y="522304"/>
                  <a:ext cx="223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9800EDA-C6CE-4879-8867-63EE90DB36F1}"/>
                    </a:ext>
                  </a:extLst>
                </p14:cNvPr>
                <p14:cNvContentPartPr/>
                <p14:nvPr/>
              </p14:nvContentPartPr>
              <p14:xfrm>
                <a:off x="10800314" y="654064"/>
                <a:ext cx="156600" cy="60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9800EDA-C6CE-4879-8867-63EE90DB36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791674" y="645064"/>
                  <a:ext cx="174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BFC6A1F-A06E-4BB6-83C1-BE2A2BCEE34F}"/>
                    </a:ext>
                  </a:extLst>
                </p14:cNvPr>
                <p14:cNvContentPartPr/>
                <p14:nvPr/>
              </p14:nvContentPartPr>
              <p14:xfrm>
                <a:off x="11140874" y="380824"/>
                <a:ext cx="184320" cy="388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BFC6A1F-A06E-4BB6-83C1-BE2A2BCEE34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132234" y="371824"/>
                  <a:ext cx="20196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FCC2769-1FA0-43CB-BCF1-F11E3C96AE04}"/>
              </a:ext>
            </a:extLst>
          </p:cNvPr>
          <p:cNvGrpSpPr/>
          <p:nvPr/>
        </p:nvGrpSpPr>
        <p:grpSpPr>
          <a:xfrm>
            <a:off x="510074" y="1125664"/>
            <a:ext cx="1069920" cy="525240"/>
            <a:chOff x="510074" y="1125664"/>
            <a:chExt cx="1069920" cy="52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69FC379-B200-4436-9536-56349CC81224}"/>
                    </a:ext>
                  </a:extLst>
                </p14:cNvPr>
                <p14:cNvContentPartPr/>
                <p14:nvPr/>
              </p14:nvContentPartPr>
              <p14:xfrm>
                <a:off x="604754" y="1210984"/>
                <a:ext cx="221040" cy="439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69FC379-B200-4436-9536-56349CC8122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5754" y="1202344"/>
                  <a:ext cx="23868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2AD0815-B243-40A7-BDAA-CA791599B91A}"/>
                    </a:ext>
                  </a:extLst>
                </p14:cNvPr>
                <p14:cNvContentPartPr/>
                <p14:nvPr/>
              </p14:nvContentPartPr>
              <p14:xfrm>
                <a:off x="510074" y="1406104"/>
                <a:ext cx="406440" cy="90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2AD0815-B243-40A7-BDAA-CA791599B91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1074" y="1397464"/>
                  <a:ext cx="424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0D3370A-C3AC-4DB2-92B0-88056E378BFE}"/>
                    </a:ext>
                  </a:extLst>
                </p14:cNvPr>
                <p14:cNvContentPartPr/>
                <p14:nvPr/>
              </p14:nvContentPartPr>
              <p14:xfrm>
                <a:off x="866834" y="1125664"/>
                <a:ext cx="281880" cy="507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0D3370A-C3AC-4DB2-92B0-88056E378BF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8194" y="1117024"/>
                  <a:ext cx="29952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DEBDDB0-A0EF-4DEB-A973-865A1821074E}"/>
                    </a:ext>
                  </a:extLst>
                </p14:cNvPr>
                <p14:cNvContentPartPr/>
                <p14:nvPr/>
              </p14:nvContentPartPr>
              <p14:xfrm>
                <a:off x="1136834" y="1421584"/>
                <a:ext cx="158040" cy="168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DEBDDB0-A0EF-4DEB-A973-865A1821074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8194" y="1412944"/>
                  <a:ext cx="175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DBB165A-C853-4B36-8B49-E66F7604DECB}"/>
                    </a:ext>
                  </a:extLst>
                </p14:cNvPr>
                <p14:cNvContentPartPr/>
                <p14:nvPr/>
              </p14:nvContentPartPr>
              <p14:xfrm>
                <a:off x="1306754" y="1394584"/>
                <a:ext cx="273240" cy="233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DBB165A-C853-4B36-8B49-E66F7604DE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298114" y="1385584"/>
                  <a:ext cx="29088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7F0D08C-AE5C-4B6F-81D3-D351146450C5}"/>
              </a:ext>
            </a:extLst>
          </p:cNvPr>
          <p:cNvGrpSpPr/>
          <p:nvPr/>
        </p:nvGrpSpPr>
        <p:grpSpPr>
          <a:xfrm>
            <a:off x="2216474" y="1224304"/>
            <a:ext cx="449280" cy="518040"/>
            <a:chOff x="2216474" y="1224304"/>
            <a:chExt cx="449280" cy="5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793D830-6033-41AF-80AD-61145FAC158D}"/>
                    </a:ext>
                  </a:extLst>
                </p14:cNvPr>
                <p14:cNvContentPartPr/>
                <p14:nvPr/>
              </p14:nvContentPartPr>
              <p14:xfrm>
                <a:off x="2301074" y="1261384"/>
                <a:ext cx="138600" cy="346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793D830-6033-41AF-80AD-61145FAC158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92074" y="1252744"/>
                  <a:ext cx="1562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C07CE5E-6CDE-41E0-B402-460E47452021}"/>
                    </a:ext>
                  </a:extLst>
                </p14:cNvPr>
                <p14:cNvContentPartPr/>
                <p14:nvPr/>
              </p14:nvContentPartPr>
              <p14:xfrm>
                <a:off x="2216474" y="1224304"/>
                <a:ext cx="287280" cy="310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C07CE5E-6CDE-41E0-B402-460E4745202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207474" y="1215304"/>
                  <a:ext cx="3049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411E897-7FCB-42BC-90D0-0441B366D41E}"/>
                    </a:ext>
                  </a:extLst>
                </p14:cNvPr>
                <p14:cNvContentPartPr/>
                <p14:nvPr/>
              </p14:nvContentPartPr>
              <p14:xfrm>
                <a:off x="2551634" y="1627504"/>
                <a:ext cx="96840" cy="114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411E897-7FCB-42BC-90D0-0441B366D41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42994" y="1618504"/>
                  <a:ext cx="1144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5415B6C-592B-4699-A7A5-4CB45079C263}"/>
                    </a:ext>
                  </a:extLst>
                </p14:cNvPr>
                <p14:cNvContentPartPr/>
                <p14:nvPr/>
              </p14:nvContentPartPr>
              <p14:xfrm>
                <a:off x="2642714" y="1464424"/>
                <a:ext cx="23040" cy="7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5415B6C-592B-4699-A7A5-4CB45079C26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34074" y="1455424"/>
                  <a:ext cx="4068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46D3489-D55A-495F-B850-4B17CA4ACE38}"/>
                  </a:ext>
                </a:extLst>
              </p14:cNvPr>
              <p14:cNvContentPartPr/>
              <p14:nvPr/>
            </p14:nvContentPartPr>
            <p14:xfrm>
              <a:off x="2946914" y="1325104"/>
              <a:ext cx="275760" cy="1342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46D3489-D55A-495F-B850-4B17CA4ACE3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937914" y="1316464"/>
                <a:ext cx="29340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6B8319CE-58CB-4A08-AA50-5E4070AB8703}"/>
              </a:ext>
            </a:extLst>
          </p:cNvPr>
          <p:cNvGrpSpPr/>
          <p:nvPr/>
        </p:nvGrpSpPr>
        <p:grpSpPr>
          <a:xfrm>
            <a:off x="3442274" y="1205224"/>
            <a:ext cx="2510280" cy="491040"/>
            <a:chOff x="3442274" y="1205224"/>
            <a:chExt cx="2510280" cy="49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E5BA9D4-EAD6-4ACE-9BA4-1273CEC5F8CD}"/>
                    </a:ext>
                  </a:extLst>
                </p14:cNvPr>
                <p14:cNvContentPartPr/>
                <p14:nvPr/>
              </p14:nvContentPartPr>
              <p14:xfrm>
                <a:off x="3442274" y="1315024"/>
                <a:ext cx="133560" cy="234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E5BA9D4-EAD6-4ACE-9BA4-1273CEC5F8C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33634" y="1306384"/>
                  <a:ext cx="15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490CA06-CB4B-4710-AF24-9D3D37178A81}"/>
                    </a:ext>
                  </a:extLst>
                </p14:cNvPr>
                <p14:cNvContentPartPr/>
                <p14:nvPr/>
              </p14:nvContentPartPr>
              <p14:xfrm>
                <a:off x="3494834" y="1205224"/>
                <a:ext cx="343080" cy="335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490CA06-CB4B-4710-AF24-9D3D37178A8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85834" y="1196224"/>
                  <a:ext cx="3607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A5A65FF-09B5-423F-956F-7006CA6A9989}"/>
                    </a:ext>
                  </a:extLst>
                </p14:cNvPr>
                <p14:cNvContentPartPr/>
                <p14:nvPr/>
              </p14:nvContentPartPr>
              <p14:xfrm>
                <a:off x="3770594" y="1406824"/>
                <a:ext cx="75600" cy="90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A5A65FF-09B5-423F-956F-7006CA6A998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761954" y="1398184"/>
                  <a:ext cx="932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1B6A7BB-C224-4939-AAE6-ACBFFE48FBB8}"/>
                    </a:ext>
                  </a:extLst>
                </p14:cNvPr>
                <p14:cNvContentPartPr/>
                <p14:nvPr/>
              </p14:nvContentPartPr>
              <p14:xfrm>
                <a:off x="3928994" y="1371544"/>
                <a:ext cx="240120" cy="172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1B6A7BB-C224-4939-AAE6-ACBFFE48FBB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20354" y="1362544"/>
                  <a:ext cx="2577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6340054-DA3B-45C6-BF17-3A77AE1EC560}"/>
                    </a:ext>
                  </a:extLst>
                </p14:cNvPr>
                <p14:cNvContentPartPr/>
                <p14:nvPr/>
              </p14:nvContentPartPr>
              <p14:xfrm>
                <a:off x="4363154" y="1208824"/>
                <a:ext cx="187200" cy="341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6340054-DA3B-45C6-BF17-3A77AE1EC5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54154" y="1199824"/>
                  <a:ext cx="2048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E3395C6-6674-4226-B548-6A89E7FD8B2F}"/>
                    </a:ext>
                  </a:extLst>
                </p14:cNvPr>
                <p14:cNvContentPartPr/>
                <p14:nvPr/>
              </p14:nvContentPartPr>
              <p14:xfrm>
                <a:off x="4587074" y="1316104"/>
                <a:ext cx="307440" cy="191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E3395C6-6674-4226-B548-6A89E7FD8B2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578434" y="1307464"/>
                  <a:ext cx="325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DD95110-8140-460E-B214-AB17E2E74C88}"/>
                    </a:ext>
                  </a:extLst>
                </p14:cNvPr>
                <p14:cNvContentPartPr/>
                <p14:nvPr/>
              </p14:nvContentPartPr>
              <p14:xfrm>
                <a:off x="4980554" y="1498624"/>
                <a:ext cx="87840" cy="163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DD95110-8140-460E-B214-AB17E2E74C8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971554" y="1489984"/>
                  <a:ext cx="105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43AA0C2-0F88-439A-B079-B3B80457CBE8}"/>
                    </a:ext>
                  </a:extLst>
                </p14:cNvPr>
                <p14:cNvContentPartPr/>
                <p14:nvPr/>
              </p14:nvContentPartPr>
              <p14:xfrm>
                <a:off x="5182874" y="1394584"/>
                <a:ext cx="147600" cy="301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43AA0C2-0F88-439A-B079-B3B80457CBE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74234" y="1385944"/>
                  <a:ext cx="1652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F7DD763-4A5C-4AA1-9700-04404AEED8F8}"/>
                    </a:ext>
                  </a:extLst>
                </p14:cNvPr>
                <p14:cNvContentPartPr/>
                <p14:nvPr/>
              </p14:nvContentPartPr>
              <p14:xfrm>
                <a:off x="5288354" y="1260304"/>
                <a:ext cx="269640" cy="219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F7DD763-4A5C-4AA1-9700-04404AEED8F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79714" y="1251664"/>
                  <a:ext cx="287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D354D57-C467-41F8-B1A0-4BEBA7A708F3}"/>
                    </a:ext>
                  </a:extLst>
                </p14:cNvPr>
                <p14:cNvContentPartPr/>
                <p14:nvPr/>
              </p14:nvContentPartPr>
              <p14:xfrm>
                <a:off x="5507594" y="1573144"/>
                <a:ext cx="93240" cy="108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D354D57-C467-41F8-B1A0-4BEBA7A708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98594" y="1564144"/>
                  <a:ext cx="110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6A50011-8D02-4E20-92DC-43FB60A38BBA}"/>
                    </a:ext>
                  </a:extLst>
                </p14:cNvPr>
                <p14:cNvContentPartPr/>
                <p14:nvPr/>
              </p14:nvContentPartPr>
              <p14:xfrm>
                <a:off x="5619914" y="1455424"/>
                <a:ext cx="10080" cy="10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6A50011-8D02-4E20-92DC-43FB60A38BB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11274" y="1446424"/>
                  <a:ext cx="27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1EBE82E-7B6C-45DE-B576-93C406A7B6EF}"/>
                    </a:ext>
                  </a:extLst>
                </p14:cNvPr>
                <p14:cNvContentPartPr/>
                <p14:nvPr/>
              </p14:nvContentPartPr>
              <p14:xfrm>
                <a:off x="5779754" y="1240144"/>
                <a:ext cx="172800" cy="357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1EBE82E-7B6C-45DE-B576-93C406A7B6E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70754" y="1231144"/>
                  <a:ext cx="190440" cy="37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1B0F94F-CC10-4EFD-A884-A5227AA5F726}"/>
              </a:ext>
            </a:extLst>
          </p:cNvPr>
          <p:cNvGrpSpPr/>
          <p:nvPr/>
        </p:nvGrpSpPr>
        <p:grpSpPr>
          <a:xfrm>
            <a:off x="6368354" y="969424"/>
            <a:ext cx="780480" cy="618840"/>
            <a:chOff x="6368354" y="969424"/>
            <a:chExt cx="780480" cy="61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FEECFC4-44D5-4AAF-9E9B-8580EB693EFA}"/>
                    </a:ext>
                  </a:extLst>
                </p14:cNvPr>
                <p14:cNvContentPartPr/>
                <p14:nvPr/>
              </p14:nvContentPartPr>
              <p14:xfrm>
                <a:off x="6385274" y="969424"/>
                <a:ext cx="335160" cy="618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FEECFC4-44D5-4AAF-9E9B-8580EB693EF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376274" y="960424"/>
                  <a:ext cx="35280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FBEF106-7F90-4FC0-9BD7-8EE017125E4F}"/>
                    </a:ext>
                  </a:extLst>
                </p14:cNvPr>
                <p14:cNvContentPartPr/>
                <p14:nvPr/>
              </p14:nvContentPartPr>
              <p14:xfrm>
                <a:off x="6392474" y="1558024"/>
                <a:ext cx="8280" cy="6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FBEF106-7F90-4FC0-9BD7-8EE017125E4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383474" y="1549384"/>
                  <a:ext cx="25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5B36BA9-BDCE-4617-B745-C38DB8F7500D}"/>
                    </a:ext>
                  </a:extLst>
                </p14:cNvPr>
                <p14:cNvContentPartPr/>
                <p14:nvPr/>
              </p14:nvContentPartPr>
              <p14:xfrm>
                <a:off x="6368354" y="1355704"/>
                <a:ext cx="331560" cy="82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5B36BA9-BDCE-4617-B745-C38DB8F7500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359714" y="1346704"/>
                  <a:ext cx="349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FA3F856-101F-462E-8ECF-53D3BB6689C0}"/>
                    </a:ext>
                  </a:extLst>
                </p14:cNvPr>
                <p14:cNvContentPartPr/>
                <p14:nvPr/>
              </p14:nvContentPartPr>
              <p14:xfrm>
                <a:off x="6695594" y="1424464"/>
                <a:ext cx="101160" cy="146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FA3F856-101F-462E-8ECF-53D3BB6689C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86594" y="1415464"/>
                  <a:ext cx="118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7BB0BAF-3BA0-4754-B87E-BA4B3AF00FDA}"/>
                    </a:ext>
                  </a:extLst>
                </p14:cNvPr>
                <p14:cNvContentPartPr/>
                <p14:nvPr/>
              </p14:nvContentPartPr>
              <p14:xfrm>
                <a:off x="6947594" y="1362184"/>
                <a:ext cx="201240" cy="184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7BB0BAF-3BA0-4754-B87E-BA4B3AF00FD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938594" y="1353544"/>
                  <a:ext cx="21888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694EFF6-AB48-4C30-AF30-A3D0E58EF293}"/>
              </a:ext>
            </a:extLst>
          </p:cNvPr>
          <p:cNvGrpSpPr/>
          <p:nvPr/>
        </p:nvGrpSpPr>
        <p:grpSpPr>
          <a:xfrm>
            <a:off x="7484354" y="1213504"/>
            <a:ext cx="1260720" cy="411120"/>
            <a:chOff x="7484354" y="1213504"/>
            <a:chExt cx="1260720" cy="41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9F4A804-D83D-4AB7-B508-C265ABAFB0F1}"/>
                    </a:ext>
                  </a:extLst>
                </p14:cNvPr>
                <p14:cNvContentPartPr/>
                <p14:nvPr/>
              </p14:nvContentPartPr>
              <p14:xfrm>
                <a:off x="7484354" y="1354984"/>
                <a:ext cx="146160" cy="195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9F4A804-D83D-4AB7-B508-C265ABAFB0F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75354" y="1345984"/>
                  <a:ext cx="163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D45A27A-44EA-4B11-9CC0-E364794C6C3B}"/>
                    </a:ext>
                  </a:extLst>
                </p14:cNvPr>
                <p14:cNvContentPartPr/>
                <p14:nvPr/>
              </p14:nvContentPartPr>
              <p14:xfrm>
                <a:off x="7641674" y="1213504"/>
                <a:ext cx="37800" cy="11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D45A27A-44EA-4B11-9CC0-E364794C6C3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633034" y="1204864"/>
                  <a:ext cx="55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369A21D-2049-4D3B-B342-6B41C88D846D}"/>
                    </a:ext>
                  </a:extLst>
                </p14:cNvPr>
                <p14:cNvContentPartPr/>
                <p14:nvPr/>
              </p14:nvContentPartPr>
              <p14:xfrm>
                <a:off x="7800074" y="1349224"/>
                <a:ext cx="140760" cy="10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369A21D-2049-4D3B-B342-6B41C88D846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791074" y="1340584"/>
                  <a:ext cx="1584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59019DD-A577-4BE4-A3F6-4F5962F816D7}"/>
                    </a:ext>
                  </a:extLst>
                </p14:cNvPr>
                <p14:cNvContentPartPr/>
                <p14:nvPr/>
              </p14:nvContentPartPr>
              <p14:xfrm>
                <a:off x="7807274" y="1232944"/>
                <a:ext cx="429480" cy="232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59019DD-A577-4BE4-A3F6-4F5962F816D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98274" y="1224304"/>
                  <a:ext cx="4471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C30080E-9820-4B1F-9337-5A35989CF4DD}"/>
                    </a:ext>
                  </a:extLst>
                </p14:cNvPr>
                <p14:cNvContentPartPr/>
                <p14:nvPr/>
              </p14:nvContentPartPr>
              <p14:xfrm>
                <a:off x="8166194" y="1468384"/>
                <a:ext cx="100080" cy="156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C30080E-9820-4B1F-9337-5A35989CF4D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57554" y="1459384"/>
                  <a:ext cx="117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173E946-A88E-45DA-B1D8-7C8EFD395919}"/>
                    </a:ext>
                  </a:extLst>
                </p14:cNvPr>
                <p14:cNvContentPartPr/>
                <p14:nvPr/>
              </p14:nvContentPartPr>
              <p14:xfrm>
                <a:off x="8432234" y="1222144"/>
                <a:ext cx="252000" cy="212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173E946-A88E-45DA-B1D8-7C8EFD39591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23234" y="1213144"/>
                  <a:ext cx="269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B3FC496-B56E-4475-BAF7-B0DFBCC94EC1}"/>
                    </a:ext>
                  </a:extLst>
                </p14:cNvPr>
                <p14:cNvContentPartPr/>
                <p14:nvPr/>
              </p14:nvContentPartPr>
              <p14:xfrm>
                <a:off x="8635634" y="1444984"/>
                <a:ext cx="109440" cy="151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B3FC496-B56E-4475-BAF7-B0DFBCC94EC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26994" y="1436344"/>
                  <a:ext cx="12708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6B9D482-445C-41FA-B017-0C0419EF5A62}"/>
                  </a:ext>
                </a:extLst>
              </p14:cNvPr>
              <p14:cNvContentPartPr/>
              <p14:nvPr/>
            </p14:nvContentPartPr>
            <p14:xfrm>
              <a:off x="8963954" y="1356424"/>
              <a:ext cx="18360" cy="75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6B9D482-445C-41FA-B017-0C0419EF5A6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955314" y="1347784"/>
                <a:ext cx="3600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887A8BF-1F43-495F-8DF1-2ED747A586AE}"/>
              </a:ext>
            </a:extLst>
          </p:cNvPr>
          <p:cNvGrpSpPr/>
          <p:nvPr/>
        </p:nvGrpSpPr>
        <p:grpSpPr>
          <a:xfrm>
            <a:off x="9171674" y="1343824"/>
            <a:ext cx="209520" cy="32400"/>
            <a:chOff x="9171674" y="1343824"/>
            <a:chExt cx="209520" cy="3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41E9B8B-A56A-4BDD-B404-ED4856E6297E}"/>
                    </a:ext>
                  </a:extLst>
                </p14:cNvPr>
                <p14:cNvContentPartPr/>
                <p14:nvPr/>
              </p14:nvContentPartPr>
              <p14:xfrm>
                <a:off x="9171674" y="1371904"/>
                <a:ext cx="37800" cy="4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41E9B8B-A56A-4BDD-B404-ED4856E6297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162674" y="1363264"/>
                  <a:ext cx="55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46D9095-A4E3-44DD-8E5F-4D8927723E1F}"/>
                    </a:ext>
                  </a:extLst>
                </p14:cNvPr>
                <p14:cNvContentPartPr/>
                <p14:nvPr/>
              </p14:nvContentPartPr>
              <p14:xfrm>
                <a:off x="9322874" y="1343824"/>
                <a:ext cx="58320" cy="16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46D9095-A4E3-44DD-8E5F-4D8927723E1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13874" y="1335184"/>
                  <a:ext cx="7596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D7D5BD9-99FC-4AEF-A710-65C6670AF941}"/>
                  </a:ext>
                </a:extLst>
              </p14:cNvPr>
              <p14:cNvContentPartPr/>
              <p14:nvPr/>
            </p14:nvContentPartPr>
            <p14:xfrm>
              <a:off x="9436634" y="1518784"/>
              <a:ext cx="51480" cy="1515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D7D5BD9-99FC-4AEF-A710-65C6670AF94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427634" y="1509784"/>
                <a:ext cx="6912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30C9D85-ACDE-4FE1-9B05-57D18FB601DC}"/>
              </a:ext>
            </a:extLst>
          </p:cNvPr>
          <p:cNvGrpSpPr/>
          <p:nvPr/>
        </p:nvGrpSpPr>
        <p:grpSpPr>
          <a:xfrm>
            <a:off x="9736514" y="1195504"/>
            <a:ext cx="308160" cy="290520"/>
            <a:chOff x="9736514" y="1195504"/>
            <a:chExt cx="30816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A4178A1-7917-49DC-8B9C-F6C85F6BD723}"/>
                    </a:ext>
                  </a:extLst>
                </p14:cNvPr>
                <p14:cNvContentPartPr/>
                <p14:nvPr/>
              </p14:nvContentPartPr>
              <p14:xfrm>
                <a:off x="9736514" y="1195504"/>
                <a:ext cx="91080" cy="235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A4178A1-7917-49DC-8B9C-F6C85F6BD72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727514" y="1186864"/>
                  <a:ext cx="108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FDE1FF6-8929-43DA-BE2A-4F14A74CD513}"/>
                    </a:ext>
                  </a:extLst>
                </p14:cNvPr>
                <p14:cNvContentPartPr/>
                <p14:nvPr/>
              </p14:nvContentPartPr>
              <p14:xfrm>
                <a:off x="9753434" y="1225384"/>
                <a:ext cx="291240" cy="134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FDE1FF6-8929-43DA-BE2A-4F14A74CD51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744434" y="1216384"/>
                  <a:ext cx="308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D868BF5-2CEF-4373-A892-0E1E65E2DA13}"/>
                    </a:ext>
                  </a:extLst>
                </p14:cNvPr>
                <p14:cNvContentPartPr/>
                <p14:nvPr/>
              </p14:nvContentPartPr>
              <p14:xfrm>
                <a:off x="9800954" y="1366864"/>
                <a:ext cx="218880" cy="119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D868BF5-2CEF-4373-A892-0E1E65E2DA1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92314" y="1358224"/>
                  <a:ext cx="23652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BFAA31C-4D78-4F74-B4A3-7DA8050E4556}"/>
                  </a:ext>
                </a:extLst>
              </p14:cNvPr>
              <p14:cNvContentPartPr/>
              <p14:nvPr/>
            </p14:nvContentPartPr>
            <p14:xfrm>
              <a:off x="10194074" y="1507624"/>
              <a:ext cx="16560" cy="320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BFAA31C-4D78-4F74-B4A3-7DA8050E455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185074" y="1498984"/>
                <a:ext cx="3420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DA769C2-2E31-482C-B027-81F7D1632642}"/>
              </a:ext>
            </a:extLst>
          </p:cNvPr>
          <p:cNvGrpSpPr/>
          <p:nvPr/>
        </p:nvGrpSpPr>
        <p:grpSpPr>
          <a:xfrm>
            <a:off x="697994" y="1951864"/>
            <a:ext cx="1253880" cy="518040"/>
            <a:chOff x="697994" y="1951864"/>
            <a:chExt cx="1253880" cy="5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0167C06-03B2-4E8B-AF8A-9404C32EE199}"/>
                    </a:ext>
                  </a:extLst>
                </p14:cNvPr>
                <p14:cNvContentPartPr/>
                <p14:nvPr/>
              </p14:nvContentPartPr>
              <p14:xfrm>
                <a:off x="778994" y="2208904"/>
                <a:ext cx="154080" cy="261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0167C06-03B2-4E8B-AF8A-9404C32EE19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9994" y="2200264"/>
                  <a:ext cx="1717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7CF1E03-792D-4EF8-9CB8-CDE840516B7F}"/>
                    </a:ext>
                  </a:extLst>
                </p14:cNvPr>
                <p14:cNvContentPartPr/>
                <p14:nvPr/>
              </p14:nvContentPartPr>
              <p14:xfrm>
                <a:off x="697994" y="2135824"/>
                <a:ext cx="518760" cy="79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7CF1E03-792D-4EF8-9CB8-CDE840516B7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89354" y="2127184"/>
                  <a:ext cx="5364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C6EC297-EF78-4FA3-BEE1-C5447E41CCCC}"/>
                    </a:ext>
                  </a:extLst>
                </p14:cNvPr>
                <p14:cNvContentPartPr/>
                <p14:nvPr/>
              </p14:nvContentPartPr>
              <p14:xfrm>
                <a:off x="1114874" y="2014504"/>
                <a:ext cx="229680" cy="396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C6EC297-EF78-4FA3-BEE1-C5447E41CCC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06234" y="2005504"/>
                  <a:ext cx="2473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FEF0F47-1ABD-4381-BCD3-1E960E5C25D4}"/>
                    </a:ext>
                  </a:extLst>
                </p14:cNvPr>
                <p14:cNvContentPartPr/>
                <p14:nvPr/>
              </p14:nvContentPartPr>
              <p14:xfrm>
                <a:off x="1332674" y="2240584"/>
                <a:ext cx="203760" cy="156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FEF0F47-1ABD-4381-BCD3-1E960E5C25D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324034" y="2231944"/>
                  <a:ext cx="2214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DD6764D-1147-4518-97A0-207ADA4FBFFD}"/>
                    </a:ext>
                  </a:extLst>
                </p14:cNvPr>
                <p14:cNvContentPartPr/>
                <p14:nvPr/>
              </p14:nvContentPartPr>
              <p14:xfrm>
                <a:off x="1660634" y="1951864"/>
                <a:ext cx="291240" cy="488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DD6764D-1147-4518-97A0-207ADA4FBFF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651634" y="1942864"/>
                  <a:ext cx="30888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2FCB321-647B-44F9-8AE9-E990FD54D692}"/>
                    </a:ext>
                  </a:extLst>
                </p14:cNvPr>
                <p14:cNvContentPartPr/>
                <p14:nvPr/>
              </p14:nvContentPartPr>
              <p14:xfrm>
                <a:off x="1609514" y="2164264"/>
                <a:ext cx="297360" cy="73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2FCB321-647B-44F9-8AE9-E990FD54D69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00874" y="2155624"/>
                  <a:ext cx="31500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392C4DC-23FD-457F-A7EE-DDA3D1DAFA38}"/>
              </a:ext>
            </a:extLst>
          </p:cNvPr>
          <p:cNvGrpSpPr/>
          <p:nvPr/>
        </p:nvGrpSpPr>
        <p:grpSpPr>
          <a:xfrm>
            <a:off x="2252474" y="2098384"/>
            <a:ext cx="660960" cy="448200"/>
            <a:chOff x="2252474" y="2098384"/>
            <a:chExt cx="660960" cy="44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E6996BD-9E4D-41BF-B0CD-DD10EEC3AC2E}"/>
                    </a:ext>
                  </a:extLst>
                </p14:cNvPr>
                <p14:cNvContentPartPr/>
                <p14:nvPr/>
              </p14:nvContentPartPr>
              <p14:xfrm>
                <a:off x="2252474" y="2218624"/>
                <a:ext cx="63720" cy="156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E6996BD-9E4D-41BF-B0CD-DD10EEC3AC2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43834" y="2209984"/>
                  <a:ext cx="81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5A8E2B9-75D9-41F8-BD7F-CF281C50CA50}"/>
                    </a:ext>
                  </a:extLst>
                </p14:cNvPr>
                <p14:cNvContentPartPr/>
                <p14:nvPr/>
              </p14:nvContentPartPr>
              <p14:xfrm>
                <a:off x="2354714" y="2098384"/>
                <a:ext cx="65520" cy="25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5A8E2B9-75D9-41F8-BD7F-CF281C50CA5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345714" y="2089744"/>
                  <a:ext cx="83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A26C2AC-AA4F-4D7A-AD84-B16C2E89D6E8}"/>
                    </a:ext>
                  </a:extLst>
                </p14:cNvPr>
                <p14:cNvContentPartPr/>
                <p14:nvPr/>
              </p14:nvContentPartPr>
              <p14:xfrm>
                <a:off x="2393594" y="2119264"/>
                <a:ext cx="208800" cy="218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A26C2AC-AA4F-4D7A-AD84-B16C2E89D6E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384954" y="2110264"/>
                  <a:ext cx="226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97DFF13-355A-4937-98B5-ECDE0B033822}"/>
                    </a:ext>
                  </a:extLst>
                </p14:cNvPr>
                <p14:cNvContentPartPr/>
                <p14:nvPr/>
              </p14:nvContentPartPr>
              <p14:xfrm>
                <a:off x="2791394" y="2367304"/>
                <a:ext cx="122040" cy="179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97DFF13-355A-4937-98B5-ECDE0B03382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782754" y="2358664"/>
                  <a:ext cx="13968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5B0F655-E780-49E2-A86D-3038195C67B3}"/>
              </a:ext>
            </a:extLst>
          </p:cNvPr>
          <p:cNvGrpSpPr/>
          <p:nvPr/>
        </p:nvGrpSpPr>
        <p:grpSpPr>
          <a:xfrm>
            <a:off x="3166514" y="1903264"/>
            <a:ext cx="738360" cy="463320"/>
            <a:chOff x="3166514" y="1903264"/>
            <a:chExt cx="738360" cy="46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95E31A5-B498-4700-A0AB-BA8509BB2B05}"/>
                    </a:ext>
                  </a:extLst>
                </p14:cNvPr>
                <p14:cNvContentPartPr/>
                <p14:nvPr/>
              </p14:nvContentPartPr>
              <p14:xfrm>
                <a:off x="3228434" y="1947904"/>
                <a:ext cx="231840" cy="418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95E31A5-B498-4700-A0AB-BA8509BB2B0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219794" y="1938904"/>
                  <a:ext cx="2494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687FFCC-1FD7-45FF-B96C-3604BD0804F5}"/>
                    </a:ext>
                  </a:extLst>
                </p14:cNvPr>
                <p14:cNvContentPartPr/>
                <p14:nvPr/>
              </p14:nvContentPartPr>
              <p14:xfrm>
                <a:off x="3166514" y="2140504"/>
                <a:ext cx="318960" cy="61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687FFCC-1FD7-45FF-B96C-3604BD0804F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157514" y="2131504"/>
                  <a:ext cx="336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7F32D23-CEDD-4010-AC2B-12161145D990}"/>
                    </a:ext>
                  </a:extLst>
                </p14:cNvPr>
                <p14:cNvContentPartPr/>
                <p14:nvPr/>
              </p14:nvContentPartPr>
              <p14:xfrm>
                <a:off x="3498794" y="1903264"/>
                <a:ext cx="221040" cy="411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7F32D23-CEDD-4010-AC2B-12161145D99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490154" y="1894264"/>
                  <a:ext cx="2386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317E1CD-22E7-4C9D-9DE0-77C0F4FE9102}"/>
                    </a:ext>
                  </a:extLst>
                </p14:cNvPr>
                <p14:cNvContentPartPr/>
                <p14:nvPr/>
              </p14:nvContentPartPr>
              <p14:xfrm>
                <a:off x="3701474" y="2125384"/>
                <a:ext cx="203400" cy="162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317E1CD-22E7-4C9D-9DE0-77C0F4FE910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692474" y="2116384"/>
                  <a:ext cx="22104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4ABF950-7A6C-4955-8CF9-51A4CF6BFC32}"/>
              </a:ext>
            </a:extLst>
          </p:cNvPr>
          <p:cNvGrpSpPr/>
          <p:nvPr/>
        </p:nvGrpSpPr>
        <p:grpSpPr>
          <a:xfrm>
            <a:off x="4255514" y="1906504"/>
            <a:ext cx="1933200" cy="723960"/>
            <a:chOff x="4255514" y="1906504"/>
            <a:chExt cx="1933200" cy="72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F357225-8A8E-47A1-9908-63FA727CC2E9}"/>
                    </a:ext>
                  </a:extLst>
                </p14:cNvPr>
                <p14:cNvContentPartPr/>
                <p14:nvPr/>
              </p14:nvContentPartPr>
              <p14:xfrm>
                <a:off x="4255514" y="2106304"/>
                <a:ext cx="397440" cy="1677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F357225-8A8E-47A1-9908-63FA727CC2E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246514" y="2097664"/>
                  <a:ext cx="4150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22C36FA-A043-45FB-BCEB-6BB9E0731B2A}"/>
                    </a:ext>
                  </a:extLst>
                </p14:cNvPr>
                <p14:cNvContentPartPr/>
                <p14:nvPr/>
              </p14:nvContentPartPr>
              <p14:xfrm>
                <a:off x="4684634" y="2115304"/>
                <a:ext cx="177840" cy="115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22C36FA-A043-45FB-BCEB-6BB9E0731B2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675634" y="2106304"/>
                  <a:ext cx="195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7D67F88-2956-4E08-AF2B-101EDCAA2E4E}"/>
                    </a:ext>
                  </a:extLst>
                </p14:cNvPr>
                <p14:cNvContentPartPr/>
                <p14:nvPr/>
              </p14:nvContentPartPr>
              <p14:xfrm>
                <a:off x="4881194" y="2090104"/>
                <a:ext cx="204120" cy="178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7D67F88-2956-4E08-AF2B-101EDCAA2E4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872194" y="2081104"/>
                  <a:ext cx="221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DC4B24F-00AA-43D4-9829-DF7947B94FEB}"/>
                    </a:ext>
                  </a:extLst>
                </p14:cNvPr>
                <p14:cNvContentPartPr/>
                <p14:nvPr/>
              </p14:nvContentPartPr>
              <p14:xfrm>
                <a:off x="4943114" y="2106664"/>
                <a:ext cx="315720" cy="523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DC4B24F-00AA-43D4-9829-DF7947B94FE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934474" y="2097664"/>
                  <a:ext cx="33336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870F870-341C-4D11-B5F8-8FDF91393EFC}"/>
                    </a:ext>
                  </a:extLst>
                </p14:cNvPr>
                <p14:cNvContentPartPr/>
                <p14:nvPr/>
              </p14:nvContentPartPr>
              <p14:xfrm>
                <a:off x="5329754" y="2104144"/>
                <a:ext cx="92160" cy="972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870F870-341C-4D11-B5F8-8FDF91393EF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320754" y="2095504"/>
                  <a:ext cx="1098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73DE84-5622-4CBC-96AE-E5474123EB96}"/>
                    </a:ext>
                  </a:extLst>
                </p14:cNvPr>
                <p14:cNvContentPartPr/>
                <p14:nvPr/>
              </p14:nvContentPartPr>
              <p14:xfrm>
                <a:off x="5435594" y="2050144"/>
                <a:ext cx="207000" cy="156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73DE84-5622-4CBC-96AE-E5474123EB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426594" y="2041504"/>
                  <a:ext cx="2246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18EA8E4-A10B-4E4F-8DF8-01D304A42EF3}"/>
                    </a:ext>
                  </a:extLst>
                </p14:cNvPr>
                <p14:cNvContentPartPr/>
                <p14:nvPr/>
              </p14:nvContentPartPr>
              <p14:xfrm>
                <a:off x="5722514" y="2095864"/>
                <a:ext cx="150480" cy="1213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18EA8E4-A10B-4E4F-8DF8-01D304A42EF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713514" y="2086864"/>
                  <a:ext cx="168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86E6D8F-3592-4FB3-82CA-CF29F71FA9A0}"/>
                    </a:ext>
                  </a:extLst>
                </p14:cNvPr>
                <p14:cNvContentPartPr/>
                <p14:nvPr/>
              </p14:nvContentPartPr>
              <p14:xfrm>
                <a:off x="6046154" y="1906504"/>
                <a:ext cx="142560" cy="3121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86E6D8F-3592-4FB3-82CA-CF29F71FA9A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037154" y="1897504"/>
                  <a:ext cx="160200" cy="32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A9E54F9-DD58-42F4-91C4-BD0955F530C8}"/>
              </a:ext>
            </a:extLst>
          </p:cNvPr>
          <p:cNvGrpSpPr/>
          <p:nvPr/>
        </p:nvGrpSpPr>
        <p:grpSpPr>
          <a:xfrm>
            <a:off x="6410474" y="1777264"/>
            <a:ext cx="3057480" cy="430560"/>
            <a:chOff x="6410474" y="1777264"/>
            <a:chExt cx="305748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99428F5-561A-4932-B05C-6A7054DB4E4E}"/>
                    </a:ext>
                  </a:extLst>
                </p14:cNvPr>
                <p14:cNvContentPartPr/>
                <p14:nvPr/>
              </p14:nvContentPartPr>
              <p14:xfrm>
                <a:off x="6410474" y="2036824"/>
                <a:ext cx="242640" cy="1594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99428F5-561A-4932-B05C-6A7054DB4E4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401834" y="2028184"/>
                  <a:ext cx="260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418D2BB-6652-4E66-B986-D9F4483421A7}"/>
                    </a:ext>
                  </a:extLst>
                </p14:cNvPr>
                <p14:cNvContentPartPr/>
                <p14:nvPr/>
              </p14:nvContentPartPr>
              <p14:xfrm>
                <a:off x="6630434" y="1811464"/>
                <a:ext cx="230400" cy="328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418D2BB-6652-4E66-B986-D9F4483421A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621434" y="1802824"/>
                  <a:ext cx="2480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1DB964A-CD31-415D-A7FD-FE381C52E224}"/>
                    </a:ext>
                  </a:extLst>
                </p14:cNvPr>
                <p14:cNvContentPartPr/>
                <p14:nvPr/>
              </p14:nvContentPartPr>
              <p14:xfrm>
                <a:off x="6758954" y="2065984"/>
                <a:ext cx="72360" cy="108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1DB964A-CD31-415D-A7FD-FE381C52E22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750314" y="2057344"/>
                  <a:ext cx="90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03A773E-D8BF-4BC6-863F-3C3A9A9AE967}"/>
                    </a:ext>
                  </a:extLst>
                </p14:cNvPr>
                <p14:cNvContentPartPr/>
                <p14:nvPr/>
              </p14:nvContentPartPr>
              <p14:xfrm>
                <a:off x="6895034" y="1985344"/>
                <a:ext cx="193680" cy="1962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03A773E-D8BF-4BC6-863F-3C3A9A9AE96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886394" y="1976704"/>
                  <a:ext cx="211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BC30F8D-23C8-4623-A4A9-251B64BD3C8F}"/>
                    </a:ext>
                  </a:extLst>
                </p14:cNvPr>
                <p14:cNvContentPartPr/>
                <p14:nvPr/>
              </p14:nvContentPartPr>
              <p14:xfrm>
                <a:off x="7298594" y="1817224"/>
                <a:ext cx="230400" cy="390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BC30F8D-23C8-4623-A4A9-251B64BD3C8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289594" y="1808584"/>
                  <a:ext cx="2480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EF1EA3A-0261-4584-9896-1C12493FD6E5}"/>
                    </a:ext>
                  </a:extLst>
                </p14:cNvPr>
                <p14:cNvContentPartPr/>
                <p14:nvPr/>
              </p14:nvContentPartPr>
              <p14:xfrm>
                <a:off x="7196354" y="1992544"/>
                <a:ext cx="379800" cy="766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EF1EA3A-0261-4584-9896-1C12493FD6E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187354" y="1983544"/>
                  <a:ext cx="397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E36A377-E04D-4E17-9817-475C152BF5B3}"/>
                    </a:ext>
                  </a:extLst>
                </p14:cNvPr>
                <p14:cNvContentPartPr/>
                <p14:nvPr/>
              </p14:nvContentPartPr>
              <p14:xfrm>
                <a:off x="7524674" y="2035024"/>
                <a:ext cx="147600" cy="152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E36A377-E04D-4E17-9817-475C152BF5B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516034" y="2026384"/>
                  <a:ext cx="1652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84EBEC8-0B42-4411-9079-2EE2BA431AEF}"/>
                    </a:ext>
                  </a:extLst>
                </p14:cNvPr>
                <p14:cNvContentPartPr/>
                <p14:nvPr/>
              </p14:nvContentPartPr>
              <p14:xfrm>
                <a:off x="7773434" y="1777264"/>
                <a:ext cx="466560" cy="3826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84EBEC8-0B42-4411-9079-2EE2BA431AE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764434" y="1768264"/>
                  <a:ext cx="4842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0009232-E0ED-4D90-951A-3583EA8C097B}"/>
                    </a:ext>
                  </a:extLst>
                </p14:cNvPr>
                <p14:cNvContentPartPr/>
                <p14:nvPr/>
              </p14:nvContentPartPr>
              <p14:xfrm>
                <a:off x="8032994" y="2027464"/>
                <a:ext cx="176040" cy="1591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0009232-E0ED-4D90-951A-3583EA8C097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024354" y="2018824"/>
                  <a:ext cx="193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FBA862D-6A43-4883-A0D5-514FDEF93D9F}"/>
                    </a:ext>
                  </a:extLst>
                </p14:cNvPr>
                <p14:cNvContentPartPr/>
                <p14:nvPr/>
              </p14:nvContentPartPr>
              <p14:xfrm>
                <a:off x="8293274" y="2056984"/>
                <a:ext cx="196200" cy="1051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FBA862D-6A43-4883-A0D5-514FDEF93D9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284274" y="2048344"/>
                  <a:ext cx="213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62D6FBB-D81F-46C7-8492-428155D7A446}"/>
                    </a:ext>
                  </a:extLst>
                </p14:cNvPr>
                <p14:cNvContentPartPr/>
                <p14:nvPr/>
              </p14:nvContentPartPr>
              <p14:xfrm>
                <a:off x="8657594" y="1817944"/>
                <a:ext cx="206640" cy="3596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62D6FBB-D81F-46C7-8492-428155D7A44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648954" y="1809304"/>
                  <a:ext cx="2242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873E713-7170-4E5C-9A55-00FF63057F37}"/>
                    </a:ext>
                  </a:extLst>
                </p14:cNvPr>
                <p14:cNvContentPartPr/>
                <p14:nvPr/>
              </p14:nvContentPartPr>
              <p14:xfrm>
                <a:off x="8586314" y="1996144"/>
                <a:ext cx="364320" cy="171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873E713-7170-4E5C-9A55-00FF63057F3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577674" y="1987504"/>
                  <a:ext cx="3819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23E66E2-62DC-4CAA-8D77-FC70093F9F93}"/>
                    </a:ext>
                  </a:extLst>
                </p14:cNvPr>
                <p14:cNvContentPartPr/>
                <p14:nvPr/>
              </p14:nvContentPartPr>
              <p14:xfrm>
                <a:off x="9050714" y="1955464"/>
                <a:ext cx="19800" cy="8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23E66E2-62DC-4CAA-8D77-FC70093F9F9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041714" y="1946824"/>
                  <a:ext cx="37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A4754E5-6CBF-45BC-837F-DDD55E5757F6}"/>
                    </a:ext>
                  </a:extLst>
                </p14:cNvPr>
                <p14:cNvContentPartPr/>
                <p14:nvPr/>
              </p14:nvContentPartPr>
              <p14:xfrm>
                <a:off x="9054674" y="2067424"/>
                <a:ext cx="154440" cy="94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A4754E5-6CBF-45BC-837F-DDD55E5757F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046034" y="2058424"/>
                  <a:ext cx="172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F39FC86-51BF-4BB6-BE34-3186B56E27A0}"/>
                    </a:ext>
                  </a:extLst>
                </p14:cNvPr>
                <p14:cNvContentPartPr/>
                <p14:nvPr/>
              </p14:nvContentPartPr>
              <p14:xfrm>
                <a:off x="9251234" y="2063104"/>
                <a:ext cx="216720" cy="1371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F39FC86-51BF-4BB6-BE34-3186B56E27A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242234" y="2054464"/>
                  <a:ext cx="23436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5726359-2440-4335-B3F9-CEB0537A166A}"/>
              </a:ext>
            </a:extLst>
          </p:cNvPr>
          <p:cNvGrpSpPr/>
          <p:nvPr/>
        </p:nvGrpSpPr>
        <p:grpSpPr>
          <a:xfrm>
            <a:off x="9753794" y="1753144"/>
            <a:ext cx="674280" cy="519480"/>
            <a:chOff x="9753794" y="1753144"/>
            <a:chExt cx="674280" cy="51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F9723DA-A879-4C76-8C07-36DDED6FB4CD}"/>
                    </a:ext>
                  </a:extLst>
                </p14:cNvPr>
                <p14:cNvContentPartPr/>
                <p14:nvPr/>
              </p14:nvContentPartPr>
              <p14:xfrm>
                <a:off x="9753794" y="2116384"/>
                <a:ext cx="171360" cy="117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F9723DA-A879-4C76-8C07-36DDED6FB4C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745154" y="2107744"/>
                  <a:ext cx="189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511F121-6362-4155-A249-7A7E44F7DFE2}"/>
                    </a:ext>
                  </a:extLst>
                </p14:cNvPr>
                <p14:cNvContentPartPr/>
                <p14:nvPr/>
              </p14:nvContentPartPr>
              <p14:xfrm>
                <a:off x="10100834" y="1753144"/>
                <a:ext cx="327240" cy="5194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511F121-6362-4155-A249-7A7E44F7DFE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092194" y="1744144"/>
                  <a:ext cx="3448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3E281C4-BD79-4989-A906-FF64C00C022F}"/>
                    </a:ext>
                  </a:extLst>
                </p14:cNvPr>
                <p14:cNvContentPartPr/>
                <p14:nvPr/>
              </p14:nvContentPartPr>
              <p14:xfrm>
                <a:off x="10044674" y="2087584"/>
                <a:ext cx="278280" cy="558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3E281C4-BD79-4989-A906-FF64C00C022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036034" y="2078584"/>
                  <a:ext cx="29592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A163E9A-FBA4-4F8E-99C3-EE0A3AA8E484}"/>
              </a:ext>
            </a:extLst>
          </p:cNvPr>
          <p:cNvGrpSpPr/>
          <p:nvPr/>
        </p:nvGrpSpPr>
        <p:grpSpPr>
          <a:xfrm>
            <a:off x="733274" y="2609584"/>
            <a:ext cx="1097280" cy="445320"/>
            <a:chOff x="733274" y="2609584"/>
            <a:chExt cx="1097280" cy="44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A845298-6FDF-404D-9EC3-CFA99CF152E4}"/>
                    </a:ext>
                  </a:extLst>
                </p14:cNvPr>
                <p14:cNvContentPartPr/>
                <p14:nvPr/>
              </p14:nvContentPartPr>
              <p14:xfrm>
                <a:off x="733274" y="2802544"/>
                <a:ext cx="269640" cy="2523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A845298-6FDF-404D-9EC3-CFA99CF152E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24274" y="2793544"/>
                  <a:ext cx="2872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7E984DA-7CDA-4B85-9432-04D5F53C6F04}"/>
                    </a:ext>
                  </a:extLst>
                </p14:cNvPr>
                <p14:cNvContentPartPr/>
                <p14:nvPr/>
              </p14:nvContentPartPr>
              <p14:xfrm>
                <a:off x="1018754" y="2881024"/>
                <a:ext cx="239400" cy="1494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7E984DA-7CDA-4B85-9432-04D5F53C6F0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09754" y="2872384"/>
                  <a:ext cx="257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B406D1E-A4A7-4A7D-A99D-FB42985730E9}"/>
                    </a:ext>
                  </a:extLst>
                </p14:cNvPr>
                <p14:cNvContentPartPr/>
                <p14:nvPr/>
              </p14:nvContentPartPr>
              <p14:xfrm>
                <a:off x="1333034" y="2836024"/>
                <a:ext cx="161640" cy="187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B406D1E-A4A7-4A7D-A99D-FB42985730E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324394" y="2827024"/>
                  <a:ext cx="179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646FEDC-D76E-4AA1-A4B5-B9C52043C273}"/>
                    </a:ext>
                  </a:extLst>
                </p14:cNvPr>
                <p14:cNvContentPartPr/>
                <p14:nvPr/>
              </p14:nvContentPartPr>
              <p14:xfrm>
                <a:off x="1597634" y="2609584"/>
                <a:ext cx="232920" cy="4219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646FEDC-D76E-4AA1-A4B5-B9C52043C27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588994" y="2600944"/>
                  <a:ext cx="250560" cy="43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92C5525-5D1D-4884-BF0E-B552BF27DC09}"/>
              </a:ext>
            </a:extLst>
          </p:cNvPr>
          <p:cNvGrpSpPr/>
          <p:nvPr/>
        </p:nvGrpSpPr>
        <p:grpSpPr>
          <a:xfrm>
            <a:off x="2285594" y="2551624"/>
            <a:ext cx="659160" cy="502920"/>
            <a:chOff x="2285594" y="2551624"/>
            <a:chExt cx="659160" cy="50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27AC45A-8343-44B9-B807-8B64A71249F5}"/>
                    </a:ext>
                  </a:extLst>
                </p14:cNvPr>
                <p14:cNvContentPartPr/>
                <p14:nvPr/>
              </p14:nvContentPartPr>
              <p14:xfrm>
                <a:off x="2285594" y="2896864"/>
                <a:ext cx="164880" cy="157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27AC45A-8343-44B9-B807-8B64A71249F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276954" y="2887864"/>
                  <a:ext cx="182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846A559-1B14-4588-BF08-91DCB2ED04FF}"/>
                    </a:ext>
                  </a:extLst>
                </p14:cNvPr>
                <p14:cNvContentPartPr/>
                <p14:nvPr/>
              </p14:nvContentPartPr>
              <p14:xfrm>
                <a:off x="2644154" y="2551624"/>
                <a:ext cx="300600" cy="4964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846A559-1B14-4588-BF08-91DCB2ED04F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635514" y="2542984"/>
                  <a:ext cx="3182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120810D-CCE2-41E4-84D0-A7325B549E35}"/>
                    </a:ext>
                  </a:extLst>
                </p14:cNvPr>
                <p14:cNvContentPartPr/>
                <p14:nvPr/>
              </p14:nvContentPartPr>
              <p14:xfrm>
                <a:off x="2633354" y="2893984"/>
                <a:ext cx="221040" cy="349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120810D-CCE2-41E4-84D0-A7325B549E3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624714" y="2885344"/>
                  <a:ext cx="23868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1BE4887-C4C0-4634-A36D-2EFDEDCDDE09}"/>
              </a:ext>
            </a:extLst>
          </p:cNvPr>
          <p:cNvGrpSpPr/>
          <p:nvPr/>
        </p:nvGrpSpPr>
        <p:grpSpPr>
          <a:xfrm>
            <a:off x="3322034" y="2558464"/>
            <a:ext cx="798840" cy="441720"/>
            <a:chOff x="3322034" y="2558464"/>
            <a:chExt cx="798840" cy="44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7A26F5A-5D82-4F2D-ABC2-3CBA79333E14}"/>
                    </a:ext>
                  </a:extLst>
                </p14:cNvPr>
                <p14:cNvContentPartPr/>
                <p14:nvPr/>
              </p14:nvContentPartPr>
              <p14:xfrm>
                <a:off x="3355514" y="2634064"/>
                <a:ext cx="242640" cy="3661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7A26F5A-5D82-4F2D-ABC2-3CBA79333E1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346514" y="2625424"/>
                  <a:ext cx="2602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D198E1B-0F49-47D7-930D-D9D469394B4B}"/>
                    </a:ext>
                  </a:extLst>
                </p14:cNvPr>
                <p14:cNvContentPartPr/>
                <p14:nvPr/>
              </p14:nvContentPartPr>
              <p14:xfrm>
                <a:off x="3322034" y="2766904"/>
                <a:ext cx="327240" cy="936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D198E1B-0F49-47D7-930D-D9D469394B4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313394" y="2757904"/>
                  <a:ext cx="344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6FF61D3-B3BF-4453-978D-0C4C9EA434E1}"/>
                    </a:ext>
                  </a:extLst>
                </p14:cNvPr>
                <p14:cNvContentPartPr/>
                <p14:nvPr/>
              </p14:nvContentPartPr>
              <p14:xfrm>
                <a:off x="3656474" y="2558464"/>
                <a:ext cx="253080" cy="4075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6FF61D3-B3BF-4453-978D-0C4C9EA434E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647474" y="2549824"/>
                  <a:ext cx="2707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730DAA8-B88A-4971-BC28-74EC3825DB2E}"/>
                    </a:ext>
                  </a:extLst>
                </p14:cNvPr>
                <p14:cNvContentPartPr/>
                <p14:nvPr/>
              </p14:nvContentPartPr>
              <p14:xfrm>
                <a:off x="3901994" y="2780584"/>
                <a:ext cx="218880" cy="1857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730DAA8-B88A-4971-BC28-74EC3825DB2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892994" y="2771944"/>
                  <a:ext cx="23652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FCDCDFC-A06C-4053-93E5-7ED28DB49B46}"/>
              </a:ext>
            </a:extLst>
          </p:cNvPr>
          <p:cNvGrpSpPr/>
          <p:nvPr/>
        </p:nvGrpSpPr>
        <p:grpSpPr>
          <a:xfrm>
            <a:off x="4556834" y="2595544"/>
            <a:ext cx="473760" cy="457920"/>
            <a:chOff x="4556834" y="2595544"/>
            <a:chExt cx="473760" cy="45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C734F32-C0D5-4CB9-82CA-FF8DABE21B06}"/>
                    </a:ext>
                  </a:extLst>
                </p14:cNvPr>
                <p14:cNvContentPartPr/>
                <p14:nvPr/>
              </p14:nvContentPartPr>
              <p14:xfrm>
                <a:off x="4630274" y="2640544"/>
                <a:ext cx="206640" cy="3024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C734F32-C0D5-4CB9-82CA-FF8DABE21B0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621634" y="2631904"/>
                  <a:ext cx="2242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083C355-2D8E-4C07-95B6-78242D7DED49}"/>
                    </a:ext>
                  </a:extLst>
                </p14:cNvPr>
                <p14:cNvContentPartPr/>
                <p14:nvPr/>
              </p14:nvContentPartPr>
              <p14:xfrm>
                <a:off x="4556834" y="2595544"/>
                <a:ext cx="385560" cy="290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083C355-2D8E-4C07-95B6-78242D7DED4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547834" y="2586544"/>
                  <a:ext cx="4032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0A7BFFF-4BF2-4A3F-9753-574135D9FB0B}"/>
                    </a:ext>
                  </a:extLst>
                </p14:cNvPr>
                <p14:cNvContentPartPr/>
                <p14:nvPr/>
              </p14:nvContentPartPr>
              <p14:xfrm>
                <a:off x="4896674" y="2927104"/>
                <a:ext cx="119160" cy="126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0A7BFFF-4BF2-4A3F-9753-574135D9FB0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888034" y="2918104"/>
                  <a:ext cx="136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78F8E5F-66D3-44A7-891C-0C8EA250C71F}"/>
                    </a:ext>
                  </a:extLst>
                </p14:cNvPr>
                <p14:cNvContentPartPr/>
                <p14:nvPr/>
              </p14:nvContentPartPr>
              <p14:xfrm>
                <a:off x="4999994" y="2800384"/>
                <a:ext cx="30600" cy="9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78F8E5F-66D3-44A7-891C-0C8EA250C71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991354" y="2791384"/>
                  <a:ext cx="4824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B9DA4F-984C-4165-B3F4-11977F327478}"/>
              </a:ext>
            </a:extLst>
          </p:cNvPr>
          <p:cNvGrpSpPr/>
          <p:nvPr/>
        </p:nvGrpSpPr>
        <p:grpSpPr>
          <a:xfrm>
            <a:off x="5208074" y="2430664"/>
            <a:ext cx="258480" cy="175680"/>
            <a:chOff x="5208074" y="2430664"/>
            <a:chExt cx="25848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1CCD660-B24C-4395-A64B-F04CF99744F9}"/>
                    </a:ext>
                  </a:extLst>
                </p14:cNvPr>
                <p14:cNvContentPartPr/>
                <p14:nvPr/>
              </p14:nvContentPartPr>
              <p14:xfrm>
                <a:off x="5208074" y="2514544"/>
                <a:ext cx="19800" cy="918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1CCD660-B24C-4395-A64B-F04CF99744F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199434" y="2505904"/>
                  <a:ext cx="37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42FE293-63D6-488A-BAB7-27CA82AFD3D2}"/>
                    </a:ext>
                  </a:extLst>
                </p14:cNvPr>
                <p14:cNvContentPartPr/>
                <p14:nvPr/>
              </p14:nvContentPartPr>
              <p14:xfrm>
                <a:off x="5341994" y="2430664"/>
                <a:ext cx="124560" cy="1630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42FE293-63D6-488A-BAB7-27CA82AFD3D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333354" y="2421664"/>
                  <a:ext cx="14220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675D443-FEED-4E3D-8522-A3667BEF7FE6}"/>
              </a:ext>
            </a:extLst>
          </p:cNvPr>
          <p:cNvGrpSpPr/>
          <p:nvPr/>
        </p:nvGrpSpPr>
        <p:grpSpPr>
          <a:xfrm>
            <a:off x="5857514" y="2454424"/>
            <a:ext cx="716760" cy="477360"/>
            <a:chOff x="5857514" y="2454424"/>
            <a:chExt cx="716760" cy="47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9E2152B-0C05-44A9-95D9-7561F1FE3C4B}"/>
                    </a:ext>
                  </a:extLst>
                </p14:cNvPr>
                <p14:cNvContentPartPr/>
                <p14:nvPr/>
              </p14:nvContentPartPr>
              <p14:xfrm>
                <a:off x="5857514" y="2454424"/>
                <a:ext cx="239400" cy="4773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9E2152B-0C05-44A9-95D9-7561F1FE3C4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848514" y="2445784"/>
                  <a:ext cx="25704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2FD8470-FED1-48B1-99D6-2717B5183201}"/>
                    </a:ext>
                  </a:extLst>
                </p14:cNvPr>
                <p14:cNvContentPartPr/>
                <p14:nvPr/>
              </p14:nvContentPartPr>
              <p14:xfrm>
                <a:off x="6180074" y="2713264"/>
                <a:ext cx="199440" cy="1774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2FD8470-FED1-48B1-99D6-2717B518320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171074" y="2704264"/>
                  <a:ext cx="217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524BC10-DEF1-40F1-90D0-C03823364AF4}"/>
                    </a:ext>
                  </a:extLst>
                </p14:cNvPr>
                <p14:cNvContentPartPr/>
                <p14:nvPr/>
              </p14:nvContentPartPr>
              <p14:xfrm>
                <a:off x="6391754" y="2674384"/>
                <a:ext cx="182520" cy="2347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524BC10-DEF1-40F1-90D0-C03823364AF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382754" y="2665384"/>
                  <a:ext cx="20016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6C214CFD-A09A-4AC4-909A-F97EB70B3C84}"/>
                  </a:ext>
                </a:extLst>
              </p14:cNvPr>
              <p14:cNvContentPartPr/>
              <p14:nvPr/>
            </p14:nvContentPartPr>
            <p14:xfrm>
              <a:off x="6922394" y="2690224"/>
              <a:ext cx="218880" cy="1897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6C214CFD-A09A-4AC4-909A-F97EB70B3C84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6913394" y="2681584"/>
                <a:ext cx="23652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DF47A93-9413-4649-A806-5B0A42ACE338}"/>
              </a:ext>
            </a:extLst>
          </p:cNvPr>
          <p:cNvGrpSpPr/>
          <p:nvPr/>
        </p:nvGrpSpPr>
        <p:grpSpPr>
          <a:xfrm>
            <a:off x="7536914" y="2526784"/>
            <a:ext cx="1597320" cy="374760"/>
            <a:chOff x="7536914" y="2526784"/>
            <a:chExt cx="1597320" cy="3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DF5F8C2-6DF6-4135-9FED-8CEED7C06127}"/>
                    </a:ext>
                  </a:extLst>
                </p14:cNvPr>
                <p14:cNvContentPartPr/>
                <p14:nvPr/>
              </p14:nvContentPartPr>
              <p14:xfrm>
                <a:off x="7536914" y="2637304"/>
                <a:ext cx="167760" cy="2181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DF5F8C2-6DF6-4135-9FED-8CEED7C0612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528274" y="2628664"/>
                  <a:ext cx="1854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6991E12-328D-41CA-BDD9-B8F2B98E5F10}"/>
                    </a:ext>
                  </a:extLst>
                </p14:cNvPr>
                <p14:cNvContentPartPr/>
                <p14:nvPr/>
              </p14:nvContentPartPr>
              <p14:xfrm>
                <a:off x="7590554" y="2526784"/>
                <a:ext cx="358560" cy="341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6991E12-328D-41CA-BDD9-B8F2B98E5F1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581914" y="2518144"/>
                  <a:ext cx="3762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8F11959-BD38-4ACF-8AC1-B05B4A16DC2C}"/>
                    </a:ext>
                  </a:extLst>
                </p14:cNvPr>
                <p14:cNvContentPartPr/>
                <p14:nvPr/>
              </p14:nvContentPartPr>
              <p14:xfrm>
                <a:off x="7931114" y="2706064"/>
                <a:ext cx="102960" cy="1465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8F11959-BD38-4ACF-8AC1-B05B4A16DC2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922474" y="2697064"/>
                  <a:ext cx="120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68E74FC-EFBC-4361-948E-858A55129FC9}"/>
                    </a:ext>
                  </a:extLst>
                </p14:cNvPr>
                <p14:cNvContentPartPr/>
                <p14:nvPr/>
              </p14:nvContentPartPr>
              <p14:xfrm>
                <a:off x="8114714" y="2701384"/>
                <a:ext cx="150840" cy="1591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68E74FC-EFBC-4361-948E-858A55129FC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105714" y="2692384"/>
                  <a:ext cx="168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CB83032-9D96-46F9-8724-61C4553AF8D2}"/>
                    </a:ext>
                  </a:extLst>
                </p14:cNvPr>
                <p14:cNvContentPartPr/>
                <p14:nvPr/>
              </p14:nvContentPartPr>
              <p14:xfrm>
                <a:off x="8308754" y="2732344"/>
                <a:ext cx="155880" cy="1692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CB83032-9D96-46F9-8724-61C4553AF8D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300114" y="2723704"/>
                  <a:ext cx="1735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21406F7-651D-40FC-AD06-428F69F6F4DB}"/>
                    </a:ext>
                  </a:extLst>
                </p14:cNvPr>
                <p14:cNvContentPartPr/>
                <p14:nvPr/>
              </p14:nvContentPartPr>
              <p14:xfrm>
                <a:off x="8524754" y="2716144"/>
                <a:ext cx="276840" cy="1580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21406F7-651D-40FC-AD06-428F69F6F4D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515754" y="2707504"/>
                  <a:ext cx="294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8DD24A0-7F2F-45CA-BD16-D059F8920266}"/>
                    </a:ext>
                  </a:extLst>
                </p14:cNvPr>
                <p14:cNvContentPartPr/>
                <p14:nvPr/>
              </p14:nvContentPartPr>
              <p14:xfrm>
                <a:off x="8850194" y="2645224"/>
                <a:ext cx="173520" cy="2196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8DD24A0-7F2F-45CA-BD16-D059F892026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841554" y="2636584"/>
                  <a:ext cx="191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04E814F-5368-4915-B514-D6DBD7A0E401}"/>
                    </a:ext>
                  </a:extLst>
                </p14:cNvPr>
                <p14:cNvContentPartPr/>
                <p14:nvPr/>
              </p14:nvContentPartPr>
              <p14:xfrm>
                <a:off x="8997434" y="2724424"/>
                <a:ext cx="136800" cy="1278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04E814F-5368-4915-B514-D6DBD7A0E40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988794" y="2715784"/>
                  <a:ext cx="15444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120B8291-4771-47D2-B378-4829792D8858}"/>
                  </a:ext>
                </a:extLst>
              </p14:cNvPr>
              <p14:cNvContentPartPr/>
              <p14:nvPr/>
            </p14:nvContentPartPr>
            <p14:xfrm>
              <a:off x="9347354" y="2569984"/>
              <a:ext cx="131040" cy="3096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120B8291-4771-47D2-B378-4829792D8858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9338714" y="2561344"/>
                <a:ext cx="148680" cy="32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1D3525F-D594-4B5A-9013-10658665F8E5}"/>
              </a:ext>
            </a:extLst>
          </p:cNvPr>
          <p:cNvGrpSpPr/>
          <p:nvPr/>
        </p:nvGrpSpPr>
        <p:grpSpPr>
          <a:xfrm>
            <a:off x="9707714" y="2410144"/>
            <a:ext cx="2411640" cy="509400"/>
            <a:chOff x="9707714" y="2410144"/>
            <a:chExt cx="2411640" cy="50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46EC8C7-8D87-42B1-BA05-797C99490796}"/>
                    </a:ext>
                  </a:extLst>
                </p14:cNvPr>
                <p14:cNvContentPartPr/>
                <p14:nvPr/>
              </p14:nvContentPartPr>
              <p14:xfrm>
                <a:off x="9707714" y="2731624"/>
                <a:ext cx="293760" cy="1540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46EC8C7-8D87-42B1-BA05-797C9949079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698714" y="2722624"/>
                  <a:ext cx="311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C878FF0-A969-43CD-97A7-DB9DFAC98247}"/>
                    </a:ext>
                  </a:extLst>
                </p14:cNvPr>
                <p14:cNvContentPartPr/>
                <p14:nvPr/>
              </p14:nvContentPartPr>
              <p14:xfrm>
                <a:off x="9910394" y="2448664"/>
                <a:ext cx="248400" cy="3978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C878FF0-A969-43CD-97A7-DB9DFAC9824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901394" y="2440024"/>
                  <a:ext cx="2660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1BFA08C-3F91-4A11-AEF7-5F59ACD68559}"/>
                    </a:ext>
                  </a:extLst>
                </p14:cNvPr>
                <p14:cNvContentPartPr/>
                <p14:nvPr/>
              </p14:nvContentPartPr>
              <p14:xfrm>
                <a:off x="10064114" y="2742064"/>
                <a:ext cx="52200" cy="1170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1BFA08C-3F91-4A11-AEF7-5F59ACD6855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055474" y="2733424"/>
                  <a:ext cx="69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A33219C-52EE-45A6-A7DD-0D6C27DB0CC9}"/>
                    </a:ext>
                  </a:extLst>
                </p14:cNvPr>
                <p14:cNvContentPartPr/>
                <p14:nvPr/>
              </p14:nvContentPartPr>
              <p14:xfrm>
                <a:off x="10131434" y="2657464"/>
                <a:ext cx="232200" cy="2314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A33219C-52EE-45A6-A7DD-0D6C27DB0CC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122434" y="2648824"/>
                  <a:ext cx="249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4F25E20-8C38-4962-BF2C-3DD7DB5AAFD6}"/>
                    </a:ext>
                  </a:extLst>
                </p14:cNvPr>
                <p14:cNvContentPartPr/>
                <p14:nvPr/>
              </p14:nvContentPartPr>
              <p14:xfrm>
                <a:off x="10426634" y="2444344"/>
                <a:ext cx="235800" cy="4564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4F25E20-8C38-4962-BF2C-3DD7DB5AAFD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417994" y="2435344"/>
                  <a:ext cx="25344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1F30E6A-A3CE-4A2A-A13C-AB40F4935E60}"/>
                    </a:ext>
                  </a:extLst>
                </p14:cNvPr>
                <p14:cNvContentPartPr/>
                <p14:nvPr/>
              </p14:nvContentPartPr>
              <p14:xfrm>
                <a:off x="10318274" y="2641984"/>
                <a:ext cx="371880" cy="705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1F30E6A-A3CE-4A2A-A13C-AB40F4935E6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309274" y="2633344"/>
                  <a:ext cx="389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D80C229-2836-48A9-AE78-A1D27F1BDC66}"/>
                    </a:ext>
                  </a:extLst>
                </p14:cNvPr>
                <p14:cNvContentPartPr/>
                <p14:nvPr/>
              </p14:nvContentPartPr>
              <p14:xfrm>
                <a:off x="10612394" y="2728024"/>
                <a:ext cx="246240" cy="1612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D80C229-2836-48A9-AE78-A1D27F1BDC6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603754" y="2719024"/>
                  <a:ext cx="263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9A23705-9343-40E5-94E4-22EBFA7529E2}"/>
                    </a:ext>
                  </a:extLst>
                </p14:cNvPr>
                <p14:cNvContentPartPr/>
                <p14:nvPr/>
              </p14:nvContentPartPr>
              <p14:xfrm>
                <a:off x="10982114" y="2410144"/>
                <a:ext cx="187920" cy="4536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9A23705-9343-40E5-94E4-22EBFA7529E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973114" y="2401144"/>
                  <a:ext cx="2055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29082E0-B386-4795-A44E-0527323BFCBA}"/>
                    </a:ext>
                  </a:extLst>
                </p14:cNvPr>
                <p14:cNvContentPartPr/>
                <p14:nvPr/>
              </p14:nvContentPartPr>
              <p14:xfrm>
                <a:off x="11237354" y="2736304"/>
                <a:ext cx="148320" cy="1443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29082E0-B386-4795-A44E-0527323BFCB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228714" y="2727664"/>
                  <a:ext cx="165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58B1524-806A-47E2-B763-16D4000F440B}"/>
                    </a:ext>
                  </a:extLst>
                </p14:cNvPr>
                <p14:cNvContentPartPr/>
                <p14:nvPr/>
              </p14:nvContentPartPr>
              <p14:xfrm>
                <a:off x="11478554" y="2454784"/>
                <a:ext cx="226080" cy="3862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58B1524-806A-47E2-B763-16D4000F440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469914" y="2445784"/>
                  <a:ext cx="2437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E5D99D2-30B4-4C98-9F63-E71161975130}"/>
                    </a:ext>
                  </a:extLst>
                </p14:cNvPr>
                <p14:cNvContentPartPr/>
                <p14:nvPr/>
              </p14:nvContentPartPr>
              <p14:xfrm>
                <a:off x="11404754" y="2652424"/>
                <a:ext cx="365040" cy="410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E5D99D2-30B4-4C98-9F63-E7116197513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395754" y="2643424"/>
                  <a:ext cx="3826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B8AED8D-181D-4EFA-88B7-425CE3560BF0}"/>
                    </a:ext>
                  </a:extLst>
                </p14:cNvPr>
                <p14:cNvContentPartPr/>
                <p14:nvPr/>
              </p14:nvContentPartPr>
              <p14:xfrm>
                <a:off x="11654234" y="2770504"/>
                <a:ext cx="17280" cy="1090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B8AED8D-181D-4EFA-88B7-425CE3560BF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645234" y="2761864"/>
                  <a:ext cx="34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D8E3AD5-CA91-446D-BD38-CEEB61B0B785}"/>
                    </a:ext>
                  </a:extLst>
                </p14:cNvPr>
                <p14:cNvContentPartPr/>
                <p14:nvPr/>
              </p14:nvContentPartPr>
              <p14:xfrm>
                <a:off x="11797154" y="2629024"/>
                <a:ext cx="35280" cy="280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D8E3AD5-CA91-446D-BD38-CEEB61B0B78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788154" y="2620384"/>
                  <a:ext cx="52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BE6D073-8D1D-438C-8765-4F60A84620E7}"/>
                    </a:ext>
                  </a:extLst>
                </p14:cNvPr>
                <p14:cNvContentPartPr/>
                <p14:nvPr/>
              </p14:nvContentPartPr>
              <p14:xfrm>
                <a:off x="11758994" y="2740264"/>
                <a:ext cx="109440" cy="1414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BE6D073-8D1D-438C-8765-4F60A84620E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749994" y="2731264"/>
                  <a:ext cx="127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E2CAE3E-EBAE-4CE0-8350-5145A1220A10}"/>
                    </a:ext>
                  </a:extLst>
                </p14:cNvPr>
                <p14:cNvContentPartPr/>
                <p14:nvPr/>
              </p14:nvContentPartPr>
              <p14:xfrm>
                <a:off x="11911994" y="2738104"/>
                <a:ext cx="207360" cy="1814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E2CAE3E-EBAE-4CE0-8350-5145A1220A1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903354" y="2729464"/>
                  <a:ext cx="22500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1380E846-BC12-4D75-98C2-4C02CD441DAE}"/>
              </a:ext>
            </a:extLst>
          </p:cNvPr>
          <p:cNvGrpSpPr/>
          <p:nvPr/>
        </p:nvGrpSpPr>
        <p:grpSpPr>
          <a:xfrm>
            <a:off x="709874" y="3214024"/>
            <a:ext cx="3827160" cy="682920"/>
            <a:chOff x="709874" y="3214024"/>
            <a:chExt cx="3827160" cy="68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583550C-D100-4F27-A9EC-F8CF364696E7}"/>
                    </a:ext>
                  </a:extLst>
                </p14:cNvPr>
                <p14:cNvContentPartPr/>
                <p14:nvPr/>
              </p14:nvContentPartPr>
              <p14:xfrm>
                <a:off x="709874" y="3484024"/>
                <a:ext cx="259920" cy="1969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583550C-D100-4F27-A9EC-F8CF364696E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00874" y="3475384"/>
                  <a:ext cx="277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85FF51C-ADAA-425D-9C92-959E65F99EF6}"/>
                    </a:ext>
                  </a:extLst>
                </p14:cNvPr>
                <p14:cNvContentPartPr/>
                <p14:nvPr/>
              </p14:nvContentPartPr>
              <p14:xfrm>
                <a:off x="1023794" y="3576184"/>
                <a:ext cx="55080" cy="1256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85FF51C-ADAA-425D-9C92-959E65F99EF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15154" y="3567184"/>
                  <a:ext cx="727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3F64EA1-7CE3-4306-A092-D7F1E23C63A7}"/>
                    </a:ext>
                  </a:extLst>
                </p14:cNvPr>
                <p14:cNvContentPartPr/>
                <p14:nvPr/>
              </p14:nvContentPartPr>
              <p14:xfrm>
                <a:off x="1303514" y="3217984"/>
                <a:ext cx="241920" cy="4978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3F64EA1-7CE3-4306-A092-D7F1E23C63A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294874" y="3208984"/>
                  <a:ext cx="2595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1A587A2-E5FA-4604-A8FF-7C3177AF159B}"/>
                    </a:ext>
                  </a:extLst>
                </p14:cNvPr>
                <p14:cNvContentPartPr/>
                <p14:nvPr/>
              </p14:nvContentPartPr>
              <p14:xfrm>
                <a:off x="1262474" y="3433264"/>
                <a:ext cx="302760" cy="810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1A587A2-E5FA-4604-A8FF-7C3177AF159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253834" y="3424264"/>
                  <a:ext cx="3204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F449021-CDFF-43DC-ABE3-E80EEAF261BB}"/>
                    </a:ext>
                  </a:extLst>
                </p14:cNvPr>
                <p14:cNvContentPartPr/>
                <p14:nvPr/>
              </p14:nvContentPartPr>
              <p14:xfrm>
                <a:off x="1547234" y="3214024"/>
                <a:ext cx="271080" cy="4838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F449021-CDFF-43DC-ABE3-E80EEAF261B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538594" y="3205024"/>
                  <a:ext cx="28872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9170A2D-1124-48D5-93A6-2C5DFF6ADF47}"/>
                    </a:ext>
                  </a:extLst>
                </p14:cNvPr>
                <p14:cNvContentPartPr/>
                <p14:nvPr/>
              </p14:nvContentPartPr>
              <p14:xfrm>
                <a:off x="2008034" y="3603184"/>
                <a:ext cx="120240" cy="2937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9170A2D-1124-48D5-93A6-2C5DFF6ADF4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999394" y="3594184"/>
                  <a:ext cx="137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7A780E5-6D74-49DB-B06E-C47F76380F98}"/>
                    </a:ext>
                  </a:extLst>
                </p14:cNvPr>
                <p14:cNvContentPartPr/>
                <p14:nvPr/>
              </p14:nvContentPartPr>
              <p14:xfrm>
                <a:off x="2106314" y="3413104"/>
                <a:ext cx="285840" cy="2548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7A780E5-6D74-49DB-B06E-C47F76380F9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097674" y="3404464"/>
                  <a:ext cx="3034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1906A63-8AEF-4340-9B33-6793B11DA88D}"/>
                    </a:ext>
                  </a:extLst>
                </p14:cNvPr>
                <p14:cNvContentPartPr/>
                <p14:nvPr/>
              </p14:nvContentPartPr>
              <p14:xfrm>
                <a:off x="2412314" y="3469984"/>
                <a:ext cx="183960" cy="1886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1906A63-8AEF-4340-9B33-6793B11DA88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403314" y="3460984"/>
                  <a:ext cx="201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4C0CAE9-2926-4132-83BD-8DFA52D0C15B}"/>
                    </a:ext>
                  </a:extLst>
                </p14:cNvPr>
                <p14:cNvContentPartPr/>
                <p14:nvPr/>
              </p14:nvContentPartPr>
              <p14:xfrm>
                <a:off x="2612834" y="3431104"/>
                <a:ext cx="246960" cy="2682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4C0CAE9-2926-4132-83BD-8DFA52D0C15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603834" y="3422104"/>
                  <a:ext cx="2646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D1C4D42-CC47-44AF-96B7-628ACEE519AE}"/>
                    </a:ext>
                  </a:extLst>
                </p14:cNvPr>
                <p14:cNvContentPartPr/>
                <p14:nvPr/>
              </p14:nvContentPartPr>
              <p14:xfrm>
                <a:off x="2825594" y="3487984"/>
                <a:ext cx="176040" cy="1677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D1C4D42-CC47-44AF-96B7-628ACEE519A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816594" y="3479344"/>
                  <a:ext cx="1936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5128B3B-430E-4A44-861A-2731D2298A0B}"/>
                    </a:ext>
                  </a:extLst>
                </p14:cNvPr>
                <p14:cNvContentPartPr/>
                <p14:nvPr/>
              </p14:nvContentPartPr>
              <p14:xfrm>
                <a:off x="3033314" y="3482944"/>
                <a:ext cx="282960" cy="1508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5128B3B-430E-4A44-861A-2731D2298A0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024314" y="3473944"/>
                  <a:ext cx="300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2715233-2395-494D-8E6F-C0B43545942F}"/>
                    </a:ext>
                  </a:extLst>
                </p14:cNvPr>
                <p14:cNvContentPartPr/>
                <p14:nvPr/>
              </p14:nvContentPartPr>
              <p14:xfrm>
                <a:off x="3402674" y="3462424"/>
                <a:ext cx="134280" cy="1756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2715233-2395-494D-8E6F-C0B43545942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393674" y="3453784"/>
                  <a:ext cx="1519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7FBA667E-9831-4F36-AC7A-92081BA63286}"/>
                    </a:ext>
                  </a:extLst>
                </p14:cNvPr>
                <p14:cNvContentPartPr/>
                <p14:nvPr/>
              </p14:nvContentPartPr>
              <p14:xfrm>
                <a:off x="3681314" y="3219064"/>
                <a:ext cx="241200" cy="4294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FBA667E-9831-4F36-AC7A-92081BA6328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672314" y="3210424"/>
                  <a:ext cx="2588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8D052BC-25D4-4AC0-9BC4-60363DEF9C54}"/>
                    </a:ext>
                  </a:extLst>
                </p14:cNvPr>
                <p14:cNvContentPartPr/>
                <p14:nvPr/>
              </p14:nvContentPartPr>
              <p14:xfrm>
                <a:off x="3606074" y="3416704"/>
                <a:ext cx="371520" cy="532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8D052BC-25D4-4AC0-9BC4-60363DEF9C5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597074" y="3408064"/>
                  <a:ext cx="3891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1660779-B82D-421A-BA61-13F9B4F9C9BE}"/>
                    </a:ext>
                  </a:extLst>
                </p14:cNvPr>
                <p14:cNvContentPartPr/>
                <p14:nvPr/>
              </p14:nvContentPartPr>
              <p14:xfrm>
                <a:off x="3876794" y="3466024"/>
                <a:ext cx="162000" cy="1558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1660779-B82D-421A-BA61-13F9B4F9C9B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867794" y="3457384"/>
                  <a:ext cx="1796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F0252A2-E73F-474A-81DF-BD5F6A62FFEA}"/>
                    </a:ext>
                  </a:extLst>
                </p14:cNvPr>
                <p14:cNvContentPartPr/>
                <p14:nvPr/>
              </p14:nvContentPartPr>
              <p14:xfrm>
                <a:off x="4070834" y="3414904"/>
                <a:ext cx="237600" cy="2041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F0252A2-E73F-474A-81DF-BD5F6A62FFE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061834" y="3406264"/>
                  <a:ext cx="2552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3DBF2AE-F2B5-40FA-93A5-FD9E56982058}"/>
                    </a:ext>
                  </a:extLst>
                </p14:cNvPr>
                <p14:cNvContentPartPr/>
                <p14:nvPr/>
              </p14:nvContentPartPr>
              <p14:xfrm>
                <a:off x="4302674" y="3394384"/>
                <a:ext cx="234360" cy="2185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3DBF2AE-F2B5-40FA-93A5-FD9E5698205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294034" y="3385384"/>
                  <a:ext cx="252000" cy="23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8F8ADDFE-8E24-4540-8E71-A0B3A8A1E6C0}"/>
                  </a:ext>
                </a:extLst>
              </p14:cNvPr>
              <p14:cNvContentPartPr/>
              <p14:nvPr/>
            </p14:nvContentPartPr>
            <p14:xfrm>
              <a:off x="4903514" y="3357664"/>
              <a:ext cx="360000" cy="22788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8F8ADDFE-8E24-4540-8E71-A0B3A8A1E6C0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4894514" y="3349024"/>
                <a:ext cx="377640" cy="24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7576A392-98D8-4298-8B5A-5587964A51A8}"/>
              </a:ext>
            </a:extLst>
          </p:cNvPr>
          <p:cNvGrpSpPr/>
          <p:nvPr/>
        </p:nvGrpSpPr>
        <p:grpSpPr>
          <a:xfrm>
            <a:off x="5505074" y="3248224"/>
            <a:ext cx="1290600" cy="468000"/>
            <a:chOff x="5505074" y="3248224"/>
            <a:chExt cx="1290600" cy="46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5E44240-DDAD-46D8-89D6-2996F3918A0A}"/>
                    </a:ext>
                  </a:extLst>
                </p14:cNvPr>
                <p14:cNvContentPartPr/>
                <p14:nvPr/>
              </p14:nvContentPartPr>
              <p14:xfrm>
                <a:off x="5505074" y="3428944"/>
                <a:ext cx="180000" cy="1155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5E44240-DDAD-46D8-89D6-2996F3918A0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496434" y="3420304"/>
                  <a:ext cx="1976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CA49FF3-A8A0-42C6-B40C-C9A12932DF4A}"/>
                    </a:ext>
                  </a:extLst>
                </p14:cNvPr>
                <p14:cNvContentPartPr/>
                <p14:nvPr/>
              </p14:nvContentPartPr>
              <p14:xfrm>
                <a:off x="5728994" y="3435784"/>
                <a:ext cx="147600" cy="1418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CA49FF3-A8A0-42C6-B40C-C9A12932DF4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720354" y="3426784"/>
                  <a:ext cx="165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346C179-4A77-45E9-B343-26D3115C6C38}"/>
                    </a:ext>
                  </a:extLst>
                </p14:cNvPr>
                <p14:cNvContentPartPr/>
                <p14:nvPr/>
              </p14:nvContentPartPr>
              <p14:xfrm>
                <a:off x="5979194" y="3404824"/>
                <a:ext cx="172800" cy="1566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346C179-4A77-45E9-B343-26D3115C6C3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970554" y="3396184"/>
                  <a:ext cx="1904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F35A8BB-6A6C-443F-8982-C6E21AB3871F}"/>
                    </a:ext>
                  </a:extLst>
                </p14:cNvPr>
                <p14:cNvContentPartPr/>
                <p14:nvPr/>
              </p14:nvContentPartPr>
              <p14:xfrm>
                <a:off x="6068474" y="3248224"/>
                <a:ext cx="203400" cy="2880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F35A8BB-6A6C-443F-8982-C6E21AB3871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059834" y="3239584"/>
                  <a:ext cx="2210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7D1F11F-6B4E-4050-8483-8FF6050EF93A}"/>
                    </a:ext>
                  </a:extLst>
                </p14:cNvPr>
                <p14:cNvContentPartPr/>
                <p14:nvPr/>
              </p14:nvContentPartPr>
              <p14:xfrm>
                <a:off x="6300314" y="3433264"/>
                <a:ext cx="178560" cy="2829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7D1F11F-6B4E-4050-8483-8FF6050EF93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291314" y="3424264"/>
                  <a:ext cx="1962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E9372D5-7534-4DD7-9585-C398C6B3E79D}"/>
                    </a:ext>
                  </a:extLst>
                </p14:cNvPr>
                <p14:cNvContentPartPr/>
                <p14:nvPr/>
              </p14:nvContentPartPr>
              <p14:xfrm>
                <a:off x="6427394" y="3287104"/>
                <a:ext cx="267480" cy="2026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E9372D5-7534-4DD7-9585-C398C6B3E79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418754" y="3278104"/>
                  <a:ext cx="2851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55646B9-ABC4-4419-958D-BECAFE3CE091}"/>
                    </a:ext>
                  </a:extLst>
                </p14:cNvPr>
                <p14:cNvContentPartPr/>
                <p14:nvPr/>
              </p14:nvContentPartPr>
              <p14:xfrm>
                <a:off x="6646994" y="3572224"/>
                <a:ext cx="137160" cy="1440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55646B9-ABC4-4419-958D-BECAFE3CE09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638354" y="3563224"/>
                  <a:ext cx="154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D85E978-8784-4897-9697-8AC1DC71334D}"/>
                    </a:ext>
                  </a:extLst>
                </p14:cNvPr>
                <p14:cNvContentPartPr/>
                <p14:nvPr/>
              </p14:nvContentPartPr>
              <p14:xfrm>
                <a:off x="6790274" y="3449824"/>
                <a:ext cx="5400" cy="43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D85E978-8784-4897-9697-8AC1DC7133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81634" y="3441184"/>
                  <a:ext cx="2304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7997E51F-EB26-4F20-AC26-9EC90A83206C}"/>
                  </a:ext>
                </a:extLst>
              </p14:cNvPr>
              <p14:cNvContentPartPr/>
              <p14:nvPr/>
            </p14:nvContentPartPr>
            <p14:xfrm>
              <a:off x="7037954" y="3539824"/>
              <a:ext cx="24840" cy="1404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7997E51F-EB26-4F20-AC26-9EC90A83206C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7029314" y="3530824"/>
                <a:ext cx="42480" cy="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62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EC4E8BC7-7218-4EE9-ABBA-E3C86210A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873"/>
            <a:ext cx="12192000" cy="4892554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9BB5EC70-1772-412D-8397-E06B0169D6AA}"/>
              </a:ext>
            </a:extLst>
          </p:cNvPr>
          <p:cNvGrpSpPr/>
          <p:nvPr/>
        </p:nvGrpSpPr>
        <p:grpSpPr>
          <a:xfrm>
            <a:off x="566954" y="228544"/>
            <a:ext cx="826920" cy="399600"/>
            <a:chOff x="566954" y="228544"/>
            <a:chExt cx="826920" cy="39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EDDD5B9-E932-4CE3-944C-1DE9F2D1F87A}"/>
                    </a:ext>
                  </a:extLst>
                </p14:cNvPr>
                <p14:cNvContentPartPr/>
                <p14:nvPr/>
              </p14:nvContentPartPr>
              <p14:xfrm>
                <a:off x="566954" y="228544"/>
                <a:ext cx="534240" cy="399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EDDD5B9-E932-4CE3-944C-1DE9F2D1F87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7954" y="219904"/>
                  <a:ext cx="5518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976D2B6-673D-420C-8DA9-B80FAA473A82}"/>
                    </a:ext>
                  </a:extLst>
                </p14:cNvPr>
                <p14:cNvContentPartPr/>
                <p14:nvPr/>
              </p14:nvContentPartPr>
              <p14:xfrm>
                <a:off x="677474" y="444544"/>
                <a:ext cx="225360" cy="61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976D2B6-673D-420C-8DA9-B80FAA473A8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8474" y="435544"/>
                  <a:ext cx="243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AF7F8DD-7600-4F67-B3E6-5C89D5E0A69F}"/>
                    </a:ext>
                  </a:extLst>
                </p14:cNvPr>
                <p14:cNvContentPartPr/>
                <p14:nvPr/>
              </p14:nvContentPartPr>
              <p14:xfrm>
                <a:off x="1002554" y="427264"/>
                <a:ext cx="220680" cy="158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AF7F8DD-7600-4F67-B3E6-5C89D5E0A69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3554" y="418624"/>
                  <a:ext cx="238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BCC1878-96B7-4550-9361-8502BB66174E}"/>
                    </a:ext>
                  </a:extLst>
                </p14:cNvPr>
                <p14:cNvContentPartPr/>
                <p14:nvPr/>
              </p14:nvContentPartPr>
              <p14:xfrm>
                <a:off x="961154" y="366784"/>
                <a:ext cx="248400" cy="212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BCC1878-96B7-4550-9361-8502BB6617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2514" y="358144"/>
                  <a:ext cx="2660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9D5CFF3-280C-4B28-8788-07450F7F3304}"/>
                    </a:ext>
                  </a:extLst>
                </p14:cNvPr>
                <p14:cNvContentPartPr/>
                <p14:nvPr/>
              </p14:nvContentPartPr>
              <p14:xfrm>
                <a:off x="1374074" y="408904"/>
                <a:ext cx="19800" cy="176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9D5CFF3-280C-4B28-8788-07450F7F330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65434" y="400264"/>
                  <a:ext cx="3744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4EB94D2-FF8B-48F2-B484-ED3D665CDD35}"/>
              </a:ext>
            </a:extLst>
          </p:cNvPr>
          <p:cNvGrpSpPr/>
          <p:nvPr/>
        </p:nvGrpSpPr>
        <p:grpSpPr>
          <a:xfrm>
            <a:off x="1656674" y="245464"/>
            <a:ext cx="953640" cy="367200"/>
            <a:chOff x="1656674" y="245464"/>
            <a:chExt cx="95364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1D2E523-3DE8-4113-AD4A-85039F1BF548}"/>
                    </a:ext>
                  </a:extLst>
                </p14:cNvPr>
                <p14:cNvContentPartPr/>
                <p14:nvPr/>
              </p14:nvContentPartPr>
              <p14:xfrm>
                <a:off x="1789154" y="301984"/>
                <a:ext cx="98640" cy="208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1D2E523-3DE8-4113-AD4A-85039F1BF54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80154" y="293344"/>
                  <a:ext cx="116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87A1E75-A19C-436C-91A2-F379EA46E8BF}"/>
                    </a:ext>
                  </a:extLst>
                </p14:cNvPr>
                <p14:cNvContentPartPr/>
                <p14:nvPr/>
              </p14:nvContentPartPr>
              <p14:xfrm>
                <a:off x="1851434" y="245464"/>
                <a:ext cx="156960" cy="306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87A1E75-A19C-436C-91A2-F379EA46E8B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42794" y="236464"/>
                  <a:ext cx="1746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F2F9C35-C0F6-4A6D-812D-1454B3481A3C}"/>
                    </a:ext>
                  </a:extLst>
                </p14:cNvPr>
                <p14:cNvContentPartPr/>
                <p14:nvPr/>
              </p14:nvContentPartPr>
              <p14:xfrm>
                <a:off x="1656674" y="440224"/>
                <a:ext cx="350640" cy="57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F2F9C35-C0F6-4A6D-812D-1454B3481A3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47674" y="431224"/>
                  <a:ext cx="3682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CE02603-FD70-4B0F-A879-184AFCE4F400}"/>
                    </a:ext>
                  </a:extLst>
                </p14:cNvPr>
                <p14:cNvContentPartPr/>
                <p14:nvPr/>
              </p14:nvContentPartPr>
              <p14:xfrm>
                <a:off x="1682954" y="346624"/>
                <a:ext cx="317160" cy="46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CE02603-FD70-4B0F-A879-184AFCE4F40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74314" y="337984"/>
                  <a:ext cx="334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E766578-4DDF-4ADF-9DE0-05F25A35C626}"/>
                    </a:ext>
                  </a:extLst>
                </p14:cNvPr>
                <p14:cNvContentPartPr/>
                <p14:nvPr/>
              </p14:nvContentPartPr>
              <p14:xfrm>
                <a:off x="2139794" y="305584"/>
                <a:ext cx="182880" cy="281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E766578-4DDF-4ADF-9DE0-05F25A35C62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31154" y="296584"/>
                  <a:ext cx="2005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883A000-3F7E-4EB5-ADDA-AB6BC5F354B0}"/>
                    </a:ext>
                  </a:extLst>
                </p14:cNvPr>
                <p14:cNvContentPartPr/>
                <p14:nvPr/>
              </p14:nvContentPartPr>
              <p14:xfrm>
                <a:off x="2348234" y="291904"/>
                <a:ext cx="191160" cy="163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883A000-3F7E-4EB5-ADDA-AB6BC5F354B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39234" y="283264"/>
                  <a:ext cx="208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E7F0F6C-480F-423D-AE4A-3B229C06BDC4}"/>
                    </a:ext>
                  </a:extLst>
                </p14:cNvPr>
                <p14:cNvContentPartPr/>
                <p14:nvPr/>
              </p14:nvContentPartPr>
              <p14:xfrm>
                <a:off x="2446514" y="253024"/>
                <a:ext cx="163800" cy="359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E7F0F6C-480F-423D-AE4A-3B229C06BDC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37874" y="244384"/>
                  <a:ext cx="181440" cy="37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8B8BB57-83F7-41C6-8E7E-290603E805ED}"/>
              </a:ext>
            </a:extLst>
          </p:cNvPr>
          <p:cNvGrpSpPr/>
          <p:nvPr/>
        </p:nvGrpSpPr>
        <p:grpSpPr>
          <a:xfrm>
            <a:off x="2860154" y="414304"/>
            <a:ext cx="626760" cy="527040"/>
            <a:chOff x="2860154" y="414304"/>
            <a:chExt cx="626760" cy="5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8CF6685-B049-41E4-8649-19813EA61531}"/>
                    </a:ext>
                  </a:extLst>
                </p14:cNvPr>
                <p14:cNvContentPartPr/>
                <p14:nvPr/>
              </p14:nvContentPartPr>
              <p14:xfrm>
                <a:off x="2860154" y="571264"/>
                <a:ext cx="132840" cy="21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8CF6685-B049-41E4-8649-19813EA6153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51154" y="562264"/>
                  <a:ext cx="150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A1658D8-91FD-42A2-A879-6F71BBF060B1}"/>
                    </a:ext>
                  </a:extLst>
                </p14:cNvPr>
                <p14:cNvContentPartPr/>
                <p14:nvPr/>
              </p14:nvContentPartPr>
              <p14:xfrm>
                <a:off x="2949434" y="414304"/>
                <a:ext cx="242640" cy="179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A1658D8-91FD-42A2-A879-6F71BBF060B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40794" y="405304"/>
                  <a:ext cx="2602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AF9D087-0F05-439F-AC50-DA8B3926096A}"/>
                    </a:ext>
                  </a:extLst>
                </p14:cNvPr>
                <p14:cNvContentPartPr/>
                <p14:nvPr/>
              </p14:nvContentPartPr>
              <p14:xfrm>
                <a:off x="3190994" y="456064"/>
                <a:ext cx="235440" cy="485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AF9D087-0F05-439F-AC50-DA8B3926096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81994" y="447064"/>
                  <a:ext cx="25308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62455D2-5537-4094-9233-2C7D6DFDE60C}"/>
                    </a:ext>
                  </a:extLst>
                </p14:cNvPr>
                <p14:cNvContentPartPr/>
                <p14:nvPr/>
              </p14:nvContentPartPr>
              <p14:xfrm>
                <a:off x="3483674" y="595744"/>
                <a:ext cx="3240" cy="7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62455D2-5537-4094-9233-2C7D6DFDE60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74674" y="586744"/>
                  <a:ext cx="2088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B2B0AD6-4BFA-4364-94F0-26ECD3A07B6E}"/>
              </a:ext>
            </a:extLst>
          </p:cNvPr>
          <p:cNvGrpSpPr/>
          <p:nvPr/>
        </p:nvGrpSpPr>
        <p:grpSpPr>
          <a:xfrm>
            <a:off x="3748634" y="272464"/>
            <a:ext cx="816840" cy="289080"/>
            <a:chOff x="3748634" y="272464"/>
            <a:chExt cx="81684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8C7950C-A69F-4176-B3DB-F4FF7DC2C417}"/>
                    </a:ext>
                  </a:extLst>
                </p14:cNvPr>
                <p14:cNvContentPartPr/>
                <p14:nvPr/>
              </p14:nvContentPartPr>
              <p14:xfrm>
                <a:off x="3748634" y="292984"/>
                <a:ext cx="298080" cy="241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8C7950C-A69F-4176-B3DB-F4FF7DC2C41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39994" y="284344"/>
                  <a:ext cx="315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85B146B-F622-411C-8EAB-C15482F0A3F4}"/>
                    </a:ext>
                  </a:extLst>
                </p14:cNvPr>
                <p14:cNvContentPartPr/>
                <p14:nvPr/>
              </p14:nvContentPartPr>
              <p14:xfrm>
                <a:off x="4146434" y="305224"/>
                <a:ext cx="110160" cy="96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85B146B-F622-411C-8EAB-C15482F0A3F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37434" y="296584"/>
                  <a:ext cx="1278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5F0F1BC-9895-461C-AF8E-CB22D2B65E75}"/>
                    </a:ext>
                  </a:extLst>
                </p14:cNvPr>
                <p14:cNvContentPartPr/>
                <p14:nvPr/>
              </p14:nvContentPartPr>
              <p14:xfrm>
                <a:off x="4221314" y="272464"/>
                <a:ext cx="165240" cy="254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5F0F1BC-9895-461C-AF8E-CB22D2B65E7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12314" y="263824"/>
                  <a:ext cx="1828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6352BE5-4A4D-492B-9990-C46246D4F949}"/>
                    </a:ext>
                  </a:extLst>
                </p14:cNvPr>
                <p14:cNvContentPartPr/>
                <p14:nvPr/>
              </p14:nvContentPartPr>
              <p14:xfrm>
                <a:off x="4435514" y="272464"/>
                <a:ext cx="129960" cy="289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6352BE5-4A4D-492B-9990-C46246D4F94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426514" y="263824"/>
                  <a:ext cx="147600" cy="30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0984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STAT 50 Section 4.4 Continued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50 Section 4.4 Continued</dc:title>
  <dc:creator>Bill Fitch</dc:creator>
  <cp:lastModifiedBy>Bill Fitch</cp:lastModifiedBy>
  <cp:revision>7</cp:revision>
  <dcterms:created xsi:type="dcterms:W3CDTF">2021-03-11T19:49:03Z</dcterms:created>
  <dcterms:modified xsi:type="dcterms:W3CDTF">2021-03-11T23:46:51Z</dcterms:modified>
</cp:coreProperties>
</file>