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30" r:id="rId1"/>
  </p:sldMasterIdLst>
  <p:notesMasterIdLst>
    <p:notesMasterId r:id="rId27"/>
  </p:notesMasterIdLst>
  <p:handoutMasterIdLst>
    <p:handoutMasterId r:id="rId28"/>
  </p:handoutMasterIdLst>
  <p:sldIdLst>
    <p:sldId id="256" r:id="rId2"/>
    <p:sldId id="518" r:id="rId3"/>
    <p:sldId id="519" r:id="rId4"/>
    <p:sldId id="264" r:id="rId5"/>
    <p:sldId id="265" r:id="rId6"/>
    <p:sldId id="435" r:id="rId7"/>
    <p:sldId id="490" r:id="rId8"/>
    <p:sldId id="489" r:id="rId9"/>
    <p:sldId id="488" r:id="rId10"/>
    <p:sldId id="491" r:id="rId11"/>
    <p:sldId id="492" r:id="rId12"/>
    <p:sldId id="493" r:id="rId13"/>
    <p:sldId id="494" r:id="rId14"/>
    <p:sldId id="495" r:id="rId15"/>
    <p:sldId id="499" r:id="rId16"/>
    <p:sldId id="500" r:id="rId17"/>
    <p:sldId id="501" r:id="rId18"/>
    <p:sldId id="496" r:id="rId19"/>
    <p:sldId id="497" r:id="rId20"/>
    <p:sldId id="498" r:id="rId21"/>
    <p:sldId id="502" r:id="rId22"/>
    <p:sldId id="503" r:id="rId23"/>
    <p:sldId id="456" r:id="rId24"/>
    <p:sldId id="504" r:id="rId25"/>
    <p:sldId id="505" r:id="rId26"/>
  </p:sldIdLst>
  <p:sldSz cx="9144000" cy="6858000" type="screen4x3"/>
  <p:notesSz cx="6858000" cy="9144000"/>
  <p:defaultTextStyle>
    <a:defPPr>
      <a:defRPr lang="en-US"/>
    </a:defPPr>
    <a:lvl1pPr algn="ctr" rtl="0" fontAlgn="base">
      <a:lnSpc>
        <a:spcPct val="80000"/>
      </a:lnSpc>
      <a:spcBef>
        <a:spcPct val="20000"/>
      </a:spcBef>
      <a:spcAft>
        <a:spcPct val="0"/>
      </a:spcAft>
      <a:buClr>
        <a:srgbClr val="00563F"/>
      </a:buClr>
      <a:defRPr sz="3200" u="sng" kern="1200">
        <a:solidFill>
          <a:schemeClr val="accent2"/>
        </a:solidFill>
        <a:latin typeface="Arial" charset="0"/>
        <a:ea typeface="+mn-ea"/>
        <a:cs typeface="Arial" charset="0"/>
      </a:defRPr>
    </a:lvl1pPr>
    <a:lvl2pPr marL="457200" algn="ctr" rtl="0" fontAlgn="base">
      <a:lnSpc>
        <a:spcPct val="80000"/>
      </a:lnSpc>
      <a:spcBef>
        <a:spcPct val="20000"/>
      </a:spcBef>
      <a:spcAft>
        <a:spcPct val="0"/>
      </a:spcAft>
      <a:buClr>
        <a:srgbClr val="00563F"/>
      </a:buClr>
      <a:defRPr sz="3200" u="sng" kern="1200">
        <a:solidFill>
          <a:schemeClr val="accent2"/>
        </a:solidFill>
        <a:latin typeface="Arial" charset="0"/>
        <a:ea typeface="+mn-ea"/>
        <a:cs typeface="Arial" charset="0"/>
      </a:defRPr>
    </a:lvl2pPr>
    <a:lvl3pPr marL="914400" algn="ctr" rtl="0" fontAlgn="base">
      <a:lnSpc>
        <a:spcPct val="80000"/>
      </a:lnSpc>
      <a:spcBef>
        <a:spcPct val="20000"/>
      </a:spcBef>
      <a:spcAft>
        <a:spcPct val="0"/>
      </a:spcAft>
      <a:buClr>
        <a:srgbClr val="00563F"/>
      </a:buClr>
      <a:defRPr sz="3200" u="sng" kern="1200">
        <a:solidFill>
          <a:schemeClr val="accent2"/>
        </a:solidFill>
        <a:latin typeface="Arial" charset="0"/>
        <a:ea typeface="+mn-ea"/>
        <a:cs typeface="Arial" charset="0"/>
      </a:defRPr>
    </a:lvl3pPr>
    <a:lvl4pPr marL="1371600" algn="ctr" rtl="0" fontAlgn="base">
      <a:lnSpc>
        <a:spcPct val="80000"/>
      </a:lnSpc>
      <a:spcBef>
        <a:spcPct val="20000"/>
      </a:spcBef>
      <a:spcAft>
        <a:spcPct val="0"/>
      </a:spcAft>
      <a:buClr>
        <a:srgbClr val="00563F"/>
      </a:buClr>
      <a:defRPr sz="3200" u="sng" kern="1200">
        <a:solidFill>
          <a:schemeClr val="accent2"/>
        </a:solidFill>
        <a:latin typeface="Arial" charset="0"/>
        <a:ea typeface="+mn-ea"/>
        <a:cs typeface="Arial" charset="0"/>
      </a:defRPr>
    </a:lvl4pPr>
    <a:lvl5pPr marL="1828800" algn="ctr" rtl="0" fontAlgn="base">
      <a:lnSpc>
        <a:spcPct val="80000"/>
      </a:lnSpc>
      <a:spcBef>
        <a:spcPct val="20000"/>
      </a:spcBef>
      <a:spcAft>
        <a:spcPct val="0"/>
      </a:spcAft>
      <a:buClr>
        <a:srgbClr val="00563F"/>
      </a:buClr>
      <a:defRPr sz="3200" u="sng" kern="1200">
        <a:solidFill>
          <a:schemeClr val="accent2"/>
        </a:solidFill>
        <a:latin typeface="Arial" charset="0"/>
        <a:ea typeface="+mn-ea"/>
        <a:cs typeface="Arial" charset="0"/>
      </a:defRPr>
    </a:lvl5pPr>
    <a:lvl6pPr marL="2286000" algn="l" defTabSz="914400" rtl="0" eaLnBrk="1" latinLnBrk="0" hangingPunct="1">
      <a:defRPr sz="3200" u="sng" kern="1200">
        <a:solidFill>
          <a:schemeClr val="accent2"/>
        </a:solidFill>
        <a:latin typeface="Arial" charset="0"/>
        <a:ea typeface="+mn-ea"/>
        <a:cs typeface="Arial" charset="0"/>
      </a:defRPr>
    </a:lvl6pPr>
    <a:lvl7pPr marL="2743200" algn="l" defTabSz="914400" rtl="0" eaLnBrk="1" latinLnBrk="0" hangingPunct="1">
      <a:defRPr sz="3200" u="sng" kern="1200">
        <a:solidFill>
          <a:schemeClr val="accent2"/>
        </a:solidFill>
        <a:latin typeface="Arial" charset="0"/>
        <a:ea typeface="+mn-ea"/>
        <a:cs typeface="Arial" charset="0"/>
      </a:defRPr>
    </a:lvl7pPr>
    <a:lvl8pPr marL="3200400" algn="l" defTabSz="914400" rtl="0" eaLnBrk="1" latinLnBrk="0" hangingPunct="1">
      <a:defRPr sz="3200" u="sng" kern="1200">
        <a:solidFill>
          <a:schemeClr val="accent2"/>
        </a:solidFill>
        <a:latin typeface="Arial" charset="0"/>
        <a:ea typeface="+mn-ea"/>
        <a:cs typeface="Arial" charset="0"/>
      </a:defRPr>
    </a:lvl8pPr>
    <a:lvl9pPr marL="3657600" algn="l" defTabSz="914400" rtl="0" eaLnBrk="1" latinLnBrk="0" hangingPunct="1">
      <a:defRPr sz="3200" u="sng" kern="1200">
        <a:solidFill>
          <a:schemeClr val="accent2"/>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303030"/>
    <a:srgbClr val="202020"/>
    <a:srgbClr val="002040"/>
    <a:srgbClr val="4060A0"/>
    <a:srgbClr val="402040"/>
    <a:srgbClr val="804080"/>
    <a:srgbClr val="002060"/>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9467" autoAdjust="0"/>
  </p:normalViewPr>
  <p:slideViewPr>
    <p:cSldViewPr>
      <p:cViewPr varScale="1">
        <p:scale>
          <a:sx n="72" d="100"/>
          <a:sy n="72" d="100"/>
        </p:scale>
        <p:origin x="1013" y="62"/>
      </p:cViewPr>
      <p:guideLst>
        <p:guide orient="horz" pos="2160"/>
        <p:guide pos="2880"/>
      </p:guideLst>
    </p:cSldViewPr>
  </p:slideViewPr>
  <p:outlineViewPr>
    <p:cViewPr>
      <p:scale>
        <a:sx n="33" d="100"/>
        <a:sy n="33" d="100"/>
      </p:scale>
      <p:origin x="24" y="20586"/>
    </p:cViewPr>
    <p:sldLst>
      <p:sld r:id="rId1" collapse="1"/>
    </p:sldLst>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6" d="100"/>
          <a:sy n="56" d="100"/>
        </p:scale>
        <p:origin x="-2874" y="-84"/>
      </p:cViewPr>
      <p:guideLst>
        <p:guide orient="horz" pos="2880"/>
        <p:guide pos="2160"/>
      </p:guideLst>
    </p:cSldViewPr>
  </p:notes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723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lnSpc>
                <a:spcPct val="100000"/>
              </a:lnSpc>
              <a:spcBef>
                <a:spcPct val="0"/>
              </a:spcBef>
              <a:buClrTx/>
              <a:defRPr sz="1200" u="none" smtClean="0">
                <a:solidFill>
                  <a:schemeClr val="tx1"/>
                </a:solidFill>
              </a:defRPr>
            </a:lvl1pPr>
          </a:lstStyle>
          <a:p>
            <a:pPr>
              <a:defRPr/>
            </a:pPr>
            <a:endParaRPr lang="en-US"/>
          </a:p>
        </p:txBody>
      </p:sp>
      <p:sp>
        <p:nvSpPr>
          <p:cNvPr id="1247232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buClrTx/>
              <a:defRPr sz="1200" u="none" smtClean="0">
                <a:solidFill>
                  <a:schemeClr val="tx1"/>
                </a:solidFill>
              </a:defRPr>
            </a:lvl1pPr>
          </a:lstStyle>
          <a:p>
            <a:pPr>
              <a:defRPr/>
            </a:pPr>
            <a:endParaRPr lang="en-US"/>
          </a:p>
        </p:txBody>
      </p:sp>
      <p:sp>
        <p:nvSpPr>
          <p:cNvPr id="1247232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lnSpc>
                <a:spcPct val="100000"/>
              </a:lnSpc>
              <a:spcBef>
                <a:spcPct val="0"/>
              </a:spcBef>
              <a:buClrTx/>
              <a:defRPr sz="1200" u="none" smtClean="0">
                <a:solidFill>
                  <a:schemeClr val="tx1"/>
                </a:solidFill>
              </a:defRPr>
            </a:lvl1pPr>
          </a:lstStyle>
          <a:p>
            <a:pPr>
              <a:defRPr/>
            </a:pPr>
            <a:endParaRPr lang="en-US"/>
          </a:p>
        </p:txBody>
      </p:sp>
      <p:sp>
        <p:nvSpPr>
          <p:cNvPr id="1247232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Bef>
                <a:spcPct val="0"/>
              </a:spcBef>
              <a:buClrTx/>
              <a:defRPr sz="1200" u="none" smtClean="0">
                <a:solidFill>
                  <a:schemeClr val="tx1"/>
                </a:solidFill>
              </a:defRPr>
            </a:lvl1pPr>
          </a:lstStyle>
          <a:p>
            <a:pPr>
              <a:defRPr/>
            </a:pPr>
            <a:fld id="{CF899DB8-4989-42D3-A843-53CAE2D726CC}" type="slidenum">
              <a:rPr lang="en-US"/>
              <a:pPr>
                <a:defRPr/>
              </a:pPr>
              <a:t>‹#›</a:t>
            </a:fld>
            <a:endParaRPr lang="en-US"/>
          </a:p>
        </p:txBody>
      </p:sp>
    </p:spTree>
    <p:extLst>
      <p:ext uri="{BB962C8B-B14F-4D97-AF65-F5344CB8AC3E}">
        <p14:creationId xmlns:p14="http://schemas.microsoft.com/office/powerpoint/2010/main" val="36439713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lnSpc>
                <a:spcPct val="100000"/>
              </a:lnSpc>
              <a:spcBef>
                <a:spcPct val="0"/>
              </a:spcBef>
              <a:buClrTx/>
              <a:defRPr sz="1200" u="none" smtClean="0">
                <a:solidFill>
                  <a:schemeClr val="tx1"/>
                </a:solidFill>
              </a:defRPr>
            </a:lvl1pPr>
          </a:lstStyle>
          <a:p>
            <a:pPr>
              <a:defRPr/>
            </a:pPr>
            <a:endParaRPr lang="en-US"/>
          </a:p>
        </p:txBody>
      </p:sp>
      <p:sp>
        <p:nvSpPr>
          <p:cNvPr id="717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buClrTx/>
              <a:defRPr sz="1200" u="none" smtClean="0">
                <a:solidFill>
                  <a:schemeClr val="tx1"/>
                </a:solidFill>
              </a:defRPr>
            </a:lvl1pPr>
          </a:lstStyle>
          <a:p>
            <a:pPr>
              <a:defRPr/>
            </a:pPr>
            <a:endParaRPr lang="en-US"/>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lnSpc>
                <a:spcPct val="100000"/>
              </a:lnSpc>
              <a:spcBef>
                <a:spcPct val="0"/>
              </a:spcBef>
              <a:buClrTx/>
              <a:defRPr sz="1200" u="none" smtClean="0">
                <a:solidFill>
                  <a:schemeClr val="tx1"/>
                </a:solidFill>
              </a:defRPr>
            </a:lvl1pPr>
          </a:lstStyle>
          <a:p>
            <a:pPr>
              <a:defRPr/>
            </a:pPr>
            <a:endParaRPr 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Bef>
                <a:spcPct val="0"/>
              </a:spcBef>
              <a:buClrTx/>
              <a:defRPr sz="1200" u="none" smtClean="0">
                <a:solidFill>
                  <a:schemeClr val="tx1"/>
                </a:solidFill>
              </a:defRPr>
            </a:lvl1pPr>
          </a:lstStyle>
          <a:p>
            <a:pPr>
              <a:defRPr/>
            </a:pPr>
            <a:fld id="{76AA185E-406B-4E5A-AA6C-E6AC194FE13A}" type="slidenum">
              <a:rPr lang="en-US"/>
              <a:pPr>
                <a:defRPr/>
              </a:pPr>
              <a:t>‹#›</a:t>
            </a:fld>
            <a:endParaRPr lang="en-US"/>
          </a:p>
        </p:txBody>
      </p:sp>
    </p:spTree>
    <p:extLst>
      <p:ext uri="{BB962C8B-B14F-4D97-AF65-F5344CB8AC3E}">
        <p14:creationId xmlns:p14="http://schemas.microsoft.com/office/powerpoint/2010/main" val="33414207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76CD65-3E9A-42CF-878E-D41CAEB69031}" type="slidenum">
              <a:rPr lang="en-US"/>
              <a:pPr/>
              <a:t>1</a:t>
            </a:fld>
            <a:endParaRPr lang="en-US"/>
          </a:p>
        </p:txBody>
      </p:sp>
      <p:sp>
        <p:nvSpPr>
          <p:cNvPr id="7865346" name="Rectangle 2"/>
          <p:cNvSpPr>
            <a:spLocks noGrp="1" noRot="1" noChangeAspect="1" noChangeArrowheads="1" noTextEdit="1"/>
          </p:cNvSpPr>
          <p:nvPr>
            <p:ph type="sldImg"/>
          </p:nvPr>
        </p:nvSpPr>
        <p:spPr>
          <a:xfrm>
            <a:off x="1265238" y="727075"/>
            <a:ext cx="4783137" cy="3586163"/>
          </a:xfrm>
          <a:ln/>
        </p:spPr>
      </p:sp>
      <p:sp>
        <p:nvSpPr>
          <p:cNvPr id="7865347" name="Rectangle 3"/>
          <p:cNvSpPr>
            <a:spLocks noGrp="1" noChangeArrowheads="1"/>
          </p:cNvSpPr>
          <p:nvPr>
            <p:ph type="body" idx="1"/>
          </p:nvPr>
        </p:nvSpPr>
        <p:spPr>
          <a:xfrm>
            <a:off x="973668" y="4558904"/>
            <a:ext cx="5366173" cy="4320540"/>
          </a:xfrm>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C3EA6A-5299-4299-A3AB-524E10FC3A81}" type="slidenum">
              <a:rPr lang="en-US"/>
              <a:pPr/>
              <a:t>10</a:t>
            </a:fld>
            <a:endParaRPr lang="en-US"/>
          </a:p>
        </p:txBody>
      </p:sp>
      <p:sp>
        <p:nvSpPr>
          <p:cNvPr id="11278338" name="Rectangle 2"/>
          <p:cNvSpPr>
            <a:spLocks noGrp="1" noRot="1" noChangeAspect="1" noChangeArrowheads="1" noTextEdit="1"/>
          </p:cNvSpPr>
          <p:nvPr>
            <p:ph type="sldImg"/>
          </p:nvPr>
        </p:nvSpPr>
        <p:spPr>
          <a:ln/>
        </p:spPr>
      </p:sp>
      <p:sp>
        <p:nvSpPr>
          <p:cNvPr id="1127833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825012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C3EA6A-5299-4299-A3AB-524E10FC3A81}" type="slidenum">
              <a:rPr lang="en-US"/>
              <a:pPr/>
              <a:t>11</a:t>
            </a:fld>
            <a:endParaRPr lang="en-US"/>
          </a:p>
        </p:txBody>
      </p:sp>
      <p:sp>
        <p:nvSpPr>
          <p:cNvPr id="11278338" name="Rectangle 2"/>
          <p:cNvSpPr>
            <a:spLocks noGrp="1" noRot="1" noChangeAspect="1" noChangeArrowheads="1" noTextEdit="1"/>
          </p:cNvSpPr>
          <p:nvPr>
            <p:ph type="sldImg"/>
          </p:nvPr>
        </p:nvSpPr>
        <p:spPr>
          <a:ln/>
        </p:spPr>
      </p:sp>
      <p:sp>
        <p:nvSpPr>
          <p:cNvPr id="1127833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946654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C3EA6A-5299-4299-A3AB-524E10FC3A81}" type="slidenum">
              <a:rPr lang="en-US"/>
              <a:pPr/>
              <a:t>12</a:t>
            </a:fld>
            <a:endParaRPr lang="en-US"/>
          </a:p>
        </p:txBody>
      </p:sp>
      <p:sp>
        <p:nvSpPr>
          <p:cNvPr id="11278338" name="Rectangle 2"/>
          <p:cNvSpPr>
            <a:spLocks noGrp="1" noRot="1" noChangeAspect="1" noChangeArrowheads="1" noTextEdit="1"/>
          </p:cNvSpPr>
          <p:nvPr>
            <p:ph type="sldImg"/>
          </p:nvPr>
        </p:nvSpPr>
        <p:spPr>
          <a:ln/>
        </p:spPr>
      </p:sp>
      <p:sp>
        <p:nvSpPr>
          <p:cNvPr id="1127833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274522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C3EA6A-5299-4299-A3AB-524E10FC3A81}" type="slidenum">
              <a:rPr lang="en-US"/>
              <a:pPr/>
              <a:t>13</a:t>
            </a:fld>
            <a:endParaRPr lang="en-US"/>
          </a:p>
        </p:txBody>
      </p:sp>
      <p:sp>
        <p:nvSpPr>
          <p:cNvPr id="11278338" name="Rectangle 2"/>
          <p:cNvSpPr>
            <a:spLocks noGrp="1" noRot="1" noChangeAspect="1" noChangeArrowheads="1" noTextEdit="1"/>
          </p:cNvSpPr>
          <p:nvPr>
            <p:ph type="sldImg"/>
          </p:nvPr>
        </p:nvSpPr>
        <p:spPr>
          <a:ln/>
        </p:spPr>
      </p:sp>
      <p:sp>
        <p:nvSpPr>
          <p:cNvPr id="1127833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2982586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C3EA6A-5299-4299-A3AB-524E10FC3A81}" type="slidenum">
              <a:rPr lang="en-US"/>
              <a:pPr/>
              <a:t>14</a:t>
            </a:fld>
            <a:endParaRPr lang="en-US"/>
          </a:p>
        </p:txBody>
      </p:sp>
      <p:sp>
        <p:nvSpPr>
          <p:cNvPr id="11278338" name="Rectangle 2"/>
          <p:cNvSpPr>
            <a:spLocks noGrp="1" noRot="1" noChangeAspect="1" noChangeArrowheads="1" noTextEdit="1"/>
          </p:cNvSpPr>
          <p:nvPr>
            <p:ph type="sldImg"/>
          </p:nvPr>
        </p:nvSpPr>
        <p:spPr>
          <a:ln/>
        </p:spPr>
      </p:sp>
      <p:sp>
        <p:nvSpPr>
          <p:cNvPr id="1127833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170159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C3EA6A-5299-4299-A3AB-524E10FC3A81}" type="slidenum">
              <a:rPr lang="en-US"/>
              <a:pPr/>
              <a:t>15</a:t>
            </a:fld>
            <a:endParaRPr lang="en-US"/>
          </a:p>
        </p:txBody>
      </p:sp>
      <p:sp>
        <p:nvSpPr>
          <p:cNvPr id="11278338" name="Rectangle 2"/>
          <p:cNvSpPr>
            <a:spLocks noGrp="1" noRot="1" noChangeAspect="1" noChangeArrowheads="1" noTextEdit="1"/>
          </p:cNvSpPr>
          <p:nvPr>
            <p:ph type="sldImg"/>
          </p:nvPr>
        </p:nvSpPr>
        <p:spPr>
          <a:ln/>
        </p:spPr>
      </p:sp>
      <p:sp>
        <p:nvSpPr>
          <p:cNvPr id="1127833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765541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C3EA6A-5299-4299-A3AB-524E10FC3A81}" type="slidenum">
              <a:rPr lang="en-US"/>
              <a:pPr/>
              <a:t>16</a:t>
            </a:fld>
            <a:endParaRPr lang="en-US"/>
          </a:p>
        </p:txBody>
      </p:sp>
      <p:sp>
        <p:nvSpPr>
          <p:cNvPr id="11278338" name="Rectangle 2"/>
          <p:cNvSpPr>
            <a:spLocks noGrp="1" noRot="1" noChangeAspect="1" noChangeArrowheads="1" noTextEdit="1"/>
          </p:cNvSpPr>
          <p:nvPr>
            <p:ph type="sldImg"/>
          </p:nvPr>
        </p:nvSpPr>
        <p:spPr>
          <a:ln/>
        </p:spPr>
      </p:sp>
      <p:sp>
        <p:nvSpPr>
          <p:cNvPr id="1127833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0254957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C3EA6A-5299-4299-A3AB-524E10FC3A81}" type="slidenum">
              <a:rPr lang="en-US"/>
              <a:pPr/>
              <a:t>17</a:t>
            </a:fld>
            <a:endParaRPr lang="en-US"/>
          </a:p>
        </p:txBody>
      </p:sp>
      <p:sp>
        <p:nvSpPr>
          <p:cNvPr id="11278338" name="Rectangle 2"/>
          <p:cNvSpPr>
            <a:spLocks noGrp="1" noRot="1" noChangeAspect="1" noChangeArrowheads="1" noTextEdit="1"/>
          </p:cNvSpPr>
          <p:nvPr>
            <p:ph type="sldImg"/>
          </p:nvPr>
        </p:nvSpPr>
        <p:spPr>
          <a:ln/>
        </p:spPr>
      </p:sp>
      <p:sp>
        <p:nvSpPr>
          <p:cNvPr id="1127833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8139084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C3EA6A-5299-4299-A3AB-524E10FC3A81}" type="slidenum">
              <a:rPr lang="en-US"/>
              <a:pPr/>
              <a:t>18</a:t>
            </a:fld>
            <a:endParaRPr lang="en-US"/>
          </a:p>
        </p:txBody>
      </p:sp>
      <p:sp>
        <p:nvSpPr>
          <p:cNvPr id="11278338" name="Rectangle 2"/>
          <p:cNvSpPr>
            <a:spLocks noGrp="1" noRot="1" noChangeAspect="1" noChangeArrowheads="1" noTextEdit="1"/>
          </p:cNvSpPr>
          <p:nvPr>
            <p:ph type="sldImg"/>
          </p:nvPr>
        </p:nvSpPr>
        <p:spPr>
          <a:ln/>
        </p:spPr>
      </p:sp>
      <p:sp>
        <p:nvSpPr>
          <p:cNvPr id="1127833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377984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C3EA6A-5299-4299-A3AB-524E10FC3A81}" type="slidenum">
              <a:rPr lang="en-US"/>
              <a:pPr/>
              <a:t>19</a:t>
            </a:fld>
            <a:endParaRPr lang="en-US"/>
          </a:p>
        </p:txBody>
      </p:sp>
      <p:sp>
        <p:nvSpPr>
          <p:cNvPr id="11278338" name="Rectangle 2"/>
          <p:cNvSpPr>
            <a:spLocks noGrp="1" noRot="1" noChangeAspect="1" noChangeArrowheads="1" noTextEdit="1"/>
          </p:cNvSpPr>
          <p:nvPr>
            <p:ph type="sldImg"/>
          </p:nvPr>
        </p:nvSpPr>
        <p:spPr>
          <a:ln/>
        </p:spPr>
      </p:sp>
      <p:sp>
        <p:nvSpPr>
          <p:cNvPr id="1127833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943623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C3EA6A-5299-4299-A3AB-524E10FC3A81}" type="slidenum">
              <a:rPr lang="en-US"/>
              <a:pPr/>
              <a:t>2</a:t>
            </a:fld>
            <a:endParaRPr lang="en-US"/>
          </a:p>
        </p:txBody>
      </p:sp>
      <p:sp>
        <p:nvSpPr>
          <p:cNvPr id="11278338" name="Rectangle 2"/>
          <p:cNvSpPr>
            <a:spLocks noGrp="1" noRot="1" noChangeAspect="1" noChangeArrowheads="1" noTextEdit="1"/>
          </p:cNvSpPr>
          <p:nvPr>
            <p:ph type="sldImg"/>
          </p:nvPr>
        </p:nvSpPr>
        <p:spPr>
          <a:ln/>
        </p:spPr>
      </p:sp>
      <p:sp>
        <p:nvSpPr>
          <p:cNvPr id="1127833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328925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C3EA6A-5299-4299-A3AB-524E10FC3A81}" type="slidenum">
              <a:rPr lang="en-US"/>
              <a:pPr/>
              <a:t>20</a:t>
            </a:fld>
            <a:endParaRPr lang="en-US"/>
          </a:p>
        </p:txBody>
      </p:sp>
      <p:sp>
        <p:nvSpPr>
          <p:cNvPr id="11278338" name="Rectangle 2"/>
          <p:cNvSpPr>
            <a:spLocks noGrp="1" noRot="1" noChangeAspect="1" noChangeArrowheads="1" noTextEdit="1"/>
          </p:cNvSpPr>
          <p:nvPr>
            <p:ph type="sldImg"/>
          </p:nvPr>
        </p:nvSpPr>
        <p:spPr>
          <a:ln/>
        </p:spPr>
      </p:sp>
      <p:sp>
        <p:nvSpPr>
          <p:cNvPr id="1127833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1980653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C3EA6A-5299-4299-A3AB-524E10FC3A81}" type="slidenum">
              <a:rPr lang="en-US"/>
              <a:pPr/>
              <a:t>21</a:t>
            </a:fld>
            <a:endParaRPr lang="en-US"/>
          </a:p>
        </p:txBody>
      </p:sp>
      <p:sp>
        <p:nvSpPr>
          <p:cNvPr id="11278338" name="Rectangle 2"/>
          <p:cNvSpPr>
            <a:spLocks noGrp="1" noRot="1" noChangeAspect="1" noChangeArrowheads="1" noTextEdit="1"/>
          </p:cNvSpPr>
          <p:nvPr>
            <p:ph type="sldImg"/>
          </p:nvPr>
        </p:nvSpPr>
        <p:spPr>
          <a:ln/>
        </p:spPr>
      </p:sp>
      <p:sp>
        <p:nvSpPr>
          <p:cNvPr id="1127833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5475536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C3EA6A-5299-4299-A3AB-524E10FC3A81}" type="slidenum">
              <a:rPr lang="en-US"/>
              <a:pPr/>
              <a:t>22</a:t>
            </a:fld>
            <a:endParaRPr lang="en-US"/>
          </a:p>
        </p:txBody>
      </p:sp>
      <p:sp>
        <p:nvSpPr>
          <p:cNvPr id="11278338" name="Rectangle 2"/>
          <p:cNvSpPr>
            <a:spLocks noGrp="1" noRot="1" noChangeAspect="1" noChangeArrowheads="1" noTextEdit="1"/>
          </p:cNvSpPr>
          <p:nvPr>
            <p:ph type="sldImg"/>
          </p:nvPr>
        </p:nvSpPr>
        <p:spPr>
          <a:ln/>
        </p:spPr>
      </p:sp>
      <p:sp>
        <p:nvSpPr>
          <p:cNvPr id="1127833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2766513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C3EA6A-5299-4299-A3AB-524E10FC3A81}" type="slidenum">
              <a:rPr lang="en-US"/>
              <a:pPr/>
              <a:t>23</a:t>
            </a:fld>
            <a:endParaRPr lang="en-US"/>
          </a:p>
        </p:txBody>
      </p:sp>
      <p:sp>
        <p:nvSpPr>
          <p:cNvPr id="11278338" name="Rectangle 2"/>
          <p:cNvSpPr>
            <a:spLocks noGrp="1" noRot="1" noChangeAspect="1" noChangeArrowheads="1" noTextEdit="1"/>
          </p:cNvSpPr>
          <p:nvPr>
            <p:ph type="sldImg"/>
          </p:nvPr>
        </p:nvSpPr>
        <p:spPr>
          <a:ln/>
        </p:spPr>
      </p:sp>
      <p:sp>
        <p:nvSpPr>
          <p:cNvPr id="1127833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1982313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C3EA6A-5299-4299-A3AB-524E10FC3A81}" type="slidenum">
              <a:rPr lang="en-US"/>
              <a:pPr/>
              <a:t>24</a:t>
            </a:fld>
            <a:endParaRPr lang="en-US"/>
          </a:p>
        </p:txBody>
      </p:sp>
      <p:sp>
        <p:nvSpPr>
          <p:cNvPr id="11278338" name="Rectangle 2"/>
          <p:cNvSpPr>
            <a:spLocks noGrp="1" noRot="1" noChangeAspect="1" noChangeArrowheads="1" noTextEdit="1"/>
          </p:cNvSpPr>
          <p:nvPr>
            <p:ph type="sldImg"/>
          </p:nvPr>
        </p:nvSpPr>
        <p:spPr>
          <a:ln/>
        </p:spPr>
      </p:sp>
      <p:sp>
        <p:nvSpPr>
          <p:cNvPr id="1127833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1564316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C3EA6A-5299-4299-A3AB-524E10FC3A81}" type="slidenum">
              <a:rPr lang="en-US"/>
              <a:pPr/>
              <a:t>25</a:t>
            </a:fld>
            <a:endParaRPr lang="en-US"/>
          </a:p>
        </p:txBody>
      </p:sp>
      <p:sp>
        <p:nvSpPr>
          <p:cNvPr id="11278338" name="Rectangle 2"/>
          <p:cNvSpPr>
            <a:spLocks noGrp="1" noRot="1" noChangeAspect="1" noChangeArrowheads="1" noTextEdit="1"/>
          </p:cNvSpPr>
          <p:nvPr>
            <p:ph type="sldImg"/>
          </p:nvPr>
        </p:nvSpPr>
        <p:spPr>
          <a:ln/>
        </p:spPr>
      </p:sp>
      <p:sp>
        <p:nvSpPr>
          <p:cNvPr id="1127833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582907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C3EA6A-5299-4299-A3AB-524E10FC3A81}" type="slidenum">
              <a:rPr lang="en-US"/>
              <a:pPr/>
              <a:t>3</a:t>
            </a:fld>
            <a:endParaRPr lang="en-US"/>
          </a:p>
        </p:txBody>
      </p:sp>
      <p:sp>
        <p:nvSpPr>
          <p:cNvPr id="11278338" name="Rectangle 2"/>
          <p:cNvSpPr>
            <a:spLocks noGrp="1" noRot="1" noChangeAspect="1" noChangeArrowheads="1" noTextEdit="1"/>
          </p:cNvSpPr>
          <p:nvPr>
            <p:ph type="sldImg"/>
          </p:nvPr>
        </p:nvSpPr>
        <p:spPr>
          <a:ln/>
        </p:spPr>
      </p:sp>
      <p:sp>
        <p:nvSpPr>
          <p:cNvPr id="1127833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198231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5D8E7C-8CA6-483C-95B7-5C798156A26F}" type="slidenum">
              <a:rPr lang="en-US"/>
              <a:pPr/>
              <a:t>4</a:t>
            </a:fld>
            <a:endParaRPr lang="en-US"/>
          </a:p>
        </p:txBody>
      </p:sp>
      <p:sp>
        <p:nvSpPr>
          <p:cNvPr id="11280386" name="Rectangle 2"/>
          <p:cNvSpPr>
            <a:spLocks noGrp="1" noRot="1" noChangeAspect="1" noChangeArrowheads="1" noTextEdit="1"/>
          </p:cNvSpPr>
          <p:nvPr>
            <p:ph type="sldImg"/>
          </p:nvPr>
        </p:nvSpPr>
        <p:spPr>
          <a:ln/>
        </p:spPr>
      </p:sp>
      <p:sp>
        <p:nvSpPr>
          <p:cNvPr id="1128038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ED0D2B-C7E1-4B56-8838-86911B0FDD53}" type="slidenum">
              <a:rPr lang="en-US"/>
              <a:pPr/>
              <a:t>5</a:t>
            </a:fld>
            <a:endParaRPr lang="en-US"/>
          </a:p>
        </p:txBody>
      </p:sp>
      <p:sp>
        <p:nvSpPr>
          <p:cNvPr id="11282434" name="Rectangle 2"/>
          <p:cNvSpPr>
            <a:spLocks noGrp="1" noRot="1" noChangeAspect="1" noChangeArrowheads="1" noTextEdit="1"/>
          </p:cNvSpPr>
          <p:nvPr>
            <p:ph type="sldImg"/>
          </p:nvPr>
        </p:nvSpPr>
        <p:spPr>
          <a:ln/>
        </p:spPr>
      </p:sp>
      <p:sp>
        <p:nvSpPr>
          <p:cNvPr id="1128243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ED0D2B-C7E1-4B56-8838-86911B0FDD53}" type="slidenum">
              <a:rPr lang="en-US"/>
              <a:pPr/>
              <a:t>6</a:t>
            </a:fld>
            <a:endParaRPr lang="en-US"/>
          </a:p>
        </p:txBody>
      </p:sp>
      <p:sp>
        <p:nvSpPr>
          <p:cNvPr id="11282434" name="Rectangle 2"/>
          <p:cNvSpPr>
            <a:spLocks noGrp="1" noRot="1" noChangeAspect="1" noChangeArrowheads="1" noTextEdit="1"/>
          </p:cNvSpPr>
          <p:nvPr>
            <p:ph type="sldImg"/>
          </p:nvPr>
        </p:nvSpPr>
        <p:spPr>
          <a:ln/>
        </p:spPr>
      </p:sp>
      <p:sp>
        <p:nvSpPr>
          <p:cNvPr id="112824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103552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C3EA6A-5299-4299-A3AB-524E10FC3A81}" type="slidenum">
              <a:rPr lang="en-US"/>
              <a:pPr/>
              <a:t>7</a:t>
            </a:fld>
            <a:endParaRPr lang="en-US"/>
          </a:p>
        </p:txBody>
      </p:sp>
      <p:sp>
        <p:nvSpPr>
          <p:cNvPr id="11278338" name="Rectangle 2"/>
          <p:cNvSpPr>
            <a:spLocks noGrp="1" noRot="1" noChangeAspect="1" noChangeArrowheads="1" noTextEdit="1"/>
          </p:cNvSpPr>
          <p:nvPr>
            <p:ph type="sldImg"/>
          </p:nvPr>
        </p:nvSpPr>
        <p:spPr>
          <a:ln/>
        </p:spPr>
      </p:sp>
      <p:sp>
        <p:nvSpPr>
          <p:cNvPr id="1127833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254609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C3EA6A-5299-4299-A3AB-524E10FC3A81}" type="slidenum">
              <a:rPr lang="en-US"/>
              <a:pPr/>
              <a:t>8</a:t>
            </a:fld>
            <a:endParaRPr lang="en-US"/>
          </a:p>
        </p:txBody>
      </p:sp>
      <p:sp>
        <p:nvSpPr>
          <p:cNvPr id="11278338" name="Rectangle 2"/>
          <p:cNvSpPr>
            <a:spLocks noGrp="1" noRot="1" noChangeAspect="1" noChangeArrowheads="1" noTextEdit="1"/>
          </p:cNvSpPr>
          <p:nvPr>
            <p:ph type="sldImg"/>
          </p:nvPr>
        </p:nvSpPr>
        <p:spPr>
          <a:ln/>
        </p:spPr>
      </p:sp>
      <p:sp>
        <p:nvSpPr>
          <p:cNvPr id="1127833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948121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C3EA6A-5299-4299-A3AB-524E10FC3A81}" type="slidenum">
              <a:rPr lang="en-US"/>
              <a:pPr/>
              <a:t>9</a:t>
            </a:fld>
            <a:endParaRPr lang="en-US"/>
          </a:p>
        </p:txBody>
      </p:sp>
      <p:sp>
        <p:nvSpPr>
          <p:cNvPr id="11278338" name="Rectangle 2"/>
          <p:cNvSpPr>
            <a:spLocks noGrp="1" noRot="1" noChangeAspect="1" noChangeArrowheads="1" noTextEdit="1"/>
          </p:cNvSpPr>
          <p:nvPr>
            <p:ph type="sldImg"/>
          </p:nvPr>
        </p:nvSpPr>
        <p:spPr>
          <a:ln/>
        </p:spPr>
      </p:sp>
      <p:sp>
        <p:nvSpPr>
          <p:cNvPr id="1127833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32892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a:off x="0" y="1714500"/>
            <a:ext cx="9144000" cy="3416300"/>
          </a:xfrm>
          <a:prstGeom prst="rect">
            <a:avLst/>
          </a:prstGeom>
          <a:gradFill rotWithShape="1">
            <a:gsLst>
              <a:gs pos="0">
                <a:schemeClr val="tx2">
                  <a:lumMod val="50000"/>
                </a:schemeClr>
              </a:gs>
              <a:gs pos="50000">
                <a:schemeClr val="tx2"/>
              </a:gs>
              <a:gs pos="100000">
                <a:schemeClr val="tx2">
                  <a:lumMod val="50000"/>
                </a:schemeClr>
              </a:gs>
            </a:gsLst>
            <a:lin ang="5400000" scaled="1"/>
          </a:gradFill>
          <a:ln>
            <a:noFill/>
          </a:ln>
          <a:effectLst/>
        </p:spPr>
        <p:txBody>
          <a:bodyPr lIns="0" rIns="0" anchor="ctr">
            <a:normAutofit/>
          </a:bodyPr>
          <a:lstStyle/>
          <a:p>
            <a:pPr>
              <a:lnSpc>
                <a:spcPct val="100000"/>
              </a:lnSpc>
              <a:buFont typeface="Wingdings" pitchFamily="2" charset="2"/>
              <a:buNone/>
            </a:pPr>
            <a:endParaRPr lang="en-US" u="none">
              <a:solidFill>
                <a:schemeClr val="tx1"/>
              </a:solidFill>
            </a:endParaRPr>
          </a:p>
        </p:txBody>
      </p:sp>
      <p:sp>
        <p:nvSpPr>
          <p:cNvPr id="5122" name="Rectangle 2"/>
          <p:cNvSpPr>
            <a:spLocks noGrp="1" noChangeArrowheads="1"/>
          </p:cNvSpPr>
          <p:nvPr>
            <p:ph type="ctrTitle"/>
          </p:nvPr>
        </p:nvSpPr>
        <p:spPr>
          <a:xfrm>
            <a:off x="4800600" y="2057400"/>
            <a:ext cx="3886200" cy="2743200"/>
          </a:xfrm>
          <a:noFill/>
          <a:extLst>
            <a:ext uri="{909E8E84-426E-40DD-AFC4-6F175D3DCCD1}">
              <a14:hiddenFill xmlns:a14="http://schemas.microsoft.com/office/drawing/2010/main">
                <a:solidFill>
                  <a:srgbClr val="00563F"/>
                </a:solidFill>
              </a14:hiddenFill>
            </a:ext>
          </a:extLst>
        </p:spPr>
        <p:txBody>
          <a:bodyPr lIns="0" rIns="0">
            <a:normAutofit/>
          </a:bodyPr>
          <a:lstStyle>
            <a:lvl1pPr>
              <a:defRPr sz="4800"/>
            </a:lvl1pPr>
          </a:lstStyle>
          <a:p>
            <a:pPr lvl="0"/>
            <a:r>
              <a:rPr lang="en-US" noProof="0" dirty="0"/>
              <a:t>Click to edit Master title style</a:t>
            </a:r>
          </a:p>
        </p:txBody>
      </p:sp>
      <p:sp>
        <p:nvSpPr>
          <p:cNvPr id="5123" name="Rectangle 3"/>
          <p:cNvSpPr>
            <a:spLocks noGrp="1" noChangeArrowheads="1"/>
          </p:cNvSpPr>
          <p:nvPr>
            <p:ph type="subTitle" idx="1"/>
          </p:nvPr>
        </p:nvSpPr>
        <p:spPr>
          <a:xfrm>
            <a:off x="457200" y="5372100"/>
            <a:ext cx="8229600" cy="1257300"/>
          </a:xfrm>
          <a:extLst>
            <a:ext uri="{909E8E84-426E-40DD-AFC4-6F175D3DCCD1}">
              <a14:hiddenFill xmlns:a14="http://schemas.microsoft.com/office/drawing/2010/main">
                <a:solidFill>
                  <a:srgbClr val="00563F"/>
                </a:solidFill>
              </a14:hiddenFill>
            </a:ext>
          </a:extLst>
        </p:spPr>
        <p:txBody>
          <a:bodyPr lIns="182880" rIns="182880">
            <a:normAutofit/>
          </a:bodyPr>
          <a:lstStyle>
            <a:lvl1pPr marL="0" indent="0" algn="ctr">
              <a:buFont typeface="Wingdings" pitchFamily="2" charset="2"/>
              <a:buNone/>
              <a:defRPr/>
            </a:lvl1pPr>
          </a:lstStyle>
          <a:p>
            <a:pPr lvl="0"/>
            <a:r>
              <a:rPr lang="en-US" noProof="0" dirty="0"/>
              <a:t>Click to edit Master subtitle style</a:t>
            </a:r>
          </a:p>
        </p:txBody>
      </p:sp>
      <p:sp>
        <p:nvSpPr>
          <p:cNvPr id="6" name="Picture Placeholder 5"/>
          <p:cNvSpPr>
            <a:spLocks noGrp="1"/>
          </p:cNvSpPr>
          <p:nvPr>
            <p:ph type="pic" sz="quarter" idx="10"/>
          </p:nvPr>
        </p:nvSpPr>
        <p:spPr>
          <a:xfrm>
            <a:off x="1600200" y="2057400"/>
            <a:ext cx="2743200" cy="2743200"/>
          </a:xfrm>
        </p:spPr>
        <p:txBody>
          <a:bodyPr>
            <a:normAutofit/>
          </a:bodyPr>
          <a:lstStyle>
            <a:lvl1pPr>
              <a:defRPr>
                <a:solidFill>
                  <a:schemeClr val="tx2"/>
                </a:solidFill>
              </a:defRPr>
            </a:lvl1pPr>
          </a:lstStyle>
          <a:p>
            <a:endParaRPr lang="en-US" dirty="0"/>
          </a:p>
        </p:txBody>
      </p:sp>
    </p:spTree>
    <p:extLst>
      <p:ext uri="{BB962C8B-B14F-4D97-AF65-F5344CB8AC3E}">
        <p14:creationId xmlns:p14="http://schemas.microsoft.com/office/powerpoint/2010/main" val="2046244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White">
    <p:spTree>
      <p:nvGrpSpPr>
        <p:cNvPr id="1" name=""/>
        <p:cNvGrpSpPr/>
        <p:nvPr/>
      </p:nvGrpSpPr>
      <p:grpSpPr>
        <a:xfrm>
          <a:off x="0" y="0"/>
          <a:ext cx="0" cy="0"/>
          <a:chOff x="0" y="0"/>
          <a:chExt cx="0" cy="0"/>
        </a:xfrm>
      </p:grpSpPr>
      <p:sp>
        <p:nvSpPr>
          <p:cNvPr id="9" name="Rectangle 8"/>
          <p:cNvSpPr/>
          <p:nvPr userDrawn="1"/>
        </p:nvSpPr>
        <p:spPr bwMode="auto">
          <a:xfrm>
            <a:off x="457200" y="1828800"/>
            <a:ext cx="8229600" cy="4572000"/>
          </a:xfrm>
          <a:prstGeom prst="rect">
            <a:avLst/>
          </a:prstGeom>
          <a:solidFill>
            <a:srgbClr val="FFFFFF"/>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
        <p:nvSpPr>
          <p:cNvPr id="3" name="Content Placeholder 2"/>
          <p:cNvSpPr>
            <a:spLocks noGrp="1"/>
          </p:cNvSpPr>
          <p:nvPr>
            <p:ph idx="1"/>
          </p:nvPr>
        </p:nvSpPr>
        <p:spPr>
          <a:xfrm>
            <a:off x="685800" y="2057400"/>
            <a:ext cx="7772400" cy="4114800"/>
          </a:xfrm>
          <a:prstGeom prst="rect">
            <a:avLst/>
          </a:prstGeom>
          <a:noFill/>
          <a:ln w="25400">
            <a:noFill/>
          </a:ln>
        </p:spPr>
        <p:txBody>
          <a:bodyPr wrap="square" lIns="0" tIns="0" rIns="0" bIns="0" anchor="ctr" anchorCtr="0">
            <a:normAutofit/>
          </a:bodyPr>
          <a:lstStyle>
            <a:lvl1pPr marL="0" indent="0">
              <a:buNone/>
              <a:defRPr b="1">
                <a:solidFill>
                  <a:schemeClr val="accent5"/>
                </a:solidFill>
                <a:latin typeface="Courier New" pitchFamily="49" charset="0"/>
                <a:cs typeface="Courier New" pitchFamily="49" charset="0"/>
              </a:defRPr>
            </a:lvl1pPr>
            <a:lvl2pPr marL="457200" indent="0">
              <a:buNone/>
              <a:defRPr b="1">
                <a:solidFill>
                  <a:schemeClr val="accent5"/>
                </a:solidFill>
                <a:latin typeface="Courier New" pitchFamily="49" charset="0"/>
                <a:cs typeface="Courier New" pitchFamily="49" charset="0"/>
              </a:defRPr>
            </a:lvl2pPr>
            <a:lvl3pPr marL="914400" indent="0">
              <a:buNone/>
              <a:defRPr b="1">
                <a:solidFill>
                  <a:schemeClr val="accent5"/>
                </a:solidFill>
                <a:latin typeface="Courier New" pitchFamily="49" charset="0"/>
                <a:cs typeface="Courier New" pitchFamily="49" charset="0"/>
              </a:defRPr>
            </a:lvl3pPr>
            <a:lvl4pPr marL="1371600" indent="0">
              <a:buNone/>
              <a:defRPr b="1">
                <a:solidFill>
                  <a:schemeClr val="accent5"/>
                </a:solidFill>
                <a:latin typeface="Courier New" pitchFamily="49" charset="0"/>
                <a:cs typeface="Courier New" pitchFamily="49" charset="0"/>
              </a:defRPr>
            </a:lvl4pPr>
            <a:lvl5pPr marL="1828800" indent="0">
              <a:buNone/>
              <a:defRPr b="1">
                <a:solidFill>
                  <a:schemeClr val="accent5"/>
                </a:solidFill>
                <a:latin typeface="Courier New" pitchFamily="49" charset="0"/>
                <a:cs typeface="Courier New"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4"/>
          <p:cNvSpPr>
            <a:spLocks noGrp="1" noChangeArrowheads="1"/>
          </p:cNvSpPr>
          <p:nvPr>
            <p:ph type="dt" sz="half" idx="2"/>
          </p:nvPr>
        </p:nvSpPr>
        <p:spPr bwMode="auto">
          <a:xfrm>
            <a:off x="4572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a:lnSpc>
                <a:spcPct val="100000"/>
              </a:lnSpc>
              <a:spcBef>
                <a:spcPct val="0"/>
              </a:spcBef>
              <a:buClrTx/>
              <a:defRPr sz="900" u="none" smtClean="0">
                <a:solidFill>
                  <a:srgbClr val="00563C"/>
                </a:solidFill>
              </a:defRPr>
            </a:lvl1pPr>
          </a:lstStyle>
          <a:p>
            <a:pPr>
              <a:defRPr/>
            </a:pPr>
            <a:fld id="{86FDBCE0-431C-44ED-9511-E4E31C3EEB67}" type="datetime1">
              <a:rPr lang="en-US" smtClean="0"/>
              <a:t>10/10/2022</a:t>
            </a:fld>
            <a:endParaRPr lang="en-US" dirty="0"/>
          </a:p>
        </p:txBody>
      </p:sp>
      <p:sp>
        <p:nvSpPr>
          <p:cNvPr id="14" name="Rectangle 5"/>
          <p:cNvSpPr>
            <a:spLocks noGrp="1" noChangeArrowheads="1"/>
          </p:cNvSpPr>
          <p:nvPr>
            <p:ph type="ftr" sz="quarter" idx="3"/>
          </p:nvPr>
        </p:nvSpPr>
        <p:spPr bwMode="auto">
          <a:xfrm>
            <a:off x="2400300" y="64008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nSpc>
                <a:spcPct val="100000"/>
              </a:lnSpc>
              <a:spcBef>
                <a:spcPct val="0"/>
              </a:spcBef>
              <a:buClrTx/>
              <a:defRPr sz="900" u="none" smtClean="0">
                <a:solidFill>
                  <a:srgbClr val="00563C"/>
                </a:solidFill>
              </a:defRPr>
            </a:lvl1pPr>
          </a:lstStyle>
          <a:p>
            <a:pPr>
              <a:defRPr/>
            </a:pPr>
            <a:r>
              <a:rPr lang="en-US"/>
              <a:t>Sacramento State - CSc 116</a:t>
            </a:r>
            <a:endParaRPr lang="en-US" dirty="0"/>
          </a:p>
        </p:txBody>
      </p:sp>
      <p:sp>
        <p:nvSpPr>
          <p:cNvPr id="15" name="Rectangle 6"/>
          <p:cNvSpPr>
            <a:spLocks noGrp="1" noChangeArrowheads="1"/>
          </p:cNvSpPr>
          <p:nvPr>
            <p:ph type="sldNum" sz="quarter" idx="4"/>
          </p:nvPr>
        </p:nvSpPr>
        <p:spPr bwMode="auto">
          <a:xfrm>
            <a:off x="68580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buClrTx/>
              <a:defRPr sz="900" u="none" smtClean="0">
                <a:solidFill>
                  <a:srgbClr val="00563C"/>
                </a:solidFill>
              </a:defRPr>
            </a:lvl1pPr>
          </a:lstStyle>
          <a:p>
            <a:pPr>
              <a:defRPr/>
            </a:pPr>
            <a:fld id="{464234AC-D67F-4D2E-BF6A-7C7F50406644}" type="slidenum">
              <a:rPr lang="en-US" smtClean="0"/>
              <a:pPr>
                <a:defRPr/>
              </a:pPr>
              <a:t>‹#›</a:t>
            </a:fld>
            <a:endParaRPr lang="en-US"/>
          </a:p>
        </p:txBody>
      </p:sp>
      <p:sp>
        <p:nvSpPr>
          <p:cNvPr id="10" name="Rectangle 13"/>
          <p:cNvSpPr>
            <a:spLocks noChangeArrowheads="1"/>
          </p:cNvSpPr>
          <p:nvPr userDrawn="1"/>
        </p:nvSpPr>
        <p:spPr bwMode="auto">
          <a:xfrm>
            <a:off x="0" y="0"/>
            <a:ext cx="9144000" cy="1600200"/>
          </a:xfrm>
          <a:prstGeom prst="rect">
            <a:avLst/>
          </a:prstGeom>
          <a:gradFill rotWithShape="1">
            <a:gsLst>
              <a:gs pos="0">
                <a:schemeClr val="tx2">
                  <a:lumMod val="50000"/>
                </a:schemeClr>
              </a:gs>
              <a:gs pos="100000">
                <a:schemeClr val="tx2"/>
              </a:gs>
            </a:gsLst>
            <a:lin ang="5400000" scaled="1"/>
          </a:gradFill>
          <a:ln>
            <a:noFill/>
          </a:ln>
          <a:effectLst/>
        </p:spPr>
        <p:txBody>
          <a:bodyPr lIns="0" rIns="0" anchor="ctr">
            <a:normAutofit/>
          </a:bodyPr>
          <a:lstStyle/>
          <a:p>
            <a:pPr>
              <a:lnSpc>
                <a:spcPct val="100000"/>
              </a:lnSpc>
              <a:buFont typeface="Wingdings" pitchFamily="2" charset="2"/>
              <a:buNone/>
            </a:pPr>
            <a:endParaRPr lang="en-US" u="none">
              <a:solidFill>
                <a:schemeClr val="tx1"/>
              </a:solidFill>
            </a:endParaRPr>
          </a:p>
        </p:txBody>
      </p:sp>
      <p:sp>
        <p:nvSpPr>
          <p:cNvPr id="17" name="Title 1"/>
          <p:cNvSpPr>
            <a:spLocks noGrp="1"/>
          </p:cNvSpPr>
          <p:nvPr>
            <p:ph type="title"/>
          </p:nvPr>
        </p:nvSpPr>
        <p:spPr>
          <a:xfrm>
            <a:off x="457200" y="114300"/>
            <a:ext cx="8229600" cy="1371600"/>
          </a:xfrm>
          <a:noFill/>
        </p:spPr>
        <p:txBody>
          <a:bodyPr wrap="square" lIns="0" tIns="0" rIns="0" bIns="0">
            <a:normAutofit/>
          </a:bodyPr>
          <a:lstStyle>
            <a:lvl1pPr>
              <a:defRPr sz="4000" b="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1118128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nd Code - Black">
    <p:spTree>
      <p:nvGrpSpPr>
        <p:cNvPr id="1" name=""/>
        <p:cNvGrpSpPr/>
        <p:nvPr/>
      </p:nvGrpSpPr>
      <p:grpSpPr>
        <a:xfrm>
          <a:off x="0" y="0"/>
          <a:ext cx="0" cy="0"/>
          <a:chOff x="0" y="0"/>
          <a:chExt cx="0" cy="0"/>
        </a:xfrm>
      </p:grpSpPr>
      <p:sp>
        <p:nvSpPr>
          <p:cNvPr id="2" name="Rectangle 1"/>
          <p:cNvSpPr/>
          <p:nvPr userDrawn="1"/>
        </p:nvSpPr>
        <p:spPr bwMode="auto">
          <a:xfrm>
            <a:off x="457200" y="4343400"/>
            <a:ext cx="8229600" cy="2057400"/>
          </a:xfrm>
          <a:prstGeom prst="rect">
            <a:avLst/>
          </a:prstGeom>
          <a:solidFill>
            <a:srgbClr val="303030"/>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
        <p:nvSpPr>
          <p:cNvPr id="12" name="Rectangle 4"/>
          <p:cNvSpPr>
            <a:spLocks noGrp="1" noChangeArrowheads="1"/>
          </p:cNvSpPr>
          <p:nvPr>
            <p:ph type="dt" sz="half" idx="2"/>
          </p:nvPr>
        </p:nvSpPr>
        <p:spPr bwMode="auto">
          <a:xfrm>
            <a:off x="4572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a:lnSpc>
                <a:spcPct val="100000"/>
              </a:lnSpc>
              <a:spcBef>
                <a:spcPct val="0"/>
              </a:spcBef>
              <a:buClrTx/>
              <a:defRPr sz="900" u="none" smtClean="0">
                <a:solidFill>
                  <a:srgbClr val="00563C"/>
                </a:solidFill>
              </a:defRPr>
            </a:lvl1pPr>
          </a:lstStyle>
          <a:p>
            <a:pPr>
              <a:defRPr/>
            </a:pPr>
            <a:fld id="{918AB6FD-1771-4A11-BC76-EE70035B6456}" type="datetime1">
              <a:rPr lang="en-US" smtClean="0"/>
              <a:t>10/10/2022</a:t>
            </a:fld>
            <a:endParaRPr lang="en-US" dirty="0"/>
          </a:p>
        </p:txBody>
      </p:sp>
      <p:sp>
        <p:nvSpPr>
          <p:cNvPr id="13" name="Rectangle 5"/>
          <p:cNvSpPr>
            <a:spLocks noGrp="1" noChangeArrowheads="1"/>
          </p:cNvSpPr>
          <p:nvPr>
            <p:ph type="ftr" sz="quarter" idx="3"/>
          </p:nvPr>
        </p:nvSpPr>
        <p:spPr bwMode="auto">
          <a:xfrm>
            <a:off x="2400300" y="64008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nSpc>
                <a:spcPct val="100000"/>
              </a:lnSpc>
              <a:spcBef>
                <a:spcPct val="0"/>
              </a:spcBef>
              <a:buClrTx/>
              <a:defRPr sz="900" u="none" smtClean="0">
                <a:solidFill>
                  <a:srgbClr val="00563C"/>
                </a:solidFill>
              </a:defRPr>
            </a:lvl1pPr>
          </a:lstStyle>
          <a:p>
            <a:pPr>
              <a:defRPr/>
            </a:pPr>
            <a:r>
              <a:rPr lang="en-US"/>
              <a:t>Sacramento State - CSc 116</a:t>
            </a:r>
            <a:endParaRPr lang="en-US" dirty="0"/>
          </a:p>
        </p:txBody>
      </p:sp>
      <p:sp>
        <p:nvSpPr>
          <p:cNvPr id="14" name="Rectangle 6"/>
          <p:cNvSpPr>
            <a:spLocks noGrp="1" noChangeArrowheads="1"/>
          </p:cNvSpPr>
          <p:nvPr>
            <p:ph type="sldNum" sz="quarter" idx="4"/>
          </p:nvPr>
        </p:nvSpPr>
        <p:spPr bwMode="auto">
          <a:xfrm>
            <a:off x="68580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buClrTx/>
              <a:defRPr sz="900" u="none" smtClean="0">
                <a:solidFill>
                  <a:srgbClr val="00563C"/>
                </a:solidFill>
              </a:defRPr>
            </a:lvl1pPr>
          </a:lstStyle>
          <a:p>
            <a:pPr>
              <a:defRPr/>
            </a:pPr>
            <a:fld id="{464234AC-D67F-4D2E-BF6A-7C7F50406644}" type="slidenum">
              <a:rPr lang="en-US" smtClean="0"/>
              <a:pPr>
                <a:defRPr/>
              </a:pPr>
              <a:t>‹#›</a:t>
            </a:fld>
            <a:endParaRPr lang="en-US"/>
          </a:p>
        </p:txBody>
      </p:sp>
      <p:sp>
        <p:nvSpPr>
          <p:cNvPr id="11" name="Content Placeholder 2"/>
          <p:cNvSpPr>
            <a:spLocks noGrp="1"/>
          </p:cNvSpPr>
          <p:nvPr>
            <p:ph idx="10"/>
          </p:nvPr>
        </p:nvSpPr>
        <p:spPr>
          <a:xfrm>
            <a:off x="685800" y="4572000"/>
            <a:ext cx="7772400" cy="1600200"/>
          </a:xfrm>
          <a:noFill/>
          <a:ln w="25400">
            <a:noFill/>
          </a:ln>
        </p:spPr>
        <p:txBody>
          <a:bodyPr wrap="none" lIns="0" tIns="0" rIns="0" bIns="0" anchor="ctr" anchorCtr="0">
            <a:normAutofit/>
          </a:bodyPr>
          <a:lstStyle>
            <a:lvl1pPr marL="0" indent="0">
              <a:buNone/>
              <a:defRPr sz="2800" b="1">
                <a:solidFill>
                  <a:srgbClr val="FFFFFF"/>
                </a:solidFill>
                <a:latin typeface="Courier New" pitchFamily="49" charset="0"/>
                <a:cs typeface="Courier New" pitchFamily="49" charset="0"/>
              </a:defRPr>
            </a:lvl1pPr>
            <a:lvl2pPr marL="457200" indent="0">
              <a:buNone/>
              <a:defRPr sz="2400" b="1">
                <a:solidFill>
                  <a:srgbClr val="FFFFFF"/>
                </a:solidFill>
                <a:latin typeface="Courier New" pitchFamily="49" charset="0"/>
                <a:cs typeface="Courier New" pitchFamily="49" charset="0"/>
              </a:defRPr>
            </a:lvl2pPr>
            <a:lvl3pPr marL="914400" indent="0">
              <a:buNone/>
              <a:defRPr b="1">
                <a:solidFill>
                  <a:schemeClr val="tx1"/>
                </a:solidFill>
                <a:latin typeface="Courier New" pitchFamily="49" charset="0"/>
                <a:cs typeface="Courier New" pitchFamily="49" charset="0"/>
              </a:defRPr>
            </a:lvl3pPr>
            <a:lvl4pPr marL="1371600" indent="0">
              <a:buNone/>
              <a:defRPr b="1">
                <a:solidFill>
                  <a:schemeClr val="tx1"/>
                </a:solidFill>
                <a:latin typeface="Courier New" pitchFamily="49" charset="0"/>
                <a:cs typeface="Courier New" pitchFamily="49" charset="0"/>
              </a:defRPr>
            </a:lvl4pPr>
            <a:lvl5pPr marL="1828800" indent="0">
              <a:buNone/>
              <a:defRPr b="1">
                <a:solidFill>
                  <a:schemeClr val="tx1"/>
                </a:solidFill>
                <a:latin typeface="Courier New" pitchFamily="49" charset="0"/>
                <a:cs typeface="Courier New" pitchFamily="49" charset="0"/>
              </a:defRPr>
            </a:lvl5pPr>
          </a:lstStyle>
          <a:p>
            <a:pPr lvl="0"/>
            <a:r>
              <a:rPr lang="en-US" dirty="0"/>
              <a:t>Click to edit Master text styles</a:t>
            </a:r>
          </a:p>
          <a:p>
            <a:pPr lvl="1"/>
            <a:r>
              <a:rPr lang="en-US" dirty="0"/>
              <a:t>Second level</a:t>
            </a:r>
          </a:p>
        </p:txBody>
      </p:sp>
      <p:sp>
        <p:nvSpPr>
          <p:cNvPr id="15" name="Rectangle 13"/>
          <p:cNvSpPr>
            <a:spLocks noChangeArrowheads="1"/>
          </p:cNvSpPr>
          <p:nvPr userDrawn="1"/>
        </p:nvSpPr>
        <p:spPr bwMode="auto">
          <a:xfrm>
            <a:off x="0" y="0"/>
            <a:ext cx="9144000" cy="1600200"/>
          </a:xfrm>
          <a:prstGeom prst="rect">
            <a:avLst/>
          </a:prstGeom>
          <a:gradFill rotWithShape="1">
            <a:gsLst>
              <a:gs pos="0">
                <a:schemeClr val="tx2">
                  <a:lumMod val="50000"/>
                </a:schemeClr>
              </a:gs>
              <a:gs pos="100000">
                <a:schemeClr val="tx2"/>
              </a:gs>
            </a:gsLst>
            <a:lin ang="5400000" scaled="1"/>
          </a:gradFill>
          <a:ln>
            <a:noFill/>
          </a:ln>
          <a:effectLst/>
        </p:spPr>
        <p:txBody>
          <a:bodyPr lIns="0" rIns="0" anchor="ctr">
            <a:normAutofit/>
          </a:bodyPr>
          <a:lstStyle/>
          <a:p>
            <a:pPr>
              <a:lnSpc>
                <a:spcPct val="100000"/>
              </a:lnSpc>
              <a:buFont typeface="Wingdings" pitchFamily="2" charset="2"/>
              <a:buNone/>
            </a:pPr>
            <a:endParaRPr lang="en-US" u="none">
              <a:solidFill>
                <a:schemeClr val="tx1"/>
              </a:solidFill>
            </a:endParaRPr>
          </a:p>
        </p:txBody>
      </p:sp>
      <p:sp>
        <p:nvSpPr>
          <p:cNvPr id="17" name="Title 1"/>
          <p:cNvSpPr>
            <a:spLocks noGrp="1"/>
          </p:cNvSpPr>
          <p:nvPr>
            <p:ph type="title"/>
          </p:nvPr>
        </p:nvSpPr>
        <p:spPr>
          <a:xfrm>
            <a:off x="457200" y="114300"/>
            <a:ext cx="8229600" cy="1371600"/>
          </a:xfrm>
          <a:noFill/>
        </p:spPr>
        <p:txBody>
          <a:bodyPr wrap="square" lIns="0" tIns="0" rIns="0" bIns="0">
            <a:normAutofit/>
          </a:bodyPr>
          <a:lstStyle>
            <a:lvl1pPr>
              <a:defRPr sz="4000" b="0">
                <a:solidFill>
                  <a:schemeClr val="bg2"/>
                </a:solidFill>
              </a:defRPr>
            </a:lvl1pPr>
          </a:lstStyle>
          <a:p>
            <a:r>
              <a:rPr lang="en-US" dirty="0"/>
              <a:t>Click to edit Master title style</a:t>
            </a:r>
          </a:p>
        </p:txBody>
      </p:sp>
      <p:sp>
        <p:nvSpPr>
          <p:cNvPr id="16" name="Content Placeholder 2"/>
          <p:cNvSpPr>
            <a:spLocks noGrp="1"/>
          </p:cNvSpPr>
          <p:nvPr>
            <p:ph sz="half" idx="1"/>
          </p:nvPr>
        </p:nvSpPr>
        <p:spPr>
          <a:xfrm>
            <a:off x="457200" y="1827213"/>
            <a:ext cx="8229600" cy="2173287"/>
          </a:xfrm>
        </p:spPr>
        <p:txBody>
          <a:bodyPr lIns="0" tIns="0" rIns="0" bIns="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5093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 Black">
    <p:spTree>
      <p:nvGrpSpPr>
        <p:cNvPr id="1" name=""/>
        <p:cNvGrpSpPr/>
        <p:nvPr/>
      </p:nvGrpSpPr>
      <p:grpSpPr>
        <a:xfrm>
          <a:off x="0" y="0"/>
          <a:ext cx="0" cy="0"/>
          <a:chOff x="0" y="0"/>
          <a:chExt cx="0" cy="0"/>
        </a:xfrm>
      </p:grpSpPr>
      <p:sp>
        <p:nvSpPr>
          <p:cNvPr id="9" name="Rectangle 8"/>
          <p:cNvSpPr/>
          <p:nvPr userDrawn="1"/>
        </p:nvSpPr>
        <p:spPr bwMode="auto">
          <a:xfrm>
            <a:off x="457200" y="1828800"/>
            <a:ext cx="8229600" cy="4572000"/>
          </a:xfrm>
          <a:prstGeom prst="rect">
            <a:avLst/>
          </a:prstGeom>
          <a:solidFill>
            <a:srgbClr val="303030"/>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
        <p:nvSpPr>
          <p:cNvPr id="3" name="Content Placeholder 2"/>
          <p:cNvSpPr>
            <a:spLocks noGrp="1"/>
          </p:cNvSpPr>
          <p:nvPr>
            <p:ph idx="1"/>
          </p:nvPr>
        </p:nvSpPr>
        <p:spPr>
          <a:xfrm>
            <a:off x="685800" y="2057400"/>
            <a:ext cx="7772400" cy="4114800"/>
          </a:xfrm>
          <a:prstGeom prst="rect">
            <a:avLst/>
          </a:prstGeom>
          <a:noFill/>
          <a:ln w="25400">
            <a:noFill/>
          </a:ln>
        </p:spPr>
        <p:txBody>
          <a:bodyPr wrap="square" lIns="0" tIns="0" rIns="0" bIns="0" anchor="ctr" anchorCtr="0">
            <a:normAutofit/>
          </a:bodyPr>
          <a:lstStyle>
            <a:lvl1pPr marL="0" indent="0">
              <a:buNone/>
              <a:defRPr b="1">
                <a:solidFill>
                  <a:srgbClr val="FFFFFF"/>
                </a:solidFill>
                <a:latin typeface="Courier New" pitchFamily="49" charset="0"/>
                <a:cs typeface="Courier New" pitchFamily="49" charset="0"/>
              </a:defRPr>
            </a:lvl1pPr>
            <a:lvl2pPr marL="457200" indent="0">
              <a:buNone/>
              <a:defRPr b="1">
                <a:solidFill>
                  <a:srgbClr val="FFFFFF"/>
                </a:solidFill>
                <a:latin typeface="Courier New" pitchFamily="49" charset="0"/>
                <a:cs typeface="Courier New" pitchFamily="49" charset="0"/>
              </a:defRPr>
            </a:lvl2pPr>
            <a:lvl3pPr marL="914400" indent="0">
              <a:buNone/>
              <a:defRPr b="1">
                <a:solidFill>
                  <a:srgbClr val="FFFFFF"/>
                </a:solidFill>
                <a:latin typeface="Courier New" pitchFamily="49" charset="0"/>
                <a:cs typeface="Courier New" pitchFamily="49" charset="0"/>
              </a:defRPr>
            </a:lvl3pPr>
            <a:lvl4pPr marL="1371600" indent="0">
              <a:buNone/>
              <a:defRPr b="1">
                <a:solidFill>
                  <a:srgbClr val="FFFFFF"/>
                </a:solidFill>
                <a:latin typeface="Courier New" pitchFamily="49" charset="0"/>
                <a:cs typeface="Courier New" pitchFamily="49" charset="0"/>
              </a:defRPr>
            </a:lvl4pPr>
            <a:lvl5pPr marL="1828800" indent="0">
              <a:buNone/>
              <a:defRPr b="1">
                <a:solidFill>
                  <a:srgbClr val="FFFFFF"/>
                </a:solidFill>
                <a:latin typeface="Courier New" pitchFamily="49" charset="0"/>
                <a:cs typeface="Courier New"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4"/>
          <p:cNvSpPr>
            <a:spLocks noGrp="1" noChangeArrowheads="1"/>
          </p:cNvSpPr>
          <p:nvPr>
            <p:ph type="dt" sz="half" idx="2"/>
          </p:nvPr>
        </p:nvSpPr>
        <p:spPr bwMode="auto">
          <a:xfrm>
            <a:off x="4572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a:lnSpc>
                <a:spcPct val="100000"/>
              </a:lnSpc>
              <a:spcBef>
                <a:spcPct val="0"/>
              </a:spcBef>
              <a:buClrTx/>
              <a:defRPr sz="900" u="none" smtClean="0">
                <a:solidFill>
                  <a:srgbClr val="00563C"/>
                </a:solidFill>
              </a:defRPr>
            </a:lvl1pPr>
          </a:lstStyle>
          <a:p>
            <a:pPr>
              <a:defRPr/>
            </a:pPr>
            <a:fld id="{4D73C0D0-4631-4A99-9692-8A11CF67CC07}" type="datetime1">
              <a:rPr lang="en-US" smtClean="0"/>
              <a:t>10/10/2022</a:t>
            </a:fld>
            <a:endParaRPr lang="en-US" dirty="0"/>
          </a:p>
        </p:txBody>
      </p:sp>
      <p:sp>
        <p:nvSpPr>
          <p:cNvPr id="14" name="Rectangle 5"/>
          <p:cNvSpPr>
            <a:spLocks noGrp="1" noChangeArrowheads="1"/>
          </p:cNvSpPr>
          <p:nvPr>
            <p:ph type="ftr" sz="quarter" idx="3"/>
          </p:nvPr>
        </p:nvSpPr>
        <p:spPr bwMode="auto">
          <a:xfrm>
            <a:off x="2400300" y="64008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nSpc>
                <a:spcPct val="100000"/>
              </a:lnSpc>
              <a:spcBef>
                <a:spcPct val="0"/>
              </a:spcBef>
              <a:buClrTx/>
              <a:defRPr sz="900" u="none" smtClean="0">
                <a:solidFill>
                  <a:srgbClr val="00563C"/>
                </a:solidFill>
              </a:defRPr>
            </a:lvl1pPr>
          </a:lstStyle>
          <a:p>
            <a:pPr>
              <a:defRPr/>
            </a:pPr>
            <a:r>
              <a:rPr lang="en-US"/>
              <a:t>Sacramento State - CSc 116</a:t>
            </a:r>
            <a:endParaRPr lang="en-US" dirty="0"/>
          </a:p>
        </p:txBody>
      </p:sp>
      <p:sp>
        <p:nvSpPr>
          <p:cNvPr id="15" name="Rectangle 6"/>
          <p:cNvSpPr>
            <a:spLocks noGrp="1" noChangeArrowheads="1"/>
          </p:cNvSpPr>
          <p:nvPr>
            <p:ph type="sldNum" sz="quarter" idx="4"/>
          </p:nvPr>
        </p:nvSpPr>
        <p:spPr bwMode="auto">
          <a:xfrm>
            <a:off x="68580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buClrTx/>
              <a:defRPr sz="900" u="none" smtClean="0">
                <a:solidFill>
                  <a:srgbClr val="00563C"/>
                </a:solidFill>
              </a:defRPr>
            </a:lvl1pPr>
          </a:lstStyle>
          <a:p>
            <a:pPr>
              <a:defRPr/>
            </a:pPr>
            <a:fld id="{464234AC-D67F-4D2E-BF6A-7C7F50406644}" type="slidenum">
              <a:rPr lang="en-US" smtClean="0"/>
              <a:pPr>
                <a:defRPr/>
              </a:pPr>
              <a:t>‹#›</a:t>
            </a:fld>
            <a:endParaRPr lang="en-US"/>
          </a:p>
        </p:txBody>
      </p:sp>
      <p:sp>
        <p:nvSpPr>
          <p:cNvPr id="10" name="Rectangle 13"/>
          <p:cNvSpPr>
            <a:spLocks noChangeArrowheads="1"/>
          </p:cNvSpPr>
          <p:nvPr userDrawn="1"/>
        </p:nvSpPr>
        <p:spPr bwMode="auto">
          <a:xfrm>
            <a:off x="0" y="0"/>
            <a:ext cx="9144000" cy="1600200"/>
          </a:xfrm>
          <a:prstGeom prst="rect">
            <a:avLst/>
          </a:prstGeom>
          <a:gradFill rotWithShape="1">
            <a:gsLst>
              <a:gs pos="0">
                <a:schemeClr val="tx2">
                  <a:lumMod val="50000"/>
                </a:schemeClr>
              </a:gs>
              <a:gs pos="100000">
                <a:schemeClr val="tx2"/>
              </a:gs>
            </a:gsLst>
            <a:lin ang="5400000" scaled="1"/>
          </a:gradFill>
          <a:ln>
            <a:noFill/>
          </a:ln>
          <a:effectLst/>
        </p:spPr>
        <p:txBody>
          <a:bodyPr lIns="0" rIns="0" anchor="ctr">
            <a:normAutofit/>
          </a:bodyPr>
          <a:lstStyle/>
          <a:p>
            <a:pPr>
              <a:lnSpc>
                <a:spcPct val="100000"/>
              </a:lnSpc>
              <a:buFont typeface="Wingdings" pitchFamily="2" charset="2"/>
              <a:buNone/>
            </a:pPr>
            <a:endParaRPr lang="en-US" u="none">
              <a:solidFill>
                <a:schemeClr val="tx1"/>
              </a:solidFill>
            </a:endParaRPr>
          </a:p>
        </p:txBody>
      </p:sp>
      <p:sp>
        <p:nvSpPr>
          <p:cNvPr id="17" name="Title 1"/>
          <p:cNvSpPr>
            <a:spLocks noGrp="1"/>
          </p:cNvSpPr>
          <p:nvPr>
            <p:ph type="title"/>
          </p:nvPr>
        </p:nvSpPr>
        <p:spPr>
          <a:xfrm>
            <a:off x="457200" y="114300"/>
            <a:ext cx="8229600" cy="1371600"/>
          </a:xfrm>
          <a:noFill/>
        </p:spPr>
        <p:txBody>
          <a:bodyPr wrap="square" lIns="0" tIns="0" rIns="0" bIns="0">
            <a:normAutofit/>
          </a:bodyPr>
          <a:lstStyle>
            <a:lvl1pPr>
              <a:defRPr sz="4000" b="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536133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and Output - White">
    <p:spTree>
      <p:nvGrpSpPr>
        <p:cNvPr id="1" name=""/>
        <p:cNvGrpSpPr/>
        <p:nvPr/>
      </p:nvGrpSpPr>
      <p:grpSpPr>
        <a:xfrm>
          <a:off x="0" y="0"/>
          <a:ext cx="0" cy="0"/>
          <a:chOff x="0" y="0"/>
          <a:chExt cx="0" cy="0"/>
        </a:xfrm>
      </p:grpSpPr>
      <p:sp>
        <p:nvSpPr>
          <p:cNvPr id="11" name="Rectangle 10"/>
          <p:cNvSpPr/>
          <p:nvPr userDrawn="1"/>
        </p:nvSpPr>
        <p:spPr bwMode="auto">
          <a:xfrm>
            <a:off x="457200" y="4343400"/>
            <a:ext cx="8229600" cy="2057400"/>
          </a:xfrm>
          <a:prstGeom prst="rect">
            <a:avLst/>
          </a:prstGeom>
          <a:solidFill>
            <a:srgbClr val="FFFFFF"/>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
        <p:nvSpPr>
          <p:cNvPr id="12" name="Rectangle 4"/>
          <p:cNvSpPr>
            <a:spLocks noGrp="1" noChangeArrowheads="1"/>
          </p:cNvSpPr>
          <p:nvPr>
            <p:ph type="dt" sz="half" idx="2"/>
          </p:nvPr>
        </p:nvSpPr>
        <p:spPr bwMode="auto">
          <a:xfrm>
            <a:off x="4572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a:lnSpc>
                <a:spcPct val="100000"/>
              </a:lnSpc>
              <a:spcBef>
                <a:spcPct val="0"/>
              </a:spcBef>
              <a:buClrTx/>
              <a:defRPr sz="900" u="none" smtClean="0">
                <a:solidFill>
                  <a:srgbClr val="00563C"/>
                </a:solidFill>
              </a:defRPr>
            </a:lvl1pPr>
          </a:lstStyle>
          <a:p>
            <a:pPr>
              <a:defRPr/>
            </a:pPr>
            <a:fld id="{64127D91-B8CD-4FAE-B2B8-1A3E4FF72337}" type="datetime1">
              <a:rPr lang="en-US" smtClean="0"/>
              <a:t>10/10/2022</a:t>
            </a:fld>
            <a:endParaRPr lang="en-US" dirty="0"/>
          </a:p>
        </p:txBody>
      </p:sp>
      <p:sp>
        <p:nvSpPr>
          <p:cNvPr id="13" name="Rectangle 5"/>
          <p:cNvSpPr>
            <a:spLocks noGrp="1" noChangeArrowheads="1"/>
          </p:cNvSpPr>
          <p:nvPr>
            <p:ph type="ftr" sz="quarter" idx="3"/>
          </p:nvPr>
        </p:nvSpPr>
        <p:spPr bwMode="auto">
          <a:xfrm>
            <a:off x="2400300" y="64008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nSpc>
                <a:spcPct val="100000"/>
              </a:lnSpc>
              <a:spcBef>
                <a:spcPct val="0"/>
              </a:spcBef>
              <a:buClrTx/>
              <a:defRPr sz="900" u="none" smtClean="0">
                <a:solidFill>
                  <a:srgbClr val="00563C"/>
                </a:solidFill>
              </a:defRPr>
            </a:lvl1pPr>
          </a:lstStyle>
          <a:p>
            <a:pPr>
              <a:defRPr/>
            </a:pPr>
            <a:r>
              <a:rPr lang="en-US"/>
              <a:t>Sacramento State - CSc 116</a:t>
            </a:r>
            <a:endParaRPr lang="en-US" dirty="0"/>
          </a:p>
        </p:txBody>
      </p:sp>
      <p:sp>
        <p:nvSpPr>
          <p:cNvPr id="14" name="Rectangle 6"/>
          <p:cNvSpPr>
            <a:spLocks noGrp="1" noChangeArrowheads="1"/>
          </p:cNvSpPr>
          <p:nvPr>
            <p:ph type="sldNum" sz="quarter" idx="4"/>
          </p:nvPr>
        </p:nvSpPr>
        <p:spPr bwMode="auto">
          <a:xfrm>
            <a:off x="68580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buClrTx/>
              <a:defRPr sz="900" u="none" smtClean="0">
                <a:solidFill>
                  <a:srgbClr val="00563C"/>
                </a:solidFill>
              </a:defRPr>
            </a:lvl1pPr>
          </a:lstStyle>
          <a:p>
            <a:pPr>
              <a:defRPr/>
            </a:pPr>
            <a:fld id="{464234AC-D67F-4D2E-BF6A-7C7F50406644}" type="slidenum">
              <a:rPr lang="en-US" smtClean="0"/>
              <a:pPr>
                <a:defRPr/>
              </a:pPr>
              <a:t>‹#›</a:t>
            </a:fld>
            <a:endParaRPr lang="en-US"/>
          </a:p>
        </p:txBody>
      </p:sp>
      <p:sp>
        <p:nvSpPr>
          <p:cNvPr id="15" name="Rectangle 13"/>
          <p:cNvSpPr>
            <a:spLocks noChangeArrowheads="1"/>
          </p:cNvSpPr>
          <p:nvPr userDrawn="1"/>
        </p:nvSpPr>
        <p:spPr bwMode="auto">
          <a:xfrm>
            <a:off x="0" y="0"/>
            <a:ext cx="9144000" cy="1600200"/>
          </a:xfrm>
          <a:prstGeom prst="rect">
            <a:avLst/>
          </a:prstGeom>
          <a:gradFill rotWithShape="1">
            <a:gsLst>
              <a:gs pos="0">
                <a:schemeClr val="tx2">
                  <a:lumMod val="50000"/>
                </a:schemeClr>
              </a:gs>
              <a:gs pos="100000">
                <a:schemeClr val="tx2"/>
              </a:gs>
            </a:gsLst>
            <a:lin ang="5400000" scaled="1"/>
          </a:gradFill>
          <a:ln>
            <a:noFill/>
          </a:ln>
          <a:effectLst/>
        </p:spPr>
        <p:txBody>
          <a:bodyPr lIns="0" rIns="0" anchor="ctr">
            <a:normAutofit/>
          </a:bodyPr>
          <a:lstStyle/>
          <a:p>
            <a:pPr>
              <a:lnSpc>
                <a:spcPct val="100000"/>
              </a:lnSpc>
              <a:buFont typeface="Wingdings" pitchFamily="2" charset="2"/>
              <a:buNone/>
            </a:pPr>
            <a:endParaRPr lang="en-US" u="none">
              <a:solidFill>
                <a:schemeClr val="tx1"/>
              </a:solidFill>
            </a:endParaRPr>
          </a:p>
        </p:txBody>
      </p:sp>
      <p:sp>
        <p:nvSpPr>
          <p:cNvPr id="17" name="Title 1"/>
          <p:cNvSpPr>
            <a:spLocks noGrp="1"/>
          </p:cNvSpPr>
          <p:nvPr>
            <p:ph type="title"/>
          </p:nvPr>
        </p:nvSpPr>
        <p:spPr>
          <a:xfrm>
            <a:off x="457200" y="114300"/>
            <a:ext cx="8229600" cy="1371600"/>
          </a:xfrm>
          <a:noFill/>
        </p:spPr>
        <p:txBody>
          <a:bodyPr wrap="square" lIns="0" tIns="0" rIns="0" bIns="0">
            <a:normAutofit/>
          </a:bodyPr>
          <a:lstStyle>
            <a:lvl1pPr>
              <a:defRPr sz="4000" b="0">
                <a:solidFill>
                  <a:schemeClr val="bg2"/>
                </a:solidFill>
              </a:defRPr>
            </a:lvl1pPr>
          </a:lstStyle>
          <a:p>
            <a:r>
              <a:rPr lang="en-US" dirty="0"/>
              <a:t>Click to edit Master title style</a:t>
            </a:r>
          </a:p>
        </p:txBody>
      </p:sp>
      <p:sp>
        <p:nvSpPr>
          <p:cNvPr id="16" name="Content Placeholder 2"/>
          <p:cNvSpPr>
            <a:spLocks noGrp="1"/>
          </p:cNvSpPr>
          <p:nvPr>
            <p:ph sz="half" idx="1"/>
          </p:nvPr>
        </p:nvSpPr>
        <p:spPr>
          <a:xfrm>
            <a:off x="457200" y="1827213"/>
            <a:ext cx="8229600" cy="2173287"/>
          </a:xfrm>
        </p:spPr>
        <p:txBody>
          <a:bodyPr lIns="0" tIns="0" rIns="0" bIns="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10"/>
          </p:nvPr>
        </p:nvSpPr>
        <p:spPr>
          <a:xfrm>
            <a:off x="685800" y="4800600"/>
            <a:ext cx="7772400" cy="1371600"/>
          </a:xfrm>
          <a:noFill/>
          <a:ln w="25400">
            <a:noFill/>
          </a:ln>
        </p:spPr>
        <p:txBody>
          <a:bodyPr wrap="none" lIns="0" tIns="0" rIns="0" bIns="0" anchor="ctr" anchorCtr="0">
            <a:normAutofit/>
          </a:bodyPr>
          <a:lstStyle>
            <a:lvl1pPr marL="0" indent="0">
              <a:buNone/>
              <a:defRPr sz="2800" b="1">
                <a:solidFill>
                  <a:schemeClr val="accent5"/>
                </a:solidFill>
                <a:latin typeface="Courier New" pitchFamily="49" charset="0"/>
                <a:cs typeface="Courier New" pitchFamily="49" charset="0"/>
              </a:defRPr>
            </a:lvl1pPr>
            <a:lvl2pPr marL="457200" indent="0">
              <a:buNone/>
              <a:defRPr sz="2400" b="1">
                <a:solidFill>
                  <a:schemeClr val="accent5"/>
                </a:solidFill>
                <a:latin typeface="Courier New" pitchFamily="49" charset="0"/>
                <a:cs typeface="Courier New" pitchFamily="49" charset="0"/>
              </a:defRPr>
            </a:lvl2pPr>
            <a:lvl3pPr marL="914400" indent="0">
              <a:buNone/>
              <a:defRPr b="1">
                <a:solidFill>
                  <a:schemeClr val="tx1"/>
                </a:solidFill>
                <a:latin typeface="Courier New" pitchFamily="49" charset="0"/>
                <a:cs typeface="Courier New" pitchFamily="49" charset="0"/>
              </a:defRPr>
            </a:lvl3pPr>
            <a:lvl4pPr marL="1371600" indent="0">
              <a:buNone/>
              <a:defRPr b="1">
                <a:solidFill>
                  <a:schemeClr val="tx1"/>
                </a:solidFill>
                <a:latin typeface="Courier New" pitchFamily="49" charset="0"/>
                <a:cs typeface="Courier New" pitchFamily="49" charset="0"/>
              </a:defRPr>
            </a:lvl4pPr>
            <a:lvl5pPr marL="1828800" indent="0">
              <a:buNone/>
              <a:defRPr b="1">
                <a:solidFill>
                  <a:schemeClr val="tx1"/>
                </a:solidFill>
                <a:latin typeface="Courier New" pitchFamily="49" charset="0"/>
                <a:cs typeface="Courier New" pitchFamily="49" charset="0"/>
              </a:defRPr>
            </a:lvl5pPr>
          </a:lstStyle>
          <a:p>
            <a:pPr lvl="0"/>
            <a:r>
              <a:rPr lang="en-US" dirty="0"/>
              <a:t>Click to edit Master text styles</a:t>
            </a:r>
          </a:p>
          <a:p>
            <a:pPr lvl="1"/>
            <a:r>
              <a:rPr lang="en-US" dirty="0"/>
              <a:t>Second level</a:t>
            </a:r>
          </a:p>
        </p:txBody>
      </p:sp>
      <p:sp>
        <p:nvSpPr>
          <p:cNvPr id="18" name="Rectangle 17"/>
          <p:cNvSpPr/>
          <p:nvPr userDrawn="1"/>
        </p:nvSpPr>
        <p:spPr bwMode="auto">
          <a:xfrm>
            <a:off x="457200" y="4343400"/>
            <a:ext cx="8229600" cy="228600"/>
          </a:xfrm>
          <a:prstGeom prst="rect">
            <a:avLst/>
          </a:prstGeom>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7732710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utput - White">
    <p:spTree>
      <p:nvGrpSpPr>
        <p:cNvPr id="1" name=""/>
        <p:cNvGrpSpPr/>
        <p:nvPr/>
      </p:nvGrpSpPr>
      <p:grpSpPr>
        <a:xfrm>
          <a:off x="0" y="0"/>
          <a:ext cx="0" cy="0"/>
          <a:chOff x="0" y="0"/>
          <a:chExt cx="0" cy="0"/>
        </a:xfrm>
      </p:grpSpPr>
      <p:sp>
        <p:nvSpPr>
          <p:cNvPr id="9" name="Rectangle 8"/>
          <p:cNvSpPr/>
          <p:nvPr userDrawn="1"/>
        </p:nvSpPr>
        <p:spPr bwMode="auto">
          <a:xfrm>
            <a:off x="457200" y="1828800"/>
            <a:ext cx="8229600" cy="4572000"/>
          </a:xfrm>
          <a:prstGeom prst="rect">
            <a:avLst/>
          </a:prstGeom>
          <a:solidFill>
            <a:srgbClr val="FFFFFF"/>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
        <p:nvSpPr>
          <p:cNvPr id="3" name="Content Placeholder 2"/>
          <p:cNvSpPr>
            <a:spLocks noGrp="1"/>
          </p:cNvSpPr>
          <p:nvPr>
            <p:ph idx="1"/>
          </p:nvPr>
        </p:nvSpPr>
        <p:spPr>
          <a:xfrm>
            <a:off x="685800" y="2286000"/>
            <a:ext cx="7772400" cy="3886200"/>
          </a:xfrm>
          <a:prstGeom prst="rect">
            <a:avLst/>
          </a:prstGeom>
          <a:noFill/>
          <a:ln w="25400">
            <a:noFill/>
          </a:ln>
        </p:spPr>
        <p:txBody>
          <a:bodyPr lIns="0" tIns="0" rIns="0" bIns="0" anchor="t">
            <a:normAutofit/>
          </a:bodyPr>
          <a:lstStyle>
            <a:lvl1pPr marL="0" indent="0">
              <a:buNone/>
              <a:defRPr b="1">
                <a:solidFill>
                  <a:schemeClr val="accent5"/>
                </a:solidFill>
                <a:latin typeface="Courier New" pitchFamily="49" charset="0"/>
                <a:cs typeface="Courier New" pitchFamily="49" charset="0"/>
              </a:defRPr>
            </a:lvl1pPr>
            <a:lvl2pPr marL="457200" indent="0">
              <a:buNone/>
              <a:defRPr b="1">
                <a:solidFill>
                  <a:schemeClr val="accent5"/>
                </a:solidFill>
                <a:latin typeface="Courier New" pitchFamily="49" charset="0"/>
                <a:cs typeface="Courier New" pitchFamily="49" charset="0"/>
              </a:defRPr>
            </a:lvl2pPr>
            <a:lvl3pPr marL="914400" indent="0">
              <a:buNone/>
              <a:defRPr b="1">
                <a:solidFill>
                  <a:schemeClr val="accent5"/>
                </a:solidFill>
                <a:latin typeface="Courier New" pitchFamily="49" charset="0"/>
                <a:cs typeface="Courier New" pitchFamily="49" charset="0"/>
              </a:defRPr>
            </a:lvl3pPr>
            <a:lvl4pPr marL="1371600" indent="0">
              <a:buNone/>
              <a:defRPr b="1">
                <a:solidFill>
                  <a:schemeClr val="accent5"/>
                </a:solidFill>
                <a:latin typeface="Courier New" pitchFamily="49" charset="0"/>
                <a:cs typeface="Courier New" pitchFamily="49" charset="0"/>
              </a:defRPr>
            </a:lvl4pPr>
            <a:lvl5pPr marL="1828800" indent="0">
              <a:buNone/>
              <a:defRPr b="1">
                <a:solidFill>
                  <a:schemeClr val="accent5"/>
                </a:solidFill>
                <a:latin typeface="Courier New" pitchFamily="49" charset="0"/>
                <a:cs typeface="Courier New"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4"/>
          <p:cNvSpPr>
            <a:spLocks noGrp="1" noChangeArrowheads="1"/>
          </p:cNvSpPr>
          <p:nvPr>
            <p:ph type="dt" sz="half" idx="2"/>
          </p:nvPr>
        </p:nvSpPr>
        <p:spPr bwMode="auto">
          <a:xfrm>
            <a:off x="4572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a:lnSpc>
                <a:spcPct val="100000"/>
              </a:lnSpc>
              <a:spcBef>
                <a:spcPct val="0"/>
              </a:spcBef>
              <a:buClrTx/>
              <a:defRPr sz="900" u="none" smtClean="0">
                <a:solidFill>
                  <a:srgbClr val="00563C"/>
                </a:solidFill>
              </a:defRPr>
            </a:lvl1pPr>
          </a:lstStyle>
          <a:p>
            <a:pPr>
              <a:defRPr/>
            </a:pPr>
            <a:fld id="{8E495B53-DD36-45E1-9E8E-DC1FC6642761}" type="datetime1">
              <a:rPr lang="en-US" smtClean="0"/>
              <a:t>10/10/2022</a:t>
            </a:fld>
            <a:endParaRPr lang="en-US" dirty="0"/>
          </a:p>
        </p:txBody>
      </p:sp>
      <p:sp>
        <p:nvSpPr>
          <p:cNvPr id="14" name="Rectangle 5"/>
          <p:cNvSpPr>
            <a:spLocks noGrp="1" noChangeArrowheads="1"/>
          </p:cNvSpPr>
          <p:nvPr>
            <p:ph type="ftr" sz="quarter" idx="3"/>
          </p:nvPr>
        </p:nvSpPr>
        <p:spPr bwMode="auto">
          <a:xfrm>
            <a:off x="2400300" y="64008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nSpc>
                <a:spcPct val="100000"/>
              </a:lnSpc>
              <a:spcBef>
                <a:spcPct val="0"/>
              </a:spcBef>
              <a:buClrTx/>
              <a:defRPr sz="900" u="none" smtClean="0">
                <a:solidFill>
                  <a:srgbClr val="00563C"/>
                </a:solidFill>
              </a:defRPr>
            </a:lvl1pPr>
          </a:lstStyle>
          <a:p>
            <a:pPr>
              <a:defRPr/>
            </a:pPr>
            <a:r>
              <a:rPr lang="en-US"/>
              <a:t>Sacramento State - CSc 116</a:t>
            </a:r>
            <a:endParaRPr lang="en-US" dirty="0"/>
          </a:p>
        </p:txBody>
      </p:sp>
      <p:sp>
        <p:nvSpPr>
          <p:cNvPr id="15" name="Rectangle 6"/>
          <p:cNvSpPr>
            <a:spLocks noGrp="1" noChangeArrowheads="1"/>
          </p:cNvSpPr>
          <p:nvPr>
            <p:ph type="sldNum" sz="quarter" idx="4"/>
          </p:nvPr>
        </p:nvSpPr>
        <p:spPr bwMode="auto">
          <a:xfrm>
            <a:off x="68580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buClrTx/>
              <a:defRPr sz="900" u="none" smtClean="0">
                <a:solidFill>
                  <a:srgbClr val="00563C"/>
                </a:solidFill>
              </a:defRPr>
            </a:lvl1pPr>
          </a:lstStyle>
          <a:p>
            <a:pPr>
              <a:defRPr/>
            </a:pPr>
            <a:fld id="{464234AC-D67F-4D2E-BF6A-7C7F50406644}" type="slidenum">
              <a:rPr lang="en-US" smtClean="0"/>
              <a:pPr>
                <a:defRPr/>
              </a:pPr>
              <a:t>‹#›</a:t>
            </a:fld>
            <a:endParaRPr lang="en-US"/>
          </a:p>
        </p:txBody>
      </p:sp>
      <p:sp>
        <p:nvSpPr>
          <p:cNvPr id="11" name="Rectangle 13"/>
          <p:cNvSpPr>
            <a:spLocks noChangeArrowheads="1"/>
          </p:cNvSpPr>
          <p:nvPr userDrawn="1"/>
        </p:nvSpPr>
        <p:spPr bwMode="auto">
          <a:xfrm>
            <a:off x="0" y="0"/>
            <a:ext cx="9144000" cy="1600200"/>
          </a:xfrm>
          <a:prstGeom prst="rect">
            <a:avLst/>
          </a:prstGeom>
          <a:gradFill rotWithShape="1">
            <a:gsLst>
              <a:gs pos="0">
                <a:schemeClr val="tx2">
                  <a:lumMod val="50000"/>
                </a:schemeClr>
              </a:gs>
              <a:gs pos="100000">
                <a:schemeClr val="tx2"/>
              </a:gs>
            </a:gsLst>
            <a:lin ang="5400000" scaled="1"/>
          </a:gradFill>
          <a:ln>
            <a:noFill/>
          </a:ln>
          <a:effectLst/>
        </p:spPr>
        <p:txBody>
          <a:bodyPr lIns="0" rIns="0" anchor="ctr">
            <a:normAutofit/>
          </a:bodyPr>
          <a:lstStyle/>
          <a:p>
            <a:pPr>
              <a:lnSpc>
                <a:spcPct val="100000"/>
              </a:lnSpc>
              <a:buFont typeface="Wingdings" pitchFamily="2" charset="2"/>
              <a:buNone/>
            </a:pPr>
            <a:endParaRPr lang="en-US" u="none">
              <a:solidFill>
                <a:schemeClr val="tx1"/>
              </a:solidFill>
            </a:endParaRPr>
          </a:p>
        </p:txBody>
      </p:sp>
      <p:sp>
        <p:nvSpPr>
          <p:cNvPr id="12" name="Title 1"/>
          <p:cNvSpPr>
            <a:spLocks noGrp="1"/>
          </p:cNvSpPr>
          <p:nvPr>
            <p:ph type="title"/>
          </p:nvPr>
        </p:nvSpPr>
        <p:spPr>
          <a:xfrm>
            <a:off x="457200" y="114300"/>
            <a:ext cx="8229600" cy="1371600"/>
          </a:xfrm>
          <a:noFill/>
        </p:spPr>
        <p:txBody>
          <a:bodyPr wrap="square" lIns="0" tIns="0" rIns="0" bIns="0">
            <a:normAutofit/>
          </a:bodyPr>
          <a:lstStyle>
            <a:lvl1pPr>
              <a:defRPr sz="4000" b="0">
                <a:solidFill>
                  <a:schemeClr val="bg2"/>
                </a:solidFill>
              </a:defRPr>
            </a:lvl1pPr>
          </a:lstStyle>
          <a:p>
            <a:r>
              <a:rPr lang="en-US" dirty="0"/>
              <a:t>Click to edit Master title style</a:t>
            </a:r>
          </a:p>
        </p:txBody>
      </p:sp>
      <p:sp>
        <p:nvSpPr>
          <p:cNvPr id="2" name="Rectangle 1"/>
          <p:cNvSpPr/>
          <p:nvPr userDrawn="1"/>
        </p:nvSpPr>
        <p:spPr bwMode="auto">
          <a:xfrm>
            <a:off x="457200" y="1828800"/>
            <a:ext cx="8229600" cy="228600"/>
          </a:xfrm>
          <a:prstGeom prst="rect">
            <a:avLst/>
          </a:prstGeom>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3197578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and Output - Black">
    <p:spTree>
      <p:nvGrpSpPr>
        <p:cNvPr id="1" name=""/>
        <p:cNvGrpSpPr/>
        <p:nvPr/>
      </p:nvGrpSpPr>
      <p:grpSpPr>
        <a:xfrm>
          <a:off x="0" y="0"/>
          <a:ext cx="0" cy="0"/>
          <a:chOff x="0" y="0"/>
          <a:chExt cx="0" cy="0"/>
        </a:xfrm>
      </p:grpSpPr>
      <p:sp>
        <p:nvSpPr>
          <p:cNvPr id="11" name="Rectangle 10"/>
          <p:cNvSpPr/>
          <p:nvPr userDrawn="1"/>
        </p:nvSpPr>
        <p:spPr bwMode="auto">
          <a:xfrm>
            <a:off x="457200" y="4343400"/>
            <a:ext cx="8229600" cy="2057400"/>
          </a:xfrm>
          <a:prstGeom prst="rect">
            <a:avLst/>
          </a:prstGeom>
          <a:solidFill>
            <a:srgbClr val="303030"/>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rgbClr val="FFFFFF"/>
              </a:solidFill>
              <a:effectLst/>
              <a:latin typeface="Arial" charset="0"/>
              <a:cs typeface="Arial" charset="0"/>
            </a:endParaRPr>
          </a:p>
        </p:txBody>
      </p:sp>
      <p:sp>
        <p:nvSpPr>
          <p:cNvPr id="12" name="Rectangle 4"/>
          <p:cNvSpPr>
            <a:spLocks noGrp="1" noChangeArrowheads="1"/>
          </p:cNvSpPr>
          <p:nvPr>
            <p:ph type="dt" sz="half" idx="2"/>
          </p:nvPr>
        </p:nvSpPr>
        <p:spPr bwMode="auto">
          <a:xfrm>
            <a:off x="4572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a:lnSpc>
                <a:spcPct val="100000"/>
              </a:lnSpc>
              <a:spcBef>
                <a:spcPct val="0"/>
              </a:spcBef>
              <a:buClrTx/>
              <a:defRPr sz="900" u="none" smtClean="0">
                <a:solidFill>
                  <a:srgbClr val="00563C"/>
                </a:solidFill>
              </a:defRPr>
            </a:lvl1pPr>
          </a:lstStyle>
          <a:p>
            <a:pPr>
              <a:defRPr/>
            </a:pPr>
            <a:fld id="{835CCF12-20A5-47CE-B6A4-DCCFE5262AEB}" type="datetime1">
              <a:rPr lang="en-US" smtClean="0"/>
              <a:t>10/10/2022</a:t>
            </a:fld>
            <a:endParaRPr lang="en-US" dirty="0"/>
          </a:p>
        </p:txBody>
      </p:sp>
      <p:sp>
        <p:nvSpPr>
          <p:cNvPr id="13" name="Rectangle 5"/>
          <p:cNvSpPr>
            <a:spLocks noGrp="1" noChangeArrowheads="1"/>
          </p:cNvSpPr>
          <p:nvPr>
            <p:ph type="ftr" sz="quarter" idx="3"/>
          </p:nvPr>
        </p:nvSpPr>
        <p:spPr bwMode="auto">
          <a:xfrm>
            <a:off x="2400300" y="64008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nSpc>
                <a:spcPct val="100000"/>
              </a:lnSpc>
              <a:spcBef>
                <a:spcPct val="0"/>
              </a:spcBef>
              <a:buClrTx/>
              <a:defRPr sz="900" u="none" smtClean="0">
                <a:solidFill>
                  <a:srgbClr val="00563C"/>
                </a:solidFill>
              </a:defRPr>
            </a:lvl1pPr>
          </a:lstStyle>
          <a:p>
            <a:pPr>
              <a:defRPr/>
            </a:pPr>
            <a:r>
              <a:rPr lang="en-US"/>
              <a:t>Sacramento State - CSc 116</a:t>
            </a:r>
            <a:endParaRPr lang="en-US" dirty="0"/>
          </a:p>
        </p:txBody>
      </p:sp>
      <p:sp>
        <p:nvSpPr>
          <p:cNvPr id="14" name="Rectangle 6"/>
          <p:cNvSpPr>
            <a:spLocks noGrp="1" noChangeArrowheads="1"/>
          </p:cNvSpPr>
          <p:nvPr>
            <p:ph type="sldNum" sz="quarter" idx="4"/>
          </p:nvPr>
        </p:nvSpPr>
        <p:spPr bwMode="auto">
          <a:xfrm>
            <a:off x="68580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buClrTx/>
              <a:defRPr sz="900" u="none" smtClean="0">
                <a:solidFill>
                  <a:srgbClr val="00563C"/>
                </a:solidFill>
              </a:defRPr>
            </a:lvl1pPr>
          </a:lstStyle>
          <a:p>
            <a:pPr>
              <a:defRPr/>
            </a:pPr>
            <a:fld id="{464234AC-D67F-4D2E-BF6A-7C7F50406644}" type="slidenum">
              <a:rPr lang="en-US" smtClean="0"/>
              <a:pPr>
                <a:defRPr/>
              </a:pPr>
              <a:t>‹#›</a:t>
            </a:fld>
            <a:endParaRPr lang="en-US"/>
          </a:p>
        </p:txBody>
      </p:sp>
      <p:sp>
        <p:nvSpPr>
          <p:cNvPr id="15" name="Rectangle 13"/>
          <p:cNvSpPr>
            <a:spLocks noChangeArrowheads="1"/>
          </p:cNvSpPr>
          <p:nvPr userDrawn="1"/>
        </p:nvSpPr>
        <p:spPr bwMode="auto">
          <a:xfrm>
            <a:off x="0" y="0"/>
            <a:ext cx="9144000" cy="1600200"/>
          </a:xfrm>
          <a:prstGeom prst="rect">
            <a:avLst/>
          </a:prstGeom>
          <a:gradFill rotWithShape="1">
            <a:gsLst>
              <a:gs pos="0">
                <a:schemeClr val="tx2">
                  <a:lumMod val="50000"/>
                </a:schemeClr>
              </a:gs>
              <a:gs pos="100000">
                <a:schemeClr val="tx2"/>
              </a:gs>
            </a:gsLst>
            <a:lin ang="5400000" scaled="1"/>
          </a:gradFill>
          <a:ln>
            <a:noFill/>
          </a:ln>
          <a:effectLst/>
        </p:spPr>
        <p:txBody>
          <a:bodyPr lIns="0" rIns="0" anchor="ctr">
            <a:normAutofit/>
          </a:bodyPr>
          <a:lstStyle/>
          <a:p>
            <a:pPr>
              <a:lnSpc>
                <a:spcPct val="100000"/>
              </a:lnSpc>
              <a:buFont typeface="Wingdings" pitchFamily="2" charset="2"/>
              <a:buNone/>
            </a:pPr>
            <a:endParaRPr lang="en-US" u="none">
              <a:solidFill>
                <a:schemeClr val="tx1"/>
              </a:solidFill>
            </a:endParaRPr>
          </a:p>
        </p:txBody>
      </p:sp>
      <p:sp>
        <p:nvSpPr>
          <p:cNvPr id="17" name="Title 1"/>
          <p:cNvSpPr>
            <a:spLocks noGrp="1"/>
          </p:cNvSpPr>
          <p:nvPr>
            <p:ph type="title"/>
          </p:nvPr>
        </p:nvSpPr>
        <p:spPr>
          <a:xfrm>
            <a:off x="457200" y="114300"/>
            <a:ext cx="8229600" cy="1371600"/>
          </a:xfrm>
          <a:noFill/>
        </p:spPr>
        <p:txBody>
          <a:bodyPr wrap="square" lIns="0" tIns="0" rIns="0" bIns="0">
            <a:normAutofit/>
          </a:bodyPr>
          <a:lstStyle>
            <a:lvl1pPr>
              <a:defRPr sz="4000" b="0">
                <a:solidFill>
                  <a:schemeClr val="bg2"/>
                </a:solidFill>
              </a:defRPr>
            </a:lvl1pPr>
          </a:lstStyle>
          <a:p>
            <a:r>
              <a:rPr lang="en-US" dirty="0"/>
              <a:t>Click to edit Master title style</a:t>
            </a:r>
          </a:p>
        </p:txBody>
      </p:sp>
      <p:sp>
        <p:nvSpPr>
          <p:cNvPr id="16" name="Content Placeholder 2"/>
          <p:cNvSpPr>
            <a:spLocks noGrp="1"/>
          </p:cNvSpPr>
          <p:nvPr>
            <p:ph sz="half" idx="1"/>
          </p:nvPr>
        </p:nvSpPr>
        <p:spPr>
          <a:xfrm>
            <a:off x="457200" y="1827213"/>
            <a:ext cx="8229600" cy="2173287"/>
          </a:xfrm>
        </p:spPr>
        <p:txBody>
          <a:bodyPr lIns="0" tIns="0" rIns="0" bIns="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10"/>
          </p:nvPr>
        </p:nvSpPr>
        <p:spPr>
          <a:xfrm>
            <a:off x="685800" y="4800600"/>
            <a:ext cx="7772400" cy="1371600"/>
          </a:xfrm>
          <a:noFill/>
          <a:ln w="25400">
            <a:noFill/>
          </a:ln>
        </p:spPr>
        <p:txBody>
          <a:bodyPr wrap="none" lIns="0" tIns="0" rIns="0" bIns="0" anchor="ctr" anchorCtr="0">
            <a:normAutofit/>
          </a:bodyPr>
          <a:lstStyle>
            <a:lvl1pPr marL="0" indent="0">
              <a:buNone/>
              <a:defRPr sz="2800" b="1">
                <a:solidFill>
                  <a:srgbClr val="FFFFFF"/>
                </a:solidFill>
                <a:latin typeface="Courier New" pitchFamily="49" charset="0"/>
                <a:cs typeface="Courier New" pitchFamily="49" charset="0"/>
              </a:defRPr>
            </a:lvl1pPr>
            <a:lvl2pPr marL="457200" indent="0">
              <a:buNone/>
              <a:defRPr sz="2400" b="1">
                <a:solidFill>
                  <a:srgbClr val="FFFFFF"/>
                </a:solidFill>
                <a:latin typeface="Courier New" pitchFamily="49" charset="0"/>
                <a:cs typeface="Courier New" pitchFamily="49" charset="0"/>
              </a:defRPr>
            </a:lvl2pPr>
            <a:lvl3pPr marL="914400" indent="0">
              <a:buNone/>
              <a:defRPr b="1">
                <a:solidFill>
                  <a:schemeClr val="tx1"/>
                </a:solidFill>
                <a:latin typeface="Courier New" pitchFamily="49" charset="0"/>
                <a:cs typeface="Courier New" pitchFamily="49" charset="0"/>
              </a:defRPr>
            </a:lvl3pPr>
            <a:lvl4pPr marL="1371600" indent="0">
              <a:buNone/>
              <a:defRPr b="1">
                <a:solidFill>
                  <a:schemeClr val="tx1"/>
                </a:solidFill>
                <a:latin typeface="Courier New" pitchFamily="49" charset="0"/>
                <a:cs typeface="Courier New" pitchFamily="49" charset="0"/>
              </a:defRPr>
            </a:lvl4pPr>
            <a:lvl5pPr marL="1828800" indent="0">
              <a:buNone/>
              <a:defRPr b="1">
                <a:solidFill>
                  <a:schemeClr val="tx1"/>
                </a:solidFill>
                <a:latin typeface="Courier New" pitchFamily="49" charset="0"/>
                <a:cs typeface="Courier New" pitchFamily="49" charset="0"/>
              </a:defRPr>
            </a:lvl5pPr>
          </a:lstStyle>
          <a:p>
            <a:pPr lvl="0"/>
            <a:r>
              <a:rPr lang="en-US" dirty="0"/>
              <a:t>Click to edit Master text styles</a:t>
            </a:r>
          </a:p>
          <a:p>
            <a:pPr lvl="1"/>
            <a:r>
              <a:rPr lang="en-US" dirty="0"/>
              <a:t>Second level</a:t>
            </a:r>
          </a:p>
        </p:txBody>
      </p:sp>
      <p:sp>
        <p:nvSpPr>
          <p:cNvPr id="18" name="Rectangle 17"/>
          <p:cNvSpPr/>
          <p:nvPr userDrawn="1"/>
        </p:nvSpPr>
        <p:spPr bwMode="auto">
          <a:xfrm>
            <a:off x="457200" y="4343400"/>
            <a:ext cx="8229600" cy="228600"/>
          </a:xfrm>
          <a:prstGeom prst="rect">
            <a:avLst/>
          </a:prstGeom>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2650196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utput - Black">
    <p:spTree>
      <p:nvGrpSpPr>
        <p:cNvPr id="1" name=""/>
        <p:cNvGrpSpPr/>
        <p:nvPr/>
      </p:nvGrpSpPr>
      <p:grpSpPr>
        <a:xfrm>
          <a:off x="0" y="0"/>
          <a:ext cx="0" cy="0"/>
          <a:chOff x="0" y="0"/>
          <a:chExt cx="0" cy="0"/>
        </a:xfrm>
      </p:grpSpPr>
      <p:sp>
        <p:nvSpPr>
          <p:cNvPr id="9" name="Rectangle 8"/>
          <p:cNvSpPr/>
          <p:nvPr userDrawn="1"/>
        </p:nvSpPr>
        <p:spPr bwMode="auto">
          <a:xfrm>
            <a:off x="457200" y="1828800"/>
            <a:ext cx="8229600" cy="4572000"/>
          </a:xfrm>
          <a:prstGeom prst="rect">
            <a:avLst/>
          </a:prstGeom>
          <a:solidFill>
            <a:srgbClr val="303030"/>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rgbClr val="FFFFFF"/>
              </a:solidFill>
              <a:effectLst/>
              <a:latin typeface="Arial" charset="0"/>
              <a:cs typeface="Arial" charset="0"/>
            </a:endParaRPr>
          </a:p>
        </p:txBody>
      </p:sp>
      <p:sp>
        <p:nvSpPr>
          <p:cNvPr id="3" name="Content Placeholder 2"/>
          <p:cNvSpPr>
            <a:spLocks noGrp="1"/>
          </p:cNvSpPr>
          <p:nvPr>
            <p:ph idx="1"/>
          </p:nvPr>
        </p:nvSpPr>
        <p:spPr>
          <a:xfrm>
            <a:off x="685800" y="2286000"/>
            <a:ext cx="7772400" cy="3886200"/>
          </a:xfrm>
          <a:prstGeom prst="rect">
            <a:avLst/>
          </a:prstGeom>
          <a:noFill/>
          <a:ln w="25400">
            <a:noFill/>
          </a:ln>
        </p:spPr>
        <p:txBody>
          <a:bodyPr lIns="0" tIns="0" rIns="0" bIns="0" anchor="t">
            <a:normAutofit/>
          </a:bodyPr>
          <a:lstStyle>
            <a:lvl1pPr marL="0" indent="0">
              <a:buNone/>
              <a:defRPr b="1">
                <a:solidFill>
                  <a:srgbClr val="FFFFFF"/>
                </a:solidFill>
                <a:latin typeface="Courier New" pitchFamily="49" charset="0"/>
                <a:cs typeface="Courier New" pitchFamily="49" charset="0"/>
              </a:defRPr>
            </a:lvl1pPr>
            <a:lvl2pPr marL="457200" indent="0">
              <a:buNone/>
              <a:defRPr b="1">
                <a:solidFill>
                  <a:srgbClr val="FFFFFF"/>
                </a:solidFill>
                <a:latin typeface="Courier New" pitchFamily="49" charset="0"/>
                <a:cs typeface="Courier New" pitchFamily="49" charset="0"/>
              </a:defRPr>
            </a:lvl2pPr>
            <a:lvl3pPr marL="914400" indent="0">
              <a:buNone/>
              <a:defRPr b="1">
                <a:solidFill>
                  <a:srgbClr val="FFFFFF"/>
                </a:solidFill>
                <a:latin typeface="Courier New" pitchFamily="49" charset="0"/>
                <a:cs typeface="Courier New" pitchFamily="49" charset="0"/>
              </a:defRPr>
            </a:lvl3pPr>
            <a:lvl4pPr marL="1371600" indent="0">
              <a:buNone/>
              <a:defRPr b="1">
                <a:solidFill>
                  <a:srgbClr val="FFFFFF"/>
                </a:solidFill>
                <a:latin typeface="Courier New" pitchFamily="49" charset="0"/>
                <a:cs typeface="Courier New" pitchFamily="49" charset="0"/>
              </a:defRPr>
            </a:lvl4pPr>
            <a:lvl5pPr marL="1828800" indent="0">
              <a:buNone/>
              <a:defRPr b="1">
                <a:solidFill>
                  <a:srgbClr val="FFFFFF"/>
                </a:solidFill>
                <a:latin typeface="Courier New" pitchFamily="49" charset="0"/>
                <a:cs typeface="Courier New"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4"/>
          <p:cNvSpPr>
            <a:spLocks noGrp="1" noChangeArrowheads="1"/>
          </p:cNvSpPr>
          <p:nvPr>
            <p:ph type="dt" sz="half" idx="2"/>
          </p:nvPr>
        </p:nvSpPr>
        <p:spPr bwMode="auto">
          <a:xfrm>
            <a:off x="4572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a:lnSpc>
                <a:spcPct val="100000"/>
              </a:lnSpc>
              <a:spcBef>
                <a:spcPct val="0"/>
              </a:spcBef>
              <a:buClrTx/>
              <a:defRPr sz="900" u="none" smtClean="0">
                <a:solidFill>
                  <a:srgbClr val="00563C"/>
                </a:solidFill>
              </a:defRPr>
            </a:lvl1pPr>
          </a:lstStyle>
          <a:p>
            <a:pPr>
              <a:defRPr/>
            </a:pPr>
            <a:fld id="{4107DA67-9E5D-43CB-9CFA-04CF77326814}" type="datetime1">
              <a:rPr lang="en-US" smtClean="0"/>
              <a:t>10/10/2022</a:t>
            </a:fld>
            <a:endParaRPr lang="en-US" dirty="0"/>
          </a:p>
        </p:txBody>
      </p:sp>
      <p:sp>
        <p:nvSpPr>
          <p:cNvPr id="14" name="Rectangle 5"/>
          <p:cNvSpPr>
            <a:spLocks noGrp="1" noChangeArrowheads="1"/>
          </p:cNvSpPr>
          <p:nvPr>
            <p:ph type="ftr" sz="quarter" idx="3"/>
          </p:nvPr>
        </p:nvSpPr>
        <p:spPr bwMode="auto">
          <a:xfrm>
            <a:off x="2400300" y="64008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nSpc>
                <a:spcPct val="100000"/>
              </a:lnSpc>
              <a:spcBef>
                <a:spcPct val="0"/>
              </a:spcBef>
              <a:buClrTx/>
              <a:defRPr sz="900" u="none" smtClean="0">
                <a:solidFill>
                  <a:srgbClr val="00563C"/>
                </a:solidFill>
              </a:defRPr>
            </a:lvl1pPr>
          </a:lstStyle>
          <a:p>
            <a:pPr>
              <a:defRPr/>
            </a:pPr>
            <a:r>
              <a:rPr lang="en-US"/>
              <a:t>Sacramento State - CSc 116</a:t>
            </a:r>
            <a:endParaRPr lang="en-US" dirty="0"/>
          </a:p>
        </p:txBody>
      </p:sp>
      <p:sp>
        <p:nvSpPr>
          <p:cNvPr id="15" name="Rectangle 6"/>
          <p:cNvSpPr>
            <a:spLocks noGrp="1" noChangeArrowheads="1"/>
          </p:cNvSpPr>
          <p:nvPr>
            <p:ph type="sldNum" sz="quarter" idx="4"/>
          </p:nvPr>
        </p:nvSpPr>
        <p:spPr bwMode="auto">
          <a:xfrm>
            <a:off x="68580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buClrTx/>
              <a:defRPr sz="900" u="none" smtClean="0">
                <a:solidFill>
                  <a:srgbClr val="00563C"/>
                </a:solidFill>
              </a:defRPr>
            </a:lvl1pPr>
          </a:lstStyle>
          <a:p>
            <a:pPr>
              <a:defRPr/>
            </a:pPr>
            <a:fld id="{464234AC-D67F-4D2E-BF6A-7C7F50406644}" type="slidenum">
              <a:rPr lang="en-US" smtClean="0"/>
              <a:pPr>
                <a:defRPr/>
              </a:pPr>
              <a:t>‹#›</a:t>
            </a:fld>
            <a:endParaRPr lang="en-US"/>
          </a:p>
        </p:txBody>
      </p:sp>
      <p:sp>
        <p:nvSpPr>
          <p:cNvPr id="11" name="Rectangle 13"/>
          <p:cNvSpPr>
            <a:spLocks noChangeArrowheads="1"/>
          </p:cNvSpPr>
          <p:nvPr userDrawn="1"/>
        </p:nvSpPr>
        <p:spPr bwMode="auto">
          <a:xfrm>
            <a:off x="0" y="0"/>
            <a:ext cx="9144000" cy="1600200"/>
          </a:xfrm>
          <a:prstGeom prst="rect">
            <a:avLst/>
          </a:prstGeom>
          <a:gradFill rotWithShape="1">
            <a:gsLst>
              <a:gs pos="0">
                <a:schemeClr val="tx2">
                  <a:lumMod val="50000"/>
                </a:schemeClr>
              </a:gs>
              <a:gs pos="100000">
                <a:schemeClr val="tx2"/>
              </a:gs>
            </a:gsLst>
            <a:lin ang="5400000" scaled="1"/>
          </a:gradFill>
          <a:ln>
            <a:noFill/>
          </a:ln>
          <a:effectLst/>
        </p:spPr>
        <p:txBody>
          <a:bodyPr lIns="0" rIns="0" anchor="ctr">
            <a:normAutofit/>
          </a:bodyPr>
          <a:lstStyle/>
          <a:p>
            <a:pPr>
              <a:lnSpc>
                <a:spcPct val="100000"/>
              </a:lnSpc>
              <a:buFont typeface="Wingdings" pitchFamily="2" charset="2"/>
              <a:buNone/>
            </a:pPr>
            <a:endParaRPr lang="en-US" u="none">
              <a:solidFill>
                <a:schemeClr val="tx1"/>
              </a:solidFill>
            </a:endParaRPr>
          </a:p>
        </p:txBody>
      </p:sp>
      <p:sp>
        <p:nvSpPr>
          <p:cNvPr id="12" name="Title 1"/>
          <p:cNvSpPr>
            <a:spLocks noGrp="1"/>
          </p:cNvSpPr>
          <p:nvPr>
            <p:ph type="title"/>
          </p:nvPr>
        </p:nvSpPr>
        <p:spPr>
          <a:xfrm>
            <a:off x="457200" y="114300"/>
            <a:ext cx="8229600" cy="1371600"/>
          </a:xfrm>
          <a:noFill/>
        </p:spPr>
        <p:txBody>
          <a:bodyPr wrap="square" lIns="0" tIns="0" rIns="0" bIns="0">
            <a:normAutofit/>
          </a:bodyPr>
          <a:lstStyle>
            <a:lvl1pPr>
              <a:defRPr sz="4000" b="0">
                <a:solidFill>
                  <a:schemeClr val="bg2"/>
                </a:solidFill>
              </a:defRPr>
            </a:lvl1pPr>
          </a:lstStyle>
          <a:p>
            <a:r>
              <a:rPr lang="en-US" dirty="0"/>
              <a:t>Click to edit Master title style</a:t>
            </a:r>
          </a:p>
        </p:txBody>
      </p:sp>
      <p:sp>
        <p:nvSpPr>
          <p:cNvPr id="2" name="Rectangle 1"/>
          <p:cNvSpPr/>
          <p:nvPr userDrawn="1"/>
        </p:nvSpPr>
        <p:spPr bwMode="auto">
          <a:xfrm>
            <a:off x="457200" y="1828800"/>
            <a:ext cx="8229600" cy="228600"/>
          </a:xfrm>
          <a:prstGeom prst="rect">
            <a:avLst/>
          </a:prstGeom>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3621882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7213"/>
            <a:ext cx="8229600" cy="4573587"/>
          </a:xfrm>
        </p:spPr>
        <p:txBody>
          <a:bodyPr lIns="0" tIns="0" rIns="0" bIns="0">
            <a:normAutofit/>
          </a:bodyPr>
          <a:lstStyle>
            <a:lvl1pPr>
              <a:defRPr>
                <a:solidFill>
                  <a:schemeClr val="tx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p:cNvSpPr>
            <a:spLocks noGrp="1" noChangeArrowheads="1"/>
          </p:cNvSpPr>
          <p:nvPr>
            <p:ph type="dt" sz="half" idx="2"/>
          </p:nvPr>
        </p:nvSpPr>
        <p:spPr bwMode="auto">
          <a:xfrm>
            <a:off x="4572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a:lnSpc>
                <a:spcPct val="100000"/>
              </a:lnSpc>
              <a:spcBef>
                <a:spcPct val="0"/>
              </a:spcBef>
              <a:buClrTx/>
              <a:defRPr sz="900" u="none" smtClean="0">
                <a:solidFill>
                  <a:srgbClr val="00563C"/>
                </a:solidFill>
              </a:defRPr>
            </a:lvl1pPr>
          </a:lstStyle>
          <a:p>
            <a:pPr>
              <a:defRPr/>
            </a:pPr>
            <a:fld id="{61FD0B7D-BA01-4FA2-B56A-483BB950CD6A}" type="datetime1">
              <a:rPr lang="en-US" smtClean="0"/>
              <a:t>10/10/2022</a:t>
            </a:fld>
            <a:endParaRPr lang="en-US" dirty="0"/>
          </a:p>
        </p:txBody>
      </p:sp>
      <p:sp>
        <p:nvSpPr>
          <p:cNvPr id="8" name="Rectangle 5"/>
          <p:cNvSpPr>
            <a:spLocks noGrp="1" noChangeArrowheads="1"/>
          </p:cNvSpPr>
          <p:nvPr>
            <p:ph type="ftr" sz="quarter" idx="3"/>
          </p:nvPr>
        </p:nvSpPr>
        <p:spPr bwMode="auto">
          <a:xfrm>
            <a:off x="2400300" y="64008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nSpc>
                <a:spcPct val="100000"/>
              </a:lnSpc>
              <a:spcBef>
                <a:spcPct val="0"/>
              </a:spcBef>
              <a:buClrTx/>
              <a:defRPr sz="900" u="none" smtClean="0">
                <a:solidFill>
                  <a:srgbClr val="00563C"/>
                </a:solidFill>
              </a:defRPr>
            </a:lvl1pPr>
          </a:lstStyle>
          <a:p>
            <a:pPr>
              <a:defRPr/>
            </a:pPr>
            <a:r>
              <a:rPr lang="en-US"/>
              <a:t>Sacramento State - CSc 116</a:t>
            </a:r>
            <a:endParaRPr lang="en-US" dirty="0"/>
          </a:p>
        </p:txBody>
      </p:sp>
      <p:sp>
        <p:nvSpPr>
          <p:cNvPr id="9" name="Rectangle 6"/>
          <p:cNvSpPr>
            <a:spLocks noGrp="1" noChangeArrowheads="1"/>
          </p:cNvSpPr>
          <p:nvPr>
            <p:ph type="sldNum" sz="quarter" idx="4"/>
          </p:nvPr>
        </p:nvSpPr>
        <p:spPr bwMode="auto">
          <a:xfrm>
            <a:off x="68580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buClrTx/>
              <a:defRPr sz="900" u="none" smtClean="0">
                <a:solidFill>
                  <a:srgbClr val="00563C"/>
                </a:solidFill>
              </a:defRPr>
            </a:lvl1pPr>
          </a:lstStyle>
          <a:p>
            <a:pPr>
              <a:defRPr/>
            </a:pPr>
            <a:fld id="{464234AC-D67F-4D2E-BF6A-7C7F50406644}" type="slidenum">
              <a:rPr lang="en-US" smtClean="0"/>
              <a:pPr>
                <a:defRPr/>
              </a:pPr>
              <a:t>‹#›</a:t>
            </a:fld>
            <a:endParaRPr lang="en-US" dirty="0"/>
          </a:p>
        </p:txBody>
      </p:sp>
      <p:sp>
        <p:nvSpPr>
          <p:cNvPr id="11" name="Rectangle 13"/>
          <p:cNvSpPr>
            <a:spLocks noChangeArrowheads="1"/>
          </p:cNvSpPr>
          <p:nvPr userDrawn="1"/>
        </p:nvSpPr>
        <p:spPr bwMode="auto">
          <a:xfrm>
            <a:off x="0" y="0"/>
            <a:ext cx="9144000" cy="1600200"/>
          </a:xfrm>
          <a:prstGeom prst="rect">
            <a:avLst/>
          </a:prstGeom>
          <a:gradFill rotWithShape="1">
            <a:gsLst>
              <a:gs pos="0">
                <a:schemeClr val="tx2">
                  <a:lumMod val="50000"/>
                </a:schemeClr>
              </a:gs>
              <a:gs pos="100000">
                <a:schemeClr val="tx2"/>
              </a:gs>
            </a:gsLst>
            <a:lin ang="5400000" scaled="1"/>
          </a:gradFill>
          <a:ln>
            <a:noFill/>
          </a:ln>
          <a:effectLst/>
        </p:spPr>
        <p:txBody>
          <a:bodyPr lIns="0" rIns="0" anchor="ctr">
            <a:normAutofit/>
          </a:bodyPr>
          <a:lstStyle/>
          <a:p>
            <a:pPr>
              <a:lnSpc>
                <a:spcPct val="100000"/>
              </a:lnSpc>
              <a:buFont typeface="Wingdings" pitchFamily="2" charset="2"/>
              <a:buNone/>
            </a:pPr>
            <a:endParaRPr lang="en-US" u="none">
              <a:solidFill>
                <a:schemeClr val="tx1"/>
              </a:solidFill>
            </a:endParaRPr>
          </a:p>
        </p:txBody>
      </p:sp>
      <p:sp>
        <p:nvSpPr>
          <p:cNvPr id="12" name="Title 1"/>
          <p:cNvSpPr>
            <a:spLocks noGrp="1"/>
          </p:cNvSpPr>
          <p:nvPr>
            <p:ph type="title"/>
          </p:nvPr>
        </p:nvSpPr>
        <p:spPr>
          <a:xfrm>
            <a:off x="457200" y="114300"/>
            <a:ext cx="8229600" cy="1371600"/>
          </a:xfrm>
          <a:noFill/>
        </p:spPr>
        <p:txBody>
          <a:bodyPr wrap="square" lIns="0" tIns="0" rIns="0" bIns="0">
            <a:normAutofit/>
          </a:bodyPr>
          <a:lstStyle>
            <a:lvl1pPr>
              <a:defRPr sz="4000" b="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345274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nd Picture Righ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7213"/>
            <a:ext cx="5715000" cy="4570412"/>
          </a:xfrm>
        </p:spPr>
        <p:txBody>
          <a:bodyPr lIns="0" tIns="0" rIns="0" bIns="0">
            <a:normAutofit/>
          </a:bodyPr>
          <a:lstStyle>
            <a:lvl1pPr>
              <a:defRPr>
                <a:solidFill>
                  <a:schemeClr val="tx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4"/>
          <p:cNvSpPr>
            <a:spLocks noGrp="1" noChangeArrowheads="1"/>
          </p:cNvSpPr>
          <p:nvPr>
            <p:ph type="dt" sz="half" idx="2"/>
          </p:nvPr>
        </p:nvSpPr>
        <p:spPr bwMode="auto">
          <a:xfrm>
            <a:off x="4572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a:lnSpc>
                <a:spcPct val="100000"/>
              </a:lnSpc>
              <a:spcBef>
                <a:spcPct val="0"/>
              </a:spcBef>
              <a:buClrTx/>
              <a:defRPr sz="900" u="none" smtClean="0">
                <a:solidFill>
                  <a:srgbClr val="00563C"/>
                </a:solidFill>
              </a:defRPr>
            </a:lvl1pPr>
          </a:lstStyle>
          <a:p>
            <a:pPr>
              <a:defRPr/>
            </a:pPr>
            <a:fld id="{3C9E6056-0015-4A34-8DA9-76E288B5445A}" type="datetime1">
              <a:rPr lang="en-US" smtClean="0"/>
              <a:t>10/10/2022</a:t>
            </a:fld>
            <a:endParaRPr lang="en-US" dirty="0"/>
          </a:p>
        </p:txBody>
      </p:sp>
      <p:sp>
        <p:nvSpPr>
          <p:cNvPr id="12" name="Rectangle 5"/>
          <p:cNvSpPr>
            <a:spLocks noGrp="1" noChangeArrowheads="1"/>
          </p:cNvSpPr>
          <p:nvPr>
            <p:ph type="ftr" sz="quarter" idx="3"/>
          </p:nvPr>
        </p:nvSpPr>
        <p:spPr bwMode="auto">
          <a:xfrm>
            <a:off x="2400300" y="64008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nSpc>
                <a:spcPct val="100000"/>
              </a:lnSpc>
              <a:spcBef>
                <a:spcPct val="0"/>
              </a:spcBef>
              <a:buClrTx/>
              <a:defRPr sz="900" u="none" smtClean="0">
                <a:solidFill>
                  <a:srgbClr val="00563C"/>
                </a:solidFill>
              </a:defRPr>
            </a:lvl1pPr>
          </a:lstStyle>
          <a:p>
            <a:pPr>
              <a:defRPr/>
            </a:pPr>
            <a:r>
              <a:rPr lang="en-US"/>
              <a:t>Sacramento State - CSc 116</a:t>
            </a:r>
            <a:endParaRPr lang="en-US" dirty="0"/>
          </a:p>
        </p:txBody>
      </p:sp>
      <p:sp>
        <p:nvSpPr>
          <p:cNvPr id="13" name="Rectangle 6"/>
          <p:cNvSpPr>
            <a:spLocks noGrp="1" noChangeArrowheads="1"/>
          </p:cNvSpPr>
          <p:nvPr>
            <p:ph type="sldNum" sz="quarter" idx="4"/>
          </p:nvPr>
        </p:nvSpPr>
        <p:spPr bwMode="auto">
          <a:xfrm>
            <a:off x="68580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buClrTx/>
              <a:defRPr sz="900" u="none" smtClean="0">
                <a:solidFill>
                  <a:srgbClr val="00563C"/>
                </a:solidFill>
              </a:defRPr>
            </a:lvl1pPr>
          </a:lstStyle>
          <a:p>
            <a:pPr>
              <a:defRPr/>
            </a:pPr>
            <a:fld id="{464234AC-D67F-4D2E-BF6A-7C7F50406644}" type="slidenum">
              <a:rPr lang="en-US" smtClean="0"/>
              <a:pPr>
                <a:defRPr/>
              </a:pPr>
              <a:t>‹#›</a:t>
            </a:fld>
            <a:endParaRPr lang="en-US" dirty="0"/>
          </a:p>
        </p:txBody>
      </p:sp>
      <p:sp>
        <p:nvSpPr>
          <p:cNvPr id="5" name="Picture Placeholder 4"/>
          <p:cNvSpPr>
            <a:spLocks noGrp="1"/>
          </p:cNvSpPr>
          <p:nvPr>
            <p:ph type="pic" sz="quarter" idx="11"/>
          </p:nvPr>
        </p:nvSpPr>
        <p:spPr>
          <a:xfrm>
            <a:off x="6400800" y="1828800"/>
            <a:ext cx="2286000" cy="4572000"/>
          </a:xfrm>
        </p:spPr>
        <p:txBody>
          <a:bodyPr/>
          <a:lstStyle>
            <a:lvl1pPr marL="0" indent="0" algn="ctr">
              <a:buNone/>
              <a:defRPr/>
            </a:lvl1pPr>
          </a:lstStyle>
          <a:p>
            <a:endParaRPr lang="en-US"/>
          </a:p>
        </p:txBody>
      </p:sp>
      <p:sp>
        <p:nvSpPr>
          <p:cNvPr id="10" name="Rectangle 13"/>
          <p:cNvSpPr>
            <a:spLocks noChangeArrowheads="1"/>
          </p:cNvSpPr>
          <p:nvPr userDrawn="1"/>
        </p:nvSpPr>
        <p:spPr bwMode="auto">
          <a:xfrm>
            <a:off x="0" y="0"/>
            <a:ext cx="9144000" cy="1600200"/>
          </a:xfrm>
          <a:prstGeom prst="rect">
            <a:avLst/>
          </a:prstGeom>
          <a:gradFill rotWithShape="1">
            <a:gsLst>
              <a:gs pos="0">
                <a:schemeClr val="tx2">
                  <a:lumMod val="50000"/>
                </a:schemeClr>
              </a:gs>
              <a:gs pos="100000">
                <a:schemeClr val="tx2"/>
              </a:gs>
            </a:gsLst>
            <a:lin ang="5400000" scaled="1"/>
          </a:gradFill>
          <a:ln>
            <a:noFill/>
          </a:ln>
          <a:effectLst/>
        </p:spPr>
        <p:txBody>
          <a:bodyPr lIns="0" rIns="0" anchor="ctr">
            <a:normAutofit/>
          </a:bodyPr>
          <a:lstStyle/>
          <a:p>
            <a:pPr>
              <a:lnSpc>
                <a:spcPct val="100000"/>
              </a:lnSpc>
              <a:buFont typeface="Wingdings" pitchFamily="2" charset="2"/>
              <a:buNone/>
            </a:pPr>
            <a:endParaRPr lang="en-US" u="none">
              <a:solidFill>
                <a:schemeClr val="tx1"/>
              </a:solidFill>
            </a:endParaRPr>
          </a:p>
        </p:txBody>
      </p:sp>
      <p:sp>
        <p:nvSpPr>
          <p:cNvPr id="14" name="Title 1"/>
          <p:cNvSpPr>
            <a:spLocks noGrp="1"/>
          </p:cNvSpPr>
          <p:nvPr>
            <p:ph type="title"/>
          </p:nvPr>
        </p:nvSpPr>
        <p:spPr>
          <a:xfrm>
            <a:off x="457200" y="114300"/>
            <a:ext cx="8229600" cy="1371600"/>
          </a:xfrm>
          <a:noFill/>
        </p:spPr>
        <p:txBody>
          <a:bodyPr wrap="square" lIns="0" tIns="0" rIns="0" bIns="0">
            <a:normAutofit/>
          </a:bodyPr>
          <a:lstStyle>
            <a:lvl1pPr>
              <a:defRPr sz="4000" b="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1375454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 Vertical">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827213"/>
            <a:ext cx="4000500" cy="4573587"/>
          </a:xfrm>
        </p:spPr>
        <p:txBody>
          <a:bodyPr lIns="0" tIns="0" rIns="0" bIns="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86300" y="1828800"/>
            <a:ext cx="4000500" cy="4572000"/>
          </a:xfrm>
        </p:spPr>
        <p:txBody>
          <a:bodyPr lIns="0" tIns="0" rIns="0" bIns="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4"/>
          <p:cNvSpPr>
            <a:spLocks noGrp="1" noChangeArrowheads="1"/>
          </p:cNvSpPr>
          <p:nvPr>
            <p:ph type="dt" sz="half" idx="10"/>
          </p:nvPr>
        </p:nvSpPr>
        <p:spPr bwMode="auto">
          <a:xfrm>
            <a:off x="4572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a:lnSpc>
                <a:spcPct val="100000"/>
              </a:lnSpc>
              <a:spcBef>
                <a:spcPct val="0"/>
              </a:spcBef>
              <a:buClrTx/>
              <a:defRPr sz="900" u="none" smtClean="0">
                <a:solidFill>
                  <a:srgbClr val="00563C"/>
                </a:solidFill>
              </a:defRPr>
            </a:lvl1pPr>
          </a:lstStyle>
          <a:p>
            <a:pPr>
              <a:defRPr/>
            </a:pPr>
            <a:fld id="{8EA1A612-FA36-4180-A82D-70004E1A4342}" type="datetime1">
              <a:rPr lang="en-US" smtClean="0"/>
              <a:t>10/10/2022</a:t>
            </a:fld>
            <a:endParaRPr lang="en-US" dirty="0"/>
          </a:p>
        </p:txBody>
      </p:sp>
      <p:sp>
        <p:nvSpPr>
          <p:cNvPr id="12" name="Rectangle 5"/>
          <p:cNvSpPr>
            <a:spLocks noGrp="1" noChangeArrowheads="1"/>
          </p:cNvSpPr>
          <p:nvPr>
            <p:ph type="ftr" sz="quarter" idx="3"/>
          </p:nvPr>
        </p:nvSpPr>
        <p:spPr bwMode="auto">
          <a:xfrm>
            <a:off x="2400300" y="64008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nSpc>
                <a:spcPct val="100000"/>
              </a:lnSpc>
              <a:spcBef>
                <a:spcPct val="0"/>
              </a:spcBef>
              <a:buClrTx/>
              <a:defRPr sz="900" u="none" smtClean="0">
                <a:solidFill>
                  <a:srgbClr val="00563C"/>
                </a:solidFill>
              </a:defRPr>
            </a:lvl1pPr>
          </a:lstStyle>
          <a:p>
            <a:pPr>
              <a:defRPr/>
            </a:pPr>
            <a:r>
              <a:rPr lang="en-US"/>
              <a:t>Sacramento State - CSc 116</a:t>
            </a:r>
            <a:endParaRPr lang="en-US" dirty="0"/>
          </a:p>
        </p:txBody>
      </p:sp>
      <p:sp>
        <p:nvSpPr>
          <p:cNvPr id="13" name="Rectangle 6"/>
          <p:cNvSpPr>
            <a:spLocks noGrp="1" noChangeArrowheads="1"/>
          </p:cNvSpPr>
          <p:nvPr>
            <p:ph type="sldNum" sz="quarter" idx="4"/>
          </p:nvPr>
        </p:nvSpPr>
        <p:spPr bwMode="auto">
          <a:xfrm>
            <a:off x="68580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buClrTx/>
              <a:defRPr sz="900" u="none" smtClean="0">
                <a:solidFill>
                  <a:srgbClr val="00563C"/>
                </a:solidFill>
              </a:defRPr>
            </a:lvl1pPr>
          </a:lstStyle>
          <a:p>
            <a:pPr>
              <a:defRPr/>
            </a:pPr>
            <a:fld id="{464234AC-D67F-4D2E-BF6A-7C7F50406644}" type="slidenum">
              <a:rPr lang="en-US" smtClean="0"/>
              <a:pPr>
                <a:defRPr/>
              </a:pPr>
              <a:t>‹#›</a:t>
            </a:fld>
            <a:endParaRPr lang="en-US" dirty="0"/>
          </a:p>
        </p:txBody>
      </p:sp>
      <p:sp>
        <p:nvSpPr>
          <p:cNvPr id="10" name="Rectangle 13"/>
          <p:cNvSpPr>
            <a:spLocks noChangeArrowheads="1"/>
          </p:cNvSpPr>
          <p:nvPr userDrawn="1"/>
        </p:nvSpPr>
        <p:spPr bwMode="auto">
          <a:xfrm>
            <a:off x="0" y="0"/>
            <a:ext cx="9144000" cy="1600200"/>
          </a:xfrm>
          <a:prstGeom prst="rect">
            <a:avLst/>
          </a:prstGeom>
          <a:gradFill rotWithShape="1">
            <a:gsLst>
              <a:gs pos="0">
                <a:schemeClr val="tx2">
                  <a:lumMod val="50000"/>
                </a:schemeClr>
              </a:gs>
              <a:gs pos="100000">
                <a:schemeClr val="tx2"/>
              </a:gs>
            </a:gsLst>
            <a:lin ang="5400000" scaled="1"/>
          </a:gradFill>
          <a:ln>
            <a:noFill/>
          </a:ln>
          <a:effectLst/>
        </p:spPr>
        <p:txBody>
          <a:bodyPr lIns="0" rIns="0" anchor="ctr">
            <a:normAutofit/>
          </a:bodyPr>
          <a:lstStyle/>
          <a:p>
            <a:pPr>
              <a:lnSpc>
                <a:spcPct val="100000"/>
              </a:lnSpc>
              <a:buFont typeface="Wingdings" pitchFamily="2" charset="2"/>
              <a:buNone/>
            </a:pPr>
            <a:endParaRPr lang="en-US" u="none">
              <a:solidFill>
                <a:schemeClr val="tx1"/>
              </a:solidFill>
            </a:endParaRPr>
          </a:p>
        </p:txBody>
      </p:sp>
      <p:sp>
        <p:nvSpPr>
          <p:cNvPr id="14" name="Title 1"/>
          <p:cNvSpPr>
            <a:spLocks noGrp="1"/>
          </p:cNvSpPr>
          <p:nvPr>
            <p:ph type="title"/>
          </p:nvPr>
        </p:nvSpPr>
        <p:spPr>
          <a:xfrm>
            <a:off x="457200" y="114300"/>
            <a:ext cx="8229600" cy="1371600"/>
          </a:xfrm>
          <a:noFill/>
        </p:spPr>
        <p:txBody>
          <a:bodyPr wrap="square" lIns="0" tIns="0" rIns="0" bIns="0">
            <a:normAutofit/>
          </a:bodyPr>
          <a:lstStyle>
            <a:lvl1pPr>
              <a:defRPr sz="4000" b="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218497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 Horizontal">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827213"/>
            <a:ext cx="8229600" cy="2173287"/>
          </a:xfrm>
        </p:spPr>
        <p:txBody>
          <a:bodyPr lIns="0" tIns="0" rIns="0" bIns="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0" y="4229100"/>
            <a:ext cx="8229600" cy="2171700"/>
          </a:xfrm>
        </p:spPr>
        <p:txBody>
          <a:bodyPr lIns="0" tIns="0" rIns="0" bIns="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4"/>
          <p:cNvSpPr>
            <a:spLocks noGrp="1" noChangeArrowheads="1"/>
          </p:cNvSpPr>
          <p:nvPr>
            <p:ph type="dt" sz="half" idx="10"/>
          </p:nvPr>
        </p:nvSpPr>
        <p:spPr bwMode="auto">
          <a:xfrm>
            <a:off x="4572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a:lnSpc>
                <a:spcPct val="100000"/>
              </a:lnSpc>
              <a:spcBef>
                <a:spcPct val="0"/>
              </a:spcBef>
              <a:buClrTx/>
              <a:defRPr sz="900" u="none" smtClean="0">
                <a:solidFill>
                  <a:srgbClr val="00563C"/>
                </a:solidFill>
              </a:defRPr>
            </a:lvl1pPr>
          </a:lstStyle>
          <a:p>
            <a:pPr>
              <a:defRPr/>
            </a:pPr>
            <a:fld id="{C59843A6-F031-49C0-843E-D57B62AB404F}" type="datetime1">
              <a:rPr lang="en-US" smtClean="0"/>
              <a:t>10/10/2022</a:t>
            </a:fld>
            <a:endParaRPr lang="en-US" dirty="0"/>
          </a:p>
        </p:txBody>
      </p:sp>
      <p:sp>
        <p:nvSpPr>
          <p:cNvPr id="12" name="Rectangle 5"/>
          <p:cNvSpPr>
            <a:spLocks noGrp="1" noChangeArrowheads="1"/>
          </p:cNvSpPr>
          <p:nvPr>
            <p:ph type="ftr" sz="quarter" idx="3"/>
          </p:nvPr>
        </p:nvSpPr>
        <p:spPr bwMode="auto">
          <a:xfrm>
            <a:off x="2400300" y="64008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nSpc>
                <a:spcPct val="100000"/>
              </a:lnSpc>
              <a:spcBef>
                <a:spcPct val="0"/>
              </a:spcBef>
              <a:buClrTx/>
              <a:defRPr sz="900" u="none" smtClean="0">
                <a:solidFill>
                  <a:srgbClr val="00563C"/>
                </a:solidFill>
              </a:defRPr>
            </a:lvl1pPr>
          </a:lstStyle>
          <a:p>
            <a:pPr>
              <a:defRPr/>
            </a:pPr>
            <a:r>
              <a:rPr lang="en-US"/>
              <a:t>Sacramento State - CSc 116</a:t>
            </a:r>
            <a:endParaRPr lang="en-US" dirty="0"/>
          </a:p>
        </p:txBody>
      </p:sp>
      <p:sp>
        <p:nvSpPr>
          <p:cNvPr id="13" name="Rectangle 6"/>
          <p:cNvSpPr>
            <a:spLocks noGrp="1" noChangeArrowheads="1"/>
          </p:cNvSpPr>
          <p:nvPr>
            <p:ph type="sldNum" sz="quarter" idx="4"/>
          </p:nvPr>
        </p:nvSpPr>
        <p:spPr bwMode="auto">
          <a:xfrm>
            <a:off x="68580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buClrTx/>
              <a:defRPr sz="900" u="none" smtClean="0">
                <a:solidFill>
                  <a:srgbClr val="00563C"/>
                </a:solidFill>
              </a:defRPr>
            </a:lvl1pPr>
          </a:lstStyle>
          <a:p>
            <a:pPr>
              <a:defRPr/>
            </a:pPr>
            <a:fld id="{464234AC-D67F-4D2E-BF6A-7C7F50406644}" type="slidenum">
              <a:rPr lang="en-US" smtClean="0"/>
              <a:pPr>
                <a:defRPr/>
              </a:pPr>
              <a:t>‹#›</a:t>
            </a:fld>
            <a:endParaRPr lang="en-US" dirty="0"/>
          </a:p>
        </p:txBody>
      </p:sp>
      <p:sp>
        <p:nvSpPr>
          <p:cNvPr id="10" name="Rectangle 13"/>
          <p:cNvSpPr>
            <a:spLocks noChangeArrowheads="1"/>
          </p:cNvSpPr>
          <p:nvPr userDrawn="1"/>
        </p:nvSpPr>
        <p:spPr bwMode="auto">
          <a:xfrm>
            <a:off x="0" y="0"/>
            <a:ext cx="9144000" cy="1600200"/>
          </a:xfrm>
          <a:prstGeom prst="rect">
            <a:avLst/>
          </a:prstGeom>
          <a:gradFill rotWithShape="1">
            <a:gsLst>
              <a:gs pos="0">
                <a:schemeClr val="tx2">
                  <a:lumMod val="50000"/>
                </a:schemeClr>
              </a:gs>
              <a:gs pos="100000">
                <a:schemeClr val="tx2"/>
              </a:gs>
            </a:gsLst>
            <a:lin ang="5400000" scaled="1"/>
          </a:gradFill>
          <a:ln>
            <a:noFill/>
          </a:ln>
          <a:effectLst/>
        </p:spPr>
        <p:txBody>
          <a:bodyPr lIns="0" rIns="0" anchor="ctr">
            <a:normAutofit/>
          </a:bodyPr>
          <a:lstStyle/>
          <a:p>
            <a:pPr>
              <a:lnSpc>
                <a:spcPct val="100000"/>
              </a:lnSpc>
              <a:buFont typeface="Wingdings" pitchFamily="2" charset="2"/>
              <a:buNone/>
            </a:pPr>
            <a:endParaRPr lang="en-US" u="none">
              <a:solidFill>
                <a:schemeClr val="tx1"/>
              </a:solidFill>
            </a:endParaRPr>
          </a:p>
        </p:txBody>
      </p:sp>
      <p:sp>
        <p:nvSpPr>
          <p:cNvPr id="14" name="Title 1"/>
          <p:cNvSpPr>
            <a:spLocks noGrp="1"/>
          </p:cNvSpPr>
          <p:nvPr>
            <p:ph type="title"/>
          </p:nvPr>
        </p:nvSpPr>
        <p:spPr>
          <a:xfrm>
            <a:off x="457200" y="114300"/>
            <a:ext cx="8229600" cy="1371600"/>
          </a:xfrm>
          <a:noFill/>
        </p:spPr>
        <p:txBody>
          <a:bodyPr wrap="square" lIns="0" tIns="0" rIns="0" bIns="0">
            <a:normAutofit/>
          </a:bodyPr>
          <a:lstStyle>
            <a:lvl1pPr>
              <a:defRPr sz="4000" b="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201233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4"/>
          <p:cNvSpPr>
            <a:spLocks noGrp="1" noChangeArrowheads="1"/>
          </p:cNvSpPr>
          <p:nvPr>
            <p:ph type="dt" sz="half" idx="2"/>
          </p:nvPr>
        </p:nvSpPr>
        <p:spPr bwMode="auto">
          <a:xfrm>
            <a:off x="4572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a:lnSpc>
                <a:spcPct val="100000"/>
              </a:lnSpc>
              <a:spcBef>
                <a:spcPct val="0"/>
              </a:spcBef>
              <a:buClrTx/>
              <a:defRPr sz="900" u="none" smtClean="0">
                <a:solidFill>
                  <a:srgbClr val="00563C"/>
                </a:solidFill>
              </a:defRPr>
            </a:lvl1pPr>
          </a:lstStyle>
          <a:p>
            <a:pPr>
              <a:defRPr/>
            </a:pPr>
            <a:fld id="{FCCB6D4C-B11B-456A-87F1-D6F88FBB7353}" type="datetime1">
              <a:rPr lang="en-US" smtClean="0"/>
              <a:t>10/10/2022</a:t>
            </a:fld>
            <a:endParaRPr lang="en-US" dirty="0"/>
          </a:p>
        </p:txBody>
      </p:sp>
      <p:sp>
        <p:nvSpPr>
          <p:cNvPr id="10" name="Rectangle 5"/>
          <p:cNvSpPr>
            <a:spLocks noGrp="1" noChangeArrowheads="1"/>
          </p:cNvSpPr>
          <p:nvPr>
            <p:ph type="ftr" sz="quarter" idx="3"/>
          </p:nvPr>
        </p:nvSpPr>
        <p:spPr bwMode="auto">
          <a:xfrm>
            <a:off x="2400300" y="64008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nSpc>
                <a:spcPct val="100000"/>
              </a:lnSpc>
              <a:spcBef>
                <a:spcPct val="0"/>
              </a:spcBef>
              <a:buClrTx/>
              <a:defRPr sz="900" u="none" smtClean="0">
                <a:solidFill>
                  <a:srgbClr val="00563C"/>
                </a:solidFill>
              </a:defRPr>
            </a:lvl1pPr>
          </a:lstStyle>
          <a:p>
            <a:pPr>
              <a:defRPr/>
            </a:pPr>
            <a:r>
              <a:rPr lang="en-US"/>
              <a:t>Sacramento State - CSc 116</a:t>
            </a:r>
            <a:endParaRPr lang="en-US" dirty="0"/>
          </a:p>
        </p:txBody>
      </p:sp>
      <p:sp>
        <p:nvSpPr>
          <p:cNvPr id="11" name="Rectangle 6"/>
          <p:cNvSpPr>
            <a:spLocks noGrp="1" noChangeArrowheads="1"/>
          </p:cNvSpPr>
          <p:nvPr>
            <p:ph type="sldNum" sz="quarter" idx="4"/>
          </p:nvPr>
        </p:nvSpPr>
        <p:spPr bwMode="auto">
          <a:xfrm>
            <a:off x="68580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buClrTx/>
              <a:defRPr sz="900" u="none" smtClean="0">
                <a:solidFill>
                  <a:srgbClr val="00563C"/>
                </a:solidFill>
              </a:defRPr>
            </a:lvl1pPr>
          </a:lstStyle>
          <a:p>
            <a:pPr>
              <a:defRPr/>
            </a:pPr>
            <a:fld id="{464234AC-D67F-4D2E-BF6A-7C7F50406644}" type="slidenum">
              <a:rPr lang="en-US" smtClean="0"/>
              <a:pPr>
                <a:defRPr/>
              </a:pPr>
              <a:t>‹#›</a:t>
            </a:fld>
            <a:endParaRPr lang="en-US" dirty="0"/>
          </a:p>
        </p:txBody>
      </p:sp>
      <p:sp>
        <p:nvSpPr>
          <p:cNvPr id="8" name="Rectangle 13"/>
          <p:cNvSpPr>
            <a:spLocks noChangeArrowheads="1"/>
          </p:cNvSpPr>
          <p:nvPr userDrawn="1"/>
        </p:nvSpPr>
        <p:spPr bwMode="auto">
          <a:xfrm>
            <a:off x="0" y="0"/>
            <a:ext cx="9144000" cy="1600200"/>
          </a:xfrm>
          <a:prstGeom prst="rect">
            <a:avLst/>
          </a:prstGeom>
          <a:gradFill rotWithShape="1">
            <a:gsLst>
              <a:gs pos="0">
                <a:schemeClr val="tx2">
                  <a:lumMod val="50000"/>
                </a:schemeClr>
              </a:gs>
              <a:gs pos="100000">
                <a:schemeClr val="tx2"/>
              </a:gs>
            </a:gsLst>
            <a:lin ang="5400000" scaled="1"/>
          </a:gradFill>
          <a:ln>
            <a:noFill/>
          </a:ln>
          <a:effectLst/>
        </p:spPr>
        <p:txBody>
          <a:bodyPr lIns="0" rIns="0" anchor="ctr">
            <a:normAutofit/>
          </a:bodyPr>
          <a:lstStyle/>
          <a:p>
            <a:pPr>
              <a:lnSpc>
                <a:spcPct val="100000"/>
              </a:lnSpc>
              <a:buFont typeface="Wingdings" pitchFamily="2" charset="2"/>
              <a:buNone/>
            </a:pPr>
            <a:endParaRPr lang="en-US" u="none">
              <a:solidFill>
                <a:schemeClr val="tx1"/>
              </a:solidFill>
            </a:endParaRPr>
          </a:p>
        </p:txBody>
      </p:sp>
      <p:sp>
        <p:nvSpPr>
          <p:cNvPr id="13" name="Title 1"/>
          <p:cNvSpPr>
            <a:spLocks noGrp="1"/>
          </p:cNvSpPr>
          <p:nvPr>
            <p:ph type="title"/>
          </p:nvPr>
        </p:nvSpPr>
        <p:spPr>
          <a:xfrm>
            <a:off x="457200" y="114300"/>
            <a:ext cx="8229600" cy="1371600"/>
          </a:xfrm>
          <a:noFill/>
        </p:spPr>
        <p:txBody>
          <a:bodyPr wrap="square" lIns="0" tIns="0" rIns="0" bIns="0">
            <a:normAutofit/>
          </a:bodyPr>
          <a:lstStyle>
            <a:lvl1pPr>
              <a:defRPr sz="4000" b="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2229173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Full">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199"/>
            <a:ext cx="8229600" cy="5943601"/>
          </a:xfrm>
        </p:spPr>
        <p:txBody>
          <a:bodyPr lIns="0" tIns="0" rIns="0" bIns="0">
            <a:normAutofit/>
          </a:bodyPr>
          <a:lstStyle>
            <a:lvl1pPr>
              <a:defRPr>
                <a:solidFill>
                  <a:schemeClr val="accent5"/>
                </a:solidFill>
              </a:defRPr>
            </a:lvl1pPr>
            <a:lvl2pPr>
              <a:defRPr>
                <a:solidFill>
                  <a:schemeClr val="accent5"/>
                </a:solidFill>
              </a:defRPr>
            </a:lvl2pPr>
            <a:lvl3pPr>
              <a:defRPr>
                <a:solidFill>
                  <a:schemeClr val="accent5"/>
                </a:solidFill>
              </a:defRPr>
            </a:lvl3pPr>
            <a:lvl4pPr>
              <a:defRPr>
                <a:solidFill>
                  <a:schemeClr val="accent5"/>
                </a:solidFill>
              </a:defRPr>
            </a:lvl4pPr>
            <a:lvl5pPr>
              <a:defRPr>
                <a:solidFill>
                  <a:schemeClr val="accent5"/>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p:cNvSpPr>
            <a:spLocks noGrp="1" noChangeArrowheads="1"/>
          </p:cNvSpPr>
          <p:nvPr>
            <p:ph type="dt" sz="half" idx="2"/>
          </p:nvPr>
        </p:nvSpPr>
        <p:spPr bwMode="auto">
          <a:xfrm>
            <a:off x="4572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a:lnSpc>
                <a:spcPct val="100000"/>
              </a:lnSpc>
              <a:spcBef>
                <a:spcPct val="0"/>
              </a:spcBef>
              <a:buClrTx/>
              <a:defRPr sz="900" u="none" smtClean="0">
                <a:solidFill>
                  <a:srgbClr val="00563C"/>
                </a:solidFill>
              </a:defRPr>
            </a:lvl1pPr>
          </a:lstStyle>
          <a:p>
            <a:pPr>
              <a:defRPr/>
            </a:pPr>
            <a:fld id="{A6965B8B-39A6-41EC-917B-4521AFB1809B}" type="datetime1">
              <a:rPr lang="en-US" smtClean="0"/>
              <a:t>10/10/2022</a:t>
            </a:fld>
            <a:endParaRPr lang="en-US" dirty="0"/>
          </a:p>
        </p:txBody>
      </p:sp>
      <p:sp>
        <p:nvSpPr>
          <p:cNvPr id="8" name="Rectangle 5"/>
          <p:cNvSpPr>
            <a:spLocks noGrp="1" noChangeArrowheads="1"/>
          </p:cNvSpPr>
          <p:nvPr>
            <p:ph type="ftr" sz="quarter" idx="3"/>
          </p:nvPr>
        </p:nvSpPr>
        <p:spPr bwMode="auto">
          <a:xfrm>
            <a:off x="2400300" y="64008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nSpc>
                <a:spcPct val="100000"/>
              </a:lnSpc>
              <a:spcBef>
                <a:spcPct val="0"/>
              </a:spcBef>
              <a:buClrTx/>
              <a:defRPr sz="900" u="none" smtClean="0">
                <a:solidFill>
                  <a:srgbClr val="00563C"/>
                </a:solidFill>
              </a:defRPr>
            </a:lvl1pPr>
          </a:lstStyle>
          <a:p>
            <a:pPr>
              <a:defRPr/>
            </a:pPr>
            <a:r>
              <a:rPr lang="en-US"/>
              <a:t>Sacramento State - CSc 116</a:t>
            </a:r>
            <a:endParaRPr lang="en-US" dirty="0"/>
          </a:p>
        </p:txBody>
      </p:sp>
      <p:sp>
        <p:nvSpPr>
          <p:cNvPr id="9" name="Rectangle 6"/>
          <p:cNvSpPr>
            <a:spLocks noGrp="1" noChangeArrowheads="1"/>
          </p:cNvSpPr>
          <p:nvPr>
            <p:ph type="sldNum" sz="quarter" idx="4"/>
          </p:nvPr>
        </p:nvSpPr>
        <p:spPr bwMode="auto">
          <a:xfrm>
            <a:off x="68580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buClrTx/>
              <a:defRPr sz="900" u="none" smtClean="0">
                <a:solidFill>
                  <a:srgbClr val="00563C"/>
                </a:solidFill>
              </a:defRPr>
            </a:lvl1pPr>
          </a:lstStyle>
          <a:p>
            <a:pPr>
              <a:defRPr/>
            </a:pPr>
            <a:fld id="{464234AC-D67F-4D2E-BF6A-7C7F50406644}" type="slidenum">
              <a:rPr lang="en-US" smtClean="0"/>
              <a:pPr>
                <a:defRPr/>
              </a:pPr>
              <a:t>‹#›</a:t>
            </a:fld>
            <a:endParaRPr lang="en-US" dirty="0"/>
          </a:p>
        </p:txBody>
      </p:sp>
    </p:spTree>
    <p:extLst>
      <p:ext uri="{BB962C8B-B14F-4D97-AF65-F5344CB8AC3E}">
        <p14:creationId xmlns:p14="http://schemas.microsoft.com/office/powerpoint/2010/main" val="414523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671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Code - White">
    <p:spTree>
      <p:nvGrpSpPr>
        <p:cNvPr id="1" name=""/>
        <p:cNvGrpSpPr/>
        <p:nvPr/>
      </p:nvGrpSpPr>
      <p:grpSpPr>
        <a:xfrm>
          <a:off x="0" y="0"/>
          <a:ext cx="0" cy="0"/>
          <a:chOff x="0" y="0"/>
          <a:chExt cx="0" cy="0"/>
        </a:xfrm>
      </p:grpSpPr>
      <p:sp>
        <p:nvSpPr>
          <p:cNvPr id="2" name="Rectangle 1"/>
          <p:cNvSpPr/>
          <p:nvPr userDrawn="1"/>
        </p:nvSpPr>
        <p:spPr bwMode="auto">
          <a:xfrm>
            <a:off x="457200" y="4343400"/>
            <a:ext cx="8229600" cy="2057400"/>
          </a:xfrm>
          <a:prstGeom prst="rect">
            <a:avLst/>
          </a:prstGeom>
          <a:solidFill>
            <a:srgbClr val="FFFFFF"/>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
        <p:nvSpPr>
          <p:cNvPr id="12" name="Rectangle 4"/>
          <p:cNvSpPr>
            <a:spLocks noGrp="1" noChangeArrowheads="1"/>
          </p:cNvSpPr>
          <p:nvPr>
            <p:ph type="dt" sz="half" idx="2"/>
          </p:nvPr>
        </p:nvSpPr>
        <p:spPr bwMode="auto">
          <a:xfrm>
            <a:off x="4572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a:lnSpc>
                <a:spcPct val="100000"/>
              </a:lnSpc>
              <a:spcBef>
                <a:spcPct val="0"/>
              </a:spcBef>
              <a:buClrTx/>
              <a:defRPr sz="900" u="none" smtClean="0">
                <a:solidFill>
                  <a:srgbClr val="00563C"/>
                </a:solidFill>
              </a:defRPr>
            </a:lvl1pPr>
          </a:lstStyle>
          <a:p>
            <a:pPr>
              <a:defRPr/>
            </a:pPr>
            <a:fld id="{0A7D78DD-8240-4DAB-BE82-4E9624C7AB78}" type="datetime1">
              <a:rPr lang="en-US" smtClean="0"/>
              <a:t>10/10/2022</a:t>
            </a:fld>
            <a:endParaRPr lang="en-US" dirty="0"/>
          </a:p>
        </p:txBody>
      </p:sp>
      <p:sp>
        <p:nvSpPr>
          <p:cNvPr id="13" name="Rectangle 5"/>
          <p:cNvSpPr>
            <a:spLocks noGrp="1" noChangeArrowheads="1"/>
          </p:cNvSpPr>
          <p:nvPr>
            <p:ph type="ftr" sz="quarter" idx="3"/>
          </p:nvPr>
        </p:nvSpPr>
        <p:spPr bwMode="auto">
          <a:xfrm>
            <a:off x="2400300" y="64008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nSpc>
                <a:spcPct val="100000"/>
              </a:lnSpc>
              <a:spcBef>
                <a:spcPct val="0"/>
              </a:spcBef>
              <a:buClrTx/>
              <a:defRPr sz="900" u="none" smtClean="0">
                <a:solidFill>
                  <a:srgbClr val="00563C"/>
                </a:solidFill>
              </a:defRPr>
            </a:lvl1pPr>
          </a:lstStyle>
          <a:p>
            <a:pPr>
              <a:defRPr/>
            </a:pPr>
            <a:r>
              <a:rPr lang="en-US"/>
              <a:t>Sacramento State - CSc 116</a:t>
            </a:r>
            <a:endParaRPr lang="en-US" dirty="0"/>
          </a:p>
        </p:txBody>
      </p:sp>
      <p:sp>
        <p:nvSpPr>
          <p:cNvPr id="14" name="Rectangle 6"/>
          <p:cNvSpPr>
            <a:spLocks noGrp="1" noChangeArrowheads="1"/>
          </p:cNvSpPr>
          <p:nvPr>
            <p:ph type="sldNum" sz="quarter" idx="4"/>
          </p:nvPr>
        </p:nvSpPr>
        <p:spPr bwMode="auto">
          <a:xfrm>
            <a:off x="68580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buClrTx/>
              <a:defRPr sz="900" u="none" smtClean="0">
                <a:solidFill>
                  <a:srgbClr val="00563C"/>
                </a:solidFill>
              </a:defRPr>
            </a:lvl1pPr>
          </a:lstStyle>
          <a:p>
            <a:pPr>
              <a:defRPr/>
            </a:pPr>
            <a:fld id="{464234AC-D67F-4D2E-BF6A-7C7F50406644}" type="slidenum">
              <a:rPr lang="en-US" smtClean="0"/>
              <a:pPr>
                <a:defRPr/>
              </a:pPr>
              <a:t>‹#›</a:t>
            </a:fld>
            <a:endParaRPr lang="en-US"/>
          </a:p>
        </p:txBody>
      </p:sp>
      <p:sp>
        <p:nvSpPr>
          <p:cNvPr id="11" name="Content Placeholder 2"/>
          <p:cNvSpPr>
            <a:spLocks noGrp="1"/>
          </p:cNvSpPr>
          <p:nvPr>
            <p:ph idx="10"/>
          </p:nvPr>
        </p:nvSpPr>
        <p:spPr>
          <a:xfrm>
            <a:off x="685800" y="4572000"/>
            <a:ext cx="7772400" cy="1600200"/>
          </a:xfrm>
          <a:noFill/>
          <a:ln w="25400">
            <a:noFill/>
          </a:ln>
        </p:spPr>
        <p:txBody>
          <a:bodyPr wrap="none" lIns="0" tIns="0" rIns="0" bIns="0" anchor="ctr" anchorCtr="0">
            <a:normAutofit/>
          </a:bodyPr>
          <a:lstStyle>
            <a:lvl1pPr marL="0" indent="0">
              <a:buNone/>
              <a:defRPr sz="2800" b="1">
                <a:solidFill>
                  <a:schemeClr val="accent5"/>
                </a:solidFill>
                <a:latin typeface="Courier New" pitchFamily="49" charset="0"/>
                <a:cs typeface="Courier New" pitchFamily="49" charset="0"/>
              </a:defRPr>
            </a:lvl1pPr>
            <a:lvl2pPr marL="457200" indent="0">
              <a:buNone/>
              <a:defRPr sz="2400" b="1">
                <a:solidFill>
                  <a:schemeClr val="accent5"/>
                </a:solidFill>
                <a:latin typeface="Courier New" pitchFamily="49" charset="0"/>
                <a:cs typeface="Courier New" pitchFamily="49" charset="0"/>
              </a:defRPr>
            </a:lvl2pPr>
            <a:lvl3pPr marL="914400" indent="0">
              <a:buNone/>
              <a:defRPr b="1">
                <a:solidFill>
                  <a:schemeClr val="tx1"/>
                </a:solidFill>
                <a:latin typeface="Courier New" pitchFamily="49" charset="0"/>
                <a:cs typeface="Courier New" pitchFamily="49" charset="0"/>
              </a:defRPr>
            </a:lvl3pPr>
            <a:lvl4pPr marL="1371600" indent="0">
              <a:buNone/>
              <a:defRPr b="1">
                <a:solidFill>
                  <a:schemeClr val="tx1"/>
                </a:solidFill>
                <a:latin typeface="Courier New" pitchFamily="49" charset="0"/>
                <a:cs typeface="Courier New" pitchFamily="49" charset="0"/>
              </a:defRPr>
            </a:lvl4pPr>
            <a:lvl5pPr marL="1828800" indent="0">
              <a:buNone/>
              <a:defRPr b="1">
                <a:solidFill>
                  <a:schemeClr val="tx1"/>
                </a:solidFill>
                <a:latin typeface="Courier New" pitchFamily="49" charset="0"/>
                <a:cs typeface="Courier New" pitchFamily="49" charset="0"/>
              </a:defRPr>
            </a:lvl5pPr>
          </a:lstStyle>
          <a:p>
            <a:pPr lvl="0"/>
            <a:r>
              <a:rPr lang="en-US" dirty="0"/>
              <a:t>Click to edit Master text styles</a:t>
            </a:r>
          </a:p>
          <a:p>
            <a:pPr lvl="1"/>
            <a:r>
              <a:rPr lang="en-US" dirty="0"/>
              <a:t>Second level</a:t>
            </a:r>
          </a:p>
        </p:txBody>
      </p:sp>
      <p:sp>
        <p:nvSpPr>
          <p:cNvPr id="15" name="Rectangle 13"/>
          <p:cNvSpPr>
            <a:spLocks noChangeArrowheads="1"/>
          </p:cNvSpPr>
          <p:nvPr userDrawn="1"/>
        </p:nvSpPr>
        <p:spPr bwMode="auto">
          <a:xfrm>
            <a:off x="0" y="0"/>
            <a:ext cx="9144000" cy="1600200"/>
          </a:xfrm>
          <a:prstGeom prst="rect">
            <a:avLst/>
          </a:prstGeom>
          <a:gradFill rotWithShape="1">
            <a:gsLst>
              <a:gs pos="0">
                <a:schemeClr val="tx2">
                  <a:lumMod val="50000"/>
                </a:schemeClr>
              </a:gs>
              <a:gs pos="100000">
                <a:schemeClr val="tx2"/>
              </a:gs>
            </a:gsLst>
            <a:lin ang="5400000" scaled="1"/>
          </a:gradFill>
          <a:ln>
            <a:noFill/>
          </a:ln>
          <a:effectLst/>
        </p:spPr>
        <p:txBody>
          <a:bodyPr lIns="0" rIns="0" anchor="ctr">
            <a:normAutofit/>
          </a:bodyPr>
          <a:lstStyle/>
          <a:p>
            <a:pPr>
              <a:lnSpc>
                <a:spcPct val="100000"/>
              </a:lnSpc>
              <a:buFont typeface="Wingdings" pitchFamily="2" charset="2"/>
              <a:buNone/>
            </a:pPr>
            <a:endParaRPr lang="en-US" u="none">
              <a:solidFill>
                <a:schemeClr val="tx1"/>
              </a:solidFill>
            </a:endParaRPr>
          </a:p>
        </p:txBody>
      </p:sp>
      <p:sp>
        <p:nvSpPr>
          <p:cNvPr id="17" name="Title 1"/>
          <p:cNvSpPr>
            <a:spLocks noGrp="1"/>
          </p:cNvSpPr>
          <p:nvPr>
            <p:ph type="title"/>
          </p:nvPr>
        </p:nvSpPr>
        <p:spPr>
          <a:xfrm>
            <a:off x="457200" y="114300"/>
            <a:ext cx="8229600" cy="1371600"/>
          </a:xfrm>
          <a:noFill/>
        </p:spPr>
        <p:txBody>
          <a:bodyPr wrap="square" lIns="0" tIns="0" rIns="0" bIns="0">
            <a:normAutofit/>
          </a:bodyPr>
          <a:lstStyle>
            <a:lvl1pPr>
              <a:defRPr sz="4000" b="0">
                <a:solidFill>
                  <a:schemeClr val="bg2"/>
                </a:solidFill>
              </a:defRPr>
            </a:lvl1pPr>
          </a:lstStyle>
          <a:p>
            <a:r>
              <a:rPr lang="en-US" dirty="0"/>
              <a:t>Click to edit Master title style</a:t>
            </a:r>
          </a:p>
        </p:txBody>
      </p:sp>
      <p:sp>
        <p:nvSpPr>
          <p:cNvPr id="16" name="Content Placeholder 2"/>
          <p:cNvSpPr>
            <a:spLocks noGrp="1"/>
          </p:cNvSpPr>
          <p:nvPr>
            <p:ph sz="half" idx="1"/>
          </p:nvPr>
        </p:nvSpPr>
        <p:spPr>
          <a:xfrm>
            <a:off x="457200" y="1827213"/>
            <a:ext cx="8229600" cy="2173287"/>
          </a:xfrm>
        </p:spPr>
        <p:txBody>
          <a:bodyPr lIns="0" tIns="0" rIns="0" bIns="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7050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100000">
              <a:schemeClr val="bg1">
                <a:gamma/>
                <a:tint val="0"/>
                <a:invGamma/>
              </a:schemeClr>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14300"/>
            <a:ext cx="8229600" cy="1371600"/>
          </a:xfrm>
          <a:prstGeom prst="rect">
            <a:avLst/>
          </a:prstGeom>
          <a:noFill/>
          <a:ln>
            <a:noFill/>
          </a:ln>
          <a:effectLst/>
        </p:spPr>
        <p:txBody>
          <a:bodyPr vert="horz" wrap="square" lIns="0" tIns="0" rIns="0" bIns="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7200" y="1827213"/>
            <a:ext cx="8229600" cy="457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0"/>
            <a:r>
              <a:rPr lang="en-US" dirty="0"/>
              <a:t>Fifth level</a:t>
            </a:r>
          </a:p>
        </p:txBody>
      </p:sp>
      <p:sp>
        <p:nvSpPr>
          <p:cNvPr id="1028" name="Rectangle 4"/>
          <p:cNvSpPr>
            <a:spLocks noGrp="1" noChangeArrowheads="1"/>
          </p:cNvSpPr>
          <p:nvPr>
            <p:ph type="dt" sz="half" idx="2"/>
          </p:nvPr>
        </p:nvSpPr>
        <p:spPr bwMode="auto">
          <a:xfrm>
            <a:off x="4572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a:lnSpc>
                <a:spcPct val="100000"/>
              </a:lnSpc>
              <a:spcBef>
                <a:spcPct val="0"/>
              </a:spcBef>
              <a:buClrTx/>
              <a:defRPr sz="900" u="none" smtClean="0">
                <a:solidFill>
                  <a:srgbClr val="00563C"/>
                </a:solidFill>
              </a:defRPr>
            </a:lvl1pPr>
          </a:lstStyle>
          <a:p>
            <a:pPr>
              <a:defRPr/>
            </a:pPr>
            <a:fld id="{BFB9D8EB-7AB3-4785-8361-CAB4835A508D}" type="datetime1">
              <a:rPr lang="en-US" smtClean="0"/>
              <a:t>10/10/2022</a:t>
            </a:fld>
            <a:endParaRPr lang="en-US" dirty="0"/>
          </a:p>
        </p:txBody>
      </p:sp>
      <p:sp>
        <p:nvSpPr>
          <p:cNvPr id="1029" name="Rectangle 5"/>
          <p:cNvSpPr>
            <a:spLocks noGrp="1" noChangeArrowheads="1"/>
          </p:cNvSpPr>
          <p:nvPr>
            <p:ph type="ftr" sz="quarter" idx="3"/>
          </p:nvPr>
        </p:nvSpPr>
        <p:spPr bwMode="auto">
          <a:xfrm>
            <a:off x="2400300" y="64008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nSpc>
                <a:spcPct val="100000"/>
              </a:lnSpc>
              <a:spcBef>
                <a:spcPct val="0"/>
              </a:spcBef>
              <a:buClrTx/>
              <a:defRPr sz="900" u="none" smtClean="0">
                <a:solidFill>
                  <a:srgbClr val="00563C"/>
                </a:solidFill>
              </a:defRPr>
            </a:lvl1pPr>
          </a:lstStyle>
          <a:p>
            <a:pPr>
              <a:defRPr/>
            </a:pPr>
            <a:r>
              <a:rPr lang="en-US"/>
              <a:t>Sacramento State - CSc 116</a:t>
            </a:r>
            <a:endParaRPr lang="en-US" dirty="0"/>
          </a:p>
        </p:txBody>
      </p:sp>
      <p:sp>
        <p:nvSpPr>
          <p:cNvPr id="1030" name="Rectangle 6"/>
          <p:cNvSpPr>
            <a:spLocks noGrp="1" noChangeArrowheads="1"/>
          </p:cNvSpPr>
          <p:nvPr>
            <p:ph type="sldNum" sz="quarter" idx="4"/>
          </p:nvPr>
        </p:nvSpPr>
        <p:spPr bwMode="auto">
          <a:xfrm>
            <a:off x="68580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buClrTx/>
              <a:defRPr sz="900" u="none" smtClean="0">
                <a:solidFill>
                  <a:srgbClr val="00563C"/>
                </a:solidFill>
              </a:defRPr>
            </a:lvl1pPr>
          </a:lstStyle>
          <a:p>
            <a:pPr>
              <a:defRPr/>
            </a:pPr>
            <a:fld id="{464234AC-D67F-4D2E-BF6A-7C7F50406644}" type="slidenum">
              <a:rPr lang="en-US" smtClean="0"/>
              <a:pPr>
                <a:defRPr/>
              </a:pPr>
              <a:t>‹#›</a:t>
            </a:fld>
            <a:endParaRPr lang="en-US" dirty="0"/>
          </a:p>
        </p:txBody>
      </p:sp>
    </p:spTree>
    <p:extLst>
      <p:ext uri="{BB962C8B-B14F-4D97-AF65-F5344CB8AC3E}">
        <p14:creationId xmlns:p14="http://schemas.microsoft.com/office/powerpoint/2010/main" val="787804403"/>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5" r:id="rId4"/>
    <p:sldLayoutId id="2147483734" r:id="rId5"/>
    <p:sldLayoutId id="2147483736" r:id="rId6"/>
    <p:sldLayoutId id="2147483738" r:id="rId7"/>
    <p:sldLayoutId id="2147483737" r:id="rId8"/>
    <p:sldLayoutId id="2147483781" r:id="rId9"/>
    <p:sldLayoutId id="2147483766" r:id="rId10"/>
    <p:sldLayoutId id="2147483783" r:id="rId11"/>
    <p:sldLayoutId id="2147483784" r:id="rId12"/>
    <p:sldLayoutId id="2147483782" r:id="rId13"/>
    <p:sldLayoutId id="2147483768" r:id="rId14"/>
    <p:sldLayoutId id="2147483785" r:id="rId15"/>
    <p:sldLayoutId id="2147483786" r:id="rId16"/>
  </p:sldLayoutIdLst>
  <p:hf hdr="0"/>
  <p:txStyles>
    <p:titleStyle>
      <a:lvl1pPr algn="l" rtl="0" eaLnBrk="0" fontAlgn="base" hangingPunct="0">
        <a:spcBef>
          <a:spcPct val="0"/>
        </a:spcBef>
        <a:spcAft>
          <a:spcPct val="0"/>
        </a:spcAft>
        <a:defRPr sz="3600">
          <a:solidFill>
            <a:schemeClr val="bg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cs typeface="Arial" charset="0"/>
        </a:defRPr>
      </a:lvl2pPr>
      <a:lvl3pPr algn="l" rtl="0" eaLnBrk="0" fontAlgn="base" hangingPunct="0">
        <a:spcBef>
          <a:spcPct val="0"/>
        </a:spcBef>
        <a:spcAft>
          <a:spcPct val="0"/>
        </a:spcAft>
        <a:defRPr sz="4000">
          <a:solidFill>
            <a:schemeClr val="tx2"/>
          </a:solidFill>
          <a:latin typeface="Arial" charset="0"/>
          <a:cs typeface="Arial" charset="0"/>
        </a:defRPr>
      </a:lvl3pPr>
      <a:lvl4pPr algn="l" rtl="0" eaLnBrk="0" fontAlgn="base" hangingPunct="0">
        <a:spcBef>
          <a:spcPct val="0"/>
        </a:spcBef>
        <a:spcAft>
          <a:spcPct val="0"/>
        </a:spcAft>
        <a:defRPr sz="4000">
          <a:solidFill>
            <a:schemeClr val="tx2"/>
          </a:solidFill>
          <a:latin typeface="Arial" charset="0"/>
          <a:cs typeface="Arial" charset="0"/>
        </a:defRPr>
      </a:lvl4pPr>
      <a:lvl5pPr algn="l" rtl="0" eaLnBrk="0" fontAlgn="base" hangingPunct="0">
        <a:spcBef>
          <a:spcPct val="0"/>
        </a:spcBef>
        <a:spcAft>
          <a:spcPct val="0"/>
        </a:spcAft>
        <a:defRPr sz="4000">
          <a:solidFill>
            <a:schemeClr val="tx2"/>
          </a:solidFill>
          <a:latin typeface="Arial" charset="0"/>
          <a:cs typeface="Arial" charset="0"/>
        </a:defRPr>
      </a:lvl5pPr>
      <a:lvl6pPr marL="457200" algn="l" rtl="0" fontAlgn="base">
        <a:spcBef>
          <a:spcPct val="0"/>
        </a:spcBef>
        <a:spcAft>
          <a:spcPct val="0"/>
        </a:spcAft>
        <a:defRPr sz="4000">
          <a:solidFill>
            <a:schemeClr val="tx2"/>
          </a:solidFill>
          <a:latin typeface="Arial" charset="0"/>
          <a:cs typeface="Arial" charset="0"/>
        </a:defRPr>
      </a:lvl6pPr>
      <a:lvl7pPr marL="914400" algn="l" rtl="0" fontAlgn="base">
        <a:spcBef>
          <a:spcPct val="0"/>
        </a:spcBef>
        <a:spcAft>
          <a:spcPct val="0"/>
        </a:spcAft>
        <a:defRPr sz="4000">
          <a:solidFill>
            <a:schemeClr val="tx2"/>
          </a:solidFill>
          <a:latin typeface="Arial" charset="0"/>
          <a:cs typeface="Arial" charset="0"/>
        </a:defRPr>
      </a:lvl7pPr>
      <a:lvl8pPr marL="1371600" algn="l" rtl="0" fontAlgn="base">
        <a:spcBef>
          <a:spcPct val="0"/>
        </a:spcBef>
        <a:spcAft>
          <a:spcPct val="0"/>
        </a:spcAft>
        <a:defRPr sz="4000">
          <a:solidFill>
            <a:schemeClr val="tx2"/>
          </a:solidFill>
          <a:latin typeface="Arial" charset="0"/>
          <a:cs typeface="Arial" charset="0"/>
        </a:defRPr>
      </a:lvl8pPr>
      <a:lvl9pPr marL="1828800" algn="l" rtl="0" fontAlgn="base">
        <a:spcBef>
          <a:spcPct val="0"/>
        </a:spcBef>
        <a:spcAft>
          <a:spcPct val="0"/>
        </a:spcAft>
        <a:defRPr sz="40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lr>
          <a:srgbClr val="00563F"/>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00563F"/>
        </a:buClr>
        <a:buChar char="•"/>
        <a:defRPr sz="2800">
          <a:solidFill>
            <a:schemeClr val="tx1"/>
          </a:solidFill>
          <a:latin typeface="+mn-lt"/>
          <a:cs typeface="+mn-cs"/>
        </a:defRPr>
      </a:lvl2pPr>
      <a:lvl3pPr marL="1143000" indent="-228600" algn="l" rtl="0" eaLnBrk="0" fontAlgn="base" hangingPunct="0">
        <a:spcBef>
          <a:spcPct val="20000"/>
        </a:spcBef>
        <a:spcAft>
          <a:spcPct val="0"/>
        </a:spcAft>
        <a:buClr>
          <a:srgbClr val="00563F"/>
        </a:buClr>
        <a:buFont typeface="Arial" charset="0"/>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agilemanifesto.org/"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https://technofaq.org/posts/2018/06/importance-of-agile-training-certificates-and-courses/" TargetMode="Externa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hyperlink" Target="https://www.pngall.com/question-mark-png/download/30074"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agilemanifesto.org/"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scrumguides.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flickr.com/photos/18091975@N00/3654141771" TargetMode="Externa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www.enliveningedge.org/tools-practices/holacracy-vs-scrum-presidential-debat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en.wikipedia.org/wiki/Jira_(softwar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24" name="Rectangle 4"/>
          <p:cNvSpPr>
            <a:spLocks noGrp="1" noChangeArrowheads="1"/>
          </p:cNvSpPr>
          <p:nvPr>
            <p:ph type="ctrTitle"/>
          </p:nvPr>
        </p:nvSpPr>
        <p:spPr>
          <a:xfrm>
            <a:off x="4800600" y="2057400"/>
            <a:ext cx="3886200" cy="2743200"/>
          </a:xfrm>
        </p:spPr>
        <p:txBody>
          <a:bodyPr>
            <a:normAutofit/>
          </a:bodyPr>
          <a:lstStyle/>
          <a:p>
            <a:r>
              <a:rPr lang="en-US" dirty="0"/>
              <a:t>Sprints</a:t>
            </a:r>
            <a:br>
              <a:rPr lang="en-US" dirty="0"/>
            </a:br>
            <a:r>
              <a:rPr lang="en-US" dirty="0"/>
              <a:t>JIRA</a:t>
            </a:r>
          </a:p>
        </p:txBody>
      </p:sp>
      <p:pic>
        <p:nvPicPr>
          <p:cNvPr id="6" name="Picture 7" descr="Sac State Logo - Flame"/>
          <p:cNvPicPr>
            <a:picLocks noGrp="1" noChangeAspect="1" noChangeArrowheads="1"/>
          </p:cNvPicPr>
          <p:nvPr>
            <p:ph type="pic" sz="quarter" idx="10"/>
          </p:nvPr>
        </p:nvPicPr>
        <p:blipFill rotWithShape="1">
          <a:blip r:embed="rId3">
            <a:extLst>
              <a:ext uri="{28A0092B-C50C-407E-A947-70E740481C1C}">
                <a14:useLocalDpi xmlns:a14="http://schemas.microsoft.com/office/drawing/2010/main" val="0"/>
              </a:ext>
            </a:extLst>
          </a:blip>
          <a:srcRect l="-34677" r="-34677"/>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42331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7315" name="Rectangle 3"/>
          <p:cNvSpPr>
            <a:spLocks noGrp="1" noChangeArrowheads="1"/>
          </p:cNvSpPr>
          <p:nvPr>
            <p:ph idx="1"/>
          </p:nvPr>
        </p:nvSpPr>
        <p:spPr>
          <a:xfrm>
            <a:off x="228600" y="4697192"/>
            <a:ext cx="6172200" cy="1589308"/>
          </a:xfrm>
        </p:spPr>
        <p:txBody>
          <a:bodyPr>
            <a:normAutofit fontScale="92500" lnSpcReduction="20000"/>
          </a:bodyPr>
          <a:lstStyle/>
          <a:p>
            <a:r>
              <a:rPr lang="en-US" sz="1800" dirty="0"/>
              <a:t>Your First task is to create an Epic</a:t>
            </a:r>
          </a:p>
          <a:p>
            <a:pPr lvl="1"/>
            <a:r>
              <a:rPr lang="en-US" sz="1800" dirty="0"/>
              <a:t>Must of your projects will only have 1 epic</a:t>
            </a:r>
          </a:p>
          <a:p>
            <a:pPr lvl="1"/>
            <a:r>
              <a:rPr lang="en-US" sz="1800" dirty="0"/>
              <a:t>We do not have enough time in this course to span multiple epics</a:t>
            </a:r>
          </a:p>
          <a:p>
            <a:r>
              <a:rPr lang="en-US" sz="1800" dirty="0"/>
              <a:t>Notice the Key prefix DT</a:t>
            </a:r>
          </a:p>
          <a:p>
            <a:pPr lvl="1"/>
            <a:r>
              <a:rPr lang="en-US" sz="1400" dirty="0"/>
              <a:t>The Prefix number auto increments </a:t>
            </a:r>
          </a:p>
          <a:p>
            <a:pPr lvl="1"/>
            <a:r>
              <a:rPr lang="en-US" sz="1400" dirty="0"/>
              <a:t>Name the epic appropriate to the context</a:t>
            </a:r>
          </a:p>
        </p:txBody>
      </p:sp>
      <p:sp>
        <p:nvSpPr>
          <p:cNvPr id="8" name="Date Placeholder 7"/>
          <p:cNvSpPr>
            <a:spLocks noGrp="1"/>
          </p:cNvSpPr>
          <p:nvPr>
            <p:ph type="dt" sz="half" idx="2"/>
          </p:nvPr>
        </p:nvSpPr>
        <p:spPr/>
        <p:txBody>
          <a:bodyPr/>
          <a:lstStyle/>
          <a:p>
            <a:pPr>
              <a:defRPr/>
            </a:pPr>
            <a:fld id="{7F6A0284-A23B-4ED6-AD2E-616D9B75A392}" type="datetime1">
              <a:rPr lang="en-US" smtClean="0"/>
              <a:t>10/10/2022</a:t>
            </a:fld>
            <a:endParaRPr lang="en-US" dirty="0"/>
          </a:p>
        </p:txBody>
      </p:sp>
      <p:sp>
        <p:nvSpPr>
          <p:cNvPr id="9" name="Footer Placeholder 8"/>
          <p:cNvSpPr>
            <a:spLocks noGrp="1"/>
          </p:cNvSpPr>
          <p:nvPr>
            <p:ph type="ftr" sz="quarter" idx="3"/>
          </p:nvPr>
        </p:nvSpPr>
        <p:spPr/>
        <p:txBody>
          <a:bodyPr/>
          <a:lstStyle/>
          <a:p>
            <a:pPr>
              <a:defRPr/>
            </a:pPr>
            <a:r>
              <a:rPr lang="en-US" dirty="0"/>
              <a:t>Sacramento State - CSC 190</a:t>
            </a:r>
          </a:p>
        </p:txBody>
      </p:sp>
      <p:sp>
        <p:nvSpPr>
          <p:cNvPr id="10" name="Slide Number Placeholder 9"/>
          <p:cNvSpPr>
            <a:spLocks noGrp="1"/>
          </p:cNvSpPr>
          <p:nvPr>
            <p:ph type="sldNum" sz="quarter" idx="4"/>
          </p:nvPr>
        </p:nvSpPr>
        <p:spPr/>
        <p:txBody>
          <a:bodyPr/>
          <a:lstStyle/>
          <a:p>
            <a:pPr>
              <a:defRPr/>
            </a:pPr>
            <a:fld id="{464234AC-D67F-4D2E-BF6A-7C7F50406644}" type="slidenum">
              <a:rPr lang="en-US" smtClean="0"/>
              <a:pPr>
                <a:defRPr/>
              </a:pPr>
              <a:t>10</a:t>
            </a:fld>
            <a:endParaRPr lang="en-US" dirty="0"/>
          </a:p>
        </p:txBody>
      </p:sp>
      <p:sp>
        <p:nvSpPr>
          <p:cNvPr id="11277314" name="Rectangle 2"/>
          <p:cNvSpPr>
            <a:spLocks noGrp="1" noChangeArrowheads="1"/>
          </p:cNvSpPr>
          <p:nvPr>
            <p:ph type="title"/>
          </p:nvPr>
        </p:nvSpPr>
        <p:spPr/>
        <p:txBody>
          <a:bodyPr/>
          <a:lstStyle/>
          <a:p>
            <a:r>
              <a:rPr lang="en-US" dirty="0"/>
              <a:t>JIRA </a:t>
            </a:r>
            <a:endParaRPr lang="en-US" sz="3000" dirty="0"/>
          </a:p>
        </p:txBody>
      </p:sp>
      <p:pic>
        <p:nvPicPr>
          <p:cNvPr id="3" name="Picture 2">
            <a:extLst>
              <a:ext uri="{FF2B5EF4-FFF2-40B4-BE49-F238E27FC236}">
                <a16:creationId xmlns:a16="http://schemas.microsoft.com/office/drawing/2014/main" id="{2DC2B59F-4A27-4FE7-92BF-014D0B3B20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1786269"/>
            <a:ext cx="8558957" cy="2453723"/>
          </a:xfrm>
          <a:prstGeom prst="rect">
            <a:avLst/>
          </a:prstGeom>
        </p:spPr>
      </p:pic>
      <p:sp>
        <p:nvSpPr>
          <p:cNvPr id="5" name="Rectangle 4">
            <a:extLst>
              <a:ext uri="{FF2B5EF4-FFF2-40B4-BE49-F238E27FC236}">
                <a16:creationId xmlns:a16="http://schemas.microsoft.com/office/drawing/2014/main" id="{994EEC8A-CC13-42F0-ADF4-9D3C5B15732C}"/>
              </a:ext>
            </a:extLst>
          </p:cNvPr>
          <p:cNvSpPr/>
          <p:nvPr/>
        </p:nvSpPr>
        <p:spPr bwMode="auto">
          <a:xfrm>
            <a:off x="457199" y="1912058"/>
            <a:ext cx="8444657" cy="2628303"/>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
        <p:nvSpPr>
          <p:cNvPr id="14" name="Rectangle 13">
            <a:extLst>
              <a:ext uri="{FF2B5EF4-FFF2-40B4-BE49-F238E27FC236}">
                <a16:creationId xmlns:a16="http://schemas.microsoft.com/office/drawing/2014/main" id="{51A2F07A-5FA2-4B67-A659-4FC9CD2CE711}"/>
              </a:ext>
            </a:extLst>
          </p:cNvPr>
          <p:cNvSpPr/>
          <p:nvPr/>
        </p:nvSpPr>
        <p:spPr bwMode="auto">
          <a:xfrm>
            <a:off x="457198" y="1943100"/>
            <a:ext cx="2286002" cy="685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3104253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7315" name="Rectangle 3"/>
          <p:cNvSpPr>
            <a:spLocks noGrp="1" noChangeArrowheads="1"/>
          </p:cNvSpPr>
          <p:nvPr>
            <p:ph idx="1"/>
          </p:nvPr>
        </p:nvSpPr>
        <p:spPr>
          <a:xfrm>
            <a:off x="228600" y="1783976"/>
            <a:ext cx="4572000" cy="4422502"/>
          </a:xfrm>
        </p:spPr>
        <p:txBody>
          <a:bodyPr>
            <a:normAutofit/>
          </a:bodyPr>
          <a:lstStyle/>
          <a:p>
            <a:r>
              <a:rPr lang="en-US" sz="1800" dirty="0"/>
              <a:t>Epic Settings</a:t>
            </a:r>
          </a:p>
          <a:p>
            <a:pPr lvl="1"/>
            <a:r>
              <a:rPr lang="en-US" sz="1400" dirty="0"/>
              <a:t>Double click on the epic to see the settings screen</a:t>
            </a:r>
          </a:p>
          <a:p>
            <a:r>
              <a:rPr lang="en-US" sz="1800" dirty="0"/>
              <a:t>Child Items </a:t>
            </a:r>
          </a:p>
          <a:p>
            <a:pPr lvl="1"/>
            <a:r>
              <a:rPr lang="en-US" sz="1400" dirty="0"/>
              <a:t>Add child items </a:t>
            </a:r>
          </a:p>
          <a:p>
            <a:pPr lvl="1"/>
            <a:r>
              <a:rPr lang="en-US" sz="1400" dirty="0"/>
              <a:t>Child items will be the stories your team has come up with </a:t>
            </a:r>
          </a:p>
          <a:p>
            <a:pPr marL="0" indent="0">
              <a:buNone/>
            </a:pPr>
            <a:endParaRPr lang="en-US" sz="1800" dirty="0"/>
          </a:p>
        </p:txBody>
      </p:sp>
      <p:sp>
        <p:nvSpPr>
          <p:cNvPr id="8" name="Date Placeholder 7"/>
          <p:cNvSpPr>
            <a:spLocks noGrp="1"/>
          </p:cNvSpPr>
          <p:nvPr>
            <p:ph type="dt" sz="half" idx="2"/>
          </p:nvPr>
        </p:nvSpPr>
        <p:spPr/>
        <p:txBody>
          <a:bodyPr/>
          <a:lstStyle/>
          <a:p>
            <a:pPr>
              <a:defRPr/>
            </a:pPr>
            <a:fld id="{7F6A0284-A23B-4ED6-AD2E-616D9B75A392}" type="datetime1">
              <a:rPr lang="en-US" smtClean="0"/>
              <a:t>10/10/2022</a:t>
            </a:fld>
            <a:endParaRPr lang="en-US" dirty="0"/>
          </a:p>
        </p:txBody>
      </p:sp>
      <p:sp>
        <p:nvSpPr>
          <p:cNvPr id="9" name="Footer Placeholder 8"/>
          <p:cNvSpPr>
            <a:spLocks noGrp="1"/>
          </p:cNvSpPr>
          <p:nvPr>
            <p:ph type="ftr" sz="quarter" idx="3"/>
          </p:nvPr>
        </p:nvSpPr>
        <p:spPr/>
        <p:txBody>
          <a:bodyPr/>
          <a:lstStyle/>
          <a:p>
            <a:pPr>
              <a:defRPr/>
            </a:pPr>
            <a:r>
              <a:rPr lang="en-US" dirty="0"/>
              <a:t>Sacramento State - CSC 190</a:t>
            </a:r>
          </a:p>
        </p:txBody>
      </p:sp>
      <p:sp>
        <p:nvSpPr>
          <p:cNvPr id="10" name="Slide Number Placeholder 9"/>
          <p:cNvSpPr>
            <a:spLocks noGrp="1"/>
          </p:cNvSpPr>
          <p:nvPr>
            <p:ph type="sldNum" sz="quarter" idx="4"/>
          </p:nvPr>
        </p:nvSpPr>
        <p:spPr/>
        <p:txBody>
          <a:bodyPr/>
          <a:lstStyle/>
          <a:p>
            <a:pPr>
              <a:defRPr/>
            </a:pPr>
            <a:fld id="{464234AC-D67F-4D2E-BF6A-7C7F50406644}" type="slidenum">
              <a:rPr lang="en-US" smtClean="0"/>
              <a:pPr>
                <a:defRPr/>
              </a:pPr>
              <a:t>11</a:t>
            </a:fld>
            <a:endParaRPr lang="en-US" dirty="0"/>
          </a:p>
        </p:txBody>
      </p:sp>
      <p:sp>
        <p:nvSpPr>
          <p:cNvPr id="11277314" name="Rectangle 2"/>
          <p:cNvSpPr>
            <a:spLocks noGrp="1" noChangeArrowheads="1"/>
          </p:cNvSpPr>
          <p:nvPr>
            <p:ph type="title"/>
          </p:nvPr>
        </p:nvSpPr>
        <p:spPr/>
        <p:txBody>
          <a:bodyPr/>
          <a:lstStyle/>
          <a:p>
            <a:r>
              <a:rPr lang="en-US" dirty="0"/>
              <a:t>JIRA </a:t>
            </a:r>
            <a:endParaRPr lang="en-US" sz="3000" dirty="0"/>
          </a:p>
        </p:txBody>
      </p:sp>
      <p:pic>
        <p:nvPicPr>
          <p:cNvPr id="3" name="Picture 2">
            <a:extLst>
              <a:ext uri="{FF2B5EF4-FFF2-40B4-BE49-F238E27FC236}">
                <a16:creationId xmlns:a16="http://schemas.microsoft.com/office/drawing/2014/main" id="{B80D05B6-721F-4807-BDB0-4A4DEA38B4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8298" y="1783977"/>
            <a:ext cx="3212009" cy="3744386"/>
          </a:xfrm>
          <a:prstGeom prst="rect">
            <a:avLst/>
          </a:prstGeom>
        </p:spPr>
      </p:pic>
      <p:sp>
        <p:nvSpPr>
          <p:cNvPr id="5" name="Rectangle 4">
            <a:extLst>
              <a:ext uri="{FF2B5EF4-FFF2-40B4-BE49-F238E27FC236}">
                <a16:creationId xmlns:a16="http://schemas.microsoft.com/office/drawing/2014/main" id="{994EEC8A-CC13-42F0-ADF4-9D3C5B15732C}"/>
              </a:ext>
            </a:extLst>
          </p:cNvPr>
          <p:cNvSpPr/>
          <p:nvPr/>
        </p:nvSpPr>
        <p:spPr bwMode="auto">
          <a:xfrm>
            <a:off x="5486400" y="1783976"/>
            <a:ext cx="3440609" cy="3938709"/>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
        <p:nvSpPr>
          <p:cNvPr id="14" name="Rectangle 13">
            <a:extLst>
              <a:ext uri="{FF2B5EF4-FFF2-40B4-BE49-F238E27FC236}">
                <a16:creationId xmlns:a16="http://schemas.microsoft.com/office/drawing/2014/main" id="{51A2F07A-5FA2-4B67-A659-4FC9CD2CE711}"/>
              </a:ext>
            </a:extLst>
          </p:cNvPr>
          <p:cNvSpPr/>
          <p:nvPr/>
        </p:nvSpPr>
        <p:spPr bwMode="auto">
          <a:xfrm>
            <a:off x="5943600" y="2400300"/>
            <a:ext cx="342900" cy="3429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
        <p:nvSpPr>
          <p:cNvPr id="13" name="Rectangle 12">
            <a:extLst>
              <a:ext uri="{FF2B5EF4-FFF2-40B4-BE49-F238E27FC236}">
                <a16:creationId xmlns:a16="http://schemas.microsoft.com/office/drawing/2014/main" id="{CE685A55-66D9-48E1-A93F-74D37299AB5A}"/>
              </a:ext>
            </a:extLst>
          </p:cNvPr>
          <p:cNvSpPr/>
          <p:nvPr/>
        </p:nvSpPr>
        <p:spPr bwMode="auto">
          <a:xfrm>
            <a:off x="2286000" y="4108112"/>
            <a:ext cx="114300" cy="12098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4177551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p:cNvSpPr>
            <a:spLocks noGrp="1"/>
          </p:cNvSpPr>
          <p:nvPr>
            <p:ph type="dt" sz="half" idx="2"/>
          </p:nvPr>
        </p:nvSpPr>
        <p:spPr/>
        <p:txBody>
          <a:bodyPr/>
          <a:lstStyle/>
          <a:p>
            <a:pPr>
              <a:defRPr/>
            </a:pPr>
            <a:fld id="{7F6A0284-A23B-4ED6-AD2E-616D9B75A392}" type="datetime1">
              <a:rPr lang="en-US" smtClean="0"/>
              <a:t>10/10/2022</a:t>
            </a:fld>
            <a:endParaRPr lang="en-US" dirty="0"/>
          </a:p>
        </p:txBody>
      </p:sp>
      <p:sp>
        <p:nvSpPr>
          <p:cNvPr id="9" name="Footer Placeholder 8"/>
          <p:cNvSpPr>
            <a:spLocks noGrp="1"/>
          </p:cNvSpPr>
          <p:nvPr>
            <p:ph type="ftr" sz="quarter" idx="3"/>
          </p:nvPr>
        </p:nvSpPr>
        <p:spPr/>
        <p:txBody>
          <a:bodyPr/>
          <a:lstStyle/>
          <a:p>
            <a:pPr>
              <a:defRPr/>
            </a:pPr>
            <a:r>
              <a:rPr lang="en-US" dirty="0"/>
              <a:t>Sacramento State - CSC 190</a:t>
            </a:r>
          </a:p>
        </p:txBody>
      </p:sp>
      <p:sp>
        <p:nvSpPr>
          <p:cNvPr id="10" name="Slide Number Placeholder 9"/>
          <p:cNvSpPr>
            <a:spLocks noGrp="1"/>
          </p:cNvSpPr>
          <p:nvPr>
            <p:ph type="sldNum" sz="quarter" idx="4"/>
          </p:nvPr>
        </p:nvSpPr>
        <p:spPr/>
        <p:txBody>
          <a:bodyPr/>
          <a:lstStyle/>
          <a:p>
            <a:pPr>
              <a:defRPr/>
            </a:pPr>
            <a:fld id="{464234AC-D67F-4D2E-BF6A-7C7F50406644}" type="slidenum">
              <a:rPr lang="en-US" smtClean="0"/>
              <a:pPr>
                <a:defRPr/>
              </a:pPr>
              <a:t>12</a:t>
            </a:fld>
            <a:endParaRPr lang="en-US" dirty="0"/>
          </a:p>
        </p:txBody>
      </p:sp>
      <p:sp>
        <p:nvSpPr>
          <p:cNvPr id="11277314" name="Rectangle 2"/>
          <p:cNvSpPr>
            <a:spLocks noGrp="1" noChangeArrowheads="1"/>
          </p:cNvSpPr>
          <p:nvPr>
            <p:ph type="title"/>
          </p:nvPr>
        </p:nvSpPr>
        <p:spPr/>
        <p:txBody>
          <a:bodyPr/>
          <a:lstStyle/>
          <a:p>
            <a:r>
              <a:rPr lang="en-US" dirty="0"/>
              <a:t>JIRA  </a:t>
            </a:r>
            <a:endParaRPr lang="en-US" sz="3000" dirty="0"/>
          </a:p>
        </p:txBody>
      </p:sp>
      <p:pic>
        <p:nvPicPr>
          <p:cNvPr id="3" name="Picture 2">
            <a:extLst>
              <a:ext uri="{FF2B5EF4-FFF2-40B4-BE49-F238E27FC236}">
                <a16:creationId xmlns:a16="http://schemas.microsoft.com/office/drawing/2014/main" id="{3F3B423D-1216-4D56-A1FA-F451DE3AF1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1897735"/>
            <a:ext cx="3051985" cy="3678475"/>
          </a:xfrm>
          <a:prstGeom prst="rect">
            <a:avLst/>
          </a:prstGeom>
        </p:spPr>
      </p:pic>
      <p:sp>
        <p:nvSpPr>
          <p:cNvPr id="5" name="Rectangle 4">
            <a:extLst>
              <a:ext uri="{FF2B5EF4-FFF2-40B4-BE49-F238E27FC236}">
                <a16:creationId xmlns:a16="http://schemas.microsoft.com/office/drawing/2014/main" id="{994EEC8A-CC13-42F0-ADF4-9D3C5B15732C}"/>
              </a:ext>
            </a:extLst>
          </p:cNvPr>
          <p:cNvSpPr/>
          <p:nvPr/>
        </p:nvSpPr>
        <p:spPr bwMode="auto">
          <a:xfrm>
            <a:off x="5486400" y="1893406"/>
            <a:ext cx="3511843" cy="3821594"/>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
        <p:nvSpPr>
          <p:cNvPr id="16" name="Rectangle 3">
            <a:extLst>
              <a:ext uri="{FF2B5EF4-FFF2-40B4-BE49-F238E27FC236}">
                <a16:creationId xmlns:a16="http://schemas.microsoft.com/office/drawing/2014/main" id="{CCEA32AD-7B0F-4CC8-A112-BCD2455BA3D8}"/>
              </a:ext>
            </a:extLst>
          </p:cNvPr>
          <p:cNvSpPr>
            <a:spLocks noGrp="1" noChangeArrowheads="1"/>
          </p:cNvSpPr>
          <p:nvPr>
            <p:ph idx="1"/>
          </p:nvPr>
        </p:nvSpPr>
        <p:spPr>
          <a:xfrm>
            <a:off x="228600" y="1783976"/>
            <a:ext cx="4572000" cy="4422502"/>
          </a:xfrm>
        </p:spPr>
        <p:txBody>
          <a:bodyPr>
            <a:normAutofit/>
          </a:bodyPr>
          <a:lstStyle/>
          <a:p>
            <a:r>
              <a:rPr lang="en-US" sz="1800" dirty="0"/>
              <a:t>Epic Settings</a:t>
            </a:r>
          </a:p>
          <a:p>
            <a:pPr lvl="1"/>
            <a:r>
              <a:rPr lang="en-US" sz="1400" dirty="0"/>
              <a:t>Set the date range for the epic</a:t>
            </a:r>
          </a:p>
          <a:p>
            <a:pPr lvl="1"/>
            <a:r>
              <a:rPr lang="en-US" sz="1400" dirty="0"/>
              <a:t>The start is the very beginning</a:t>
            </a:r>
          </a:p>
          <a:p>
            <a:pPr lvl="2"/>
            <a:r>
              <a:rPr lang="en-US" sz="1000" dirty="0"/>
              <a:t>The first sprint is the start</a:t>
            </a:r>
          </a:p>
          <a:p>
            <a:pPr lvl="1"/>
            <a:r>
              <a:rPr lang="en-US" sz="1400" dirty="0"/>
              <a:t>The end is the end of CSC 190 </a:t>
            </a:r>
          </a:p>
          <a:p>
            <a:r>
              <a:rPr lang="en-US" sz="1800" dirty="0"/>
              <a:t>Reporter</a:t>
            </a:r>
          </a:p>
          <a:p>
            <a:pPr lvl="1"/>
            <a:r>
              <a:rPr lang="en-US" sz="1400" dirty="0"/>
              <a:t>This is the person who organizes the sprints and schedules tasks to be completed</a:t>
            </a:r>
          </a:p>
          <a:p>
            <a:pPr lvl="1"/>
            <a:r>
              <a:rPr lang="en-US" sz="1400" dirty="0"/>
              <a:t>Normally Team leader but can be an assigned position</a:t>
            </a:r>
          </a:p>
          <a:p>
            <a:pPr lvl="1"/>
            <a:r>
              <a:rPr lang="en-US" sz="1400" dirty="0"/>
              <a:t>The Reporter should be detailed orientated </a:t>
            </a:r>
          </a:p>
          <a:p>
            <a:pPr lvl="1"/>
            <a:r>
              <a:rPr lang="en-US" sz="1400" dirty="0">
                <a:solidFill>
                  <a:srgbClr val="FF0000"/>
                </a:solidFill>
              </a:rPr>
              <a:t>Its Important to note that the reporter role is an extra duty and the reporter will still be expected to contribute to the code base and show regular git commits. Being the reporter is not a substitute for code development </a:t>
            </a:r>
          </a:p>
          <a:p>
            <a:pPr marL="0" indent="0">
              <a:buNone/>
            </a:pPr>
            <a:endParaRPr lang="en-US" sz="1800" dirty="0"/>
          </a:p>
        </p:txBody>
      </p:sp>
      <p:sp>
        <p:nvSpPr>
          <p:cNvPr id="14" name="Rectangle 13">
            <a:extLst>
              <a:ext uri="{FF2B5EF4-FFF2-40B4-BE49-F238E27FC236}">
                <a16:creationId xmlns:a16="http://schemas.microsoft.com/office/drawing/2014/main" id="{51A2F07A-5FA2-4B67-A659-4FC9CD2CE711}"/>
              </a:ext>
            </a:extLst>
          </p:cNvPr>
          <p:cNvSpPr/>
          <p:nvPr/>
        </p:nvSpPr>
        <p:spPr bwMode="auto">
          <a:xfrm>
            <a:off x="5628610" y="2905362"/>
            <a:ext cx="2829590" cy="63793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
        <p:nvSpPr>
          <p:cNvPr id="18" name="Rectangle 17">
            <a:extLst>
              <a:ext uri="{FF2B5EF4-FFF2-40B4-BE49-F238E27FC236}">
                <a16:creationId xmlns:a16="http://schemas.microsoft.com/office/drawing/2014/main" id="{453F69FC-AA52-4ABD-982B-C24314F2603F}"/>
              </a:ext>
            </a:extLst>
          </p:cNvPr>
          <p:cNvSpPr/>
          <p:nvPr/>
        </p:nvSpPr>
        <p:spPr bwMode="auto">
          <a:xfrm>
            <a:off x="5628610" y="3543300"/>
            <a:ext cx="543590" cy="40750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1201792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7315" name="Rectangle 3"/>
          <p:cNvSpPr>
            <a:spLocks noGrp="1" noChangeArrowheads="1"/>
          </p:cNvSpPr>
          <p:nvPr>
            <p:ph idx="1"/>
          </p:nvPr>
        </p:nvSpPr>
        <p:spPr>
          <a:xfrm>
            <a:off x="228600" y="4945942"/>
            <a:ext cx="6172200" cy="1260536"/>
          </a:xfrm>
        </p:spPr>
        <p:txBody>
          <a:bodyPr>
            <a:normAutofit/>
          </a:bodyPr>
          <a:lstStyle/>
          <a:p>
            <a:r>
              <a:rPr lang="en-US" sz="1800" dirty="0"/>
              <a:t>After all the stories are added as child dependencies you will see them in the backlog tab of JIRA </a:t>
            </a:r>
            <a:endParaRPr lang="en-US" sz="1400" dirty="0"/>
          </a:p>
        </p:txBody>
      </p:sp>
      <p:sp>
        <p:nvSpPr>
          <p:cNvPr id="8" name="Date Placeholder 7"/>
          <p:cNvSpPr>
            <a:spLocks noGrp="1"/>
          </p:cNvSpPr>
          <p:nvPr>
            <p:ph type="dt" sz="half" idx="2"/>
          </p:nvPr>
        </p:nvSpPr>
        <p:spPr/>
        <p:txBody>
          <a:bodyPr/>
          <a:lstStyle/>
          <a:p>
            <a:pPr>
              <a:defRPr/>
            </a:pPr>
            <a:fld id="{7F6A0284-A23B-4ED6-AD2E-616D9B75A392}" type="datetime1">
              <a:rPr lang="en-US" smtClean="0"/>
              <a:t>10/10/2022</a:t>
            </a:fld>
            <a:endParaRPr lang="en-US" dirty="0"/>
          </a:p>
        </p:txBody>
      </p:sp>
      <p:sp>
        <p:nvSpPr>
          <p:cNvPr id="9" name="Footer Placeholder 8"/>
          <p:cNvSpPr>
            <a:spLocks noGrp="1"/>
          </p:cNvSpPr>
          <p:nvPr>
            <p:ph type="ftr" sz="quarter" idx="3"/>
          </p:nvPr>
        </p:nvSpPr>
        <p:spPr/>
        <p:txBody>
          <a:bodyPr/>
          <a:lstStyle/>
          <a:p>
            <a:pPr>
              <a:defRPr/>
            </a:pPr>
            <a:r>
              <a:rPr lang="en-US" dirty="0"/>
              <a:t>Sacramento State - CSC 190</a:t>
            </a:r>
          </a:p>
        </p:txBody>
      </p:sp>
      <p:sp>
        <p:nvSpPr>
          <p:cNvPr id="10" name="Slide Number Placeholder 9"/>
          <p:cNvSpPr>
            <a:spLocks noGrp="1"/>
          </p:cNvSpPr>
          <p:nvPr>
            <p:ph type="sldNum" sz="quarter" idx="4"/>
          </p:nvPr>
        </p:nvSpPr>
        <p:spPr/>
        <p:txBody>
          <a:bodyPr/>
          <a:lstStyle/>
          <a:p>
            <a:pPr>
              <a:defRPr/>
            </a:pPr>
            <a:fld id="{464234AC-D67F-4D2E-BF6A-7C7F50406644}" type="slidenum">
              <a:rPr lang="en-US" smtClean="0"/>
              <a:pPr>
                <a:defRPr/>
              </a:pPr>
              <a:t>13</a:t>
            </a:fld>
            <a:endParaRPr lang="en-US" dirty="0"/>
          </a:p>
        </p:txBody>
      </p:sp>
      <p:sp>
        <p:nvSpPr>
          <p:cNvPr id="11277314" name="Rectangle 2"/>
          <p:cNvSpPr>
            <a:spLocks noGrp="1" noChangeArrowheads="1"/>
          </p:cNvSpPr>
          <p:nvPr>
            <p:ph type="title"/>
          </p:nvPr>
        </p:nvSpPr>
        <p:spPr/>
        <p:txBody>
          <a:bodyPr/>
          <a:lstStyle/>
          <a:p>
            <a:r>
              <a:rPr lang="en-US" dirty="0"/>
              <a:t>JIRA </a:t>
            </a:r>
            <a:endParaRPr lang="en-US" sz="3000" dirty="0"/>
          </a:p>
        </p:txBody>
      </p:sp>
      <p:sp>
        <p:nvSpPr>
          <p:cNvPr id="11" name="TextBox 10">
            <a:extLst>
              <a:ext uri="{FF2B5EF4-FFF2-40B4-BE49-F238E27FC236}">
                <a16:creationId xmlns:a16="http://schemas.microsoft.com/office/drawing/2014/main" id="{9BDF927F-F5B1-490F-8598-E0DE3780E245}"/>
              </a:ext>
            </a:extLst>
          </p:cNvPr>
          <p:cNvSpPr txBox="1"/>
          <p:nvPr/>
        </p:nvSpPr>
        <p:spPr>
          <a:xfrm>
            <a:off x="342900" y="6286500"/>
            <a:ext cx="1714500" cy="228600"/>
          </a:xfrm>
          <a:prstGeom prst="rect">
            <a:avLst/>
          </a:prstGeom>
          <a:noFill/>
        </p:spPr>
        <p:txBody>
          <a:bodyPr wrap="none" rtlCol="0" anchor="ctr" anchorCtr="0">
            <a:noAutofit/>
          </a:bodyPr>
          <a:lstStyle/>
          <a:p>
            <a:pPr>
              <a:lnSpc>
                <a:spcPct val="100000"/>
              </a:lnSpc>
              <a:spcBef>
                <a:spcPts val="1200"/>
              </a:spcBef>
            </a:pPr>
            <a:r>
              <a:rPr lang="en-US" sz="800" u="none" dirty="0">
                <a:solidFill>
                  <a:schemeClr val="tx1"/>
                </a:solidFill>
              </a:rPr>
              <a:t>Source: </a:t>
            </a:r>
            <a:r>
              <a:rPr lang="pt-BR" sz="800" dirty="0"/>
              <a:t>https://id.atlassian.com/</a:t>
            </a:r>
            <a:endParaRPr lang="en-US" sz="800" u="none" dirty="0">
              <a:solidFill>
                <a:schemeClr val="tx1"/>
              </a:solidFill>
            </a:endParaRPr>
          </a:p>
        </p:txBody>
      </p:sp>
      <p:pic>
        <p:nvPicPr>
          <p:cNvPr id="12" name="Picture 11">
            <a:extLst>
              <a:ext uri="{FF2B5EF4-FFF2-40B4-BE49-F238E27FC236}">
                <a16:creationId xmlns:a16="http://schemas.microsoft.com/office/drawing/2014/main" id="{B4855D6A-507D-4A7F-A695-2E255C2417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8093" y="1673554"/>
            <a:ext cx="6624307" cy="3119680"/>
          </a:xfrm>
          <a:prstGeom prst="rect">
            <a:avLst/>
          </a:prstGeom>
        </p:spPr>
      </p:pic>
      <p:sp>
        <p:nvSpPr>
          <p:cNvPr id="5" name="Rectangle 4">
            <a:extLst>
              <a:ext uri="{FF2B5EF4-FFF2-40B4-BE49-F238E27FC236}">
                <a16:creationId xmlns:a16="http://schemas.microsoft.com/office/drawing/2014/main" id="{994EEC8A-CC13-42F0-ADF4-9D3C5B15732C}"/>
              </a:ext>
            </a:extLst>
          </p:cNvPr>
          <p:cNvSpPr/>
          <p:nvPr/>
        </p:nvSpPr>
        <p:spPr bwMode="auto">
          <a:xfrm>
            <a:off x="1028700" y="1680222"/>
            <a:ext cx="6743700" cy="315142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
        <p:nvSpPr>
          <p:cNvPr id="15" name="Rectangle 14">
            <a:extLst>
              <a:ext uri="{FF2B5EF4-FFF2-40B4-BE49-F238E27FC236}">
                <a16:creationId xmlns:a16="http://schemas.microsoft.com/office/drawing/2014/main" id="{218DD428-413F-417E-B948-43ABE5F9FE70}"/>
              </a:ext>
            </a:extLst>
          </p:cNvPr>
          <p:cNvSpPr/>
          <p:nvPr/>
        </p:nvSpPr>
        <p:spPr bwMode="auto">
          <a:xfrm>
            <a:off x="1085850" y="3656013"/>
            <a:ext cx="6572250" cy="9470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280834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7315" name="Rectangle 3"/>
          <p:cNvSpPr>
            <a:spLocks noGrp="1" noChangeArrowheads="1"/>
          </p:cNvSpPr>
          <p:nvPr>
            <p:ph idx="1"/>
          </p:nvPr>
        </p:nvSpPr>
        <p:spPr>
          <a:xfrm>
            <a:off x="228600" y="3830476"/>
            <a:ext cx="6172200" cy="2376002"/>
          </a:xfrm>
        </p:spPr>
        <p:txBody>
          <a:bodyPr>
            <a:normAutofit/>
          </a:bodyPr>
          <a:lstStyle/>
          <a:p>
            <a:r>
              <a:rPr lang="en-US" sz="1800" dirty="0"/>
              <a:t>In the backlog screen you can create sprints </a:t>
            </a:r>
          </a:p>
          <a:p>
            <a:pPr lvl="1"/>
            <a:r>
              <a:rPr lang="en-US" sz="1400" dirty="0"/>
              <a:t>Each sprint can have multiple stories to complete</a:t>
            </a:r>
          </a:p>
          <a:p>
            <a:pPr lvl="1"/>
            <a:r>
              <a:rPr lang="en-US" sz="1400" dirty="0"/>
              <a:t>Ensure that the amount of stories added to a sprint can be realistically completed </a:t>
            </a:r>
          </a:p>
          <a:p>
            <a:pPr lvl="1"/>
            <a:r>
              <a:rPr lang="en-US" sz="1400" dirty="0"/>
              <a:t>Completion of a sprint means meeting the definition of done </a:t>
            </a:r>
          </a:p>
          <a:p>
            <a:pPr lvl="2"/>
            <a:r>
              <a:rPr lang="en-US" sz="1000" dirty="0">
                <a:solidFill>
                  <a:srgbClr val="FF0000"/>
                </a:solidFill>
              </a:rPr>
              <a:t>Done is defined as -- all tasks completed, tested and delivered  (Think CI) </a:t>
            </a:r>
          </a:p>
          <a:p>
            <a:r>
              <a:rPr lang="en-US" sz="1800" dirty="0"/>
              <a:t>Clicking on the 3 dots in the right corner allows you to edit the sprint timeline </a:t>
            </a:r>
          </a:p>
          <a:p>
            <a:pPr lvl="1"/>
            <a:r>
              <a:rPr lang="en-US" sz="1400" dirty="0"/>
              <a:t>A sprint is 2 weeks </a:t>
            </a:r>
          </a:p>
        </p:txBody>
      </p:sp>
      <p:sp>
        <p:nvSpPr>
          <p:cNvPr id="8" name="Date Placeholder 7"/>
          <p:cNvSpPr>
            <a:spLocks noGrp="1"/>
          </p:cNvSpPr>
          <p:nvPr>
            <p:ph type="dt" sz="half" idx="2"/>
          </p:nvPr>
        </p:nvSpPr>
        <p:spPr/>
        <p:txBody>
          <a:bodyPr/>
          <a:lstStyle/>
          <a:p>
            <a:pPr>
              <a:defRPr/>
            </a:pPr>
            <a:fld id="{7F6A0284-A23B-4ED6-AD2E-616D9B75A392}" type="datetime1">
              <a:rPr lang="en-US" smtClean="0"/>
              <a:t>10/10/2022</a:t>
            </a:fld>
            <a:endParaRPr lang="en-US" dirty="0"/>
          </a:p>
        </p:txBody>
      </p:sp>
      <p:sp>
        <p:nvSpPr>
          <p:cNvPr id="9" name="Footer Placeholder 8"/>
          <p:cNvSpPr>
            <a:spLocks noGrp="1"/>
          </p:cNvSpPr>
          <p:nvPr>
            <p:ph type="ftr" sz="quarter" idx="3"/>
          </p:nvPr>
        </p:nvSpPr>
        <p:spPr/>
        <p:txBody>
          <a:bodyPr/>
          <a:lstStyle/>
          <a:p>
            <a:pPr>
              <a:defRPr/>
            </a:pPr>
            <a:r>
              <a:rPr lang="en-US" dirty="0"/>
              <a:t>Sacramento State - CSC 190</a:t>
            </a:r>
          </a:p>
        </p:txBody>
      </p:sp>
      <p:sp>
        <p:nvSpPr>
          <p:cNvPr id="10" name="Slide Number Placeholder 9"/>
          <p:cNvSpPr>
            <a:spLocks noGrp="1"/>
          </p:cNvSpPr>
          <p:nvPr>
            <p:ph type="sldNum" sz="quarter" idx="4"/>
          </p:nvPr>
        </p:nvSpPr>
        <p:spPr/>
        <p:txBody>
          <a:bodyPr/>
          <a:lstStyle/>
          <a:p>
            <a:pPr>
              <a:defRPr/>
            </a:pPr>
            <a:fld id="{464234AC-D67F-4D2E-BF6A-7C7F50406644}" type="slidenum">
              <a:rPr lang="en-US" smtClean="0"/>
              <a:pPr>
                <a:defRPr/>
              </a:pPr>
              <a:t>14</a:t>
            </a:fld>
            <a:endParaRPr lang="en-US" dirty="0"/>
          </a:p>
        </p:txBody>
      </p:sp>
      <p:sp>
        <p:nvSpPr>
          <p:cNvPr id="11277314" name="Rectangle 2"/>
          <p:cNvSpPr>
            <a:spLocks noGrp="1" noChangeArrowheads="1"/>
          </p:cNvSpPr>
          <p:nvPr>
            <p:ph type="title"/>
          </p:nvPr>
        </p:nvSpPr>
        <p:spPr/>
        <p:txBody>
          <a:bodyPr/>
          <a:lstStyle/>
          <a:p>
            <a:r>
              <a:rPr lang="en-US" dirty="0"/>
              <a:t>JIRA </a:t>
            </a:r>
            <a:endParaRPr lang="en-US" sz="3000" dirty="0"/>
          </a:p>
        </p:txBody>
      </p:sp>
      <p:pic>
        <p:nvPicPr>
          <p:cNvPr id="3" name="Picture 2">
            <a:extLst>
              <a:ext uri="{FF2B5EF4-FFF2-40B4-BE49-F238E27FC236}">
                <a16:creationId xmlns:a16="http://schemas.microsoft.com/office/drawing/2014/main" id="{9B5EFE2D-489E-425C-8567-921BC7D807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688" y="1853917"/>
            <a:ext cx="8510623" cy="1667937"/>
          </a:xfrm>
          <a:prstGeom prst="rect">
            <a:avLst/>
          </a:prstGeom>
        </p:spPr>
      </p:pic>
      <p:sp>
        <p:nvSpPr>
          <p:cNvPr id="5" name="Rectangle 4">
            <a:extLst>
              <a:ext uri="{FF2B5EF4-FFF2-40B4-BE49-F238E27FC236}">
                <a16:creationId xmlns:a16="http://schemas.microsoft.com/office/drawing/2014/main" id="{994EEC8A-CC13-42F0-ADF4-9D3C5B15732C}"/>
              </a:ext>
            </a:extLst>
          </p:cNvPr>
          <p:cNvSpPr/>
          <p:nvPr/>
        </p:nvSpPr>
        <p:spPr bwMode="auto">
          <a:xfrm>
            <a:off x="212650" y="1794522"/>
            <a:ext cx="8702749" cy="1727332"/>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
        <p:nvSpPr>
          <p:cNvPr id="14" name="Rectangle 13">
            <a:extLst>
              <a:ext uri="{FF2B5EF4-FFF2-40B4-BE49-F238E27FC236}">
                <a16:creationId xmlns:a16="http://schemas.microsoft.com/office/drawing/2014/main" id="{51A2F07A-5FA2-4B67-A659-4FC9CD2CE711}"/>
              </a:ext>
            </a:extLst>
          </p:cNvPr>
          <p:cNvSpPr/>
          <p:nvPr/>
        </p:nvSpPr>
        <p:spPr bwMode="auto">
          <a:xfrm>
            <a:off x="342900" y="2673130"/>
            <a:ext cx="2400300" cy="75586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
        <p:nvSpPr>
          <p:cNvPr id="15" name="Rectangle 14">
            <a:extLst>
              <a:ext uri="{FF2B5EF4-FFF2-40B4-BE49-F238E27FC236}">
                <a16:creationId xmlns:a16="http://schemas.microsoft.com/office/drawing/2014/main" id="{218DD428-413F-417E-B948-43ABE5F9FE70}"/>
              </a:ext>
            </a:extLst>
          </p:cNvPr>
          <p:cNvSpPr/>
          <p:nvPr/>
        </p:nvSpPr>
        <p:spPr bwMode="auto">
          <a:xfrm>
            <a:off x="7315200" y="2597031"/>
            <a:ext cx="1371600" cy="8319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1723559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42FDD0-88C8-4ABB-BBF2-9FEE95F356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0" y="1704106"/>
            <a:ext cx="8572500" cy="1873598"/>
          </a:xfrm>
          <a:prstGeom prst="rect">
            <a:avLst/>
          </a:prstGeom>
        </p:spPr>
      </p:pic>
      <p:sp>
        <p:nvSpPr>
          <p:cNvPr id="11277315" name="Rectangle 3"/>
          <p:cNvSpPr>
            <a:spLocks noGrp="1" noChangeArrowheads="1"/>
          </p:cNvSpPr>
          <p:nvPr>
            <p:ph idx="1"/>
          </p:nvPr>
        </p:nvSpPr>
        <p:spPr>
          <a:xfrm>
            <a:off x="228600" y="3830476"/>
            <a:ext cx="6172200" cy="1873598"/>
          </a:xfrm>
        </p:spPr>
        <p:txBody>
          <a:bodyPr>
            <a:normAutofit/>
          </a:bodyPr>
          <a:lstStyle/>
          <a:p>
            <a:r>
              <a:rPr lang="en-US" sz="1800" dirty="0"/>
              <a:t>This is an example of multiple stories in one sprint </a:t>
            </a:r>
          </a:p>
          <a:p>
            <a:pPr lvl="1"/>
            <a:r>
              <a:rPr lang="en-US" sz="1000" dirty="0"/>
              <a:t>Drag and drop each story into the sprint during the sprint planning phase. </a:t>
            </a:r>
          </a:p>
        </p:txBody>
      </p:sp>
      <p:sp>
        <p:nvSpPr>
          <p:cNvPr id="8" name="Date Placeholder 7"/>
          <p:cNvSpPr>
            <a:spLocks noGrp="1"/>
          </p:cNvSpPr>
          <p:nvPr>
            <p:ph type="dt" sz="half" idx="2"/>
          </p:nvPr>
        </p:nvSpPr>
        <p:spPr/>
        <p:txBody>
          <a:bodyPr/>
          <a:lstStyle/>
          <a:p>
            <a:pPr>
              <a:defRPr/>
            </a:pPr>
            <a:fld id="{7F6A0284-A23B-4ED6-AD2E-616D9B75A392}" type="datetime1">
              <a:rPr lang="en-US" smtClean="0"/>
              <a:t>10/10/2022</a:t>
            </a:fld>
            <a:endParaRPr lang="en-US" dirty="0"/>
          </a:p>
        </p:txBody>
      </p:sp>
      <p:sp>
        <p:nvSpPr>
          <p:cNvPr id="9" name="Footer Placeholder 8"/>
          <p:cNvSpPr>
            <a:spLocks noGrp="1"/>
          </p:cNvSpPr>
          <p:nvPr>
            <p:ph type="ftr" sz="quarter" idx="3"/>
          </p:nvPr>
        </p:nvSpPr>
        <p:spPr/>
        <p:txBody>
          <a:bodyPr/>
          <a:lstStyle/>
          <a:p>
            <a:pPr>
              <a:defRPr/>
            </a:pPr>
            <a:r>
              <a:rPr lang="en-US" dirty="0"/>
              <a:t>Sacramento State - CSC 190</a:t>
            </a:r>
          </a:p>
        </p:txBody>
      </p:sp>
      <p:sp>
        <p:nvSpPr>
          <p:cNvPr id="10" name="Slide Number Placeholder 9"/>
          <p:cNvSpPr>
            <a:spLocks noGrp="1"/>
          </p:cNvSpPr>
          <p:nvPr>
            <p:ph type="sldNum" sz="quarter" idx="4"/>
          </p:nvPr>
        </p:nvSpPr>
        <p:spPr/>
        <p:txBody>
          <a:bodyPr/>
          <a:lstStyle/>
          <a:p>
            <a:pPr>
              <a:defRPr/>
            </a:pPr>
            <a:fld id="{464234AC-D67F-4D2E-BF6A-7C7F50406644}" type="slidenum">
              <a:rPr lang="en-US" smtClean="0"/>
              <a:pPr>
                <a:defRPr/>
              </a:pPr>
              <a:t>15</a:t>
            </a:fld>
            <a:endParaRPr lang="en-US" dirty="0"/>
          </a:p>
        </p:txBody>
      </p:sp>
      <p:sp>
        <p:nvSpPr>
          <p:cNvPr id="11277314" name="Rectangle 2"/>
          <p:cNvSpPr>
            <a:spLocks noGrp="1" noChangeArrowheads="1"/>
          </p:cNvSpPr>
          <p:nvPr>
            <p:ph type="title"/>
          </p:nvPr>
        </p:nvSpPr>
        <p:spPr/>
        <p:txBody>
          <a:bodyPr/>
          <a:lstStyle/>
          <a:p>
            <a:r>
              <a:rPr lang="en-US" dirty="0"/>
              <a:t>JIRA </a:t>
            </a:r>
            <a:endParaRPr lang="en-US" sz="3000" dirty="0"/>
          </a:p>
        </p:txBody>
      </p:sp>
      <p:sp>
        <p:nvSpPr>
          <p:cNvPr id="5" name="Rectangle 4">
            <a:extLst>
              <a:ext uri="{FF2B5EF4-FFF2-40B4-BE49-F238E27FC236}">
                <a16:creationId xmlns:a16="http://schemas.microsoft.com/office/drawing/2014/main" id="{994EEC8A-CC13-42F0-ADF4-9D3C5B15732C}"/>
              </a:ext>
            </a:extLst>
          </p:cNvPr>
          <p:cNvSpPr/>
          <p:nvPr/>
        </p:nvSpPr>
        <p:spPr bwMode="auto">
          <a:xfrm>
            <a:off x="212650" y="1794522"/>
            <a:ext cx="8702749" cy="1727332"/>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
        <p:nvSpPr>
          <p:cNvPr id="14" name="Rectangle 13">
            <a:extLst>
              <a:ext uri="{FF2B5EF4-FFF2-40B4-BE49-F238E27FC236}">
                <a16:creationId xmlns:a16="http://schemas.microsoft.com/office/drawing/2014/main" id="{51A2F07A-5FA2-4B67-A659-4FC9CD2CE711}"/>
              </a:ext>
            </a:extLst>
          </p:cNvPr>
          <p:cNvSpPr/>
          <p:nvPr/>
        </p:nvSpPr>
        <p:spPr bwMode="auto">
          <a:xfrm>
            <a:off x="342900" y="2514600"/>
            <a:ext cx="3314700" cy="9144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1277990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7315" name="Rectangle 3"/>
          <p:cNvSpPr>
            <a:spLocks noGrp="1" noChangeArrowheads="1"/>
          </p:cNvSpPr>
          <p:nvPr>
            <p:ph idx="1"/>
          </p:nvPr>
        </p:nvSpPr>
        <p:spPr>
          <a:xfrm>
            <a:off x="228600" y="5565468"/>
            <a:ext cx="6172200" cy="789174"/>
          </a:xfrm>
        </p:spPr>
        <p:txBody>
          <a:bodyPr>
            <a:normAutofit/>
          </a:bodyPr>
          <a:lstStyle/>
          <a:p>
            <a:r>
              <a:rPr lang="en-US" sz="1800" dirty="0"/>
              <a:t>Plan all the sprints </a:t>
            </a:r>
          </a:p>
          <a:p>
            <a:pPr lvl="1"/>
            <a:r>
              <a:rPr lang="en-US" sz="1000" dirty="0"/>
              <a:t>The sprints can be changed during each sprint planning meeting (Agile)</a:t>
            </a:r>
          </a:p>
          <a:p>
            <a:pPr lvl="1"/>
            <a:r>
              <a:rPr lang="en-US" sz="1000" dirty="0"/>
              <a:t>Sometime backlog items will slip pushing a story into the next sprint </a:t>
            </a:r>
          </a:p>
        </p:txBody>
      </p:sp>
      <p:sp>
        <p:nvSpPr>
          <p:cNvPr id="8" name="Date Placeholder 7"/>
          <p:cNvSpPr>
            <a:spLocks noGrp="1"/>
          </p:cNvSpPr>
          <p:nvPr>
            <p:ph type="dt" sz="half" idx="2"/>
          </p:nvPr>
        </p:nvSpPr>
        <p:spPr/>
        <p:txBody>
          <a:bodyPr/>
          <a:lstStyle/>
          <a:p>
            <a:pPr>
              <a:defRPr/>
            </a:pPr>
            <a:fld id="{7F6A0284-A23B-4ED6-AD2E-616D9B75A392}" type="datetime1">
              <a:rPr lang="en-US" smtClean="0"/>
              <a:t>10/10/2022</a:t>
            </a:fld>
            <a:endParaRPr lang="en-US" dirty="0"/>
          </a:p>
        </p:txBody>
      </p:sp>
      <p:sp>
        <p:nvSpPr>
          <p:cNvPr id="9" name="Footer Placeholder 8"/>
          <p:cNvSpPr>
            <a:spLocks noGrp="1"/>
          </p:cNvSpPr>
          <p:nvPr>
            <p:ph type="ftr" sz="quarter" idx="3"/>
          </p:nvPr>
        </p:nvSpPr>
        <p:spPr/>
        <p:txBody>
          <a:bodyPr/>
          <a:lstStyle/>
          <a:p>
            <a:pPr>
              <a:defRPr/>
            </a:pPr>
            <a:r>
              <a:rPr lang="en-US" dirty="0"/>
              <a:t>Sacramento State - CSC 190</a:t>
            </a:r>
          </a:p>
        </p:txBody>
      </p:sp>
      <p:sp>
        <p:nvSpPr>
          <p:cNvPr id="10" name="Slide Number Placeholder 9"/>
          <p:cNvSpPr>
            <a:spLocks noGrp="1"/>
          </p:cNvSpPr>
          <p:nvPr>
            <p:ph type="sldNum" sz="quarter" idx="4"/>
          </p:nvPr>
        </p:nvSpPr>
        <p:spPr/>
        <p:txBody>
          <a:bodyPr/>
          <a:lstStyle/>
          <a:p>
            <a:pPr>
              <a:defRPr/>
            </a:pPr>
            <a:fld id="{464234AC-D67F-4D2E-BF6A-7C7F50406644}" type="slidenum">
              <a:rPr lang="en-US" smtClean="0"/>
              <a:pPr>
                <a:defRPr/>
              </a:pPr>
              <a:t>16</a:t>
            </a:fld>
            <a:endParaRPr lang="en-US" dirty="0"/>
          </a:p>
        </p:txBody>
      </p:sp>
      <p:sp>
        <p:nvSpPr>
          <p:cNvPr id="11277314" name="Rectangle 2"/>
          <p:cNvSpPr>
            <a:spLocks noGrp="1" noChangeArrowheads="1"/>
          </p:cNvSpPr>
          <p:nvPr>
            <p:ph type="title"/>
          </p:nvPr>
        </p:nvSpPr>
        <p:spPr/>
        <p:txBody>
          <a:bodyPr/>
          <a:lstStyle/>
          <a:p>
            <a:r>
              <a:rPr lang="en-US" dirty="0"/>
              <a:t>JIRA </a:t>
            </a:r>
            <a:endParaRPr lang="en-US" sz="3000" dirty="0"/>
          </a:p>
        </p:txBody>
      </p:sp>
      <p:pic>
        <p:nvPicPr>
          <p:cNvPr id="3" name="Picture 2">
            <a:extLst>
              <a:ext uri="{FF2B5EF4-FFF2-40B4-BE49-F238E27FC236}">
                <a16:creationId xmlns:a16="http://schemas.microsoft.com/office/drawing/2014/main" id="{D7D9DEF5-C92E-4E52-8820-8D574BC7C9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 y="1621853"/>
            <a:ext cx="7658100" cy="3614294"/>
          </a:xfrm>
          <a:prstGeom prst="rect">
            <a:avLst/>
          </a:prstGeom>
        </p:spPr>
      </p:pic>
      <p:sp>
        <p:nvSpPr>
          <p:cNvPr id="5" name="Rectangle 4">
            <a:extLst>
              <a:ext uri="{FF2B5EF4-FFF2-40B4-BE49-F238E27FC236}">
                <a16:creationId xmlns:a16="http://schemas.microsoft.com/office/drawing/2014/main" id="{994EEC8A-CC13-42F0-ADF4-9D3C5B15732C}"/>
              </a:ext>
            </a:extLst>
          </p:cNvPr>
          <p:cNvSpPr/>
          <p:nvPr/>
        </p:nvSpPr>
        <p:spPr bwMode="auto">
          <a:xfrm>
            <a:off x="571501" y="1596960"/>
            <a:ext cx="7886700" cy="377514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
        <p:nvSpPr>
          <p:cNvPr id="14" name="Rectangle 13">
            <a:extLst>
              <a:ext uri="{FF2B5EF4-FFF2-40B4-BE49-F238E27FC236}">
                <a16:creationId xmlns:a16="http://schemas.microsoft.com/office/drawing/2014/main" id="{51A2F07A-5FA2-4B67-A659-4FC9CD2CE711}"/>
              </a:ext>
            </a:extLst>
          </p:cNvPr>
          <p:cNvSpPr/>
          <p:nvPr/>
        </p:nvSpPr>
        <p:spPr bwMode="auto">
          <a:xfrm>
            <a:off x="643269" y="3614913"/>
            <a:ext cx="1166924" cy="2189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
        <p:nvSpPr>
          <p:cNvPr id="12" name="Rectangle 11">
            <a:extLst>
              <a:ext uri="{FF2B5EF4-FFF2-40B4-BE49-F238E27FC236}">
                <a16:creationId xmlns:a16="http://schemas.microsoft.com/office/drawing/2014/main" id="{472E9433-F7AA-4F93-A489-9DF5E6050D24}"/>
              </a:ext>
            </a:extLst>
          </p:cNvPr>
          <p:cNvSpPr/>
          <p:nvPr/>
        </p:nvSpPr>
        <p:spPr bwMode="auto">
          <a:xfrm>
            <a:off x="643269" y="2954368"/>
            <a:ext cx="1166924" cy="2189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
        <p:nvSpPr>
          <p:cNvPr id="13" name="Rectangle 12">
            <a:extLst>
              <a:ext uri="{FF2B5EF4-FFF2-40B4-BE49-F238E27FC236}">
                <a16:creationId xmlns:a16="http://schemas.microsoft.com/office/drawing/2014/main" id="{238DEA98-39BF-4754-A8F8-D717097DAACD}"/>
              </a:ext>
            </a:extLst>
          </p:cNvPr>
          <p:cNvSpPr/>
          <p:nvPr/>
        </p:nvSpPr>
        <p:spPr bwMode="auto">
          <a:xfrm>
            <a:off x="643269" y="2178632"/>
            <a:ext cx="1166924" cy="2189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
        <p:nvSpPr>
          <p:cNvPr id="15" name="Rectangle 14">
            <a:extLst>
              <a:ext uri="{FF2B5EF4-FFF2-40B4-BE49-F238E27FC236}">
                <a16:creationId xmlns:a16="http://schemas.microsoft.com/office/drawing/2014/main" id="{071A268E-8BF3-4846-AAB3-92B9689DB143}"/>
              </a:ext>
            </a:extLst>
          </p:cNvPr>
          <p:cNvSpPr/>
          <p:nvPr/>
        </p:nvSpPr>
        <p:spPr bwMode="auto">
          <a:xfrm>
            <a:off x="595422" y="4287155"/>
            <a:ext cx="1166924" cy="2189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2560222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7315" name="Rectangle 3"/>
          <p:cNvSpPr>
            <a:spLocks noGrp="1" noChangeArrowheads="1"/>
          </p:cNvSpPr>
          <p:nvPr>
            <p:ph idx="1"/>
          </p:nvPr>
        </p:nvSpPr>
        <p:spPr>
          <a:xfrm>
            <a:off x="228600" y="5565468"/>
            <a:ext cx="6172200" cy="789174"/>
          </a:xfrm>
        </p:spPr>
        <p:txBody>
          <a:bodyPr>
            <a:normAutofit lnSpcReduction="10000"/>
          </a:bodyPr>
          <a:lstStyle/>
          <a:p>
            <a:r>
              <a:rPr lang="en-US" sz="1800" dirty="0"/>
              <a:t>Click on the Road map tab</a:t>
            </a:r>
          </a:p>
          <a:p>
            <a:pPr lvl="1"/>
            <a:r>
              <a:rPr lang="en-US" sz="1000" dirty="0"/>
              <a:t>The road map tab will show the timeline and the tasks to complete</a:t>
            </a:r>
          </a:p>
          <a:p>
            <a:pPr lvl="1"/>
            <a:r>
              <a:rPr lang="en-US" sz="1000" dirty="0"/>
              <a:t>Click the drop down to see the sprints </a:t>
            </a:r>
          </a:p>
          <a:p>
            <a:pPr lvl="1"/>
            <a:r>
              <a:rPr lang="en-US" sz="1000" dirty="0"/>
              <a:t>It is important to track your progress and ensure your on track to finish the project on time </a:t>
            </a:r>
          </a:p>
        </p:txBody>
      </p:sp>
      <p:sp>
        <p:nvSpPr>
          <p:cNvPr id="8" name="Date Placeholder 7"/>
          <p:cNvSpPr>
            <a:spLocks noGrp="1"/>
          </p:cNvSpPr>
          <p:nvPr>
            <p:ph type="dt" sz="half" idx="2"/>
          </p:nvPr>
        </p:nvSpPr>
        <p:spPr/>
        <p:txBody>
          <a:bodyPr/>
          <a:lstStyle/>
          <a:p>
            <a:pPr>
              <a:defRPr/>
            </a:pPr>
            <a:fld id="{7F6A0284-A23B-4ED6-AD2E-616D9B75A392}" type="datetime1">
              <a:rPr lang="en-US" smtClean="0"/>
              <a:t>10/10/2022</a:t>
            </a:fld>
            <a:endParaRPr lang="en-US" dirty="0"/>
          </a:p>
        </p:txBody>
      </p:sp>
      <p:sp>
        <p:nvSpPr>
          <p:cNvPr id="9" name="Footer Placeholder 8"/>
          <p:cNvSpPr>
            <a:spLocks noGrp="1"/>
          </p:cNvSpPr>
          <p:nvPr>
            <p:ph type="ftr" sz="quarter" idx="3"/>
          </p:nvPr>
        </p:nvSpPr>
        <p:spPr/>
        <p:txBody>
          <a:bodyPr/>
          <a:lstStyle/>
          <a:p>
            <a:pPr>
              <a:defRPr/>
            </a:pPr>
            <a:r>
              <a:rPr lang="en-US" dirty="0"/>
              <a:t>Sacramento State - CSC 190</a:t>
            </a:r>
          </a:p>
        </p:txBody>
      </p:sp>
      <p:sp>
        <p:nvSpPr>
          <p:cNvPr id="10" name="Slide Number Placeholder 9"/>
          <p:cNvSpPr>
            <a:spLocks noGrp="1"/>
          </p:cNvSpPr>
          <p:nvPr>
            <p:ph type="sldNum" sz="quarter" idx="4"/>
          </p:nvPr>
        </p:nvSpPr>
        <p:spPr/>
        <p:txBody>
          <a:bodyPr/>
          <a:lstStyle/>
          <a:p>
            <a:pPr>
              <a:defRPr/>
            </a:pPr>
            <a:fld id="{464234AC-D67F-4D2E-BF6A-7C7F50406644}" type="slidenum">
              <a:rPr lang="en-US" smtClean="0"/>
              <a:pPr>
                <a:defRPr/>
              </a:pPr>
              <a:t>17</a:t>
            </a:fld>
            <a:endParaRPr lang="en-US" dirty="0"/>
          </a:p>
        </p:txBody>
      </p:sp>
      <p:sp>
        <p:nvSpPr>
          <p:cNvPr id="11277314" name="Rectangle 2"/>
          <p:cNvSpPr>
            <a:spLocks noGrp="1" noChangeArrowheads="1"/>
          </p:cNvSpPr>
          <p:nvPr>
            <p:ph type="title"/>
          </p:nvPr>
        </p:nvSpPr>
        <p:spPr/>
        <p:txBody>
          <a:bodyPr/>
          <a:lstStyle/>
          <a:p>
            <a:r>
              <a:rPr lang="en-US" dirty="0"/>
              <a:t>JIRA </a:t>
            </a:r>
            <a:endParaRPr lang="en-US" sz="3000" dirty="0"/>
          </a:p>
        </p:txBody>
      </p:sp>
      <p:pic>
        <p:nvPicPr>
          <p:cNvPr id="4" name="Picture 3">
            <a:extLst>
              <a:ext uri="{FF2B5EF4-FFF2-40B4-BE49-F238E27FC236}">
                <a16:creationId xmlns:a16="http://schemas.microsoft.com/office/drawing/2014/main" id="{24E8B09D-7D3E-4CED-8BA2-66E21FD35B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030" y="1828800"/>
            <a:ext cx="7857641" cy="1371600"/>
          </a:xfrm>
          <a:prstGeom prst="rect">
            <a:avLst/>
          </a:prstGeom>
        </p:spPr>
      </p:pic>
      <p:sp>
        <p:nvSpPr>
          <p:cNvPr id="5" name="Rectangle 4">
            <a:extLst>
              <a:ext uri="{FF2B5EF4-FFF2-40B4-BE49-F238E27FC236}">
                <a16:creationId xmlns:a16="http://schemas.microsoft.com/office/drawing/2014/main" id="{994EEC8A-CC13-42F0-ADF4-9D3C5B15732C}"/>
              </a:ext>
            </a:extLst>
          </p:cNvPr>
          <p:cNvSpPr/>
          <p:nvPr/>
        </p:nvSpPr>
        <p:spPr bwMode="auto">
          <a:xfrm>
            <a:off x="457200" y="1790328"/>
            <a:ext cx="8100770" cy="137160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pic>
        <p:nvPicPr>
          <p:cNvPr id="7" name="Picture 6">
            <a:extLst>
              <a:ext uri="{FF2B5EF4-FFF2-40B4-BE49-F238E27FC236}">
                <a16:creationId xmlns:a16="http://schemas.microsoft.com/office/drawing/2014/main" id="{7137B8AA-5222-4DDD-9AFF-970153AE5E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926" y="3281403"/>
            <a:ext cx="8229600" cy="2002843"/>
          </a:xfrm>
          <a:prstGeom prst="rect">
            <a:avLst/>
          </a:prstGeom>
        </p:spPr>
      </p:pic>
      <p:sp>
        <p:nvSpPr>
          <p:cNvPr id="17" name="Rectangle 16">
            <a:extLst>
              <a:ext uri="{FF2B5EF4-FFF2-40B4-BE49-F238E27FC236}">
                <a16:creationId xmlns:a16="http://schemas.microsoft.com/office/drawing/2014/main" id="{2EBDD070-9932-461B-832E-A4689372EB61}"/>
              </a:ext>
            </a:extLst>
          </p:cNvPr>
          <p:cNvSpPr/>
          <p:nvPr/>
        </p:nvSpPr>
        <p:spPr bwMode="auto">
          <a:xfrm>
            <a:off x="303028" y="3264485"/>
            <a:ext cx="8383771" cy="2002842"/>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
        <p:nvSpPr>
          <p:cNvPr id="13" name="Rectangle 12">
            <a:extLst>
              <a:ext uri="{FF2B5EF4-FFF2-40B4-BE49-F238E27FC236}">
                <a16:creationId xmlns:a16="http://schemas.microsoft.com/office/drawing/2014/main" id="{238DEA98-39BF-4754-A8F8-D717097DAACD}"/>
              </a:ext>
            </a:extLst>
          </p:cNvPr>
          <p:cNvSpPr/>
          <p:nvPr/>
        </p:nvSpPr>
        <p:spPr bwMode="auto">
          <a:xfrm>
            <a:off x="586030" y="2628900"/>
            <a:ext cx="214070" cy="228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
        <p:nvSpPr>
          <p:cNvPr id="18" name="Rectangle 17">
            <a:extLst>
              <a:ext uri="{FF2B5EF4-FFF2-40B4-BE49-F238E27FC236}">
                <a16:creationId xmlns:a16="http://schemas.microsoft.com/office/drawing/2014/main" id="{3472DEC2-74E0-42B6-89E0-7EDF4E6F0920}"/>
              </a:ext>
            </a:extLst>
          </p:cNvPr>
          <p:cNvSpPr/>
          <p:nvPr/>
        </p:nvSpPr>
        <p:spPr bwMode="auto">
          <a:xfrm>
            <a:off x="3207665" y="6009126"/>
            <a:ext cx="107035" cy="16307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3312178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7315" name="Rectangle 3"/>
          <p:cNvSpPr>
            <a:spLocks noGrp="1" noChangeArrowheads="1"/>
          </p:cNvSpPr>
          <p:nvPr>
            <p:ph idx="1"/>
          </p:nvPr>
        </p:nvSpPr>
        <p:spPr>
          <a:xfrm>
            <a:off x="342900" y="4144193"/>
            <a:ext cx="6172200" cy="2067169"/>
          </a:xfrm>
        </p:spPr>
        <p:txBody>
          <a:bodyPr>
            <a:normAutofit/>
          </a:bodyPr>
          <a:lstStyle/>
          <a:p>
            <a:r>
              <a:rPr lang="en-US" sz="1800" dirty="0"/>
              <a:t>Sprint Tab</a:t>
            </a:r>
          </a:p>
          <a:p>
            <a:pPr lvl="1"/>
            <a:r>
              <a:rPr lang="en-US" sz="1400" dirty="0"/>
              <a:t>Move stories into the to do section </a:t>
            </a:r>
          </a:p>
          <a:p>
            <a:pPr lvl="1"/>
            <a:r>
              <a:rPr lang="en-US" sz="1400" dirty="0"/>
              <a:t>When they are complete move them to the done section of the sprint</a:t>
            </a:r>
          </a:p>
          <a:p>
            <a:pPr lvl="1"/>
            <a:r>
              <a:rPr lang="en-US" sz="1400" dirty="0"/>
              <a:t>Done stories have had ALL their tasks completed, tested, peer reviewed and loaded into git </a:t>
            </a:r>
          </a:p>
          <a:p>
            <a:r>
              <a:rPr lang="en-US" sz="1800" dirty="0"/>
              <a:t>Completed sprint</a:t>
            </a:r>
          </a:p>
          <a:p>
            <a:pPr lvl="1"/>
            <a:r>
              <a:rPr lang="en-US" sz="1400" dirty="0"/>
              <a:t>Completed sprint button is clicked when the clock runs out regardless of if the tasks are completed (Task Slip)  </a:t>
            </a:r>
          </a:p>
        </p:txBody>
      </p:sp>
      <p:sp>
        <p:nvSpPr>
          <p:cNvPr id="8" name="Date Placeholder 7"/>
          <p:cNvSpPr>
            <a:spLocks noGrp="1"/>
          </p:cNvSpPr>
          <p:nvPr>
            <p:ph type="dt" sz="half" idx="2"/>
          </p:nvPr>
        </p:nvSpPr>
        <p:spPr/>
        <p:txBody>
          <a:bodyPr/>
          <a:lstStyle/>
          <a:p>
            <a:pPr>
              <a:defRPr/>
            </a:pPr>
            <a:fld id="{7F6A0284-A23B-4ED6-AD2E-616D9B75A392}" type="datetime1">
              <a:rPr lang="en-US" smtClean="0"/>
              <a:t>10/10/2022</a:t>
            </a:fld>
            <a:endParaRPr lang="en-US" dirty="0"/>
          </a:p>
        </p:txBody>
      </p:sp>
      <p:sp>
        <p:nvSpPr>
          <p:cNvPr id="9" name="Footer Placeholder 8"/>
          <p:cNvSpPr>
            <a:spLocks noGrp="1"/>
          </p:cNvSpPr>
          <p:nvPr>
            <p:ph type="ftr" sz="quarter" idx="3"/>
          </p:nvPr>
        </p:nvSpPr>
        <p:spPr/>
        <p:txBody>
          <a:bodyPr/>
          <a:lstStyle/>
          <a:p>
            <a:pPr>
              <a:defRPr/>
            </a:pPr>
            <a:r>
              <a:rPr lang="en-US" dirty="0"/>
              <a:t>Sacramento State - CSC 190</a:t>
            </a:r>
          </a:p>
        </p:txBody>
      </p:sp>
      <p:sp>
        <p:nvSpPr>
          <p:cNvPr id="10" name="Slide Number Placeholder 9"/>
          <p:cNvSpPr>
            <a:spLocks noGrp="1"/>
          </p:cNvSpPr>
          <p:nvPr>
            <p:ph type="sldNum" sz="quarter" idx="4"/>
          </p:nvPr>
        </p:nvSpPr>
        <p:spPr/>
        <p:txBody>
          <a:bodyPr/>
          <a:lstStyle/>
          <a:p>
            <a:pPr>
              <a:defRPr/>
            </a:pPr>
            <a:fld id="{464234AC-D67F-4D2E-BF6A-7C7F50406644}" type="slidenum">
              <a:rPr lang="en-US" smtClean="0"/>
              <a:pPr>
                <a:defRPr/>
              </a:pPr>
              <a:t>18</a:t>
            </a:fld>
            <a:endParaRPr lang="en-US" dirty="0"/>
          </a:p>
        </p:txBody>
      </p:sp>
      <p:sp>
        <p:nvSpPr>
          <p:cNvPr id="11277314" name="Rectangle 2"/>
          <p:cNvSpPr>
            <a:spLocks noGrp="1" noChangeArrowheads="1"/>
          </p:cNvSpPr>
          <p:nvPr>
            <p:ph type="title"/>
          </p:nvPr>
        </p:nvSpPr>
        <p:spPr/>
        <p:txBody>
          <a:bodyPr/>
          <a:lstStyle/>
          <a:p>
            <a:r>
              <a:rPr lang="en-US" dirty="0"/>
              <a:t>JIRA  </a:t>
            </a:r>
            <a:endParaRPr lang="en-US" sz="3000" dirty="0"/>
          </a:p>
        </p:txBody>
      </p:sp>
      <p:pic>
        <p:nvPicPr>
          <p:cNvPr id="3" name="Picture 2">
            <a:extLst>
              <a:ext uri="{FF2B5EF4-FFF2-40B4-BE49-F238E27FC236}">
                <a16:creationId xmlns:a16="http://schemas.microsoft.com/office/drawing/2014/main" id="{9054A53E-9A18-48FA-88C1-2F3871C64C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004087"/>
            <a:ext cx="8195122" cy="1866314"/>
          </a:xfrm>
          <a:prstGeom prst="rect">
            <a:avLst/>
          </a:prstGeom>
        </p:spPr>
      </p:pic>
      <p:sp>
        <p:nvSpPr>
          <p:cNvPr id="5" name="Rectangle 4">
            <a:extLst>
              <a:ext uri="{FF2B5EF4-FFF2-40B4-BE49-F238E27FC236}">
                <a16:creationId xmlns:a16="http://schemas.microsoft.com/office/drawing/2014/main" id="{994EEC8A-CC13-42F0-ADF4-9D3C5B15732C}"/>
              </a:ext>
            </a:extLst>
          </p:cNvPr>
          <p:cNvSpPr/>
          <p:nvPr/>
        </p:nvSpPr>
        <p:spPr bwMode="auto">
          <a:xfrm>
            <a:off x="228600" y="1680222"/>
            <a:ext cx="8686800" cy="2135222"/>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
        <p:nvSpPr>
          <p:cNvPr id="14" name="Rectangle 13">
            <a:extLst>
              <a:ext uri="{FF2B5EF4-FFF2-40B4-BE49-F238E27FC236}">
                <a16:creationId xmlns:a16="http://schemas.microsoft.com/office/drawing/2014/main" id="{51A2F07A-5FA2-4B67-A659-4FC9CD2CE711}"/>
              </a:ext>
            </a:extLst>
          </p:cNvPr>
          <p:cNvSpPr/>
          <p:nvPr/>
        </p:nvSpPr>
        <p:spPr bwMode="auto">
          <a:xfrm>
            <a:off x="7886700" y="2104765"/>
            <a:ext cx="571500" cy="29553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
        <p:nvSpPr>
          <p:cNvPr id="13" name="Rectangle 12">
            <a:extLst>
              <a:ext uri="{FF2B5EF4-FFF2-40B4-BE49-F238E27FC236}">
                <a16:creationId xmlns:a16="http://schemas.microsoft.com/office/drawing/2014/main" id="{39054BCC-B95B-4800-A77F-64400A4D8F33}"/>
              </a:ext>
            </a:extLst>
          </p:cNvPr>
          <p:cNvSpPr/>
          <p:nvPr/>
        </p:nvSpPr>
        <p:spPr bwMode="auto">
          <a:xfrm>
            <a:off x="1600200" y="2747833"/>
            <a:ext cx="1143000" cy="7954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35834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7315" name="Rectangle 3"/>
          <p:cNvSpPr>
            <a:spLocks noGrp="1" noChangeArrowheads="1"/>
          </p:cNvSpPr>
          <p:nvPr>
            <p:ph idx="1"/>
          </p:nvPr>
        </p:nvSpPr>
        <p:spPr>
          <a:xfrm>
            <a:off x="228600" y="4945942"/>
            <a:ext cx="6743700" cy="1260536"/>
          </a:xfrm>
        </p:spPr>
        <p:txBody>
          <a:bodyPr>
            <a:normAutofit fontScale="92500" lnSpcReduction="20000"/>
          </a:bodyPr>
          <a:lstStyle/>
          <a:p>
            <a:r>
              <a:rPr lang="en-US" sz="1800" dirty="0"/>
              <a:t>Clicking on the story within the sprint page will show the sub tasks</a:t>
            </a:r>
          </a:p>
          <a:p>
            <a:pPr lvl="1"/>
            <a:r>
              <a:rPr lang="en-US" sz="1400" dirty="0"/>
              <a:t>Assign each sub task to a developer </a:t>
            </a:r>
          </a:p>
          <a:p>
            <a:pPr lvl="1"/>
            <a:r>
              <a:rPr lang="en-US" sz="1400" dirty="0"/>
              <a:t>Assign tasks evenly based off difficulty and quantity </a:t>
            </a:r>
          </a:p>
          <a:p>
            <a:pPr lvl="1"/>
            <a:r>
              <a:rPr lang="en-US" sz="1400" dirty="0">
                <a:solidFill>
                  <a:srgbClr val="FF0000"/>
                </a:solidFill>
              </a:rPr>
              <a:t>Every team member should be assigned tasks </a:t>
            </a:r>
          </a:p>
          <a:p>
            <a:r>
              <a:rPr lang="en-US" sz="1800" dirty="0"/>
              <a:t>Task Numbers</a:t>
            </a:r>
          </a:p>
          <a:p>
            <a:pPr lvl="1"/>
            <a:r>
              <a:rPr lang="en-US" sz="1400" dirty="0"/>
              <a:t>Task numbers should be referenced in the git commits </a:t>
            </a:r>
          </a:p>
        </p:txBody>
      </p:sp>
      <p:sp>
        <p:nvSpPr>
          <p:cNvPr id="8" name="Date Placeholder 7"/>
          <p:cNvSpPr>
            <a:spLocks noGrp="1"/>
          </p:cNvSpPr>
          <p:nvPr>
            <p:ph type="dt" sz="half" idx="2"/>
          </p:nvPr>
        </p:nvSpPr>
        <p:spPr/>
        <p:txBody>
          <a:bodyPr/>
          <a:lstStyle/>
          <a:p>
            <a:pPr>
              <a:defRPr/>
            </a:pPr>
            <a:fld id="{7F6A0284-A23B-4ED6-AD2E-616D9B75A392}" type="datetime1">
              <a:rPr lang="en-US" smtClean="0"/>
              <a:t>10/10/2022</a:t>
            </a:fld>
            <a:endParaRPr lang="en-US" dirty="0"/>
          </a:p>
        </p:txBody>
      </p:sp>
      <p:sp>
        <p:nvSpPr>
          <p:cNvPr id="9" name="Footer Placeholder 8"/>
          <p:cNvSpPr>
            <a:spLocks noGrp="1"/>
          </p:cNvSpPr>
          <p:nvPr>
            <p:ph type="ftr" sz="quarter" idx="3"/>
          </p:nvPr>
        </p:nvSpPr>
        <p:spPr/>
        <p:txBody>
          <a:bodyPr/>
          <a:lstStyle/>
          <a:p>
            <a:pPr>
              <a:defRPr/>
            </a:pPr>
            <a:r>
              <a:rPr lang="en-US" dirty="0"/>
              <a:t>Sacramento State - CSC 190</a:t>
            </a:r>
          </a:p>
        </p:txBody>
      </p:sp>
      <p:sp>
        <p:nvSpPr>
          <p:cNvPr id="10" name="Slide Number Placeholder 9"/>
          <p:cNvSpPr>
            <a:spLocks noGrp="1"/>
          </p:cNvSpPr>
          <p:nvPr>
            <p:ph type="sldNum" sz="quarter" idx="4"/>
          </p:nvPr>
        </p:nvSpPr>
        <p:spPr/>
        <p:txBody>
          <a:bodyPr/>
          <a:lstStyle/>
          <a:p>
            <a:pPr>
              <a:defRPr/>
            </a:pPr>
            <a:fld id="{464234AC-D67F-4D2E-BF6A-7C7F50406644}" type="slidenum">
              <a:rPr lang="en-US" smtClean="0"/>
              <a:pPr>
                <a:defRPr/>
              </a:pPr>
              <a:t>19</a:t>
            </a:fld>
            <a:endParaRPr lang="en-US" dirty="0"/>
          </a:p>
        </p:txBody>
      </p:sp>
      <p:sp>
        <p:nvSpPr>
          <p:cNvPr id="11277314" name="Rectangle 2"/>
          <p:cNvSpPr>
            <a:spLocks noGrp="1" noChangeArrowheads="1"/>
          </p:cNvSpPr>
          <p:nvPr>
            <p:ph type="title"/>
          </p:nvPr>
        </p:nvSpPr>
        <p:spPr/>
        <p:txBody>
          <a:bodyPr/>
          <a:lstStyle/>
          <a:p>
            <a:r>
              <a:rPr lang="en-US" dirty="0"/>
              <a:t>JIRA </a:t>
            </a:r>
            <a:endParaRPr lang="en-US" sz="3000" dirty="0"/>
          </a:p>
        </p:txBody>
      </p:sp>
      <p:pic>
        <p:nvPicPr>
          <p:cNvPr id="3" name="Picture 2">
            <a:extLst>
              <a:ext uri="{FF2B5EF4-FFF2-40B4-BE49-F238E27FC236}">
                <a16:creationId xmlns:a16="http://schemas.microsoft.com/office/drawing/2014/main" id="{0C786081-B9BF-4348-AC4F-177BD40F69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2808" y="1787055"/>
            <a:ext cx="5867750" cy="3044587"/>
          </a:xfrm>
          <a:prstGeom prst="rect">
            <a:avLst/>
          </a:prstGeom>
        </p:spPr>
      </p:pic>
      <p:sp>
        <p:nvSpPr>
          <p:cNvPr id="14" name="Rectangle 13">
            <a:extLst>
              <a:ext uri="{FF2B5EF4-FFF2-40B4-BE49-F238E27FC236}">
                <a16:creationId xmlns:a16="http://schemas.microsoft.com/office/drawing/2014/main" id="{51A2F07A-5FA2-4B67-A659-4FC9CD2CE711}"/>
              </a:ext>
            </a:extLst>
          </p:cNvPr>
          <p:cNvSpPr/>
          <p:nvPr/>
        </p:nvSpPr>
        <p:spPr bwMode="auto">
          <a:xfrm>
            <a:off x="1210782" y="2935494"/>
            <a:ext cx="3704117" cy="106500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
        <p:nvSpPr>
          <p:cNvPr id="5" name="Rectangle 4">
            <a:extLst>
              <a:ext uri="{FF2B5EF4-FFF2-40B4-BE49-F238E27FC236}">
                <a16:creationId xmlns:a16="http://schemas.microsoft.com/office/drawing/2014/main" id="{994EEC8A-CC13-42F0-ADF4-9D3C5B15732C}"/>
              </a:ext>
            </a:extLst>
          </p:cNvPr>
          <p:cNvSpPr/>
          <p:nvPr/>
        </p:nvSpPr>
        <p:spPr bwMode="auto">
          <a:xfrm>
            <a:off x="1028700" y="1787054"/>
            <a:ext cx="6515100" cy="304458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
        <p:nvSpPr>
          <p:cNvPr id="13" name="Rectangle 12">
            <a:extLst>
              <a:ext uri="{FF2B5EF4-FFF2-40B4-BE49-F238E27FC236}">
                <a16:creationId xmlns:a16="http://schemas.microsoft.com/office/drawing/2014/main" id="{540756CD-0FD6-4DC5-9AB7-626F15023FB6}"/>
              </a:ext>
            </a:extLst>
          </p:cNvPr>
          <p:cNvSpPr/>
          <p:nvPr/>
        </p:nvSpPr>
        <p:spPr bwMode="auto">
          <a:xfrm>
            <a:off x="5005941" y="2878345"/>
            <a:ext cx="1852059" cy="3220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
        <p:nvSpPr>
          <p:cNvPr id="16" name="Rectangle 15">
            <a:extLst>
              <a:ext uri="{FF2B5EF4-FFF2-40B4-BE49-F238E27FC236}">
                <a16:creationId xmlns:a16="http://schemas.microsoft.com/office/drawing/2014/main" id="{0E543E18-4ABF-4A52-BD5A-F2BD6928BA50}"/>
              </a:ext>
            </a:extLst>
          </p:cNvPr>
          <p:cNvSpPr/>
          <p:nvPr/>
        </p:nvSpPr>
        <p:spPr bwMode="auto">
          <a:xfrm>
            <a:off x="1252315" y="3200401"/>
            <a:ext cx="3091085" cy="2285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152473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7315" name="Rectangle 3"/>
          <p:cNvSpPr>
            <a:spLocks noGrp="1" noChangeArrowheads="1"/>
          </p:cNvSpPr>
          <p:nvPr>
            <p:ph idx="1"/>
          </p:nvPr>
        </p:nvSpPr>
        <p:spPr>
          <a:xfrm>
            <a:off x="114300" y="3543300"/>
            <a:ext cx="6172200" cy="1943100"/>
          </a:xfrm>
        </p:spPr>
        <p:txBody>
          <a:bodyPr>
            <a:normAutofit/>
          </a:bodyPr>
          <a:lstStyle/>
          <a:p>
            <a:r>
              <a:rPr lang="en-US" sz="1800" b="1" dirty="0"/>
              <a:t>Individuals and interactions </a:t>
            </a:r>
            <a:r>
              <a:rPr lang="en-US" sz="1800" dirty="0"/>
              <a:t>over processes and tools </a:t>
            </a:r>
          </a:p>
          <a:p>
            <a:r>
              <a:rPr lang="en-US" sz="1800" b="1" dirty="0"/>
              <a:t>Working software </a:t>
            </a:r>
            <a:r>
              <a:rPr lang="en-US" sz="1800" dirty="0"/>
              <a:t>over comprehensive documentation</a:t>
            </a:r>
          </a:p>
          <a:p>
            <a:r>
              <a:rPr lang="en-US" sz="1800" b="1" dirty="0"/>
              <a:t>Customer collaboration </a:t>
            </a:r>
            <a:r>
              <a:rPr lang="en-US" sz="1800" dirty="0"/>
              <a:t>over contract negotiation </a:t>
            </a:r>
          </a:p>
          <a:p>
            <a:r>
              <a:rPr lang="en-US" sz="1800" b="1" dirty="0"/>
              <a:t>Responding to change </a:t>
            </a:r>
            <a:r>
              <a:rPr lang="en-US" sz="1800" dirty="0"/>
              <a:t>over following a plan </a:t>
            </a:r>
          </a:p>
        </p:txBody>
      </p:sp>
      <p:sp>
        <p:nvSpPr>
          <p:cNvPr id="8" name="Date Placeholder 7"/>
          <p:cNvSpPr>
            <a:spLocks noGrp="1"/>
          </p:cNvSpPr>
          <p:nvPr>
            <p:ph type="dt" sz="half" idx="2"/>
          </p:nvPr>
        </p:nvSpPr>
        <p:spPr/>
        <p:txBody>
          <a:bodyPr/>
          <a:lstStyle/>
          <a:p>
            <a:pPr>
              <a:defRPr/>
            </a:pPr>
            <a:fld id="{7F6A0284-A23B-4ED6-AD2E-616D9B75A392}" type="datetime1">
              <a:rPr lang="en-US" smtClean="0"/>
              <a:t>10/10/2022</a:t>
            </a:fld>
            <a:endParaRPr lang="en-US" dirty="0"/>
          </a:p>
        </p:txBody>
      </p:sp>
      <p:sp>
        <p:nvSpPr>
          <p:cNvPr id="9" name="Footer Placeholder 8"/>
          <p:cNvSpPr>
            <a:spLocks noGrp="1"/>
          </p:cNvSpPr>
          <p:nvPr>
            <p:ph type="ftr" sz="quarter" idx="3"/>
          </p:nvPr>
        </p:nvSpPr>
        <p:spPr/>
        <p:txBody>
          <a:bodyPr/>
          <a:lstStyle/>
          <a:p>
            <a:pPr>
              <a:defRPr/>
            </a:pPr>
            <a:r>
              <a:rPr lang="en-US" dirty="0"/>
              <a:t>Sacramento State - CSC 190</a:t>
            </a:r>
          </a:p>
        </p:txBody>
      </p:sp>
      <p:sp>
        <p:nvSpPr>
          <p:cNvPr id="10" name="Slide Number Placeholder 9"/>
          <p:cNvSpPr>
            <a:spLocks noGrp="1"/>
          </p:cNvSpPr>
          <p:nvPr>
            <p:ph type="sldNum" sz="quarter" idx="4"/>
          </p:nvPr>
        </p:nvSpPr>
        <p:spPr/>
        <p:txBody>
          <a:bodyPr/>
          <a:lstStyle/>
          <a:p>
            <a:pPr>
              <a:defRPr/>
            </a:pPr>
            <a:fld id="{464234AC-D67F-4D2E-BF6A-7C7F50406644}" type="slidenum">
              <a:rPr lang="en-US" smtClean="0"/>
              <a:pPr>
                <a:defRPr/>
              </a:pPr>
              <a:t>2</a:t>
            </a:fld>
            <a:endParaRPr lang="en-US" dirty="0"/>
          </a:p>
        </p:txBody>
      </p:sp>
      <p:sp>
        <p:nvSpPr>
          <p:cNvPr id="11277314" name="Rectangle 2"/>
          <p:cNvSpPr>
            <a:spLocks noGrp="1" noChangeArrowheads="1"/>
          </p:cNvSpPr>
          <p:nvPr>
            <p:ph type="title"/>
          </p:nvPr>
        </p:nvSpPr>
        <p:spPr/>
        <p:txBody>
          <a:bodyPr/>
          <a:lstStyle/>
          <a:p>
            <a:r>
              <a:rPr lang="en-US" dirty="0"/>
              <a:t>Agile Methodology </a:t>
            </a:r>
            <a:endParaRPr lang="en-US" sz="3000" dirty="0"/>
          </a:p>
        </p:txBody>
      </p:sp>
      <p:sp>
        <p:nvSpPr>
          <p:cNvPr id="11" name="TextBox 10">
            <a:extLst>
              <a:ext uri="{FF2B5EF4-FFF2-40B4-BE49-F238E27FC236}">
                <a16:creationId xmlns:a16="http://schemas.microsoft.com/office/drawing/2014/main" id="{9BDF927F-F5B1-490F-8598-E0DE3780E245}"/>
              </a:ext>
            </a:extLst>
          </p:cNvPr>
          <p:cNvSpPr txBox="1"/>
          <p:nvPr/>
        </p:nvSpPr>
        <p:spPr>
          <a:xfrm>
            <a:off x="342900" y="6057900"/>
            <a:ext cx="3429000" cy="228600"/>
          </a:xfrm>
          <a:prstGeom prst="rect">
            <a:avLst/>
          </a:prstGeom>
          <a:noFill/>
        </p:spPr>
        <p:txBody>
          <a:bodyPr wrap="none" rtlCol="0" anchor="ctr" anchorCtr="0">
            <a:noAutofit/>
          </a:bodyPr>
          <a:lstStyle/>
          <a:p>
            <a:pPr>
              <a:lnSpc>
                <a:spcPct val="100000"/>
              </a:lnSpc>
              <a:spcBef>
                <a:spcPts val="1200"/>
              </a:spcBef>
            </a:pPr>
            <a:r>
              <a:rPr lang="en-US" sz="800" u="none" dirty="0">
                <a:solidFill>
                  <a:schemeClr val="tx1"/>
                </a:solidFill>
              </a:rPr>
              <a:t>Source: </a:t>
            </a:r>
            <a:r>
              <a:rPr lang="pt-BR" sz="800" dirty="0">
                <a:hlinkClick r:id="rId3"/>
              </a:rPr>
              <a:t>Manifesto for Agile Software Development (agilemanifesto.org)</a:t>
            </a:r>
            <a:endParaRPr lang="en-US" sz="800" u="none" dirty="0">
              <a:solidFill>
                <a:schemeClr val="tx1"/>
              </a:solidFill>
            </a:endParaRPr>
          </a:p>
        </p:txBody>
      </p:sp>
      <p:sp>
        <p:nvSpPr>
          <p:cNvPr id="13" name="Rectangle 3">
            <a:extLst>
              <a:ext uri="{FF2B5EF4-FFF2-40B4-BE49-F238E27FC236}">
                <a16:creationId xmlns:a16="http://schemas.microsoft.com/office/drawing/2014/main" id="{1931ED31-B37A-4B6A-BBDC-400F27DC8E76}"/>
              </a:ext>
            </a:extLst>
          </p:cNvPr>
          <p:cNvSpPr txBox="1">
            <a:spLocks noChangeArrowheads="1"/>
          </p:cNvSpPr>
          <p:nvPr/>
        </p:nvSpPr>
        <p:spPr bwMode="auto">
          <a:xfrm>
            <a:off x="0" y="1657350"/>
            <a:ext cx="9029700"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342900" indent="-342900" algn="l" rtl="0" eaLnBrk="0" fontAlgn="base" hangingPunct="0">
              <a:spcBef>
                <a:spcPct val="20000"/>
              </a:spcBef>
              <a:spcAft>
                <a:spcPct val="0"/>
              </a:spcAft>
              <a:buClr>
                <a:srgbClr val="00563F"/>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00563F"/>
              </a:buClr>
              <a:buChar char="•"/>
              <a:defRPr sz="2800">
                <a:solidFill>
                  <a:schemeClr val="tx1"/>
                </a:solidFill>
                <a:latin typeface="+mn-lt"/>
                <a:cs typeface="+mn-cs"/>
              </a:defRPr>
            </a:lvl2pPr>
            <a:lvl3pPr marL="1143000" indent="-228600" algn="l" rtl="0" eaLnBrk="0" fontAlgn="base" hangingPunct="0">
              <a:spcBef>
                <a:spcPct val="20000"/>
              </a:spcBef>
              <a:spcAft>
                <a:spcPct val="0"/>
              </a:spcAft>
              <a:buClr>
                <a:srgbClr val="00563F"/>
              </a:buClr>
              <a:buFont typeface="Arial" charset="0"/>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lgn="ctr">
              <a:lnSpc>
                <a:spcPct val="100000"/>
              </a:lnSpc>
              <a:buNone/>
            </a:pPr>
            <a:r>
              <a:rPr lang="en-US" sz="1800" u="none" kern="0" dirty="0"/>
              <a:t>Software development method used to rapidly develop software. The agile manifesto was written in 2001. The manifesto contains 4 values and 12 principles </a:t>
            </a:r>
          </a:p>
        </p:txBody>
      </p:sp>
      <p:pic>
        <p:nvPicPr>
          <p:cNvPr id="3" name="Picture 2">
            <a:extLst>
              <a:ext uri="{FF2B5EF4-FFF2-40B4-BE49-F238E27FC236}">
                <a16:creationId xmlns:a16="http://schemas.microsoft.com/office/drawing/2014/main" id="{FB2482B5-8D40-4923-A34E-01B21091439E}"/>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706486" y="3543300"/>
            <a:ext cx="2314183" cy="2027224"/>
          </a:xfrm>
          <a:prstGeom prst="rect">
            <a:avLst/>
          </a:prstGeom>
        </p:spPr>
      </p:pic>
    </p:spTree>
    <p:extLst>
      <p:ext uri="{BB962C8B-B14F-4D97-AF65-F5344CB8AC3E}">
        <p14:creationId xmlns:p14="http://schemas.microsoft.com/office/powerpoint/2010/main" val="940901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7315" name="Rectangle 3"/>
          <p:cNvSpPr>
            <a:spLocks noGrp="1" noChangeArrowheads="1"/>
          </p:cNvSpPr>
          <p:nvPr>
            <p:ph idx="1"/>
          </p:nvPr>
        </p:nvSpPr>
        <p:spPr>
          <a:xfrm>
            <a:off x="228600" y="4945942"/>
            <a:ext cx="6172200" cy="1451622"/>
          </a:xfrm>
        </p:spPr>
        <p:txBody>
          <a:bodyPr>
            <a:normAutofit/>
          </a:bodyPr>
          <a:lstStyle/>
          <a:p>
            <a:r>
              <a:rPr lang="en-US" sz="1800" dirty="0"/>
              <a:t>Tasks</a:t>
            </a:r>
          </a:p>
          <a:p>
            <a:pPr lvl="1"/>
            <a:r>
              <a:rPr lang="en-US" sz="1000" dirty="0"/>
              <a:t>Should have a good description of what needs to be done the developer should not have to guess. Acceptance criteria should be in place so the developer knows what done is. Any input/outputs, functions or other items should be well documented. </a:t>
            </a:r>
          </a:p>
          <a:p>
            <a:pPr lvl="1"/>
            <a:r>
              <a:rPr lang="en-US" sz="1000" dirty="0"/>
              <a:t>Assign to a developer </a:t>
            </a:r>
          </a:p>
          <a:p>
            <a:pPr lvl="1"/>
            <a:r>
              <a:rPr lang="en-US" sz="1000" dirty="0"/>
              <a:t>Assign story points </a:t>
            </a:r>
          </a:p>
        </p:txBody>
      </p:sp>
      <p:sp>
        <p:nvSpPr>
          <p:cNvPr id="8" name="Date Placeholder 7"/>
          <p:cNvSpPr>
            <a:spLocks noGrp="1"/>
          </p:cNvSpPr>
          <p:nvPr>
            <p:ph type="dt" sz="half" idx="2"/>
          </p:nvPr>
        </p:nvSpPr>
        <p:spPr/>
        <p:txBody>
          <a:bodyPr/>
          <a:lstStyle/>
          <a:p>
            <a:pPr>
              <a:defRPr/>
            </a:pPr>
            <a:fld id="{7F6A0284-A23B-4ED6-AD2E-616D9B75A392}" type="datetime1">
              <a:rPr lang="en-US" smtClean="0"/>
              <a:t>10/10/2022</a:t>
            </a:fld>
            <a:endParaRPr lang="en-US" dirty="0"/>
          </a:p>
        </p:txBody>
      </p:sp>
      <p:sp>
        <p:nvSpPr>
          <p:cNvPr id="9" name="Footer Placeholder 8"/>
          <p:cNvSpPr>
            <a:spLocks noGrp="1"/>
          </p:cNvSpPr>
          <p:nvPr>
            <p:ph type="ftr" sz="quarter" idx="3"/>
          </p:nvPr>
        </p:nvSpPr>
        <p:spPr/>
        <p:txBody>
          <a:bodyPr/>
          <a:lstStyle/>
          <a:p>
            <a:pPr>
              <a:defRPr/>
            </a:pPr>
            <a:r>
              <a:rPr lang="en-US" dirty="0"/>
              <a:t>Sacramento State - CSC 190</a:t>
            </a:r>
          </a:p>
        </p:txBody>
      </p:sp>
      <p:sp>
        <p:nvSpPr>
          <p:cNvPr id="10" name="Slide Number Placeholder 9"/>
          <p:cNvSpPr>
            <a:spLocks noGrp="1"/>
          </p:cNvSpPr>
          <p:nvPr>
            <p:ph type="sldNum" sz="quarter" idx="4"/>
          </p:nvPr>
        </p:nvSpPr>
        <p:spPr/>
        <p:txBody>
          <a:bodyPr/>
          <a:lstStyle/>
          <a:p>
            <a:pPr>
              <a:defRPr/>
            </a:pPr>
            <a:fld id="{464234AC-D67F-4D2E-BF6A-7C7F50406644}" type="slidenum">
              <a:rPr lang="en-US" smtClean="0"/>
              <a:pPr>
                <a:defRPr/>
              </a:pPr>
              <a:t>20</a:t>
            </a:fld>
            <a:endParaRPr lang="en-US" dirty="0"/>
          </a:p>
        </p:txBody>
      </p:sp>
      <p:sp>
        <p:nvSpPr>
          <p:cNvPr id="11277314" name="Rectangle 2"/>
          <p:cNvSpPr>
            <a:spLocks noGrp="1" noChangeArrowheads="1"/>
          </p:cNvSpPr>
          <p:nvPr>
            <p:ph type="title"/>
          </p:nvPr>
        </p:nvSpPr>
        <p:spPr/>
        <p:txBody>
          <a:bodyPr/>
          <a:lstStyle/>
          <a:p>
            <a:r>
              <a:rPr lang="en-US" dirty="0"/>
              <a:t>JIRA  </a:t>
            </a:r>
            <a:endParaRPr lang="en-US" sz="3000" dirty="0"/>
          </a:p>
        </p:txBody>
      </p:sp>
      <p:pic>
        <p:nvPicPr>
          <p:cNvPr id="3" name="Picture 2">
            <a:extLst>
              <a:ext uri="{FF2B5EF4-FFF2-40B4-BE49-F238E27FC236}">
                <a16:creationId xmlns:a16="http://schemas.microsoft.com/office/drawing/2014/main" id="{BB9B991B-F01C-4A05-92DF-5EFCF4EB1B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5036" y="1676986"/>
            <a:ext cx="6308764" cy="3151420"/>
          </a:xfrm>
          <a:prstGeom prst="rect">
            <a:avLst/>
          </a:prstGeom>
        </p:spPr>
      </p:pic>
      <p:sp>
        <p:nvSpPr>
          <p:cNvPr id="5" name="Rectangle 4">
            <a:extLst>
              <a:ext uri="{FF2B5EF4-FFF2-40B4-BE49-F238E27FC236}">
                <a16:creationId xmlns:a16="http://schemas.microsoft.com/office/drawing/2014/main" id="{994EEC8A-CC13-42F0-ADF4-9D3C5B15732C}"/>
              </a:ext>
            </a:extLst>
          </p:cNvPr>
          <p:cNvSpPr/>
          <p:nvPr/>
        </p:nvSpPr>
        <p:spPr bwMode="auto">
          <a:xfrm>
            <a:off x="1028700" y="1680222"/>
            <a:ext cx="6743700" cy="315142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
        <p:nvSpPr>
          <p:cNvPr id="15" name="Rectangle 14">
            <a:extLst>
              <a:ext uri="{FF2B5EF4-FFF2-40B4-BE49-F238E27FC236}">
                <a16:creationId xmlns:a16="http://schemas.microsoft.com/office/drawing/2014/main" id="{218DD428-413F-417E-B948-43ABE5F9FE70}"/>
              </a:ext>
            </a:extLst>
          </p:cNvPr>
          <p:cNvSpPr/>
          <p:nvPr/>
        </p:nvSpPr>
        <p:spPr bwMode="auto">
          <a:xfrm>
            <a:off x="5310963" y="2863294"/>
            <a:ext cx="1889937" cy="33710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
        <p:nvSpPr>
          <p:cNvPr id="13" name="Rectangle 12">
            <a:extLst>
              <a:ext uri="{FF2B5EF4-FFF2-40B4-BE49-F238E27FC236}">
                <a16:creationId xmlns:a16="http://schemas.microsoft.com/office/drawing/2014/main" id="{B2F2496B-5DA1-476A-8A7A-077F672261DF}"/>
              </a:ext>
            </a:extLst>
          </p:cNvPr>
          <p:cNvSpPr/>
          <p:nvPr/>
        </p:nvSpPr>
        <p:spPr bwMode="auto">
          <a:xfrm>
            <a:off x="1112431" y="2536382"/>
            <a:ext cx="4031069" cy="10069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
        <p:nvSpPr>
          <p:cNvPr id="2" name="Rectangle 1">
            <a:extLst>
              <a:ext uri="{FF2B5EF4-FFF2-40B4-BE49-F238E27FC236}">
                <a16:creationId xmlns:a16="http://schemas.microsoft.com/office/drawing/2014/main" id="{22F85A96-4280-D0BC-3876-1B22D7CEFAE5}"/>
              </a:ext>
            </a:extLst>
          </p:cNvPr>
          <p:cNvSpPr/>
          <p:nvPr/>
        </p:nvSpPr>
        <p:spPr bwMode="auto">
          <a:xfrm>
            <a:off x="5310963" y="3588488"/>
            <a:ext cx="1547038" cy="18341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764257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7315" name="Rectangle 3"/>
          <p:cNvSpPr>
            <a:spLocks noGrp="1" noChangeArrowheads="1"/>
          </p:cNvSpPr>
          <p:nvPr>
            <p:ph idx="1"/>
          </p:nvPr>
        </p:nvSpPr>
        <p:spPr>
          <a:xfrm>
            <a:off x="228600" y="4945942"/>
            <a:ext cx="6172200" cy="1260536"/>
          </a:xfrm>
        </p:spPr>
        <p:txBody>
          <a:bodyPr>
            <a:normAutofit/>
          </a:bodyPr>
          <a:lstStyle/>
          <a:p>
            <a:r>
              <a:rPr lang="en-US" sz="1800" dirty="0"/>
              <a:t>The story tab within the sprint now shows assigned developers </a:t>
            </a:r>
            <a:endParaRPr lang="en-US" sz="1000" dirty="0"/>
          </a:p>
        </p:txBody>
      </p:sp>
      <p:sp>
        <p:nvSpPr>
          <p:cNvPr id="8" name="Date Placeholder 7"/>
          <p:cNvSpPr>
            <a:spLocks noGrp="1"/>
          </p:cNvSpPr>
          <p:nvPr>
            <p:ph type="dt" sz="half" idx="2"/>
          </p:nvPr>
        </p:nvSpPr>
        <p:spPr/>
        <p:txBody>
          <a:bodyPr/>
          <a:lstStyle/>
          <a:p>
            <a:pPr>
              <a:defRPr/>
            </a:pPr>
            <a:fld id="{7F6A0284-A23B-4ED6-AD2E-616D9B75A392}" type="datetime1">
              <a:rPr lang="en-US" smtClean="0"/>
              <a:t>10/10/2022</a:t>
            </a:fld>
            <a:endParaRPr lang="en-US" dirty="0"/>
          </a:p>
        </p:txBody>
      </p:sp>
      <p:sp>
        <p:nvSpPr>
          <p:cNvPr id="9" name="Footer Placeholder 8"/>
          <p:cNvSpPr>
            <a:spLocks noGrp="1"/>
          </p:cNvSpPr>
          <p:nvPr>
            <p:ph type="ftr" sz="quarter" idx="3"/>
          </p:nvPr>
        </p:nvSpPr>
        <p:spPr/>
        <p:txBody>
          <a:bodyPr/>
          <a:lstStyle/>
          <a:p>
            <a:pPr>
              <a:defRPr/>
            </a:pPr>
            <a:r>
              <a:rPr lang="en-US" dirty="0"/>
              <a:t>Sacramento State - CSC 190</a:t>
            </a:r>
          </a:p>
        </p:txBody>
      </p:sp>
      <p:sp>
        <p:nvSpPr>
          <p:cNvPr id="10" name="Slide Number Placeholder 9"/>
          <p:cNvSpPr>
            <a:spLocks noGrp="1"/>
          </p:cNvSpPr>
          <p:nvPr>
            <p:ph type="sldNum" sz="quarter" idx="4"/>
          </p:nvPr>
        </p:nvSpPr>
        <p:spPr/>
        <p:txBody>
          <a:bodyPr/>
          <a:lstStyle/>
          <a:p>
            <a:pPr>
              <a:defRPr/>
            </a:pPr>
            <a:fld id="{464234AC-D67F-4D2E-BF6A-7C7F50406644}" type="slidenum">
              <a:rPr lang="en-US" smtClean="0"/>
              <a:pPr>
                <a:defRPr/>
              </a:pPr>
              <a:t>21</a:t>
            </a:fld>
            <a:endParaRPr lang="en-US" dirty="0"/>
          </a:p>
        </p:txBody>
      </p:sp>
      <p:sp>
        <p:nvSpPr>
          <p:cNvPr id="11277314" name="Rectangle 2"/>
          <p:cNvSpPr>
            <a:spLocks noGrp="1" noChangeArrowheads="1"/>
          </p:cNvSpPr>
          <p:nvPr>
            <p:ph type="title"/>
          </p:nvPr>
        </p:nvSpPr>
        <p:spPr/>
        <p:txBody>
          <a:bodyPr/>
          <a:lstStyle/>
          <a:p>
            <a:r>
              <a:rPr lang="en-US" dirty="0"/>
              <a:t>JIRA  </a:t>
            </a:r>
            <a:endParaRPr lang="en-US" sz="3000" dirty="0"/>
          </a:p>
        </p:txBody>
      </p:sp>
      <p:sp>
        <p:nvSpPr>
          <p:cNvPr id="5" name="Rectangle 4">
            <a:extLst>
              <a:ext uri="{FF2B5EF4-FFF2-40B4-BE49-F238E27FC236}">
                <a16:creationId xmlns:a16="http://schemas.microsoft.com/office/drawing/2014/main" id="{994EEC8A-CC13-42F0-ADF4-9D3C5B15732C}"/>
              </a:ext>
            </a:extLst>
          </p:cNvPr>
          <p:cNvSpPr/>
          <p:nvPr/>
        </p:nvSpPr>
        <p:spPr bwMode="auto">
          <a:xfrm>
            <a:off x="1028700" y="1680222"/>
            <a:ext cx="6743700" cy="315142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pic>
        <p:nvPicPr>
          <p:cNvPr id="4" name="Picture 3">
            <a:extLst>
              <a:ext uri="{FF2B5EF4-FFF2-40B4-BE49-F238E27FC236}">
                <a16:creationId xmlns:a16="http://schemas.microsoft.com/office/drawing/2014/main" id="{2B0937D4-724B-4106-B5FE-E6C803C32A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1230" y="1721169"/>
            <a:ext cx="5646770" cy="2881873"/>
          </a:xfrm>
          <a:prstGeom prst="rect">
            <a:avLst/>
          </a:prstGeom>
        </p:spPr>
      </p:pic>
      <p:sp>
        <p:nvSpPr>
          <p:cNvPr id="13" name="Rectangle 12">
            <a:extLst>
              <a:ext uri="{FF2B5EF4-FFF2-40B4-BE49-F238E27FC236}">
                <a16:creationId xmlns:a16="http://schemas.microsoft.com/office/drawing/2014/main" id="{B2F2496B-5DA1-476A-8A7A-077F672261DF}"/>
              </a:ext>
            </a:extLst>
          </p:cNvPr>
          <p:cNvSpPr/>
          <p:nvPr/>
        </p:nvSpPr>
        <p:spPr bwMode="auto">
          <a:xfrm>
            <a:off x="4229100" y="3055059"/>
            <a:ext cx="571500" cy="7168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1916280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7315" name="Rectangle 3"/>
          <p:cNvSpPr>
            <a:spLocks noGrp="1" noChangeArrowheads="1"/>
          </p:cNvSpPr>
          <p:nvPr>
            <p:ph idx="1"/>
          </p:nvPr>
        </p:nvSpPr>
        <p:spPr>
          <a:xfrm>
            <a:off x="228600" y="5484817"/>
            <a:ext cx="6172200" cy="1030283"/>
          </a:xfrm>
        </p:spPr>
        <p:txBody>
          <a:bodyPr>
            <a:normAutofit lnSpcReduction="10000"/>
          </a:bodyPr>
          <a:lstStyle/>
          <a:p>
            <a:r>
              <a:rPr lang="en-US" sz="1800" dirty="0"/>
              <a:t>Enable Burn Down Chart </a:t>
            </a:r>
          </a:p>
          <a:p>
            <a:pPr lvl="1"/>
            <a:r>
              <a:rPr lang="en-US" sz="1400" dirty="0"/>
              <a:t>Click project settings</a:t>
            </a:r>
          </a:p>
          <a:p>
            <a:pPr lvl="1"/>
            <a:r>
              <a:rPr lang="en-US" sz="1400" dirty="0"/>
              <a:t>Click Features</a:t>
            </a:r>
          </a:p>
          <a:p>
            <a:pPr lvl="1"/>
            <a:r>
              <a:rPr lang="en-US" sz="1400" dirty="0"/>
              <a:t>Enable reports </a:t>
            </a:r>
          </a:p>
        </p:txBody>
      </p:sp>
      <p:sp>
        <p:nvSpPr>
          <p:cNvPr id="8" name="Date Placeholder 7"/>
          <p:cNvSpPr>
            <a:spLocks noGrp="1"/>
          </p:cNvSpPr>
          <p:nvPr>
            <p:ph type="dt" sz="half" idx="2"/>
          </p:nvPr>
        </p:nvSpPr>
        <p:spPr/>
        <p:txBody>
          <a:bodyPr/>
          <a:lstStyle/>
          <a:p>
            <a:pPr>
              <a:defRPr/>
            </a:pPr>
            <a:fld id="{7F6A0284-A23B-4ED6-AD2E-616D9B75A392}" type="datetime1">
              <a:rPr lang="en-US" smtClean="0"/>
              <a:t>10/10/2022</a:t>
            </a:fld>
            <a:endParaRPr lang="en-US" dirty="0"/>
          </a:p>
        </p:txBody>
      </p:sp>
      <p:sp>
        <p:nvSpPr>
          <p:cNvPr id="9" name="Footer Placeholder 8"/>
          <p:cNvSpPr>
            <a:spLocks noGrp="1"/>
          </p:cNvSpPr>
          <p:nvPr>
            <p:ph type="ftr" sz="quarter" idx="3"/>
          </p:nvPr>
        </p:nvSpPr>
        <p:spPr/>
        <p:txBody>
          <a:bodyPr/>
          <a:lstStyle/>
          <a:p>
            <a:pPr>
              <a:defRPr/>
            </a:pPr>
            <a:r>
              <a:rPr lang="en-US" dirty="0"/>
              <a:t>Sacramento State - CSC 190</a:t>
            </a:r>
          </a:p>
        </p:txBody>
      </p:sp>
      <p:sp>
        <p:nvSpPr>
          <p:cNvPr id="10" name="Slide Number Placeholder 9"/>
          <p:cNvSpPr>
            <a:spLocks noGrp="1"/>
          </p:cNvSpPr>
          <p:nvPr>
            <p:ph type="sldNum" sz="quarter" idx="4"/>
          </p:nvPr>
        </p:nvSpPr>
        <p:spPr/>
        <p:txBody>
          <a:bodyPr/>
          <a:lstStyle/>
          <a:p>
            <a:pPr>
              <a:defRPr/>
            </a:pPr>
            <a:fld id="{464234AC-D67F-4D2E-BF6A-7C7F50406644}" type="slidenum">
              <a:rPr lang="en-US" smtClean="0"/>
              <a:pPr>
                <a:defRPr/>
              </a:pPr>
              <a:t>22</a:t>
            </a:fld>
            <a:endParaRPr lang="en-US" dirty="0"/>
          </a:p>
        </p:txBody>
      </p:sp>
      <p:sp>
        <p:nvSpPr>
          <p:cNvPr id="11277314" name="Rectangle 2"/>
          <p:cNvSpPr>
            <a:spLocks noGrp="1" noChangeArrowheads="1"/>
          </p:cNvSpPr>
          <p:nvPr>
            <p:ph type="title"/>
          </p:nvPr>
        </p:nvSpPr>
        <p:spPr/>
        <p:txBody>
          <a:bodyPr/>
          <a:lstStyle/>
          <a:p>
            <a:r>
              <a:rPr lang="en-US" dirty="0"/>
              <a:t>JIRA</a:t>
            </a:r>
            <a:endParaRPr lang="en-US" sz="3000" dirty="0"/>
          </a:p>
        </p:txBody>
      </p:sp>
      <p:pic>
        <p:nvPicPr>
          <p:cNvPr id="3" name="Picture 2">
            <a:extLst>
              <a:ext uri="{FF2B5EF4-FFF2-40B4-BE49-F238E27FC236}">
                <a16:creationId xmlns:a16="http://schemas.microsoft.com/office/drawing/2014/main" id="{AB2BEC6D-E00F-45EC-8584-7A1FB9BAA2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847007"/>
            <a:ext cx="1577477" cy="3215919"/>
          </a:xfrm>
          <a:prstGeom prst="rect">
            <a:avLst/>
          </a:prstGeom>
        </p:spPr>
      </p:pic>
      <p:sp>
        <p:nvSpPr>
          <p:cNvPr id="5" name="Rectangle 4">
            <a:extLst>
              <a:ext uri="{FF2B5EF4-FFF2-40B4-BE49-F238E27FC236}">
                <a16:creationId xmlns:a16="http://schemas.microsoft.com/office/drawing/2014/main" id="{994EEC8A-CC13-42F0-ADF4-9D3C5B15732C}"/>
              </a:ext>
            </a:extLst>
          </p:cNvPr>
          <p:cNvSpPr/>
          <p:nvPr/>
        </p:nvSpPr>
        <p:spPr bwMode="auto">
          <a:xfrm>
            <a:off x="228600" y="1756647"/>
            <a:ext cx="1577477" cy="3534879"/>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pic>
        <p:nvPicPr>
          <p:cNvPr id="7" name="Picture 6">
            <a:extLst>
              <a:ext uri="{FF2B5EF4-FFF2-40B4-BE49-F238E27FC236}">
                <a16:creationId xmlns:a16="http://schemas.microsoft.com/office/drawing/2014/main" id="{A85622B6-BEEE-4689-93FB-4321B14298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0069" y="1814757"/>
            <a:ext cx="1455486" cy="3509020"/>
          </a:xfrm>
          <a:prstGeom prst="rect">
            <a:avLst/>
          </a:prstGeom>
        </p:spPr>
      </p:pic>
      <p:sp>
        <p:nvSpPr>
          <p:cNvPr id="12" name="Rectangle 11">
            <a:extLst>
              <a:ext uri="{FF2B5EF4-FFF2-40B4-BE49-F238E27FC236}">
                <a16:creationId xmlns:a16="http://schemas.microsoft.com/office/drawing/2014/main" id="{AB2ABD4D-DD93-4217-84CD-5374347EEA5B}"/>
              </a:ext>
            </a:extLst>
          </p:cNvPr>
          <p:cNvSpPr/>
          <p:nvPr/>
        </p:nvSpPr>
        <p:spPr bwMode="auto">
          <a:xfrm>
            <a:off x="2380668" y="1814757"/>
            <a:ext cx="1737390" cy="3557343"/>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
        <p:nvSpPr>
          <p:cNvPr id="13" name="Rectangle 12">
            <a:extLst>
              <a:ext uri="{FF2B5EF4-FFF2-40B4-BE49-F238E27FC236}">
                <a16:creationId xmlns:a16="http://schemas.microsoft.com/office/drawing/2014/main" id="{B2F2496B-5DA1-476A-8A7A-077F672261DF}"/>
              </a:ext>
            </a:extLst>
          </p:cNvPr>
          <p:cNvSpPr/>
          <p:nvPr/>
        </p:nvSpPr>
        <p:spPr bwMode="auto">
          <a:xfrm>
            <a:off x="342900" y="4704505"/>
            <a:ext cx="1371600" cy="35842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
        <p:nvSpPr>
          <p:cNvPr id="18" name="Rectangle 17">
            <a:extLst>
              <a:ext uri="{FF2B5EF4-FFF2-40B4-BE49-F238E27FC236}">
                <a16:creationId xmlns:a16="http://schemas.microsoft.com/office/drawing/2014/main" id="{B560D7BC-9246-4F9B-88EA-90730837BB2A}"/>
              </a:ext>
            </a:extLst>
          </p:cNvPr>
          <p:cNvSpPr/>
          <p:nvPr/>
        </p:nvSpPr>
        <p:spPr bwMode="auto">
          <a:xfrm>
            <a:off x="2677862" y="4660151"/>
            <a:ext cx="865437" cy="2807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pic>
        <p:nvPicPr>
          <p:cNvPr id="17" name="Picture 16">
            <a:extLst>
              <a:ext uri="{FF2B5EF4-FFF2-40B4-BE49-F238E27FC236}">
                <a16:creationId xmlns:a16="http://schemas.microsoft.com/office/drawing/2014/main" id="{0524BEA4-8B7D-4379-BB1A-496FD401A7B5}"/>
              </a:ext>
            </a:extLst>
          </p:cNvPr>
          <p:cNvPicPr>
            <a:picLocks noChangeAspect="1"/>
          </p:cNvPicPr>
          <p:nvPr/>
        </p:nvPicPr>
        <p:blipFill rotWithShape="1">
          <a:blip r:embed="rId5">
            <a:extLst>
              <a:ext uri="{28A0092B-C50C-407E-A947-70E740481C1C}">
                <a14:useLocalDpi xmlns:a14="http://schemas.microsoft.com/office/drawing/2010/main" val="0"/>
              </a:ext>
            </a:extLst>
          </a:blip>
          <a:srcRect l="40149" t="55025" r="8953"/>
          <a:stretch/>
        </p:blipFill>
        <p:spPr>
          <a:xfrm>
            <a:off x="4250566" y="2432046"/>
            <a:ext cx="4654201" cy="2045840"/>
          </a:xfrm>
          <a:prstGeom prst="rect">
            <a:avLst/>
          </a:prstGeom>
        </p:spPr>
      </p:pic>
      <p:sp>
        <p:nvSpPr>
          <p:cNvPr id="21" name="Rectangle 20">
            <a:extLst>
              <a:ext uri="{FF2B5EF4-FFF2-40B4-BE49-F238E27FC236}">
                <a16:creationId xmlns:a16="http://schemas.microsoft.com/office/drawing/2014/main" id="{16639249-B013-4BBB-BD1F-90B531EF9934}"/>
              </a:ext>
            </a:extLst>
          </p:cNvPr>
          <p:cNvSpPr/>
          <p:nvPr/>
        </p:nvSpPr>
        <p:spPr bwMode="auto">
          <a:xfrm>
            <a:off x="4334651" y="2408123"/>
            <a:ext cx="4570115" cy="2069763"/>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
        <p:nvSpPr>
          <p:cNvPr id="22" name="Rectangle 21">
            <a:extLst>
              <a:ext uri="{FF2B5EF4-FFF2-40B4-BE49-F238E27FC236}">
                <a16:creationId xmlns:a16="http://schemas.microsoft.com/office/drawing/2014/main" id="{0C268AD1-C804-40C9-8E81-9395EFEC3B25}"/>
              </a:ext>
            </a:extLst>
          </p:cNvPr>
          <p:cNvSpPr/>
          <p:nvPr/>
        </p:nvSpPr>
        <p:spPr bwMode="auto">
          <a:xfrm>
            <a:off x="8229600" y="2743200"/>
            <a:ext cx="457200" cy="3429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
        <p:nvSpPr>
          <p:cNvPr id="23" name="Rectangle 22">
            <a:extLst>
              <a:ext uri="{FF2B5EF4-FFF2-40B4-BE49-F238E27FC236}">
                <a16:creationId xmlns:a16="http://schemas.microsoft.com/office/drawing/2014/main" id="{A4BB435A-6620-458E-808F-B6C1FAAD7746}"/>
              </a:ext>
            </a:extLst>
          </p:cNvPr>
          <p:cNvSpPr/>
          <p:nvPr/>
        </p:nvSpPr>
        <p:spPr bwMode="auto">
          <a:xfrm>
            <a:off x="4572000" y="2571750"/>
            <a:ext cx="800100" cy="5143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487410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p:cNvSpPr>
            <a:spLocks noGrp="1"/>
          </p:cNvSpPr>
          <p:nvPr>
            <p:ph type="dt" sz="half" idx="2"/>
          </p:nvPr>
        </p:nvSpPr>
        <p:spPr/>
        <p:txBody>
          <a:bodyPr/>
          <a:lstStyle/>
          <a:p>
            <a:pPr>
              <a:defRPr/>
            </a:pPr>
            <a:fld id="{7F6A0284-A23B-4ED6-AD2E-616D9B75A392}" type="datetime1">
              <a:rPr lang="en-US" smtClean="0"/>
              <a:t>10/10/2022</a:t>
            </a:fld>
            <a:endParaRPr lang="en-US" dirty="0"/>
          </a:p>
        </p:txBody>
      </p:sp>
      <p:sp>
        <p:nvSpPr>
          <p:cNvPr id="9" name="Footer Placeholder 8"/>
          <p:cNvSpPr>
            <a:spLocks noGrp="1"/>
          </p:cNvSpPr>
          <p:nvPr>
            <p:ph type="ftr" sz="quarter" idx="3"/>
          </p:nvPr>
        </p:nvSpPr>
        <p:spPr/>
        <p:txBody>
          <a:bodyPr/>
          <a:lstStyle/>
          <a:p>
            <a:pPr>
              <a:defRPr/>
            </a:pPr>
            <a:r>
              <a:rPr lang="en-US" dirty="0"/>
              <a:t>Sacramento State - CSC 190</a:t>
            </a:r>
          </a:p>
        </p:txBody>
      </p:sp>
      <p:sp>
        <p:nvSpPr>
          <p:cNvPr id="10" name="Slide Number Placeholder 9"/>
          <p:cNvSpPr>
            <a:spLocks noGrp="1"/>
          </p:cNvSpPr>
          <p:nvPr>
            <p:ph type="sldNum" sz="quarter" idx="4"/>
          </p:nvPr>
        </p:nvSpPr>
        <p:spPr/>
        <p:txBody>
          <a:bodyPr/>
          <a:lstStyle/>
          <a:p>
            <a:pPr>
              <a:defRPr/>
            </a:pPr>
            <a:fld id="{464234AC-D67F-4D2E-BF6A-7C7F50406644}" type="slidenum">
              <a:rPr lang="en-US" smtClean="0"/>
              <a:pPr>
                <a:defRPr/>
              </a:pPr>
              <a:t>23</a:t>
            </a:fld>
            <a:endParaRPr lang="en-US" dirty="0"/>
          </a:p>
        </p:txBody>
      </p:sp>
      <p:sp>
        <p:nvSpPr>
          <p:cNvPr id="11277314" name="Rectangle 2"/>
          <p:cNvSpPr>
            <a:spLocks noGrp="1" noChangeArrowheads="1"/>
          </p:cNvSpPr>
          <p:nvPr>
            <p:ph type="title"/>
          </p:nvPr>
        </p:nvSpPr>
        <p:spPr/>
        <p:txBody>
          <a:bodyPr/>
          <a:lstStyle/>
          <a:p>
            <a:r>
              <a:rPr lang="en-US" sz="3200" dirty="0"/>
              <a:t>JIRA</a:t>
            </a:r>
            <a:endParaRPr lang="en-US" sz="3000" dirty="0"/>
          </a:p>
        </p:txBody>
      </p:sp>
      <p:pic>
        <p:nvPicPr>
          <p:cNvPr id="3" name="Picture 2">
            <a:extLst>
              <a:ext uri="{FF2B5EF4-FFF2-40B4-BE49-F238E27FC236}">
                <a16:creationId xmlns:a16="http://schemas.microsoft.com/office/drawing/2014/main" id="{8257561C-CE05-4373-A920-3761908203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1943100"/>
            <a:ext cx="5639130" cy="3896639"/>
          </a:xfrm>
          <a:prstGeom prst="rect">
            <a:avLst/>
          </a:prstGeom>
        </p:spPr>
      </p:pic>
      <p:sp>
        <p:nvSpPr>
          <p:cNvPr id="12" name="Rectangle 11">
            <a:extLst>
              <a:ext uri="{FF2B5EF4-FFF2-40B4-BE49-F238E27FC236}">
                <a16:creationId xmlns:a16="http://schemas.microsoft.com/office/drawing/2014/main" id="{B59860EE-3A64-4C40-A6E7-6AAC9D1191CD}"/>
              </a:ext>
            </a:extLst>
          </p:cNvPr>
          <p:cNvSpPr/>
          <p:nvPr/>
        </p:nvSpPr>
        <p:spPr bwMode="auto">
          <a:xfrm>
            <a:off x="3257550" y="2771775"/>
            <a:ext cx="971550" cy="3143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
        <p:nvSpPr>
          <p:cNvPr id="13" name="Rectangle 12">
            <a:extLst>
              <a:ext uri="{FF2B5EF4-FFF2-40B4-BE49-F238E27FC236}">
                <a16:creationId xmlns:a16="http://schemas.microsoft.com/office/drawing/2014/main" id="{380BBF7F-5291-4321-86AC-A841F2283CFD}"/>
              </a:ext>
            </a:extLst>
          </p:cNvPr>
          <p:cNvSpPr/>
          <p:nvPr/>
        </p:nvSpPr>
        <p:spPr bwMode="auto">
          <a:xfrm>
            <a:off x="5715000" y="2571750"/>
            <a:ext cx="1371600" cy="14287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
        <p:nvSpPr>
          <p:cNvPr id="14" name="Rectangle 3">
            <a:extLst>
              <a:ext uri="{FF2B5EF4-FFF2-40B4-BE49-F238E27FC236}">
                <a16:creationId xmlns:a16="http://schemas.microsoft.com/office/drawing/2014/main" id="{77B0C504-6151-4F8C-8000-CD11B07C6116}"/>
              </a:ext>
            </a:extLst>
          </p:cNvPr>
          <p:cNvSpPr>
            <a:spLocks noGrp="1" noChangeArrowheads="1"/>
          </p:cNvSpPr>
          <p:nvPr>
            <p:ph idx="1"/>
          </p:nvPr>
        </p:nvSpPr>
        <p:spPr>
          <a:xfrm>
            <a:off x="228600" y="1943101"/>
            <a:ext cx="2743200" cy="4572000"/>
          </a:xfrm>
        </p:spPr>
        <p:txBody>
          <a:bodyPr>
            <a:normAutofit/>
          </a:bodyPr>
          <a:lstStyle/>
          <a:p>
            <a:r>
              <a:rPr lang="en-US" sz="1800" dirty="0"/>
              <a:t>With reports enabled a report tab will appear</a:t>
            </a:r>
          </a:p>
          <a:p>
            <a:r>
              <a:rPr lang="en-US" sz="1800" dirty="0"/>
              <a:t>When clicked the report tab will give you chart options</a:t>
            </a:r>
          </a:p>
          <a:p>
            <a:r>
              <a:rPr lang="en-US" sz="1800" dirty="0"/>
              <a:t>Click Sprint Burndown chart </a:t>
            </a:r>
            <a:endParaRPr lang="en-US" sz="1400" dirty="0"/>
          </a:p>
        </p:txBody>
      </p:sp>
    </p:spTree>
    <p:extLst>
      <p:ext uri="{BB962C8B-B14F-4D97-AF65-F5344CB8AC3E}">
        <p14:creationId xmlns:p14="http://schemas.microsoft.com/office/powerpoint/2010/main" val="392691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p:cNvSpPr>
            <a:spLocks noGrp="1"/>
          </p:cNvSpPr>
          <p:nvPr>
            <p:ph type="dt" sz="half" idx="2"/>
          </p:nvPr>
        </p:nvSpPr>
        <p:spPr/>
        <p:txBody>
          <a:bodyPr/>
          <a:lstStyle/>
          <a:p>
            <a:pPr>
              <a:defRPr/>
            </a:pPr>
            <a:fld id="{7F6A0284-A23B-4ED6-AD2E-616D9B75A392}" type="datetime1">
              <a:rPr lang="en-US" smtClean="0"/>
              <a:t>10/10/2022</a:t>
            </a:fld>
            <a:endParaRPr lang="en-US" dirty="0"/>
          </a:p>
        </p:txBody>
      </p:sp>
      <p:sp>
        <p:nvSpPr>
          <p:cNvPr id="9" name="Footer Placeholder 8"/>
          <p:cNvSpPr>
            <a:spLocks noGrp="1"/>
          </p:cNvSpPr>
          <p:nvPr>
            <p:ph type="ftr" sz="quarter" idx="3"/>
          </p:nvPr>
        </p:nvSpPr>
        <p:spPr/>
        <p:txBody>
          <a:bodyPr/>
          <a:lstStyle/>
          <a:p>
            <a:pPr>
              <a:defRPr/>
            </a:pPr>
            <a:r>
              <a:rPr lang="en-US" dirty="0"/>
              <a:t>Sacramento State - CSC 190</a:t>
            </a:r>
          </a:p>
        </p:txBody>
      </p:sp>
      <p:sp>
        <p:nvSpPr>
          <p:cNvPr id="10" name="Slide Number Placeholder 9"/>
          <p:cNvSpPr>
            <a:spLocks noGrp="1"/>
          </p:cNvSpPr>
          <p:nvPr>
            <p:ph type="sldNum" sz="quarter" idx="4"/>
          </p:nvPr>
        </p:nvSpPr>
        <p:spPr/>
        <p:txBody>
          <a:bodyPr/>
          <a:lstStyle/>
          <a:p>
            <a:pPr>
              <a:defRPr/>
            </a:pPr>
            <a:fld id="{464234AC-D67F-4D2E-BF6A-7C7F50406644}" type="slidenum">
              <a:rPr lang="en-US" smtClean="0"/>
              <a:pPr>
                <a:defRPr/>
              </a:pPr>
              <a:t>24</a:t>
            </a:fld>
            <a:endParaRPr lang="en-US" dirty="0"/>
          </a:p>
        </p:txBody>
      </p:sp>
      <p:sp>
        <p:nvSpPr>
          <p:cNvPr id="11277314" name="Rectangle 2"/>
          <p:cNvSpPr>
            <a:spLocks noGrp="1" noChangeArrowheads="1"/>
          </p:cNvSpPr>
          <p:nvPr>
            <p:ph type="title"/>
          </p:nvPr>
        </p:nvSpPr>
        <p:spPr/>
        <p:txBody>
          <a:bodyPr/>
          <a:lstStyle/>
          <a:p>
            <a:r>
              <a:rPr lang="en-US" sz="3200" dirty="0"/>
              <a:t>JIRA</a:t>
            </a:r>
            <a:endParaRPr lang="en-US" sz="3000" dirty="0"/>
          </a:p>
        </p:txBody>
      </p:sp>
      <p:sp>
        <p:nvSpPr>
          <p:cNvPr id="14" name="Rectangle 3">
            <a:extLst>
              <a:ext uri="{FF2B5EF4-FFF2-40B4-BE49-F238E27FC236}">
                <a16:creationId xmlns:a16="http://schemas.microsoft.com/office/drawing/2014/main" id="{77B0C504-6151-4F8C-8000-CD11B07C6116}"/>
              </a:ext>
            </a:extLst>
          </p:cNvPr>
          <p:cNvSpPr>
            <a:spLocks noGrp="1" noChangeArrowheads="1"/>
          </p:cNvSpPr>
          <p:nvPr>
            <p:ph idx="1"/>
          </p:nvPr>
        </p:nvSpPr>
        <p:spPr>
          <a:xfrm>
            <a:off x="228600" y="5257800"/>
            <a:ext cx="6858000" cy="1257300"/>
          </a:xfrm>
        </p:spPr>
        <p:txBody>
          <a:bodyPr>
            <a:normAutofit/>
          </a:bodyPr>
          <a:lstStyle/>
          <a:p>
            <a:r>
              <a:rPr lang="en-US" sz="1800" dirty="0"/>
              <a:t>Click the dropdown to view burn down based on stories completed</a:t>
            </a:r>
          </a:p>
          <a:p>
            <a:r>
              <a:rPr lang="en-US" sz="1800" dirty="0"/>
              <a:t>Red is the amount of story that has been completed against the rate needed to complete the sprint on time</a:t>
            </a:r>
            <a:endParaRPr lang="en-US" sz="1400" dirty="0"/>
          </a:p>
        </p:txBody>
      </p:sp>
      <p:pic>
        <p:nvPicPr>
          <p:cNvPr id="4" name="Picture 3">
            <a:extLst>
              <a:ext uri="{FF2B5EF4-FFF2-40B4-BE49-F238E27FC236}">
                <a16:creationId xmlns:a16="http://schemas.microsoft.com/office/drawing/2014/main" id="{7C963F87-0637-4AA7-AED3-DCF3EA37AE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690991"/>
            <a:ext cx="7658100" cy="3476017"/>
          </a:xfrm>
          <a:prstGeom prst="rect">
            <a:avLst/>
          </a:prstGeom>
        </p:spPr>
      </p:pic>
      <p:sp>
        <p:nvSpPr>
          <p:cNvPr id="15" name="Rectangle 14">
            <a:extLst>
              <a:ext uri="{FF2B5EF4-FFF2-40B4-BE49-F238E27FC236}">
                <a16:creationId xmlns:a16="http://schemas.microsoft.com/office/drawing/2014/main" id="{56991F06-4307-4644-A0D1-4B85424D0915}"/>
              </a:ext>
            </a:extLst>
          </p:cNvPr>
          <p:cNvSpPr/>
          <p:nvPr/>
        </p:nvSpPr>
        <p:spPr bwMode="auto">
          <a:xfrm>
            <a:off x="675167" y="1690991"/>
            <a:ext cx="8125933" cy="347601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
        <p:nvSpPr>
          <p:cNvPr id="13" name="Rectangle 12">
            <a:extLst>
              <a:ext uri="{FF2B5EF4-FFF2-40B4-BE49-F238E27FC236}">
                <a16:creationId xmlns:a16="http://schemas.microsoft.com/office/drawing/2014/main" id="{380BBF7F-5291-4321-86AC-A841F2283CFD}"/>
              </a:ext>
            </a:extLst>
          </p:cNvPr>
          <p:cNvSpPr/>
          <p:nvPr/>
        </p:nvSpPr>
        <p:spPr bwMode="auto">
          <a:xfrm>
            <a:off x="1600200" y="2095610"/>
            <a:ext cx="1143000" cy="3046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1349478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p:cNvSpPr>
            <a:spLocks noGrp="1"/>
          </p:cNvSpPr>
          <p:nvPr>
            <p:ph type="dt" sz="half" idx="2"/>
          </p:nvPr>
        </p:nvSpPr>
        <p:spPr/>
        <p:txBody>
          <a:bodyPr/>
          <a:lstStyle/>
          <a:p>
            <a:pPr>
              <a:defRPr/>
            </a:pPr>
            <a:fld id="{7F6A0284-A23B-4ED6-AD2E-616D9B75A392}" type="datetime1">
              <a:rPr lang="en-US" smtClean="0"/>
              <a:t>10/10/2022</a:t>
            </a:fld>
            <a:endParaRPr lang="en-US" dirty="0"/>
          </a:p>
        </p:txBody>
      </p:sp>
      <p:sp>
        <p:nvSpPr>
          <p:cNvPr id="9" name="Footer Placeholder 8"/>
          <p:cNvSpPr>
            <a:spLocks noGrp="1"/>
          </p:cNvSpPr>
          <p:nvPr>
            <p:ph type="ftr" sz="quarter" idx="3"/>
          </p:nvPr>
        </p:nvSpPr>
        <p:spPr/>
        <p:txBody>
          <a:bodyPr/>
          <a:lstStyle/>
          <a:p>
            <a:pPr>
              <a:defRPr/>
            </a:pPr>
            <a:r>
              <a:rPr lang="en-US" dirty="0"/>
              <a:t>Sacramento State - CSC 191</a:t>
            </a:r>
          </a:p>
        </p:txBody>
      </p:sp>
      <p:sp>
        <p:nvSpPr>
          <p:cNvPr id="10" name="Slide Number Placeholder 9"/>
          <p:cNvSpPr>
            <a:spLocks noGrp="1"/>
          </p:cNvSpPr>
          <p:nvPr>
            <p:ph type="sldNum" sz="quarter" idx="4"/>
          </p:nvPr>
        </p:nvSpPr>
        <p:spPr/>
        <p:txBody>
          <a:bodyPr/>
          <a:lstStyle/>
          <a:p>
            <a:pPr>
              <a:defRPr/>
            </a:pPr>
            <a:fld id="{464234AC-D67F-4D2E-BF6A-7C7F50406644}" type="slidenum">
              <a:rPr lang="en-US" smtClean="0"/>
              <a:pPr>
                <a:defRPr/>
              </a:pPr>
              <a:t>25</a:t>
            </a:fld>
            <a:endParaRPr lang="en-US" dirty="0"/>
          </a:p>
        </p:txBody>
      </p:sp>
      <p:sp>
        <p:nvSpPr>
          <p:cNvPr id="11277314" name="Rectangle 2"/>
          <p:cNvSpPr>
            <a:spLocks noGrp="1" noChangeArrowheads="1"/>
          </p:cNvSpPr>
          <p:nvPr>
            <p:ph type="title"/>
          </p:nvPr>
        </p:nvSpPr>
        <p:spPr/>
        <p:txBody>
          <a:bodyPr/>
          <a:lstStyle/>
          <a:p>
            <a:r>
              <a:rPr lang="en-US" sz="3200" dirty="0"/>
              <a:t>Questions</a:t>
            </a:r>
            <a:endParaRPr lang="en-US" sz="3000" dirty="0"/>
          </a:p>
        </p:txBody>
      </p:sp>
      <p:sp>
        <p:nvSpPr>
          <p:cNvPr id="14" name="Rectangle 3">
            <a:extLst>
              <a:ext uri="{FF2B5EF4-FFF2-40B4-BE49-F238E27FC236}">
                <a16:creationId xmlns:a16="http://schemas.microsoft.com/office/drawing/2014/main" id="{77B0C504-6151-4F8C-8000-CD11B07C6116}"/>
              </a:ext>
            </a:extLst>
          </p:cNvPr>
          <p:cNvSpPr>
            <a:spLocks noGrp="1" noChangeArrowheads="1"/>
          </p:cNvSpPr>
          <p:nvPr>
            <p:ph idx="1"/>
          </p:nvPr>
        </p:nvSpPr>
        <p:spPr>
          <a:xfrm>
            <a:off x="228600" y="2743200"/>
            <a:ext cx="4800600" cy="3200400"/>
          </a:xfrm>
        </p:spPr>
        <p:txBody>
          <a:bodyPr>
            <a:normAutofit/>
          </a:bodyPr>
          <a:lstStyle/>
          <a:p>
            <a:r>
              <a:rPr lang="en-US" sz="1800" dirty="0"/>
              <a:t>Organize your JIRA this week</a:t>
            </a:r>
          </a:p>
          <a:p>
            <a:r>
              <a:rPr lang="en-US" sz="1800" dirty="0"/>
              <a:t>Next weeks lecture Git</a:t>
            </a:r>
            <a:endParaRPr lang="en-US" sz="1400" dirty="0"/>
          </a:p>
        </p:txBody>
      </p:sp>
      <p:pic>
        <p:nvPicPr>
          <p:cNvPr id="3" name="Picture 2">
            <a:extLst>
              <a:ext uri="{FF2B5EF4-FFF2-40B4-BE49-F238E27FC236}">
                <a16:creationId xmlns:a16="http://schemas.microsoft.com/office/drawing/2014/main" id="{F793ABCB-9F7D-428B-A1A7-EE479159775C}"/>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044888" y="1826626"/>
            <a:ext cx="3994982" cy="2374067"/>
          </a:xfrm>
          <a:prstGeom prst="rect">
            <a:avLst/>
          </a:prstGeom>
        </p:spPr>
      </p:pic>
    </p:spTree>
    <p:extLst>
      <p:ext uri="{BB962C8B-B14F-4D97-AF65-F5344CB8AC3E}">
        <p14:creationId xmlns:p14="http://schemas.microsoft.com/office/powerpoint/2010/main" val="3602113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7315" name="Rectangle 3"/>
          <p:cNvSpPr>
            <a:spLocks noGrp="1" noChangeArrowheads="1"/>
          </p:cNvSpPr>
          <p:nvPr>
            <p:ph idx="1"/>
          </p:nvPr>
        </p:nvSpPr>
        <p:spPr>
          <a:xfrm>
            <a:off x="114300" y="1714500"/>
            <a:ext cx="8915400" cy="4343400"/>
          </a:xfrm>
        </p:spPr>
        <p:txBody>
          <a:bodyPr>
            <a:normAutofit/>
          </a:bodyPr>
          <a:lstStyle/>
          <a:p>
            <a:r>
              <a:rPr lang="en-US" sz="1400" b="0" i="0" dirty="0">
                <a:solidFill>
                  <a:srgbClr val="000000"/>
                </a:solidFill>
                <a:effectLst/>
                <a:latin typeface="Times New Roman" panose="02020603050405020304" pitchFamily="18" charset="0"/>
              </a:rPr>
              <a:t>Our highest priority is to satisfy the customer through early and </a:t>
            </a:r>
            <a:r>
              <a:rPr lang="en-US" sz="1400" b="1" i="0" dirty="0">
                <a:solidFill>
                  <a:srgbClr val="000000"/>
                </a:solidFill>
                <a:effectLst/>
                <a:latin typeface="Times New Roman" panose="02020603050405020304" pitchFamily="18" charset="0"/>
              </a:rPr>
              <a:t>continuous delivery </a:t>
            </a:r>
            <a:r>
              <a:rPr lang="en-US" sz="1400" dirty="0">
                <a:solidFill>
                  <a:srgbClr val="000000"/>
                </a:solidFill>
                <a:latin typeface="Times New Roman" panose="02020603050405020304" pitchFamily="18" charset="0"/>
              </a:rPr>
              <a:t>o</a:t>
            </a:r>
            <a:r>
              <a:rPr lang="en-US" sz="1400" b="0" i="0" dirty="0">
                <a:solidFill>
                  <a:srgbClr val="000000"/>
                </a:solidFill>
                <a:effectLst/>
                <a:latin typeface="Times New Roman" panose="02020603050405020304" pitchFamily="18" charset="0"/>
              </a:rPr>
              <a:t>f valuable software.</a:t>
            </a:r>
          </a:p>
          <a:p>
            <a:r>
              <a:rPr lang="en-US" sz="1400" dirty="0">
                <a:latin typeface="Times New Roman" panose="02020603050405020304" pitchFamily="18" charset="0"/>
                <a:cs typeface="Times New Roman" panose="02020603050405020304" pitchFamily="18" charset="0"/>
              </a:rPr>
              <a:t>Welcome </a:t>
            </a:r>
            <a:r>
              <a:rPr lang="en-US" sz="1400" b="1" dirty="0">
                <a:latin typeface="Times New Roman" panose="02020603050405020304" pitchFamily="18" charset="0"/>
                <a:cs typeface="Times New Roman" panose="02020603050405020304" pitchFamily="18" charset="0"/>
              </a:rPr>
              <a:t>changing </a:t>
            </a:r>
            <a:r>
              <a:rPr lang="en-US" sz="1400" dirty="0">
                <a:latin typeface="Times New Roman" panose="02020603050405020304" pitchFamily="18" charset="0"/>
                <a:cs typeface="Times New Roman" panose="02020603050405020304" pitchFamily="18" charset="0"/>
              </a:rPr>
              <a:t>requirements, even </a:t>
            </a:r>
            <a:r>
              <a:rPr lang="en-US" sz="1400" b="1" dirty="0">
                <a:latin typeface="Times New Roman" panose="02020603050405020304" pitchFamily="18" charset="0"/>
                <a:cs typeface="Times New Roman" panose="02020603050405020304" pitchFamily="18" charset="0"/>
              </a:rPr>
              <a:t>late </a:t>
            </a:r>
            <a:r>
              <a:rPr lang="en-US" sz="1400" dirty="0">
                <a:latin typeface="Times New Roman" panose="02020603050405020304" pitchFamily="18" charset="0"/>
                <a:cs typeface="Times New Roman" panose="02020603050405020304" pitchFamily="18" charset="0"/>
              </a:rPr>
              <a:t>in development. Agile processes harness change for the customer's </a:t>
            </a:r>
            <a:r>
              <a:rPr lang="en-US" sz="1400" b="1" dirty="0">
                <a:latin typeface="Times New Roman" panose="02020603050405020304" pitchFamily="18" charset="0"/>
                <a:cs typeface="Times New Roman" panose="02020603050405020304" pitchFamily="18" charset="0"/>
              </a:rPr>
              <a:t>competitive advantage</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Deliver working software </a:t>
            </a:r>
            <a:r>
              <a:rPr lang="en-US" sz="1400" b="1" dirty="0">
                <a:latin typeface="Times New Roman" panose="02020603050405020304" pitchFamily="18" charset="0"/>
                <a:cs typeface="Times New Roman" panose="02020603050405020304" pitchFamily="18" charset="0"/>
              </a:rPr>
              <a:t>frequently</a:t>
            </a:r>
            <a:r>
              <a:rPr lang="en-US" sz="1400" dirty="0">
                <a:latin typeface="Times New Roman" panose="02020603050405020304" pitchFamily="18" charset="0"/>
                <a:cs typeface="Times New Roman" panose="02020603050405020304" pitchFamily="18" charset="0"/>
              </a:rPr>
              <a:t>, from a couple of weeks to a couple of months, with a preference to the </a:t>
            </a:r>
            <a:r>
              <a:rPr lang="en-US" sz="1400" b="1" dirty="0">
                <a:latin typeface="Times New Roman" panose="02020603050405020304" pitchFamily="18" charset="0"/>
                <a:cs typeface="Times New Roman" panose="02020603050405020304" pitchFamily="18" charset="0"/>
              </a:rPr>
              <a:t>shorter timescale</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Business people and developers must </a:t>
            </a:r>
            <a:r>
              <a:rPr lang="en-US" sz="1400" b="1" dirty="0">
                <a:latin typeface="Times New Roman" panose="02020603050405020304" pitchFamily="18" charset="0"/>
                <a:cs typeface="Times New Roman" panose="02020603050405020304" pitchFamily="18" charset="0"/>
              </a:rPr>
              <a:t>work together </a:t>
            </a:r>
            <a:r>
              <a:rPr lang="en-US" sz="1400" dirty="0">
                <a:latin typeface="Times New Roman" panose="02020603050405020304" pitchFamily="18" charset="0"/>
                <a:cs typeface="Times New Roman" panose="02020603050405020304" pitchFamily="18" charset="0"/>
              </a:rPr>
              <a:t>daily throughout the project.</a:t>
            </a:r>
          </a:p>
          <a:p>
            <a:r>
              <a:rPr lang="en-US" sz="1400" dirty="0">
                <a:latin typeface="Times New Roman" panose="02020603050405020304" pitchFamily="18" charset="0"/>
                <a:cs typeface="Times New Roman" panose="02020603050405020304" pitchFamily="18" charset="0"/>
              </a:rPr>
              <a:t>Build projects around </a:t>
            </a:r>
            <a:r>
              <a:rPr lang="en-US" sz="1400" b="1" dirty="0">
                <a:latin typeface="Times New Roman" panose="02020603050405020304" pitchFamily="18" charset="0"/>
                <a:cs typeface="Times New Roman" panose="02020603050405020304" pitchFamily="18" charset="0"/>
              </a:rPr>
              <a:t>motivated individuals</a:t>
            </a:r>
            <a:r>
              <a:rPr lang="en-US" sz="1400" dirty="0">
                <a:latin typeface="Times New Roman" panose="02020603050405020304" pitchFamily="18" charset="0"/>
                <a:cs typeface="Times New Roman" panose="02020603050405020304" pitchFamily="18" charset="0"/>
              </a:rPr>
              <a:t>. Give them the </a:t>
            </a:r>
            <a:r>
              <a:rPr lang="en-US" sz="1400" b="1" dirty="0">
                <a:latin typeface="Times New Roman" panose="02020603050405020304" pitchFamily="18" charset="0"/>
                <a:cs typeface="Times New Roman" panose="02020603050405020304" pitchFamily="18" charset="0"/>
              </a:rPr>
              <a:t>environment</a:t>
            </a:r>
            <a:r>
              <a:rPr lang="en-US" sz="1400" dirty="0">
                <a:latin typeface="Times New Roman" panose="02020603050405020304" pitchFamily="18" charset="0"/>
                <a:cs typeface="Times New Roman" panose="02020603050405020304" pitchFamily="18" charset="0"/>
              </a:rPr>
              <a:t> and support they need, and trust them to get the job done.</a:t>
            </a:r>
          </a:p>
          <a:p>
            <a:r>
              <a:rPr lang="en-US" sz="1400" dirty="0">
                <a:latin typeface="Times New Roman" panose="02020603050405020304" pitchFamily="18" charset="0"/>
                <a:cs typeface="Times New Roman" panose="02020603050405020304" pitchFamily="18" charset="0"/>
              </a:rPr>
              <a:t>The most efficient and effective method of conveying information to and within a development team is </a:t>
            </a:r>
            <a:r>
              <a:rPr lang="en-US" sz="1400" b="1" dirty="0">
                <a:solidFill>
                  <a:srgbClr val="FF0000"/>
                </a:solidFill>
                <a:latin typeface="Times New Roman" panose="02020603050405020304" pitchFamily="18" charset="0"/>
                <a:cs typeface="Times New Roman" panose="02020603050405020304" pitchFamily="18" charset="0"/>
              </a:rPr>
              <a:t>face-to-face</a:t>
            </a:r>
            <a:r>
              <a:rPr lang="en-US" sz="1400" dirty="0">
                <a:latin typeface="Times New Roman" panose="02020603050405020304" pitchFamily="18" charset="0"/>
                <a:cs typeface="Times New Roman" panose="02020603050405020304" pitchFamily="18" charset="0"/>
              </a:rPr>
              <a:t> conversation.</a:t>
            </a:r>
          </a:p>
          <a:p>
            <a:r>
              <a:rPr lang="en-US" sz="1400" dirty="0">
                <a:latin typeface="Times New Roman" panose="02020603050405020304" pitchFamily="18" charset="0"/>
                <a:cs typeface="Times New Roman" panose="02020603050405020304" pitchFamily="18" charset="0"/>
              </a:rPr>
              <a:t>Working </a:t>
            </a:r>
            <a:r>
              <a:rPr lang="en-US" sz="1400" b="1" dirty="0">
                <a:latin typeface="Times New Roman" panose="02020603050405020304" pitchFamily="18" charset="0"/>
                <a:cs typeface="Times New Roman" panose="02020603050405020304" pitchFamily="18" charset="0"/>
              </a:rPr>
              <a:t>software</a:t>
            </a:r>
            <a:r>
              <a:rPr lang="en-US" sz="1400" dirty="0">
                <a:latin typeface="Times New Roman" panose="02020603050405020304" pitchFamily="18" charset="0"/>
                <a:cs typeface="Times New Roman" panose="02020603050405020304" pitchFamily="18" charset="0"/>
              </a:rPr>
              <a:t> is the </a:t>
            </a:r>
            <a:r>
              <a:rPr lang="en-US" sz="1400" b="1" dirty="0">
                <a:latin typeface="Times New Roman" panose="02020603050405020304" pitchFamily="18" charset="0"/>
                <a:cs typeface="Times New Roman" panose="02020603050405020304" pitchFamily="18" charset="0"/>
              </a:rPr>
              <a:t>primary</a:t>
            </a:r>
            <a:r>
              <a:rPr lang="en-US" sz="1400" dirty="0">
                <a:latin typeface="Times New Roman" panose="02020603050405020304" pitchFamily="18" charset="0"/>
                <a:cs typeface="Times New Roman" panose="02020603050405020304" pitchFamily="18" charset="0"/>
              </a:rPr>
              <a:t> measure of progress.</a:t>
            </a:r>
          </a:p>
          <a:p>
            <a:r>
              <a:rPr lang="en-US" sz="1400" dirty="0">
                <a:latin typeface="Times New Roman" panose="02020603050405020304" pitchFamily="18" charset="0"/>
                <a:cs typeface="Times New Roman" panose="02020603050405020304" pitchFamily="18" charset="0"/>
              </a:rPr>
              <a:t>Agile processes promote sustainable development. The sponsors, developers, and users should be able to maintain a </a:t>
            </a:r>
            <a:r>
              <a:rPr lang="en-US" sz="1400" b="1" dirty="0">
                <a:latin typeface="Times New Roman" panose="02020603050405020304" pitchFamily="18" charset="0"/>
                <a:cs typeface="Times New Roman" panose="02020603050405020304" pitchFamily="18" charset="0"/>
              </a:rPr>
              <a:t>constant pace indefinitely</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Continuous attention to </a:t>
            </a:r>
            <a:r>
              <a:rPr lang="en-US" sz="1400" b="1" dirty="0">
                <a:latin typeface="Times New Roman" panose="02020603050405020304" pitchFamily="18" charset="0"/>
                <a:cs typeface="Times New Roman" panose="02020603050405020304" pitchFamily="18" charset="0"/>
              </a:rPr>
              <a:t>technical excellence </a:t>
            </a:r>
            <a:r>
              <a:rPr lang="en-US" sz="1400" dirty="0">
                <a:latin typeface="Times New Roman" panose="02020603050405020304" pitchFamily="18" charset="0"/>
                <a:cs typeface="Times New Roman" panose="02020603050405020304" pitchFamily="18" charset="0"/>
              </a:rPr>
              <a:t>and good design enhances agility.</a:t>
            </a:r>
          </a:p>
          <a:p>
            <a:r>
              <a:rPr lang="en-US" sz="1400" dirty="0">
                <a:latin typeface="Times New Roman" panose="02020603050405020304" pitchFamily="18" charset="0"/>
                <a:cs typeface="Times New Roman" panose="02020603050405020304" pitchFamily="18" charset="0"/>
              </a:rPr>
              <a:t>Simplicity--the art </a:t>
            </a:r>
            <a:r>
              <a:rPr lang="en-US" sz="1400" dirty="0">
                <a:solidFill>
                  <a:srgbClr val="FF0000"/>
                </a:solidFill>
                <a:latin typeface="Times New Roman" panose="02020603050405020304" pitchFamily="18" charset="0"/>
                <a:cs typeface="Times New Roman" panose="02020603050405020304" pitchFamily="18" charset="0"/>
              </a:rPr>
              <a:t>of maximizing the amount of work not done-</a:t>
            </a:r>
            <a:r>
              <a:rPr lang="en-US" sz="1400" dirty="0">
                <a:latin typeface="Times New Roman" panose="02020603050405020304" pitchFamily="18" charset="0"/>
                <a:cs typeface="Times New Roman" panose="02020603050405020304" pitchFamily="18" charset="0"/>
              </a:rPr>
              <a:t>-is </a:t>
            </a:r>
            <a:r>
              <a:rPr lang="en-US" sz="1400" b="1" dirty="0">
                <a:latin typeface="Times New Roman" panose="02020603050405020304" pitchFamily="18" charset="0"/>
                <a:cs typeface="Times New Roman" panose="02020603050405020304" pitchFamily="18" charset="0"/>
              </a:rPr>
              <a:t>essential</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The best architectures, requirements, and designs emerge from </a:t>
            </a:r>
            <a:r>
              <a:rPr lang="en-US" sz="1400" b="1" dirty="0">
                <a:latin typeface="Times New Roman" panose="02020603050405020304" pitchFamily="18" charset="0"/>
                <a:cs typeface="Times New Roman" panose="02020603050405020304" pitchFamily="18" charset="0"/>
              </a:rPr>
              <a:t>self-organizing teams</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At </a:t>
            </a:r>
            <a:r>
              <a:rPr lang="en-US" sz="1400" b="1" dirty="0">
                <a:latin typeface="Times New Roman" panose="02020603050405020304" pitchFamily="18" charset="0"/>
                <a:cs typeface="Times New Roman" panose="02020603050405020304" pitchFamily="18" charset="0"/>
              </a:rPr>
              <a:t>regular intervals</a:t>
            </a:r>
            <a:r>
              <a:rPr lang="en-US" sz="1400" dirty="0">
                <a:latin typeface="Times New Roman" panose="02020603050405020304" pitchFamily="18" charset="0"/>
                <a:cs typeface="Times New Roman" panose="02020603050405020304" pitchFamily="18" charset="0"/>
              </a:rPr>
              <a:t>, the team reflects on how to become more effective, then tunes and adjusts its behavior accordingly.</a:t>
            </a:r>
          </a:p>
        </p:txBody>
      </p:sp>
      <p:sp>
        <p:nvSpPr>
          <p:cNvPr id="8" name="Date Placeholder 7"/>
          <p:cNvSpPr>
            <a:spLocks noGrp="1"/>
          </p:cNvSpPr>
          <p:nvPr>
            <p:ph type="dt" sz="half" idx="2"/>
          </p:nvPr>
        </p:nvSpPr>
        <p:spPr/>
        <p:txBody>
          <a:bodyPr/>
          <a:lstStyle/>
          <a:p>
            <a:pPr>
              <a:defRPr/>
            </a:pPr>
            <a:fld id="{7F6A0284-A23B-4ED6-AD2E-616D9B75A392}" type="datetime1">
              <a:rPr lang="en-US" smtClean="0"/>
              <a:t>10/10/2022</a:t>
            </a:fld>
            <a:endParaRPr lang="en-US" dirty="0"/>
          </a:p>
        </p:txBody>
      </p:sp>
      <p:sp>
        <p:nvSpPr>
          <p:cNvPr id="9" name="Footer Placeholder 8"/>
          <p:cNvSpPr>
            <a:spLocks noGrp="1"/>
          </p:cNvSpPr>
          <p:nvPr>
            <p:ph type="ftr" sz="quarter" idx="3"/>
          </p:nvPr>
        </p:nvSpPr>
        <p:spPr/>
        <p:txBody>
          <a:bodyPr/>
          <a:lstStyle/>
          <a:p>
            <a:pPr>
              <a:defRPr/>
            </a:pPr>
            <a:r>
              <a:rPr lang="en-US" dirty="0"/>
              <a:t>Sacramento State - CSC 190</a:t>
            </a:r>
          </a:p>
        </p:txBody>
      </p:sp>
      <p:sp>
        <p:nvSpPr>
          <p:cNvPr id="10" name="Slide Number Placeholder 9"/>
          <p:cNvSpPr>
            <a:spLocks noGrp="1"/>
          </p:cNvSpPr>
          <p:nvPr>
            <p:ph type="sldNum" sz="quarter" idx="4"/>
          </p:nvPr>
        </p:nvSpPr>
        <p:spPr/>
        <p:txBody>
          <a:bodyPr/>
          <a:lstStyle/>
          <a:p>
            <a:pPr>
              <a:defRPr/>
            </a:pPr>
            <a:fld id="{464234AC-D67F-4D2E-BF6A-7C7F50406644}" type="slidenum">
              <a:rPr lang="en-US" smtClean="0"/>
              <a:pPr>
                <a:defRPr/>
              </a:pPr>
              <a:t>3</a:t>
            </a:fld>
            <a:endParaRPr lang="en-US" dirty="0"/>
          </a:p>
        </p:txBody>
      </p:sp>
      <p:sp>
        <p:nvSpPr>
          <p:cNvPr id="11277314" name="Rectangle 2"/>
          <p:cNvSpPr>
            <a:spLocks noGrp="1" noChangeArrowheads="1"/>
          </p:cNvSpPr>
          <p:nvPr>
            <p:ph type="title"/>
          </p:nvPr>
        </p:nvSpPr>
        <p:spPr/>
        <p:txBody>
          <a:bodyPr/>
          <a:lstStyle/>
          <a:p>
            <a:r>
              <a:rPr lang="en-US" dirty="0"/>
              <a:t>Agile 12 Principles </a:t>
            </a:r>
            <a:endParaRPr lang="en-US" sz="3000" dirty="0"/>
          </a:p>
        </p:txBody>
      </p:sp>
      <p:sp>
        <p:nvSpPr>
          <p:cNvPr id="11" name="TextBox 10">
            <a:extLst>
              <a:ext uri="{FF2B5EF4-FFF2-40B4-BE49-F238E27FC236}">
                <a16:creationId xmlns:a16="http://schemas.microsoft.com/office/drawing/2014/main" id="{9BDF927F-F5B1-490F-8598-E0DE3780E245}"/>
              </a:ext>
            </a:extLst>
          </p:cNvPr>
          <p:cNvSpPr txBox="1"/>
          <p:nvPr/>
        </p:nvSpPr>
        <p:spPr>
          <a:xfrm>
            <a:off x="342900" y="6172200"/>
            <a:ext cx="3429000" cy="228600"/>
          </a:xfrm>
          <a:prstGeom prst="rect">
            <a:avLst/>
          </a:prstGeom>
          <a:noFill/>
        </p:spPr>
        <p:txBody>
          <a:bodyPr wrap="none" rtlCol="0" anchor="ctr" anchorCtr="0">
            <a:noAutofit/>
          </a:bodyPr>
          <a:lstStyle/>
          <a:p>
            <a:pPr>
              <a:lnSpc>
                <a:spcPct val="100000"/>
              </a:lnSpc>
              <a:spcBef>
                <a:spcPts val="1200"/>
              </a:spcBef>
            </a:pPr>
            <a:r>
              <a:rPr lang="en-US" sz="800" u="none" dirty="0">
                <a:solidFill>
                  <a:schemeClr val="tx1"/>
                </a:solidFill>
              </a:rPr>
              <a:t>Source: </a:t>
            </a:r>
            <a:r>
              <a:rPr lang="pt-BR" sz="800" dirty="0">
                <a:hlinkClick r:id="rId3"/>
              </a:rPr>
              <a:t>Manifesto for Agile Software Development (agilemanifesto.org)</a:t>
            </a:r>
            <a:endParaRPr lang="en-US" sz="800" u="none" dirty="0">
              <a:solidFill>
                <a:schemeClr val="tx1"/>
              </a:solidFill>
            </a:endParaRPr>
          </a:p>
        </p:txBody>
      </p:sp>
    </p:spTree>
    <p:extLst>
      <p:ext uri="{BB962C8B-B14F-4D97-AF65-F5344CB8AC3E}">
        <p14:creationId xmlns:p14="http://schemas.microsoft.com/office/powerpoint/2010/main" val="2983608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9363" name="Rectangle 3"/>
          <p:cNvSpPr>
            <a:spLocks noGrp="1" noChangeArrowheads="1"/>
          </p:cNvSpPr>
          <p:nvPr>
            <p:ph idx="1"/>
          </p:nvPr>
        </p:nvSpPr>
        <p:spPr>
          <a:xfrm>
            <a:off x="457200" y="4114800"/>
            <a:ext cx="4457700" cy="1823484"/>
          </a:xfrm>
        </p:spPr>
        <p:txBody>
          <a:bodyPr>
            <a:normAutofit fontScale="92500" lnSpcReduction="20000"/>
          </a:bodyPr>
          <a:lstStyle/>
          <a:p>
            <a:r>
              <a:rPr lang="en-US" b="1" dirty="0">
                <a:solidFill>
                  <a:srgbClr val="333333"/>
                </a:solidFill>
                <a:effectLst/>
                <a:latin typeface="Times New Roman" panose="02020603050405020304" pitchFamily="18" charset="0"/>
                <a:cs typeface="Times New Roman" panose="02020603050405020304" pitchFamily="18" charset="0"/>
              </a:rPr>
              <a:t>Commitment</a:t>
            </a:r>
          </a:p>
          <a:p>
            <a:r>
              <a:rPr lang="en-US" b="1" dirty="0">
                <a:solidFill>
                  <a:srgbClr val="333333"/>
                </a:solidFill>
                <a:effectLst/>
                <a:latin typeface="Times New Roman" panose="02020603050405020304" pitchFamily="18" charset="0"/>
                <a:cs typeface="Times New Roman" panose="02020603050405020304" pitchFamily="18" charset="0"/>
              </a:rPr>
              <a:t>Focus</a:t>
            </a:r>
            <a:endParaRPr lang="en-US" b="0" dirty="0">
              <a:effectLst/>
              <a:latin typeface="Times New Roman" panose="02020603050405020304" pitchFamily="18" charset="0"/>
              <a:cs typeface="Times New Roman" panose="02020603050405020304" pitchFamily="18" charset="0"/>
            </a:endParaRPr>
          </a:p>
          <a:p>
            <a:r>
              <a:rPr lang="en-US" b="1" dirty="0">
                <a:solidFill>
                  <a:srgbClr val="333333"/>
                </a:solidFill>
                <a:effectLst/>
                <a:latin typeface="Times New Roman" panose="02020603050405020304" pitchFamily="18" charset="0"/>
                <a:cs typeface="Times New Roman" panose="02020603050405020304" pitchFamily="18" charset="0"/>
              </a:rPr>
              <a:t>Openness</a:t>
            </a:r>
          </a:p>
          <a:p>
            <a:r>
              <a:rPr lang="en-US" b="1" dirty="0">
                <a:solidFill>
                  <a:srgbClr val="333333"/>
                </a:solidFill>
                <a:effectLst/>
                <a:latin typeface="Times New Roman" panose="02020603050405020304" pitchFamily="18" charset="0"/>
                <a:cs typeface="Times New Roman" panose="02020603050405020304" pitchFamily="18" charset="0"/>
              </a:rPr>
              <a:t>Courage</a:t>
            </a:r>
            <a:endParaRPr lang="en-US" dirty="0">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half" idx="2"/>
          </p:nvPr>
        </p:nvSpPr>
        <p:spPr/>
        <p:txBody>
          <a:bodyPr/>
          <a:lstStyle/>
          <a:p>
            <a:pPr>
              <a:defRPr/>
            </a:pPr>
            <a:fld id="{294174A1-538D-4A74-B8E4-F67ACBA49882}" type="datetime1">
              <a:rPr lang="en-US" smtClean="0"/>
              <a:t>10/10/2022</a:t>
            </a:fld>
            <a:endParaRPr lang="en-US" dirty="0"/>
          </a:p>
        </p:txBody>
      </p:sp>
      <p:sp>
        <p:nvSpPr>
          <p:cNvPr id="10" name="Slide Number Placeholder 9"/>
          <p:cNvSpPr>
            <a:spLocks noGrp="1"/>
          </p:cNvSpPr>
          <p:nvPr>
            <p:ph type="sldNum" sz="quarter" idx="4"/>
          </p:nvPr>
        </p:nvSpPr>
        <p:spPr/>
        <p:txBody>
          <a:bodyPr/>
          <a:lstStyle/>
          <a:p>
            <a:pPr>
              <a:defRPr/>
            </a:pPr>
            <a:fld id="{464234AC-D67F-4D2E-BF6A-7C7F50406644}" type="slidenum">
              <a:rPr lang="en-US" smtClean="0"/>
              <a:pPr>
                <a:defRPr/>
              </a:pPr>
              <a:t>4</a:t>
            </a:fld>
            <a:endParaRPr lang="en-US" dirty="0"/>
          </a:p>
        </p:txBody>
      </p:sp>
      <p:sp>
        <p:nvSpPr>
          <p:cNvPr id="11279362" name="Rectangle 2"/>
          <p:cNvSpPr>
            <a:spLocks noGrp="1" noChangeArrowheads="1"/>
          </p:cNvSpPr>
          <p:nvPr>
            <p:ph type="title"/>
          </p:nvPr>
        </p:nvSpPr>
        <p:spPr/>
        <p:txBody>
          <a:bodyPr/>
          <a:lstStyle/>
          <a:p>
            <a:r>
              <a:rPr lang="en-US" dirty="0"/>
              <a:t>Scrum </a:t>
            </a:r>
          </a:p>
        </p:txBody>
      </p:sp>
      <p:sp>
        <p:nvSpPr>
          <p:cNvPr id="11" name="TextBox 10">
            <a:extLst>
              <a:ext uri="{FF2B5EF4-FFF2-40B4-BE49-F238E27FC236}">
                <a16:creationId xmlns:a16="http://schemas.microsoft.com/office/drawing/2014/main" id="{68385032-70D7-4C24-9F63-B06CAED8C125}"/>
              </a:ext>
            </a:extLst>
          </p:cNvPr>
          <p:cNvSpPr txBox="1"/>
          <p:nvPr/>
        </p:nvSpPr>
        <p:spPr>
          <a:xfrm>
            <a:off x="342900" y="6172200"/>
            <a:ext cx="1943100" cy="228600"/>
          </a:xfrm>
          <a:prstGeom prst="rect">
            <a:avLst/>
          </a:prstGeom>
          <a:noFill/>
        </p:spPr>
        <p:txBody>
          <a:bodyPr wrap="none" rtlCol="0" anchor="ctr" anchorCtr="0">
            <a:noAutofit/>
          </a:bodyPr>
          <a:lstStyle/>
          <a:p>
            <a:pPr>
              <a:lnSpc>
                <a:spcPct val="100000"/>
              </a:lnSpc>
              <a:spcBef>
                <a:spcPts val="1200"/>
              </a:spcBef>
            </a:pPr>
            <a:r>
              <a:rPr lang="en-US" sz="800" u="none" dirty="0">
                <a:solidFill>
                  <a:schemeClr val="tx1"/>
                </a:solidFill>
              </a:rPr>
              <a:t>Source: </a:t>
            </a:r>
            <a:r>
              <a:rPr lang="en-US" sz="800" dirty="0">
                <a:hlinkClick r:id="rId3"/>
              </a:rPr>
              <a:t>Home | Scrum Guides</a:t>
            </a:r>
            <a:endParaRPr lang="en-US" sz="800" u="none" dirty="0">
              <a:solidFill>
                <a:schemeClr val="tx1"/>
              </a:solidFill>
            </a:endParaRPr>
          </a:p>
        </p:txBody>
      </p:sp>
      <p:sp>
        <p:nvSpPr>
          <p:cNvPr id="12" name="Rectangle 3">
            <a:extLst>
              <a:ext uri="{FF2B5EF4-FFF2-40B4-BE49-F238E27FC236}">
                <a16:creationId xmlns:a16="http://schemas.microsoft.com/office/drawing/2014/main" id="{3C82E923-4FF3-467E-B059-E85B9C313EA7}"/>
              </a:ext>
            </a:extLst>
          </p:cNvPr>
          <p:cNvSpPr txBox="1">
            <a:spLocks noChangeArrowheads="1"/>
          </p:cNvSpPr>
          <p:nvPr/>
        </p:nvSpPr>
        <p:spPr bwMode="auto">
          <a:xfrm>
            <a:off x="114299" y="1600200"/>
            <a:ext cx="8801101"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342900" indent="-342900" algn="l" rtl="0" eaLnBrk="0" fontAlgn="base" hangingPunct="0">
              <a:spcBef>
                <a:spcPct val="20000"/>
              </a:spcBef>
              <a:spcAft>
                <a:spcPct val="0"/>
              </a:spcAft>
              <a:buClr>
                <a:srgbClr val="00563F"/>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00563F"/>
              </a:buClr>
              <a:buChar char="•"/>
              <a:defRPr sz="2800">
                <a:solidFill>
                  <a:schemeClr val="tx1"/>
                </a:solidFill>
                <a:latin typeface="+mn-lt"/>
                <a:cs typeface="+mn-cs"/>
              </a:defRPr>
            </a:lvl2pPr>
            <a:lvl3pPr marL="1143000" indent="-228600" algn="l" rtl="0" eaLnBrk="0" fontAlgn="base" hangingPunct="0">
              <a:spcBef>
                <a:spcPct val="20000"/>
              </a:spcBef>
              <a:spcAft>
                <a:spcPct val="0"/>
              </a:spcAft>
              <a:buClr>
                <a:srgbClr val="00563F"/>
              </a:buClr>
              <a:buFont typeface="Arial" charset="0"/>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lgn="ctr">
              <a:lnSpc>
                <a:spcPct val="100000"/>
              </a:lnSpc>
              <a:buNone/>
            </a:pPr>
            <a:r>
              <a:rPr lang="en-US" sz="1800" u="none" kern="0" dirty="0">
                <a:latin typeface="Times New Roman" panose="02020603050405020304" pitchFamily="18" charset="0"/>
                <a:cs typeface="Times New Roman" panose="02020603050405020304" pitchFamily="18" charset="0"/>
              </a:rPr>
              <a:t>Scrum is an </a:t>
            </a:r>
            <a:r>
              <a:rPr lang="en-US" sz="1800" b="1" u="none" kern="0" dirty="0">
                <a:latin typeface="Times New Roman" panose="02020603050405020304" pitchFamily="18" charset="0"/>
                <a:cs typeface="Times New Roman" panose="02020603050405020304" pitchFamily="18" charset="0"/>
              </a:rPr>
              <a:t>iterative</a:t>
            </a:r>
            <a:r>
              <a:rPr lang="en-US" sz="1800" u="none" kern="0" dirty="0">
                <a:latin typeface="Times New Roman" panose="02020603050405020304" pitchFamily="18" charset="0"/>
                <a:cs typeface="Times New Roman" panose="02020603050405020304" pitchFamily="18" charset="0"/>
              </a:rPr>
              <a:t> process to software development. A way to </a:t>
            </a:r>
            <a:r>
              <a:rPr lang="en-US" sz="1800" b="1" u="none" kern="0" dirty="0">
                <a:latin typeface="Times New Roman" panose="02020603050405020304" pitchFamily="18" charset="0"/>
                <a:cs typeface="Times New Roman" panose="02020603050405020304" pitchFamily="18" charset="0"/>
              </a:rPr>
              <a:t>control risk </a:t>
            </a:r>
            <a:r>
              <a:rPr lang="en-US" sz="1800" u="none" kern="0" dirty="0">
                <a:latin typeface="Times New Roman" panose="02020603050405020304" pitchFamily="18" charset="0"/>
                <a:cs typeface="Times New Roman" panose="02020603050405020304" pitchFamily="18" charset="0"/>
              </a:rPr>
              <a:t>utilizing a </a:t>
            </a:r>
            <a:r>
              <a:rPr lang="en-US" sz="1800" b="1" u="none" kern="0" dirty="0">
                <a:latin typeface="Times New Roman" panose="02020603050405020304" pitchFamily="18" charset="0"/>
                <a:cs typeface="Times New Roman" panose="02020603050405020304" pitchFamily="18" charset="0"/>
              </a:rPr>
              <a:t>group</a:t>
            </a:r>
            <a:r>
              <a:rPr lang="en-US" sz="1800" u="none" kern="0" dirty="0">
                <a:latin typeface="Times New Roman" panose="02020603050405020304" pitchFamily="18" charset="0"/>
                <a:cs typeface="Times New Roman" panose="02020603050405020304" pitchFamily="18" charset="0"/>
              </a:rPr>
              <a:t> of individuals who have all the </a:t>
            </a:r>
            <a:r>
              <a:rPr lang="en-US" sz="1800" b="1" u="none" kern="0" dirty="0">
                <a:latin typeface="Times New Roman" panose="02020603050405020304" pitchFamily="18" charset="0"/>
                <a:cs typeface="Times New Roman" panose="02020603050405020304" pitchFamily="18" charset="0"/>
              </a:rPr>
              <a:t>skills</a:t>
            </a:r>
            <a:r>
              <a:rPr lang="en-US" sz="1800" u="none" kern="0" dirty="0">
                <a:latin typeface="Times New Roman" panose="02020603050405020304" pitchFamily="18" charset="0"/>
                <a:cs typeface="Times New Roman" panose="02020603050405020304" pitchFamily="18" charset="0"/>
              </a:rPr>
              <a:t> and </a:t>
            </a:r>
            <a:r>
              <a:rPr lang="en-US" sz="1800" b="1" u="none" kern="0" dirty="0">
                <a:latin typeface="Times New Roman" panose="02020603050405020304" pitchFamily="18" charset="0"/>
                <a:cs typeface="Times New Roman" panose="02020603050405020304" pitchFamily="18" charset="0"/>
              </a:rPr>
              <a:t>expertise</a:t>
            </a:r>
            <a:r>
              <a:rPr lang="en-US" sz="1800" u="none" kern="0" dirty="0">
                <a:latin typeface="Times New Roman" panose="02020603050405020304" pitchFamily="18" charset="0"/>
                <a:cs typeface="Times New Roman" panose="02020603050405020304" pitchFamily="18" charset="0"/>
              </a:rPr>
              <a:t> required or </a:t>
            </a:r>
            <a:r>
              <a:rPr lang="en-US" sz="1800" b="1" u="none" kern="0" dirty="0">
                <a:latin typeface="Times New Roman" panose="02020603050405020304" pitchFamily="18" charset="0"/>
                <a:cs typeface="Times New Roman" panose="02020603050405020304" pitchFamily="18" charset="0"/>
              </a:rPr>
              <a:t>acquire</a:t>
            </a:r>
            <a:r>
              <a:rPr lang="en-US" sz="1800" u="none" kern="0" dirty="0">
                <a:latin typeface="Times New Roman" panose="02020603050405020304" pitchFamily="18" charset="0"/>
                <a:cs typeface="Times New Roman" panose="02020603050405020304" pitchFamily="18" charset="0"/>
              </a:rPr>
              <a:t> and </a:t>
            </a:r>
            <a:r>
              <a:rPr lang="en-US" sz="1800" b="1" u="none" kern="0" dirty="0">
                <a:latin typeface="Times New Roman" panose="02020603050405020304" pitchFamily="18" charset="0"/>
                <a:cs typeface="Times New Roman" panose="02020603050405020304" pitchFamily="18" charset="0"/>
              </a:rPr>
              <a:t>share</a:t>
            </a:r>
            <a:r>
              <a:rPr lang="en-US" sz="1800" u="none" kern="0" dirty="0">
                <a:latin typeface="Times New Roman" panose="02020603050405020304" pitchFamily="18" charset="0"/>
                <a:cs typeface="Times New Roman" panose="02020603050405020304" pitchFamily="18" charset="0"/>
              </a:rPr>
              <a:t> the skills as needed.  </a:t>
            </a:r>
          </a:p>
        </p:txBody>
      </p:sp>
      <p:sp>
        <p:nvSpPr>
          <p:cNvPr id="13" name="Rectangle 3">
            <a:extLst>
              <a:ext uri="{FF2B5EF4-FFF2-40B4-BE49-F238E27FC236}">
                <a16:creationId xmlns:a16="http://schemas.microsoft.com/office/drawing/2014/main" id="{7CC3BA81-65BF-4E6C-9477-3B493EB7B08F}"/>
              </a:ext>
            </a:extLst>
          </p:cNvPr>
          <p:cNvSpPr txBox="1">
            <a:spLocks noChangeArrowheads="1"/>
          </p:cNvSpPr>
          <p:nvPr/>
        </p:nvSpPr>
        <p:spPr bwMode="auto">
          <a:xfrm>
            <a:off x="114298" y="1600200"/>
            <a:ext cx="8801101"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342900" indent="-342900" algn="l" rtl="0" eaLnBrk="0" fontAlgn="base" hangingPunct="0">
              <a:spcBef>
                <a:spcPct val="20000"/>
              </a:spcBef>
              <a:spcAft>
                <a:spcPct val="0"/>
              </a:spcAft>
              <a:buClr>
                <a:srgbClr val="00563F"/>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00563F"/>
              </a:buClr>
              <a:buChar char="•"/>
              <a:defRPr sz="2800">
                <a:solidFill>
                  <a:schemeClr val="tx1"/>
                </a:solidFill>
                <a:latin typeface="+mn-lt"/>
                <a:cs typeface="+mn-cs"/>
              </a:defRPr>
            </a:lvl2pPr>
            <a:lvl3pPr marL="1143000" indent="-228600" algn="l" rtl="0" eaLnBrk="0" fontAlgn="base" hangingPunct="0">
              <a:spcBef>
                <a:spcPct val="20000"/>
              </a:spcBef>
              <a:spcAft>
                <a:spcPct val="0"/>
              </a:spcAft>
              <a:buClr>
                <a:srgbClr val="00563F"/>
              </a:buClr>
              <a:buFont typeface="Arial" charset="0"/>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lgn="ctr">
              <a:lnSpc>
                <a:spcPct val="100000"/>
              </a:lnSpc>
              <a:buNone/>
            </a:pPr>
            <a:r>
              <a:rPr lang="en-US" sz="1800" u="none" kern="0" dirty="0">
                <a:latin typeface="Times New Roman" panose="02020603050405020304" pitchFamily="18" charset="0"/>
                <a:cs typeface="Times New Roman" panose="02020603050405020304" pitchFamily="18" charset="0"/>
              </a:rPr>
              <a:t>Scrum is an </a:t>
            </a:r>
            <a:r>
              <a:rPr lang="en-US" sz="1800" b="1" u="none" kern="0" dirty="0">
                <a:latin typeface="Times New Roman" panose="02020603050405020304" pitchFamily="18" charset="0"/>
                <a:cs typeface="Times New Roman" panose="02020603050405020304" pitchFamily="18" charset="0"/>
              </a:rPr>
              <a:t>iterative</a:t>
            </a:r>
            <a:r>
              <a:rPr lang="en-US" sz="1800" u="none" kern="0" dirty="0">
                <a:latin typeface="Times New Roman" panose="02020603050405020304" pitchFamily="18" charset="0"/>
                <a:cs typeface="Times New Roman" panose="02020603050405020304" pitchFamily="18" charset="0"/>
              </a:rPr>
              <a:t> process to software development. A way to </a:t>
            </a:r>
            <a:r>
              <a:rPr lang="en-US" sz="1800" b="1" u="none" kern="0" dirty="0">
                <a:latin typeface="Times New Roman" panose="02020603050405020304" pitchFamily="18" charset="0"/>
                <a:cs typeface="Times New Roman" panose="02020603050405020304" pitchFamily="18" charset="0"/>
              </a:rPr>
              <a:t>control risk </a:t>
            </a:r>
            <a:r>
              <a:rPr lang="en-US" sz="1800" u="none" kern="0" dirty="0">
                <a:latin typeface="Times New Roman" panose="02020603050405020304" pitchFamily="18" charset="0"/>
                <a:cs typeface="Times New Roman" panose="02020603050405020304" pitchFamily="18" charset="0"/>
              </a:rPr>
              <a:t>utilizing a </a:t>
            </a:r>
            <a:r>
              <a:rPr lang="en-US" sz="1800" b="1" u="none" kern="0" dirty="0">
                <a:latin typeface="Times New Roman" panose="02020603050405020304" pitchFamily="18" charset="0"/>
                <a:cs typeface="Times New Roman" panose="02020603050405020304" pitchFamily="18" charset="0"/>
              </a:rPr>
              <a:t>group</a:t>
            </a:r>
            <a:r>
              <a:rPr lang="en-US" sz="1800" u="none" kern="0" dirty="0">
                <a:latin typeface="Times New Roman" panose="02020603050405020304" pitchFamily="18" charset="0"/>
                <a:cs typeface="Times New Roman" panose="02020603050405020304" pitchFamily="18" charset="0"/>
              </a:rPr>
              <a:t> of individuals who have all the </a:t>
            </a:r>
            <a:r>
              <a:rPr lang="en-US" sz="1800" b="1" u="none" kern="0" dirty="0">
                <a:latin typeface="Times New Roman" panose="02020603050405020304" pitchFamily="18" charset="0"/>
                <a:cs typeface="Times New Roman" panose="02020603050405020304" pitchFamily="18" charset="0"/>
              </a:rPr>
              <a:t>skills</a:t>
            </a:r>
            <a:r>
              <a:rPr lang="en-US" sz="1800" u="none" kern="0" dirty="0">
                <a:latin typeface="Times New Roman" panose="02020603050405020304" pitchFamily="18" charset="0"/>
                <a:cs typeface="Times New Roman" panose="02020603050405020304" pitchFamily="18" charset="0"/>
              </a:rPr>
              <a:t> and </a:t>
            </a:r>
            <a:r>
              <a:rPr lang="en-US" sz="1800" b="1" u="none" kern="0" dirty="0">
                <a:latin typeface="Times New Roman" panose="02020603050405020304" pitchFamily="18" charset="0"/>
                <a:cs typeface="Times New Roman" panose="02020603050405020304" pitchFamily="18" charset="0"/>
              </a:rPr>
              <a:t>expertise</a:t>
            </a:r>
            <a:r>
              <a:rPr lang="en-US" sz="1800" u="none" kern="0" dirty="0">
                <a:latin typeface="Times New Roman" panose="02020603050405020304" pitchFamily="18" charset="0"/>
                <a:cs typeface="Times New Roman" panose="02020603050405020304" pitchFamily="18" charset="0"/>
              </a:rPr>
              <a:t> required or </a:t>
            </a:r>
            <a:r>
              <a:rPr lang="en-US" sz="1800" b="1" u="none" kern="0" dirty="0">
                <a:latin typeface="Times New Roman" panose="02020603050405020304" pitchFamily="18" charset="0"/>
                <a:cs typeface="Times New Roman" panose="02020603050405020304" pitchFamily="18" charset="0"/>
              </a:rPr>
              <a:t>acquire</a:t>
            </a:r>
            <a:r>
              <a:rPr lang="en-US" sz="1800" u="none" kern="0" dirty="0">
                <a:latin typeface="Times New Roman" panose="02020603050405020304" pitchFamily="18" charset="0"/>
                <a:cs typeface="Times New Roman" panose="02020603050405020304" pitchFamily="18" charset="0"/>
              </a:rPr>
              <a:t> and </a:t>
            </a:r>
            <a:r>
              <a:rPr lang="en-US" sz="1800" b="1" u="none" kern="0" dirty="0">
                <a:latin typeface="Times New Roman" panose="02020603050405020304" pitchFamily="18" charset="0"/>
                <a:cs typeface="Times New Roman" panose="02020603050405020304" pitchFamily="18" charset="0"/>
              </a:rPr>
              <a:t>share</a:t>
            </a:r>
            <a:r>
              <a:rPr lang="en-US" sz="1800" u="none" kern="0" dirty="0">
                <a:latin typeface="Times New Roman" panose="02020603050405020304" pitchFamily="18" charset="0"/>
                <a:cs typeface="Times New Roman" panose="02020603050405020304" pitchFamily="18" charset="0"/>
              </a:rPr>
              <a:t> the skills as needed.  </a:t>
            </a:r>
          </a:p>
        </p:txBody>
      </p:sp>
      <p:sp>
        <p:nvSpPr>
          <p:cNvPr id="14" name="Rectangle 3">
            <a:extLst>
              <a:ext uri="{FF2B5EF4-FFF2-40B4-BE49-F238E27FC236}">
                <a16:creationId xmlns:a16="http://schemas.microsoft.com/office/drawing/2014/main" id="{A4AA9F00-B536-47DB-984C-2FEDF4FAE290}"/>
              </a:ext>
            </a:extLst>
          </p:cNvPr>
          <p:cNvSpPr txBox="1">
            <a:spLocks noChangeArrowheads="1"/>
          </p:cNvSpPr>
          <p:nvPr/>
        </p:nvSpPr>
        <p:spPr bwMode="auto">
          <a:xfrm>
            <a:off x="114297" y="3305396"/>
            <a:ext cx="217170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lvl1pPr marL="342900" indent="-342900" algn="l" rtl="0" eaLnBrk="0" fontAlgn="base" hangingPunct="0">
              <a:spcBef>
                <a:spcPct val="20000"/>
              </a:spcBef>
              <a:spcAft>
                <a:spcPct val="0"/>
              </a:spcAft>
              <a:buClr>
                <a:srgbClr val="00563F"/>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00563F"/>
              </a:buClr>
              <a:buChar char="•"/>
              <a:defRPr sz="2800">
                <a:solidFill>
                  <a:schemeClr val="tx1"/>
                </a:solidFill>
                <a:latin typeface="+mn-lt"/>
                <a:cs typeface="+mn-cs"/>
              </a:defRPr>
            </a:lvl2pPr>
            <a:lvl3pPr marL="1143000" indent="-228600" algn="l" rtl="0" eaLnBrk="0" fontAlgn="base" hangingPunct="0">
              <a:spcBef>
                <a:spcPct val="20000"/>
              </a:spcBef>
              <a:spcAft>
                <a:spcPct val="0"/>
              </a:spcAft>
              <a:buClr>
                <a:srgbClr val="00563F"/>
              </a:buClr>
              <a:buFont typeface="Arial" charset="0"/>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lnSpc>
                <a:spcPct val="100000"/>
              </a:lnSpc>
              <a:buNone/>
            </a:pPr>
            <a:r>
              <a:rPr lang="en-US" sz="2800" b="1" u="none" kern="0" dirty="0">
                <a:latin typeface="Times New Roman" panose="02020603050405020304" pitchFamily="18" charset="0"/>
                <a:cs typeface="Times New Roman" panose="02020603050405020304" pitchFamily="18" charset="0"/>
              </a:rPr>
              <a:t>Scrum Values</a:t>
            </a:r>
          </a:p>
        </p:txBody>
      </p:sp>
      <p:pic>
        <p:nvPicPr>
          <p:cNvPr id="4" name="Picture 3">
            <a:extLst>
              <a:ext uri="{FF2B5EF4-FFF2-40B4-BE49-F238E27FC236}">
                <a16:creationId xmlns:a16="http://schemas.microsoft.com/office/drawing/2014/main" id="{F238544E-E376-4FEA-984F-F6379C81C566}"/>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200650" y="3631450"/>
            <a:ext cx="3314700" cy="2209800"/>
          </a:xfrm>
          <a:prstGeom prst="rect">
            <a:avLst/>
          </a:prstGeom>
        </p:spPr>
      </p:pic>
      <p:sp>
        <p:nvSpPr>
          <p:cNvPr id="15" name="Footer Placeholder 8">
            <a:extLst>
              <a:ext uri="{FF2B5EF4-FFF2-40B4-BE49-F238E27FC236}">
                <a16:creationId xmlns:a16="http://schemas.microsoft.com/office/drawing/2014/main" id="{845AD629-C723-404C-9B52-462730F8CE00}"/>
              </a:ext>
            </a:extLst>
          </p:cNvPr>
          <p:cNvSpPr>
            <a:spLocks noGrp="1"/>
          </p:cNvSpPr>
          <p:nvPr>
            <p:ph type="ftr" sz="quarter" idx="3"/>
          </p:nvPr>
        </p:nvSpPr>
        <p:spPr>
          <a:xfrm>
            <a:off x="2400300" y="6400800"/>
            <a:ext cx="4343400" cy="457200"/>
          </a:xfrm>
        </p:spPr>
        <p:txBody>
          <a:bodyPr/>
          <a:lstStyle/>
          <a:p>
            <a:pPr>
              <a:defRPr/>
            </a:pPr>
            <a:r>
              <a:rPr lang="en-US" dirty="0"/>
              <a:t>Sacramento State – CSC 190</a:t>
            </a:r>
          </a:p>
        </p:txBody>
      </p:sp>
    </p:spTree>
    <p:extLst>
      <p:ext uri="{BB962C8B-B14F-4D97-AF65-F5344CB8AC3E}">
        <p14:creationId xmlns:p14="http://schemas.microsoft.com/office/powerpoint/2010/main" val="16339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1411" name="Rectangle 3"/>
          <p:cNvSpPr>
            <a:spLocks noGrp="1" noChangeArrowheads="1"/>
          </p:cNvSpPr>
          <p:nvPr>
            <p:ph idx="1"/>
          </p:nvPr>
        </p:nvSpPr>
        <p:spPr>
          <a:xfrm>
            <a:off x="457200" y="4200356"/>
            <a:ext cx="6515100" cy="2200444"/>
          </a:xfrm>
        </p:spPr>
        <p:txBody>
          <a:bodyPr>
            <a:normAutofit/>
          </a:bodyPr>
          <a:lstStyle/>
          <a:p>
            <a:r>
              <a:rPr lang="en-US" dirty="0"/>
              <a:t>Deploy at the end of every sprint</a:t>
            </a:r>
          </a:p>
          <a:p>
            <a:r>
              <a:rPr lang="en-US" dirty="0"/>
              <a:t>Test at the end of every sprint </a:t>
            </a:r>
          </a:p>
        </p:txBody>
      </p:sp>
      <p:sp>
        <p:nvSpPr>
          <p:cNvPr id="8" name="Date Placeholder 7"/>
          <p:cNvSpPr>
            <a:spLocks noGrp="1"/>
          </p:cNvSpPr>
          <p:nvPr>
            <p:ph type="dt" sz="half" idx="2"/>
          </p:nvPr>
        </p:nvSpPr>
        <p:spPr/>
        <p:txBody>
          <a:bodyPr/>
          <a:lstStyle/>
          <a:p>
            <a:pPr>
              <a:defRPr/>
            </a:pPr>
            <a:fld id="{69F2A89B-17A0-44CF-9421-9CED070E7530}" type="datetime1">
              <a:rPr lang="en-US" smtClean="0"/>
              <a:t>10/10/2022</a:t>
            </a:fld>
            <a:endParaRPr lang="en-US" dirty="0"/>
          </a:p>
        </p:txBody>
      </p:sp>
      <p:sp>
        <p:nvSpPr>
          <p:cNvPr id="10" name="Slide Number Placeholder 9"/>
          <p:cNvSpPr>
            <a:spLocks noGrp="1"/>
          </p:cNvSpPr>
          <p:nvPr>
            <p:ph type="sldNum" sz="quarter" idx="4"/>
          </p:nvPr>
        </p:nvSpPr>
        <p:spPr/>
        <p:txBody>
          <a:bodyPr/>
          <a:lstStyle/>
          <a:p>
            <a:pPr>
              <a:defRPr/>
            </a:pPr>
            <a:fld id="{464234AC-D67F-4D2E-BF6A-7C7F50406644}" type="slidenum">
              <a:rPr lang="en-US" smtClean="0"/>
              <a:pPr>
                <a:defRPr/>
              </a:pPr>
              <a:t>5</a:t>
            </a:fld>
            <a:endParaRPr lang="en-US" dirty="0"/>
          </a:p>
        </p:txBody>
      </p:sp>
      <p:sp>
        <p:nvSpPr>
          <p:cNvPr id="11281410" name="Rectangle 2"/>
          <p:cNvSpPr>
            <a:spLocks noGrp="1" noChangeArrowheads="1"/>
          </p:cNvSpPr>
          <p:nvPr>
            <p:ph type="title"/>
          </p:nvPr>
        </p:nvSpPr>
        <p:spPr/>
        <p:txBody>
          <a:bodyPr/>
          <a:lstStyle/>
          <a:p>
            <a:r>
              <a:rPr lang="en-US" dirty="0"/>
              <a:t>Agile –Scrum Vs Traditional </a:t>
            </a:r>
          </a:p>
        </p:txBody>
      </p:sp>
      <p:pic>
        <p:nvPicPr>
          <p:cNvPr id="19" name="Picture 18">
            <a:extLst>
              <a:ext uri="{FF2B5EF4-FFF2-40B4-BE49-F238E27FC236}">
                <a16:creationId xmlns:a16="http://schemas.microsoft.com/office/drawing/2014/main" id="{C06F62B8-35A0-4A3F-8186-608F820E4EF3}"/>
              </a:ext>
            </a:extLst>
          </p:cNvPr>
          <p:cNvPicPr>
            <a:picLocks noChangeAspect="1"/>
          </p:cNvPicPr>
          <p:nvPr/>
        </p:nvPicPr>
        <p:blipFill>
          <a:blip r:embed="rId3"/>
          <a:stretch>
            <a:fillRect/>
          </a:stretch>
        </p:blipFill>
        <p:spPr>
          <a:xfrm>
            <a:off x="74431" y="3002828"/>
            <a:ext cx="9029700" cy="780822"/>
          </a:xfrm>
          <a:prstGeom prst="rect">
            <a:avLst/>
          </a:prstGeom>
        </p:spPr>
      </p:pic>
      <p:pic>
        <p:nvPicPr>
          <p:cNvPr id="21" name="Picture 20">
            <a:extLst>
              <a:ext uri="{FF2B5EF4-FFF2-40B4-BE49-F238E27FC236}">
                <a16:creationId xmlns:a16="http://schemas.microsoft.com/office/drawing/2014/main" id="{87D7EB25-F8D0-4A95-B6E1-DD03EA3BC4F9}"/>
              </a:ext>
            </a:extLst>
          </p:cNvPr>
          <p:cNvPicPr>
            <a:picLocks noChangeAspect="1"/>
          </p:cNvPicPr>
          <p:nvPr/>
        </p:nvPicPr>
        <p:blipFill>
          <a:blip r:embed="rId4"/>
          <a:stretch>
            <a:fillRect/>
          </a:stretch>
        </p:blipFill>
        <p:spPr>
          <a:xfrm>
            <a:off x="914400" y="1938366"/>
            <a:ext cx="7552074" cy="647756"/>
          </a:xfrm>
          <a:prstGeom prst="rect">
            <a:avLst/>
          </a:prstGeom>
        </p:spPr>
      </p:pic>
      <p:sp>
        <p:nvSpPr>
          <p:cNvPr id="24" name="Footer Placeholder 8">
            <a:extLst>
              <a:ext uri="{FF2B5EF4-FFF2-40B4-BE49-F238E27FC236}">
                <a16:creationId xmlns:a16="http://schemas.microsoft.com/office/drawing/2014/main" id="{2D5BC908-AAA2-4706-9A95-D06DE3320C56}"/>
              </a:ext>
            </a:extLst>
          </p:cNvPr>
          <p:cNvSpPr>
            <a:spLocks noGrp="1"/>
          </p:cNvSpPr>
          <p:nvPr>
            <p:ph type="ftr" sz="quarter" idx="3"/>
          </p:nvPr>
        </p:nvSpPr>
        <p:spPr>
          <a:xfrm>
            <a:off x="2400300" y="6400800"/>
            <a:ext cx="4343400" cy="457200"/>
          </a:xfrm>
        </p:spPr>
        <p:txBody>
          <a:bodyPr/>
          <a:lstStyle/>
          <a:p>
            <a:pPr>
              <a:defRPr/>
            </a:pPr>
            <a:r>
              <a:rPr lang="en-US" dirty="0"/>
              <a:t>Sacramento State – CSC 190</a:t>
            </a:r>
          </a:p>
        </p:txBody>
      </p:sp>
    </p:spTree>
    <p:extLst>
      <p:ext uri="{BB962C8B-B14F-4D97-AF65-F5344CB8AC3E}">
        <p14:creationId xmlns:p14="http://schemas.microsoft.com/office/powerpoint/2010/main" val="67605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1411" name="Rectangle 3"/>
          <p:cNvSpPr>
            <a:spLocks noGrp="1" noChangeArrowheads="1"/>
          </p:cNvSpPr>
          <p:nvPr>
            <p:ph idx="1"/>
          </p:nvPr>
        </p:nvSpPr>
        <p:spPr>
          <a:xfrm>
            <a:off x="342900" y="2057400"/>
            <a:ext cx="8572500" cy="4129227"/>
          </a:xfrm>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Product Roadmap</a:t>
            </a:r>
          </a:p>
          <a:p>
            <a:pPr lvl="1"/>
            <a:r>
              <a:rPr lang="en-US" sz="1600" dirty="0">
                <a:latin typeface="Times New Roman" panose="02020603050405020304" pitchFamily="18" charset="0"/>
                <a:cs typeface="Times New Roman" panose="02020603050405020304" pitchFamily="18" charset="0"/>
              </a:rPr>
              <a:t>Project blueprint</a:t>
            </a:r>
          </a:p>
          <a:p>
            <a:pPr lvl="1"/>
            <a:r>
              <a:rPr lang="en-US" sz="1600" dirty="0">
                <a:latin typeface="Times New Roman" panose="02020603050405020304" pitchFamily="18" charset="0"/>
                <a:cs typeface="Times New Roman" panose="02020603050405020304" pitchFamily="18" charset="0"/>
              </a:rPr>
              <a:t>All the </a:t>
            </a:r>
            <a:r>
              <a:rPr lang="en-US" sz="1600" dirty="0">
                <a:solidFill>
                  <a:srgbClr val="FF0000"/>
                </a:solidFill>
                <a:latin typeface="Times New Roman" panose="02020603050405020304" pitchFamily="18" charset="0"/>
                <a:cs typeface="Times New Roman" panose="02020603050405020304" pitchFamily="18" charset="0"/>
              </a:rPr>
              <a:t>requirements</a:t>
            </a:r>
            <a:r>
              <a:rPr lang="en-US" sz="1600" dirty="0">
                <a:latin typeface="Times New Roman" panose="02020603050405020304" pitchFamily="18" charset="0"/>
                <a:cs typeface="Times New Roman" panose="02020603050405020304" pitchFamily="18" charset="0"/>
              </a:rPr>
              <a:t> written as backlog items</a:t>
            </a:r>
          </a:p>
          <a:p>
            <a:r>
              <a:rPr lang="en-US" dirty="0">
                <a:latin typeface="Times New Roman" panose="02020603050405020304" pitchFamily="18" charset="0"/>
                <a:cs typeface="Times New Roman" panose="02020603050405020304" pitchFamily="18" charset="0"/>
              </a:rPr>
              <a:t>Epics</a:t>
            </a:r>
          </a:p>
          <a:p>
            <a:pPr lvl="1"/>
            <a:r>
              <a:rPr lang="en-US" sz="1600" dirty="0">
                <a:latin typeface="Times New Roman" panose="02020603050405020304" pitchFamily="18" charset="0"/>
                <a:cs typeface="Times New Roman" panose="02020603050405020304" pitchFamily="18" charset="0"/>
              </a:rPr>
              <a:t>Features to big to be completed in a single sprint (Your Projects)</a:t>
            </a:r>
          </a:p>
          <a:p>
            <a:pPr lvl="1"/>
            <a:r>
              <a:rPr lang="en-US" sz="1600" dirty="0">
                <a:latin typeface="Times New Roman" panose="02020603050405020304" pitchFamily="18" charset="0"/>
                <a:cs typeface="Times New Roman" panose="02020603050405020304" pitchFamily="18" charset="0"/>
              </a:rPr>
              <a:t>Big “Story” </a:t>
            </a:r>
          </a:p>
          <a:p>
            <a:pPr lvl="1"/>
            <a:r>
              <a:rPr lang="en-US" sz="1600" dirty="0">
                <a:latin typeface="Times New Roman" panose="02020603050405020304" pitchFamily="18" charset="0"/>
                <a:cs typeface="Times New Roman" panose="02020603050405020304" pitchFamily="18" charset="0"/>
              </a:rPr>
              <a:t>Example: Dog park app </a:t>
            </a:r>
          </a:p>
          <a:p>
            <a:r>
              <a:rPr lang="en-US" dirty="0">
                <a:latin typeface="Times New Roman" panose="02020603050405020304" pitchFamily="18" charset="0"/>
                <a:cs typeface="Times New Roman" panose="02020603050405020304" pitchFamily="18" charset="0"/>
              </a:rPr>
              <a:t>Story </a:t>
            </a:r>
          </a:p>
          <a:p>
            <a:pPr lvl="1"/>
            <a:r>
              <a:rPr lang="en-US" sz="1600" dirty="0">
                <a:latin typeface="Times New Roman" panose="02020603050405020304" pitchFamily="18" charset="0"/>
                <a:cs typeface="Times New Roman" panose="02020603050405020304" pitchFamily="18" charset="0"/>
              </a:rPr>
              <a:t>Features within the epic </a:t>
            </a:r>
          </a:p>
          <a:p>
            <a:pPr lvl="1"/>
            <a:r>
              <a:rPr lang="en-US" sz="1600" dirty="0">
                <a:latin typeface="Times New Roman" panose="02020603050405020304" pitchFamily="18" charset="0"/>
                <a:cs typeface="Times New Roman" panose="02020603050405020304" pitchFamily="18" charset="0"/>
              </a:rPr>
              <a:t>Example: login page </a:t>
            </a:r>
          </a:p>
          <a:p>
            <a:r>
              <a:rPr lang="en-US" dirty="0">
                <a:latin typeface="Times New Roman" panose="02020603050405020304" pitchFamily="18" charset="0"/>
                <a:cs typeface="Times New Roman" panose="02020603050405020304" pitchFamily="18" charset="0"/>
              </a:rPr>
              <a:t>Tasks</a:t>
            </a:r>
          </a:p>
          <a:p>
            <a:pPr lvl="1"/>
            <a:r>
              <a:rPr lang="en-US" sz="2100" dirty="0">
                <a:latin typeface="Times New Roman" panose="02020603050405020304" pitchFamily="18" charset="0"/>
                <a:cs typeface="Times New Roman" panose="02020603050405020304" pitchFamily="18" charset="0"/>
              </a:rPr>
              <a:t>Elements of the “Story”</a:t>
            </a:r>
          </a:p>
          <a:p>
            <a:pPr lvl="1"/>
            <a:r>
              <a:rPr lang="en-US" sz="2100" dirty="0">
                <a:latin typeface="Times New Roman" panose="02020603050405020304" pitchFamily="18" charset="0"/>
                <a:cs typeface="Times New Roman" panose="02020603050405020304" pitchFamily="18" charset="0"/>
              </a:rPr>
              <a:t>Example: Program hashing algorithm for password entry</a:t>
            </a:r>
          </a:p>
          <a:p>
            <a:pPr lvl="1"/>
            <a:r>
              <a:rPr lang="en-US" sz="2100" dirty="0">
                <a:latin typeface="Times New Roman" panose="02020603050405020304" pitchFamily="18" charset="0"/>
                <a:cs typeface="Times New Roman" panose="02020603050405020304" pitchFamily="18" charset="0"/>
              </a:rPr>
              <a:t>Example: Queue database for username entry </a:t>
            </a:r>
          </a:p>
          <a:p>
            <a:pPr lvl="1"/>
            <a:r>
              <a:rPr lang="en-US" sz="2100" dirty="0">
                <a:latin typeface="Times New Roman" panose="02020603050405020304" pitchFamily="18" charset="0"/>
                <a:cs typeface="Times New Roman" panose="02020603050405020304" pitchFamily="18" charset="0"/>
              </a:rPr>
              <a:t>Example: Change image of login icon </a:t>
            </a:r>
          </a:p>
          <a:p>
            <a:endParaRPr lang="en-US" dirty="0">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half" idx="2"/>
          </p:nvPr>
        </p:nvSpPr>
        <p:spPr/>
        <p:txBody>
          <a:bodyPr/>
          <a:lstStyle/>
          <a:p>
            <a:pPr>
              <a:defRPr/>
            </a:pPr>
            <a:fld id="{69F2A89B-17A0-44CF-9421-9CED070E7530}" type="datetime1">
              <a:rPr lang="en-US" smtClean="0"/>
              <a:t>10/10/2022</a:t>
            </a:fld>
            <a:endParaRPr lang="en-US" dirty="0"/>
          </a:p>
        </p:txBody>
      </p:sp>
      <p:sp>
        <p:nvSpPr>
          <p:cNvPr id="10" name="Slide Number Placeholder 9"/>
          <p:cNvSpPr>
            <a:spLocks noGrp="1"/>
          </p:cNvSpPr>
          <p:nvPr>
            <p:ph type="sldNum" sz="quarter" idx="4"/>
          </p:nvPr>
        </p:nvSpPr>
        <p:spPr/>
        <p:txBody>
          <a:bodyPr/>
          <a:lstStyle/>
          <a:p>
            <a:pPr>
              <a:defRPr/>
            </a:pPr>
            <a:fld id="{464234AC-D67F-4D2E-BF6A-7C7F50406644}" type="slidenum">
              <a:rPr lang="en-US" smtClean="0"/>
              <a:pPr>
                <a:defRPr/>
              </a:pPr>
              <a:t>6</a:t>
            </a:fld>
            <a:endParaRPr lang="en-US" dirty="0"/>
          </a:p>
        </p:txBody>
      </p:sp>
      <p:sp>
        <p:nvSpPr>
          <p:cNvPr id="11281410" name="Rectangle 2"/>
          <p:cNvSpPr>
            <a:spLocks noGrp="1" noChangeArrowheads="1"/>
          </p:cNvSpPr>
          <p:nvPr>
            <p:ph type="title"/>
          </p:nvPr>
        </p:nvSpPr>
        <p:spPr/>
        <p:txBody>
          <a:bodyPr/>
          <a:lstStyle/>
          <a:p>
            <a:r>
              <a:rPr lang="en-US" dirty="0"/>
              <a:t>Agile – Scrum Components </a:t>
            </a:r>
          </a:p>
        </p:txBody>
      </p:sp>
      <p:pic>
        <p:nvPicPr>
          <p:cNvPr id="5" name="Picture 4">
            <a:extLst>
              <a:ext uri="{FF2B5EF4-FFF2-40B4-BE49-F238E27FC236}">
                <a16:creationId xmlns:a16="http://schemas.microsoft.com/office/drawing/2014/main" id="{606E6338-851E-493B-9400-49553807331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638800" y="1861922"/>
            <a:ext cx="3276600" cy="2457450"/>
          </a:xfrm>
          <a:prstGeom prst="rect">
            <a:avLst/>
          </a:prstGeom>
        </p:spPr>
      </p:pic>
      <p:sp>
        <p:nvSpPr>
          <p:cNvPr id="50" name="Footer Placeholder 8">
            <a:extLst>
              <a:ext uri="{FF2B5EF4-FFF2-40B4-BE49-F238E27FC236}">
                <a16:creationId xmlns:a16="http://schemas.microsoft.com/office/drawing/2014/main" id="{68323848-DADA-4460-9328-024A19C7E7D6}"/>
              </a:ext>
            </a:extLst>
          </p:cNvPr>
          <p:cNvSpPr>
            <a:spLocks noGrp="1"/>
          </p:cNvSpPr>
          <p:nvPr>
            <p:ph type="ftr" sz="quarter" idx="3"/>
          </p:nvPr>
        </p:nvSpPr>
        <p:spPr>
          <a:xfrm>
            <a:off x="2400300" y="6400800"/>
            <a:ext cx="4343400" cy="457200"/>
          </a:xfrm>
        </p:spPr>
        <p:txBody>
          <a:bodyPr/>
          <a:lstStyle/>
          <a:p>
            <a:pPr>
              <a:defRPr/>
            </a:pPr>
            <a:r>
              <a:rPr lang="en-US" dirty="0"/>
              <a:t>Sacramento State – CSC 190</a:t>
            </a:r>
          </a:p>
        </p:txBody>
      </p:sp>
    </p:spTree>
    <p:extLst>
      <p:ext uri="{BB962C8B-B14F-4D97-AF65-F5344CB8AC3E}">
        <p14:creationId xmlns:p14="http://schemas.microsoft.com/office/powerpoint/2010/main" val="4197718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7315" name="Rectangle 3"/>
          <p:cNvSpPr>
            <a:spLocks noGrp="1" noChangeArrowheads="1"/>
          </p:cNvSpPr>
          <p:nvPr>
            <p:ph idx="1"/>
          </p:nvPr>
        </p:nvSpPr>
        <p:spPr>
          <a:xfrm>
            <a:off x="114300" y="2713024"/>
            <a:ext cx="6172200" cy="2773376"/>
          </a:xfrm>
        </p:spPr>
        <p:txBody>
          <a:bodyPr>
            <a:normAutofit fontScale="92500" lnSpcReduction="20000"/>
          </a:bodyPr>
          <a:lstStyle/>
          <a:p>
            <a:r>
              <a:rPr lang="en-US" sz="1800" b="1" dirty="0"/>
              <a:t>Epic </a:t>
            </a:r>
          </a:p>
          <a:p>
            <a:pPr lvl="1"/>
            <a:r>
              <a:rPr lang="en-US" sz="1400" dirty="0"/>
              <a:t>Large bodies of work</a:t>
            </a:r>
          </a:p>
          <a:p>
            <a:pPr lvl="1"/>
            <a:r>
              <a:rPr lang="en-US" sz="1400" dirty="0"/>
              <a:t>Example – Build Dog Park Application </a:t>
            </a:r>
          </a:p>
          <a:p>
            <a:pPr lvl="1"/>
            <a:r>
              <a:rPr lang="en-US" sz="1400" dirty="0"/>
              <a:t>Epics are divided into stories </a:t>
            </a:r>
          </a:p>
          <a:p>
            <a:r>
              <a:rPr lang="en-US" sz="1800" b="1" dirty="0"/>
              <a:t>Stories</a:t>
            </a:r>
          </a:p>
          <a:p>
            <a:pPr lvl="1"/>
            <a:r>
              <a:rPr lang="en-US" sz="1400" dirty="0"/>
              <a:t>Also known as “user stories” </a:t>
            </a:r>
          </a:p>
          <a:p>
            <a:pPr lvl="1"/>
            <a:r>
              <a:rPr lang="en-US" sz="1400" dirty="0"/>
              <a:t>Shorter tasks within an epic</a:t>
            </a:r>
          </a:p>
          <a:p>
            <a:pPr lvl="1"/>
            <a:r>
              <a:rPr lang="en-US" sz="1400" dirty="0"/>
              <a:t>Example – Develop Login page for dog park app</a:t>
            </a:r>
          </a:p>
          <a:p>
            <a:pPr lvl="1"/>
            <a:r>
              <a:rPr lang="en-US" sz="1400" dirty="0"/>
              <a:t>Stories are divided into Tasks</a:t>
            </a:r>
          </a:p>
          <a:p>
            <a:r>
              <a:rPr lang="en-US" sz="1800" b="1" dirty="0"/>
              <a:t>Tasks</a:t>
            </a:r>
          </a:p>
          <a:p>
            <a:pPr lvl="1"/>
            <a:r>
              <a:rPr lang="en-US" sz="1400" dirty="0"/>
              <a:t>Detailed components of a story</a:t>
            </a:r>
          </a:p>
          <a:p>
            <a:pPr lvl="1"/>
            <a:r>
              <a:rPr lang="en-US" sz="1400" dirty="0"/>
              <a:t>Specific functions within the code itself</a:t>
            </a:r>
          </a:p>
          <a:p>
            <a:pPr lvl="1"/>
            <a:r>
              <a:rPr lang="en-US" sz="1400" dirty="0"/>
              <a:t>Example – Create hashing algorithm for passwords</a:t>
            </a:r>
          </a:p>
          <a:p>
            <a:pPr marL="0" indent="0">
              <a:buNone/>
            </a:pPr>
            <a:endParaRPr lang="en-US" sz="1800" b="1" dirty="0"/>
          </a:p>
        </p:txBody>
      </p:sp>
      <p:sp>
        <p:nvSpPr>
          <p:cNvPr id="8" name="Date Placeholder 7"/>
          <p:cNvSpPr>
            <a:spLocks noGrp="1"/>
          </p:cNvSpPr>
          <p:nvPr>
            <p:ph type="dt" sz="half" idx="2"/>
          </p:nvPr>
        </p:nvSpPr>
        <p:spPr/>
        <p:txBody>
          <a:bodyPr/>
          <a:lstStyle/>
          <a:p>
            <a:pPr>
              <a:defRPr/>
            </a:pPr>
            <a:fld id="{7F6A0284-A23B-4ED6-AD2E-616D9B75A392}" type="datetime1">
              <a:rPr lang="en-US" smtClean="0"/>
              <a:t>10/10/2022</a:t>
            </a:fld>
            <a:endParaRPr lang="en-US" dirty="0"/>
          </a:p>
        </p:txBody>
      </p:sp>
      <p:sp>
        <p:nvSpPr>
          <p:cNvPr id="9" name="Footer Placeholder 8"/>
          <p:cNvSpPr>
            <a:spLocks noGrp="1"/>
          </p:cNvSpPr>
          <p:nvPr>
            <p:ph type="ftr" sz="quarter" idx="3"/>
          </p:nvPr>
        </p:nvSpPr>
        <p:spPr/>
        <p:txBody>
          <a:bodyPr/>
          <a:lstStyle/>
          <a:p>
            <a:pPr>
              <a:defRPr/>
            </a:pPr>
            <a:r>
              <a:rPr lang="en-US" dirty="0"/>
              <a:t>Sacramento State - CSC 190</a:t>
            </a:r>
          </a:p>
        </p:txBody>
      </p:sp>
      <p:sp>
        <p:nvSpPr>
          <p:cNvPr id="10" name="Slide Number Placeholder 9"/>
          <p:cNvSpPr>
            <a:spLocks noGrp="1"/>
          </p:cNvSpPr>
          <p:nvPr>
            <p:ph type="sldNum" sz="quarter" idx="4"/>
          </p:nvPr>
        </p:nvSpPr>
        <p:spPr/>
        <p:txBody>
          <a:bodyPr/>
          <a:lstStyle/>
          <a:p>
            <a:pPr>
              <a:defRPr/>
            </a:pPr>
            <a:fld id="{464234AC-D67F-4D2E-BF6A-7C7F50406644}" type="slidenum">
              <a:rPr lang="en-US" smtClean="0"/>
              <a:pPr>
                <a:defRPr/>
              </a:pPr>
              <a:t>7</a:t>
            </a:fld>
            <a:endParaRPr lang="en-US" dirty="0"/>
          </a:p>
        </p:txBody>
      </p:sp>
      <p:sp>
        <p:nvSpPr>
          <p:cNvPr id="11277314" name="Rectangle 2"/>
          <p:cNvSpPr>
            <a:spLocks noGrp="1" noChangeArrowheads="1"/>
          </p:cNvSpPr>
          <p:nvPr>
            <p:ph type="title"/>
          </p:nvPr>
        </p:nvSpPr>
        <p:spPr/>
        <p:txBody>
          <a:bodyPr/>
          <a:lstStyle/>
          <a:p>
            <a:r>
              <a:rPr lang="en-US" dirty="0"/>
              <a:t>Agile-Scrum</a:t>
            </a:r>
            <a:endParaRPr lang="en-US" sz="3000" dirty="0"/>
          </a:p>
        </p:txBody>
      </p:sp>
      <p:sp>
        <p:nvSpPr>
          <p:cNvPr id="11" name="TextBox 10">
            <a:extLst>
              <a:ext uri="{FF2B5EF4-FFF2-40B4-BE49-F238E27FC236}">
                <a16:creationId xmlns:a16="http://schemas.microsoft.com/office/drawing/2014/main" id="{9BDF927F-F5B1-490F-8598-E0DE3780E245}"/>
              </a:ext>
            </a:extLst>
          </p:cNvPr>
          <p:cNvSpPr txBox="1"/>
          <p:nvPr/>
        </p:nvSpPr>
        <p:spPr>
          <a:xfrm>
            <a:off x="358849" y="5637370"/>
            <a:ext cx="3886200" cy="258776"/>
          </a:xfrm>
          <a:prstGeom prst="rect">
            <a:avLst/>
          </a:prstGeom>
          <a:noFill/>
        </p:spPr>
        <p:txBody>
          <a:bodyPr wrap="none" rtlCol="0" anchor="ctr" anchorCtr="0">
            <a:noAutofit/>
          </a:bodyPr>
          <a:lstStyle/>
          <a:p>
            <a:pPr>
              <a:lnSpc>
                <a:spcPct val="100000"/>
              </a:lnSpc>
              <a:spcBef>
                <a:spcPts val="1200"/>
              </a:spcBef>
            </a:pPr>
            <a:r>
              <a:rPr lang="en-US" sz="800" u="none" dirty="0">
                <a:solidFill>
                  <a:schemeClr val="tx1"/>
                </a:solidFill>
              </a:rPr>
              <a:t>Source: https://www.atlassian.com/agile/project-management/epics-stories-themes</a:t>
            </a:r>
          </a:p>
        </p:txBody>
      </p:sp>
      <p:sp>
        <p:nvSpPr>
          <p:cNvPr id="13" name="Rectangle 3">
            <a:extLst>
              <a:ext uri="{FF2B5EF4-FFF2-40B4-BE49-F238E27FC236}">
                <a16:creationId xmlns:a16="http://schemas.microsoft.com/office/drawing/2014/main" id="{1931ED31-B37A-4B6A-BBDC-400F27DC8E76}"/>
              </a:ext>
            </a:extLst>
          </p:cNvPr>
          <p:cNvSpPr txBox="1">
            <a:spLocks noChangeArrowheads="1"/>
          </p:cNvSpPr>
          <p:nvPr/>
        </p:nvSpPr>
        <p:spPr bwMode="auto">
          <a:xfrm>
            <a:off x="342900" y="1674084"/>
            <a:ext cx="4914900" cy="8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342900" indent="-342900" algn="l" rtl="0" eaLnBrk="0" fontAlgn="base" hangingPunct="0">
              <a:spcBef>
                <a:spcPct val="20000"/>
              </a:spcBef>
              <a:spcAft>
                <a:spcPct val="0"/>
              </a:spcAft>
              <a:buClr>
                <a:srgbClr val="00563F"/>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00563F"/>
              </a:buClr>
              <a:buChar char="•"/>
              <a:defRPr sz="2800">
                <a:solidFill>
                  <a:schemeClr val="tx1"/>
                </a:solidFill>
                <a:latin typeface="+mn-lt"/>
                <a:cs typeface="+mn-cs"/>
              </a:defRPr>
            </a:lvl2pPr>
            <a:lvl3pPr marL="1143000" indent="-228600" algn="l" rtl="0" eaLnBrk="0" fontAlgn="base" hangingPunct="0">
              <a:spcBef>
                <a:spcPct val="20000"/>
              </a:spcBef>
              <a:spcAft>
                <a:spcPct val="0"/>
              </a:spcAft>
              <a:buClr>
                <a:srgbClr val="00563F"/>
              </a:buClr>
              <a:buFont typeface="Arial" charset="0"/>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lgn="ctr">
              <a:lnSpc>
                <a:spcPct val="100000"/>
              </a:lnSpc>
              <a:buNone/>
            </a:pPr>
            <a:r>
              <a:rPr lang="en-US" sz="1800" u="none" kern="0" dirty="0"/>
              <a:t>Agile-Scrum is broken down into several components to keep your sprints organized. </a:t>
            </a:r>
          </a:p>
        </p:txBody>
      </p:sp>
      <p:sp>
        <p:nvSpPr>
          <p:cNvPr id="12" name="TextBox 11">
            <a:extLst>
              <a:ext uri="{FF2B5EF4-FFF2-40B4-BE49-F238E27FC236}">
                <a16:creationId xmlns:a16="http://schemas.microsoft.com/office/drawing/2014/main" id="{F4D08F38-B8C5-4EBC-85A9-C68C3E1B52DF}"/>
              </a:ext>
            </a:extLst>
          </p:cNvPr>
          <p:cNvSpPr txBox="1"/>
          <p:nvPr/>
        </p:nvSpPr>
        <p:spPr>
          <a:xfrm>
            <a:off x="342900" y="6057900"/>
            <a:ext cx="4800600" cy="258776"/>
          </a:xfrm>
          <a:prstGeom prst="rect">
            <a:avLst/>
          </a:prstGeom>
          <a:noFill/>
        </p:spPr>
        <p:txBody>
          <a:bodyPr wrap="none" rtlCol="0" anchor="ctr" anchorCtr="0">
            <a:noAutofit/>
          </a:bodyPr>
          <a:lstStyle/>
          <a:p>
            <a:pPr>
              <a:lnSpc>
                <a:spcPct val="100000"/>
              </a:lnSpc>
              <a:spcBef>
                <a:spcPts val="1200"/>
              </a:spcBef>
            </a:pPr>
            <a:r>
              <a:rPr lang="en-US" sz="800" u="none" dirty="0">
                <a:solidFill>
                  <a:schemeClr val="tx1"/>
                </a:solidFill>
              </a:rPr>
              <a:t>Source: https://community.atlassian.com/t5/Jira-articles/Understanding-issue-types-in-jira/ba-p/1497237</a:t>
            </a:r>
          </a:p>
        </p:txBody>
      </p:sp>
      <p:pic>
        <p:nvPicPr>
          <p:cNvPr id="4" name="Picture 3">
            <a:extLst>
              <a:ext uri="{FF2B5EF4-FFF2-40B4-BE49-F238E27FC236}">
                <a16:creationId xmlns:a16="http://schemas.microsoft.com/office/drawing/2014/main" id="{E206A3C4-CFBD-40EC-8043-4E4C5509E80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246628" y="2305038"/>
            <a:ext cx="2453498" cy="323862"/>
          </a:xfrm>
          <a:prstGeom prst="rect">
            <a:avLst/>
          </a:prstGeom>
        </p:spPr>
      </p:pic>
    </p:spTree>
    <p:extLst>
      <p:ext uri="{BB962C8B-B14F-4D97-AF65-F5344CB8AC3E}">
        <p14:creationId xmlns:p14="http://schemas.microsoft.com/office/powerpoint/2010/main" val="1256506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p:cNvSpPr>
            <a:spLocks noGrp="1"/>
          </p:cNvSpPr>
          <p:nvPr>
            <p:ph type="dt" sz="half" idx="2"/>
          </p:nvPr>
        </p:nvSpPr>
        <p:spPr/>
        <p:txBody>
          <a:bodyPr/>
          <a:lstStyle/>
          <a:p>
            <a:pPr>
              <a:defRPr/>
            </a:pPr>
            <a:fld id="{7F6A0284-A23B-4ED6-AD2E-616D9B75A392}" type="datetime1">
              <a:rPr lang="en-US" smtClean="0"/>
              <a:t>10/10/2022</a:t>
            </a:fld>
            <a:endParaRPr lang="en-US" dirty="0"/>
          </a:p>
        </p:txBody>
      </p:sp>
      <p:sp>
        <p:nvSpPr>
          <p:cNvPr id="9" name="Footer Placeholder 8"/>
          <p:cNvSpPr>
            <a:spLocks noGrp="1"/>
          </p:cNvSpPr>
          <p:nvPr>
            <p:ph type="ftr" sz="quarter" idx="3"/>
          </p:nvPr>
        </p:nvSpPr>
        <p:spPr/>
        <p:txBody>
          <a:bodyPr/>
          <a:lstStyle/>
          <a:p>
            <a:pPr>
              <a:defRPr/>
            </a:pPr>
            <a:r>
              <a:rPr lang="en-US" dirty="0"/>
              <a:t>Sacramento State - CSC 190</a:t>
            </a:r>
          </a:p>
        </p:txBody>
      </p:sp>
      <p:sp>
        <p:nvSpPr>
          <p:cNvPr id="10" name="Slide Number Placeholder 9"/>
          <p:cNvSpPr>
            <a:spLocks noGrp="1"/>
          </p:cNvSpPr>
          <p:nvPr>
            <p:ph type="sldNum" sz="quarter" idx="4"/>
          </p:nvPr>
        </p:nvSpPr>
        <p:spPr/>
        <p:txBody>
          <a:bodyPr/>
          <a:lstStyle/>
          <a:p>
            <a:pPr>
              <a:defRPr/>
            </a:pPr>
            <a:fld id="{464234AC-D67F-4D2E-BF6A-7C7F50406644}" type="slidenum">
              <a:rPr lang="en-US" smtClean="0"/>
              <a:pPr>
                <a:defRPr/>
              </a:pPr>
              <a:t>8</a:t>
            </a:fld>
            <a:endParaRPr lang="en-US" dirty="0"/>
          </a:p>
        </p:txBody>
      </p:sp>
      <p:sp>
        <p:nvSpPr>
          <p:cNvPr id="11277314" name="Rectangle 2"/>
          <p:cNvSpPr>
            <a:spLocks noGrp="1" noChangeArrowheads="1"/>
          </p:cNvSpPr>
          <p:nvPr>
            <p:ph type="title"/>
          </p:nvPr>
        </p:nvSpPr>
        <p:spPr/>
        <p:txBody>
          <a:bodyPr/>
          <a:lstStyle/>
          <a:p>
            <a:r>
              <a:rPr lang="en-US" dirty="0"/>
              <a:t>Agile Methodology </a:t>
            </a:r>
            <a:endParaRPr lang="en-US" sz="3000" dirty="0"/>
          </a:p>
        </p:txBody>
      </p:sp>
      <p:pic>
        <p:nvPicPr>
          <p:cNvPr id="6" name="Picture 5">
            <a:extLst>
              <a:ext uri="{FF2B5EF4-FFF2-40B4-BE49-F238E27FC236}">
                <a16:creationId xmlns:a16="http://schemas.microsoft.com/office/drawing/2014/main" id="{FE35C9C5-84DE-455F-8B81-451EE30E4872}"/>
              </a:ext>
            </a:extLst>
          </p:cNvPr>
          <p:cNvPicPr>
            <a:picLocks noChangeAspect="1"/>
          </p:cNvPicPr>
          <p:nvPr/>
        </p:nvPicPr>
        <p:blipFill>
          <a:blip r:embed="rId3"/>
          <a:stretch>
            <a:fillRect/>
          </a:stretch>
        </p:blipFill>
        <p:spPr>
          <a:xfrm>
            <a:off x="0" y="2057400"/>
            <a:ext cx="9144000" cy="624625"/>
          </a:xfrm>
          <a:prstGeom prst="rect">
            <a:avLst/>
          </a:prstGeom>
        </p:spPr>
      </p:pic>
      <p:pic>
        <p:nvPicPr>
          <p:cNvPr id="12" name="Picture 11">
            <a:extLst>
              <a:ext uri="{FF2B5EF4-FFF2-40B4-BE49-F238E27FC236}">
                <a16:creationId xmlns:a16="http://schemas.microsoft.com/office/drawing/2014/main" id="{130AFDB1-B85A-4027-8B03-A0F900C1771F}"/>
              </a:ext>
            </a:extLst>
          </p:cNvPr>
          <p:cNvPicPr>
            <a:picLocks noChangeAspect="1"/>
          </p:cNvPicPr>
          <p:nvPr/>
        </p:nvPicPr>
        <p:blipFill>
          <a:blip r:embed="rId4"/>
          <a:stretch>
            <a:fillRect/>
          </a:stretch>
        </p:blipFill>
        <p:spPr>
          <a:xfrm>
            <a:off x="3588786" y="5699729"/>
            <a:ext cx="5395428" cy="358171"/>
          </a:xfrm>
          <a:prstGeom prst="rect">
            <a:avLst/>
          </a:prstGeom>
        </p:spPr>
      </p:pic>
      <p:pic>
        <p:nvPicPr>
          <p:cNvPr id="15" name="Picture 14">
            <a:extLst>
              <a:ext uri="{FF2B5EF4-FFF2-40B4-BE49-F238E27FC236}">
                <a16:creationId xmlns:a16="http://schemas.microsoft.com/office/drawing/2014/main" id="{AD3461E0-79E5-4AA2-A8EF-2E15B16A2D70}"/>
              </a:ext>
            </a:extLst>
          </p:cNvPr>
          <p:cNvPicPr>
            <a:picLocks noChangeAspect="1"/>
          </p:cNvPicPr>
          <p:nvPr/>
        </p:nvPicPr>
        <p:blipFill>
          <a:blip r:embed="rId5"/>
          <a:stretch>
            <a:fillRect/>
          </a:stretch>
        </p:blipFill>
        <p:spPr>
          <a:xfrm>
            <a:off x="69112" y="3450265"/>
            <a:ext cx="6462320" cy="396274"/>
          </a:xfrm>
          <a:prstGeom prst="rect">
            <a:avLst/>
          </a:prstGeom>
        </p:spPr>
      </p:pic>
      <p:cxnSp>
        <p:nvCxnSpPr>
          <p:cNvPr id="17" name="Straight Arrow Connector 16">
            <a:extLst>
              <a:ext uri="{FF2B5EF4-FFF2-40B4-BE49-F238E27FC236}">
                <a16:creationId xmlns:a16="http://schemas.microsoft.com/office/drawing/2014/main" id="{076FF923-2783-474F-B5F0-7CB86F851210}"/>
              </a:ext>
            </a:extLst>
          </p:cNvPr>
          <p:cNvCxnSpPr/>
          <p:nvPr/>
        </p:nvCxnSpPr>
        <p:spPr bwMode="auto">
          <a:xfrm>
            <a:off x="685800" y="2400300"/>
            <a:ext cx="1371600" cy="800100"/>
          </a:xfrm>
          <a:prstGeom prst="straightConnector1">
            <a:avLst/>
          </a:prstGeom>
          <a:noFill/>
          <a:ln w="9525" cap="flat" cmpd="sng" algn="ctr">
            <a:solidFill>
              <a:srgbClr val="000000"/>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9" name="Straight Arrow Connector 18">
            <a:extLst>
              <a:ext uri="{FF2B5EF4-FFF2-40B4-BE49-F238E27FC236}">
                <a16:creationId xmlns:a16="http://schemas.microsoft.com/office/drawing/2014/main" id="{713AA273-73BB-40D0-82A4-8632CFC6846D}"/>
              </a:ext>
            </a:extLst>
          </p:cNvPr>
          <p:cNvCxnSpPr/>
          <p:nvPr/>
        </p:nvCxnSpPr>
        <p:spPr bwMode="auto">
          <a:xfrm>
            <a:off x="7086600" y="2682025"/>
            <a:ext cx="0" cy="2347175"/>
          </a:xfrm>
          <a:prstGeom prst="straightConnector1">
            <a:avLst/>
          </a:prstGeom>
          <a:noFill/>
          <a:ln w="9525" cap="flat" cmpd="sng" algn="ctr">
            <a:solidFill>
              <a:srgbClr val="000000"/>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2" name="TextBox 21">
            <a:extLst>
              <a:ext uri="{FF2B5EF4-FFF2-40B4-BE49-F238E27FC236}">
                <a16:creationId xmlns:a16="http://schemas.microsoft.com/office/drawing/2014/main" id="{EBEF07B5-175C-4D74-8828-C7499BF199E7}"/>
              </a:ext>
            </a:extLst>
          </p:cNvPr>
          <p:cNvSpPr txBox="1"/>
          <p:nvPr/>
        </p:nvSpPr>
        <p:spPr>
          <a:xfrm>
            <a:off x="1828800" y="3083927"/>
            <a:ext cx="3628359" cy="255163"/>
          </a:xfrm>
          <a:prstGeom prst="rect">
            <a:avLst/>
          </a:prstGeom>
          <a:noFill/>
        </p:spPr>
        <p:txBody>
          <a:bodyPr wrap="none" rtlCol="0" anchor="ctr" anchorCtr="0">
            <a:noAutofit/>
          </a:bodyPr>
          <a:lstStyle/>
          <a:p>
            <a:pPr>
              <a:lnSpc>
                <a:spcPct val="100000"/>
              </a:lnSpc>
              <a:spcBef>
                <a:spcPts val="1200"/>
              </a:spcBef>
            </a:pPr>
            <a:r>
              <a:rPr lang="en-US" sz="1400" u="none" dirty="0">
                <a:solidFill>
                  <a:schemeClr val="tx1"/>
                </a:solidFill>
              </a:rPr>
              <a:t>Stories are broken into several tasks </a:t>
            </a:r>
          </a:p>
        </p:txBody>
      </p:sp>
      <p:sp>
        <p:nvSpPr>
          <p:cNvPr id="25" name="TextBox 24">
            <a:extLst>
              <a:ext uri="{FF2B5EF4-FFF2-40B4-BE49-F238E27FC236}">
                <a16:creationId xmlns:a16="http://schemas.microsoft.com/office/drawing/2014/main" id="{9BCC6201-CCAF-48D3-9479-0603E7AF42F7}"/>
              </a:ext>
            </a:extLst>
          </p:cNvPr>
          <p:cNvSpPr txBox="1"/>
          <p:nvPr/>
        </p:nvSpPr>
        <p:spPr>
          <a:xfrm>
            <a:off x="3429000" y="5356829"/>
            <a:ext cx="5714999" cy="342900"/>
          </a:xfrm>
          <a:prstGeom prst="rect">
            <a:avLst/>
          </a:prstGeom>
          <a:noFill/>
        </p:spPr>
        <p:txBody>
          <a:bodyPr wrap="none" rtlCol="0" anchor="ctr" anchorCtr="0">
            <a:noAutofit/>
          </a:bodyPr>
          <a:lstStyle/>
          <a:p>
            <a:pPr>
              <a:lnSpc>
                <a:spcPct val="100000"/>
              </a:lnSpc>
              <a:spcBef>
                <a:spcPts val="1200"/>
              </a:spcBef>
            </a:pPr>
            <a:r>
              <a:rPr lang="en-US" sz="1400" u="none" dirty="0">
                <a:solidFill>
                  <a:schemeClr val="tx1"/>
                </a:solidFill>
              </a:rPr>
              <a:t>Sprint Process, Develop all Stories and sub tasks then test and deploy </a:t>
            </a:r>
          </a:p>
        </p:txBody>
      </p:sp>
    </p:spTree>
    <p:extLst>
      <p:ext uri="{BB962C8B-B14F-4D97-AF65-F5344CB8AC3E}">
        <p14:creationId xmlns:p14="http://schemas.microsoft.com/office/powerpoint/2010/main" val="3841027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7315" name="Rectangle 3"/>
          <p:cNvSpPr>
            <a:spLocks noGrp="1" noChangeArrowheads="1"/>
          </p:cNvSpPr>
          <p:nvPr>
            <p:ph idx="1"/>
          </p:nvPr>
        </p:nvSpPr>
        <p:spPr>
          <a:xfrm>
            <a:off x="228600" y="4945942"/>
            <a:ext cx="6172200" cy="1260536"/>
          </a:xfrm>
        </p:spPr>
        <p:txBody>
          <a:bodyPr>
            <a:normAutofit fontScale="92500" lnSpcReduction="10000"/>
          </a:bodyPr>
          <a:lstStyle/>
          <a:p>
            <a:r>
              <a:rPr lang="en-US" sz="1800" dirty="0"/>
              <a:t>Project creation screen </a:t>
            </a:r>
          </a:p>
          <a:p>
            <a:pPr lvl="1"/>
            <a:r>
              <a:rPr lang="en-US" sz="1400" dirty="0"/>
              <a:t>Notice the DT key – this will be what is used to prefix the project tasks </a:t>
            </a:r>
          </a:p>
          <a:p>
            <a:pPr lvl="1"/>
            <a:r>
              <a:rPr lang="en-US" sz="1400" dirty="0"/>
              <a:t>The Key will be used for tracking in JIRA and GIT </a:t>
            </a:r>
          </a:p>
          <a:p>
            <a:r>
              <a:rPr lang="en-US" sz="1800" dirty="0"/>
              <a:t>Scrum Template </a:t>
            </a:r>
          </a:p>
          <a:p>
            <a:pPr lvl="1"/>
            <a:r>
              <a:rPr lang="en-US" sz="1400" dirty="0"/>
              <a:t>We use agile-scrum methodology in this course </a:t>
            </a:r>
          </a:p>
        </p:txBody>
      </p:sp>
      <p:sp>
        <p:nvSpPr>
          <p:cNvPr id="8" name="Date Placeholder 7"/>
          <p:cNvSpPr>
            <a:spLocks noGrp="1"/>
          </p:cNvSpPr>
          <p:nvPr>
            <p:ph type="dt" sz="half" idx="2"/>
          </p:nvPr>
        </p:nvSpPr>
        <p:spPr/>
        <p:txBody>
          <a:bodyPr/>
          <a:lstStyle/>
          <a:p>
            <a:pPr>
              <a:defRPr/>
            </a:pPr>
            <a:fld id="{7F6A0284-A23B-4ED6-AD2E-616D9B75A392}" type="datetime1">
              <a:rPr lang="en-US" smtClean="0"/>
              <a:t>10/10/2022</a:t>
            </a:fld>
            <a:endParaRPr lang="en-US" dirty="0"/>
          </a:p>
        </p:txBody>
      </p:sp>
      <p:sp>
        <p:nvSpPr>
          <p:cNvPr id="9" name="Footer Placeholder 8"/>
          <p:cNvSpPr>
            <a:spLocks noGrp="1"/>
          </p:cNvSpPr>
          <p:nvPr>
            <p:ph type="ftr" sz="quarter" idx="3"/>
          </p:nvPr>
        </p:nvSpPr>
        <p:spPr/>
        <p:txBody>
          <a:bodyPr/>
          <a:lstStyle/>
          <a:p>
            <a:pPr>
              <a:defRPr/>
            </a:pPr>
            <a:r>
              <a:rPr lang="en-US" dirty="0"/>
              <a:t>Sacramento State - CSC 190</a:t>
            </a:r>
          </a:p>
        </p:txBody>
      </p:sp>
      <p:sp>
        <p:nvSpPr>
          <p:cNvPr id="10" name="Slide Number Placeholder 9"/>
          <p:cNvSpPr>
            <a:spLocks noGrp="1"/>
          </p:cNvSpPr>
          <p:nvPr>
            <p:ph type="sldNum" sz="quarter" idx="4"/>
          </p:nvPr>
        </p:nvSpPr>
        <p:spPr/>
        <p:txBody>
          <a:bodyPr/>
          <a:lstStyle/>
          <a:p>
            <a:pPr>
              <a:defRPr/>
            </a:pPr>
            <a:fld id="{464234AC-D67F-4D2E-BF6A-7C7F50406644}" type="slidenum">
              <a:rPr lang="en-US" smtClean="0"/>
              <a:pPr>
                <a:defRPr/>
              </a:pPr>
              <a:t>9</a:t>
            </a:fld>
            <a:endParaRPr lang="en-US" dirty="0"/>
          </a:p>
        </p:txBody>
      </p:sp>
      <p:sp>
        <p:nvSpPr>
          <p:cNvPr id="11277314" name="Rectangle 2"/>
          <p:cNvSpPr>
            <a:spLocks noGrp="1" noChangeArrowheads="1"/>
          </p:cNvSpPr>
          <p:nvPr>
            <p:ph type="title"/>
          </p:nvPr>
        </p:nvSpPr>
        <p:spPr/>
        <p:txBody>
          <a:bodyPr/>
          <a:lstStyle/>
          <a:p>
            <a:r>
              <a:rPr lang="en-US" dirty="0"/>
              <a:t>JIRA  </a:t>
            </a:r>
            <a:endParaRPr lang="en-US" sz="3000" dirty="0"/>
          </a:p>
        </p:txBody>
      </p:sp>
      <p:sp>
        <p:nvSpPr>
          <p:cNvPr id="11" name="TextBox 10">
            <a:extLst>
              <a:ext uri="{FF2B5EF4-FFF2-40B4-BE49-F238E27FC236}">
                <a16:creationId xmlns:a16="http://schemas.microsoft.com/office/drawing/2014/main" id="{9BDF927F-F5B1-490F-8598-E0DE3780E245}"/>
              </a:ext>
            </a:extLst>
          </p:cNvPr>
          <p:cNvSpPr txBox="1"/>
          <p:nvPr/>
        </p:nvSpPr>
        <p:spPr>
          <a:xfrm>
            <a:off x="342900" y="6286500"/>
            <a:ext cx="1714500" cy="228600"/>
          </a:xfrm>
          <a:prstGeom prst="rect">
            <a:avLst/>
          </a:prstGeom>
          <a:noFill/>
        </p:spPr>
        <p:txBody>
          <a:bodyPr wrap="none" rtlCol="0" anchor="ctr" anchorCtr="0">
            <a:noAutofit/>
          </a:bodyPr>
          <a:lstStyle/>
          <a:p>
            <a:pPr>
              <a:lnSpc>
                <a:spcPct val="100000"/>
              </a:lnSpc>
              <a:spcBef>
                <a:spcPts val="1200"/>
              </a:spcBef>
            </a:pPr>
            <a:r>
              <a:rPr lang="en-US" sz="800" u="none" dirty="0">
                <a:solidFill>
                  <a:schemeClr val="tx1"/>
                </a:solidFill>
              </a:rPr>
              <a:t>Source: </a:t>
            </a:r>
            <a:r>
              <a:rPr lang="pt-BR" sz="800" dirty="0"/>
              <a:t>https://id.atlassian.com/</a:t>
            </a:r>
            <a:endParaRPr lang="en-US" sz="800" u="none" dirty="0">
              <a:solidFill>
                <a:schemeClr val="tx1"/>
              </a:solidFill>
            </a:endParaRPr>
          </a:p>
        </p:txBody>
      </p:sp>
      <p:pic>
        <p:nvPicPr>
          <p:cNvPr id="4" name="Picture 3">
            <a:extLst>
              <a:ext uri="{FF2B5EF4-FFF2-40B4-BE49-F238E27FC236}">
                <a16:creationId xmlns:a16="http://schemas.microsoft.com/office/drawing/2014/main" id="{D3F7CEA7-BEF1-4F6F-86ED-E126644EEA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200" y="1680222"/>
            <a:ext cx="6172200" cy="2957098"/>
          </a:xfrm>
          <a:prstGeom prst="rect">
            <a:avLst/>
          </a:prstGeom>
        </p:spPr>
      </p:pic>
      <p:sp>
        <p:nvSpPr>
          <p:cNvPr id="5" name="Rectangle 4">
            <a:extLst>
              <a:ext uri="{FF2B5EF4-FFF2-40B4-BE49-F238E27FC236}">
                <a16:creationId xmlns:a16="http://schemas.microsoft.com/office/drawing/2014/main" id="{994EEC8A-CC13-42F0-ADF4-9D3C5B15732C}"/>
              </a:ext>
            </a:extLst>
          </p:cNvPr>
          <p:cNvSpPr/>
          <p:nvPr/>
        </p:nvSpPr>
        <p:spPr bwMode="auto">
          <a:xfrm>
            <a:off x="1028700" y="1680222"/>
            <a:ext cx="6743700" cy="315142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
        <p:nvSpPr>
          <p:cNvPr id="14" name="Rectangle 13">
            <a:extLst>
              <a:ext uri="{FF2B5EF4-FFF2-40B4-BE49-F238E27FC236}">
                <a16:creationId xmlns:a16="http://schemas.microsoft.com/office/drawing/2014/main" id="{51A2F07A-5FA2-4B67-A659-4FC9CD2CE711}"/>
              </a:ext>
            </a:extLst>
          </p:cNvPr>
          <p:cNvSpPr/>
          <p:nvPr/>
        </p:nvSpPr>
        <p:spPr bwMode="auto">
          <a:xfrm>
            <a:off x="2400300" y="2868148"/>
            <a:ext cx="1257300" cy="56085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
        <p:nvSpPr>
          <p:cNvPr id="15" name="Rectangle 14">
            <a:extLst>
              <a:ext uri="{FF2B5EF4-FFF2-40B4-BE49-F238E27FC236}">
                <a16:creationId xmlns:a16="http://schemas.microsoft.com/office/drawing/2014/main" id="{218DD428-413F-417E-B948-43ABE5F9FE70}"/>
              </a:ext>
            </a:extLst>
          </p:cNvPr>
          <p:cNvSpPr/>
          <p:nvPr/>
        </p:nvSpPr>
        <p:spPr bwMode="auto">
          <a:xfrm>
            <a:off x="4686300" y="2307296"/>
            <a:ext cx="2286000" cy="77880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1243230315"/>
      </p:ext>
    </p:extLst>
  </p:cSld>
  <p:clrMapOvr>
    <a:masterClrMapping/>
  </p:clrMapOvr>
</p:sld>
</file>

<file path=ppt/theme/theme1.xml><?xml version="1.0" encoding="utf-8"?>
<a:theme xmlns:a="http://schemas.openxmlformats.org/drawingml/2006/main" name="Content Design">
  <a:themeElements>
    <a:clrScheme name="Colors - Content">
      <a:dk1>
        <a:srgbClr val="000000"/>
      </a:dk1>
      <a:lt1>
        <a:srgbClr val="FFFFFF"/>
      </a:lt1>
      <a:dk2>
        <a:srgbClr val="00563C"/>
      </a:dk2>
      <a:lt2>
        <a:srgbClr val="D5B65D"/>
      </a:lt2>
      <a:accent1>
        <a:srgbClr val="2850A0"/>
      </a:accent1>
      <a:accent2>
        <a:srgbClr val="C00000"/>
      </a:accent2>
      <a:accent3>
        <a:srgbClr val="E06000"/>
      </a:accent3>
      <a:accent4>
        <a:srgbClr val="5000A0"/>
      </a:accent4>
      <a:accent5>
        <a:srgbClr val="040404"/>
      </a:accent5>
      <a:accent6>
        <a:srgbClr val="FBFBFB"/>
      </a:accent6>
      <a:hlink>
        <a:srgbClr val="3060A0"/>
      </a:hlink>
      <a:folHlink>
        <a:srgbClr val="3060A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80000"/>
          </a:lnSpc>
          <a:spcBef>
            <a:spcPct val="20000"/>
          </a:spcBef>
          <a:spcAft>
            <a:spcPct val="0"/>
          </a:spcAft>
          <a:buClr>
            <a:srgbClr val="00563F"/>
          </a:buClr>
          <a:buSzTx/>
          <a:buFontTx/>
          <a:buNone/>
          <a:tabLst/>
          <a:defRPr kumimoji="0" sz="3200" b="0" i="0" u="none" strike="noStrike" cap="none" normalizeH="0" baseline="0" dirty="0" err="1" smtClean="0">
            <a:ln>
              <a:noFill/>
            </a:ln>
            <a:solidFill>
              <a:schemeClr val="bg1"/>
            </a:solidFill>
            <a:effectLst/>
            <a:latin typeface="Arial" charset="0"/>
            <a:cs typeface="Arial" charset="0"/>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noFill/>
        <a:ln w="9525"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a:spPr>
      <a:bodyPr/>
      <a:lstStyle/>
    </a:lnDef>
    <a:txDef>
      <a:spPr>
        <a:noFill/>
      </a:spPr>
      <a:bodyPr wrap="square" rtlCol="0" anchor="ctr" anchorCtr="0">
        <a:noAutofit/>
      </a:bodyPr>
      <a:lstStyle>
        <a:defPPr>
          <a:lnSpc>
            <a:spcPct val="100000"/>
          </a:lnSpc>
          <a:spcBef>
            <a:spcPts val="1200"/>
          </a:spcBef>
          <a:defRPr u="none" dirty="0" smtClean="0">
            <a:solidFill>
              <a:schemeClr val="tx1"/>
            </a:solidFill>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00563F"/>
        </a:lt1>
        <a:dk2>
          <a:srgbClr val="000000"/>
        </a:dk2>
        <a:lt2>
          <a:srgbClr val="808080"/>
        </a:lt2>
        <a:accent1>
          <a:srgbClr val="BBE0E3"/>
        </a:accent1>
        <a:accent2>
          <a:srgbClr val="333399"/>
        </a:accent2>
        <a:accent3>
          <a:srgbClr val="AAB4A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808080"/>
        </a:dk1>
        <a:lt1>
          <a:srgbClr val="D2C8A2"/>
        </a:lt1>
        <a:dk2>
          <a:srgbClr val="00563F"/>
        </a:dk2>
        <a:lt2>
          <a:srgbClr val="FFFFFF"/>
        </a:lt2>
        <a:accent1>
          <a:srgbClr val="BBE0E3"/>
        </a:accent1>
        <a:accent2>
          <a:srgbClr val="333399"/>
        </a:accent2>
        <a:accent3>
          <a:srgbClr val="AAB4AF"/>
        </a:accent3>
        <a:accent4>
          <a:srgbClr val="B3AA8A"/>
        </a:accent4>
        <a:accent5>
          <a:srgbClr val="DAEDEF"/>
        </a:accent5>
        <a:accent6>
          <a:srgbClr val="2D2D8A"/>
        </a:accent6>
        <a:hlink>
          <a:srgbClr val="009999"/>
        </a:hlink>
        <a:folHlink>
          <a:srgbClr val="99CC00"/>
        </a:folHlink>
      </a:clrScheme>
      <a:clrMap bg1="dk2" tx1="lt1" bg2="dk1" tx2="lt2" accent1="accent1" accent2="accent2" accent3="accent3" accent4="accent4" accent5="accent5" accent6="accent6" hlink="hlink" folHlink="folHlink"/>
    </a:extraClrScheme>
    <a:extraClrScheme>
      <a:clrScheme name="Default Design 15">
        <a:dk1>
          <a:srgbClr val="D2C8A2"/>
        </a:dk1>
        <a:lt1>
          <a:srgbClr val="F8F8F8"/>
        </a:lt1>
        <a:dk2>
          <a:srgbClr val="FFFFFF"/>
        </a:dk2>
        <a:lt2>
          <a:srgbClr val="808080"/>
        </a:lt2>
        <a:accent1>
          <a:srgbClr val="BBE0E3"/>
        </a:accent1>
        <a:accent2>
          <a:srgbClr val="333399"/>
        </a:accent2>
        <a:accent3>
          <a:srgbClr val="FBFBFB"/>
        </a:accent3>
        <a:accent4>
          <a:srgbClr val="B3AA8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6">
        <a:dk1>
          <a:srgbClr val="D2C8A2"/>
        </a:dk1>
        <a:lt1>
          <a:srgbClr val="F8F8F8"/>
        </a:lt1>
        <a:dk2>
          <a:srgbClr val="BCAD75"/>
        </a:dk2>
        <a:lt2>
          <a:srgbClr val="808080"/>
        </a:lt2>
        <a:accent1>
          <a:srgbClr val="BBE0E3"/>
        </a:accent1>
        <a:accent2>
          <a:srgbClr val="333399"/>
        </a:accent2>
        <a:accent3>
          <a:srgbClr val="FBFBFB"/>
        </a:accent3>
        <a:accent4>
          <a:srgbClr val="B3AA8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1487</Words>
  <Application>Microsoft Office PowerPoint</Application>
  <PresentationFormat>On-screen Show (4:3)</PresentationFormat>
  <Paragraphs>257</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Courier New</vt:lpstr>
      <vt:lpstr>Times New Roman</vt:lpstr>
      <vt:lpstr>Wingdings</vt:lpstr>
      <vt:lpstr>Content Design</vt:lpstr>
      <vt:lpstr>Sprints JIRA</vt:lpstr>
      <vt:lpstr>Agile Methodology </vt:lpstr>
      <vt:lpstr>Agile 12 Principles </vt:lpstr>
      <vt:lpstr>Scrum </vt:lpstr>
      <vt:lpstr>Agile –Scrum Vs Traditional </vt:lpstr>
      <vt:lpstr>Agile – Scrum Components </vt:lpstr>
      <vt:lpstr>Agile-Scrum</vt:lpstr>
      <vt:lpstr>Agile Methodology </vt:lpstr>
      <vt:lpstr>JIRA  </vt:lpstr>
      <vt:lpstr>JIRA </vt:lpstr>
      <vt:lpstr>JIRA </vt:lpstr>
      <vt:lpstr>JIRA  </vt:lpstr>
      <vt:lpstr>JIRA </vt:lpstr>
      <vt:lpstr>JIRA </vt:lpstr>
      <vt:lpstr>JIRA </vt:lpstr>
      <vt:lpstr>JIRA </vt:lpstr>
      <vt:lpstr>JIRA </vt:lpstr>
      <vt:lpstr>JIRA  </vt:lpstr>
      <vt:lpstr>JIRA </vt:lpstr>
      <vt:lpstr>JIRA  </vt:lpstr>
      <vt:lpstr>JIRA  </vt:lpstr>
      <vt:lpstr>JIRA</vt:lpstr>
      <vt:lpstr>JIRA</vt:lpstr>
      <vt:lpstr>JIRA</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
  <cp:revision>1279</cp:revision>
  <dcterms:created xsi:type="dcterms:W3CDTF">2010-01-26T00:37:14Z</dcterms:created>
  <dcterms:modified xsi:type="dcterms:W3CDTF">2022-10-10T14:41:20Z</dcterms:modified>
</cp:coreProperties>
</file>