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D77E-8908-4A2A-A384-B1F37EA9176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05B1D-8BA6-4826-92B2-6F5384F8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8E74-EF3D-49DE-8E14-99962DBAA0ED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4CAC-A0FD-403D-AA8A-DE2232F007C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4F53-6A75-4C19-9822-F4DB24DA070D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6110-DA02-4FCB-9BA9-1EA969025048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E853-D17F-43B2-BA84-976FD111AB9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5885-0C31-480F-9D94-6A6776C857A2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5D6-5F4D-4E3C-86F5-98551965D063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95D-06C4-4E46-971E-F2D99A0CC0D9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AC5-57C9-47B0-9FC9-3B72BE151CC4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C842-3693-4E6B-B509-B9E64CCBA94B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7811-C015-494B-9E30-5E581E6C0D98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1DA4-3A5E-4FB8-A5FA-69036613B5B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F6B9-EF95-480C-A7EC-D77AB61E4317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C8D6-18A9-490E-BEC7-3C3539A4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F05-870E-4FCA-83DD-8FB5396B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7DD6-F9DB-458A-81C6-3E7AB17B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6110-DA02-4FCB-9BA9-1EA969025048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B700-3012-4C0F-8F08-58A49741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984F-3DF5-490D-B7C4-B796AABC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</a:t>
            </a:r>
          </a:p>
          <a:p>
            <a:pPr lvl="1"/>
            <a:r>
              <a:rPr lang="en-US" dirty="0"/>
              <a:t>Name, affiliation</a:t>
            </a:r>
          </a:p>
          <a:p>
            <a:r>
              <a:rPr lang="en-US" dirty="0"/>
              <a:t>Client’s business:</a:t>
            </a:r>
          </a:p>
          <a:p>
            <a:pPr lvl="1"/>
            <a:r>
              <a:rPr lang="en-US" dirty="0"/>
              <a:t>A brief description of client’s business</a:t>
            </a:r>
          </a:p>
          <a:p>
            <a:r>
              <a:rPr lang="en-US" dirty="0"/>
              <a:t>Client’s “problem” to be solved:</a:t>
            </a:r>
          </a:p>
          <a:p>
            <a:pPr lvl="1"/>
            <a:r>
              <a:rPr lang="en-US" dirty="0"/>
              <a:t>A brief description of the problem</a:t>
            </a:r>
          </a:p>
          <a:p>
            <a:r>
              <a:rPr lang="en-US" dirty="0"/>
              <a:t>The proposed the solution:</a:t>
            </a:r>
          </a:p>
          <a:p>
            <a:pPr lvl="1"/>
            <a:r>
              <a:rPr lang="en-US" dirty="0"/>
              <a:t>Explain (at high-level) how the product (created by the team) solves the problem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384-8A56-4A98-8301-5DC33CBC29B8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your team will solve the clients business problem </a:t>
            </a:r>
          </a:p>
          <a:p>
            <a:r>
              <a:rPr lang="en-US" dirty="0"/>
              <a:t>Key solutions</a:t>
            </a:r>
          </a:p>
          <a:p>
            <a:r>
              <a:rPr lang="en-US" dirty="0"/>
              <a:t>What makes your teams solution unique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C550-3E7D-452D-916A-19DD4D5A6FFF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requirements</a:t>
            </a:r>
          </a:p>
          <a:p>
            <a:pPr lvl="1"/>
            <a:r>
              <a:rPr lang="en-US" dirty="0"/>
              <a:t>Password complexity</a:t>
            </a:r>
          </a:p>
          <a:p>
            <a:pPr lvl="1"/>
            <a:r>
              <a:rPr lang="en-US" dirty="0"/>
              <a:t>Hashing requirements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authentication</a:t>
            </a:r>
          </a:p>
          <a:p>
            <a:pPr lvl="1"/>
            <a:r>
              <a:rPr lang="en-US" dirty="0"/>
              <a:t>Username complexity </a:t>
            </a:r>
          </a:p>
          <a:p>
            <a:r>
              <a:rPr lang="en-US" dirty="0"/>
              <a:t>Database requirements</a:t>
            </a:r>
          </a:p>
          <a:p>
            <a:pPr lvl="1"/>
            <a:r>
              <a:rPr lang="en-US" dirty="0"/>
              <a:t>What data is the application storing</a:t>
            </a:r>
          </a:p>
          <a:p>
            <a:pPr lvl="1"/>
            <a:r>
              <a:rPr lang="en-US" dirty="0"/>
              <a:t>Images, passwords, hashes, PII, sales, Inventory, Admins, Users, </a:t>
            </a:r>
            <a:r>
              <a:rPr lang="en-US" dirty="0" err="1"/>
              <a:t>ect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How will items be removed from the database</a:t>
            </a:r>
          </a:p>
          <a:p>
            <a:pPr lvl="1"/>
            <a:r>
              <a:rPr lang="en-US" dirty="0"/>
              <a:t>ERD or other diagrams </a:t>
            </a:r>
          </a:p>
          <a:p>
            <a:r>
              <a:rPr lang="en-US" dirty="0"/>
              <a:t>Be descriptive and detailed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3544-B58A-41F9-9BCD-64D1B13DE903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 – Phase1 UI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your mockup</a:t>
            </a:r>
          </a:p>
          <a:p>
            <a:r>
              <a:rPr lang="en-US" dirty="0"/>
              <a:t>Detailed design</a:t>
            </a:r>
          </a:p>
          <a:p>
            <a:r>
              <a:rPr lang="en-US" dirty="0"/>
              <a:t>Application “Flow”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6814-D3CE-4B3C-97D6-F363AB0AF7B7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Demo – Phase2 Functional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your functional GUI</a:t>
            </a:r>
          </a:p>
          <a:p>
            <a:r>
              <a:rPr lang="en-US" dirty="0"/>
              <a:t>Buttons, links, images do not have to be connected.</a:t>
            </a:r>
          </a:p>
          <a:p>
            <a:r>
              <a:rPr lang="en-US" dirty="0"/>
              <a:t>What your team has developed so far </a:t>
            </a:r>
          </a:p>
          <a:p>
            <a:r>
              <a:rPr lang="en-US" dirty="0"/>
              <a:t>Show your git repository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CEBF-A2F4-41E5-93DC-873C189A5226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Programing language </a:t>
            </a:r>
          </a:p>
          <a:p>
            <a:pPr lvl="1"/>
            <a:r>
              <a:rPr lang="en-US" dirty="0"/>
              <a:t>Interactive Development Environment (IDE)</a:t>
            </a:r>
          </a:p>
          <a:p>
            <a:pPr lvl="1"/>
            <a:r>
              <a:rPr lang="en-US" dirty="0"/>
              <a:t>Software Development Kits (SDK’s) 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Relational/Non relational </a:t>
            </a:r>
          </a:p>
          <a:p>
            <a:r>
              <a:rPr lang="en-US" dirty="0"/>
              <a:t>API’s </a:t>
            </a:r>
          </a:p>
          <a:p>
            <a:pPr lvl="1"/>
            <a:r>
              <a:rPr lang="en-US" dirty="0"/>
              <a:t>Detailed cost estimate and how you came up with it 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AWS, AZURE, Google</a:t>
            </a:r>
          </a:p>
          <a:p>
            <a:pPr lvl="1"/>
            <a:r>
              <a:rPr lang="en-US" dirty="0"/>
              <a:t>Detailed cost estimate and how you came up with it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C99A-0BDB-4AEA-B5A7-F2B407F79C9F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F087-CAE7-435A-B849-58EBDFA933BC}"/>
              </a:ext>
            </a:extLst>
          </p:cNvPr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</p:spTree>
    <p:extLst>
      <p:ext uri="{BB962C8B-B14F-4D97-AF65-F5344CB8AC3E}">
        <p14:creationId xmlns:p14="http://schemas.microsoft.com/office/powerpoint/2010/main" val="244434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JIRA stories created</a:t>
            </a:r>
          </a:p>
          <a:p>
            <a:pPr lvl="1"/>
            <a:r>
              <a:rPr lang="en-US" dirty="0"/>
              <a:t>Name of Story</a:t>
            </a:r>
          </a:p>
          <a:p>
            <a:pPr lvl="1"/>
            <a:r>
              <a:rPr lang="en-US" dirty="0"/>
              <a:t>Number of Child items for the story</a:t>
            </a:r>
          </a:p>
          <a:p>
            <a:pPr lvl="1"/>
            <a:r>
              <a:rPr lang="en-US" dirty="0"/>
              <a:t>Acceptance criteria </a:t>
            </a:r>
          </a:p>
          <a:p>
            <a:r>
              <a:rPr lang="en-US" dirty="0"/>
              <a:t>Estimated project completion </a:t>
            </a:r>
          </a:p>
          <a:p>
            <a:pPr lvl="1"/>
            <a:r>
              <a:rPr lang="en-US" dirty="0"/>
              <a:t>Show your backlog</a:t>
            </a:r>
          </a:p>
          <a:p>
            <a:pPr lvl="1"/>
            <a:r>
              <a:rPr lang="en-US" dirty="0"/>
              <a:t>Show how your backlog items are currently scheduled out</a:t>
            </a:r>
          </a:p>
          <a:p>
            <a:pPr lvl="1"/>
            <a:r>
              <a:rPr lang="en-US" dirty="0"/>
              <a:t>Explain why your stories are scheduled the way they are</a:t>
            </a:r>
          </a:p>
          <a:p>
            <a:pPr lvl="1"/>
            <a:r>
              <a:rPr lang="en-US" dirty="0"/>
              <a:t>How did you determine your story order of completion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B68-DADF-40BE-87C6-E53A6AEE71E7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Client’s feedback (so far)</a:t>
            </a:r>
          </a:p>
          <a:p>
            <a:r>
              <a:rPr lang="en-US" dirty="0"/>
              <a:t>What to do to prepare for CSC-191?</a:t>
            </a:r>
          </a:p>
          <a:p>
            <a:pPr lvl="1"/>
            <a:r>
              <a:rPr lang="en-US" dirty="0"/>
              <a:t>Things to be improved (if any)</a:t>
            </a:r>
          </a:p>
          <a:p>
            <a:pPr lvl="2"/>
            <a:r>
              <a:rPr lang="en-US" dirty="0"/>
              <a:t>Product</a:t>
            </a:r>
          </a:p>
          <a:p>
            <a:pPr lvl="2"/>
            <a:r>
              <a:rPr lang="en-US" dirty="0"/>
              <a:t>Process</a:t>
            </a:r>
          </a:p>
          <a:p>
            <a:r>
              <a:rPr lang="en-US" dirty="0"/>
              <a:t>Any insights/wisdom that your team would like share with the class?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92F9-0371-440B-8E59-1D58E381B829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190 Presentation,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466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</vt:lpstr>
      <vt:lpstr>1. Project Overview</vt:lpstr>
      <vt:lpstr>2. The Solution</vt:lpstr>
      <vt:lpstr>3. Software Requirements</vt:lpstr>
      <vt:lpstr>4. Demo – Phase1 UI Prototypes</vt:lpstr>
      <vt:lpstr>5. Demo – Phase2 Functional Prototypes</vt:lpstr>
      <vt:lpstr>6. Technologies</vt:lpstr>
      <vt:lpstr>7. User Stories</vt:lpstr>
      <vt:lpstr>8. Conclusion</vt:lpstr>
      <vt:lpstr>Q&amp;A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Yang, Jingwei</dc:creator>
  <cp:lastModifiedBy>Kenneth Elliott</cp:lastModifiedBy>
  <cp:revision>22</cp:revision>
  <dcterms:created xsi:type="dcterms:W3CDTF">2019-11-13T07:49:07Z</dcterms:created>
  <dcterms:modified xsi:type="dcterms:W3CDTF">2022-04-11T22:45:40Z</dcterms:modified>
</cp:coreProperties>
</file>