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Dosis"/>
      <p:regular r:id="rId19"/>
      <p:bold r:id="rId20"/>
    </p:embeddedFont>
    <p:embeddedFont>
      <p:font typeface="Quattrocento"/>
      <p:regular r:id="rId21"/>
      <p:bold r:id="rId22"/>
    </p:embeddedFont>
    <p:embeddedFont>
      <p:font typeface="Cinzel"/>
      <p:regular r:id="rId23"/>
      <p:bold r:id="rId24"/>
    </p:embeddedFont>
    <p:embeddedFont>
      <p:font typeface="Space Grotesk Medium"/>
      <p:regular r:id="rId25"/>
      <p:bold r:id="rId26"/>
    </p:embeddedFont>
    <p:embeddedFont>
      <p:font typeface="Space Grotesk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Dosis-bold.fntdata"/><Relationship Id="rId22" Type="http://schemas.openxmlformats.org/officeDocument/2006/relationships/font" Target="fonts/Quattrocento-bold.fntdata"/><Relationship Id="rId21" Type="http://schemas.openxmlformats.org/officeDocument/2006/relationships/font" Target="fonts/Quattrocento-regular.fntdata"/><Relationship Id="rId24" Type="http://schemas.openxmlformats.org/officeDocument/2006/relationships/font" Target="fonts/Cinzel-bold.fntdata"/><Relationship Id="rId23" Type="http://schemas.openxmlformats.org/officeDocument/2006/relationships/font" Target="fonts/Cinzel-regular.fntdata"/><Relationship Id="rId26" Type="http://schemas.openxmlformats.org/officeDocument/2006/relationships/font" Target="fonts/SpaceGroteskMedium-bold.fntdata"/><Relationship Id="rId25" Type="http://schemas.openxmlformats.org/officeDocument/2006/relationships/font" Target="fonts/SpaceGroteskMedium-regular.fntdata"/><Relationship Id="rId28" Type="http://schemas.openxmlformats.org/officeDocument/2006/relationships/font" Target="fonts/SpaceGrotesk-bold.fntdata"/><Relationship Id="rId27" Type="http://schemas.openxmlformats.org/officeDocument/2006/relationships/font" Target="fonts/SpaceGrotesk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Dosis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6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g111aa7c6b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8" name="Google Shape;3638;g111aa7c6b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2" name="Shape 3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3" name="Google Shape;3743;g1a47e3102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4" name="Google Shape;3744;g1a47e3102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9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1a47e3102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1a47e3102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6" name="Shape 3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7" name="Google Shape;3757;g1a47e31028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8" name="Google Shape;3758;g1a47e31028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2" name="Shape 3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3" name="Google Shape;3763;g1a439573f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4" name="Google Shape;3764;g1a439573f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g17ff4346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2" name="Google Shape;3772;g17ff4346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1" name="Shape 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" name="Google Shape;3692;g1a5fd86ba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3" name="Google Shape;3693;g1a5fd86ba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g1a5fd86ba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9" name="Google Shape;3699;g1a5fd86ba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3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g1a5fd86ba7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5" name="Google Shape;3705;g1a5fd86ba7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9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g1a5fd86ba7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1" name="Google Shape;3711;g1a5fd86ba7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5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1a63bdded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7" name="Google Shape;3717;g1a63bdded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task Distribution, it was a little challenging as many of us in the group had different </a:t>
            </a:r>
            <a:r>
              <a:rPr lang="en"/>
              <a:t>availability</a:t>
            </a:r>
            <a:r>
              <a:rPr lang="en"/>
              <a:t> and creating a meeting to go over project and </a:t>
            </a:r>
            <a:r>
              <a:rPr lang="en"/>
              <a:t>discussing which parts everyone would work on,</a:t>
            </a:r>
            <a:r>
              <a:rPr lang="en"/>
              <a:t> was very limited. However, some of our group member found it a little easier to collaborate with other and would take on parts that require more of a collaboration. For parts that seemed like they </a:t>
            </a:r>
            <a:r>
              <a:rPr lang="en"/>
              <a:t>could</a:t>
            </a:r>
            <a:r>
              <a:rPr lang="en"/>
              <a:t> be worked on individually, those would be distributed to groups </a:t>
            </a:r>
            <a:r>
              <a:rPr lang="en"/>
              <a:t>members</a:t>
            </a:r>
            <a:r>
              <a:rPr lang="en"/>
              <a:t> who had busy schedules to </a:t>
            </a:r>
            <a:r>
              <a:rPr lang="en"/>
              <a:t>collaborate</a:t>
            </a:r>
            <a:r>
              <a:rPr lang="en"/>
              <a:t>. A few instances we would reach out to other and have small forms of collaborations, when needed. For the organization portion of </a:t>
            </a:r>
            <a:r>
              <a:rPr lang="en"/>
              <a:t>all</a:t>
            </a:r>
            <a:r>
              <a:rPr lang="en"/>
              <a:t> our projects, </a:t>
            </a:r>
            <a:r>
              <a:rPr lang="en"/>
              <a:t>all</a:t>
            </a:r>
            <a:r>
              <a:rPr lang="en"/>
              <a:t> parts and task of projects were done in google collab. Each part of the project was stored in our table of context along with each subtask we did.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2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g1a667e38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4" name="Google Shape;3724;g1a667e38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8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g1a47e3102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0" name="Google Shape;3730;g1a47e3102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5" name="Shape 3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6" name="Google Shape;3736;g1a47e3102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7" name="Google Shape;3737;g1a47e3102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93880" y="914866"/>
            <a:ext cx="823936" cy="823879"/>
          </a:xfrm>
          <a:custGeom>
            <a:rect b="b" l="l" r="r" t="t"/>
            <a:pathLst>
              <a:path extrusionOk="0" h="14461" w="14462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7336" y="2762105"/>
            <a:ext cx="849376" cy="851911"/>
          </a:xfrm>
          <a:custGeom>
            <a:rect b="b" l="l" r="r" t="t"/>
            <a:pathLst>
              <a:path extrusionOk="0" h="6049" w="6031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28114" y="1582609"/>
            <a:ext cx="912329" cy="912329"/>
          </a:xfrm>
          <a:custGeom>
            <a:rect b="b" l="l" r="r" t="t"/>
            <a:pathLst>
              <a:path extrusionOk="0" h="6478" w="6478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5777" y="2890545"/>
            <a:ext cx="592493" cy="595169"/>
          </a:xfrm>
          <a:custGeom>
            <a:rect b="b" l="l" r="r" t="t"/>
            <a:pathLst>
              <a:path extrusionOk="0" h="4226" w="4207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071" y="2397768"/>
            <a:ext cx="2676" cy="91824"/>
          </a:xfrm>
          <a:custGeom>
            <a:rect b="b" l="l" r="r" t="t"/>
            <a:pathLst>
              <a:path extrusionOk="0" h="652" w="19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11606" y="2395092"/>
            <a:ext cx="2817" cy="97176"/>
          </a:xfrm>
          <a:custGeom>
            <a:rect b="b" l="l" r="r" t="t"/>
            <a:pathLst>
              <a:path extrusionOk="0" h="690" w="2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114282" y="2392557"/>
            <a:ext cx="2676" cy="102387"/>
          </a:xfrm>
          <a:custGeom>
            <a:rect b="b" l="l" r="r" t="t"/>
            <a:pathLst>
              <a:path extrusionOk="0" h="727" w="19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16817" y="2387346"/>
            <a:ext cx="2817" cy="110133"/>
          </a:xfrm>
          <a:custGeom>
            <a:rect b="b" l="l" r="r" t="t"/>
            <a:pathLst>
              <a:path extrusionOk="0" h="782" w="2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19493" y="2384671"/>
            <a:ext cx="2817" cy="118020"/>
          </a:xfrm>
          <a:custGeom>
            <a:rect b="b" l="l" r="r" t="t"/>
            <a:pathLst>
              <a:path extrusionOk="0" h="838" w="2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7379" y="2379460"/>
            <a:ext cx="2676" cy="128582"/>
          </a:xfrm>
          <a:custGeom>
            <a:rect b="b" l="l" r="r" t="t"/>
            <a:pathLst>
              <a:path extrusionOk="0" h="913" w="19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29914" y="2376784"/>
            <a:ext cx="2817" cy="133793"/>
          </a:xfrm>
          <a:custGeom>
            <a:rect b="b" l="l" r="r" t="t"/>
            <a:pathLst>
              <a:path extrusionOk="0" h="950" w="2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590" y="2374249"/>
            <a:ext cx="2817" cy="139004"/>
          </a:xfrm>
          <a:custGeom>
            <a:rect b="b" l="l" r="r" t="t"/>
            <a:pathLst>
              <a:path extrusionOk="0" h="987" w="2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5266" y="2368897"/>
            <a:ext cx="2676" cy="147032"/>
          </a:xfrm>
          <a:custGeom>
            <a:rect b="b" l="l" r="r" t="t"/>
            <a:pathLst>
              <a:path extrusionOk="0" h="1044" w="19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7801" y="2366362"/>
            <a:ext cx="2817" cy="154778"/>
          </a:xfrm>
          <a:custGeom>
            <a:rect b="b" l="l" r="r" t="t"/>
            <a:pathLst>
              <a:path extrusionOk="0" h="1099" w="2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40477" y="2363686"/>
            <a:ext cx="5352" cy="159989"/>
          </a:xfrm>
          <a:custGeom>
            <a:rect b="b" l="l" r="r" t="t"/>
            <a:pathLst>
              <a:path extrusionOk="0" h="1136" w="38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145688" y="2361151"/>
            <a:ext cx="2817" cy="165199"/>
          </a:xfrm>
          <a:custGeom>
            <a:rect b="b" l="l" r="r" t="t"/>
            <a:pathLst>
              <a:path extrusionOk="0" h="1173" w="2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148364" y="2358475"/>
            <a:ext cx="2676" cy="170551"/>
          </a:xfrm>
          <a:custGeom>
            <a:rect b="b" l="l" r="r" t="t"/>
            <a:pathLst>
              <a:path extrusionOk="0" h="1211" w="19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50899" y="2355800"/>
            <a:ext cx="2817" cy="175762"/>
          </a:xfrm>
          <a:custGeom>
            <a:rect b="b" l="l" r="r" t="t"/>
            <a:pathLst>
              <a:path extrusionOk="0" h="1248" w="2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153574" y="2350589"/>
            <a:ext cx="2817" cy="183649"/>
          </a:xfrm>
          <a:custGeom>
            <a:rect b="b" l="l" r="r" t="t"/>
            <a:pathLst>
              <a:path extrusionOk="0" h="1304" w="2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156250" y="2347913"/>
            <a:ext cx="2676" cy="191536"/>
          </a:xfrm>
          <a:custGeom>
            <a:rect b="b" l="l" r="r" t="t"/>
            <a:pathLst>
              <a:path extrusionOk="0" h="1360" w="19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58785" y="2345378"/>
            <a:ext cx="5352" cy="196746"/>
          </a:xfrm>
          <a:custGeom>
            <a:rect b="b" l="l" r="r" t="t"/>
            <a:pathLst>
              <a:path extrusionOk="0" h="1397" w="38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163996" y="2342702"/>
            <a:ext cx="2817" cy="201957"/>
          </a:xfrm>
          <a:custGeom>
            <a:rect b="b" l="l" r="r" t="t"/>
            <a:pathLst>
              <a:path extrusionOk="0" h="1434" w="2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66672" y="2340167"/>
            <a:ext cx="2817" cy="207168"/>
          </a:xfrm>
          <a:custGeom>
            <a:rect b="b" l="l" r="r" t="t"/>
            <a:pathLst>
              <a:path extrusionOk="0" h="1471" w="2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69348" y="2337491"/>
            <a:ext cx="2676" cy="212379"/>
          </a:xfrm>
          <a:custGeom>
            <a:rect b="b" l="l" r="r" t="t"/>
            <a:pathLst>
              <a:path extrusionOk="0" h="1508" w="19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171883" y="2332280"/>
            <a:ext cx="2817" cy="220266"/>
          </a:xfrm>
          <a:custGeom>
            <a:rect b="b" l="l" r="r" t="t"/>
            <a:pathLst>
              <a:path extrusionOk="0" h="1564" w="2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74559" y="2329605"/>
            <a:ext cx="2676" cy="228153"/>
          </a:xfrm>
          <a:custGeom>
            <a:rect b="b" l="l" r="r" t="t"/>
            <a:pathLst>
              <a:path extrusionOk="0" h="1620" w="19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82445" y="2324394"/>
            <a:ext cx="2676" cy="238715"/>
          </a:xfrm>
          <a:custGeom>
            <a:rect b="b" l="l" r="r" t="t"/>
            <a:pathLst>
              <a:path extrusionOk="0" h="1695" w="19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184980" y="2321718"/>
            <a:ext cx="2817" cy="243926"/>
          </a:xfrm>
          <a:custGeom>
            <a:rect b="b" l="l" r="r" t="t"/>
            <a:pathLst>
              <a:path extrusionOk="0" h="1732" w="2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187656" y="2319183"/>
            <a:ext cx="2676" cy="249137"/>
          </a:xfrm>
          <a:custGeom>
            <a:rect b="b" l="l" r="r" t="t"/>
            <a:pathLst>
              <a:path extrusionOk="0" h="1769" w="19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90332" y="2313972"/>
            <a:ext cx="2676" cy="256883"/>
          </a:xfrm>
          <a:custGeom>
            <a:rect b="b" l="l" r="r" t="t"/>
            <a:pathLst>
              <a:path extrusionOk="0" h="1824" w="19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192867" y="2311296"/>
            <a:ext cx="2817" cy="264911"/>
          </a:xfrm>
          <a:custGeom>
            <a:rect b="b" l="l" r="r" t="t"/>
            <a:pathLst>
              <a:path extrusionOk="0" h="1881" w="2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195543" y="2308620"/>
            <a:ext cx="5352" cy="270122"/>
          </a:xfrm>
          <a:custGeom>
            <a:rect b="b" l="l" r="r" t="t"/>
            <a:pathLst>
              <a:path extrusionOk="0" h="1918" w="38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00754" y="2306085"/>
            <a:ext cx="2817" cy="275332"/>
          </a:xfrm>
          <a:custGeom>
            <a:rect b="b" l="l" r="r" t="t"/>
            <a:pathLst>
              <a:path extrusionOk="0" h="1955" w="2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03430" y="2303410"/>
            <a:ext cx="2676" cy="280543"/>
          </a:xfrm>
          <a:custGeom>
            <a:rect b="b" l="l" r="r" t="t"/>
            <a:pathLst>
              <a:path extrusionOk="0" h="1992" w="19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205965" y="2300734"/>
            <a:ext cx="2817" cy="285895"/>
          </a:xfrm>
          <a:custGeom>
            <a:rect b="b" l="l" r="r" t="t"/>
            <a:pathLst>
              <a:path extrusionOk="0" h="2030" w="2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208640" y="2295523"/>
            <a:ext cx="2676" cy="293782"/>
          </a:xfrm>
          <a:custGeom>
            <a:rect b="b" l="l" r="r" t="t"/>
            <a:pathLst>
              <a:path extrusionOk="0" h="2086" w="19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211175" y="2292988"/>
            <a:ext cx="2817" cy="301528"/>
          </a:xfrm>
          <a:custGeom>
            <a:rect b="b" l="l" r="r" t="t"/>
            <a:pathLst>
              <a:path extrusionOk="0" h="2141" w="2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219062" y="2287636"/>
            <a:ext cx="2817" cy="312090"/>
          </a:xfrm>
          <a:custGeom>
            <a:rect b="b" l="l" r="r" t="t"/>
            <a:pathLst>
              <a:path extrusionOk="0" h="2216" w="2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221738" y="2285101"/>
            <a:ext cx="2676" cy="317301"/>
          </a:xfrm>
          <a:custGeom>
            <a:rect b="b" l="l" r="r" t="t"/>
            <a:pathLst>
              <a:path extrusionOk="0" h="2253" w="19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224273" y="2282425"/>
            <a:ext cx="2817" cy="322512"/>
          </a:xfrm>
          <a:custGeom>
            <a:rect b="b" l="l" r="r" t="t"/>
            <a:pathLst>
              <a:path extrusionOk="0" h="2290" w="2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226949" y="2279890"/>
            <a:ext cx="2817" cy="327723"/>
          </a:xfrm>
          <a:custGeom>
            <a:rect b="b" l="l" r="r" t="t"/>
            <a:pathLst>
              <a:path extrusionOk="0" h="2327" w="2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229625" y="2282425"/>
            <a:ext cx="2676" cy="322512"/>
          </a:xfrm>
          <a:custGeom>
            <a:rect b="b" l="l" r="r" t="t"/>
            <a:pathLst>
              <a:path extrusionOk="0" h="2290" w="19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32160" y="2285101"/>
            <a:ext cx="5352" cy="317301"/>
          </a:xfrm>
          <a:custGeom>
            <a:rect b="b" l="l" r="r" t="t"/>
            <a:pathLst>
              <a:path extrusionOk="0" h="2253" w="38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237511" y="2287636"/>
            <a:ext cx="2676" cy="312090"/>
          </a:xfrm>
          <a:custGeom>
            <a:rect b="b" l="l" r="r" t="t"/>
            <a:pathLst>
              <a:path extrusionOk="0" h="2216" w="19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240046" y="2290312"/>
            <a:ext cx="2817" cy="306739"/>
          </a:xfrm>
          <a:custGeom>
            <a:rect b="b" l="l" r="r" t="t"/>
            <a:pathLst>
              <a:path extrusionOk="0" h="2178" w="2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245257" y="2295523"/>
            <a:ext cx="2817" cy="293782"/>
          </a:xfrm>
          <a:custGeom>
            <a:rect b="b" l="l" r="r" t="t"/>
            <a:pathLst>
              <a:path extrusionOk="0" h="2086" w="2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53144" y="2303410"/>
            <a:ext cx="2817" cy="280543"/>
          </a:xfrm>
          <a:custGeom>
            <a:rect b="b" l="l" r="r" t="t"/>
            <a:pathLst>
              <a:path extrusionOk="0" h="1992" w="2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55820" y="2306085"/>
            <a:ext cx="2676" cy="275332"/>
          </a:xfrm>
          <a:custGeom>
            <a:rect b="b" l="l" r="r" t="t"/>
            <a:pathLst>
              <a:path extrusionOk="0" h="1955" w="19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258355" y="2308620"/>
            <a:ext cx="2817" cy="270122"/>
          </a:xfrm>
          <a:custGeom>
            <a:rect b="b" l="l" r="r" t="t"/>
            <a:pathLst>
              <a:path extrusionOk="0" h="1918" w="2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261031" y="2311296"/>
            <a:ext cx="2817" cy="264911"/>
          </a:xfrm>
          <a:custGeom>
            <a:rect b="b" l="l" r="r" t="t"/>
            <a:pathLst>
              <a:path extrusionOk="0" h="1881" w="2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263706" y="2313972"/>
            <a:ext cx="2676" cy="256883"/>
          </a:xfrm>
          <a:custGeom>
            <a:rect b="b" l="l" r="r" t="t"/>
            <a:pathLst>
              <a:path extrusionOk="0" h="1824" w="19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266241" y="2319183"/>
            <a:ext cx="5352" cy="249137"/>
          </a:xfrm>
          <a:custGeom>
            <a:rect b="b" l="l" r="r" t="t"/>
            <a:pathLst>
              <a:path extrusionOk="0" h="1769" w="38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71452" y="2321718"/>
            <a:ext cx="2817" cy="243926"/>
          </a:xfrm>
          <a:custGeom>
            <a:rect b="b" l="l" r="r" t="t"/>
            <a:pathLst>
              <a:path extrusionOk="0" h="1732" w="2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274128" y="2324394"/>
            <a:ext cx="2817" cy="238715"/>
          </a:xfrm>
          <a:custGeom>
            <a:rect b="b" l="l" r="r" t="t"/>
            <a:pathLst>
              <a:path extrusionOk="0" h="1695" w="2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76804" y="2327070"/>
            <a:ext cx="2676" cy="233364"/>
          </a:xfrm>
          <a:custGeom>
            <a:rect b="b" l="l" r="r" t="t"/>
            <a:pathLst>
              <a:path extrusionOk="0" h="1657" w="19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279339" y="2329605"/>
            <a:ext cx="2817" cy="228153"/>
          </a:xfrm>
          <a:custGeom>
            <a:rect b="b" l="l" r="r" t="t"/>
            <a:pathLst>
              <a:path extrusionOk="0" h="1620" w="2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284550" y="2337491"/>
            <a:ext cx="5493" cy="212379"/>
          </a:xfrm>
          <a:custGeom>
            <a:rect b="b" l="l" r="r" t="t"/>
            <a:pathLst>
              <a:path extrusionOk="0" h="1508" w="39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289902" y="2340167"/>
            <a:ext cx="2676" cy="207168"/>
          </a:xfrm>
          <a:custGeom>
            <a:rect b="b" l="l" r="r" t="t"/>
            <a:pathLst>
              <a:path extrusionOk="0" h="1471" w="19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292437" y="2342702"/>
            <a:ext cx="2817" cy="201957"/>
          </a:xfrm>
          <a:custGeom>
            <a:rect b="b" l="l" r="r" t="t"/>
            <a:pathLst>
              <a:path extrusionOk="0" h="1434" w="2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295112" y="2345378"/>
            <a:ext cx="2817" cy="196746"/>
          </a:xfrm>
          <a:custGeom>
            <a:rect b="b" l="l" r="r" t="t"/>
            <a:pathLst>
              <a:path extrusionOk="0" h="1397" w="2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297788" y="2347913"/>
            <a:ext cx="2676" cy="191536"/>
          </a:xfrm>
          <a:custGeom>
            <a:rect b="b" l="l" r="r" t="t"/>
            <a:pathLst>
              <a:path extrusionOk="0" h="1360" w="19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300323" y="2350589"/>
            <a:ext cx="2817" cy="183649"/>
          </a:xfrm>
          <a:custGeom>
            <a:rect b="b" l="l" r="r" t="t"/>
            <a:pathLst>
              <a:path extrusionOk="0" h="1304" w="2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302999" y="2355800"/>
            <a:ext cx="5352" cy="175762"/>
          </a:xfrm>
          <a:custGeom>
            <a:rect b="b" l="l" r="r" t="t"/>
            <a:pathLst>
              <a:path extrusionOk="0" h="1248" w="38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308210" y="2358475"/>
            <a:ext cx="2817" cy="170551"/>
          </a:xfrm>
          <a:custGeom>
            <a:rect b="b" l="l" r="r" t="t"/>
            <a:pathLst>
              <a:path extrusionOk="0" h="1211" w="2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10886" y="2361151"/>
            <a:ext cx="2676" cy="165199"/>
          </a:xfrm>
          <a:custGeom>
            <a:rect b="b" l="l" r="r" t="t"/>
            <a:pathLst>
              <a:path extrusionOk="0" h="1173" w="19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7313421" y="2363686"/>
            <a:ext cx="2817" cy="159989"/>
          </a:xfrm>
          <a:custGeom>
            <a:rect b="b" l="l" r="r" t="t"/>
            <a:pathLst>
              <a:path extrusionOk="0" h="1136" w="2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7316097" y="2366362"/>
            <a:ext cx="2676" cy="154778"/>
          </a:xfrm>
          <a:custGeom>
            <a:rect b="b" l="l" r="r" t="t"/>
            <a:pathLst>
              <a:path extrusionOk="0" h="1099" w="19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318632" y="2368897"/>
            <a:ext cx="2817" cy="147032"/>
          </a:xfrm>
          <a:custGeom>
            <a:rect b="b" l="l" r="r" t="t"/>
            <a:pathLst>
              <a:path extrusionOk="0" h="1044" w="2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321308" y="2374249"/>
            <a:ext cx="5352" cy="139004"/>
          </a:xfrm>
          <a:custGeom>
            <a:rect b="b" l="l" r="r" t="t"/>
            <a:pathLst>
              <a:path extrusionOk="0" h="987" w="38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326518" y="2376784"/>
            <a:ext cx="2817" cy="133793"/>
          </a:xfrm>
          <a:custGeom>
            <a:rect b="b" l="l" r="r" t="t"/>
            <a:pathLst>
              <a:path extrusionOk="0" h="950" w="2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329194" y="2379460"/>
            <a:ext cx="2676" cy="128582"/>
          </a:xfrm>
          <a:custGeom>
            <a:rect b="b" l="l" r="r" t="t"/>
            <a:pathLst>
              <a:path extrusionOk="0" h="913" w="19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331729" y="2381995"/>
            <a:ext cx="2817" cy="123371"/>
          </a:xfrm>
          <a:custGeom>
            <a:rect b="b" l="l" r="r" t="t"/>
            <a:pathLst>
              <a:path extrusionOk="0" h="876" w="2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334405" y="2384671"/>
            <a:ext cx="2817" cy="118020"/>
          </a:xfrm>
          <a:custGeom>
            <a:rect b="b" l="l" r="r" t="t"/>
            <a:pathLst>
              <a:path extrusionOk="0" h="838" w="2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337081" y="2387346"/>
            <a:ext cx="2676" cy="110133"/>
          </a:xfrm>
          <a:custGeom>
            <a:rect b="b" l="l" r="r" t="t"/>
            <a:pathLst>
              <a:path extrusionOk="0" h="782" w="19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339616" y="2392557"/>
            <a:ext cx="5493" cy="102387"/>
          </a:xfrm>
          <a:custGeom>
            <a:rect b="b" l="l" r="r" t="t"/>
            <a:pathLst>
              <a:path extrusionOk="0" h="727" w="39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344968" y="2395092"/>
            <a:ext cx="2676" cy="97176"/>
          </a:xfrm>
          <a:custGeom>
            <a:rect b="b" l="l" r="r" t="t"/>
            <a:pathLst>
              <a:path extrusionOk="0" h="690" w="19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47503" y="2397768"/>
            <a:ext cx="2817" cy="91824"/>
          </a:xfrm>
          <a:custGeom>
            <a:rect b="b" l="l" r="r" t="t"/>
            <a:pathLst>
              <a:path extrusionOk="0" h="652" w="2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350178" y="2400444"/>
            <a:ext cx="2676" cy="86614"/>
          </a:xfrm>
          <a:custGeom>
            <a:rect b="b" l="l" r="r" t="t"/>
            <a:pathLst>
              <a:path extrusionOk="0" h="615" w="19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352713" y="2402979"/>
            <a:ext cx="2817" cy="81403"/>
          </a:xfrm>
          <a:custGeom>
            <a:rect b="b" l="l" r="r" t="t"/>
            <a:pathLst>
              <a:path extrusionOk="0" h="578" w="2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355389" y="2405655"/>
            <a:ext cx="2817" cy="73516"/>
          </a:xfrm>
          <a:custGeom>
            <a:rect b="b" l="l" r="r" t="t"/>
            <a:pathLst>
              <a:path extrusionOk="0" h="522" w="2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358065" y="2410866"/>
            <a:ext cx="5352" cy="65629"/>
          </a:xfrm>
          <a:custGeom>
            <a:rect b="b" l="l" r="r" t="t"/>
            <a:pathLst>
              <a:path extrusionOk="0" h="466" w="38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363276" y="2413541"/>
            <a:ext cx="2676" cy="60418"/>
          </a:xfrm>
          <a:custGeom>
            <a:rect b="b" l="l" r="r" t="t"/>
            <a:pathLst>
              <a:path extrusionOk="0" h="429" w="19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365811" y="2416076"/>
            <a:ext cx="2817" cy="55207"/>
          </a:xfrm>
          <a:custGeom>
            <a:rect b="b" l="l" r="r" t="t"/>
            <a:pathLst>
              <a:path extrusionOk="0" h="392" w="2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368487" y="2418752"/>
            <a:ext cx="2817" cy="49996"/>
          </a:xfrm>
          <a:custGeom>
            <a:rect b="b" l="l" r="r" t="t"/>
            <a:pathLst>
              <a:path extrusionOk="0" h="355" w="2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71163" y="2421428"/>
            <a:ext cx="2676" cy="44645"/>
          </a:xfrm>
          <a:custGeom>
            <a:rect b="b" l="l" r="r" t="t"/>
            <a:pathLst>
              <a:path extrusionOk="0" h="317" w="19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373698" y="2423963"/>
            <a:ext cx="2817" cy="36899"/>
          </a:xfrm>
          <a:custGeom>
            <a:rect b="b" l="l" r="r" t="t"/>
            <a:pathLst>
              <a:path extrusionOk="0" h="262" w="2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376374" y="2429174"/>
            <a:ext cx="5352" cy="29012"/>
          </a:xfrm>
          <a:custGeom>
            <a:rect b="b" l="l" r="r" t="t"/>
            <a:pathLst>
              <a:path extrusionOk="0" h="206" w="38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381584" y="2431850"/>
            <a:ext cx="2817" cy="23801"/>
          </a:xfrm>
          <a:custGeom>
            <a:rect b="b" l="l" r="r" t="t"/>
            <a:pathLst>
              <a:path extrusionOk="0" h="169" w="2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84260" y="2434526"/>
            <a:ext cx="2676" cy="18449"/>
          </a:xfrm>
          <a:custGeom>
            <a:rect b="b" l="l" r="r" t="t"/>
            <a:pathLst>
              <a:path extrusionOk="0" h="131" w="19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386795" y="2437061"/>
            <a:ext cx="2817" cy="13238"/>
          </a:xfrm>
          <a:custGeom>
            <a:rect b="b" l="l" r="r" t="t"/>
            <a:pathLst>
              <a:path extrusionOk="0" h="94" w="2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11"/>
          <p:cNvGrpSpPr/>
          <p:nvPr/>
        </p:nvGrpSpPr>
        <p:grpSpPr>
          <a:xfrm flipH="1">
            <a:off x="-275840" y="688309"/>
            <a:ext cx="4030417" cy="3337154"/>
            <a:chOff x="3573297" y="232872"/>
            <a:chExt cx="5470164" cy="4529254"/>
          </a:xfrm>
        </p:grpSpPr>
        <p:sp>
          <p:nvSpPr>
            <p:cNvPr id="1012" name="Google Shape;1012;p11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11"/>
          <p:cNvGrpSpPr/>
          <p:nvPr/>
        </p:nvGrpSpPr>
        <p:grpSpPr>
          <a:xfrm flipH="1">
            <a:off x="-162540" y="-610701"/>
            <a:ext cx="2872292" cy="2378232"/>
            <a:chOff x="2210400" y="2558550"/>
            <a:chExt cx="971025" cy="804000"/>
          </a:xfrm>
        </p:grpSpPr>
        <p:sp>
          <p:nvSpPr>
            <p:cNvPr id="1021" name="Google Shape;1021;p11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11"/>
          <p:cNvSpPr/>
          <p:nvPr/>
        </p:nvSpPr>
        <p:spPr>
          <a:xfrm flipH="1">
            <a:off x="-59962" y="2804859"/>
            <a:ext cx="1284330" cy="1284330"/>
          </a:xfrm>
          <a:custGeom>
            <a:rect b="b" l="l" r="r" t="t"/>
            <a:pathLst>
              <a:path extrusionOk="0" h="12377" w="12377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0" name="Google Shape;1030;p11"/>
          <p:cNvGrpSpPr/>
          <p:nvPr/>
        </p:nvGrpSpPr>
        <p:grpSpPr>
          <a:xfrm>
            <a:off x="5984694" y="-558274"/>
            <a:ext cx="3525470" cy="2917646"/>
            <a:chOff x="5440750" y="1669400"/>
            <a:chExt cx="971525" cy="804025"/>
          </a:xfrm>
        </p:grpSpPr>
        <p:sp>
          <p:nvSpPr>
            <p:cNvPr id="1031" name="Google Shape;1031;p11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6140976" y="230127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6135401" y="2295919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6163776" y="2324294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11"/>
          <p:cNvGrpSpPr/>
          <p:nvPr/>
        </p:nvGrpSpPr>
        <p:grpSpPr>
          <a:xfrm rot="10800000">
            <a:off x="6888722" y="2718139"/>
            <a:ext cx="2872292" cy="2378232"/>
            <a:chOff x="2210400" y="2558550"/>
            <a:chExt cx="971025" cy="804000"/>
          </a:xfrm>
        </p:grpSpPr>
        <p:sp>
          <p:nvSpPr>
            <p:cNvPr id="1043" name="Google Shape;1043;p11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1" name="Google Shape;1051;p11"/>
          <p:cNvSpPr/>
          <p:nvPr/>
        </p:nvSpPr>
        <p:spPr>
          <a:xfrm rot="10800000">
            <a:off x="6793483" y="3087230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1"/>
          <p:cNvSpPr txBox="1"/>
          <p:nvPr>
            <p:ph hasCustomPrompt="1" type="title"/>
          </p:nvPr>
        </p:nvSpPr>
        <p:spPr>
          <a:xfrm>
            <a:off x="1750325" y="1478650"/>
            <a:ext cx="5848500" cy="1612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3" name="Google Shape;1053;p11"/>
          <p:cNvSpPr txBox="1"/>
          <p:nvPr>
            <p:ph idx="1" type="body"/>
          </p:nvPr>
        </p:nvSpPr>
        <p:spPr>
          <a:xfrm>
            <a:off x="1751539" y="3243000"/>
            <a:ext cx="5848500" cy="4911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 sz="1600"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3"/>
          <p:cNvSpPr txBox="1"/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7" name="Google Shape;1057;p13"/>
          <p:cNvSpPr txBox="1"/>
          <p:nvPr>
            <p:ph hasCustomPrompt="1" idx="2" type="title"/>
          </p:nvPr>
        </p:nvSpPr>
        <p:spPr>
          <a:xfrm>
            <a:off x="730301" y="1711675"/>
            <a:ext cx="776100" cy="52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8" name="Google Shape;1058;p13"/>
          <p:cNvSpPr txBox="1"/>
          <p:nvPr>
            <p:ph idx="1" type="subTitle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13"/>
          <p:cNvSpPr txBox="1"/>
          <p:nvPr>
            <p:ph idx="3" type="title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0" name="Google Shape;1060;p13"/>
          <p:cNvSpPr txBox="1"/>
          <p:nvPr>
            <p:ph hasCustomPrompt="1" idx="4" type="title"/>
          </p:nvPr>
        </p:nvSpPr>
        <p:spPr>
          <a:xfrm>
            <a:off x="730469" y="3425025"/>
            <a:ext cx="776100" cy="52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1" name="Google Shape;1061;p13"/>
          <p:cNvSpPr txBox="1"/>
          <p:nvPr>
            <p:ph idx="5" type="subTitle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2" name="Google Shape;1062;p13"/>
          <p:cNvSpPr txBox="1"/>
          <p:nvPr>
            <p:ph idx="6" type="title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3" name="Google Shape;1063;p13"/>
          <p:cNvSpPr txBox="1"/>
          <p:nvPr>
            <p:ph hasCustomPrompt="1" idx="7" type="title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4" name="Google Shape;1064;p13"/>
          <p:cNvSpPr txBox="1"/>
          <p:nvPr>
            <p:ph idx="8" type="subTitle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13"/>
          <p:cNvSpPr txBox="1"/>
          <p:nvPr>
            <p:ph hasCustomPrompt="1" idx="9" type="title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66" name="Google Shape;1066;p13"/>
          <p:cNvGrpSpPr/>
          <p:nvPr/>
        </p:nvGrpSpPr>
        <p:grpSpPr>
          <a:xfrm>
            <a:off x="-3302090" y="-450720"/>
            <a:ext cx="4015313" cy="3884503"/>
            <a:chOff x="5440750" y="1669400"/>
            <a:chExt cx="971525" cy="939875"/>
          </a:xfrm>
        </p:grpSpPr>
        <p:sp>
          <p:nvSpPr>
            <p:cNvPr id="1067" name="Google Shape;1067;p13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0609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061425" y="2060700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061900" y="2060225"/>
              <a:ext cx="950" cy="3300"/>
            </a:xfrm>
            <a:custGeom>
              <a:rect b="b" l="l" r="r" t="t"/>
              <a:pathLst>
                <a:path extrusionOk="0" h="132" w="38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062825" y="2059775"/>
              <a:ext cx="500" cy="4200"/>
            </a:xfrm>
            <a:custGeom>
              <a:rect b="b" l="l" r="r" t="t"/>
              <a:pathLst>
                <a:path extrusionOk="0" h="168" w="2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063300" y="2058850"/>
              <a:ext cx="475" cy="5600"/>
            </a:xfrm>
            <a:custGeom>
              <a:rect b="b" l="l" r="r" t="t"/>
              <a:pathLst>
                <a:path extrusionOk="0" h="224" w="19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063750" y="2058375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064225" y="2057900"/>
              <a:ext cx="475" cy="7475"/>
            </a:xfrm>
            <a:custGeom>
              <a:rect b="b" l="l" r="r" t="t"/>
              <a:pathLst>
                <a:path extrusionOk="0" h="299" w="19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06467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606515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066075" y="2056525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6066550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0670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067475" y="2054650"/>
              <a:ext cx="500" cy="13975"/>
            </a:xfrm>
            <a:custGeom>
              <a:rect b="b" l="l" r="r" t="t"/>
              <a:pathLst>
                <a:path extrusionOk="0" h="559" w="2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6067950" y="2054200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606840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606932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6069800" y="2052325"/>
              <a:ext cx="500" cy="18650"/>
            </a:xfrm>
            <a:custGeom>
              <a:rect b="b" l="l" r="r" t="t"/>
              <a:pathLst>
                <a:path extrusionOk="0" h="746" w="2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6070275" y="2051875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607072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6071200" y="2050925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6071675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072600" y="2050000"/>
              <a:ext cx="475" cy="23750"/>
            </a:xfrm>
            <a:custGeom>
              <a:rect b="b" l="l" r="r" t="t"/>
              <a:pathLst>
                <a:path extrusionOk="0" h="950" w="19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60730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073525" y="2048600"/>
              <a:ext cx="500" cy="26075"/>
            </a:xfrm>
            <a:custGeom>
              <a:rect b="b" l="l" r="r" t="t"/>
              <a:pathLst>
                <a:path extrusionOk="0" h="1043" w="2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074000" y="2048150"/>
              <a:ext cx="475" cy="27000"/>
            </a:xfrm>
            <a:custGeom>
              <a:rect b="b" l="l" r="r" t="t"/>
              <a:pathLst>
                <a:path extrusionOk="0" h="1080" w="19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6074450" y="2047675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60749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6075850" y="2046750"/>
              <a:ext cx="500" cy="30250"/>
            </a:xfrm>
            <a:custGeom>
              <a:rect b="b" l="l" r="r" t="t"/>
              <a:pathLst>
                <a:path extrusionOk="0" h="1210" w="2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6076325" y="2045825"/>
              <a:ext cx="475" cy="31650"/>
            </a:xfrm>
            <a:custGeom>
              <a:rect b="b" l="l" r="r" t="t"/>
              <a:pathLst>
                <a:path extrusionOk="0" h="1266" w="19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607677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077250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0777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60781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0791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079575" y="2042550"/>
              <a:ext cx="500" cy="38175"/>
            </a:xfrm>
            <a:custGeom>
              <a:rect b="b" l="l" r="r" t="t"/>
              <a:pathLst>
                <a:path extrusionOk="0" h="1527" w="2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080050" y="2042100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080500" y="2041625"/>
              <a:ext cx="500" cy="40050"/>
            </a:xfrm>
            <a:custGeom>
              <a:rect b="b" l="l" r="r" t="t"/>
              <a:pathLst>
                <a:path extrusionOk="0" h="1602" w="2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6080975" y="2041150"/>
              <a:ext cx="475" cy="41450"/>
            </a:xfrm>
            <a:custGeom>
              <a:rect b="b" l="l" r="r" t="t"/>
              <a:pathLst>
                <a:path extrusionOk="0" h="1658" w="19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6081425" y="2040700"/>
              <a:ext cx="975" cy="42350"/>
            </a:xfrm>
            <a:custGeom>
              <a:rect b="b" l="l" r="r" t="t"/>
              <a:pathLst>
                <a:path extrusionOk="0" h="1694" w="39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6082375" y="2040225"/>
              <a:ext cx="475" cy="43300"/>
            </a:xfrm>
            <a:custGeom>
              <a:rect b="b" l="l" r="r" t="t"/>
              <a:pathLst>
                <a:path extrusionOk="0" h="1732" w="19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082825" y="2039300"/>
              <a:ext cx="500" cy="44700"/>
            </a:xfrm>
            <a:custGeom>
              <a:rect b="b" l="l" r="r" t="t"/>
              <a:pathLst>
                <a:path extrusionOk="0" h="1788" w="2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6083300" y="2038825"/>
              <a:ext cx="475" cy="45625"/>
            </a:xfrm>
            <a:custGeom>
              <a:rect b="b" l="l" r="r" t="t"/>
              <a:pathLst>
                <a:path extrusionOk="0" h="1825" w="19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0837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6084225" y="2037900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6084700" y="2037450"/>
              <a:ext cx="950" cy="48875"/>
            </a:xfrm>
            <a:custGeom>
              <a:rect b="b" l="l" r="r" t="t"/>
              <a:pathLst>
                <a:path extrusionOk="0" h="1955" w="38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6085625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608607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6086550" y="2035575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6087025" y="2035125"/>
              <a:ext cx="475" cy="53050"/>
            </a:xfrm>
            <a:custGeom>
              <a:rect b="b" l="l" r="r" t="t"/>
              <a:pathLst>
                <a:path extrusionOk="0" h="2122" w="19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08747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08795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6088875" y="2033725"/>
              <a:ext cx="500" cy="56325"/>
            </a:xfrm>
            <a:custGeom>
              <a:rect b="b" l="l" r="r" t="t"/>
              <a:pathLst>
                <a:path extrusionOk="0" h="2253" w="2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6089350" y="2032775"/>
              <a:ext cx="475" cy="57725"/>
            </a:xfrm>
            <a:custGeom>
              <a:rect b="b" l="l" r="r" t="t"/>
              <a:pathLst>
                <a:path extrusionOk="0" h="2309" w="19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6089800" y="2032775"/>
              <a:ext cx="500" cy="58200"/>
            </a:xfrm>
            <a:custGeom>
              <a:rect b="b" l="l" r="r" t="t"/>
              <a:pathLst>
                <a:path extrusionOk="0" h="2328" w="2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6090275" y="2032775"/>
              <a:ext cx="500" cy="57725"/>
            </a:xfrm>
            <a:custGeom>
              <a:rect b="b" l="l" r="r" t="t"/>
              <a:pathLst>
                <a:path extrusionOk="0" h="2309" w="2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6090750" y="2033250"/>
              <a:ext cx="475" cy="56800"/>
            </a:xfrm>
            <a:custGeom>
              <a:rect b="b" l="l" r="r" t="t"/>
              <a:pathLst>
                <a:path extrusionOk="0" h="2272" w="19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609120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609212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6092600" y="2035125"/>
              <a:ext cx="500" cy="53050"/>
            </a:xfrm>
            <a:custGeom>
              <a:rect b="b" l="l" r="r" t="t"/>
              <a:pathLst>
                <a:path extrusionOk="0" h="2122" w="2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093075" y="2035575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09352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6094000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6094450" y="2037450"/>
              <a:ext cx="975" cy="48875"/>
            </a:xfrm>
            <a:custGeom>
              <a:rect b="b" l="l" r="r" t="t"/>
              <a:pathLst>
                <a:path extrusionOk="0" h="1955" w="39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95400" y="2037900"/>
              <a:ext cx="475" cy="47950"/>
            </a:xfrm>
            <a:custGeom>
              <a:rect b="b" l="l" r="r" t="t"/>
              <a:pathLst>
                <a:path extrusionOk="0" h="1918" w="19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60958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096325" y="2038825"/>
              <a:ext cx="500" cy="45625"/>
            </a:xfrm>
            <a:custGeom>
              <a:rect b="b" l="l" r="r" t="t"/>
              <a:pathLst>
                <a:path extrusionOk="0" h="1825" w="2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6096800" y="2039300"/>
              <a:ext cx="475" cy="44700"/>
            </a:xfrm>
            <a:custGeom>
              <a:rect b="b" l="l" r="r" t="t"/>
              <a:pathLst>
                <a:path extrusionOk="0" h="1788" w="19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6097250" y="2040225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6097725" y="2040700"/>
              <a:ext cx="950" cy="42350"/>
            </a:xfrm>
            <a:custGeom>
              <a:rect b="b" l="l" r="r" t="t"/>
              <a:pathLst>
                <a:path extrusionOk="0" h="1694" w="38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6098650" y="2041150"/>
              <a:ext cx="500" cy="41450"/>
            </a:xfrm>
            <a:custGeom>
              <a:rect b="b" l="l" r="r" t="t"/>
              <a:pathLst>
                <a:path extrusionOk="0" h="1658" w="2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6099125" y="2041625"/>
              <a:ext cx="475" cy="40050"/>
            </a:xfrm>
            <a:custGeom>
              <a:rect b="b" l="l" r="r" t="t"/>
              <a:pathLst>
                <a:path extrusionOk="0" h="1602" w="19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099575" y="2042100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6100050" y="2042550"/>
              <a:ext cx="475" cy="38175"/>
            </a:xfrm>
            <a:custGeom>
              <a:rect b="b" l="l" r="r" t="t"/>
              <a:pathLst>
                <a:path extrusionOk="0" h="1527" w="19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61005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61009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61019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6102375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10282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6103300" y="2045825"/>
              <a:ext cx="500" cy="31650"/>
            </a:xfrm>
            <a:custGeom>
              <a:rect b="b" l="l" r="r" t="t"/>
              <a:pathLst>
                <a:path extrusionOk="0" h="1266" w="2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6103775" y="2046750"/>
              <a:ext cx="475" cy="30250"/>
            </a:xfrm>
            <a:custGeom>
              <a:rect b="b" l="l" r="r" t="t"/>
              <a:pathLst>
                <a:path extrusionOk="0" h="1210" w="19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61042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105175" y="2047675"/>
              <a:ext cx="475" cy="28400"/>
            </a:xfrm>
            <a:custGeom>
              <a:rect b="b" l="l" r="r" t="t"/>
              <a:pathLst>
                <a:path extrusionOk="0" h="1136" w="19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6105625" y="2048150"/>
              <a:ext cx="500" cy="27000"/>
            </a:xfrm>
            <a:custGeom>
              <a:rect b="b" l="l" r="r" t="t"/>
              <a:pathLst>
                <a:path extrusionOk="0" h="1080" w="2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6106100" y="2048600"/>
              <a:ext cx="475" cy="26075"/>
            </a:xfrm>
            <a:custGeom>
              <a:rect b="b" l="l" r="r" t="t"/>
              <a:pathLst>
                <a:path extrusionOk="0" h="1043" w="19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61065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6107025" y="2050000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6107500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6108425" y="2050925"/>
              <a:ext cx="475" cy="21900"/>
            </a:xfrm>
            <a:custGeom>
              <a:rect b="b" l="l" r="r" t="t"/>
              <a:pathLst>
                <a:path extrusionOk="0" h="876" w="19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610887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6109350" y="2051875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6109825" y="2052325"/>
              <a:ext cx="475" cy="18650"/>
            </a:xfrm>
            <a:custGeom>
              <a:rect b="b" l="l" r="r" t="t"/>
              <a:pathLst>
                <a:path extrusionOk="0" h="746" w="19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611027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611075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6111675" y="2054200"/>
              <a:ext cx="500" cy="15375"/>
            </a:xfrm>
            <a:custGeom>
              <a:rect b="b" l="l" r="r" t="t"/>
              <a:pathLst>
                <a:path extrusionOk="0" h="615" w="2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6112150" y="2054650"/>
              <a:ext cx="475" cy="13975"/>
            </a:xfrm>
            <a:custGeom>
              <a:rect b="b" l="l" r="r" t="t"/>
              <a:pathLst>
                <a:path extrusionOk="0" h="559" w="19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61126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6113075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6113550" y="2056525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611400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611492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6115400" y="2057900"/>
              <a:ext cx="500" cy="7475"/>
            </a:xfrm>
            <a:custGeom>
              <a:rect b="b" l="l" r="r" t="t"/>
              <a:pathLst>
                <a:path extrusionOk="0" h="299" w="2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6115875" y="2058375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6116325" y="2058850"/>
              <a:ext cx="500" cy="5600"/>
            </a:xfrm>
            <a:custGeom>
              <a:rect b="b" l="l" r="r" t="t"/>
              <a:pathLst>
                <a:path extrusionOk="0" h="224" w="2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6116800" y="2059775"/>
              <a:ext cx="475" cy="4200"/>
            </a:xfrm>
            <a:custGeom>
              <a:rect b="b" l="l" r="r" t="t"/>
              <a:pathLst>
                <a:path extrusionOk="0" h="168" w="19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6117250" y="2060225"/>
              <a:ext cx="975" cy="3300"/>
            </a:xfrm>
            <a:custGeom>
              <a:rect b="b" l="l" r="r" t="t"/>
              <a:pathLst>
                <a:path extrusionOk="0" h="132" w="39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6118200" y="2060700"/>
              <a:ext cx="475" cy="2350"/>
            </a:xfrm>
            <a:custGeom>
              <a:rect b="b" l="l" r="r" t="t"/>
              <a:pathLst>
                <a:path extrusionOk="0" h="94" w="19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61186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6" name="Google Shape;1186;p13"/>
          <p:cNvSpPr/>
          <p:nvPr/>
        </p:nvSpPr>
        <p:spPr>
          <a:xfrm>
            <a:off x="7013780" y="208116"/>
            <a:ext cx="823936" cy="823879"/>
          </a:xfrm>
          <a:custGeom>
            <a:rect b="b" l="l" r="r" t="t"/>
            <a:pathLst>
              <a:path extrusionOk="0" h="14461" w="14462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7" name="Google Shape;1187;p13"/>
          <p:cNvGrpSpPr/>
          <p:nvPr/>
        </p:nvGrpSpPr>
        <p:grpSpPr>
          <a:xfrm>
            <a:off x="7000981" y="195816"/>
            <a:ext cx="849275" cy="848250"/>
            <a:chOff x="2651171" y="2397773"/>
            <a:chExt cx="2099568" cy="2097033"/>
          </a:xfrm>
        </p:grpSpPr>
        <p:sp>
          <p:nvSpPr>
            <p:cNvPr id="1188" name="Google Shape;1188;p13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13"/>
          <p:cNvGrpSpPr/>
          <p:nvPr/>
        </p:nvGrpSpPr>
        <p:grpSpPr>
          <a:xfrm>
            <a:off x="7263610" y="-297378"/>
            <a:ext cx="2216073" cy="1834889"/>
            <a:chOff x="2210400" y="2558550"/>
            <a:chExt cx="971025" cy="804000"/>
          </a:xfrm>
        </p:grpSpPr>
        <p:sp>
          <p:nvSpPr>
            <p:cNvPr id="1191" name="Google Shape;1191;p13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>
            <a:off x="5978160" y="2286430"/>
            <a:ext cx="4015313" cy="3884503"/>
            <a:chOff x="5440750" y="1669400"/>
            <a:chExt cx="971525" cy="939875"/>
          </a:xfrm>
        </p:grpSpPr>
        <p:sp>
          <p:nvSpPr>
            <p:cNvPr id="1200" name="Google Shape;1200;p13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60609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6061425" y="2060700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6061900" y="2060225"/>
              <a:ext cx="950" cy="3300"/>
            </a:xfrm>
            <a:custGeom>
              <a:rect b="b" l="l" r="r" t="t"/>
              <a:pathLst>
                <a:path extrusionOk="0" h="132" w="38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6062825" y="2059775"/>
              <a:ext cx="500" cy="4200"/>
            </a:xfrm>
            <a:custGeom>
              <a:rect b="b" l="l" r="r" t="t"/>
              <a:pathLst>
                <a:path extrusionOk="0" h="168" w="2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6063300" y="2058850"/>
              <a:ext cx="475" cy="5600"/>
            </a:xfrm>
            <a:custGeom>
              <a:rect b="b" l="l" r="r" t="t"/>
              <a:pathLst>
                <a:path extrusionOk="0" h="224" w="19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6063750" y="2058375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064225" y="2057900"/>
              <a:ext cx="475" cy="7475"/>
            </a:xfrm>
            <a:custGeom>
              <a:rect b="b" l="l" r="r" t="t"/>
              <a:pathLst>
                <a:path extrusionOk="0" h="299" w="19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606467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606515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066075" y="2056525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066550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0670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6067475" y="2054650"/>
              <a:ext cx="500" cy="13975"/>
            </a:xfrm>
            <a:custGeom>
              <a:rect b="b" l="l" r="r" t="t"/>
              <a:pathLst>
                <a:path extrusionOk="0" h="559" w="2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067950" y="2054200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06840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606932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069800" y="2052325"/>
              <a:ext cx="500" cy="18650"/>
            </a:xfrm>
            <a:custGeom>
              <a:rect b="b" l="l" r="r" t="t"/>
              <a:pathLst>
                <a:path extrusionOk="0" h="746" w="2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070275" y="2051875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07072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071200" y="2050925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071675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072600" y="2050000"/>
              <a:ext cx="475" cy="23750"/>
            </a:xfrm>
            <a:custGeom>
              <a:rect b="b" l="l" r="r" t="t"/>
              <a:pathLst>
                <a:path extrusionOk="0" h="950" w="19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60730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6073525" y="2048600"/>
              <a:ext cx="500" cy="26075"/>
            </a:xfrm>
            <a:custGeom>
              <a:rect b="b" l="l" r="r" t="t"/>
              <a:pathLst>
                <a:path extrusionOk="0" h="1043" w="2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6074000" y="2048150"/>
              <a:ext cx="475" cy="27000"/>
            </a:xfrm>
            <a:custGeom>
              <a:rect b="b" l="l" r="r" t="t"/>
              <a:pathLst>
                <a:path extrusionOk="0" h="1080" w="19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6074450" y="2047675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60749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6075850" y="2046750"/>
              <a:ext cx="500" cy="30250"/>
            </a:xfrm>
            <a:custGeom>
              <a:rect b="b" l="l" r="r" t="t"/>
              <a:pathLst>
                <a:path extrusionOk="0" h="1210" w="2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6076325" y="2045825"/>
              <a:ext cx="475" cy="31650"/>
            </a:xfrm>
            <a:custGeom>
              <a:rect b="b" l="l" r="r" t="t"/>
              <a:pathLst>
                <a:path extrusionOk="0" h="1266" w="19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607677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077250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60777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60781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60791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6079575" y="2042550"/>
              <a:ext cx="500" cy="38175"/>
            </a:xfrm>
            <a:custGeom>
              <a:rect b="b" l="l" r="r" t="t"/>
              <a:pathLst>
                <a:path extrusionOk="0" h="1527" w="2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6080050" y="2042100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6080500" y="2041625"/>
              <a:ext cx="500" cy="40050"/>
            </a:xfrm>
            <a:custGeom>
              <a:rect b="b" l="l" r="r" t="t"/>
              <a:pathLst>
                <a:path extrusionOk="0" h="1602" w="2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6080975" y="2041150"/>
              <a:ext cx="475" cy="41450"/>
            </a:xfrm>
            <a:custGeom>
              <a:rect b="b" l="l" r="r" t="t"/>
              <a:pathLst>
                <a:path extrusionOk="0" h="1658" w="19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6081425" y="2040700"/>
              <a:ext cx="975" cy="42350"/>
            </a:xfrm>
            <a:custGeom>
              <a:rect b="b" l="l" r="r" t="t"/>
              <a:pathLst>
                <a:path extrusionOk="0" h="1694" w="39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6082375" y="2040225"/>
              <a:ext cx="475" cy="43300"/>
            </a:xfrm>
            <a:custGeom>
              <a:rect b="b" l="l" r="r" t="t"/>
              <a:pathLst>
                <a:path extrusionOk="0" h="1732" w="19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6082825" y="2039300"/>
              <a:ext cx="500" cy="44700"/>
            </a:xfrm>
            <a:custGeom>
              <a:rect b="b" l="l" r="r" t="t"/>
              <a:pathLst>
                <a:path extrusionOk="0" h="1788" w="2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6083300" y="2038825"/>
              <a:ext cx="475" cy="45625"/>
            </a:xfrm>
            <a:custGeom>
              <a:rect b="b" l="l" r="r" t="t"/>
              <a:pathLst>
                <a:path extrusionOk="0" h="1825" w="19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60837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6084225" y="2037900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6084700" y="2037450"/>
              <a:ext cx="950" cy="48875"/>
            </a:xfrm>
            <a:custGeom>
              <a:rect b="b" l="l" r="r" t="t"/>
              <a:pathLst>
                <a:path extrusionOk="0" h="1955" w="38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6085625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608607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6086550" y="2035575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6087025" y="2035125"/>
              <a:ext cx="475" cy="53050"/>
            </a:xfrm>
            <a:custGeom>
              <a:rect b="b" l="l" r="r" t="t"/>
              <a:pathLst>
                <a:path extrusionOk="0" h="2122" w="19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608747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608795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6088875" y="2033725"/>
              <a:ext cx="500" cy="56325"/>
            </a:xfrm>
            <a:custGeom>
              <a:rect b="b" l="l" r="r" t="t"/>
              <a:pathLst>
                <a:path extrusionOk="0" h="2253" w="2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6089350" y="2032775"/>
              <a:ext cx="475" cy="57725"/>
            </a:xfrm>
            <a:custGeom>
              <a:rect b="b" l="l" r="r" t="t"/>
              <a:pathLst>
                <a:path extrusionOk="0" h="2309" w="19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6089800" y="2032775"/>
              <a:ext cx="500" cy="58200"/>
            </a:xfrm>
            <a:custGeom>
              <a:rect b="b" l="l" r="r" t="t"/>
              <a:pathLst>
                <a:path extrusionOk="0" h="2328" w="2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6090275" y="2032775"/>
              <a:ext cx="500" cy="57725"/>
            </a:xfrm>
            <a:custGeom>
              <a:rect b="b" l="l" r="r" t="t"/>
              <a:pathLst>
                <a:path extrusionOk="0" h="2309" w="2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090750" y="2033250"/>
              <a:ext cx="475" cy="56800"/>
            </a:xfrm>
            <a:custGeom>
              <a:rect b="b" l="l" r="r" t="t"/>
              <a:pathLst>
                <a:path extrusionOk="0" h="2272" w="19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09120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09212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092600" y="2035125"/>
              <a:ext cx="500" cy="53050"/>
            </a:xfrm>
            <a:custGeom>
              <a:rect b="b" l="l" r="r" t="t"/>
              <a:pathLst>
                <a:path extrusionOk="0" h="2122" w="2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6093075" y="2035575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609352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6094000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6094450" y="2037450"/>
              <a:ext cx="975" cy="48875"/>
            </a:xfrm>
            <a:custGeom>
              <a:rect b="b" l="l" r="r" t="t"/>
              <a:pathLst>
                <a:path extrusionOk="0" h="1955" w="39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6095400" y="2037900"/>
              <a:ext cx="475" cy="47950"/>
            </a:xfrm>
            <a:custGeom>
              <a:rect b="b" l="l" r="r" t="t"/>
              <a:pathLst>
                <a:path extrusionOk="0" h="1918" w="19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60958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6096325" y="2038825"/>
              <a:ext cx="500" cy="45625"/>
            </a:xfrm>
            <a:custGeom>
              <a:rect b="b" l="l" r="r" t="t"/>
              <a:pathLst>
                <a:path extrusionOk="0" h="1825" w="2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6096800" y="2039300"/>
              <a:ext cx="475" cy="44700"/>
            </a:xfrm>
            <a:custGeom>
              <a:rect b="b" l="l" r="r" t="t"/>
              <a:pathLst>
                <a:path extrusionOk="0" h="1788" w="19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6097250" y="2040225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6097725" y="2040700"/>
              <a:ext cx="950" cy="42350"/>
            </a:xfrm>
            <a:custGeom>
              <a:rect b="b" l="l" r="r" t="t"/>
              <a:pathLst>
                <a:path extrusionOk="0" h="1694" w="38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6098650" y="2041150"/>
              <a:ext cx="500" cy="41450"/>
            </a:xfrm>
            <a:custGeom>
              <a:rect b="b" l="l" r="r" t="t"/>
              <a:pathLst>
                <a:path extrusionOk="0" h="1658" w="2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6099125" y="2041625"/>
              <a:ext cx="475" cy="40050"/>
            </a:xfrm>
            <a:custGeom>
              <a:rect b="b" l="l" r="r" t="t"/>
              <a:pathLst>
                <a:path extrusionOk="0" h="1602" w="19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6099575" y="2042100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6100050" y="2042550"/>
              <a:ext cx="475" cy="38175"/>
            </a:xfrm>
            <a:custGeom>
              <a:rect b="b" l="l" r="r" t="t"/>
              <a:pathLst>
                <a:path extrusionOk="0" h="1527" w="19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61005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61009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61019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6102375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610282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6103300" y="2045825"/>
              <a:ext cx="500" cy="31650"/>
            </a:xfrm>
            <a:custGeom>
              <a:rect b="b" l="l" r="r" t="t"/>
              <a:pathLst>
                <a:path extrusionOk="0" h="1266" w="2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6103775" y="2046750"/>
              <a:ext cx="475" cy="30250"/>
            </a:xfrm>
            <a:custGeom>
              <a:rect b="b" l="l" r="r" t="t"/>
              <a:pathLst>
                <a:path extrusionOk="0" h="1210" w="19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1042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6105175" y="2047675"/>
              <a:ext cx="475" cy="28400"/>
            </a:xfrm>
            <a:custGeom>
              <a:rect b="b" l="l" r="r" t="t"/>
              <a:pathLst>
                <a:path extrusionOk="0" h="1136" w="19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6105625" y="2048150"/>
              <a:ext cx="500" cy="27000"/>
            </a:xfrm>
            <a:custGeom>
              <a:rect b="b" l="l" r="r" t="t"/>
              <a:pathLst>
                <a:path extrusionOk="0" h="1080" w="2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6106100" y="2048600"/>
              <a:ext cx="475" cy="26075"/>
            </a:xfrm>
            <a:custGeom>
              <a:rect b="b" l="l" r="r" t="t"/>
              <a:pathLst>
                <a:path extrusionOk="0" h="1043" w="19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61065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6107025" y="2050000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6107500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6108425" y="2050925"/>
              <a:ext cx="475" cy="21900"/>
            </a:xfrm>
            <a:custGeom>
              <a:rect b="b" l="l" r="r" t="t"/>
              <a:pathLst>
                <a:path extrusionOk="0" h="876" w="19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610887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6109350" y="2051875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6109825" y="2052325"/>
              <a:ext cx="475" cy="18650"/>
            </a:xfrm>
            <a:custGeom>
              <a:rect b="b" l="l" r="r" t="t"/>
              <a:pathLst>
                <a:path extrusionOk="0" h="746" w="19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611027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611075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6111675" y="2054200"/>
              <a:ext cx="500" cy="15375"/>
            </a:xfrm>
            <a:custGeom>
              <a:rect b="b" l="l" r="r" t="t"/>
              <a:pathLst>
                <a:path extrusionOk="0" h="615" w="2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112150" y="2054650"/>
              <a:ext cx="475" cy="13975"/>
            </a:xfrm>
            <a:custGeom>
              <a:rect b="b" l="l" r="r" t="t"/>
              <a:pathLst>
                <a:path extrusionOk="0" h="559" w="19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1126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6113075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6113550" y="2056525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611400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611492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6115400" y="2057900"/>
              <a:ext cx="500" cy="7475"/>
            </a:xfrm>
            <a:custGeom>
              <a:rect b="b" l="l" r="r" t="t"/>
              <a:pathLst>
                <a:path extrusionOk="0" h="299" w="2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6115875" y="2058375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6116325" y="2058850"/>
              <a:ext cx="500" cy="5600"/>
            </a:xfrm>
            <a:custGeom>
              <a:rect b="b" l="l" r="r" t="t"/>
              <a:pathLst>
                <a:path extrusionOk="0" h="224" w="2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6116800" y="2059775"/>
              <a:ext cx="475" cy="4200"/>
            </a:xfrm>
            <a:custGeom>
              <a:rect b="b" l="l" r="r" t="t"/>
              <a:pathLst>
                <a:path extrusionOk="0" h="168" w="19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6117250" y="2060225"/>
              <a:ext cx="975" cy="3300"/>
            </a:xfrm>
            <a:custGeom>
              <a:rect b="b" l="l" r="r" t="t"/>
              <a:pathLst>
                <a:path extrusionOk="0" h="132" w="39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118200" y="2060700"/>
              <a:ext cx="475" cy="2350"/>
            </a:xfrm>
            <a:custGeom>
              <a:rect b="b" l="l" r="r" t="t"/>
              <a:pathLst>
                <a:path extrusionOk="0" h="94" w="19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61186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9" name="Google Shape;1319;p13"/>
          <p:cNvSpPr txBox="1"/>
          <p:nvPr>
            <p:ph idx="13" type="title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0" name="Google Shape;1320;p13"/>
          <p:cNvSpPr txBox="1"/>
          <p:nvPr>
            <p:ph idx="14" type="subTitle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1" name="Google Shape;1321;p13"/>
          <p:cNvSpPr txBox="1"/>
          <p:nvPr>
            <p:ph idx="15" type="title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4"/>
          <p:cNvSpPr txBox="1"/>
          <p:nvPr>
            <p:ph type="title"/>
          </p:nvPr>
        </p:nvSpPr>
        <p:spPr>
          <a:xfrm>
            <a:off x="1405500" y="2252400"/>
            <a:ext cx="41994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4" name="Google Shape;1324;p14"/>
          <p:cNvSpPr txBox="1"/>
          <p:nvPr>
            <p:ph idx="1" type="subTitle"/>
          </p:nvPr>
        </p:nvSpPr>
        <p:spPr>
          <a:xfrm>
            <a:off x="1405500" y="3833475"/>
            <a:ext cx="4199400" cy="53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5" name="Google Shape;1325;p14"/>
          <p:cNvSpPr txBox="1"/>
          <p:nvPr>
            <p:ph hasCustomPrompt="1" idx="2" type="title"/>
          </p:nvPr>
        </p:nvSpPr>
        <p:spPr>
          <a:xfrm>
            <a:off x="2424450" y="694300"/>
            <a:ext cx="2161500" cy="1402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326" name="Google Shape;1326;p14"/>
          <p:cNvGrpSpPr/>
          <p:nvPr/>
        </p:nvGrpSpPr>
        <p:grpSpPr>
          <a:xfrm flipH="1">
            <a:off x="-1381090" y="645564"/>
            <a:ext cx="2872823" cy="2439739"/>
            <a:chOff x="4665875" y="2808650"/>
            <a:chExt cx="993850" cy="844025"/>
          </a:xfrm>
        </p:grpSpPr>
        <p:sp>
          <p:nvSpPr>
            <p:cNvPr id="1327" name="Google Shape;1327;p14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4915725" y="3008700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4982725" y="3075700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4" name="Google Shape;1334;p14"/>
          <p:cNvGrpSpPr/>
          <p:nvPr/>
        </p:nvGrpSpPr>
        <p:grpSpPr>
          <a:xfrm flipH="1">
            <a:off x="5439160" y="1145509"/>
            <a:ext cx="4030417" cy="3901002"/>
            <a:chOff x="3573297" y="232872"/>
            <a:chExt cx="5470164" cy="5294519"/>
          </a:xfrm>
        </p:grpSpPr>
        <p:sp>
          <p:nvSpPr>
            <p:cNvPr id="1335" name="Google Shape;1335;p14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3694440" y="3784276"/>
              <a:ext cx="1743115" cy="174311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4" name="Google Shape;1344;p14"/>
          <p:cNvGrpSpPr/>
          <p:nvPr/>
        </p:nvGrpSpPr>
        <p:grpSpPr>
          <a:xfrm flipH="1">
            <a:off x="7561735" y="-249776"/>
            <a:ext cx="2872292" cy="2378232"/>
            <a:chOff x="2210400" y="2558550"/>
            <a:chExt cx="971025" cy="804000"/>
          </a:xfrm>
        </p:grpSpPr>
        <p:sp>
          <p:nvSpPr>
            <p:cNvPr id="1345" name="Google Shape;1345;p14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14"/>
          <p:cNvSpPr/>
          <p:nvPr/>
        </p:nvSpPr>
        <p:spPr>
          <a:xfrm>
            <a:off x="8275080" y="645579"/>
            <a:ext cx="823936" cy="823879"/>
          </a:xfrm>
          <a:custGeom>
            <a:rect b="b" l="l" r="r" t="t"/>
            <a:pathLst>
              <a:path extrusionOk="0" h="14461" w="14462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4"/>
          <p:cNvSpPr/>
          <p:nvPr/>
        </p:nvSpPr>
        <p:spPr>
          <a:xfrm flipH="1">
            <a:off x="7466496" y="-680374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5"/>
          <p:cNvSpPr txBox="1"/>
          <p:nvPr>
            <p:ph type="title"/>
          </p:nvPr>
        </p:nvSpPr>
        <p:spPr>
          <a:xfrm>
            <a:off x="3939475" y="2252400"/>
            <a:ext cx="37293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7" name="Google Shape;1357;p15"/>
          <p:cNvSpPr txBox="1"/>
          <p:nvPr>
            <p:ph idx="1" type="subTitle"/>
          </p:nvPr>
        </p:nvSpPr>
        <p:spPr>
          <a:xfrm>
            <a:off x="3939475" y="3837050"/>
            <a:ext cx="3729300" cy="53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8" name="Google Shape;1358;p15"/>
          <p:cNvSpPr txBox="1"/>
          <p:nvPr>
            <p:ph hasCustomPrompt="1" idx="2" type="title"/>
          </p:nvPr>
        </p:nvSpPr>
        <p:spPr>
          <a:xfrm>
            <a:off x="5507275" y="694300"/>
            <a:ext cx="2161500" cy="1402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359" name="Google Shape;1359;p15"/>
          <p:cNvGrpSpPr/>
          <p:nvPr/>
        </p:nvGrpSpPr>
        <p:grpSpPr>
          <a:xfrm flipH="1">
            <a:off x="-428240" y="535909"/>
            <a:ext cx="4030417" cy="3337154"/>
            <a:chOff x="3573297" y="232872"/>
            <a:chExt cx="5470164" cy="4529254"/>
          </a:xfrm>
        </p:grpSpPr>
        <p:sp>
          <p:nvSpPr>
            <p:cNvPr id="1360" name="Google Shape;1360;p15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8" name="Google Shape;1368;p15"/>
          <p:cNvGrpSpPr/>
          <p:nvPr/>
        </p:nvGrpSpPr>
        <p:grpSpPr>
          <a:xfrm flipH="1">
            <a:off x="-314940" y="-763101"/>
            <a:ext cx="2872292" cy="2378232"/>
            <a:chOff x="2210400" y="2558550"/>
            <a:chExt cx="971025" cy="804000"/>
          </a:xfrm>
        </p:grpSpPr>
        <p:sp>
          <p:nvSpPr>
            <p:cNvPr id="1369" name="Google Shape;1369;p15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15"/>
          <p:cNvGrpSpPr/>
          <p:nvPr/>
        </p:nvGrpSpPr>
        <p:grpSpPr>
          <a:xfrm flipH="1">
            <a:off x="1648421" y="74381"/>
            <a:ext cx="849356" cy="703259"/>
            <a:chOff x="2210400" y="2558550"/>
            <a:chExt cx="971025" cy="804000"/>
          </a:xfrm>
        </p:grpSpPr>
        <p:sp>
          <p:nvSpPr>
            <p:cNvPr id="1378" name="Google Shape;1378;p15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15"/>
          <p:cNvGrpSpPr/>
          <p:nvPr/>
        </p:nvGrpSpPr>
        <p:grpSpPr>
          <a:xfrm>
            <a:off x="2655122" y="292966"/>
            <a:ext cx="849275" cy="848250"/>
            <a:chOff x="8751122" y="1283566"/>
            <a:chExt cx="849275" cy="848250"/>
          </a:xfrm>
        </p:grpSpPr>
        <p:sp>
          <p:nvSpPr>
            <p:cNvPr id="1387" name="Google Shape;1387;p15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8" name="Google Shape;1388;p15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389" name="Google Shape;1389;p15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15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1" name="Google Shape;1391;p15"/>
          <p:cNvSpPr/>
          <p:nvPr/>
        </p:nvSpPr>
        <p:spPr>
          <a:xfrm flipH="1">
            <a:off x="-212362" y="2652459"/>
            <a:ext cx="1284330" cy="1284330"/>
          </a:xfrm>
          <a:custGeom>
            <a:rect b="b" l="l" r="r" t="t"/>
            <a:pathLst>
              <a:path extrusionOk="0" h="12377" w="12377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6"/>
          <p:cNvSpPr txBox="1"/>
          <p:nvPr>
            <p:ph type="title"/>
          </p:nvPr>
        </p:nvSpPr>
        <p:spPr>
          <a:xfrm>
            <a:off x="751625" y="2252400"/>
            <a:ext cx="38205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4" name="Google Shape;1394;p16"/>
          <p:cNvSpPr txBox="1"/>
          <p:nvPr>
            <p:ph idx="1" type="subTitle"/>
          </p:nvPr>
        </p:nvSpPr>
        <p:spPr>
          <a:xfrm>
            <a:off x="751500" y="3833475"/>
            <a:ext cx="3820500" cy="536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5" name="Google Shape;1395;p16"/>
          <p:cNvSpPr txBox="1"/>
          <p:nvPr>
            <p:ph hasCustomPrompt="1" idx="2" type="title"/>
          </p:nvPr>
        </p:nvSpPr>
        <p:spPr>
          <a:xfrm>
            <a:off x="751500" y="694300"/>
            <a:ext cx="2241600" cy="1402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6" name="Google Shape;1396;p16"/>
          <p:cNvSpPr/>
          <p:nvPr/>
        </p:nvSpPr>
        <p:spPr>
          <a:xfrm flipH="1">
            <a:off x="6752571" y="1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7" name="Google Shape;1397;p16"/>
          <p:cNvGrpSpPr/>
          <p:nvPr/>
        </p:nvGrpSpPr>
        <p:grpSpPr>
          <a:xfrm>
            <a:off x="4444765" y="-242770"/>
            <a:ext cx="4084025" cy="3381541"/>
            <a:chOff x="3573297" y="232872"/>
            <a:chExt cx="5470164" cy="4529254"/>
          </a:xfrm>
        </p:grpSpPr>
        <p:sp>
          <p:nvSpPr>
            <p:cNvPr id="1398" name="Google Shape;1398;p16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16"/>
          <p:cNvGrpSpPr/>
          <p:nvPr/>
        </p:nvGrpSpPr>
        <p:grpSpPr>
          <a:xfrm>
            <a:off x="5528242" y="2181046"/>
            <a:ext cx="2514088" cy="2081645"/>
            <a:chOff x="3573297" y="232872"/>
            <a:chExt cx="5470164" cy="4529254"/>
          </a:xfrm>
        </p:grpSpPr>
        <p:sp>
          <p:nvSpPr>
            <p:cNvPr id="1407" name="Google Shape;1407;p16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7064427" y="2439737"/>
              <a:ext cx="2817" cy="8028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7067102" y="2437061"/>
              <a:ext cx="5352" cy="13238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7072313" y="2434526"/>
              <a:ext cx="2817" cy="18449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7074989" y="2431850"/>
              <a:ext cx="2676" cy="23801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7077524" y="2429174"/>
              <a:ext cx="2817" cy="29012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7080200" y="2423963"/>
              <a:ext cx="2676" cy="36899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7082735" y="2421428"/>
              <a:ext cx="2817" cy="44645"/>
            </a:xfrm>
            <a:custGeom>
              <a:rect b="b" l="l" r="r" t="t"/>
              <a:pathLst>
                <a:path extrusionOk="0" h="317" w="2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7085411" y="2418752"/>
              <a:ext cx="5352" cy="49996"/>
            </a:xfrm>
            <a:custGeom>
              <a:rect b="b" l="l" r="r" t="t"/>
              <a:pathLst>
                <a:path extrusionOk="0" h="355" w="38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7090622" y="2416076"/>
              <a:ext cx="2817" cy="55207"/>
            </a:xfrm>
            <a:custGeom>
              <a:rect b="b" l="l" r="r" t="t"/>
              <a:pathLst>
                <a:path extrusionOk="0" h="392" w="2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7093298" y="2413541"/>
              <a:ext cx="2817" cy="60418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7095973" y="2410866"/>
              <a:ext cx="2676" cy="65629"/>
            </a:xfrm>
            <a:custGeom>
              <a:rect b="b" l="l" r="r" t="t"/>
              <a:pathLst>
                <a:path extrusionOk="0" h="466" w="19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7098508" y="2405655"/>
              <a:ext cx="2817" cy="73516"/>
            </a:xfrm>
            <a:custGeom>
              <a:rect b="b" l="l" r="r" t="t"/>
              <a:pathLst>
                <a:path extrusionOk="0" h="522" w="2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7101184" y="2402979"/>
              <a:ext cx="2676" cy="81403"/>
            </a:xfrm>
            <a:custGeom>
              <a:rect b="b" l="l" r="r" t="t"/>
              <a:pathLst>
                <a:path extrusionOk="0" h="578" w="19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7103719" y="2400444"/>
              <a:ext cx="5493" cy="86614"/>
            </a:xfrm>
            <a:custGeom>
              <a:rect b="b" l="l" r="r" t="t"/>
              <a:pathLst>
                <a:path extrusionOk="0" h="615" w="39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9" name="Google Shape;1429;p16"/>
          <p:cNvSpPr/>
          <p:nvPr/>
        </p:nvSpPr>
        <p:spPr>
          <a:xfrm>
            <a:off x="6384719" y="4370171"/>
            <a:ext cx="801132" cy="801132"/>
          </a:xfrm>
          <a:custGeom>
            <a:rect b="b" l="l" r="r" t="t"/>
            <a:pathLst>
              <a:path extrusionOk="0" h="12377" w="12377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0" name="Google Shape;1430;p16"/>
          <p:cNvGrpSpPr/>
          <p:nvPr/>
        </p:nvGrpSpPr>
        <p:grpSpPr>
          <a:xfrm flipH="1">
            <a:off x="8354007" y="1672491"/>
            <a:ext cx="1066559" cy="1066631"/>
            <a:chOff x="4915725" y="3008700"/>
            <a:chExt cx="368975" cy="369000"/>
          </a:xfrm>
        </p:grpSpPr>
        <p:sp>
          <p:nvSpPr>
            <p:cNvPr id="1431" name="Google Shape;1431;p16"/>
            <p:cNvSpPr/>
            <p:nvPr/>
          </p:nvSpPr>
          <p:spPr>
            <a:xfrm>
              <a:off x="4915725" y="3008700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982725" y="3075700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7"/>
          <p:cNvSpPr/>
          <p:nvPr/>
        </p:nvSpPr>
        <p:spPr>
          <a:xfrm>
            <a:off x="7422442" y="3502766"/>
            <a:ext cx="823936" cy="823879"/>
          </a:xfrm>
          <a:custGeom>
            <a:rect b="b" l="l" r="r" t="t"/>
            <a:pathLst>
              <a:path extrusionOk="0" h="14461" w="14462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5" name="Google Shape;1435;p17"/>
          <p:cNvGrpSpPr/>
          <p:nvPr/>
        </p:nvGrpSpPr>
        <p:grpSpPr>
          <a:xfrm>
            <a:off x="5868426" y="-153461"/>
            <a:ext cx="3931972" cy="3255637"/>
            <a:chOff x="2210400" y="2558550"/>
            <a:chExt cx="971025" cy="804000"/>
          </a:xfrm>
        </p:grpSpPr>
        <p:sp>
          <p:nvSpPr>
            <p:cNvPr id="1436" name="Google Shape;1436;p17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17"/>
          <p:cNvGrpSpPr/>
          <p:nvPr/>
        </p:nvGrpSpPr>
        <p:grpSpPr>
          <a:xfrm>
            <a:off x="5637046" y="992950"/>
            <a:ext cx="1162705" cy="962710"/>
            <a:chOff x="2210400" y="2558550"/>
            <a:chExt cx="971025" cy="804000"/>
          </a:xfrm>
        </p:grpSpPr>
        <p:sp>
          <p:nvSpPr>
            <p:cNvPr id="1445" name="Google Shape;1445;p17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17"/>
          <p:cNvGrpSpPr/>
          <p:nvPr/>
        </p:nvGrpSpPr>
        <p:grpSpPr>
          <a:xfrm>
            <a:off x="7253149" y="3334154"/>
            <a:ext cx="1162531" cy="1161127"/>
            <a:chOff x="2651171" y="2397773"/>
            <a:chExt cx="2099568" cy="2097033"/>
          </a:xfrm>
        </p:grpSpPr>
        <p:sp>
          <p:nvSpPr>
            <p:cNvPr id="1454" name="Google Shape;1454;p17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6" name="Google Shape;1456;p17"/>
          <p:cNvGrpSpPr/>
          <p:nvPr/>
        </p:nvGrpSpPr>
        <p:grpSpPr>
          <a:xfrm>
            <a:off x="-1552190" y="1537709"/>
            <a:ext cx="4779359" cy="3901002"/>
            <a:chOff x="2556818" y="232872"/>
            <a:chExt cx="6486643" cy="5294519"/>
          </a:xfrm>
        </p:grpSpPr>
        <p:sp>
          <p:nvSpPr>
            <p:cNvPr id="1457" name="Google Shape;1457;p17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7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7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7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7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2556818" y="3784276"/>
              <a:ext cx="1743115" cy="174311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p17"/>
          <p:cNvGrpSpPr/>
          <p:nvPr/>
        </p:nvGrpSpPr>
        <p:grpSpPr>
          <a:xfrm>
            <a:off x="1701728" y="4085003"/>
            <a:ext cx="1067211" cy="1065922"/>
            <a:chOff x="2651171" y="2397773"/>
            <a:chExt cx="2099568" cy="2097033"/>
          </a:xfrm>
        </p:grpSpPr>
        <p:sp>
          <p:nvSpPr>
            <p:cNvPr id="1467" name="Google Shape;1467;p17"/>
            <p:cNvSpPr/>
            <p:nvPr/>
          </p:nvSpPr>
          <p:spPr>
            <a:xfrm>
              <a:off x="2682577" y="2429319"/>
              <a:ext cx="2036756" cy="2036615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7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7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0" name="Google Shape;1470;p17"/>
          <p:cNvSpPr txBox="1"/>
          <p:nvPr>
            <p:ph type="title"/>
          </p:nvPr>
        </p:nvSpPr>
        <p:spPr>
          <a:xfrm>
            <a:off x="2074375" y="2993651"/>
            <a:ext cx="4658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71" name="Google Shape;1471;p17"/>
          <p:cNvSpPr txBox="1"/>
          <p:nvPr>
            <p:ph idx="1" type="subTitle"/>
          </p:nvPr>
        </p:nvSpPr>
        <p:spPr>
          <a:xfrm>
            <a:off x="2074375" y="1438075"/>
            <a:ext cx="53850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TITLE_AND_BODY_1_1"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8"/>
          <p:cNvSpPr txBox="1"/>
          <p:nvPr>
            <p:ph type="title"/>
          </p:nvPr>
        </p:nvSpPr>
        <p:spPr>
          <a:xfrm>
            <a:off x="713225" y="1366475"/>
            <a:ext cx="4153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0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74" name="Google Shape;1474;p18"/>
          <p:cNvSpPr txBox="1"/>
          <p:nvPr>
            <p:ph idx="1" type="body"/>
          </p:nvPr>
        </p:nvSpPr>
        <p:spPr>
          <a:xfrm>
            <a:off x="713225" y="2861975"/>
            <a:ext cx="4153800" cy="69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b="1"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1475" name="Google Shape;1475;p18"/>
          <p:cNvGrpSpPr/>
          <p:nvPr/>
        </p:nvGrpSpPr>
        <p:grpSpPr>
          <a:xfrm flipH="1" rot="10800000">
            <a:off x="7502649" y="117854"/>
            <a:ext cx="950475" cy="949327"/>
            <a:chOff x="2651171" y="2397773"/>
            <a:chExt cx="2099568" cy="2097033"/>
          </a:xfrm>
        </p:grpSpPr>
        <p:sp>
          <p:nvSpPr>
            <p:cNvPr id="1476" name="Google Shape;1476;p18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18"/>
          <p:cNvGrpSpPr/>
          <p:nvPr/>
        </p:nvGrpSpPr>
        <p:grpSpPr>
          <a:xfrm>
            <a:off x="6967434" y="591408"/>
            <a:ext cx="776000" cy="775063"/>
            <a:chOff x="2651171" y="2397773"/>
            <a:chExt cx="2099568" cy="2097033"/>
          </a:xfrm>
        </p:grpSpPr>
        <p:sp>
          <p:nvSpPr>
            <p:cNvPr id="1479" name="Google Shape;1479;p18"/>
            <p:cNvSpPr/>
            <p:nvPr/>
          </p:nvSpPr>
          <p:spPr>
            <a:xfrm>
              <a:off x="2682577" y="2429319"/>
              <a:ext cx="2036756" cy="2036615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18"/>
          <p:cNvGrpSpPr/>
          <p:nvPr/>
        </p:nvGrpSpPr>
        <p:grpSpPr>
          <a:xfrm>
            <a:off x="4867027" y="-1203763"/>
            <a:ext cx="2872292" cy="2378232"/>
            <a:chOff x="2210400" y="2558550"/>
            <a:chExt cx="971025" cy="804000"/>
          </a:xfrm>
        </p:grpSpPr>
        <p:sp>
          <p:nvSpPr>
            <p:cNvPr id="1483" name="Google Shape;1483;p18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1" name="Google Shape;1491;p18"/>
          <p:cNvSpPr/>
          <p:nvPr/>
        </p:nvSpPr>
        <p:spPr>
          <a:xfrm>
            <a:off x="3861515" y="-2106569"/>
            <a:ext cx="3365079" cy="3363186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2" name="Google Shape;1492;p18"/>
          <p:cNvGrpSpPr/>
          <p:nvPr/>
        </p:nvGrpSpPr>
        <p:grpSpPr>
          <a:xfrm flipH="1" rot="10800000">
            <a:off x="6370594" y="1256627"/>
            <a:ext cx="3214967" cy="2661964"/>
            <a:chOff x="2210400" y="2558550"/>
            <a:chExt cx="971025" cy="804000"/>
          </a:xfrm>
        </p:grpSpPr>
        <p:sp>
          <p:nvSpPr>
            <p:cNvPr id="1493" name="Google Shape;1493;p18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"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9"/>
          <p:cNvSpPr txBox="1"/>
          <p:nvPr>
            <p:ph idx="1" type="subTitle"/>
          </p:nvPr>
        </p:nvSpPr>
        <p:spPr>
          <a:xfrm>
            <a:off x="1182225" y="2028650"/>
            <a:ext cx="29361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3" name="Google Shape;1503;p19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504" name="Google Shape;1504;p19"/>
          <p:cNvGrpSpPr/>
          <p:nvPr/>
        </p:nvGrpSpPr>
        <p:grpSpPr>
          <a:xfrm>
            <a:off x="1393230" y="3917121"/>
            <a:ext cx="2514088" cy="2081645"/>
            <a:chOff x="3573297" y="232872"/>
            <a:chExt cx="5470164" cy="4529254"/>
          </a:xfrm>
        </p:grpSpPr>
        <p:sp>
          <p:nvSpPr>
            <p:cNvPr id="1505" name="Google Shape;1505;p19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19"/>
          <p:cNvGrpSpPr/>
          <p:nvPr/>
        </p:nvGrpSpPr>
        <p:grpSpPr>
          <a:xfrm flipH="1">
            <a:off x="-811341" y="3366012"/>
            <a:ext cx="3673270" cy="3119516"/>
            <a:chOff x="4665875" y="2808650"/>
            <a:chExt cx="993850" cy="844025"/>
          </a:xfrm>
        </p:grpSpPr>
        <p:sp>
          <p:nvSpPr>
            <p:cNvPr id="1514" name="Google Shape;1514;p19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4967653" y="3046159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034653" y="3113159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19"/>
          <p:cNvGrpSpPr/>
          <p:nvPr/>
        </p:nvGrpSpPr>
        <p:grpSpPr>
          <a:xfrm>
            <a:off x="7450142" y="1970021"/>
            <a:ext cx="2514088" cy="2081645"/>
            <a:chOff x="3573297" y="232872"/>
            <a:chExt cx="5470164" cy="4529254"/>
          </a:xfrm>
        </p:grpSpPr>
        <p:sp>
          <p:nvSpPr>
            <p:cNvPr id="1522" name="Google Shape;1522;p19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0" name="Google Shape;1530;p19"/>
          <p:cNvGrpSpPr/>
          <p:nvPr/>
        </p:nvGrpSpPr>
        <p:grpSpPr>
          <a:xfrm>
            <a:off x="6428065" y="-352295"/>
            <a:ext cx="4084025" cy="3381541"/>
            <a:chOff x="3573297" y="232872"/>
            <a:chExt cx="5470164" cy="4529254"/>
          </a:xfrm>
        </p:grpSpPr>
        <p:sp>
          <p:nvSpPr>
            <p:cNvPr id="1531" name="Google Shape;1531;p19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9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9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9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9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9" name="Google Shape;1539;p19"/>
          <p:cNvGrpSpPr/>
          <p:nvPr/>
        </p:nvGrpSpPr>
        <p:grpSpPr>
          <a:xfrm>
            <a:off x="7404074" y="757904"/>
            <a:ext cx="1162531" cy="1161127"/>
            <a:chOff x="7253149" y="3334154"/>
            <a:chExt cx="1162531" cy="1161127"/>
          </a:xfrm>
        </p:grpSpPr>
        <p:sp>
          <p:nvSpPr>
            <p:cNvPr id="1540" name="Google Shape;1540;p19"/>
            <p:cNvSpPr/>
            <p:nvPr/>
          </p:nvSpPr>
          <p:spPr>
            <a:xfrm>
              <a:off x="7422442" y="35027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1" name="Google Shape;1541;p19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1542" name="Google Shape;1542;p1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4" name="Google Shape;1544;p19"/>
          <p:cNvSpPr/>
          <p:nvPr>
            <p:ph idx="2" type="pic"/>
          </p:nvPr>
        </p:nvSpPr>
        <p:spPr>
          <a:xfrm>
            <a:off x="5143500" y="2028650"/>
            <a:ext cx="2739600" cy="162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0"/>
          <p:cNvSpPr txBox="1"/>
          <p:nvPr>
            <p:ph idx="1" type="subTitle"/>
          </p:nvPr>
        </p:nvSpPr>
        <p:spPr>
          <a:xfrm>
            <a:off x="3340313" y="1082000"/>
            <a:ext cx="2084100" cy="5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547" name="Google Shape;1547;p20"/>
          <p:cNvSpPr txBox="1"/>
          <p:nvPr>
            <p:ph idx="2" type="subTitle"/>
          </p:nvPr>
        </p:nvSpPr>
        <p:spPr>
          <a:xfrm>
            <a:off x="3715488" y="3414175"/>
            <a:ext cx="2084100" cy="5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25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548" name="Google Shape;1548;p20"/>
          <p:cNvSpPr txBox="1"/>
          <p:nvPr>
            <p:ph idx="3" type="subTitle"/>
          </p:nvPr>
        </p:nvSpPr>
        <p:spPr>
          <a:xfrm>
            <a:off x="3340313" y="1585700"/>
            <a:ext cx="2084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20"/>
          <p:cNvSpPr txBox="1"/>
          <p:nvPr>
            <p:ph idx="4" type="subTitle"/>
          </p:nvPr>
        </p:nvSpPr>
        <p:spPr>
          <a:xfrm>
            <a:off x="3715488" y="3917877"/>
            <a:ext cx="2084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0" name="Google Shape;1550;p20"/>
          <p:cNvGrpSpPr/>
          <p:nvPr/>
        </p:nvGrpSpPr>
        <p:grpSpPr>
          <a:xfrm flipH="1">
            <a:off x="5877590" y="1104707"/>
            <a:ext cx="2173154" cy="1799352"/>
            <a:chOff x="2210400" y="2558550"/>
            <a:chExt cx="971025" cy="804000"/>
          </a:xfrm>
        </p:grpSpPr>
        <p:sp>
          <p:nvSpPr>
            <p:cNvPr id="1551" name="Google Shape;1551;p20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0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0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0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0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0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0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0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9" name="Google Shape;1559;p20"/>
          <p:cNvSpPr/>
          <p:nvPr/>
        </p:nvSpPr>
        <p:spPr>
          <a:xfrm flipH="1">
            <a:off x="7193471" y="3414176"/>
            <a:ext cx="2676305" cy="2674800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20"/>
          <p:cNvGrpSpPr/>
          <p:nvPr/>
        </p:nvGrpSpPr>
        <p:grpSpPr>
          <a:xfrm flipH="1">
            <a:off x="7341392" y="486066"/>
            <a:ext cx="1162531" cy="1161127"/>
            <a:chOff x="7253149" y="3334154"/>
            <a:chExt cx="1162531" cy="1161127"/>
          </a:xfrm>
        </p:grpSpPr>
        <p:sp>
          <p:nvSpPr>
            <p:cNvPr id="1561" name="Google Shape;1561;p20"/>
            <p:cNvSpPr/>
            <p:nvPr/>
          </p:nvSpPr>
          <p:spPr>
            <a:xfrm>
              <a:off x="7422442" y="35027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2" name="Google Shape;1562;p20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1563" name="Google Shape;1563;p20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5" name="Google Shape;1565;p20"/>
          <p:cNvGrpSpPr/>
          <p:nvPr/>
        </p:nvGrpSpPr>
        <p:grpSpPr>
          <a:xfrm flipH="1">
            <a:off x="1086090" y="2797107"/>
            <a:ext cx="2173154" cy="1799352"/>
            <a:chOff x="2210400" y="2558550"/>
            <a:chExt cx="971025" cy="804000"/>
          </a:xfrm>
        </p:grpSpPr>
        <p:sp>
          <p:nvSpPr>
            <p:cNvPr id="1566" name="Google Shape;1566;p20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0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0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0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4" name="Google Shape;1574;p20"/>
          <p:cNvSpPr/>
          <p:nvPr/>
        </p:nvSpPr>
        <p:spPr>
          <a:xfrm>
            <a:off x="846624" y="3917882"/>
            <a:ext cx="547132" cy="548765"/>
          </a:xfrm>
          <a:custGeom>
            <a:rect b="b" l="l" r="r" t="t"/>
            <a:pathLst>
              <a:path extrusionOk="0" h="6049" w="6031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20"/>
          <p:cNvSpPr/>
          <p:nvPr/>
        </p:nvSpPr>
        <p:spPr>
          <a:xfrm flipH="1">
            <a:off x="-704879" y="2682226"/>
            <a:ext cx="2676305" cy="2674800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20"/>
          <p:cNvSpPr/>
          <p:nvPr>
            <p:ph idx="5" type="pic"/>
          </p:nvPr>
        </p:nvSpPr>
        <p:spPr>
          <a:xfrm flipH="1">
            <a:off x="769850" y="1253600"/>
            <a:ext cx="2676300" cy="26763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7" name="Google Shape;1577;p20"/>
          <p:cNvSpPr/>
          <p:nvPr>
            <p:ph idx="6" type="pic"/>
          </p:nvPr>
        </p:nvSpPr>
        <p:spPr>
          <a:xfrm>
            <a:off x="5707200" y="1939400"/>
            <a:ext cx="2676300" cy="26763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8" name="Google Shape;1578;p20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3"/>
          <p:cNvSpPr txBox="1"/>
          <p:nvPr>
            <p:ph idx="1" type="subTitle"/>
          </p:nvPr>
        </p:nvSpPr>
        <p:spPr>
          <a:xfrm>
            <a:off x="5449425" y="3203575"/>
            <a:ext cx="2998800" cy="604200"/>
          </a:xfrm>
          <a:prstGeom prst="rect">
            <a:avLst/>
          </a:prstGeom>
          <a:solidFill>
            <a:srgbClr val="00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3"/>
          <p:cNvSpPr txBox="1"/>
          <p:nvPr>
            <p:ph hasCustomPrompt="1" idx="2" type="title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0" name="Google Shape;140;p3"/>
          <p:cNvGrpSpPr/>
          <p:nvPr/>
        </p:nvGrpSpPr>
        <p:grpSpPr>
          <a:xfrm flipH="1" rot="10800000">
            <a:off x="-1432565" y="-125795"/>
            <a:ext cx="4015313" cy="3884503"/>
            <a:chOff x="5440750" y="1669400"/>
            <a:chExt cx="971525" cy="939875"/>
          </a:xfrm>
        </p:grpSpPr>
        <p:sp>
          <p:nvSpPr>
            <p:cNvPr id="141" name="Google Shape;141;p3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0609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061425" y="2060700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061900" y="2060225"/>
              <a:ext cx="950" cy="3300"/>
            </a:xfrm>
            <a:custGeom>
              <a:rect b="b" l="l" r="r" t="t"/>
              <a:pathLst>
                <a:path extrusionOk="0" h="132" w="38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062825" y="2059775"/>
              <a:ext cx="500" cy="4200"/>
            </a:xfrm>
            <a:custGeom>
              <a:rect b="b" l="l" r="r" t="t"/>
              <a:pathLst>
                <a:path extrusionOk="0" h="168" w="2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063300" y="2058850"/>
              <a:ext cx="475" cy="5600"/>
            </a:xfrm>
            <a:custGeom>
              <a:rect b="b" l="l" r="r" t="t"/>
              <a:pathLst>
                <a:path extrusionOk="0" h="224" w="19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063750" y="2058375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064225" y="2057900"/>
              <a:ext cx="475" cy="7475"/>
            </a:xfrm>
            <a:custGeom>
              <a:rect b="b" l="l" r="r" t="t"/>
              <a:pathLst>
                <a:path extrusionOk="0" h="299" w="19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06467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06515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066075" y="2056525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066550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0670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067475" y="2054650"/>
              <a:ext cx="500" cy="13975"/>
            </a:xfrm>
            <a:custGeom>
              <a:rect b="b" l="l" r="r" t="t"/>
              <a:pathLst>
                <a:path extrusionOk="0" h="559" w="2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067950" y="2054200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6840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06932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069800" y="2052325"/>
              <a:ext cx="500" cy="18650"/>
            </a:xfrm>
            <a:custGeom>
              <a:rect b="b" l="l" r="r" t="t"/>
              <a:pathLst>
                <a:path extrusionOk="0" h="746" w="2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070275" y="2051875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07072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071200" y="2050925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071675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072600" y="2050000"/>
              <a:ext cx="475" cy="23750"/>
            </a:xfrm>
            <a:custGeom>
              <a:rect b="b" l="l" r="r" t="t"/>
              <a:pathLst>
                <a:path extrusionOk="0" h="950" w="19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0730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073525" y="2048600"/>
              <a:ext cx="500" cy="26075"/>
            </a:xfrm>
            <a:custGeom>
              <a:rect b="b" l="l" r="r" t="t"/>
              <a:pathLst>
                <a:path extrusionOk="0" h="1043" w="2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074000" y="2048150"/>
              <a:ext cx="475" cy="27000"/>
            </a:xfrm>
            <a:custGeom>
              <a:rect b="b" l="l" r="r" t="t"/>
              <a:pathLst>
                <a:path extrusionOk="0" h="1080" w="19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074450" y="2047675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0749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075850" y="2046750"/>
              <a:ext cx="500" cy="30250"/>
            </a:xfrm>
            <a:custGeom>
              <a:rect b="b" l="l" r="r" t="t"/>
              <a:pathLst>
                <a:path extrusionOk="0" h="1210" w="2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076325" y="2045825"/>
              <a:ext cx="475" cy="31650"/>
            </a:xfrm>
            <a:custGeom>
              <a:rect b="b" l="l" r="r" t="t"/>
              <a:pathLst>
                <a:path extrusionOk="0" h="1266" w="19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07677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077250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0777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0781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0791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079575" y="2042550"/>
              <a:ext cx="500" cy="38175"/>
            </a:xfrm>
            <a:custGeom>
              <a:rect b="b" l="l" r="r" t="t"/>
              <a:pathLst>
                <a:path extrusionOk="0" h="1527" w="2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080050" y="2042100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080500" y="2041625"/>
              <a:ext cx="500" cy="40050"/>
            </a:xfrm>
            <a:custGeom>
              <a:rect b="b" l="l" r="r" t="t"/>
              <a:pathLst>
                <a:path extrusionOk="0" h="1602" w="2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080975" y="2041150"/>
              <a:ext cx="475" cy="41450"/>
            </a:xfrm>
            <a:custGeom>
              <a:rect b="b" l="l" r="r" t="t"/>
              <a:pathLst>
                <a:path extrusionOk="0" h="1658" w="19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081425" y="2040700"/>
              <a:ext cx="975" cy="42350"/>
            </a:xfrm>
            <a:custGeom>
              <a:rect b="b" l="l" r="r" t="t"/>
              <a:pathLst>
                <a:path extrusionOk="0" h="1694" w="39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082375" y="2040225"/>
              <a:ext cx="475" cy="43300"/>
            </a:xfrm>
            <a:custGeom>
              <a:rect b="b" l="l" r="r" t="t"/>
              <a:pathLst>
                <a:path extrusionOk="0" h="1732" w="19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082825" y="2039300"/>
              <a:ext cx="500" cy="44700"/>
            </a:xfrm>
            <a:custGeom>
              <a:rect b="b" l="l" r="r" t="t"/>
              <a:pathLst>
                <a:path extrusionOk="0" h="1788" w="2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083300" y="2038825"/>
              <a:ext cx="475" cy="45625"/>
            </a:xfrm>
            <a:custGeom>
              <a:rect b="b" l="l" r="r" t="t"/>
              <a:pathLst>
                <a:path extrusionOk="0" h="1825" w="19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837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84225" y="2037900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84700" y="2037450"/>
              <a:ext cx="950" cy="48875"/>
            </a:xfrm>
            <a:custGeom>
              <a:rect b="b" l="l" r="r" t="t"/>
              <a:pathLst>
                <a:path extrusionOk="0" h="1955" w="38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85625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8607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86550" y="2035575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87025" y="2035125"/>
              <a:ext cx="475" cy="53050"/>
            </a:xfrm>
            <a:custGeom>
              <a:rect b="b" l="l" r="r" t="t"/>
              <a:pathLst>
                <a:path extrusionOk="0" h="2122" w="19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08747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08795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088875" y="2033725"/>
              <a:ext cx="500" cy="56325"/>
            </a:xfrm>
            <a:custGeom>
              <a:rect b="b" l="l" r="r" t="t"/>
              <a:pathLst>
                <a:path extrusionOk="0" h="2253" w="2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350" y="2032775"/>
              <a:ext cx="475" cy="57725"/>
            </a:xfrm>
            <a:custGeom>
              <a:rect b="b" l="l" r="r" t="t"/>
              <a:pathLst>
                <a:path extrusionOk="0" h="2309" w="19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089800" y="2032775"/>
              <a:ext cx="500" cy="58200"/>
            </a:xfrm>
            <a:custGeom>
              <a:rect b="b" l="l" r="r" t="t"/>
              <a:pathLst>
                <a:path extrusionOk="0" h="2328" w="2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090275" y="2032775"/>
              <a:ext cx="500" cy="57725"/>
            </a:xfrm>
            <a:custGeom>
              <a:rect b="b" l="l" r="r" t="t"/>
              <a:pathLst>
                <a:path extrusionOk="0" h="2309" w="2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090750" y="2033250"/>
              <a:ext cx="475" cy="56800"/>
            </a:xfrm>
            <a:custGeom>
              <a:rect b="b" l="l" r="r" t="t"/>
              <a:pathLst>
                <a:path extrusionOk="0" h="2272" w="19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09120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09212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092600" y="2035125"/>
              <a:ext cx="500" cy="53050"/>
            </a:xfrm>
            <a:custGeom>
              <a:rect b="b" l="l" r="r" t="t"/>
              <a:pathLst>
                <a:path extrusionOk="0" h="2122" w="2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093075" y="2035575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9352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094000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094450" y="2037450"/>
              <a:ext cx="975" cy="48875"/>
            </a:xfrm>
            <a:custGeom>
              <a:rect b="b" l="l" r="r" t="t"/>
              <a:pathLst>
                <a:path extrusionOk="0" h="1955" w="39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095400" y="2037900"/>
              <a:ext cx="475" cy="47950"/>
            </a:xfrm>
            <a:custGeom>
              <a:rect b="b" l="l" r="r" t="t"/>
              <a:pathLst>
                <a:path extrusionOk="0" h="1918" w="19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958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96325" y="2038825"/>
              <a:ext cx="500" cy="45625"/>
            </a:xfrm>
            <a:custGeom>
              <a:rect b="b" l="l" r="r" t="t"/>
              <a:pathLst>
                <a:path extrusionOk="0" h="1825" w="2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6800" y="2039300"/>
              <a:ext cx="475" cy="44700"/>
            </a:xfrm>
            <a:custGeom>
              <a:rect b="b" l="l" r="r" t="t"/>
              <a:pathLst>
                <a:path extrusionOk="0" h="1788" w="19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097250" y="2040225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097725" y="2040700"/>
              <a:ext cx="950" cy="42350"/>
            </a:xfrm>
            <a:custGeom>
              <a:rect b="b" l="l" r="r" t="t"/>
              <a:pathLst>
                <a:path extrusionOk="0" h="1694" w="38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098650" y="2041150"/>
              <a:ext cx="500" cy="41450"/>
            </a:xfrm>
            <a:custGeom>
              <a:rect b="b" l="l" r="r" t="t"/>
              <a:pathLst>
                <a:path extrusionOk="0" h="1658" w="2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099125" y="2041625"/>
              <a:ext cx="475" cy="40050"/>
            </a:xfrm>
            <a:custGeom>
              <a:rect b="b" l="l" r="r" t="t"/>
              <a:pathLst>
                <a:path extrusionOk="0" h="1602" w="19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99575" y="2042100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100050" y="2042550"/>
              <a:ext cx="475" cy="38175"/>
            </a:xfrm>
            <a:custGeom>
              <a:rect b="b" l="l" r="r" t="t"/>
              <a:pathLst>
                <a:path extrusionOk="0" h="1527" w="19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1005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1009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1019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102375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10282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103300" y="2045825"/>
              <a:ext cx="500" cy="31650"/>
            </a:xfrm>
            <a:custGeom>
              <a:rect b="b" l="l" r="r" t="t"/>
              <a:pathLst>
                <a:path extrusionOk="0" h="1266" w="2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103775" y="2046750"/>
              <a:ext cx="475" cy="30250"/>
            </a:xfrm>
            <a:custGeom>
              <a:rect b="b" l="l" r="r" t="t"/>
              <a:pathLst>
                <a:path extrusionOk="0" h="1210" w="19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1042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105175" y="2047675"/>
              <a:ext cx="475" cy="28400"/>
            </a:xfrm>
            <a:custGeom>
              <a:rect b="b" l="l" r="r" t="t"/>
              <a:pathLst>
                <a:path extrusionOk="0" h="1136" w="19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105625" y="2048150"/>
              <a:ext cx="500" cy="27000"/>
            </a:xfrm>
            <a:custGeom>
              <a:rect b="b" l="l" r="r" t="t"/>
              <a:pathLst>
                <a:path extrusionOk="0" h="1080" w="2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106100" y="2048600"/>
              <a:ext cx="475" cy="26075"/>
            </a:xfrm>
            <a:custGeom>
              <a:rect b="b" l="l" r="r" t="t"/>
              <a:pathLst>
                <a:path extrusionOk="0" h="1043" w="19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065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107025" y="2050000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107500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08425" y="2050925"/>
              <a:ext cx="475" cy="21900"/>
            </a:xfrm>
            <a:custGeom>
              <a:rect b="b" l="l" r="r" t="t"/>
              <a:pathLst>
                <a:path extrusionOk="0" h="876" w="19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10887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109350" y="2051875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109825" y="2052325"/>
              <a:ext cx="475" cy="18650"/>
            </a:xfrm>
            <a:custGeom>
              <a:rect b="b" l="l" r="r" t="t"/>
              <a:pathLst>
                <a:path extrusionOk="0" h="746" w="19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11027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11075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11675" y="2054200"/>
              <a:ext cx="500" cy="15375"/>
            </a:xfrm>
            <a:custGeom>
              <a:rect b="b" l="l" r="r" t="t"/>
              <a:pathLst>
                <a:path extrusionOk="0" h="615" w="2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112150" y="2054650"/>
              <a:ext cx="475" cy="13975"/>
            </a:xfrm>
            <a:custGeom>
              <a:rect b="b" l="l" r="r" t="t"/>
              <a:pathLst>
                <a:path extrusionOk="0" h="559" w="19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126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13075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13550" y="2056525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1400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11492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115400" y="2057900"/>
              <a:ext cx="500" cy="7475"/>
            </a:xfrm>
            <a:custGeom>
              <a:rect b="b" l="l" r="r" t="t"/>
              <a:pathLst>
                <a:path extrusionOk="0" h="299" w="2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15875" y="2058375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116325" y="2058850"/>
              <a:ext cx="500" cy="5600"/>
            </a:xfrm>
            <a:custGeom>
              <a:rect b="b" l="l" r="r" t="t"/>
              <a:pathLst>
                <a:path extrusionOk="0" h="224" w="2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16800" y="2059775"/>
              <a:ext cx="475" cy="4200"/>
            </a:xfrm>
            <a:custGeom>
              <a:rect b="b" l="l" r="r" t="t"/>
              <a:pathLst>
                <a:path extrusionOk="0" h="168" w="19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17250" y="2060225"/>
              <a:ext cx="975" cy="3300"/>
            </a:xfrm>
            <a:custGeom>
              <a:rect b="b" l="l" r="r" t="t"/>
              <a:pathLst>
                <a:path extrusionOk="0" h="132" w="39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18200" y="2060700"/>
              <a:ext cx="475" cy="2350"/>
            </a:xfrm>
            <a:custGeom>
              <a:rect b="b" l="l" r="r" t="t"/>
              <a:pathLst>
                <a:path extrusionOk="0" h="94" w="19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186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3"/>
          <p:cNvGrpSpPr/>
          <p:nvPr/>
        </p:nvGrpSpPr>
        <p:grpSpPr>
          <a:xfrm>
            <a:off x="1147477" y="2947974"/>
            <a:ext cx="2872292" cy="2378232"/>
            <a:chOff x="2210400" y="2558550"/>
            <a:chExt cx="971025" cy="804000"/>
          </a:xfrm>
        </p:grpSpPr>
        <p:sp>
          <p:nvSpPr>
            <p:cNvPr id="261" name="Google Shape;261;p3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3"/>
          <p:cNvGrpSpPr/>
          <p:nvPr/>
        </p:nvGrpSpPr>
        <p:grpSpPr>
          <a:xfrm>
            <a:off x="1392756" y="169091"/>
            <a:ext cx="849275" cy="848250"/>
            <a:chOff x="2651171" y="2397773"/>
            <a:chExt cx="2099568" cy="2097033"/>
          </a:xfrm>
        </p:grpSpPr>
        <p:sp>
          <p:nvSpPr>
            <p:cNvPr id="270" name="Google Shape;270;p3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1"/>
          <p:cNvSpPr txBox="1"/>
          <p:nvPr>
            <p:ph type="title"/>
          </p:nvPr>
        </p:nvSpPr>
        <p:spPr>
          <a:xfrm>
            <a:off x="923725" y="2409163"/>
            <a:ext cx="2336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1" name="Google Shape;1581;p21"/>
          <p:cNvSpPr txBox="1"/>
          <p:nvPr>
            <p:ph idx="1" type="subTitle"/>
          </p:nvPr>
        </p:nvSpPr>
        <p:spPr>
          <a:xfrm>
            <a:off x="923725" y="2866774"/>
            <a:ext cx="2336400" cy="82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2" name="Google Shape;1582;p21"/>
          <p:cNvSpPr txBox="1"/>
          <p:nvPr>
            <p:ph idx="2" type="title"/>
          </p:nvPr>
        </p:nvSpPr>
        <p:spPr>
          <a:xfrm>
            <a:off x="3495375" y="2409213"/>
            <a:ext cx="2336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3" name="Google Shape;1583;p21"/>
          <p:cNvSpPr txBox="1"/>
          <p:nvPr>
            <p:ph idx="3" type="subTitle"/>
          </p:nvPr>
        </p:nvSpPr>
        <p:spPr>
          <a:xfrm>
            <a:off x="3495375" y="2866836"/>
            <a:ext cx="2336400" cy="82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4" name="Google Shape;1584;p21"/>
          <p:cNvSpPr txBox="1"/>
          <p:nvPr>
            <p:ph idx="4" type="title"/>
          </p:nvPr>
        </p:nvSpPr>
        <p:spPr>
          <a:xfrm>
            <a:off x="6067025" y="2424163"/>
            <a:ext cx="2336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5" name="Google Shape;1585;p21"/>
          <p:cNvSpPr txBox="1"/>
          <p:nvPr>
            <p:ph idx="5" type="subTitle"/>
          </p:nvPr>
        </p:nvSpPr>
        <p:spPr>
          <a:xfrm>
            <a:off x="6067025" y="2882054"/>
            <a:ext cx="2336400" cy="82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6" name="Google Shape;1586;p21"/>
          <p:cNvSpPr txBox="1"/>
          <p:nvPr>
            <p:ph idx="6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587" name="Google Shape;1587;p21"/>
          <p:cNvGrpSpPr/>
          <p:nvPr/>
        </p:nvGrpSpPr>
        <p:grpSpPr>
          <a:xfrm>
            <a:off x="-1805843" y="2671162"/>
            <a:ext cx="3525470" cy="3874833"/>
            <a:chOff x="5440750" y="1541475"/>
            <a:chExt cx="971525" cy="1067800"/>
          </a:xfrm>
        </p:grpSpPr>
        <p:sp>
          <p:nvSpPr>
            <p:cNvPr id="1588" name="Google Shape;1588;p21"/>
            <p:cNvSpPr/>
            <p:nvPr/>
          </p:nvSpPr>
          <p:spPr>
            <a:xfrm>
              <a:off x="5853925" y="1541475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1" name="Google Shape;1601;p21"/>
          <p:cNvGrpSpPr/>
          <p:nvPr/>
        </p:nvGrpSpPr>
        <p:grpSpPr>
          <a:xfrm>
            <a:off x="4732692" y="3930646"/>
            <a:ext cx="2514088" cy="2081645"/>
            <a:chOff x="3573297" y="232872"/>
            <a:chExt cx="5470164" cy="4529254"/>
          </a:xfrm>
        </p:grpSpPr>
        <p:sp>
          <p:nvSpPr>
            <p:cNvPr id="1602" name="Google Shape;1602;p21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7064427" y="2439737"/>
              <a:ext cx="2817" cy="8028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7067102" y="2437061"/>
              <a:ext cx="5352" cy="13238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7072313" y="2434526"/>
              <a:ext cx="2817" cy="18449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7074989" y="2431850"/>
              <a:ext cx="2676" cy="23801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7077524" y="2429174"/>
              <a:ext cx="2817" cy="29012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7080200" y="2423963"/>
              <a:ext cx="2676" cy="36899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6" name="Google Shape;1616;p21"/>
          <p:cNvGrpSpPr/>
          <p:nvPr/>
        </p:nvGrpSpPr>
        <p:grpSpPr>
          <a:xfrm>
            <a:off x="-1241033" y="-976954"/>
            <a:ext cx="2514088" cy="2081645"/>
            <a:chOff x="3573297" y="232872"/>
            <a:chExt cx="5470164" cy="4529254"/>
          </a:xfrm>
        </p:grpSpPr>
        <p:sp>
          <p:nvSpPr>
            <p:cNvPr id="1617" name="Google Shape;1617;p21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1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1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1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21"/>
          <p:cNvGrpSpPr/>
          <p:nvPr/>
        </p:nvGrpSpPr>
        <p:grpSpPr>
          <a:xfrm>
            <a:off x="6717082" y="-1583801"/>
            <a:ext cx="3525470" cy="3874833"/>
            <a:chOff x="5440750" y="1541475"/>
            <a:chExt cx="971525" cy="1067800"/>
          </a:xfrm>
        </p:grpSpPr>
        <p:sp>
          <p:nvSpPr>
            <p:cNvPr id="1626" name="Google Shape;1626;p21"/>
            <p:cNvSpPr/>
            <p:nvPr/>
          </p:nvSpPr>
          <p:spPr>
            <a:xfrm>
              <a:off x="5853925" y="1541475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1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1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1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1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1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1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1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1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1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2"/>
          <p:cNvSpPr txBox="1"/>
          <p:nvPr>
            <p:ph type="title"/>
          </p:nvPr>
        </p:nvSpPr>
        <p:spPr>
          <a:xfrm>
            <a:off x="821800" y="16577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1" name="Google Shape;1641;p22"/>
          <p:cNvSpPr txBox="1"/>
          <p:nvPr>
            <p:ph idx="1" type="subTitle"/>
          </p:nvPr>
        </p:nvSpPr>
        <p:spPr>
          <a:xfrm>
            <a:off x="821800" y="2091854"/>
            <a:ext cx="23364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2" name="Google Shape;1642;p22"/>
          <p:cNvSpPr txBox="1"/>
          <p:nvPr>
            <p:ph idx="2" type="title"/>
          </p:nvPr>
        </p:nvSpPr>
        <p:spPr>
          <a:xfrm>
            <a:off x="3403800" y="16577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3" name="Google Shape;1643;p22"/>
          <p:cNvSpPr txBox="1"/>
          <p:nvPr>
            <p:ph idx="3" type="subTitle"/>
          </p:nvPr>
        </p:nvSpPr>
        <p:spPr>
          <a:xfrm>
            <a:off x="3403800" y="2091854"/>
            <a:ext cx="23364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22"/>
          <p:cNvSpPr txBox="1"/>
          <p:nvPr>
            <p:ph hasCustomPrompt="1" idx="4" type="title"/>
          </p:nvPr>
        </p:nvSpPr>
        <p:spPr>
          <a:xfrm>
            <a:off x="1090600" y="3081075"/>
            <a:ext cx="1798800" cy="8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5" name="Google Shape;1645;p22"/>
          <p:cNvSpPr txBox="1"/>
          <p:nvPr>
            <p:ph hasCustomPrompt="1" idx="5" type="title"/>
          </p:nvPr>
        </p:nvSpPr>
        <p:spPr>
          <a:xfrm>
            <a:off x="6236975" y="3081075"/>
            <a:ext cx="1798800" cy="8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6" name="Google Shape;1646;p22"/>
          <p:cNvSpPr txBox="1"/>
          <p:nvPr>
            <p:ph hasCustomPrompt="1" idx="6" type="title"/>
          </p:nvPr>
        </p:nvSpPr>
        <p:spPr>
          <a:xfrm>
            <a:off x="3672600" y="3081200"/>
            <a:ext cx="1798800" cy="8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1647" name="Google Shape;1647;p22"/>
          <p:cNvGrpSpPr/>
          <p:nvPr/>
        </p:nvGrpSpPr>
        <p:grpSpPr>
          <a:xfrm rot="-5400000">
            <a:off x="-1579468" y="2703974"/>
            <a:ext cx="3525470" cy="3874833"/>
            <a:chOff x="5440750" y="1541475"/>
            <a:chExt cx="971525" cy="1067800"/>
          </a:xfrm>
        </p:grpSpPr>
        <p:sp>
          <p:nvSpPr>
            <p:cNvPr id="1648" name="Google Shape;1648;p22"/>
            <p:cNvSpPr/>
            <p:nvPr/>
          </p:nvSpPr>
          <p:spPr>
            <a:xfrm>
              <a:off x="5853925" y="1541475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2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2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2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2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2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2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2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2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2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2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2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1" name="Google Shape;1661;p22"/>
          <p:cNvGrpSpPr/>
          <p:nvPr/>
        </p:nvGrpSpPr>
        <p:grpSpPr>
          <a:xfrm rot="-5400000">
            <a:off x="6142857" y="-711076"/>
            <a:ext cx="3525470" cy="3874833"/>
            <a:chOff x="5440750" y="1541475"/>
            <a:chExt cx="971525" cy="1067800"/>
          </a:xfrm>
        </p:grpSpPr>
        <p:sp>
          <p:nvSpPr>
            <p:cNvPr id="1662" name="Google Shape;1662;p22"/>
            <p:cNvSpPr/>
            <p:nvPr/>
          </p:nvSpPr>
          <p:spPr>
            <a:xfrm>
              <a:off x="5853925" y="1541475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2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2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2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2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2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2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2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2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2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2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2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2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5" name="Google Shape;1675;p22"/>
          <p:cNvSpPr txBox="1"/>
          <p:nvPr>
            <p:ph idx="7" type="title"/>
          </p:nvPr>
        </p:nvSpPr>
        <p:spPr>
          <a:xfrm>
            <a:off x="5968175" y="16577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6" name="Google Shape;1676;p22"/>
          <p:cNvSpPr txBox="1"/>
          <p:nvPr>
            <p:ph idx="8" type="subTitle"/>
          </p:nvPr>
        </p:nvSpPr>
        <p:spPr>
          <a:xfrm>
            <a:off x="5968175" y="2091854"/>
            <a:ext cx="23364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7" name="Google Shape;1677;p22"/>
          <p:cNvSpPr txBox="1"/>
          <p:nvPr>
            <p:ph idx="9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23"/>
          <p:cNvGrpSpPr/>
          <p:nvPr/>
        </p:nvGrpSpPr>
        <p:grpSpPr>
          <a:xfrm>
            <a:off x="8057480" y="3530521"/>
            <a:ext cx="2514088" cy="2081645"/>
            <a:chOff x="3573297" y="232872"/>
            <a:chExt cx="5470164" cy="4529254"/>
          </a:xfrm>
        </p:grpSpPr>
        <p:sp>
          <p:nvSpPr>
            <p:cNvPr id="1680" name="Google Shape;1680;p23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7064427" y="2439737"/>
              <a:ext cx="2817" cy="8028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7067102" y="2437061"/>
              <a:ext cx="5352" cy="13238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7072313" y="2434526"/>
              <a:ext cx="2817" cy="18449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7074989" y="2431850"/>
              <a:ext cx="2676" cy="23801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7077524" y="2429174"/>
              <a:ext cx="2817" cy="29012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7080200" y="2423963"/>
              <a:ext cx="2676" cy="36899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7082735" y="2421428"/>
              <a:ext cx="2817" cy="44645"/>
            </a:xfrm>
            <a:custGeom>
              <a:rect b="b" l="l" r="r" t="t"/>
              <a:pathLst>
                <a:path extrusionOk="0" h="317" w="2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7085411" y="2418752"/>
              <a:ext cx="5352" cy="49996"/>
            </a:xfrm>
            <a:custGeom>
              <a:rect b="b" l="l" r="r" t="t"/>
              <a:pathLst>
                <a:path extrusionOk="0" h="355" w="38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7090622" y="2416076"/>
              <a:ext cx="2817" cy="55207"/>
            </a:xfrm>
            <a:custGeom>
              <a:rect b="b" l="l" r="r" t="t"/>
              <a:pathLst>
                <a:path extrusionOk="0" h="392" w="2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7093298" y="2413541"/>
              <a:ext cx="2817" cy="60418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7095973" y="2410866"/>
              <a:ext cx="2676" cy="65629"/>
            </a:xfrm>
            <a:custGeom>
              <a:rect b="b" l="l" r="r" t="t"/>
              <a:pathLst>
                <a:path extrusionOk="0" h="466" w="19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7098508" y="2405655"/>
              <a:ext cx="2817" cy="73516"/>
            </a:xfrm>
            <a:custGeom>
              <a:rect b="b" l="l" r="r" t="t"/>
              <a:pathLst>
                <a:path extrusionOk="0" h="522" w="2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7101184" y="2402979"/>
              <a:ext cx="2676" cy="81403"/>
            </a:xfrm>
            <a:custGeom>
              <a:rect b="b" l="l" r="r" t="t"/>
              <a:pathLst>
                <a:path extrusionOk="0" h="578" w="19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7103719" y="2400444"/>
              <a:ext cx="5493" cy="86614"/>
            </a:xfrm>
            <a:custGeom>
              <a:rect b="b" l="l" r="r" t="t"/>
              <a:pathLst>
                <a:path extrusionOk="0" h="615" w="39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2" name="Google Shape;1702;p23"/>
          <p:cNvGrpSpPr/>
          <p:nvPr/>
        </p:nvGrpSpPr>
        <p:grpSpPr>
          <a:xfrm>
            <a:off x="-2292835" y="-60870"/>
            <a:ext cx="4084025" cy="3381541"/>
            <a:chOff x="3573297" y="232872"/>
            <a:chExt cx="5470164" cy="4529254"/>
          </a:xfrm>
        </p:grpSpPr>
        <p:sp>
          <p:nvSpPr>
            <p:cNvPr id="1703" name="Google Shape;1703;p23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23"/>
          <p:cNvGrpSpPr/>
          <p:nvPr/>
        </p:nvGrpSpPr>
        <p:grpSpPr>
          <a:xfrm flipH="1">
            <a:off x="7185910" y="-217751"/>
            <a:ext cx="2872292" cy="2378232"/>
            <a:chOff x="2210400" y="2558550"/>
            <a:chExt cx="971025" cy="804000"/>
          </a:xfrm>
        </p:grpSpPr>
        <p:sp>
          <p:nvSpPr>
            <p:cNvPr id="1712" name="Google Shape;1712;p23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0" name="Google Shape;1720;p23"/>
          <p:cNvSpPr/>
          <p:nvPr/>
        </p:nvSpPr>
        <p:spPr>
          <a:xfrm flipH="1">
            <a:off x="8817412" y="1113416"/>
            <a:ext cx="823936" cy="823879"/>
          </a:xfrm>
          <a:custGeom>
            <a:rect b="b" l="l" r="r" t="t"/>
            <a:pathLst>
              <a:path extrusionOk="0" h="14461" w="14462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1" name="Google Shape;1721;p23"/>
          <p:cNvGrpSpPr/>
          <p:nvPr/>
        </p:nvGrpSpPr>
        <p:grpSpPr>
          <a:xfrm>
            <a:off x="7581510" y="-9"/>
            <a:ext cx="849275" cy="848250"/>
            <a:chOff x="8751122" y="1283566"/>
            <a:chExt cx="849275" cy="848250"/>
          </a:xfrm>
        </p:grpSpPr>
        <p:sp>
          <p:nvSpPr>
            <p:cNvPr id="1722" name="Google Shape;1722;p23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3" name="Google Shape;1723;p23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724" name="Google Shape;1724;p2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6" name="Google Shape;1726;p23"/>
          <p:cNvGrpSpPr/>
          <p:nvPr/>
        </p:nvGrpSpPr>
        <p:grpSpPr>
          <a:xfrm>
            <a:off x="-1209358" y="2362946"/>
            <a:ext cx="2514088" cy="2081645"/>
            <a:chOff x="3573297" y="232872"/>
            <a:chExt cx="5470164" cy="4529254"/>
          </a:xfrm>
        </p:grpSpPr>
        <p:sp>
          <p:nvSpPr>
            <p:cNvPr id="1727" name="Google Shape;1727;p23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23"/>
          <p:cNvGrpSpPr/>
          <p:nvPr/>
        </p:nvGrpSpPr>
        <p:grpSpPr>
          <a:xfrm>
            <a:off x="8197422" y="4147216"/>
            <a:ext cx="849275" cy="848250"/>
            <a:chOff x="8751122" y="1283566"/>
            <a:chExt cx="849275" cy="848250"/>
          </a:xfrm>
        </p:grpSpPr>
        <p:sp>
          <p:nvSpPr>
            <p:cNvPr id="1736" name="Google Shape;1736;p23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7" name="Google Shape;1737;p23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738" name="Google Shape;1738;p2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40" name="Google Shape;1740;p23"/>
          <p:cNvSpPr/>
          <p:nvPr/>
        </p:nvSpPr>
        <p:spPr>
          <a:xfrm>
            <a:off x="46319" y="2327646"/>
            <a:ext cx="801132" cy="801132"/>
          </a:xfrm>
          <a:custGeom>
            <a:rect b="b" l="l" r="r" t="t"/>
            <a:pathLst>
              <a:path extrusionOk="0" h="12377" w="12377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42" name="Google Shape;1742;p23"/>
          <p:cNvSpPr txBox="1"/>
          <p:nvPr>
            <p:ph idx="2" type="title"/>
          </p:nvPr>
        </p:nvSpPr>
        <p:spPr>
          <a:xfrm>
            <a:off x="1195863" y="1835250"/>
            <a:ext cx="286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3" name="Google Shape;1743;p23"/>
          <p:cNvSpPr txBox="1"/>
          <p:nvPr>
            <p:ph idx="1" type="subTitle"/>
          </p:nvPr>
        </p:nvSpPr>
        <p:spPr>
          <a:xfrm>
            <a:off x="1195825" y="2278700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4" name="Google Shape;1744;p23"/>
          <p:cNvSpPr txBox="1"/>
          <p:nvPr>
            <p:ph idx="3" type="title"/>
          </p:nvPr>
        </p:nvSpPr>
        <p:spPr>
          <a:xfrm>
            <a:off x="5081043" y="1835250"/>
            <a:ext cx="286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5" name="Google Shape;1745;p23"/>
          <p:cNvSpPr txBox="1"/>
          <p:nvPr>
            <p:ph idx="4" type="subTitle"/>
          </p:nvPr>
        </p:nvSpPr>
        <p:spPr>
          <a:xfrm>
            <a:off x="5081005" y="2278700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6" name="Google Shape;1746;p23"/>
          <p:cNvSpPr txBox="1"/>
          <p:nvPr>
            <p:ph idx="5" type="title"/>
          </p:nvPr>
        </p:nvSpPr>
        <p:spPr>
          <a:xfrm>
            <a:off x="1195850" y="3619525"/>
            <a:ext cx="286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7" name="Google Shape;1747;p23"/>
          <p:cNvSpPr txBox="1"/>
          <p:nvPr>
            <p:ph idx="6" type="subTitle"/>
          </p:nvPr>
        </p:nvSpPr>
        <p:spPr>
          <a:xfrm>
            <a:off x="1195813" y="40629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8" name="Google Shape;1748;p23"/>
          <p:cNvSpPr txBox="1"/>
          <p:nvPr>
            <p:ph idx="7" type="title"/>
          </p:nvPr>
        </p:nvSpPr>
        <p:spPr>
          <a:xfrm>
            <a:off x="5081030" y="3619525"/>
            <a:ext cx="286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9" name="Google Shape;1749;p23"/>
          <p:cNvSpPr txBox="1"/>
          <p:nvPr>
            <p:ph idx="8" type="subTitle"/>
          </p:nvPr>
        </p:nvSpPr>
        <p:spPr>
          <a:xfrm>
            <a:off x="5080993" y="40629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3"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24"/>
          <p:cNvSpPr txBox="1"/>
          <p:nvPr>
            <p:ph type="title"/>
          </p:nvPr>
        </p:nvSpPr>
        <p:spPr>
          <a:xfrm>
            <a:off x="1653086" y="1481125"/>
            <a:ext cx="2653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2" name="Google Shape;1752;p24"/>
          <p:cNvSpPr txBox="1"/>
          <p:nvPr>
            <p:ph idx="1" type="subTitle"/>
          </p:nvPr>
        </p:nvSpPr>
        <p:spPr>
          <a:xfrm>
            <a:off x="1653074" y="1907369"/>
            <a:ext cx="265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3" name="Google Shape;1753;p24"/>
          <p:cNvSpPr txBox="1"/>
          <p:nvPr>
            <p:ph idx="2" type="title"/>
          </p:nvPr>
        </p:nvSpPr>
        <p:spPr>
          <a:xfrm>
            <a:off x="5570882" y="1481125"/>
            <a:ext cx="2653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4" name="Google Shape;1754;p24"/>
          <p:cNvSpPr txBox="1"/>
          <p:nvPr>
            <p:ph idx="3" type="subTitle"/>
          </p:nvPr>
        </p:nvSpPr>
        <p:spPr>
          <a:xfrm>
            <a:off x="5570875" y="1907500"/>
            <a:ext cx="265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5" name="Google Shape;1755;p24"/>
          <p:cNvGrpSpPr/>
          <p:nvPr/>
        </p:nvGrpSpPr>
        <p:grpSpPr>
          <a:xfrm>
            <a:off x="-534234" y="2591589"/>
            <a:ext cx="3563418" cy="3276021"/>
            <a:chOff x="4765450" y="2817950"/>
            <a:chExt cx="894275" cy="822150"/>
          </a:xfrm>
        </p:grpSpPr>
        <p:sp>
          <p:nvSpPr>
            <p:cNvPr id="1756" name="Google Shape;1756;p24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4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0" name="Google Shape;1760;p24"/>
          <p:cNvGrpSpPr/>
          <p:nvPr/>
        </p:nvGrpSpPr>
        <p:grpSpPr>
          <a:xfrm>
            <a:off x="666212" y="4424016"/>
            <a:ext cx="1162531" cy="1161127"/>
            <a:chOff x="7253149" y="3334154"/>
            <a:chExt cx="1162531" cy="1161127"/>
          </a:xfrm>
        </p:grpSpPr>
        <p:sp>
          <p:nvSpPr>
            <p:cNvPr id="1761" name="Google Shape;1761;p24"/>
            <p:cNvSpPr/>
            <p:nvPr/>
          </p:nvSpPr>
          <p:spPr>
            <a:xfrm>
              <a:off x="7422442" y="35027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2" name="Google Shape;1762;p24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1763" name="Google Shape;1763;p24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4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5" name="Google Shape;1765;p24"/>
          <p:cNvGrpSpPr/>
          <p:nvPr/>
        </p:nvGrpSpPr>
        <p:grpSpPr>
          <a:xfrm>
            <a:off x="7582096" y="290150"/>
            <a:ext cx="1162705" cy="962710"/>
            <a:chOff x="2210400" y="2558550"/>
            <a:chExt cx="971025" cy="804000"/>
          </a:xfrm>
        </p:grpSpPr>
        <p:sp>
          <p:nvSpPr>
            <p:cNvPr id="1766" name="Google Shape;1766;p24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4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4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4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4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4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4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4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4" name="Google Shape;1774;p24"/>
          <p:cNvGrpSpPr/>
          <p:nvPr/>
        </p:nvGrpSpPr>
        <p:grpSpPr>
          <a:xfrm>
            <a:off x="7415915" y="125143"/>
            <a:ext cx="3960194" cy="4417325"/>
            <a:chOff x="4665875" y="2544104"/>
            <a:chExt cx="993850" cy="1108571"/>
          </a:xfrm>
        </p:grpSpPr>
        <p:sp>
          <p:nvSpPr>
            <p:cNvPr id="1775" name="Google Shape;1775;p24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4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4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4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4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4"/>
            <p:cNvSpPr/>
            <p:nvPr/>
          </p:nvSpPr>
          <p:spPr>
            <a:xfrm>
              <a:off x="4665875" y="2544104"/>
              <a:ext cx="316425" cy="316425"/>
            </a:xfrm>
            <a:custGeom>
              <a:rect b="b" l="l" r="r" t="t"/>
              <a:pathLst>
                <a:path extrusionOk="0" h="12657" w="12657">
                  <a:moveTo>
                    <a:pt x="6329" y="1"/>
                  </a:moveTo>
                  <a:lnTo>
                    <a:pt x="1" y="6328"/>
                  </a:lnTo>
                  <a:lnTo>
                    <a:pt x="6329" y="12656"/>
                  </a:lnTo>
                  <a:lnTo>
                    <a:pt x="12656" y="6328"/>
                  </a:lnTo>
                  <a:lnTo>
                    <a:pt x="632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4"/>
            <p:cNvSpPr/>
            <p:nvPr/>
          </p:nvSpPr>
          <p:spPr>
            <a:xfrm>
              <a:off x="4920850" y="3013825"/>
              <a:ext cx="358275" cy="358275"/>
            </a:xfrm>
            <a:custGeom>
              <a:rect b="b" l="l" r="r" t="t"/>
              <a:pathLst>
                <a:path extrusionOk="0" h="14331" w="14331">
                  <a:moveTo>
                    <a:pt x="7165" y="1"/>
                  </a:moveTo>
                  <a:lnTo>
                    <a:pt x="0" y="7166"/>
                  </a:lnTo>
                  <a:lnTo>
                    <a:pt x="7165" y="14331"/>
                  </a:lnTo>
                  <a:lnTo>
                    <a:pt x="14331" y="7166"/>
                  </a:lnTo>
                  <a:lnTo>
                    <a:pt x="7165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4"/>
            <p:cNvSpPr/>
            <p:nvPr/>
          </p:nvSpPr>
          <p:spPr>
            <a:xfrm>
              <a:off x="4915725" y="3008700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4"/>
            <p:cNvSpPr/>
            <p:nvPr/>
          </p:nvSpPr>
          <p:spPr>
            <a:xfrm>
              <a:off x="4982725" y="3075700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4" name="Google Shape;1784;p24"/>
          <p:cNvSpPr txBox="1"/>
          <p:nvPr>
            <p:ph idx="4" type="title"/>
          </p:nvPr>
        </p:nvSpPr>
        <p:spPr>
          <a:xfrm>
            <a:off x="1653086" y="3186485"/>
            <a:ext cx="2653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5" name="Google Shape;1785;p24"/>
          <p:cNvSpPr txBox="1"/>
          <p:nvPr>
            <p:ph idx="5" type="subTitle"/>
          </p:nvPr>
        </p:nvSpPr>
        <p:spPr>
          <a:xfrm>
            <a:off x="1653074" y="3629949"/>
            <a:ext cx="265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4"/>
          <p:cNvSpPr txBox="1"/>
          <p:nvPr>
            <p:ph idx="6" type="title"/>
          </p:nvPr>
        </p:nvSpPr>
        <p:spPr>
          <a:xfrm>
            <a:off x="5570882" y="3186613"/>
            <a:ext cx="2653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7" name="Google Shape;1787;p24"/>
          <p:cNvSpPr txBox="1"/>
          <p:nvPr>
            <p:ph idx="7" type="subTitle"/>
          </p:nvPr>
        </p:nvSpPr>
        <p:spPr>
          <a:xfrm>
            <a:off x="5570875" y="3630075"/>
            <a:ext cx="265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4"/>
          <p:cNvSpPr txBox="1"/>
          <p:nvPr>
            <p:ph idx="8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5"/>
          <p:cNvSpPr txBox="1"/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91" name="Google Shape;1791;p25"/>
          <p:cNvSpPr txBox="1"/>
          <p:nvPr>
            <p:ph idx="1" type="body"/>
          </p:nvPr>
        </p:nvSpPr>
        <p:spPr>
          <a:xfrm>
            <a:off x="713225" y="1672700"/>
            <a:ext cx="45699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1792" name="Google Shape;1792;p25"/>
          <p:cNvGrpSpPr/>
          <p:nvPr/>
        </p:nvGrpSpPr>
        <p:grpSpPr>
          <a:xfrm>
            <a:off x="3375010" y="4156462"/>
            <a:ext cx="2872292" cy="2378232"/>
            <a:chOff x="2210400" y="2558550"/>
            <a:chExt cx="971025" cy="804000"/>
          </a:xfrm>
        </p:grpSpPr>
        <p:sp>
          <p:nvSpPr>
            <p:cNvPr id="1793" name="Google Shape;1793;p25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5"/>
          <p:cNvGrpSpPr/>
          <p:nvPr/>
        </p:nvGrpSpPr>
        <p:grpSpPr>
          <a:xfrm>
            <a:off x="5436129" y="2765943"/>
            <a:ext cx="3039902" cy="2515875"/>
            <a:chOff x="5440750" y="1669400"/>
            <a:chExt cx="971525" cy="804025"/>
          </a:xfrm>
        </p:grpSpPr>
        <p:sp>
          <p:nvSpPr>
            <p:cNvPr id="1802" name="Google Shape;1802;p25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5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5"/>
            <p:cNvSpPr/>
            <p:nvPr/>
          </p:nvSpPr>
          <p:spPr>
            <a:xfrm>
              <a:off x="60609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5"/>
            <p:cNvSpPr/>
            <p:nvPr/>
          </p:nvSpPr>
          <p:spPr>
            <a:xfrm>
              <a:off x="6061425" y="2060700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5"/>
            <p:cNvSpPr/>
            <p:nvPr/>
          </p:nvSpPr>
          <p:spPr>
            <a:xfrm>
              <a:off x="6061900" y="2060225"/>
              <a:ext cx="950" cy="3300"/>
            </a:xfrm>
            <a:custGeom>
              <a:rect b="b" l="l" r="r" t="t"/>
              <a:pathLst>
                <a:path extrusionOk="0" h="132" w="38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5"/>
            <p:cNvSpPr/>
            <p:nvPr/>
          </p:nvSpPr>
          <p:spPr>
            <a:xfrm>
              <a:off x="6062825" y="2059775"/>
              <a:ext cx="500" cy="4200"/>
            </a:xfrm>
            <a:custGeom>
              <a:rect b="b" l="l" r="r" t="t"/>
              <a:pathLst>
                <a:path extrusionOk="0" h="168" w="2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5"/>
            <p:cNvSpPr/>
            <p:nvPr/>
          </p:nvSpPr>
          <p:spPr>
            <a:xfrm>
              <a:off x="6063300" y="2058850"/>
              <a:ext cx="475" cy="5600"/>
            </a:xfrm>
            <a:custGeom>
              <a:rect b="b" l="l" r="r" t="t"/>
              <a:pathLst>
                <a:path extrusionOk="0" h="224" w="19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5"/>
            <p:cNvSpPr/>
            <p:nvPr/>
          </p:nvSpPr>
          <p:spPr>
            <a:xfrm>
              <a:off x="6063750" y="2058375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5"/>
            <p:cNvSpPr/>
            <p:nvPr/>
          </p:nvSpPr>
          <p:spPr>
            <a:xfrm>
              <a:off x="6064225" y="2057900"/>
              <a:ext cx="475" cy="7475"/>
            </a:xfrm>
            <a:custGeom>
              <a:rect b="b" l="l" r="r" t="t"/>
              <a:pathLst>
                <a:path extrusionOk="0" h="299" w="19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5"/>
            <p:cNvSpPr/>
            <p:nvPr/>
          </p:nvSpPr>
          <p:spPr>
            <a:xfrm>
              <a:off x="606467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5"/>
            <p:cNvSpPr/>
            <p:nvPr/>
          </p:nvSpPr>
          <p:spPr>
            <a:xfrm>
              <a:off x="606515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5"/>
            <p:cNvSpPr/>
            <p:nvPr/>
          </p:nvSpPr>
          <p:spPr>
            <a:xfrm>
              <a:off x="6066075" y="2056525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5"/>
            <p:cNvSpPr/>
            <p:nvPr/>
          </p:nvSpPr>
          <p:spPr>
            <a:xfrm>
              <a:off x="6066550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5"/>
            <p:cNvSpPr/>
            <p:nvPr/>
          </p:nvSpPr>
          <p:spPr>
            <a:xfrm>
              <a:off x="60670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5"/>
            <p:cNvSpPr/>
            <p:nvPr/>
          </p:nvSpPr>
          <p:spPr>
            <a:xfrm>
              <a:off x="6067475" y="2054650"/>
              <a:ext cx="500" cy="13975"/>
            </a:xfrm>
            <a:custGeom>
              <a:rect b="b" l="l" r="r" t="t"/>
              <a:pathLst>
                <a:path extrusionOk="0" h="559" w="2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5"/>
            <p:cNvSpPr/>
            <p:nvPr/>
          </p:nvSpPr>
          <p:spPr>
            <a:xfrm>
              <a:off x="6067950" y="2054200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5"/>
            <p:cNvSpPr/>
            <p:nvPr/>
          </p:nvSpPr>
          <p:spPr>
            <a:xfrm>
              <a:off x="606840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5"/>
            <p:cNvSpPr/>
            <p:nvPr/>
          </p:nvSpPr>
          <p:spPr>
            <a:xfrm>
              <a:off x="606932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5"/>
            <p:cNvSpPr/>
            <p:nvPr/>
          </p:nvSpPr>
          <p:spPr>
            <a:xfrm>
              <a:off x="6069800" y="2052325"/>
              <a:ext cx="500" cy="18650"/>
            </a:xfrm>
            <a:custGeom>
              <a:rect b="b" l="l" r="r" t="t"/>
              <a:pathLst>
                <a:path extrusionOk="0" h="746" w="2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5"/>
            <p:cNvSpPr/>
            <p:nvPr/>
          </p:nvSpPr>
          <p:spPr>
            <a:xfrm>
              <a:off x="6070275" y="2051875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5"/>
            <p:cNvSpPr/>
            <p:nvPr/>
          </p:nvSpPr>
          <p:spPr>
            <a:xfrm>
              <a:off x="607072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5"/>
            <p:cNvSpPr/>
            <p:nvPr/>
          </p:nvSpPr>
          <p:spPr>
            <a:xfrm>
              <a:off x="6071200" y="2050925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5"/>
            <p:cNvSpPr/>
            <p:nvPr/>
          </p:nvSpPr>
          <p:spPr>
            <a:xfrm>
              <a:off x="6071675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5"/>
            <p:cNvSpPr/>
            <p:nvPr/>
          </p:nvSpPr>
          <p:spPr>
            <a:xfrm>
              <a:off x="6072600" y="2050000"/>
              <a:ext cx="475" cy="23750"/>
            </a:xfrm>
            <a:custGeom>
              <a:rect b="b" l="l" r="r" t="t"/>
              <a:pathLst>
                <a:path extrusionOk="0" h="950" w="19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5"/>
            <p:cNvSpPr/>
            <p:nvPr/>
          </p:nvSpPr>
          <p:spPr>
            <a:xfrm>
              <a:off x="60730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5"/>
            <p:cNvSpPr/>
            <p:nvPr/>
          </p:nvSpPr>
          <p:spPr>
            <a:xfrm>
              <a:off x="6073525" y="2048600"/>
              <a:ext cx="500" cy="26075"/>
            </a:xfrm>
            <a:custGeom>
              <a:rect b="b" l="l" r="r" t="t"/>
              <a:pathLst>
                <a:path extrusionOk="0" h="1043" w="2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5"/>
            <p:cNvSpPr/>
            <p:nvPr/>
          </p:nvSpPr>
          <p:spPr>
            <a:xfrm>
              <a:off x="6074000" y="2048150"/>
              <a:ext cx="475" cy="27000"/>
            </a:xfrm>
            <a:custGeom>
              <a:rect b="b" l="l" r="r" t="t"/>
              <a:pathLst>
                <a:path extrusionOk="0" h="1080" w="19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5"/>
            <p:cNvSpPr/>
            <p:nvPr/>
          </p:nvSpPr>
          <p:spPr>
            <a:xfrm>
              <a:off x="6074450" y="2047675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5"/>
            <p:cNvSpPr/>
            <p:nvPr/>
          </p:nvSpPr>
          <p:spPr>
            <a:xfrm>
              <a:off x="60749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5"/>
            <p:cNvSpPr/>
            <p:nvPr/>
          </p:nvSpPr>
          <p:spPr>
            <a:xfrm>
              <a:off x="6075850" y="2046750"/>
              <a:ext cx="500" cy="30250"/>
            </a:xfrm>
            <a:custGeom>
              <a:rect b="b" l="l" r="r" t="t"/>
              <a:pathLst>
                <a:path extrusionOk="0" h="1210" w="2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5"/>
            <p:cNvSpPr/>
            <p:nvPr/>
          </p:nvSpPr>
          <p:spPr>
            <a:xfrm>
              <a:off x="6076325" y="2045825"/>
              <a:ext cx="475" cy="31650"/>
            </a:xfrm>
            <a:custGeom>
              <a:rect b="b" l="l" r="r" t="t"/>
              <a:pathLst>
                <a:path extrusionOk="0" h="1266" w="19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5"/>
            <p:cNvSpPr/>
            <p:nvPr/>
          </p:nvSpPr>
          <p:spPr>
            <a:xfrm>
              <a:off x="607677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5"/>
            <p:cNvSpPr/>
            <p:nvPr/>
          </p:nvSpPr>
          <p:spPr>
            <a:xfrm>
              <a:off x="6077250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5"/>
            <p:cNvSpPr/>
            <p:nvPr/>
          </p:nvSpPr>
          <p:spPr>
            <a:xfrm>
              <a:off x="60777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5"/>
            <p:cNvSpPr/>
            <p:nvPr/>
          </p:nvSpPr>
          <p:spPr>
            <a:xfrm>
              <a:off x="60781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5"/>
            <p:cNvSpPr/>
            <p:nvPr/>
          </p:nvSpPr>
          <p:spPr>
            <a:xfrm>
              <a:off x="60791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5"/>
            <p:cNvSpPr/>
            <p:nvPr/>
          </p:nvSpPr>
          <p:spPr>
            <a:xfrm>
              <a:off x="6079575" y="2042550"/>
              <a:ext cx="500" cy="38175"/>
            </a:xfrm>
            <a:custGeom>
              <a:rect b="b" l="l" r="r" t="t"/>
              <a:pathLst>
                <a:path extrusionOk="0" h="1527" w="2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5"/>
            <p:cNvSpPr/>
            <p:nvPr/>
          </p:nvSpPr>
          <p:spPr>
            <a:xfrm>
              <a:off x="6080050" y="2042100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5"/>
            <p:cNvSpPr/>
            <p:nvPr/>
          </p:nvSpPr>
          <p:spPr>
            <a:xfrm>
              <a:off x="6080500" y="2041625"/>
              <a:ext cx="500" cy="40050"/>
            </a:xfrm>
            <a:custGeom>
              <a:rect b="b" l="l" r="r" t="t"/>
              <a:pathLst>
                <a:path extrusionOk="0" h="1602" w="2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5"/>
            <p:cNvSpPr/>
            <p:nvPr/>
          </p:nvSpPr>
          <p:spPr>
            <a:xfrm>
              <a:off x="6080975" y="2041150"/>
              <a:ext cx="475" cy="41450"/>
            </a:xfrm>
            <a:custGeom>
              <a:rect b="b" l="l" r="r" t="t"/>
              <a:pathLst>
                <a:path extrusionOk="0" h="1658" w="19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5"/>
            <p:cNvSpPr/>
            <p:nvPr/>
          </p:nvSpPr>
          <p:spPr>
            <a:xfrm>
              <a:off x="6081425" y="2040700"/>
              <a:ext cx="975" cy="42350"/>
            </a:xfrm>
            <a:custGeom>
              <a:rect b="b" l="l" r="r" t="t"/>
              <a:pathLst>
                <a:path extrusionOk="0" h="1694" w="39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5"/>
            <p:cNvSpPr/>
            <p:nvPr/>
          </p:nvSpPr>
          <p:spPr>
            <a:xfrm>
              <a:off x="6082375" y="2040225"/>
              <a:ext cx="475" cy="43300"/>
            </a:xfrm>
            <a:custGeom>
              <a:rect b="b" l="l" r="r" t="t"/>
              <a:pathLst>
                <a:path extrusionOk="0" h="1732" w="19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5"/>
            <p:cNvSpPr/>
            <p:nvPr/>
          </p:nvSpPr>
          <p:spPr>
            <a:xfrm>
              <a:off x="6082825" y="2039300"/>
              <a:ext cx="500" cy="44700"/>
            </a:xfrm>
            <a:custGeom>
              <a:rect b="b" l="l" r="r" t="t"/>
              <a:pathLst>
                <a:path extrusionOk="0" h="1788" w="2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5"/>
            <p:cNvSpPr/>
            <p:nvPr/>
          </p:nvSpPr>
          <p:spPr>
            <a:xfrm>
              <a:off x="6083300" y="2038825"/>
              <a:ext cx="475" cy="45625"/>
            </a:xfrm>
            <a:custGeom>
              <a:rect b="b" l="l" r="r" t="t"/>
              <a:pathLst>
                <a:path extrusionOk="0" h="1825" w="19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5"/>
            <p:cNvSpPr/>
            <p:nvPr/>
          </p:nvSpPr>
          <p:spPr>
            <a:xfrm>
              <a:off x="60837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5"/>
            <p:cNvSpPr/>
            <p:nvPr/>
          </p:nvSpPr>
          <p:spPr>
            <a:xfrm>
              <a:off x="6084225" y="2037900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5"/>
            <p:cNvSpPr/>
            <p:nvPr/>
          </p:nvSpPr>
          <p:spPr>
            <a:xfrm>
              <a:off x="6084700" y="2037450"/>
              <a:ext cx="950" cy="48875"/>
            </a:xfrm>
            <a:custGeom>
              <a:rect b="b" l="l" r="r" t="t"/>
              <a:pathLst>
                <a:path extrusionOk="0" h="1955" w="38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5"/>
            <p:cNvSpPr/>
            <p:nvPr/>
          </p:nvSpPr>
          <p:spPr>
            <a:xfrm>
              <a:off x="6085625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5"/>
            <p:cNvSpPr/>
            <p:nvPr/>
          </p:nvSpPr>
          <p:spPr>
            <a:xfrm>
              <a:off x="608607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5"/>
            <p:cNvSpPr/>
            <p:nvPr/>
          </p:nvSpPr>
          <p:spPr>
            <a:xfrm>
              <a:off x="6086550" y="2035575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5"/>
            <p:cNvSpPr/>
            <p:nvPr/>
          </p:nvSpPr>
          <p:spPr>
            <a:xfrm>
              <a:off x="6087025" y="2035125"/>
              <a:ext cx="475" cy="53050"/>
            </a:xfrm>
            <a:custGeom>
              <a:rect b="b" l="l" r="r" t="t"/>
              <a:pathLst>
                <a:path extrusionOk="0" h="2122" w="19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5"/>
            <p:cNvSpPr/>
            <p:nvPr/>
          </p:nvSpPr>
          <p:spPr>
            <a:xfrm>
              <a:off x="608747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5"/>
            <p:cNvSpPr/>
            <p:nvPr/>
          </p:nvSpPr>
          <p:spPr>
            <a:xfrm>
              <a:off x="608795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5"/>
            <p:cNvSpPr/>
            <p:nvPr/>
          </p:nvSpPr>
          <p:spPr>
            <a:xfrm>
              <a:off x="6088875" y="2033725"/>
              <a:ext cx="500" cy="56325"/>
            </a:xfrm>
            <a:custGeom>
              <a:rect b="b" l="l" r="r" t="t"/>
              <a:pathLst>
                <a:path extrusionOk="0" h="2253" w="2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5"/>
            <p:cNvSpPr/>
            <p:nvPr/>
          </p:nvSpPr>
          <p:spPr>
            <a:xfrm>
              <a:off x="6089350" y="2032775"/>
              <a:ext cx="475" cy="57725"/>
            </a:xfrm>
            <a:custGeom>
              <a:rect b="b" l="l" r="r" t="t"/>
              <a:pathLst>
                <a:path extrusionOk="0" h="2309" w="19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5"/>
            <p:cNvSpPr/>
            <p:nvPr/>
          </p:nvSpPr>
          <p:spPr>
            <a:xfrm>
              <a:off x="6089800" y="2032775"/>
              <a:ext cx="500" cy="58200"/>
            </a:xfrm>
            <a:custGeom>
              <a:rect b="b" l="l" r="r" t="t"/>
              <a:pathLst>
                <a:path extrusionOk="0" h="2328" w="2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5"/>
            <p:cNvSpPr/>
            <p:nvPr/>
          </p:nvSpPr>
          <p:spPr>
            <a:xfrm>
              <a:off x="6090275" y="2032775"/>
              <a:ext cx="500" cy="57725"/>
            </a:xfrm>
            <a:custGeom>
              <a:rect b="b" l="l" r="r" t="t"/>
              <a:pathLst>
                <a:path extrusionOk="0" h="2309" w="2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5"/>
            <p:cNvSpPr/>
            <p:nvPr/>
          </p:nvSpPr>
          <p:spPr>
            <a:xfrm>
              <a:off x="6090750" y="2033250"/>
              <a:ext cx="475" cy="56800"/>
            </a:xfrm>
            <a:custGeom>
              <a:rect b="b" l="l" r="r" t="t"/>
              <a:pathLst>
                <a:path extrusionOk="0" h="2272" w="19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5"/>
            <p:cNvSpPr/>
            <p:nvPr/>
          </p:nvSpPr>
          <p:spPr>
            <a:xfrm>
              <a:off x="609120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5"/>
            <p:cNvSpPr/>
            <p:nvPr/>
          </p:nvSpPr>
          <p:spPr>
            <a:xfrm>
              <a:off x="609212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6092600" y="2035125"/>
              <a:ext cx="500" cy="53050"/>
            </a:xfrm>
            <a:custGeom>
              <a:rect b="b" l="l" r="r" t="t"/>
              <a:pathLst>
                <a:path extrusionOk="0" h="2122" w="2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6093075" y="2035575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609352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6094000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5"/>
            <p:cNvSpPr/>
            <p:nvPr/>
          </p:nvSpPr>
          <p:spPr>
            <a:xfrm>
              <a:off x="6094450" y="2037450"/>
              <a:ext cx="975" cy="48875"/>
            </a:xfrm>
            <a:custGeom>
              <a:rect b="b" l="l" r="r" t="t"/>
              <a:pathLst>
                <a:path extrusionOk="0" h="1955" w="39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5"/>
            <p:cNvSpPr/>
            <p:nvPr/>
          </p:nvSpPr>
          <p:spPr>
            <a:xfrm>
              <a:off x="6095400" y="2037900"/>
              <a:ext cx="475" cy="47950"/>
            </a:xfrm>
            <a:custGeom>
              <a:rect b="b" l="l" r="r" t="t"/>
              <a:pathLst>
                <a:path extrusionOk="0" h="1918" w="19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5"/>
            <p:cNvSpPr/>
            <p:nvPr/>
          </p:nvSpPr>
          <p:spPr>
            <a:xfrm>
              <a:off x="60958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5"/>
            <p:cNvSpPr/>
            <p:nvPr/>
          </p:nvSpPr>
          <p:spPr>
            <a:xfrm>
              <a:off x="6096325" y="2038825"/>
              <a:ext cx="500" cy="45625"/>
            </a:xfrm>
            <a:custGeom>
              <a:rect b="b" l="l" r="r" t="t"/>
              <a:pathLst>
                <a:path extrusionOk="0" h="1825" w="2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5"/>
            <p:cNvSpPr/>
            <p:nvPr/>
          </p:nvSpPr>
          <p:spPr>
            <a:xfrm>
              <a:off x="6096800" y="2039300"/>
              <a:ext cx="475" cy="44700"/>
            </a:xfrm>
            <a:custGeom>
              <a:rect b="b" l="l" r="r" t="t"/>
              <a:pathLst>
                <a:path extrusionOk="0" h="1788" w="19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5"/>
            <p:cNvSpPr/>
            <p:nvPr/>
          </p:nvSpPr>
          <p:spPr>
            <a:xfrm>
              <a:off x="6097250" y="2040225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5"/>
            <p:cNvSpPr/>
            <p:nvPr/>
          </p:nvSpPr>
          <p:spPr>
            <a:xfrm>
              <a:off x="6097725" y="2040700"/>
              <a:ext cx="950" cy="42350"/>
            </a:xfrm>
            <a:custGeom>
              <a:rect b="b" l="l" r="r" t="t"/>
              <a:pathLst>
                <a:path extrusionOk="0" h="1694" w="38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5"/>
            <p:cNvSpPr/>
            <p:nvPr/>
          </p:nvSpPr>
          <p:spPr>
            <a:xfrm>
              <a:off x="6098650" y="2041150"/>
              <a:ext cx="500" cy="41450"/>
            </a:xfrm>
            <a:custGeom>
              <a:rect b="b" l="l" r="r" t="t"/>
              <a:pathLst>
                <a:path extrusionOk="0" h="1658" w="2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5"/>
            <p:cNvSpPr/>
            <p:nvPr/>
          </p:nvSpPr>
          <p:spPr>
            <a:xfrm>
              <a:off x="6099125" y="2041625"/>
              <a:ext cx="475" cy="40050"/>
            </a:xfrm>
            <a:custGeom>
              <a:rect b="b" l="l" r="r" t="t"/>
              <a:pathLst>
                <a:path extrusionOk="0" h="1602" w="19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5"/>
            <p:cNvSpPr/>
            <p:nvPr/>
          </p:nvSpPr>
          <p:spPr>
            <a:xfrm>
              <a:off x="6099575" y="2042100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5"/>
            <p:cNvSpPr/>
            <p:nvPr/>
          </p:nvSpPr>
          <p:spPr>
            <a:xfrm>
              <a:off x="6100050" y="2042550"/>
              <a:ext cx="475" cy="38175"/>
            </a:xfrm>
            <a:custGeom>
              <a:rect b="b" l="l" r="r" t="t"/>
              <a:pathLst>
                <a:path extrusionOk="0" h="1527" w="19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5"/>
            <p:cNvSpPr/>
            <p:nvPr/>
          </p:nvSpPr>
          <p:spPr>
            <a:xfrm>
              <a:off x="61005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5"/>
            <p:cNvSpPr/>
            <p:nvPr/>
          </p:nvSpPr>
          <p:spPr>
            <a:xfrm>
              <a:off x="61009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5"/>
            <p:cNvSpPr/>
            <p:nvPr/>
          </p:nvSpPr>
          <p:spPr>
            <a:xfrm>
              <a:off x="61019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5"/>
            <p:cNvSpPr/>
            <p:nvPr/>
          </p:nvSpPr>
          <p:spPr>
            <a:xfrm>
              <a:off x="6102375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5"/>
            <p:cNvSpPr/>
            <p:nvPr/>
          </p:nvSpPr>
          <p:spPr>
            <a:xfrm>
              <a:off x="610282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5"/>
            <p:cNvSpPr/>
            <p:nvPr/>
          </p:nvSpPr>
          <p:spPr>
            <a:xfrm>
              <a:off x="6103300" y="2045825"/>
              <a:ext cx="500" cy="31650"/>
            </a:xfrm>
            <a:custGeom>
              <a:rect b="b" l="l" r="r" t="t"/>
              <a:pathLst>
                <a:path extrusionOk="0" h="1266" w="2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5"/>
            <p:cNvSpPr/>
            <p:nvPr/>
          </p:nvSpPr>
          <p:spPr>
            <a:xfrm>
              <a:off x="6103775" y="2046750"/>
              <a:ext cx="475" cy="30250"/>
            </a:xfrm>
            <a:custGeom>
              <a:rect b="b" l="l" r="r" t="t"/>
              <a:pathLst>
                <a:path extrusionOk="0" h="1210" w="19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5"/>
            <p:cNvSpPr/>
            <p:nvPr/>
          </p:nvSpPr>
          <p:spPr>
            <a:xfrm>
              <a:off x="61042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5"/>
            <p:cNvSpPr/>
            <p:nvPr/>
          </p:nvSpPr>
          <p:spPr>
            <a:xfrm>
              <a:off x="6105175" y="2047675"/>
              <a:ext cx="475" cy="28400"/>
            </a:xfrm>
            <a:custGeom>
              <a:rect b="b" l="l" r="r" t="t"/>
              <a:pathLst>
                <a:path extrusionOk="0" h="1136" w="19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6105625" y="2048150"/>
              <a:ext cx="500" cy="27000"/>
            </a:xfrm>
            <a:custGeom>
              <a:rect b="b" l="l" r="r" t="t"/>
              <a:pathLst>
                <a:path extrusionOk="0" h="1080" w="2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5"/>
            <p:cNvSpPr/>
            <p:nvPr/>
          </p:nvSpPr>
          <p:spPr>
            <a:xfrm>
              <a:off x="6106100" y="2048600"/>
              <a:ext cx="475" cy="26075"/>
            </a:xfrm>
            <a:custGeom>
              <a:rect b="b" l="l" r="r" t="t"/>
              <a:pathLst>
                <a:path extrusionOk="0" h="1043" w="19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5"/>
            <p:cNvSpPr/>
            <p:nvPr/>
          </p:nvSpPr>
          <p:spPr>
            <a:xfrm>
              <a:off x="61065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5"/>
            <p:cNvSpPr/>
            <p:nvPr/>
          </p:nvSpPr>
          <p:spPr>
            <a:xfrm>
              <a:off x="6107025" y="2050000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5"/>
            <p:cNvSpPr/>
            <p:nvPr/>
          </p:nvSpPr>
          <p:spPr>
            <a:xfrm>
              <a:off x="6107500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5"/>
            <p:cNvSpPr/>
            <p:nvPr/>
          </p:nvSpPr>
          <p:spPr>
            <a:xfrm>
              <a:off x="6108425" y="2050925"/>
              <a:ext cx="475" cy="21900"/>
            </a:xfrm>
            <a:custGeom>
              <a:rect b="b" l="l" r="r" t="t"/>
              <a:pathLst>
                <a:path extrusionOk="0" h="876" w="19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5"/>
            <p:cNvSpPr/>
            <p:nvPr/>
          </p:nvSpPr>
          <p:spPr>
            <a:xfrm>
              <a:off x="610887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6109350" y="2051875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5"/>
            <p:cNvSpPr/>
            <p:nvPr/>
          </p:nvSpPr>
          <p:spPr>
            <a:xfrm>
              <a:off x="6109825" y="2052325"/>
              <a:ext cx="475" cy="18650"/>
            </a:xfrm>
            <a:custGeom>
              <a:rect b="b" l="l" r="r" t="t"/>
              <a:pathLst>
                <a:path extrusionOk="0" h="746" w="19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5"/>
            <p:cNvSpPr/>
            <p:nvPr/>
          </p:nvSpPr>
          <p:spPr>
            <a:xfrm>
              <a:off x="611027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5"/>
            <p:cNvSpPr/>
            <p:nvPr/>
          </p:nvSpPr>
          <p:spPr>
            <a:xfrm>
              <a:off x="611075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5"/>
            <p:cNvSpPr/>
            <p:nvPr/>
          </p:nvSpPr>
          <p:spPr>
            <a:xfrm>
              <a:off x="6111675" y="2054200"/>
              <a:ext cx="500" cy="15375"/>
            </a:xfrm>
            <a:custGeom>
              <a:rect b="b" l="l" r="r" t="t"/>
              <a:pathLst>
                <a:path extrusionOk="0" h="615" w="2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5"/>
            <p:cNvSpPr/>
            <p:nvPr/>
          </p:nvSpPr>
          <p:spPr>
            <a:xfrm>
              <a:off x="6112150" y="2054650"/>
              <a:ext cx="475" cy="13975"/>
            </a:xfrm>
            <a:custGeom>
              <a:rect b="b" l="l" r="r" t="t"/>
              <a:pathLst>
                <a:path extrusionOk="0" h="559" w="19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5"/>
            <p:cNvSpPr/>
            <p:nvPr/>
          </p:nvSpPr>
          <p:spPr>
            <a:xfrm>
              <a:off x="61126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5"/>
            <p:cNvSpPr/>
            <p:nvPr/>
          </p:nvSpPr>
          <p:spPr>
            <a:xfrm>
              <a:off x="6113075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5"/>
            <p:cNvSpPr/>
            <p:nvPr/>
          </p:nvSpPr>
          <p:spPr>
            <a:xfrm>
              <a:off x="6113550" y="2056525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611400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611492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6115400" y="2057900"/>
              <a:ext cx="500" cy="7475"/>
            </a:xfrm>
            <a:custGeom>
              <a:rect b="b" l="l" r="r" t="t"/>
              <a:pathLst>
                <a:path extrusionOk="0" h="299" w="2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6115875" y="2058375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6116325" y="2058850"/>
              <a:ext cx="500" cy="5600"/>
            </a:xfrm>
            <a:custGeom>
              <a:rect b="b" l="l" r="r" t="t"/>
              <a:pathLst>
                <a:path extrusionOk="0" h="224" w="2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6116800" y="2059775"/>
              <a:ext cx="475" cy="4200"/>
            </a:xfrm>
            <a:custGeom>
              <a:rect b="b" l="l" r="r" t="t"/>
              <a:pathLst>
                <a:path extrusionOk="0" h="168" w="19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6117250" y="2060225"/>
              <a:ext cx="975" cy="3300"/>
            </a:xfrm>
            <a:custGeom>
              <a:rect b="b" l="l" r="r" t="t"/>
              <a:pathLst>
                <a:path extrusionOk="0" h="132" w="39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6118200" y="2060700"/>
              <a:ext cx="475" cy="2350"/>
            </a:xfrm>
            <a:custGeom>
              <a:rect b="b" l="l" r="r" t="t"/>
              <a:pathLst>
                <a:path extrusionOk="0" h="94" w="19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61186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0" name="Google Shape;1920;p25"/>
          <p:cNvGrpSpPr/>
          <p:nvPr/>
        </p:nvGrpSpPr>
        <p:grpSpPr>
          <a:xfrm rot="10800000">
            <a:off x="6885085" y="981458"/>
            <a:ext cx="2872292" cy="2378232"/>
            <a:chOff x="2210400" y="2558550"/>
            <a:chExt cx="971025" cy="804000"/>
          </a:xfrm>
        </p:grpSpPr>
        <p:sp>
          <p:nvSpPr>
            <p:cNvPr id="1921" name="Google Shape;1921;p25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9" name="Google Shape;1929;p25"/>
          <p:cNvGrpSpPr/>
          <p:nvPr/>
        </p:nvGrpSpPr>
        <p:grpSpPr>
          <a:xfrm flipH="1" rot="10800000">
            <a:off x="7119499" y="-16579"/>
            <a:ext cx="1162531" cy="1161127"/>
            <a:chOff x="2651171" y="2397773"/>
            <a:chExt cx="2099568" cy="2097033"/>
          </a:xfrm>
        </p:grpSpPr>
        <p:sp>
          <p:nvSpPr>
            <p:cNvPr id="1930" name="Google Shape;1930;p25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2" name="Google Shape;1932;p25"/>
          <p:cNvSpPr/>
          <p:nvPr/>
        </p:nvSpPr>
        <p:spPr>
          <a:xfrm rot="10800000">
            <a:off x="6247296" y="2814225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25"/>
          <p:cNvSpPr/>
          <p:nvPr/>
        </p:nvSpPr>
        <p:spPr>
          <a:xfrm>
            <a:off x="6247300" y="254259"/>
            <a:ext cx="968191" cy="968222"/>
          </a:xfrm>
          <a:custGeom>
            <a:rect b="b" l="l" r="r" t="t"/>
            <a:pathLst>
              <a:path extrusionOk="0" h="12377" w="12377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7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26"/>
          <p:cNvGrpSpPr/>
          <p:nvPr/>
        </p:nvGrpSpPr>
        <p:grpSpPr>
          <a:xfrm>
            <a:off x="2787991" y="1287889"/>
            <a:ext cx="3563418" cy="3276021"/>
            <a:chOff x="4765450" y="2817950"/>
            <a:chExt cx="894275" cy="822150"/>
          </a:xfrm>
        </p:grpSpPr>
        <p:sp>
          <p:nvSpPr>
            <p:cNvPr id="1936" name="Google Shape;1936;p26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0" name="Google Shape;1940;p26"/>
          <p:cNvGrpSpPr/>
          <p:nvPr/>
        </p:nvGrpSpPr>
        <p:grpSpPr>
          <a:xfrm>
            <a:off x="7185910" y="-217751"/>
            <a:ext cx="2872292" cy="2378232"/>
            <a:chOff x="2210400" y="2558550"/>
            <a:chExt cx="971025" cy="804000"/>
          </a:xfrm>
        </p:grpSpPr>
        <p:sp>
          <p:nvSpPr>
            <p:cNvPr id="1941" name="Google Shape;1941;p26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9" name="Google Shape;1949;p26"/>
          <p:cNvGrpSpPr/>
          <p:nvPr/>
        </p:nvGrpSpPr>
        <p:grpSpPr>
          <a:xfrm flipH="1">
            <a:off x="8813326" y="-9"/>
            <a:ext cx="849275" cy="848250"/>
            <a:chOff x="8751122" y="1283566"/>
            <a:chExt cx="849275" cy="848250"/>
          </a:xfrm>
        </p:grpSpPr>
        <p:sp>
          <p:nvSpPr>
            <p:cNvPr id="1950" name="Google Shape;1950;p26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1" name="Google Shape;1951;p26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952" name="Google Shape;1952;p26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6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54" name="Google Shape;1954;p26"/>
          <p:cNvGrpSpPr/>
          <p:nvPr/>
        </p:nvGrpSpPr>
        <p:grpSpPr>
          <a:xfrm>
            <a:off x="-259090" y="4167881"/>
            <a:ext cx="1142271" cy="1145681"/>
            <a:chOff x="6167975" y="2118400"/>
            <a:chExt cx="150775" cy="151225"/>
          </a:xfrm>
        </p:grpSpPr>
        <p:sp>
          <p:nvSpPr>
            <p:cNvPr id="1955" name="Google Shape;1955;p26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7" name="Google Shape;1957;p26"/>
          <p:cNvGrpSpPr/>
          <p:nvPr/>
        </p:nvGrpSpPr>
        <p:grpSpPr>
          <a:xfrm>
            <a:off x="-269226" y="3517179"/>
            <a:ext cx="1162531" cy="1161127"/>
            <a:chOff x="2651171" y="2397773"/>
            <a:chExt cx="2099568" cy="2097033"/>
          </a:xfrm>
        </p:grpSpPr>
        <p:sp>
          <p:nvSpPr>
            <p:cNvPr id="1958" name="Google Shape;1958;p26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0" name="Google Shape;1960;p26"/>
          <p:cNvSpPr/>
          <p:nvPr/>
        </p:nvSpPr>
        <p:spPr>
          <a:xfrm>
            <a:off x="7472262" y="127554"/>
            <a:ext cx="823936" cy="823879"/>
          </a:xfrm>
          <a:custGeom>
            <a:rect b="b" l="l" r="r" t="t"/>
            <a:pathLst>
              <a:path extrusionOk="0" h="14461" w="14462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26"/>
          <p:cNvSpPr txBox="1"/>
          <p:nvPr>
            <p:ph type="title"/>
          </p:nvPr>
        </p:nvSpPr>
        <p:spPr>
          <a:xfrm>
            <a:off x="883200" y="1287888"/>
            <a:ext cx="21681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2" name="Google Shape;1962;p26"/>
          <p:cNvSpPr txBox="1"/>
          <p:nvPr>
            <p:ph idx="1" type="subTitle"/>
          </p:nvPr>
        </p:nvSpPr>
        <p:spPr>
          <a:xfrm>
            <a:off x="883201" y="1731875"/>
            <a:ext cx="2168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3" name="Google Shape;1963;p26"/>
          <p:cNvSpPr txBox="1"/>
          <p:nvPr>
            <p:ph idx="2" type="title"/>
          </p:nvPr>
        </p:nvSpPr>
        <p:spPr>
          <a:xfrm>
            <a:off x="883201" y="2445568"/>
            <a:ext cx="21681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4" name="Google Shape;1964;p26"/>
          <p:cNvSpPr txBox="1"/>
          <p:nvPr>
            <p:ph idx="3" type="subTitle"/>
          </p:nvPr>
        </p:nvSpPr>
        <p:spPr>
          <a:xfrm>
            <a:off x="883201" y="2884841"/>
            <a:ext cx="2168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5" name="Google Shape;1965;p26"/>
          <p:cNvSpPr txBox="1"/>
          <p:nvPr>
            <p:ph idx="4" type="title"/>
          </p:nvPr>
        </p:nvSpPr>
        <p:spPr>
          <a:xfrm>
            <a:off x="883176" y="3577196"/>
            <a:ext cx="21681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6" name="Google Shape;1966;p26"/>
          <p:cNvSpPr txBox="1"/>
          <p:nvPr>
            <p:ph idx="5" type="subTitle"/>
          </p:nvPr>
        </p:nvSpPr>
        <p:spPr>
          <a:xfrm>
            <a:off x="883176" y="4020638"/>
            <a:ext cx="2168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7" name="Google Shape;1967;p26"/>
          <p:cNvSpPr txBox="1"/>
          <p:nvPr>
            <p:ph idx="6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68" name="Google Shape;1968;p26"/>
          <p:cNvSpPr txBox="1"/>
          <p:nvPr>
            <p:ph idx="7" type="title"/>
          </p:nvPr>
        </p:nvSpPr>
        <p:spPr>
          <a:xfrm>
            <a:off x="6092700" y="1287888"/>
            <a:ext cx="21681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9" name="Google Shape;1969;p26"/>
          <p:cNvSpPr txBox="1"/>
          <p:nvPr>
            <p:ph idx="8" type="subTitle"/>
          </p:nvPr>
        </p:nvSpPr>
        <p:spPr>
          <a:xfrm>
            <a:off x="6092701" y="1731875"/>
            <a:ext cx="2168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0" name="Google Shape;1970;p26"/>
          <p:cNvSpPr txBox="1"/>
          <p:nvPr>
            <p:ph idx="9" type="title"/>
          </p:nvPr>
        </p:nvSpPr>
        <p:spPr>
          <a:xfrm>
            <a:off x="6092701" y="2445568"/>
            <a:ext cx="21681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1" name="Google Shape;1971;p26"/>
          <p:cNvSpPr txBox="1"/>
          <p:nvPr>
            <p:ph idx="13" type="subTitle"/>
          </p:nvPr>
        </p:nvSpPr>
        <p:spPr>
          <a:xfrm>
            <a:off x="6092701" y="2884841"/>
            <a:ext cx="2168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2" name="Google Shape;1972;p26"/>
          <p:cNvSpPr txBox="1"/>
          <p:nvPr>
            <p:ph idx="14" type="title"/>
          </p:nvPr>
        </p:nvSpPr>
        <p:spPr>
          <a:xfrm>
            <a:off x="6092676" y="3577196"/>
            <a:ext cx="21681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3" name="Google Shape;1973;p26"/>
          <p:cNvSpPr txBox="1"/>
          <p:nvPr>
            <p:ph idx="15" type="subTitle"/>
          </p:nvPr>
        </p:nvSpPr>
        <p:spPr>
          <a:xfrm>
            <a:off x="6092676" y="4020638"/>
            <a:ext cx="2168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27"/>
          <p:cNvSpPr txBox="1"/>
          <p:nvPr>
            <p:ph hasCustomPrompt="1" type="title"/>
          </p:nvPr>
        </p:nvSpPr>
        <p:spPr>
          <a:xfrm>
            <a:off x="713213" y="1509888"/>
            <a:ext cx="704700" cy="48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6" name="Google Shape;1976;p27"/>
          <p:cNvSpPr txBox="1"/>
          <p:nvPr>
            <p:ph hasCustomPrompt="1" idx="2" type="title"/>
          </p:nvPr>
        </p:nvSpPr>
        <p:spPr>
          <a:xfrm>
            <a:off x="7727388" y="1509888"/>
            <a:ext cx="704700" cy="48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7" name="Google Shape;1977;p27"/>
          <p:cNvSpPr txBox="1"/>
          <p:nvPr>
            <p:ph hasCustomPrompt="1" idx="3" type="title"/>
          </p:nvPr>
        </p:nvSpPr>
        <p:spPr>
          <a:xfrm>
            <a:off x="7724000" y="2661225"/>
            <a:ext cx="704700" cy="48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8" name="Google Shape;1978;p27"/>
          <p:cNvSpPr txBox="1"/>
          <p:nvPr>
            <p:ph hasCustomPrompt="1" idx="4" type="title"/>
          </p:nvPr>
        </p:nvSpPr>
        <p:spPr>
          <a:xfrm>
            <a:off x="7719375" y="3790950"/>
            <a:ext cx="704700" cy="48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9" name="Google Shape;1979;p27"/>
          <p:cNvSpPr txBox="1"/>
          <p:nvPr>
            <p:ph idx="1" type="subTitle"/>
          </p:nvPr>
        </p:nvSpPr>
        <p:spPr>
          <a:xfrm>
            <a:off x="1482702" y="1509900"/>
            <a:ext cx="192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0" name="Google Shape;1980;p27"/>
          <p:cNvSpPr txBox="1"/>
          <p:nvPr>
            <p:ph idx="5" type="subTitle"/>
          </p:nvPr>
        </p:nvSpPr>
        <p:spPr>
          <a:xfrm>
            <a:off x="1481625" y="3790950"/>
            <a:ext cx="192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1" name="Google Shape;1981;p27"/>
          <p:cNvSpPr txBox="1"/>
          <p:nvPr>
            <p:ph idx="6" type="subTitle"/>
          </p:nvPr>
        </p:nvSpPr>
        <p:spPr>
          <a:xfrm>
            <a:off x="1485495" y="2661231"/>
            <a:ext cx="1929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2" name="Google Shape;1982;p27"/>
          <p:cNvSpPr txBox="1"/>
          <p:nvPr>
            <p:ph idx="7" type="subTitle"/>
          </p:nvPr>
        </p:nvSpPr>
        <p:spPr>
          <a:xfrm>
            <a:off x="5728825" y="3790950"/>
            <a:ext cx="192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3" name="Google Shape;1983;p27"/>
          <p:cNvSpPr txBox="1"/>
          <p:nvPr>
            <p:ph idx="8" type="subTitle"/>
          </p:nvPr>
        </p:nvSpPr>
        <p:spPr>
          <a:xfrm>
            <a:off x="5729900" y="1509900"/>
            <a:ext cx="192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4" name="Google Shape;1984;p27"/>
          <p:cNvSpPr txBox="1"/>
          <p:nvPr>
            <p:ph idx="9" type="subTitle"/>
          </p:nvPr>
        </p:nvSpPr>
        <p:spPr>
          <a:xfrm>
            <a:off x="5732687" y="2661231"/>
            <a:ext cx="192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85" name="Google Shape;1985;p27"/>
          <p:cNvGrpSpPr/>
          <p:nvPr/>
        </p:nvGrpSpPr>
        <p:grpSpPr>
          <a:xfrm>
            <a:off x="4311119" y="-2147399"/>
            <a:ext cx="3525470" cy="2917646"/>
            <a:chOff x="5440750" y="1669400"/>
            <a:chExt cx="971525" cy="804025"/>
          </a:xfrm>
        </p:grpSpPr>
        <p:sp>
          <p:nvSpPr>
            <p:cNvPr id="1986" name="Google Shape;1986;p27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7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7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7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7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7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7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7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7"/>
            <p:cNvSpPr/>
            <p:nvPr/>
          </p:nvSpPr>
          <p:spPr>
            <a:xfrm>
              <a:off x="6140976" y="230127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7"/>
            <p:cNvSpPr/>
            <p:nvPr/>
          </p:nvSpPr>
          <p:spPr>
            <a:xfrm>
              <a:off x="6135401" y="2295919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7"/>
            <p:cNvSpPr/>
            <p:nvPr/>
          </p:nvSpPr>
          <p:spPr>
            <a:xfrm>
              <a:off x="6163776" y="2324294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7" name="Google Shape;1997;p27"/>
          <p:cNvSpPr/>
          <p:nvPr/>
        </p:nvSpPr>
        <p:spPr>
          <a:xfrm flipH="1">
            <a:off x="7508346" y="-1174824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8" name="Google Shape;1998;p27"/>
          <p:cNvGrpSpPr/>
          <p:nvPr/>
        </p:nvGrpSpPr>
        <p:grpSpPr>
          <a:xfrm flipH="1" rot="10800000">
            <a:off x="8147637" y="-217954"/>
            <a:ext cx="1162531" cy="1161127"/>
            <a:chOff x="2651171" y="2397773"/>
            <a:chExt cx="2099568" cy="2097033"/>
          </a:xfrm>
        </p:grpSpPr>
        <p:sp>
          <p:nvSpPr>
            <p:cNvPr id="1999" name="Google Shape;1999;p27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7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1" name="Google Shape;2001;p27"/>
          <p:cNvGrpSpPr/>
          <p:nvPr/>
        </p:nvGrpSpPr>
        <p:grpSpPr>
          <a:xfrm>
            <a:off x="-1805843" y="3135376"/>
            <a:ext cx="3525470" cy="3410618"/>
            <a:chOff x="5440750" y="1669400"/>
            <a:chExt cx="971525" cy="939875"/>
          </a:xfrm>
        </p:grpSpPr>
        <p:sp>
          <p:nvSpPr>
            <p:cNvPr id="2002" name="Google Shape;2002;p27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7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7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7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7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7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7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7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7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7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7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7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4" name="Google Shape;2014;p27"/>
          <p:cNvSpPr txBox="1"/>
          <p:nvPr>
            <p:ph hasCustomPrompt="1" idx="13" type="title"/>
          </p:nvPr>
        </p:nvSpPr>
        <p:spPr>
          <a:xfrm>
            <a:off x="716550" y="2661225"/>
            <a:ext cx="704700" cy="48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5" name="Google Shape;2015;p27"/>
          <p:cNvSpPr txBox="1"/>
          <p:nvPr>
            <p:ph hasCustomPrompt="1" idx="14" type="title"/>
          </p:nvPr>
        </p:nvSpPr>
        <p:spPr>
          <a:xfrm>
            <a:off x="721225" y="3790950"/>
            <a:ext cx="704700" cy="48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6" name="Google Shape;2016;p27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BLANK_1_1_1_1_1_2_1"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28"/>
          <p:cNvSpPr txBox="1"/>
          <p:nvPr>
            <p:ph type="title"/>
          </p:nvPr>
        </p:nvSpPr>
        <p:spPr>
          <a:xfrm>
            <a:off x="831125" y="1835250"/>
            <a:ext cx="23055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9" name="Google Shape;2019;p28"/>
          <p:cNvSpPr txBox="1"/>
          <p:nvPr>
            <p:ph idx="1" type="subTitle"/>
          </p:nvPr>
        </p:nvSpPr>
        <p:spPr>
          <a:xfrm>
            <a:off x="831125" y="226937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0" name="Google Shape;2020;p28"/>
          <p:cNvSpPr txBox="1"/>
          <p:nvPr>
            <p:ph idx="2" type="title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1" name="Google Shape;2021;p28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2" name="Google Shape;2022;p28"/>
          <p:cNvSpPr txBox="1"/>
          <p:nvPr>
            <p:ph idx="4" type="title"/>
          </p:nvPr>
        </p:nvSpPr>
        <p:spPr>
          <a:xfrm>
            <a:off x="3419269" y="3573450"/>
            <a:ext cx="23055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3" name="Google Shape;2023;p28"/>
          <p:cNvSpPr txBox="1"/>
          <p:nvPr>
            <p:ph idx="5" type="subTitle"/>
          </p:nvPr>
        </p:nvSpPr>
        <p:spPr>
          <a:xfrm>
            <a:off x="3419269" y="400757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4" name="Google Shape;2024;p28"/>
          <p:cNvSpPr txBox="1"/>
          <p:nvPr>
            <p:ph idx="6" type="title"/>
          </p:nvPr>
        </p:nvSpPr>
        <p:spPr>
          <a:xfrm>
            <a:off x="6007420" y="1837525"/>
            <a:ext cx="23055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5" name="Google Shape;2025;p28"/>
          <p:cNvSpPr txBox="1"/>
          <p:nvPr>
            <p:ph idx="7" type="subTitle"/>
          </p:nvPr>
        </p:nvSpPr>
        <p:spPr>
          <a:xfrm>
            <a:off x="6007420" y="2271650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6" name="Google Shape;2026;p28"/>
          <p:cNvSpPr txBox="1"/>
          <p:nvPr>
            <p:ph idx="8" type="title"/>
          </p:nvPr>
        </p:nvSpPr>
        <p:spPr>
          <a:xfrm>
            <a:off x="6007420" y="3575725"/>
            <a:ext cx="23055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7" name="Google Shape;2027;p28"/>
          <p:cNvSpPr txBox="1"/>
          <p:nvPr>
            <p:ph idx="9" type="subTitle"/>
          </p:nvPr>
        </p:nvSpPr>
        <p:spPr>
          <a:xfrm>
            <a:off x="6007420" y="4009850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8" name="Google Shape;2028;p28"/>
          <p:cNvGrpSpPr/>
          <p:nvPr/>
        </p:nvGrpSpPr>
        <p:grpSpPr>
          <a:xfrm>
            <a:off x="-1805843" y="2671162"/>
            <a:ext cx="3525470" cy="3874833"/>
            <a:chOff x="5440750" y="1541475"/>
            <a:chExt cx="971525" cy="1067800"/>
          </a:xfrm>
        </p:grpSpPr>
        <p:sp>
          <p:nvSpPr>
            <p:cNvPr id="2029" name="Google Shape;2029;p28"/>
            <p:cNvSpPr/>
            <p:nvPr/>
          </p:nvSpPr>
          <p:spPr>
            <a:xfrm>
              <a:off x="5853925" y="1541475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2" name="Google Shape;2042;p28"/>
          <p:cNvGrpSpPr/>
          <p:nvPr/>
        </p:nvGrpSpPr>
        <p:grpSpPr>
          <a:xfrm>
            <a:off x="-624466" y="2756450"/>
            <a:ext cx="1162705" cy="962710"/>
            <a:chOff x="2210400" y="2558550"/>
            <a:chExt cx="971025" cy="804000"/>
          </a:xfrm>
        </p:grpSpPr>
        <p:sp>
          <p:nvSpPr>
            <p:cNvPr id="2043" name="Google Shape;2043;p28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1" name="Google Shape;2051;p28"/>
          <p:cNvGrpSpPr/>
          <p:nvPr/>
        </p:nvGrpSpPr>
        <p:grpSpPr>
          <a:xfrm flipH="1">
            <a:off x="8099379" y="-9"/>
            <a:ext cx="3418785" cy="2830723"/>
            <a:chOff x="2210400" y="2558550"/>
            <a:chExt cx="971025" cy="804000"/>
          </a:xfrm>
        </p:grpSpPr>
        <p:sp>
          <p:nvSpPr>
            <p:cNvPr id="2052" name="Google Shape;2052;p28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0" name="Google Shape;2060;p28"/>
          <p:cNvSpPr/>
          <p:nvPr/>
        </p:nvSpPr>
        <p:spPr>
          <a:xfrm>
            <a:off x="7932175" y="125147"/>
            <a:ext cx="744611" cy="744611"/>
          </a:xfrm>
          <a:custGeom>
            <a:rect b="b" l="l" r="r" t="t"/>
            <a:pathLst>
              <a:path extrusionOk="0" h="12657" w="12657">
                <a:moveTo>
                  <a:pt x="6329" y="1"/>
                </a:moveTo>
                <a:lnTo>
                  <a:pt x="1" y="6328"/>
                </a:lnTo>
                <a:lnTo>
                  <a:pt x="6329" y="12656"/>
                </a:lnTo>
                <a:lnTo>
                  <a:pt x="12656" y="6328"/>
                </a:lnTo>
                <a:lnTo>
                  <a:pt x="632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1" name="Google Shape;2061;p28"/>
          <p:cNvGrpSpPr/>
          <p:nvPr/>
        </p:nvGrpSpPr>
        <p:grpSpPr>
          <a:xfrm>
            <a:off x="7723212" y="-83121"/>
            <a:ext cx="1162531" cy="1161127"/>
            <a:chOff x="2651171" y="2397773"/>
            <a:chExt cx="2099568" cy="2097033"/>
          </a:xfrm>
        </p:grpSpPr>
        <p:sp>
          <p:nvSpPr>
            <p:cNvPr id="2062" name="Google Shape;2062;p28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4" name="Google Shape;2064;p28"/>
          <p:cNvSpPr txBox="1"/>
          <p:nvPr>
            <p:ph idx="13" type="title"/>
          </p:nvPr>
        </p:nvSpPr>
        <p:spPr>
          <a:xfrm>
            <a:off x="831125" y="3573450"/>
            <a:ext cx="23055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5" name="Google Shape;2065;p28"/>
          <p:cNvSpPr txBox="1"/>
          <p:nvPr>
            <p:ph idx="14" type="subTitle"/>
          </p:nvPr>
        </p:nvSpPr>
        <p:spPr>
          <a:xfrm>
            <a:off x="831125" y="400757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6" name="Google Shape;2066;p28"/>
          <p:cNvSpPr txBox="1"/>
          <p:nvPr>
            <p:ph idx="15"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9"/>
          <p:cNvSpPr/>
          <p:nvPr/>
        </p:nvSpPr>
        <p:spPr>
          <a:xfrm flipH="1">
            <a:off x="6752571" y="1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9" name="Google Shape;2069;p29"/>
          <p:cNvGrpSpPr/>
          <p:nvPr/>
        </p:nvGrpSpPr>
        <p:grpSpPr>
          <a:xfrm>
            <a:off x="4444765" y="-242770"/>
            <a:ext cx="4084025" cy="3381541"/>
            <a:chOff x="3573297" y="232872"/>
            <a:chExt cx="5470164" cy="4529254"/>
          </a:xfrm>
        </p:grpSpPr>
        <p:sp>
          <p:nvSpPr>
            <p:cNvPr id="2070" name="Google Shape;2070;p29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9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9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9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9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9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8" name="Google Shape;2078;p29"/>
          <p:cNvGrpSpPr/>
          <p:nvPr/>
        </p:nvGrpSpPr>
        <p:grpSpPr>
          <a:xfrm flipH="1">
            <a:off x="-895103" y="3138787"/>
            <a:ext cx="3673270" cy="3119516"/>
            <a:chOff x="4665875" y="2808650"/>
            <a:chExt cx="993850" cy="844025"/>
          </a:xfrm>
        </p:grpSpPr>
        <p:sp>
          <p:nvSpPr>
            <p:cNvPr id="2079" name="Google Shape;2079;p29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4967653" y="3046159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5034653" y="3113159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6" name="Google Shape;2086;p29"/>
          <p:cNvSpPr txBox="1"/>
          <p:nvPr>
            <p:ph hasCustomPrompt="1" type="title"/>
          </p:nvPr>
        </p:nvSpPr>
        <p:spPr>
          <a:xfrm>
            <a:off x="1221762" y="837650"/>
            <a:ext cx="3095100" cy="8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87" name="Google Shape;2087;p29"/>
          <p:cNvSpPr txBox="1"/>
          <p:nvPr>
            <p:ph idx="1" type="subTitle"/>
          </p:nvPr>
        </p:nvSpPr>
        <p:spPr>
          <a:xfrm>
            <a:off x="1221762" y="1815496"/>
            <a:ext cx="3095100" cy="44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8" name="Google Shape;2088;p29"/>
          <p:cNvSpPr txBox="1"/>
          <p:nvPr>
            <p:ph hasCustomPrompt="1" idx="2" type="title"/>
          </p:nvPr>
        </p:nvSpPr>
        <p:spPr>
          <a:xfrm>
            <a:off x="4827129" y="837650"/>
            <a:ext cx="3095100" cy="8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89" name="Google Shape;2089;p29"/>
          <p:cNvSpPr txBox="1"/>
          <p:nvPr>
            <p:ph idx="3" type="subTitle"/>
          </p:nvPr>
        </p:nvSpPr>
        <p:spPr>
          <a:xfrm>
            <a:off x="4827129" y="1815496"/>
            <a:ext cx="3095100" cy="44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0" name="Google Shape;2090;p29"/>
          <p:cNvSpPr txBox="1"/>
          <p:nvPr>
            <p:ph hasCustomPrompt="1" idx="4" type="title"/>
          </p:nvPr>
        </p:nvSpPr>
        <p:spPr>
          <a:xfrm>
            <a:off x="1221803" y="2867455"/>
            <a:ext cx="3095100" cy="8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1" name="Google Shape;2091;p29"/>
          <p:cNvSpPr txBox="1"/>
          <p:nvPr>
            <p:ph idx="5" type="subTitle"/>
          </p:nvPr>
        </p:nvSpPr>
        <p:spPr>
          <a:xfrm>
            <a:off x="1221803" y="3860650"/>
            <a:ext cx="3095100" cy="44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2" name="Google Shape;2092;p29"/>
          <p:cNvSpPr txBox="1"/>
          <p:nvPr>
            <p:ph hasCustomPrompt="1" idx="6" type="title"/>
          </p:nvPr>
        </p:nvSpPr>
        <p:spPr>
          <a:xfrm>
            <a:off x="4827088" y="2867456"/>
            <a:ext cx="3095100" cy="82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3" name="Google Shape;2093;p29"/>
          <p:cNvSpPr txBox="1"/>
          <p:nvPr>
            <p:ph idx="7" type="subTitle"/>
          </p:nvPr>
        </p:nvSpPr>
        <p:spPr>
          <a:xfrm>
            <a:off x="4827088" y="3860652"/>
            <a:ext cx="3095100" cy="44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2">
  <p:cSld name="TITLE_AND_BODY_2"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30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2096" name="Google Shape;2096;p30"/>
          <p:cNvGrpSpPr/>
          <p:nvPr/>
        </p:nvGrpSpPr>
        <p:grpSpPr>
          <a:xfrm flipH="1">
            <a:off x="7561735" y="-249776"/>
            <a:ext cx="2872292" cy="2378232"/>
            <a:chOff x="2210400" y="2558550"/>
            <a:chExt cx="971025" cy="804000"/>
          </a:xfrm>
        </p:grpSpPr>
        <p:sp>
          <p:nvSpPr>
            <p:cNvPr id="2097" name="Google Shape;2097;p30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5" name="Google Shape;2105;p30"/>
          <p:cNvSpPr/>
          <p:nvPr/>
        </p:nvSpPr>
        <p:spPr>
          <a:xfrm flipH="1">
            <a:off x="7466496" y="-680374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6" name="Google Shape;2106;p30"/>
          <p:cNvGrpSpPr/>
          <p:nvPr/>
        </p:nvGrpSpPr>
        <p:grpSpPr>
          <a:xfrm>
            <a:off x="6023069" y="1634951"/>
            <a:ext cx="3525470" cy="2917646"/>
            <a:chOff x="5440750" y="1669400"/>
            <a:chExt cx="971525" cy="804025"/>
          </a:xfrm>
        </p:grpSpPr>
        <p:sp>
          <p:nvSpPr>
            <p:cNvPr id="2107" name="Google Shape;2107;p30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6140976" y="230127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6135401" y="2295919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6163776" y="2324294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8" name="Google Shape;2118;p30"/>
          <p:cNvGrpSpPr/>
          <p:nvPr/>
        </p:nvGrpSpPr>
        <p:grpSpPr>
          <a:xfrm flipH="1">
            <a:off x="5360834" y="3154710"/>
            <a:ext cx="3619520" cy="3119519"/>
            <a:chOff x="4680418" y="2817950"/>
            <a:chExt cx="979307" cy="844026"/>
          </a:xfrm>
        </p:grpSpPr>
        <p:sp>
          <p:nvSpPr>
            <p:cNvPr id="2119" name="Google Shape;2119;p30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0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0"/>
            <p:cNvSpPr/>
            <p:nvPr/>
          </p:nvSpPr>
          <p:spPr>
            <a:xfrm>
              <a:off x="4680418" y="2817951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0"/>
            <p:cNvSpPr/>
            <p:nvPr/>
          </p:nvSpPr>
          <p:spPr>
            <a:xfrm>
              <a:off x="4967653" y="3046159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0"/>
            <p:cNvSpPr/>
            <p:nvPr/>
          </p:nvSpPr>
          <p:spPr>
            <a:xfrm>
              <a:off x="5034653" y="3113159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6" name="Google Shape;2126;p30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"/>
          <p:cNvGrpSpPr/>
          <p:nvPr/>
        </p:nvGrpSpPr>
        <p:grpSpPr>
          <a:xfrm rot="10800000">
            <a:off x="6602055" y="-771683"/>
            <a:ext cx="3587355" cy="3472182"/>
            <a:chOff x="2210400" y="2558550"/>
            <a:chExt cx="971025" cy="939850"/>
          </a:xfrm>
        </p:grpSpPr>
        <p:grpSp>
          <p:nvGrpSpPr>
            <p:cNvPr id="274" name="Google Shape;274;p4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275" name="Google Shape;275;p4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rect b="b" l="l" r="r" t="t"/>
                <a:pathLst>
                  <a:path extrusionOk="0" h="32160" w="32179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rect b="b" l="l" r="r" t="t"/>
                <a:pathLst>
                  <a:path extrusionOk="0" h="32160" w="32161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rect b="b" l="l" r="r" t="t"/>
                <a:pathLst>
                  <a:path extrusionOk="0" h="32160" w="32161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rect b="b" l="l" r="r" t="t"/>
                <a:pathLst>
                  <a:path extrusionOk="0" h="32160" w="32179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" name="Google Shape;283;p4"/>
            <p:cNvSpPr/>
            <p:nvPr/>
          </p:nvSpPr>
          <p:spPr>
            <a:xfrm>
              <a:off x="2937150" y="3007525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931550" y="3002400"/>
              <a:ext cx="161950" cy="161950"/>
            </a:xfrm>
            <a:custGeom>
              <a:rect b="b" l="l" r="r" t="t"/>
              <a:pathLst>
                <a:path extrusionOk="0" h="6478" w="6478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959950" y="3030325"/>
              <a:ext cx="105175" cy="105650"/>
            </a:xfrm>
            <a:custGeom>
              <a:rect b="b" l="l" r="r" t="t"/>
              <a:pathLst>
                <a:path extrusionOk="0" h="4226" w="4207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830125" y="2950300"/>
              <a:ext cx="500" cy="1425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830600" y="2949825"/>
              <a:ext cx="950" cy="2350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31525" y="2949375"/>
              <a:ext cx="500" cy="3275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832000" y="2948900"/>
              <a:ext cx="475" cy="4225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832450" y="2948425"/>
              <a:ext cx="500" cy="5150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832925" y="2947500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833375" y="2947050"/>
              <a:ext cx="500" cy="7925"/>
            </a:xfrm>
            <a:custGeom>
              <a:rect b="b" l="l" r="r" t="t"/>
              <a:pathLst>
                <a:path extrusionOk="0" h="317" w="2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833850" y="2946575"/>
              <a:ext cx="950" cy="8875"/>
            </a:xfrm>
            <a:custGeom>
              <a:rect b="b" l="l" r="r" t="t"/>
              <a:pathLst>
                <a:path extrusionOk="0" h="355" w="38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834775" y="2946100"/>
              <a:ext cx="500" cy="9800"/>
            </a:xfrm>
            <a:custGeom>
              <a:rect b="b" l="l" r="r" t="t"/>
              <a:pathLst>
                <a:path extrusionOk="0" h="392" w="2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835250" y="2945650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835725" y="2945175"/>
              <a:ext cx="475" cy="11650"/>
            </a:xfrm>
            <a:custGeom>
              <a:rect b="b" l="l" r="r" t="t"/>
              <a:pathLst>
                <a:path extrusionOk="0" h="466" w="19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836175" y="2944250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836650" y="2943775"/>
              <a:ext cx="475" cy="14450"/>
            </a:xfrm>
            <a:custGeom>
              <a:rect b="b" l="l" r="r" t="t"/>
              <a:pathLst>
                <a:path extrusionOk="0" h="578" w="19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837100" y="2943325"/>
              <a:ext cx="975" cy="15375"/>
            </a:xfrm>
            <a:custGeom>
              <a:rect b="b" l="l" r="r" t="t"/>
              <a:pathLst>
                <a:path extrusionOk="0" h="615" w="39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38050" y="2942850"/>
              <a:ext cx="475" cy="16300"/>
            </a:xfrm>
            <a:custGeom>
              <a:rect b="b" l="l" r="r" t="t"/>
              <a:pathLst>
                <a:path extrusionOk="0" h="652" w="19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38500" y="2942375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38975" y="2941925"/>
              <a:ext cx="475" cy="18175"/>
            </a:xfrm>
            <a:custGeom>
              <a:rect b="b" l="l" r="r" t="t"/>
              <a:pathLst>
                <a:path extrusionOk="0" h="727" w="19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839425" y="2941000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839900" y="2940525"/>
              <a:ext cx="500" cy="20950"/>
            </a:xfrm>
            <a:custGeom>
              <a:rect b="b" l="l" r="r" t="t"/>
              <a:pathLst>
                <a:path extrusionOk="0" h="838" w="2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840375" y="2940050"/>
              <a:ext cx="950" cy="21900"/>
            </a:xfrm>
            <a:custGeom>
              <a:rect b="b" l="l" r="r" t="t"/>
              <a:pathLst>
                <a:path extrusionOk="0" h="876" w="38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841300" y="2939600"/>
              <a:ext cx="475" cy="22825"/>
            </a:xfrm>
            <a:custGeom>
              <a:rect b="b" l="l" r="r" t="t"/>
              <a:pathLst>
                <a:path extrusionOk="0" h="913" w="19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841750" y="2939125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842225" y="2938675"/>
              <a:ext cx="500" cy="24675"/>
            </a:xfrm>
            <a:custGeom>
              <a:rect b="b" l="l" r="r" t="t"/>
              <a:pathLst>
                <a:path extrusionOk="0" h="987" w="2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842700" y="2937725"/>
              <a:ext cx="475" cy="26100"/>
            </a:xfrm>
            <a:custGeom>
              <a:rect b="b" l="l" r="r" t="t"/>
              <a:pathLst>
                <a:path extrusionOk="0" h="1044" w="19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843150" y="2937275"/>
              <a:ext cx="500" cy="27475"/>
            </a:xfrm>
            <a:custGeom>
              <a:rect b="b" l="l" r="r" t="t"/>
              <a:pathLst>
                <a:path extrusionOk="0" h="1099" w="2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843625" y="2936800"/>
              <a:ext cx="950" cy="28400"/>
            </a:xfrm>
            <a:custGeom>
              <a:rect b="b" l="l" r="r" t="t"/>
              <a:pathLst>
                <a:path extrusionOk="0" h="1136" w="38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844550" y="2936350"/>
              <a:ext cx="500" cy="29325"/>
            </a:xfrm>
            <a:custGeom>
              <a:rect b="b" l="l" r="r" t="t"/>
              <a:pathLst>
                <a:path extrusionOk="0" h="1173" w="2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845025" y="2935875"/>
              <a:ext cx="475" cy="30275"/>
            </a:xfrm>
            <a:custGeom>
              <a:rect b="b" l="l" r="r" t="t"/>
              <a:pathLst>
                <a:path extrusionOk="0" h="1211" w="19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845475" y="2935400"/>
              <a:ext cx="500" cy="31200"/>
            </a:xfrm>
            <a:custGeom>
              <a:rect b="b" l="l" r="r" t="t"/>
              <a:pathLst>
                <a:path extrusionOk="0" h="1248" w="2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845950" y="2934475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2846425" y="2934000"/>
              <a:ext cx="475" cy="34000"/>
            </a:xfrm>
            <a:custGeom>
              <a:rect b="b" l="l" r="r" t="t"/>
              <a:pathLst>
                <a:path extrusionOk="0" h="1360" w="19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846875" y="2933550"/>
              <a:ext cx="950" cy="34925"/>
            </a:xfrm>
            <a:custGeom>
              <a:rect b="b" l="l" r="r" t="t"/>
              <a:pathLst>
                <a:path extrusionOk="0" h="1397" w="38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2847800" y="2933075"/>
              <a:ext cx="500" cy="35850"/>
            </a:xfrm>
            <a:custGeom>
              <a:rect b="b" l="l" r="r" t="t"/>
              <a:pathLst>
                <a:path extrusionOk="0" h="1434" w="2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848275" y="2932625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2848750" y="2932150"/>
              <a:ext cx="475" cy="37700"/>
            </a:xfrm>
            <a:custGeom>
              <a:rect b="b" l="l" r="r" t="t"/>
              <a:pathLst>
                <a:path extrusionOk="0" h="1508" w="19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849200" y="2931225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2849675" y="2930750"/>
              <a:ext cx="475" cy="40500"/>
            </a:xfrm>
            <a:custGeom>
              <a:rect b="b" l="l" r="r" t="t"/>
              <a:pathLst>
                <a:path extrusionOk="0" h="1620" w="19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2850125" y="2930300"/>
              <a:ext cx="975" cy="41425"/>
            </a:xfrm>
            <a:custGeom>
              <a:rect b="b" l="l" r="r" t="t"/>
              <a:pathLst>
                <a:path extrusionOk="0" h="1657" w="39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2851075" y="2929825"/>
              <a:ext cx="475" cy="42375"/>
            </a:xfrm>
            <a:custGeom>
              <a:rect b="b" l="l" r="r" t="t"/>
              <a:pathLst>
                <a:path extrusionOk="0" h="1695" w="19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2851525" y="2929350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852000" y="2928900"/>
              <a:ext cx="475" cy="44225"/>
            </a:xfrm>
            <a:custGeom>
              <a:rect b="b" l="l" r="r" t="t"/>
              <a:pathLst>
                <a:path extrusionOk="0" h="1769" w="19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852475" y="2927975"/>
              <a:ext cx="475" cy="45600"/>
            </a:xfrm>
            <a:custGeom>
              <a:rect b="b" l="l" r="r" t="t"/>
              <a:pathLst>
                <a:path extrusionOk="0" h="1824" w="19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852925" y="2927500"/>
              <a:ext cx="500" cy="47025"/>
            </a:xfrm>
            <a:custGeom>
              <a:rect b="b" l="l" r="r" t="t"/>
              <a:pathLst>
                <a:path extrusionOk="0" h="1881" w="2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2853400" y="2927025"/>
              <a:ext cx="950" cy="47950"/>
            </a:xfrm>
            <a:custGeom>
              <a:rect b="b" l="l" r="r" t="t"/>
              <a:pathLst>
                <a:path extrusionOk="0" h="1918" w="38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2854325" y="2926575"/>
              <a:ext cx="500" cy="48875"/>
            </a:xfrm>
            <a:custGeom>
              <a:rect b="b" l="l" r="r" t="t"/>
              <a:pathLst>
                <a:path extrusionOk="0" h="1955" w="2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854800" y="2926100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2855250" y="2925625"/>
              <a:ext cx="500" cy="50750"/>
            </a:xfrm>
            <a:custGeom>
              <a:rect b="b" l="l" r="r" t="t"/>
              <a:pathLst>
                <a:path extrusionOk="0" h="2030" w="2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855725" y="2924700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2856175" y="2924250"/>
              <a:ext cx="500" cy="53525"/>
            </a:xfrm>
            <a:custGeom>
              <a:rect b="b" l="l" r="r" t="t"/>
              <a:pathLst>
                <a:path extrusionOk="0" h="2141" w="2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856650" y="2923775"/>
              <a:ext cx="950" cy="54450"/>
            </a:xfrm>
            <a:custGeom>
              <a:rect b="b" l="l" r="r" t="t"/>
              <a:pathLst>
                <a:path extrusionOk="0" h="2178" w="38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857575" y="2923300"/>
              <a:ext cx="500" cy="55400"/>
            </a:xfrm>
            <a:custGeom>
              <a:rect b="b" l="l" r="r" t="t"/>
              <a:pathLst>
                <a:path extrusionOk="0" h="2216" w="2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858050" y="2922850"/>
              <a:ext cx="475" cy="56325"/>
            </a:xfrm>
            <a:custGeom>
              <a:rect b="b" l="l" r="r" t="t"/>
              <a:pathLst>
                <a:path extrusionOk="0" h="2253" w="19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2858500" y="2922375"/>
              <a:ext cx="500" cy="57250"/>
            </a:xfrm>
            <a:custGeom>
              <a:rect b="b" l="l" r="r" t="t"/>
              <a:pathLst>
                <a:path extrusionOk="0" h="2290" w="2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2858975" y="2921925"/>
              <a:ext cx="500" cy="58175"/>
            </a:xfrm>
            <a:custGeom>
              <a:rect b="b" l="l" r="r" t="t"/>
              <a:pathLst>
                <a:path extrusionOk="0" h="2327" w="2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2859450" y="2922375"/>
              <a:ext cx="475" cy="57250"/>
            </a:xfrm>
            <a:custGeom>
              <a:rect b="b" l="l" r="r" t="t"/>
              <a:pathLst>
                <a:path extrusionOk="0" h="2290" w="19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2859900" y="2922850"/>
              <a:ext cx="950" cy="56325"/>
            </a:xfrm>
            <a:custGeom>
              <a:rect b="b" l="l" r="r" t="t"/>
              <a:pathLst>
                <a:path extrusionOk="0" h="2253" w="38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2860850" y="2923300"/>
              <a:ext cx="475" cy="55400"/>
            </a:xfrm>
            <a:custGeom>
              <a:rect b="b" l="l" r="r" t="t"/>
              <a:pathLst>
                <a:path extrusionOk="0" h="2216" w="19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2861300" y="2923775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2861775" y="2924250"/>
              <a:ext cx="475" cy="53525"/>
            </a:xfrm>
            <a:custGeom>
              <a:rect b="b" l="l" r="r" t="t"/>
              <a:pathLst>
                <a:path extrusionOk="0" h="2141" w="19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2862225" y="2924700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2862700" y="2925625"/>
              <a:ext cx="950" cy="50750"/>
            </a:xfrm>
            <a:custGeom>
              <a:rect b="b" l="l" r="r" t="t"/>
              <a:pathLst>
                <a:path extrusionOk="0" h="2030" w="38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2863625" y="2926100"/>
              <a:ext cx="500" cy="49800"/>
            </a:xfrm>
            <a:custGeom>
              <a:rect b="b" l="l" r="r" t="t"/>
              <a:pathLst>
                <a:path extrusionOk="0" h="1992" w="2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2864100" y="2926575"/>
              <a:ext cx="475" cy="48875"/>
            </a:xfrm>
            <a:custGeom>
              <a:rect b="b" l="l" r="r" t="t"/>
              <a:pathLst>
                <a:path extrusionOk="0" h="1955" w="19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2864550" y="2927025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2865025" y="2927500"/>
              <a:ext cx="500" cy="47025"/>
            </a:xfrm>
            <a:custGeom>
              <a:rect b="b" l="l" r="r" t="t"/>
              <a:pathLst>
                <a:path extrusionOk="0" h="1881" w="2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500" y="2927975"/>
              <a:ext cx="475" cy="45600"/>
            </a:xfrm>
            <a:custGeom>
              <a:rect b="b" l="l" r="r" t="t"/>
              <a:pathLst>
                <a:path extrusionOk="0" h="1824" w="19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950" y="2928900"/>
              <a:ext cx="950" cy="44225"/>
            </a:xfrm>
            <a:custGeom>
              <a:rect b="b" l="l" r="r" t="t"/>
              <a:pathLst>
                <a:path extrusionOk="0" h="1769" w="38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2866875" y="2929350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867350" y="2929825"/>
              <a:ext cx="500" cy="42375"/>
            </a:xfrm>
            <a:custGeom>
              <a:rect b="b" l="l" r="r" t="t"/>
              <a:pathLst>
                <a:path extrusionOk="0" h="1695" w="2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867825" y="2930300"/>
              <a:ext cx="475" cy="41425"/>
            </a:xfrm>
            <a:custGeom>
              <a:rect b="b" l="l" r="r" t="t"/>
              <a:pathLst>
                <a:path extrusionOk="0" h="1657" w="19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868275" y="2930750"/>
              <a:ext cx="500" cy="40500"/>
            </a:xfrm>
            <a:custGeom>
              <a:rect b="b" l="l" r="r" t="t"/>
              <a:pathLst>
                <a:path extrusionOk="0" h="1620" w="2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868750" y="2931225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69200" y="2932150"/>
              <a:ext cx="975" cy="37700"/>
            </a:xfrm>
            <a:custGeom>
              <a:rect b="b" l="l" r="r" t="t"/>
              <a:pathLst>
                <a:path extrusionOk="0" h="1508" w="39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870150" y="2932625"/>
              <a:ext cx="475" cy="36775"/>
            </a:xfrm>
            <a:custGeom>
              <a:rect b="b" l="l" r="r" t="t"/>
              <a:pathLst>
                <a:path extrusionOk="0" h="1471" w="19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870600" y="2933075"/>
              <a:ext cx="500" cy="35850"/>
            </a:xfrm>
            <a:custGeom>
              <a:rect b="b" l="l" r="r" t="t"/>
              <a:pathLst>
                <a:path extrusionOk="0" h="1434" w="2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871075" y="2933550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871550" y="2934000"/>
              <a:ext cx="475" cy="34000"/>
            </a:xfrm>
            <a:custGeom>
              <a:rect b="b" l="l" r="r" t="t"/>
              <a:pathLst>
                <a:path extrusionOk="0" h="1360" w="19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872000" y="2934475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872475" y="2935400"/>
              <a:ext cx="950" cy="31200"/>
            </a:xfrm>
            <a:custGeom>
              <a:rect b="b" l="l" r="r" t="t"/>
              <a:pathLst>
                <a:path extrusionOk="0" h="1248" w="38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873400" y="2935875"/>
              <a:ext cx="500" cy="30275"/>
            </a:xfrm>
            <a:custGeom>
              <a:rect b="b" l="l" r="r" t="t"/>
              <a:pathLst>
                <a:path extrusionOk="0" h="1211" w="2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2873875" y="2936350"/>
              <a:ext cx="475" cy="29325"/>
            </a:xfrm>
            <a:custGeom>
              <a:rect b="b" l="l" r="r" t="t"/>
              <a:pathLst>
                <a:path extrusionOk="0" h="1173" w="19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874325" y="2936800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2874800" y="2937275"/>
              <a:ext cx="475" cy="27475"/>
            </a:xfrm>
            <a:custGeom>
              <a:rect b="b" l="l" r="r" t="t"/>
              <a:pathLst>
                <a:path extrusionOk="0" h="1099" w="19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2875250" y="2937725"/>
              <a:ext cx="500" cy="26100"/>
            </a:xfrm>
            <a:custGeom>
              <a:rect b="b" l="l" r="r" t="t"/>
              <a:pathLst>
                <a:path extrusionOk="0" h="1044" w="2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875725" y="2938675"/>
              <a:ext cx="950" cy="24675"/>
            </a:xfrm>
            <a:custGeom>
              <a:rect b="b" l="l" r="r" t="t"/>
              <a:pathLst>
                <a:path extrusionOk="0" h="987" w="38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2876650" y="2939125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2877125" y="2939600"/>
              <a:ext cx="475" cy="22825"/>
            </a:xfrm>
            <a:custGeom>
              <a:rect b="b" l="l" r="r" t="t"/>
              <a:pathLst>
                <a:path extrusionOk="0" h="913" w="19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2877575" y="2940050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2878050" y="2940525"/>
              <a:ext cx="500" cy="20950"/>
            </a:xfrm>
            <a:custGeom>
              <a:rect b="b" l="l" r="r" t="t"/>
              <a:pathLst>
                <a:path extrusionOk="0" h="838" w="2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878525" y="2941000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878975" y="2941925"/>
              <a:ext cx="975" cy="18175"/>
            </a:xfrm>
            <a:custGeom>
              <a:rect b="b" l="l" r="r" t="t"/>
              <a:pathLst>
                <a:path extrusionOk="0" h="727" w="39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2879925" y="2942375"/>
              <a:ext cx="475" cy="17250"/>
            </a:xfrm>
            <a:custGeom>
              <a:rect b="b" l="l" r="r" t="t"/>
              <a:pathLst>
                <a:path extrusionOk="0" h="690" w="19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880375" y="2942850"/>
              <a:ext cx="500" cy="16300"/>
            </a:xfrm>
            <a:custGeom>
              <a:rect b="b" l="l" r="r" t="t"/>
              <a:pathLst>
                <a:path extrusionOk="0" h="652" w="2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2880850" y="2943325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2881300" y="2943775"/>
              <a:ext cx="500" cy="14450"/>
            </a:xfrm>
            <a:custGeom>
              <a:rect b="b" l="l" r="r" t="t"/>
              <a:pathLst>
                <a:path extrusionOk="0" h="578" w="2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2881775" y="2944250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2882250" y="2945175"/>
              <a:ext cx="950" cy="11650"/>
            </a:xfrm>
            <a:custGeom>
              <a:rect b="b" l="l" r="r" t="t"/>
              <a:pathLst>
                <a:path extrusionOk="0" h="466" w="38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2883175" y="2945650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883625" y="2946100"/>
              <a:ext cx="500" cy="9800"/>
            </a:xfrm>
            <a:custGeom>
              <a:rect b="b" l="l" r="r" t="t"/>
              <a:pathLst>
                <a:path extrusionOk="0" h="392" w="2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2884100" y="2946575"/>
              <a:ext cx="500" cy="8875"/>
            </a:xfrm>
            <a:custGeom>
              <a:rect b="b" l="l" r="r" t="t"/>
              <a:pathLst>
                <a:path extrusionOk="0" h="355" w="2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2884575" y="2947050"/>
              <a:ext cx="475" cy="7925"/>
            </a:xfrm>
            <a:custGeom>
              <a:rect b="b" l="l" r="r" t="t"/>
              <a:pathLst>
                <a:path extrusionOk="0" h="317" w="19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2885025" y="2947500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2885500" y="2948425"/>
              <a:ext cx="950" cy="5150"/>
            </a:xfrm>
            <a:custGeom>
              <a:rect b="b" l="l" r="r" t="t"/>
              <a:pathLst>
                <a:path extrusionOk="0" h="206" w="38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2886425" y="2948900"/>
              <a:ext cx="500" cy="4225"/>
            </a:xfrm>
            <a:custGeom>
              <a:rect b="b" l="l" r="r" t="t"/>
              <a:pathLst>
                <a:path extrusionOk="0" h="169" w="2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2886900" y="2949375"/>
              <a:ext cx="475" cy="3275"/>
            </a:xfrm>
            <a:custGeom>
              <a:rect b="b" l="l" r="r" t="t"/>
              <a:pathLst>
                <a:path extrusionOk="0" h="131" w="19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2887350" y="2949825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2887825" y="2950300"/>
              <a:ext cx="500" cy="1425"/>
            </a:xfrm>
            <a:custGeom>
              <a:rect b="b" l="l" r="r" t="t"/>
              <a:pathLst>
                <a:path extrusionOk="0" h="57" w="2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544000" y="3188975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95" name="Google Shape;395;p4"/>
          <p:cNvSpPr txBox="1"/>
          <p:nvPr>
            <p:ph idx="1" type="body"/>
          </p:nvPr>
        </p:nvSpPr>
        <p:spPr>
          <a:xfrm>
            <a:off x="713225" y="1282050"/>
            <a:ext cx="77175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3">
  <p:cSld name="TITLE_AND_BODY_2_1"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31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29" name="Google Shape;2129;p31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2130" name="Google Shape;2130;p31"/>
          <p:cNvGrpSpPr/>
          <p:nvPr/>
        </p:nvGrpSpPr>
        <p:grpSpPr>
          <a:xfrm flipH="1" rot="10800000">
            <a:off x="7012567" y="1021855"/>
            <a:ext cx="2514088" cy="2081645"/>
            <a:chOff x="3573297" y="232872"/>
            <a:chExt cx="5470164" cy="4529254"/>
          </a:xfrm>
        </p:grpSpPr>
        <p:sp>
          <p:nvSpPr>
            <p:cNvPr id="2131" name="Google Shape;2131;p31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9" name="Google Shape;2139;p31"/>
          <p:cNvGrpSpPr/>
          <p:nvPr/>
        </p:nvGrpSpPr>
        <p:grpSpPr>
          <a:xfrm flipH="1" rot="10800000">
            <a:off x="5990490" y="2044275"/>
            <a:ext cx="4084025" cy="3381541"/>
            <a:chOff x="3573297" y="232872"/>
            <a:chExt cx="5470164" cy="4529254"/>
          </a:xfrm>
        </p:grpSpPr>
        <p:sp>
          <p:nvSpPr>
            <p:cNvPr id="2140" name="Google Shape;2140;p31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1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8" name="Google Shape;2148;p31"/>
          <p:cNvGrpSpPr/>
          <p:nvPr/>
        </p:nvGrpSpPr>
        <p:grpSpPr>
          <a:xfrm flipH="1" rot="10800000">
            <a:off x="6966499" y="3154490"/>
            <a:ext cx="1162531" cy="1161127"/>
            <a:chOff x="7253149" y="3334154"/>
            <a:chExt cx="1162531" cy="1161127"/>
          </a:xfrm>
        </p:grpSpPr>
        <p:sp>
          <p:nvSpPr>
            <p:cNvPr id="2149" name="Google Shape;2149;p31"/>
            <p:cNvSpPr/>
            <p:nvPr/>
          </p:nvSpPr>
          <p:spPr>
            <a:xfrm>
              <a:off x="7422442" y="35027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0" name="Google Shape;2150;p31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2151" name="Google Shape;2151;p31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53" name="Google Shape;2153;p31"/>
          <p:cNvGrpSpPr/>
          <p:nvPr/>
        </p:nvGrpSpPr>
        <p:grpSpPr>
          <a:xfrm>
            <a:off x="7196706" y="-242480"/>
            <a:ext cx="2136578" cy="1768212"/>
            <a:chOff x="5440750" y="1669400"/>
            <a:chExt cx="971525" cy="804025"/>
          </a:xfrm>
        </p:grpSpPr>
        <p:sp>
          <p:nvSpPr>
            <p:cNvPr id="2154" name="Google Shape;2154;p31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6140976" y="230127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6135401" y="2295919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6163776" y="2324294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5" name="Google Shape;2165;p31"/>
          <p:cNvSpPr/>
          <p:nvPr/>
        </p:nvSpPr>
        <p:spPr>
          <a:xfrm>
            <a:off x="7902933" y="278477"/>
            <a:ext cx="724127" cy="726303"/>
          </a:xfrm>
          <a:custGeom>
            <a:rect b="b" l="l" r="r" t="t"/>
            <a:pathLst>
              <a:path extrusionOk="0" h="6049" w="6031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" name="Google Shape;2167;p32"/>
          <p:cNvGrpSpPr/>
          <p:nvPr/>
        </p:nvGrpSpPr>
        <p:grpSpPr>
          <a:xfrm flipH="1" rot="10800000">
            <a:off x="6637105" y="2828351"/>
            <a:ext cx="3587355" cy="2970298"/>
            <a:chOff x="2210400" y="2558550"/>
            <a:chExt cx="971025" cy="804000"/>
          </a:xfrm>
        </p:grpSpPr>
        <p:grpSp>
          <p:nvGrpSpPr>
            <p:cNvPr id="2168" name="Google Shape;2168;p32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2169" name="Google Shape;2169;p32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rect b="b" l="l" r="r" t="t"/>
                <a:pathLst>
                  <a:path extrusionOk="0" h="32160" w="32179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rect b="b" l="l" r="r" t="t"/>
                <a:pathLst>
                  <a:path extrusionOk="0" h="32160" w="32161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rect b="b" l="l" r="r" t="t"/>
                <a:pathLst>
                  <a:path extrusionOk="0" h="32160" w="32161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rect b="b" l="l" r="r" t="t"/>
                <a:pathLst>
                  <a:path extrusionOk="0" h="32160" w="32179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7" name="Google Shape;2177;p32"/>
            <p:cNvSpPr/>
            <p:nvPr/>
          </p:nvSpPr>
          <p:spPr>
            <a:xfrm>
              <a:off x="2937150" y="3007525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2931550" y="3002400"/>
              <a:ext cx="161950" cy="161950"/>
            </a:xfrm>
            <a:custGeom>
              <a:rect b="b" l="l" r="r" t="t"/>
              <a:pathLst>
                <a:path extrusionOk="0" h="6478" w="6478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2959950" y="3030325"/>
              <a:ext cx="105175" cy="105650"/>
            </a:xfrm>
            <a:custGeom>
              <a:rect b="b" l="l" r="r" t="t"/>
              <a:pathLst>
                <a:path extrusionOk="0" h="4226" w="4207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2830125" y="2950300"/>
              <a:ext cx="500" cy="1425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2830600" y="2949825"/>
              <a:ext cx="950" cy="2350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2831525" y="2949375"/>
              <a:ext cx="500" cy="3275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2832000" y="2948900"/>
              <a:ext cx="475" cy="4225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2832450" y="2948425"/>
              <a:ext cx="500" cy="5150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2832925" y="2947500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2833375" y="2947050"/>
              <a:ext cx="500" cy="7925"/>
            </a:xfrm>
            <a:custGeom>
              <a:rect b="b" l="l" r="r" t="t"/>
              <a:pathLst>
                <a:path extrusionOk="0" h="317" w="2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2833850" y="2946575"/>
              <a:ext cx="950" cy="8875"/>
            </a:xfrm>
            <a:custGeom>
              <a:rect b="b" l="l" r="r" t="t"/>
              <a:pathLst>
                <a:path extrusionOk="0" h="355" w="38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2834775" y="2946100"/>
              <a:ext cx="500" cy="9800"/>
            </a:xfrm>
            <a:custGeom>
              <a:rect b="b" l="l" r="r" t="t"/>
              <a:pathLst>
                <a:path extrusionOk="0" h="392" w="2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2835250" y="2945650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2835725" y="2945175"/>
              <a:ext cx="475" cy="11650"/>
            </a:xfrm>
            <a:custGeom>
              <a:rect b="b" l="l" r="r" t="t"/>
              <a:pathLst>
                <a:path extrusionOk="0" h="466" w="19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2836175" y="2944250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2836650" y="2943775"/>
              <a:ext cx="475" cy="14450"/>
            </a:xfrm>
            <a:custGeom>
              <a:rect b="b" l="l" r="r" t="t"/>
              <a:pathLst>
                <a:path extrusionOk="0" h="578" w="19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2837100" y="2943325"/>
              <a:ext cx="975" cy="15375"/>
            </a:xfrm>
            <a:custGeom>
              <a:rect b="b" l="l" r="r" t="t"/>
              <a:pathLst>
                <a:path extrusionOk="0" h="615" w="39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2838050" y="2942850"/>
              <a:ext cx="475" cy="16300"/>
            </a:xfrm>
            <a:custGeom>
              <a:rect b="b" l="l" r="r" t="t"/>
              <a:pathLst>
                <a:path extrusionOk="0" h="652" w="19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2838500" y="2942375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2838975" y="2941925"/>
              <a:ext cx="475" cy="18175"/>
            </a:xfrm>
            <a:custGeom>
              <a:rect b="b" l="l" r="r" t="t"/>
              <a:pathLst>
                <a:path extrusionOk="0" h="727" w="19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2839425" y="2941000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2839900" y="2940525"/>
              <a:ext cx="500" cy="20950"/>
            </a:xfrm>
            <a:custGeom>
              <a:rect b="b" l="l" r="r" t="t"/>
              <a:pathLst>
                <a:path extrusionOk="0" h="838" w="2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2840375" y="2940050"/>
              <a:ext cx="950" cy="21900"/>
            </a:xfrm>
            <a:custGeom>
              <a:rect b="b" l="l" r="r" t="t"/>
              <a:pathLst>
                <a:path extrusionOk="0" h="876" w="38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2841300" y="2939600"/>
              <a:ext cx="475" cy="22825"/>
            </a:xfrm>
            <a:custGeom>
              <a:rect b="b" l="l" r="r" t="t"/>
              <a:pathLst>
                <a:path extrusionOk="0" h="913" w="19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2841750" y="2939125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2842225" y="2938675"/>
              <a:ext cx="500" cy="24675"/>
            </a:xfrm>
            <a:custGeom>
              <a:rect b="b" l="l" r="r" t="t"/>
              <a:pathLst>
                <a:path extrusionOk="0" h="987" w="2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2842700" y="2937725"/>
              <a:ext cx="475" cy="26100"/>
            </a:xfrm>
            <a:custGeom>
              <a:rect b="b" l="l" r="r" t="t"/>
              <a:pathLst>
                <a:path extrusionOk="0" h="1044" w="19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2843150" y="2937275"/>
              <a:ext cx="500" cy="27475"/>
            </a:xfrm>
            <a:custGeom>
              <a:rect b="b" l="l" r="r" t="t"/>
              <a:pathLst>
                <a:path extrusionOk="0" h="1099" w="2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2843625" y="2936800"/>
              <a:ext cx="950" cy="28400"/>
            </a:xfrm>
            <a:custGeom>
              <a:rect b="b" l="l" r="r" t="t"/>
              <a:pathLst>
                <a:path extrusionOk="0" h="1136" w="38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2844550" y="2936350"/>
              <a:ext cx="500" cy="29325"/>
            </a:xfrm>
            <a:custGeom>
              <a:rect b="b" l="l" r="r" t="t"/>
              <a:pathLst>
                <a:path extrusionOk="0" h="1173" w="2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2845025" y="2935875"/>
              <a:ext cx="475" cy="30275"/>
            </a:xfrm>
            <a:custGeom>
              <a:rect b="b" l="l" r="r" t="t"/>
              <a:pathLst>
                <a:path extrusionOk="0" h="1211" w="19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2845475" y="2935400"/>
              <a:ext cx="500" cy="31200"/>
            </a:xfrm>
            <a:custGeom>
              <a:rect b="b" l="l" r="r" t="t"/>
              <a:pathLst>
                <a:path extrusionOk="0" h="1248" w="2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2845950" y="2934475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2846425" y="2934000"/>
              <a:ext cx="475" cy="34000"/>
            </a:xfrm>
            <a:custGeom>
              <a:rect b="b" l="l" r="r" t="t"/>
              <a:pathLst>
                <a:path extrusionOk="0" h="1360" w="19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2846875" y="2933550"/>
              <a:ext cx="950" cy="34925"/>
            </a:xfrm>
            <a:custGeom>
              <a:rect b="b" l="l" r="r" t="t"/>
              <a:pathLst>
                <a:path extrusionOk="0" h="1397" w="38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2847800" y="2933075"/>
              <a:ext cx="500" cy="35850"/>
            </a:xfrm>
            <a:custGeom>
              <a:rect b="b" l="l" r="r" t="t"/>
              <a:pathLst>
                <a:path extrusionOk="0" h="1434" w="2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2848275" y="2932625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2848750" y="2932150"/>
              <a:ext cx="475" cy="37700"/>
            </a:xfrm>
            <a:custGeom>
              <a:rect b="b" l="l" r="r" t="t"/>
              <a:pathLst>
                <a:path extrusionOk="0" h="1508" w="19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2849200" y="2931225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2849675" y="2930750"/>
              <a:ext cx="475" cy="40500"/>
            </a:xfrm>
            <a:custGeom>
              <a:rect b="b" l="l" r="r" t="t"/>
              <a:pathLst>
                <a:path extrusionOk="0" h="1620" w="19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2850125" y="2930300"/>
              <a:ext cx="975" cy="41425"/>
            </a:xfrm>
            <a:custGeom>
              <a:rect b="b" l="l" r="r" t="t"/>
              <a:pathLst>
                <a:path extrusionOk="0" h="1657" w="39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2851075" y="2929825"/>
              <a:ext cx="475" cy="42375"/>
            </a:xfrm>
            <a:custGeom>
              <a:rect b="b" l="l" r="r" t="t"/>
              <a:pathLst>
                <a:path extrusionOk="0" h="1695" w="19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2851525" y="2929350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2852000" y="2928900"/>
              <a:ext cx="475" cy="44225"/>
            </a:xfrm>
            <a:custGeom>
              <a:rect b="b" l="l" r="r" t="t"/>
              <a:pathLst>
                <a:path extrusionOk="0" h="1769" w="19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2852475" y="2927975"/>
              <a:ext cx="475" cy="45600"/>
            </a:xfrm>
            <a:custGeom>
              <a:rect b="b" l="l" r="r" t="t"/>
              <a:pathLst>
                <a:path extrusionOk="0" h="1824" w="19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2852925" y="2927500"/>
              <a:ext cx="500" cy="47025"/>
            </a:xfrm>
            <a:custGeom>
              <a:rect b="b" l="l" r="r" t="t"/>
              <a:pathLst>
                <a:path extrusionOk="0" h="1881" w="2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2853400" y="2927025"/>
              <a:ext cx="950" cy="47950"/>
            </a:xfrm>
            <a:custGeom>
              <a:rect b="b" l="l" r="r" t="t"/>
              <a:pathLst>
                <a:path extrusionOk="0" h="1918" w="38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2854325" y="2926575"/>
              <a:ext cx="500" cy="48875"/>
            </a:xfrm>
            <a:custGeom>
              <a:rect b="b" l="l" r="r" t="t"/>
              <a:pathLst>
                <a:path extrusionOk="0" h="1955" w="2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2854800" y="2926100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2855250" y="2925625"/>
              <a:ext cx="500" cy="50750"/>
            </a:xfrm>
            <a:custGeom>
              <a:rect b="b" l="l" r="r" t="t"/>
              <a:pathLst>
                <a:path extrusionOk="0" h="2030" w="2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2855725" y="2924700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2"/>
            <p:cNvSpPr/>
            <p:nvPr/>
          </p:nvSpPr>
          <p:spPr>
            <a:xfrm>
              <a:off x="2856175" y="2924250"/>
              <a:ext cx="500" cy="53525"/>
            </a:xfrm>
            <a:custGeom>
              <a:rect b="b" l="l" r="r" t="t"/>
              <a:pathLst>
                <a:path extrusionOk="0" h="2141" w="2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2"/>
            <p:cNvSpPr/>
            <p:nvPr/>
          </p:nvSpPr>
          <p:spPr>
            <a:xfrm>
              <a:off x="2856650" y="2923775"/>
              <a:ext cx="950" cy="54450"/>
            </a:xfrm>
            <a:custGeom>
              <a:rect b="b" l="l" r="r" t="t"/>
              <a:pathLst>
                <a:path extrusionOk="0" h="2178" w="38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2857575" y="2923300"/>
              <a:ext cx="500" cy="55400"/>
            </a:xfrm>
            <a:custGeom>
              <a:rect b="b" l="l" r="r" t="t"/>
              <a:pathLst>
                <a:path extrusionOk="0" h="2216" w="2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2858050" y="2922850"/>
              <a:ext cx="475" cy="56325"/>
            </a:xfrm>
            <a:custGeom>
              <a:rect b="b" l="l" r="r" t="t"/>
              <a:pathLst>
                <a:path extrusionOk="0" h="2253" w="19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2858500" y="2922375"/>
              <a:ext cx="500" cy="57250"/>
            </a:xfrm>
            <a:custGeom>
              <a:rect b="b" l="l" r="r" t="t"/>
              <a:pathLst>
                <a:path extrusionOk="0" h="2290" w="2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2858975" y="2921925"/>
              <a:ext cx="500" cy="58175"/>
            </a:xfrm>
            <a:custGeom>
              <a:rect b="b" l="l" r="r" t="t"/>
              <a:pathLst>
                <a:path extrusionOk="0" h="2327" w="2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2859450" y="2922375"/>
              <a:ext cx="475" cy="57250"/>
            </a:xfrm>
            <a:custGeom>
              <a:rect b="b" l="l" r="r" t="t"/>
              <a:pathLst>
                <a:path extrusionOk="0" h="2290" w="19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2859900" y="2922850"/>
              <a:ext cx="950" cy="56325"/>
            </a:xfrm>
            <a:custGeom>
              <a:rect b="b" l="l" r="r" t="t"/>
              <a:pathLst>
                <a:path extrusionOk="0" h="2253" w="38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2860850" y="2923300"/>
              <a:ext cx="475" cy="55400"/>
            </a:xfrm>
            <a:custGeom>
              <a:rect b="b" l="l" r="r" t="t"/>
              <a:pathLst>
                <a:path extrusionOk="0" h="2216" w="19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2861300" y="2923775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2861775" y="2924250"/>
              <a:ext cx="475" cy="53525"/>
            </a:xfrm>
            <a:custGeom>
              <a:rect b="b" l="l" r="r" t="t"/>
              <a:pathLst>
                <a:path extrusionOk="0" h="2141" w="19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2"/>
            <p:cNvSpPr/>
            <p:nvPr/>
          </p:nvSpPr>
          <p:spPr>
            <a:xfrm>
              <a:off x="2862225" y="2924700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2862700" y="2925625"/>
              <a:ext cx="950" cy="50750"/>
            </a:xfrm>
            <a:custGeom>
              <a:rect b="b" l="l" r="r" t="t"/>
              <a:pathLst>
                <a:path extrusionOk="0" h="2030" w="38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2863625" y="2926100"/>
              <a:ext cx="500" cy="49800"/>
            </a:xfrm>
            <a:custGeom>
              <a:rect b="b" l="l" r="r" t="t"/>
              <a:pathLst>
                <a:path extrusionOk="0" h="1992" w="2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2864100" y="2926575"/>
              <a:ext cx="475" cy="48875"/>
            </a:xfrm>
            <a:custGeom>
              <a:rect b="b" l="l" r="r" t="t"/>
              <a:pathLst>
                <a:path extrusionOk="0" h="1955" w="19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2864550" y="2927025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2865025" y="2927500"/>
              <a:ext cx="500" cy="47025"/>
            </a:xfrm>
            <a:custGeom>
              <a:rect b="b" l="l" r="r" t="t"/>
              <a:pathLst>
                <a:path extrusionOk="0" h="1881" w="2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2865500" y="2927975"/>
              <a:ext cx="475" cy="45600"/>
            </a:xfrm>
            <a:custGeom>
              <a:rect b="b" l="l" r="r" t="t"/>
              <a:pathLst>
                <a:path extrusionOk="0" h="1824" w="19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2865950" y="2928900"/>
              <a:ext cx="950" cy="44225"/>
            </a:xfrm>
            <a:custGeom>
              <a:rect b="b" l="l" r="r" t="t"/>
              <a:pathLst>
                <a:path extrusionOk="0" h="1769" w="38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2866875" y="2929350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2867350" y="2929825"/>
              <a:ext cx="500" cy="42375"/>
            </a:xfrm>
            <a:custGeom>
              <a:rect b="b" l="l" r="r" t="t"/>
              <a:pathLst>
                <a:path extrusionOk="0" h="1695" w="2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2867825" y="2930300"/>
              <a:ext cx="475" cy="41425"/>
            </a:xfrm>
            <a:custGeom>
              <a:rect b="b" l="l" r="r" t="t"/>
              <a:pathLst>
                <a:path extrusionOk="0" h="1657" w="19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2868275" y="2930750"/>
              <a:ext cx="500" cy="40500"/>
            </a:xfrm>
            <a:custGeom>
              <a:rect b="b" l="l" r="r" t="t"/>
              <a:pathLst>
                <a:path extrusionOk="0" h="1620" w="2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2868750" y="2931225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2869200" y="2932150"/>
              <a:ext cx="975" cy="37700"/>
            </a:xfrm>
            <a:custGeom>
              <a:rect b="b" l="l" r="r" t="t"/>
              <a:pathLst>
                <a:path extrusionOk="0" h="1508" w="39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2870150" y="2932625"/>
              <a:ext cx="475" cy="36775"/>
            </a:xfrm>
            <a:custGeom>
              <a:rect b="b" l="l" r="r" t="t"/>
              <a:pathLst>
                <a:path extrusionOk="0" h="1471" w="19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2870600" y="2933075"/>
              <a:ext cx="500" cy="35850"/>
            </a:xfrm>
            <a:custGeom>
              <a:rect b="b" l="l" r="r" t="t"/>
              <a:pathLst>
                <a:path extrusionOk="0" h="1434" w="2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2871075" y="2933550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2871550" y="2934000"/>
              <a:ext cx="475" cy="34000"/>
            </a:xfrm>
            <a:custGeom>
              <a:rect b="b" l="l" r="r" t="t"/>
              <a:pathLst>
                <a:path extrusionOk="0" h="1360" w="19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2872000" y="2934475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2872475" y="2935400"/>
              <a:ext cx="950" cy="31200"/>
            </a:xfrm>
            <a:custGeom>
              <a:rect b="b" l="l" r="r" t="t"/>
              <a:pathLst>
                <a:path extrusionOk="0" h="1248" w="38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2873400" y="2935875"/>
              <a:ext cx="500" cy="30275"/>
            </a:xfrm>
            <a:custGeom>
              <a:rect b="b" l="l" r="r" t="t"/>
              <a:pathLst>
                <a:path extrusionOk="0" h="1211" w="2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2873875" y="2936350"/>
              <a:ext cx="475" cy="29325"/>
            </a:xfrm>
            <a:custGeom>
              <a:rect b="b" l="l" r="r" t="t"/>
              <a:pathLst>
                <a:path extrusionOk="0" h="1173" w="19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2874325" y="2936800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2874800" y="2937275"/>
              <a:ext cx="475" cy="27475"/>
            </a:xfrm>
            <a:custGeom>
              <a:rect b="b" l="l" r="r" t="t"/>
              <a:pathLst>
                <a:path extrusionOk="0" h="1099" w="19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2875250" y="2937725"/>
              <a:ext cx="500" cy="26100"/>
            </a:xfrm>
            <a:custGeom>
              <a:rect b="b" l="l" r="r" t="t"/>
              <a:pathLst>
                <a:path extrusionOk="0" h="1044" w="2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2875725" y="2938675"/>
              <a:ext cx="950" cy="24675"/>
            </a:xfrm>
            <a:custGeom>
              <a:rect b="b" l="l" r="r" t="t"/>
              <a:pathLst>
                <a:path extrusionOk="0" h="987" w="38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2876650" y="2939125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2877125" y="2939600"/>
              <a:ext cx="475" cy="22825"/>
            </a:xfrm>
            <a:custGeom>
              <a:rect b="b" l="l" r="r" t="t"/>
              <a:pathLst>
                <a:path extrusionOk="0" h="913" w="19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2877575" y="2940050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2878050" y="2940525"/>
              <a:ext cx="500" cy="20950"/>
            </a:xfrm>
            <a:custGeom>
              <a:rect b="b" l="l" r="r" t="t"/>
              <a:pathLst>
                <a:path extrusionOk="0" h="838" w="2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2878525" y="2941000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2878975" y="2941925"/>
              <a:ext cx="975" cy="18175"/>
            </a:xfrm>
            <a:custGeom>
              <a:rect b="b" l="l" r="r" t="t"/>
              <a:pathLst>
                <a:path extrusionOk="0" h="727" w="39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2879925" y="2942375"/>
              <a:ext cx="475" cy="17250"/>
            </a:xfrm>
            <a:custGeom>
              <a:rect b="b" l="l" r="r" t="t"/>
              <a:pathLst>
                <a:path extrusionOk="0" h="690" w="19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2880375" y="2942850"/>
              <a:ext cx="500" cy="16300"/>
            </a:xfrm>
            <a:custGeom>
              <a:rect b="b" l="l" r="r" t="t"/>
              <a:pathLst>
                <a:path extrusionOk="0" h="652" w="2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2880850" y="2943325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2881300" y="2943775"/>
              <a:ext cx="500" cy="14450"/>
            </a:xfrm>
            <a:custGeom>
              <a:rect b="b" l="l" r="r" t="t"/>
              <a:pathLst>
                <a:path extrusionOk="0" h="578" w="2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2881775" y="2944250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2882250" y="2945175"/>
              <a:ext cx="950" cy="11650"/>
            </a:xfrm>
            <a:custGeom>
              <a:rect b="b" l="l" r="r" t="t"/>
              <a:pathLst>
                <a:path extrusionOk="0" h="466" w="38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2883175" y="2945650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2883625" y="2946100"/>
              <a:ext cx="500" cy="9800"/>
            </a:xfrm>
            <a:custGeom>
              <a:rect b="b" l="l" r="r" t="t"/>
              <a:pathLst>
                <a:path extrusionOk="0" h="392" w="2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2884100" y="2946575"/>
              <a:ext cx="500" cy="8875"/>
            </a:xfrm>
            <a:custGeom>
              <a:rect b="b" l="l" r="r" t="t"/>
              <a:pathLst>
                <a:path extrusionOk="0" h="355" w="2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2884575" y="2947050"/>
              <a:ext cx="475" cy="7925"/>
            </a:xfrm>
            <a:custGeom>
              <a:rect b="b" l="l" r="r" t="t"/>
              <a:pathLst>
                <a:path extrusionOk="0" h="317" w="19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2885025" y="2947500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2885500" y="2948425"/>
              <a:ext cx="950" cy="5150"/>
            </a:xfrm>
            <a:custGeom>
              <a:rect b="b" l="l" r="r" t="t"/>
              <a:pathLst>
                <a:path extrusionOk="0" h="206" w="38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2886425" y="2948900"/>
              <a:ext cx="500" cy="4225"/>
            </a:xfrm>
            <a:custGeom>
              <a:rect b="b" l="l" r="r" t="t"/>
              <a:pathLst>
                <a:path extrusionOk="0" h="169" w="2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2886900" y="2949375"/>
              <a:ext cx="475" cy="3275"/>
            </a:xfrm>
            <a:custGeom>
              <a:rect b="b" l="l" r="r" t="t"/>
              <a:pathLst>
                <a:path extrusionOk="0" h="131" w="19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2887350" y="2949825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2887825" y="2950300"/>
              <a:ext cx="500" cy="1425"/>
            </a:xfrm>
            <a:custGeom>
              <a:rect b="b" l="l" r="r" t="t"/>
              <a:pathLst>
                <a:path extrusionOk="0" h="57" w="2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7" name="Google Shape;2287;p32"/>
          <p:cNvGrpSpPr/>
          <p:nvPr/>
        </p:nvGrpSpPr>
        <p:grpSpPr>
          <a:xfrm>
            <a:off x="-646949" y="-88567"/>
            <a:ext cx="3503397" cy="2608603"/>
            <a:chOff x="-3455674" y="-271717"/>
            <a:chExt cx="3503397" cy="2608603"/>
          </a:xfrm>
        </p:grpSpPr>
        <p:sp>
          <p:nvSpPr>
            <p:cNvPr id="2288" name="Google Shape;2288;p32"/>
            <p:cNvSpPr/>
            <p:nvPr/>
          </p:nvSpPr>
          <p:spPr>
            <a:xfrm>
              <a:off x="-2992764" y="-220643"/>
              <a:ext cx="2500216" cy="2498719"/>
            </a:xfrm>
            <a:custGeom>
              <a:rect b="b" l="l" r="r" t="t"/>
              <a:pathLst>
                <a:path extrusionOk="0" h="30039" w="30057">
                  <a:moveTo>
                    <a:pt x="447" y="15020"/>
                  </a:moveTo>
                  <a:lnTo>
                    <a:pt x="15019" y="29611"/>
                  </a:lnTo>
                  <a:lnTo>
                    <a:pt x="29610" y="15020"/>
                  </a:lnTo>
                  <a:lnTo>
                    <a:pt x="15019" y="429"/>
                  </a:lnTo>
                  <a:close/>
                  <a:moveTo>
                    <a:pt x="15019" y="30039"/>
                  </a:moveTo>
                  <a:lnTo>
                    <a:pt x="0" y="15020"/>
                  </a:lnTo>
                  <a:lnTo>
                    <a:pt x="15019" y="1"/>
                  </a:lnTo>
                  <a:lnTo>
                    <a:pt x="30057" y="1502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-2919979" y="-220643"/>
              <a:ext cx="2500216" cy="2498719"/>
            </a:xfrm>
            <a:custGeom>
              <a:rect b="b" l="l" r="r" t="t"/>
              <a:pathLst>
                <a:path extrusionOk="0" h="30039" w="30057">
                  <a:moveTo>
                    <a:pt x="447" y="15020"/>
                  </a:moveTo>
                  <a:lnTo>
                    <a:pt x="15019" y="29611"/>
                  </a:lnTo>
                  <a:lnTo>
                    <a:pt x="29610" y="15020"/>
                  </a:lnTo>
                  <a:lnTo>
                    <a:pt x="15019" y="429"/>
                  </a:lnTo>
                  <a:close/>
                  <a:moveTo>
                    <a:pt x="15019" y="30039"/>
                  </a:moveTo>
                  <a:lnTo>
                    <a:pt x="0" y="15020"/>
                  </a:lnTo>
                  <a:lnTo>
                    <a:pt x="15019" y="1"/>
                  </a:lnTo>
                  <a:lnTo>
                    <a:pt x="30057" y="1502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-2847277" y="-220643"/>
              <a:ext cx="2500300" cy="2498719"/>
            </a:xfrm>
            <a:custGeom>
              <a:rect b="b" l="l" r="r" t="t"/>
              <a:pathLst>
                <a:path extrusionOk="0" h="30039" w="30058">
                  <a:moveTo>
                    <a:pt x="447" y="15020"/>
                  </a:moveTo>
                  <a:lnTo>
                    <a:pt x="15020" y="29611"/>
                  </a:lnTo>
                  <a:lnTo>
                    <a:pt x="29611" y="15020"/>
                  </a:lnTo>
                  <a:lnTo>
                    <a:pt x="15020" y="429"/>
                  </a:lnTo>
                  <a:close/>
                  <a:moveTo>
                    <a:pt x="15020" y="30039"/>
                  </a:moveTo>
                  <a:lnTo>
                    <a:pt x="1" y="15020"/>
                  </a:lnTo>
                  <a:lnTo>
                    <a:pt x="15020" y="1"/>
                  </a:lnTo>
                  <a:lnTo>
                    <a:pt x="30057" y="1502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-2774493" y="-220643"/>
              <a:ext cx="2500216" cy="2498719"/>
            </a:xfrm>
            <a:custGeom>
              <a:rect b="b" l="l" r="r" t="t"/>
              <a:pathLst>
                <a:path extrusionOk="0" h="30039" w="30057">
                  <a:moveTo>
                    <a:pt x="447" y="15020"/>
                  </a:moveTo>
                  <a:lnTo>
                    <a:pt x="15019" y="29611"/>
                  </a:lnTo>
                  <a:lnTo>
                    <a:pt x="29610" y="15020"/>
                  </a:lnTo>
                  <a:lnTo>
                    <a:pt x="15019" y="429"/>
                  </a:lnTo>
                  <a:close/>
                  <a:moveTo>
                    <a:pt x="15019" y="30039"/>
                  </a:moveTo>
                  <a:lnTo>
                    <a:pt x="1" y="15020"/>
                  </a:lnTo>
                  <a:lnTo>
                    <a:pt x="15019" y="1"/>
                  </a:lnTo>
                  <a:lnTo>
                    <a:pt x="30057" y="1502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-2560880" y="-271717"/>
              <a:ext cx="2608603" cy="2608603"/>
            </a:xfrm>
            <a:custGeom>
              <a:rect b="b" l="l" r="r" t="t"/>
              <a:pathLst>
                <a:path extrusionOk="0" h="31360" w="31360">
                  <a:moveTo>
                    <a:pt x="1769" y="15690"/>
                  </a:moveTo>
                  <a:lnTo>
                    <a:pt x="15690" y="29610"/>
                  </a:lnTo>
                  <a:lnTo>
                    <a:pt x="29611" y="15690"/>
                  </a:lnTo>
                  <a:lnTo>
                    <a:pt x="15690" y="1769"/>
                  </a:lnTo>
                  <a:close/>
                  <a:moveTo>
                    <a:pt x="15690" y="31360"/>
                  </a:moveTo>
                  <a:lnTo>
                    <a:pt x="1" y="15690"/>
                  </a:lnTo>
                  <a:lnTo>
                    <a:pt x="15690" y="1"/>
                  </a:lnTo>
                  <a:lnTo>
                    <a:pt x="31360" y="1569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-3437041" y="643208"/>
              <a:ext cx="1202902" cy="1202985"/>
            </a:xfrm>
            <a:custGeom>
              <a:rect b="b" l="l" r="r" t="t"/>
              <a:pathLst>
                <a:path extrusionOk="0" h="14462" w="14461">
                  <a:moveTo>
                    <a:pt x="14461" y="7222"/>
                  </a:moveTo>
                  <a:lnTo>
                    <a:pt x="7221" y="14461"/>
                  </a:lnTo>
                  <a:lnTo>
                    <a:pt x="0" y="7222"/>
                  </a:lnTo>
                  <a:lnTo>
                    <a:pt x="722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-3455674" y="624658"/>
              <a:ext cx="1240168" cy="1240085"/>
            </a:xfrm>
            <a:custGeom>
              <a:rect b="b" l="l" r="r" t="t"/>
              <a:pathLst>
                <a:path extrusionOk="0" h="14908" w="14909">
                  <a:moveTo>
                    <a:pt x="429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8"/>
                  </a:lnTo>
                  <a:close/>
                  <a:moveTo>
                    <a:pt x="7445" y="14908"/>
                  </a:moveTo>
                  <a:lnTo>
                    <a:pt x="1" y="7445"/>
                  </a:lnTo>
                  <a:lnTo>
                    <a:pt x="7445" y="0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-3229667" y="850665"/>
              <a:ext cx="788071" cy="7880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3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4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6" name="Google Shape;2296;p3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299" name="Google Shape;2299;p33"/>
          <p:cNvGrpSpPr/>
          <p:nvPr/>
        </p:nvGrpSpPr>
        <p:grpSpPr>
          <a:xfrm>
            <a:off x="-1552190" y="1537709"/>
            <a:ext cx="4779359" cy="3901002"/>
            <a:chOff x="2556818" y="232872"/>
            <a:chExt cx="6486643" cy="5294519"/>
          </a:xfrm>
        </p:grpSpPr>
        <p:sp>
          <p:nvSpPr>
            <p:cNvPr id="2300" name="Google Shape;2300;p33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3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3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3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3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3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3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3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3"/>
            <p:cNvSpPr/>
            <p:nvPr/>
          </p:nvSpPr>
          <p:spPr>
            <a:xfrm>
              <a:off x="7064427" y="2439737"/>
              <a:ext cx="2817" cy="8028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3"/>
            <p:cNvSpPr/>
            <p:nvPr/>
          </p:nvSpPr>
          <p:spPr>
            <a:xfrm>
              <a:off x="7067102" y="2437061"/>
              <a:ext cx="5352" cy="13238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7072313" y="2434526"/>
              <a:ext cx="2817" cy="18449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7074989" y="2431850"/>
              <a:ext cx="2676" cy="23801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3"/>
            <p:cNvSpPr/>
            <p:nvPr/>
          </p:nvSpPr>
          <p:spPr>
            <a:xfrm>
              <a:off x="7077524" y="2429174"/>
              <a:ext cx="2817" cy="29012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3"/>
            <p:cNvSpPr/>
            <p:nvPr/>
          </p:nvSpPr>
          <p:spPr>
            <a:xfrm>
              <a:off x="7080200" y="2423963"/>
              <a:ext cx="2676" cy="36899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7082735" y="2421428"/>
              <a:ext cx="2817" cy="44645"/>
            </a:xfrm>
            <a:custGeom>
              <a:rect b="b" l="l" r="r" t="t"/>
              <a:pathLst>
                <a:path extrusionOk="0" h="317" w="2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7085411" y="2418752"/>
              <a:ext cx="5352" cy="49996"/>
            </a:xfrm>
            <a:custGeom>
              <a:rect b="b" l="l" r="r" t="t"/>
              <a:pathLst>
                <a:path extrusionOk="0" h="355" w="38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3"/>
            <p:cNvSpPr/>
            <p:nvPr/>
          </p:nvSpPr>
          <p:spPr>
            <a:xfrm>
              <a:off x="7090622" y="2416076"/>
              <a:ext cx="2817" cy="55207"/>
            </a:xfrm>
            <a:custGeom>
              <a:rect b="b" l="l" r="r" t="t"/>
              <a:pathLst>
                <a:path extrusionOk="0" h="392" w="2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3"/>
            <p:cNvSpPr/>
            <p:nvPr/>
          </p:nvSpPr>
          <p:spPr>
            <a:xfrm>
              <a:off x="7093298" y="2413541"/>
              <a:ext cx="2817" cy="60418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3"/>
            <p:cNvSpPr/>
            <p:nvPr/>
          </p:nvSpPr>
          <p:spPr>
            <a:xfrm>
              <a:off x="7095973" y="2410866"/>
              <a:ext cx="2676" cy="65629"/>
            </a:xfrm>
            <a:custGeom>
              <a:rect b="b" l="l" r="r" t="t"/>
              <a:pathLst>
                <a:path extrusionOk="0" h="466" w="19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3"/>
            <p:cNvSpPr/>
            <p:nvPr/>
          </p:nvSpPr>
          <p:spPr>
            <a:xfrm>
              <a:off x="7098508" y="2405655"/>
              <a:ext cx="2817" cy="73516"/>
            </a:xfrm>
            <a:custGeom>
              <a:rect b="b" l="l" r="r" t="t"/>
              <a:pathLst>
                <a:path extrusionOk="0" h="522" w="2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3"/>
            <p:cNvSpPr/>
            <p:nvPr/>
          </p:nvSpPr>
          <p:spPr>
            <a:xfrm>
              <a:off x="7101184" y="2402979"/>
              <a:ext cx="2676" cy="81403"/>
            </a:xfrm>
            <a:custGeom>
              <a:rect b="b" l="l" r="r" t="t"/>
              <a:pathLst>
                <a:path extrusionOk="0" h="578" w="19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3"/>
            <p:cNvSpPr/>
            <p:nvPr/>
          </p:nvSpPr>
          <p:spPr>
            <a:xfrm>
              <a:off x="7103719" y="2400444"/>
              <a:ext cx="5493" cy="86614"/>
            </a:xfrm>
            <a:custGeom>
              <a:rect b="b" l="l" r="r" t="t"/>
              <a:pathLst>
                <a:path extrusionOk="0" h="615" w="39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3"/>
            <p:cNvSpPr/>
            <p:nvPr/>
          </p:nvSpPr>
          <p:spPr>
            <a:xfrm>
              <a:off x="2556818" y="3784276"/>
              <a:ext cx="1743115" cy="174311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3" name="Google Shape;2323;p33"/>
          <p:cNvGrpSpPr/>
          <p:nvPr/>
        </p:nvGrpSpPr>
        <p:grpSpPr>
          <a:xfrm>
            <a:off x="-127072" y="4085003"/>
            <a:ext cx="1067211" cy="1065922"/>
            <a:chOff x="2651171" y="2397773"/>
            <a:chExt cx="2099568" cy="2097033"/>
          </a:xfrm>
        </p:grpSpPr>
        <p:sp>
          <p:nvSpPr>
            <p:cNvPr id="2324" name="Google Shape;2324;p33"/>
            <p:cNvSpPr/>
            <p:nvPr/>
          </p:nvSpPr>
          <p:spPr>
            <a:xfrm>
              <a:off x="2682577" y="2429319"/>
              <a:ext cx="2036756" cy="2036615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3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3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7" name="Google Shape;2327;p33"/>
          <p:cNvSpPr/>
          <p:nvPr/>
        </p:nvSpPr>
        <p:spPr>
          <a:xfrm>
            <a:off x="7249668" y="4045148"/>
            <a:ext cx="572715" cy="572715"/>
          </a:xfrm>
          <a:custGeom>
            <a:rect b="b" l="l" r="r" t="t"/>
            <a:pathLst>
              <a:path extrusionOk="0" h="12377" w="12377">
                <a:moveTo>
                  <a:pt x="6179" y="0"/>
                </a:moveTo>
                <a:lnTo>
                  <a:pt x="0" y="6197"/>
                </a:lnTo>
                <a:lnTo>
                  <a:pt x="6179" y="12376"/>
                </a:lnTo>
                <a:lnTo>
                  <a:pt x="12376" y="6197"/>
                </a:lnTo>
                <a:lnTo>
                  <a:pt x="6179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8" name="Google Shape;2328;p33"/>
          <p:cNvGrpSpPr/>
          <p:nvPr/>
        </p:nvGrpSpPr>
        <p:grpSpPr>
          <a:xfrm>
            <a:off x="7009646" y="2171158"/>
            <a:ext cx="3966057" cy="4359080"/>
            <a:chOff x="5440750" y="1541475"/>
            <a:chExt cx="971525" cy="1067800"/>
          </a:xfrm>
        </p:grpSpPr>
        <p:sp>
          <p:nvSpPr>
            <p:cNvPr id="2329" name="Google Shape;2329;p33"/>
            <p:cNvSpPr/>
            <p:nvPr/>
          </p:nvSpPr>
          <p:spPr>
            <a:xfrm>
              <a:off x="5853925" y="1541475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3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3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3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3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3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3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3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3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3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3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3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3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5"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oogle Shape;2343;p34"/>
          <p:cNvGrpSpPr/>
          <p:nvPr/>
        </p:nvGrpSpPr>
        <p:grpSpPr>
          <a:xfrm>
            <a:off x="-1211949" y="-644480"/>
            <a:ext cx="2294241" cy="1899611"/>
            <a:chOff x="2210400" y="2558550"/>
            <a:chExt cx="971025" cy="804000"/>
          </a:xfrm>
        </p:grpSpPr>
        <p:sp>
          <p:nvSpPr>
            <p:cNvPr id="2344" name="Google Shape;2344;p34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2" name="Google Shape;2352;p34"/>
          <p:cNvGrpSpPr/>
          <p:nvPr/>
        </p:nvGrpSpPr>
        <p:grpSpPr>
          <a:xfrm>
            <a:off x="5868426" y="-153461"/>
            <a:ext cx="3931972" cy="3255637"/>
            <a:chOff x="2210400" y="2558550"/>
            <a:chExt cx="971025" cy="804000"/>
          </a:xfrm>
        </p:grpSpPr>
        <p:sp>
          <p:nvSpPr>
            <p:cNvPr id="2353" name="Google Shape;2353;p34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1" name="Google Shape;2361;p34"/>
          <p:cNvGrpSpPr/>
          <p:nvPr/>
        </p:nvGrpSpPr>
        <p:grpSpPr>
          <a:xfrm>
            <a:off x="-220701" y="1139266"/>
            <a:ext cx="1162531" cy="1161127"/>
            <a:chOff x="7253149" y="3334154"/>
            <a:chExt cx="1162531" cy="1161127"/>
          </a:xfrm>
        </p:grpSpPr>
        <p:sp>
          <p:nvSpPr>
            <p:cNvPr id="2362" name="Google Shape;2362;p34"/>
            <p:cNvSpPr/>
            <p:nvPr/>
          </p:nvSpPr>
          <p:spPr>
            <a:xfrm>
              <a:off x="7422442" y="35027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3" name="Google Shape;2363;p34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2364" name="Google Shape;2364;p34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34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6" name="Google Shape;2366;p34"/>
          <p:cNvGrpSpPr/>
          <p:nvPr/>
        </p:nvGrpSpPr>
        <p:grpSpPr>
          <a:xfrm>
            <a:off x="7981296" y="2895463"/>
            <a:ext cx="1162705" cy="962710"/>
            <a:chOff x="2210400" y="2558550"/>
            <a:chExt cx="971025" cy="804000"/>
          </a:xfrm>
        </p:grpSpPr>
        <p:sp>
          <p:nvSpPr>
            <p:cNvPr id="2367" name="Google Shape;2367;p34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5" name="Google Shape;2375;p3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6"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78" name="Google Shape;2378;p35"/>
          <p:cNvGrpSpPr/>
          <p:nvPr/>
        </p:nvGrpSpPr>
        <p:grpSpPr>
          <a:xfrm flipH="1" rot="10800000">
            <a:off x="-1801065" y="629505"/>
            <a:ext cx="4015313" cy="3884503"/>
            <a:chOff x="5440750" y="1669400"/>
            <a:chExt cx="971525" cy="939875"/>
          </a:xfrm>
        </p:grpSpPr>
        <p:sp>
          <p:nvSpPr>
            <p:cNvPr id="2379" name="Google Shape;2379;p35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5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5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5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5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5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5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5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5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5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5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5"/>
            <p:cNvSpPr/>
            <p:nvPr/>
          </p:nvSpPr>
          <p:spPr>
            <a:xfrm>
              <a:off x="60609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5"/>
            <p:cNvSpPr/>
            <p:nvPr/>
          </p:nvSpPr>
          <p:spPr>
            <a:xfrm>
              <a:off x="6061425" y="2060700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5"/>
            <p:cNvSpPr/>
            <p:nvPr/>
          </p:nvSpPr>
          <p:spPr>
            <a:xfrm>
              <a:off x="6061900" y="2060225"/>
              <a:ext cx="950" cy="3300"/>
            </a:xfrm>
            <a:custGeom>
              <a:rect b="b" l="l" r="r" t="t"/>
              <a:pathLst>
                <a:path extrusionOk="0" h="132" w="38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5"/>
            <p:cNvSpPr/>
            <p:nvPr/>
          </p:nvSpPr>
          <p:spPr>
            <a:xfrm>
              <a:off x="6062825" y="2059775"/>
              <a:ext cx="500" cy="4200"/>
            </a:xfrm>
            <a:custGeom>
              <a:rect b="b" l="l" r="r" t="t"/>
              <a:pathLst>
                <a:path extrusionOk="0" h="168" w="2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5"/>
            <p:cNvSpPr/>
            <p:nvPr/>
          </p:nvSpPr>
          <p:spPr>
            <a:xfrm>
              <a:off x="6063300" y="2058850"/>
              <a:ext cx="475" cy="5600"/>
            </a:xfrm>
            <a:custGeom>
              <a:rect b="b" l="l" r="r" t="t"/>
              <a:pathLst>
                <a:path extrusionOk="0" h="224" w="19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5"/>
            <p:cNvSpPr/>
            <p:nvPr/>
          </p:nvSpPr>
          <p:spPr>
            <a:xfrm>
              <a:off x="6063750" y="2058375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5"/>
            <p:cNvSpPr/>
            <p:nvPr/>
          </p:nvSpPr>
          <p:spPr>
            <a:xfrm>
              <a:off x="6064225" y="2057900"/>
              <a:ext cx="475" cy="7475"/>
            </a:xfrm>
            <a:custGeom>
              <a:rect b="b" l="l" r="r" t="t"/>
              <a:pathLst>
                <a:path extrusionOk="0" h="299" w="19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5"/>
            <p:cNvSpPr/>
            <p:nvPr/>
          </p:nvSpPr>
          <p:spPr>
            <a:xfrm>
              <a:off x="606467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5"/>
            <p:cNvSpPr/>
            <p:nvPr/>
          </p:nvSpPr>
          <p:spPr>
            <a:xfrm>
              <a:off x="606515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5"/>
            <p:cNvSpPr/>
            <p:nvPr/>
          </p:nvSpPr>
          <p:spPr>
            <a:xfrm>
              <a:off x="6066075" y="2056525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5"/>
            <p:cNvSpPr/>
            <p:nvPr/>
          </p:nvSpPr>
          <p:spPr>
            <a:xfrm>
              <a:off x="6066550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5"/>
            <p:cNvSpPr/>
            <p:nvPr/>
          </p:nvSpPr>
          <p:spPr>
            <a:xfrm>
              <a:off x="60670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5"/>
            <p:cNvSpPr/>
            <p:nvPr/>
          </p:nvSpPr>
          <p:spPr>
            <a:xfrm>
              <a:off x="6067475" y="2054650"/>
              <a:ext cx="500" cy="13975"/>
            </a:xfrm>
            <a:custGeom>
              <a:rect b="b" l="l" r="r" t="t"/>
              <a:pathLst>
                <a:path extrusionOk="0" h="559" w="2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5"/>
            <p:cNvSpPr/>
            <p:nvPr/>
          </p:nvSpPr>
          <p:spPr>
            <a:xfrm>
              <a:off x="6067950" y="2054200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5"/>
            <p:cNvSpPr/>
            <p:nvPr/>
          </p:nvSpPr>
          <p:spPr>
            <a:xfrm>
              <a:off x="606840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5"/>
            <p:cNvSpPr/>
            <p:nvPr/>
          </p:nvSpPr>
          <p:spPr>
            <a:xfrm>
              <a:off x="606932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5"/>
            <p:cNvSpPr/>
            <p:nvPr/>
          </p:nvSpPr>
          <p:spPr>
            <a:xfrm>
              <a:off x="6069800" y="2052325"/>
              <a:ext cx="500" cy="18650"/>
            </a:xfrm>
            <a:custGeom>
              <a:rect b="b" l="l" r="r" t="t"/>
              <a:pathLst>
                <a:path extrusionOk="0" h="746" w="2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5"/>
            <p:cNvSpPr/>
            <p:nvPr/>
          </p:nvSpPr>
          <p:spPr>
            <a:xfrm>
              <a:off x="6070275" y="2051875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5"/>
            <p:cNvSpPr/>
            <p:nvPr/>
          </p:nvSpPr>
          <p:spPr>
            <a:xfrm>
              <a:off x="607072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5"/>
            <p:cNvSpPr/>
            <p:nvPr/>
          </p:nvSpPr>
          <p:spPr>
            <a:xfrm>
              <a:off x="6071200" y="2050925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5"/>
            <p:cNvSpPr/>
            <p:nvPr/>
          </p:nvSpPr>
          <p:spPr>
            <a:xfrm>
              <a:off x="6071675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5"/>
            <p:cNvSpPr/>
            <p:nvPr/>
          </p:nvSpPr>
          <p:spPr>
            <a:xfrm>
              <a:off x="6072600" y="2050000"/>
              <a:ext cx="475" cy="23750"/>
            </a:xfrm>
            <a:custGeom>
              <a:rect b="b" l="l" r="r" t="t"/>
              <a:pathLst>
                <a:path extrusionOk="0" h="950" w="19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5"/>
            <p:cNvSpPr/>
            <p:nvPr/>
          </p:nvSpPr>
          <p:spPr>
            <a:xfrm>
              <a:off x="60730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5"/>
            <p:cNvSpPr/>
            <p:nvPr/>
          </p:nvSpPr>
          <p:spPr>
            <a:xfrm>
              <a:off x="6073525" y="2048600"/>
              <a:ext cx="500" cy="26075"/>
            </a:xfrm>
            <a:custGeom>
              <a:rect b="b" l="l" r="r" t="t"/>
              <a:pathLst>
                <a:path extrusionOk="0" h="1043" w="2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5"/>
            <p:cNvSpPr/>
            <p:nvPr/>
          </p:nvSpPr>
          <p:spPr>
            <a:xfrm>
              <a:off x="6074000" y="2048150"/>
              <a:ext cx="475" cy="27000"/>
            </a:xfrm>
            <a:custGeom>
              <a:rect b="b" l="l" r="r" t="t"/>
              <a:pathLst>
                <a:path extrusionOk="0" h="1080" w="19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5"/>
            <p:cNvSpPr/>
            <p:nvPr/>
          </p:nvSpPr>
          <p:spPr>
            <a:xfrm>
              <a:off x="6074450" y="2047675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5"/>
            <p:cNvSpPr/>
            <p:nvPr/>
          </p:nvSpPr>
          <p:spPr>
            <a:xfrm>
              <a:off x="60749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5"/>
            <p:cNvSpPr/>
            <p:nvPr/>
          </p:nvSpPr>
          <p:spPr>
            <a:xfrm>
              <a:off x="6075850" y="2046750"/>
              <a:ext cx="500" cy="30250"/>
            </a:xfrm>
            <a:custGeom>
              <a:rect b="b" l="l" r="r" t="t"/>
              <a:pathLst>
                <a:path extrusionOk="0" h="1210" w="2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5"/>
            <p:cNvSpPr/>
            <p:nvPr/>
          </p:nvSpPr>
          <p:spPr>
            <a:xfrm>
              <a:off x="6076325" y="2045825"/>
              <a:ext cx="475" cy="31650"/>
            </a:xfrm>
            <a:custGeom>
              <a:rect b="b" l="l" r="r" t="t"/>
              <a:pathLst>
                <a:path extrusionOk="0" h="1266" w="19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5"/>
            <p:cNvSpPr/>
            <p:nvPr/>
          </p:nvSpPr>
          <p:spPr>
            <a:xfrm>
              <a:off x="607677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5"/>
            <p:cNvSpPr/>
            <p:nvPr/>
          </p:nvSpPr>
          <p:spPr>
            <a:xfrm>
              <a:off x="6077250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5"/>
            <p:cNvSpPr/>
            <p:nvPr/>
          </p:nvSpPr>
          <p:spPr>
            <a:xfrm>
              <a:off x="60777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5"/>
            <p:cNvSpPr/>
            <p:nvPr/>
          </p:nvSpPr>
          <p:spPr>
            <a:xfrm>
              <a:off x="60781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5"/>
            <p:cNvSpPr/>
            <p:nvPr/>
          </p:nvSpPr>
          <p:spPr>
            <a:xfrm>
              <a:off x="60791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5"/>
            <p:cNvSpPr/>
            <p:nvPr/>
          </p:nvSpPr>
          <p:spPr>
            <a:xfrm>
              <a:off x="6079575" y="2042550"/>
              <a:ext cx="500" cy="38175"/>
            </a:xfrm>
            <a:custGeom>
              <a:rect b="b" l="l" r="r" t="t"/>
              <a:pathLst>
                <a:path extrusionOk="0" h="1527" w="2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5"/>
            <p:cNvSpPr/>
            <p:nvPr/>
          </p:nvSpPr>
          <p:spPr>
            <a:xfrm>
              <a:off x="6080050" y="2042100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5"/>
            <p:cNvSpPr/>
            <p:nvPr/>
          </p:nvSpPr>
          <p:spPr>
            <a:xfrm>
              <a:off x="6080500" y="2041625"/>
              <a:ext cx="500" cy="40050"/>
            </a:xfrm>
            <a:custGeom>
              <a:rect b="b" l="l" r="r" t="t"/>
              <a:pathLst>
                <a:path extrusionOk="0" h="1602" w="2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5"/>
            <p:cNvSpPr/>
            <p:nvPr/>
          </p:nvSpPr>
          <p:spPr>
            <a:xfrm>
              <a:off x="6080975" y="2041150"/>
              <a:ext cx="475" cy="41450"/>
            </a:xfrm>
            <a:custGeom>
              <a:rect b="b" l="l" r="r" t="t"/>
              <a:pathLst>
                <a:path extrusionOk="0" h="1658" w="19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5"/>
            <p:cNvSpPr/>
            <p:nvPr/>
          </p:nvSpPr>
          <p:spPr>
            <a:xfrm>
              <a:off x="6081425" y="2040700"/>
              <a:ext cx="975" cy="42350"/>
            </a:xfrm>
            <a:custGeom>
              <a:rect b="b" l="l" r="r" t="t"/>
              <a:pathLst>
                <a:path extrusionOk="0" h="1694" w="39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5"/>
            <p:cNvSpPr/>
            <p:nvPr/>
          </p:nvSpPr>
          <p:spPr>
            <a:xfrm>
              <a:off x="6082375" y="2040225"/>
              <a:ext cx="475" cy="43300"/>
            </a:xfrm>
            <a:custGeom>
              <a:rect b="b" l="l" r="r" t="t"/>
              <a:pathLst>
                <a:path extrusionOk="0" h="1732" w="19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5"/>
            <p:cNvSpPr/>
            <p:nvPr/>
          </p:nvSpPr>
          <p:spPr>
            <a:xfrm>
              <a:off x="6082825" y="2039300"/>
              <a:ext cx="500" cy="44700"/>
            </a:xfrm>
            <a:custGeom>
              <a:rect b="b" l="l" r="r" t="t"/>
              <a:pathLst>
                <a:path extrusionOk="0" h="1788" w="2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5"/>
            <p:cNvSpPr/>
            <p:nvPr/>
          </p:nvSpPr>
          <p:spPr>
            <a:xfrm>
              <a:off x="6083300" y="2038825"/>
              <a:ext cx="475" cy="45625"/>
            </a:xfrm>
            <a:custGeom>
              <a:rect b="b" l="l" r="r" t="t"/>
              <a:pathLst>
                <a:path extrusionOk="0" h="1825" w="19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5"/>
            <p:cNvSpPr/>
            <p:nvPr/>
          </p:nvSpPr>
          <p:spPr>
            <a:xfrm>
              <a:off x="60837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5"/>
            <p:cNvSpPr/>
            <p:nvPr/>
          </p:nvSpPr>
          <p:spPr>
            <a:xfrm>
              <a:off x="6084225" y="2037900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5"/>
            <p:cNvSpPr/>
            <p:nvPr/>
          </p:nvSpPr>
          <p:spPr>
            <a:xfrm>
              <a:off x="6084700" y="2037450"/>
              <a:ext cx="950" cy="48875"/>
            </a:xfrm>
            <a:custGeom>
              <a:rect b="b" l="l" r="r" t="t"/>
              <a:pathLst>
                <a:path extrusionOk="0" h="1955" w="38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5"/>
            <p:cNvSpPr/>
            <p:nvPr/>
          </p:nvSpPr>
          <p:spPr>
            <a:xfrm>
              <a:off x="6085625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5"/>
            <p:cNvSpPr/>
            <p:nvPr/>
          </p:nvSpPr>
          <p:spPr>
            <a:xfrm>
              <a:off x="608607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5"/>
            <p:cNvSpPr/>
            <p:nvPr/>
          </p:nvSpPr>
          <p:spPr>
            <a:xfrm>
              <a:off x="6086550" y="2035575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5"/>
            <p:cNvSpPr/>
            <p:nvPr/>
          </p:nvSpPr>
          <p:spPr>
            <a:xfrm>
              <a:off x="6087025" y="2035125"/>
              <a:ext cx="475" cy="53050"/>
            </a:xfrm>
            <a:custGeom>
              <a:rect b="b" l="l" r="r" t="t"/>
              <a:pathLst>
                <a:path extrusionOk="0" h="2122" w="19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5"/>
            <p:cNvSpPr/>
            <p:nvPr/>
          </p:nvSpPr>
          <p:spPr>
            <a:xfrm>
              <a:off x="608747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5"/>
            <p:cNvSpPr/>
            <p:nvPr/>
          </p:nvSpPr>
          <p:spPr>
            <a:xfrm>
              <a:off x="608795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5"/>
            <p:cNvSpPr/>
            <p:nvPr/>
          </p:nvSpPr>
          <p:spPr>
            <a:xfrm>
              <a:off x="6088875" y="2033725"/>
              <a:ext cx="500" cy="56325"/>
            </a:xfrm>
            <a:custGeom>
              <a:rect b="b" l="l" r="r" t="t"/>
              <a:pathLst>
                <a:path extrusionOk="0" h="2253" w="2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5"/>
            <p:cNvSpPr/>
            <p:nvPr/>
          </p:nvSpPr>
          <p:spPr>
            <a:xfrm>
              <a:off x="6089350" y="2032775"/>
              <a:ext cx="475" cy="57725"/>
            </a:xfrm>
            <a:custGeom>
              <a:rect b="b" l="l" r="r" t="t"/>
              <a:pathLst>
                <a:path extrusionOk="0" h="2309" w="19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5"/>
            <p:cNvSpPr/>
            <p:nvPr/>
          </p:nvSpPr>
          <p:spPr>
            <a:xfrm>
              <a:off x="6089800" y="2032775"/>
              <a:ext cx="500" cy="58200"/>
            </a:xfrm>
            <a:custGeom>
              <a:rect b="b" l="l" r="r" t="t"/>
              <a:pathLst>
                <a:path extrusionOk="0" h="2328" w="2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5"/>
            <p:cNvSpPr/>
            <p:nvPr/>
          </p:nvSpPr>
          <p:spPr>
            <a:xfrm>
              <a:off x="6090275" y="2032775"/>
              <a:ext cx="500" cy="57725"/>
            </a:xfrm>
            <a:custGeom>
              <a:rect b="b" l="l" r="r" t="t"/>
              <a:pathLst>
                <a:path extrusionOk="0" h="2309" w="2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5"/>
            <p:cNvSpPr/>
            <p:nvPr/>
          </p:nvSpPr>
          <p:spPr>
            <a:xfrm>
              <a:off x="6090750" y="2033250"/>
              <a:ext cx="475" cy="56800"/>
            </a:xfrm>
            <a:custGeom>
              <a:rect b="b" l="l" r="r" t="t"/>
              <a:pathLst>
                <a:path extrusionOk="0" h="2272" w="19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5"/>
            <p:cNvSpPr/>
            <p:nvPr/>
          </p:nvSpPr>
          <p:spPr>
            <a:xfrm>
              <a:off x="609120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5"/>
            <p:cNvSpPr/>
            <p:nvPr/>
          </p:nvSpPr>
          <p:spPr>
            <a:xfrm>
              <a:off x="609212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5"/>
            <p:cNvSpPr/>
            <p:nvPr/>
          </p:nvSpPr>
          <p:spPr>
            <a:xfrm>
              <a:off x="6092600" y="2035125"/>
              <a:ext cx="500" cy="53050"/>
            </a:xfrm>
            <a:custGeom>
              <a:rect b="b" l="l" r="r" t="t"/>
              <a:pathLst>
                <a:path extrusionOk="0" h="2122" w="2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5"/>
            <p:cNvSpPr/>
            <p:nvPr/>
          </p:nvSpPr>
          <p:spPr>
            <a:xfrm>
              <a:off x="6093075" y="2035575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5"/>
            <p:cNvSpPr/>
            <p:nvPr/>
          </p:nvSpPr>
          <p:spPr>
            <a:xfrm>
              <a:off x="609352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5"/>
            <p:cNvSpPr/>
            <p:nvPr/>
          </p:nvSpPr>
          <p:spPr>
            <a:xfrm>
              <a:off x="6094000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5"/>
            <p:cNvSpPr/>
            <p:nvPr/>
          </p:nvSpPr>
          <p:spPr>
            <a:xfrm>
              <a:off x="6094450" y="2037450"/>
              <a:ext cx="975" cy="48875"/>
            </a:xfrm>
            <a:custGeom>
              <a:rect b="b" l="l" r="r" t="t"/>
              <a:pathLst>
                <a:path extrusionOk="0" h="1955" w="39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5"/>
            <p:cNvSpPr/>
            <p:nvPr/>
          </p:nvSpPr>
          <p:spPr>
            <a:xfrm>
              <a:off x="6095400" y="2037900"/>
              <a:ext cx="475" cy="47950"/>
            </a:xfrm>
            <a:custGeom>
              <a:rect b="b" l="l" r="r" t="t"/>
              <a:pathLst>
                <a:path extrusionOk="0" h="1918" w="19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5"/>
            <p:cNvSpPr/>
            <p:nvPr/>
          </p:nvSpPr>
          <p:spPr>
            <a:xfrm>
              <a:off x="60958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5"/>
            <p:cNvSpPr/>
            <p:nvPr/>
          </p:nvSpPr>
          <p:spPr>
            <a:xfrm>
              <a:off x="6096325" y="2038825"/>
              <a:ext cx="500" cy="45625"/>
            </a:xfrm>
            <a:custGeom>
              <a:rect b="b" l="l" r="r" t="t"/>
              <a:pathLst>
                <a:path extrusionOk="0" h="1825" w="2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5"/>
            <p:cNvSpPr/>
            <p:nvPr/>
          </p:nvSpPr>
          <p:spPr>
            <a:xfrm>
              <a:off x="6096800" y="2039300"/>
              <a:ext cx="475" cy="44700"/>
            </a:xfrm>
            <a:custGeom>
              <a:rect b="b" l="l" r="r" t="t"/>
              <a:pathLst>
                <a:path extrusionOk="0" h="1788" w="19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5"/>
            <p:cNvSpPr/>
            <p:nvPr/>
          </p:nvSpPr>
          <p:spPr>
            <a:xfrm>
              <a:off x="6097250" y="2040225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5"/>
            <p:cNvSpPr/>
            <p:nvPr/>
          </p:nvSpPr>
          <p:spPr>
            <a:xfrm>
              <a:off x="6097725" y="2040700"/>
              <a:ext cx="950" cy="42350"/>
            </a:xfrm>
            <a:custGeom>
              <a:rect b="b" l="l" r="r" t="t"/>
              <a:pathLst>
                <a:path extrusionOk="0" h="1694" w="38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5"/>
            <p:cNvSpPr/>
            <p:nvPr/>
          </p:nvSpPr>
          <p:spPr>
            <a:xfrm>
              <a:off x="6098650" y="2041150"/>
              <a:ext cx="500" cy="41450"/>
            </a:xfrm>
            <a:custGeom>
              <a:rect b="b" l="l" r="r" t="t"/>
              <a:pathLst>
                <a:path extrusionOk="0" h="1658" w="2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5"/>
            <p:cNvSpPr/>
            <p:nvPr/>
          </p:nvSpPr>
          <p:spPr>
            <a:xfrm>
              <a:off x="6099125" y="2041625"/>
              <a:ext cx="475" cy="40050"/>
            </a:xfrm>
            <a:custGeom>
              <a:rect b="b" l="l" r="r" t="t"/>
              <a:pathLst>
                <a:path extrusionOk="0" h="1602" w="19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5"/>
            <p:cNvSpPr/>
            <p:nvPr/>
          </p:nvSpPr>
          <p:spPr>
            <a:xfrm>
              <a:off x="6099575" y="2042100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5"/>
            <p:cNvSpPr/>
            <p:nvPr/>
          </p:nvSpPr>
          <p:spPr>
            <a:xfrm>
              <a:off x="6100050" y="2042550"/>
              <a:ext cx="475" cy="38175"/>
            </a:xfrm>
            <a:custGeom>
              <a:rect b="b" l="l" r="r" t="t"/>
              <a:pathLst>
                <a:path extrusionOk="0" h="1527" w="19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5"/>
            <p:cNvSpPr/>
            <p:nvPr/>
          </p:nvSpPr>
          <p:spPr>
            <a:xfrm>
              <a:off x="61005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5"/>
            <p:cNvSpPr/>
            <p:nvPr/>
          </p:nvSpPr>
          <p:spPr>
            <a:xfrm>
              <a:off x="61009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5"/>
            <p:cNvSpPr/>
            <p:nvPr/>
          </p:nvSpPr>
          <p:spPr>
            <a:xfrm>
              <a:off x="61019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5"/>
            <p:cNvSpPr/>
            <p:nvPr/>
          </p:nvSpPr>
          <p:spPr>
            <a:xfrm>
              <a:off x="6102375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5"/>
            <p:cNvSpPr/>
            <p:nvPr/>
          </p:nvSpPr>
          <p:spPr>
            <a:xfrm>
              <a:off x="610282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6103300" y="2045825"/>
              <a:ext cx="500" cy="31650"/>
            </a:xfrm>
            <a:custGeom>
              <a:rect b="b" l="l" r="r" t="t"/>
              <a:pathLst>
                <a:path extrusionOk="0" h="1266" w="2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>
              <a:off x="6103775" y="2046750"/>
              <a:ext cx="475" cy="30250"/>
            </a:xfrm>
            <a:custGeom>
              <a:rect b="b" l="l" r="r" t="t"/>
              <a:pathLst>
                <a:path extrusionOk="0" h="1210" w="19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>
              <a:off x="61042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>
              <a:off x="6105175" y="2047675"/>
              <a:ext cx="475" cy="28400"/>
            </a:xfrm>
            <a:custGeom>
              <a:rect b="b" l="l" r="r" t="t"/>
              <a:pathLst>
                <a:path extrusionOk="0" h="1136" w="19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>
              <a:off x="6105625" y="2048150"/>
              <a:ext cx="500" cy="27000"/>
            </a:xfrm>
            <a:custGeom>
              <a:rect b="b" l="l" r="r" t="t"/>
              <a:pathLst>
                <a:path extrusionOk="0" h="1080" w="2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>
              <a:off x="6106100" y="2048600"/>
              <a:ext cx="475" cy="26075"/>
            </a:xfrm>
            <a:custGeom>
              <a:rect b="b" l="l" r="r" t="t"/>
              <a:pathLst>
                <a:path extrusionOk="0" h="1043" w="19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>
              <a:off x="61065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5"/>
            <p:cNvSpPr/>
            <p:nvPr/>
          </p:nvSpPr>
          <p:spPr>
            <a:xfrm>
              <a:off x="6107025" y="2050000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5"/>
            <p:cNvSpPr/>
            <p:nvPr/>
          </p:nvSpPr>
          <p:spPr>
            <a:xfrm>
              <a:off x="6107500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>
              <a:off x="6108425" y="2050925"/>
              <a:ext cx="475" cy="21900"/>
            </a:xfrm>
            <a:custGeom>
              <a:rect b="b" l="l" r="r" t="t"/>
              <a:pathLst>
                <a:path extrusionOk="0" h="876" w="19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>
              <a:off x="610887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>
              <a:off x="6109350" y="2051875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>
              <a:off x="6109825" y="2052325"/>
              <a:ext cx="475" cy="18650"/>
            </a:xfrm>
            <a:custGeom>
              <a:rect b="b" l="l" r="r" t="t"/>
              <a:pathLst>
                <a:path extrusionOk="0" h="746" w="19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>
              <a:off x="611027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>
              <a:off x="611075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>
              <a:off x="6111675" y="2054200"/>
              <a:ext cx="500" cy="15375"/>
            </a:xfrm>
            <a:custGeom>
              <a:rect b="b" l="l" r="r" t="t"/>
              <a:pathLst>
                <a:path extrusionOk="0" h="615" w="2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>
              <a:off x="6112150" y="2054650"/>
              <a:ext cx="475" cy="13975"/>
            </a:xfrm>
            <a:custGeom>
              <a:rect b="b" l="l" r="r" t="t"/>
              <a:pathLst>
                <a:path extrusionOk="0" h="559" w="19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>
              <a:off x="61126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>
              <a:off x="6113075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>
              <a:off x="6113550" y="2056525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>
              <a:off x="611400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>
              <a:off x="611492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5"/>
            <p:cNvSpPr/>
            <p:nvPr/>
          </p:nvSpPr>
          <p:spPr>
            <a:xfrm>
              <a:off x="6115400" y="2057900"/>
              <a:ext cx="500" cy="7475"/>
            </a:xfrm>
            <a:custGeom>
              <a:rect b="b" l="l" r="r" t="t"/>
              <a:pathLst>
                <a:path extrusionOk="0" h="299" w="2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5"/>
            <p:cNvSpPr/>
            <p:nvPr/>
          </p:nvSpPr>
          <p:spPr>
            <a:xfrm>
              <a:off x="6115875" y="2058375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6116325" y="2058850"/>
              <a:ext cx="500" cy="5600"/>
            </a:xfrm>
            <a:custGeom>
              <a:rect b="b" l="l" r="r" t="t"/>
              <a:pathLst>
                <a:path extrusionOk="0" h="224" w="2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>
              <a:off x="6116800" y="2059775"/>
              <a:ext cx="475" cy="4200"/>
            </a:xfrm>
            <a:custGeom>
              <a:rect b="b" l="l" r="r" t="t"/>
              <a:pathLst>
                <a:path extrusionOk="0" h="168" w="19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>
              <a:off x="6117250" y="2060225"/>
              <a:ext cx="975" cy="3300"/>
            </a:xfrm>
            <a:custGeom>
              <a:rect b="b" l="l" r="r" t="t"/>
              <a:pathLst>
                <a:path extrusionOk="0" h="132" w="39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>
              <a:off x="6118200" y="2060700"/>
              <a:ext cx="475" cy="2350"/>
            </a:xfrm>
            <a:custGeom>
              <a:rect b="b" l="l" r="r" t="t"/>
              <a:pathLst>
                <a:path extrusionOk="0" h="94" w="19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>
              <a:off x="61186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8" name="Google Shape;2498;p35"/>
          <p:cNvGrpSpPr/>
          <p:nvPr/>
        </p:nvGrpSpPr>
        <p:grpSpPr>
          <a:xfrm>
            <a:off x="8502856" y="115366"/>
            <a:ext cx="849275" cy="848250"/>
            <a:chOff x="2651171" y="2397773"/>
            <a:chExt cx="2099568" cy="2097033"/>
          </a:xfrm>
        </p:grpSpPr>
        <p:sp>
          <p:nvSpPr>
            <p:cNvPr id="2499" name="Google Shape;2499;p35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5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1" name="Google Shape;2501;p35"/>
          <p:cNvGrpSpPr/>
          <p:nvPr/>
        </p:nvGrpSpPr>
        <p:grpSpPr>
          <a:xfrm>
            <a:off x="8163956" y="115366"/>
            <a:ext cx="849275" cy="848250"/>
            <a:chOff x="2651171" y="2397773"/>
            <a:chExt cx="2099568" cy="2097033"/>
          </a:xfrm>
        </p:grpSpPr>
        <p:sp>
          <p:nvSpPr>
            <p:cNvPr id="2502" name="Google Shape;2502;p35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7"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3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506" name="Google Shape;2506;p36"/>
          <p:cNvGrpSpPr/>
          <p:nvPr/>
        </p:nvGrpSpPr>
        <p:grpSpPr>
          <a:xfrm flipH="1" rot="10800000">
            <a:off x="-1755270" y="2631364"/>
            <a:ext cx="3587355" cy="2970298"/>
            <a:chOff x="2210400" y="2558550"/>
            <a:chExt cx="971025" cy="804000"/>
          </a:xfrm>
        </p:grpSpPr>
        <p:grpSp>
          <p:nvGrpSpPr>
            <p:cNvPr id="2507" name="Google Shape;2507;p36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2508" name="Google Shape;2508;p36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36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rect b="b" l="l" r="r" t="t"/>
                <a:pathLst>
                  <a:path extrusionOk="0" h="32160" w="32179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36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rect b="b" l="l" r="r" t="t"/>
                <a:pathLst>
                  <a:path extrusionOk="0" h="32160" w="32161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36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36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36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36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rect b="b" l="l" r="r" t="t"/>
                <a:pathLst>
                  <a:path extrusionOk="0" h="32160" w="32161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36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rect b="b" l="l" r="r" t="t"/>
                <a:pathLst>
                  <a:path extrusionOk="0" h="32160" w="32179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6" name="Google Shape;2516;p36"/>
            <p:cNvSpPr/>
            <p:nvPr/>
          </p:nvSpPr>
          <p:spPr>
            <a:xfrm>
              <a:off x="2937150" y="3007525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6"/>
            <p:cNvSpPr/>
            <p:nvPr/>
          </p:nvSpPr>
          <p:spPr>
            <a:xfrm>
              <a:off x="2931550" y="3002400"/>
              <a:ext cx="161950" cy="161950"/>
            </a:xfrm>
            <a:custGeom>
              <a:rect b="b" l="l" r="r" t="t"/>
              <a:pathLst>
                <a:path extrusionOk="0" h="6478" w="6478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6"/>
            <p:cNvSpPr/>
            <p:nvPr/>
          </p:nvSpPr>
          <p:spPr>
            <a:xfrm>
              <a:off x="2959950" y="3030325"/>
              <a:ext cx="105175" cy="105650"/>
            </a:xfrm>
            <a:custGeom>
              <a:rect b="b" l="l" r="r" t="t"/>
              <a:pathLst>
                <a:path extrusionOk="0" h="4226" w="4207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6"/>
            <p:cNvSpPr/>
            <p:nvPr/>
          </p:nvSpPr>
          <p:spPr>
            <a:xfrm>
              <a:off x="2830125" y="2950300"/>
              <a:ext cx="500" cy="1425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6"/>
            <p:cNvSpPr/>
            <p:nvPr/>
          </p:nvSpPr>
          <p:spPr>
            <a:xfrm>
              <a:off x="2830600" y="2949825"/>
              <a:ext cx="950" cy="2350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6"/>
            <p:cNvSpPr/>
            <p:nvPr/>
          </p:nvSpPr>
          <p:spPr>
            <a:xfrm>
              <a:off x="2831525" y="2949375"/>
              <a:ext cx="500" cy="3275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6"/>
            <p:cNvSpPr/>
            <p:nvPr/>
          </p:nvSpPr>
          <p:spPr>
            <a:xfrm>
              <a:off x="2832000" y="2948900"/>
              <a:ext cx="475" cy="4225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6"/>
            <p:cNvSpPr/>
            <p:nvPr/>
          </p:nvSpPr>
          <p:spPr>
            <a:xfrm>
              <a:off x="2832450" y="2948425"/>
              <a:ext cx="500" cy="5150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6"/>
            <p:cNvSpPr/>
            <p:nvPr/>
          </p:nvSpPr>
          <p:spPr>
            <a:xfrm>
              <a:off x="2832925" y="2947500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6"/>
            <p:cNvSpPr/>
            <p:nvPr/>
          </p:nvSpPr>
          <p:spPr>
            <a:xfrm>
              <a:off x="2833375" y="2947050"/>
              <a:ext cx="500" cy="7925"/>
            </a:xfrm>
            <a:custGeom>
              <a:rect b="b" l="l" r="r" t="t"/>
              <a:pathLst>
                <a:path extrusionOk="0" h="317" w="2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>
              <a:off x="2833850" y="2946575"/>
              <a:ext cx="950" cy="8875"/>
            </a:xfrm>
            <a:custGeom>
              <a:rect b="b" l="l" r="r" t="t"/>
              <a:pathLst>
                <a:path extrusionOk="0" h="355" w="38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>
              <a:off x="2834775" y="2946100"/>
              <a:ext cx="500" cy="9800"/>
            </a:xfrm>
            <a:custGeom>
              <a:rect b="b" l="l" r="r" t="t"/>
              <a:pathLst>
                <a:path extrusionOk="0" h="392" w="2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>
              <a:off x="2835250" y="2945650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>
              <a:off x="2835725" y="2945175"/>
              <a:ext cx="475" cy="11650"/>
            </a:xfrm>
            <a:custGeom>
              <a:rect b="b" l="l" r="r" t="t"/>
              <a:pathLst>
                <a:path extrusionOk="0" h="466" w="19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>
              <a:off x="2836175" y="2944250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>
              <a:off x="2836650" y="2943775"/>
              <a:ext cx="475" cy="14450"/>
            </a:xfrm>
            <a:custGeom>
              <a:rect b="b" l="l" r="r" t="t"/>
              <a:pathLst>
                <a:path extrusionOk="0" h="578" w="19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>
              <a:off x="2837100" y="2943325"/>
              <a:ext cx="975" cy="15375"/>
            </a:xfrm>
            <a:custGeom>
              <a:rect b="b" l="l" r="r" t="t"/>
              <a:pathLst>
                <a:path extrusionOk="0" h="615" w="39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>
              <a:off x="2838050" y="2942850"/>
              <a:ext cx="475" cy="16300"/>
            </a:xfrm>
            <a:custGeom>
              <a:rect b="b" l="l" r="r" t="t"/>
              <a:pathLst>
                <a:path extrusionOk="0" h="652" w="19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>
              <a:off x="2838500" y="2942375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>
              <a:off x="2838975" y="2941925"/>
              <a:ext cx="475" cy="18175"/>
            </a:xfrm>
            <a:custGeom>
              <a:rect b="b" l="l" r="r" t="t"/>
              <a:pathLst>
                <a:path extrusionOk="0" h="727" w="19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>
              <a:off x="2839425" y="2941000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>
              <a:off x="2839900" y="2940525"/>
              <a:ext cx="500" cy="20950"/>
            </a:xfrm>
            <a:custGeom>
              <a:rect b="b" l="l" r="r" t="t"/>
              <a:pathLst>
                <a:path extrusionOk="0" h="838" w="2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>
              <a:off x="2840375" y="2940050"/>
              <a:ext cx="950" cy="21900"/>
            </a:xfrm>
            <a:custGeom>
              <a:rect b="b" l="l" r="r" t="t"/>
              <a:pathLst>
                <a:path extrusionOk="0" h="876" w="38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6"/>
            <p:cNvSpPr/>
            <p:nvPr/>
          </p:nvSpPr>
          <p:spPr>
            <a:xfrm>
              <a:off x="2841300" y="2939600"/>
              <a:ext cx="475" cy="22825"/>
            </a:xfrm>
            <a:custGeom>
              <a:rect b="b" l="l" r="r" t="t"/>
              <a:pathLst>
                <a:path extrusionOk="0" h="913" w="19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6"/>
            <p:cNvSpPr/>
            <p:nvPr/>
          </p:nvSpPr>
          <p:spPr>
            <a:xfrm>
              <a:off x="2841750" y="2939125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6"/>
            <p:cNvSpPr/>
            <p:nvPr/>
          </p:nvSpPr>
          <p:spPr>
            <a:xfrm>
              <a:off x="2842225" y="2938675"/>
              <a:ext cx="500" cy="24675"/>
            </a:xfrm>
            <a:custGeom>
              <a:rect b="b" l="l" r="r" t="t"/>
              <a:pathLst>
                <a:path extrusionOk="0" h="987" w="2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2842700" y="2937725"/>
              <a:ext cx="475" cy="26100"/>
            </a:xfrm>
            <a:custGeom>
              <a:rect b="b" l="l" r="r" t="t"/>
              <a:pathLst>
                <a:path extrusionOk="0" h="1044" w="19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843150" y="2937275"/>
              <a:ext cx="500" cy="27475"/>
            </a:xfrm>
            <a:custGeom>
              <a:rect b="b" l="l" r="r" t="t"/>
              <a:pathLst>
                <a:path extrusionOk="0" h="1099" w="2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6"/>
            <p:cNvSpPr/>
            <p:nvPr/>
          </p:nvSpPr>
          <p:spPr>
            <a:xfrm>
              <a:off x="2843625" y="2936800"/>
              <a:ext cx="950" cy="28400"/>
            </a:xfrm>
            <a:custGeom>
              <a:rect b="b" l="l" r="r" t="t"/>
              <a:pathLst>
                <a:path extrusionOk="0" h="1136" w="38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2844550" y="2936350"/>
              <a:ext cx="500" cy="29325"/>
            </a:xfrm>
            <a:custGeom>
              <a:rect b="b" l="l" r="r" t="t"/>
              <a:pathLst>
                <a:path extrusionOk="0" h="1173" w="2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2845025" y="2935875"/>
              <a:ext cx="475" cy="30275"/>
            </a:xfrm>
            <a:custGeom>
              <a:rect b="b" l="l" r="r" t="t"/>
              <a:pathLst>
                <a:path extrusionOk="0" h="1211" w="19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2845475" y="2935400"/>
              <a:ext cx="500" cy="31200"/>
            </a:xfrm>
            <a:custGeom>
              <a:rect b="b" l="l" r="r" t="t"/>
              <a:pathLst>
                <a:path extrusionOk="0" h="1248" w="2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6"/>
            <p:cNvSpPr/>
            <p:nvPr/>
          </p:nvSpPr>
          <p:spPr>
            <a:xfrm>
              <a:off x="2845950" y="2934475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6"/>
            <p:cNvSpPr/>
            <p:nvPr/>
          </p:nvSpPr>
          <p:spPr>
            <a:xfrm>
              <a:off x="2846425" y="2934000"/>
              <a:ext cx="475" cy="34000"/>
            </a:xfrm>
            <a:custGeom>
              <a:rect b="b" l="l" r="r" t="t"/>
              <a:pathLst>
                <a:path extrusionOk="0" h="1360" w="19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>
              <a:off x="2846875" y="2933550"/>
              <a:ext cx="950" cy="34925"/>
            </a:xfrm>
            <a:custGeom>
              <a:rect b="b" l="l" r="r" t="t"/>
              <a:pathLst>
                <a:path extrusionOk="0" h="1397" w="38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>
              <a:off x="2847800" y="2933075"/>
              <a:ext cx="500" cy="35850"/>
            </a:xfrm>
            <a:custGeom>
              <a:rect b="b" l="l" r="r" t="t"/>
              <a:pathLst>
                <a:path extrusionOk="0" h="1434" w="2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>
              <a:off x="2848275" y="2932625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>
              <a:off x="2848750" y="2932150"/>
              <a:ext cx="475" cy="37700"/>
            </a:xfrm>
            <a:custGeom>
              <a:rect b="b" l="l" r="r" t="t"/>
              <a:pathLst>
                <a:path extrusionOk="0" h="1508" w="19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2849200" y="2931225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>
              <a:off x="2849675" y="2930750"/>
              <a:ext cx="475" cy="40500"/>
            </a:xfrm>
            <a:custGeom>
              <a:rect b="b" l="l" r="r" t="t"/>
              <a:pathLst>
                <a:path extrusionOk="0" h="1620" w="19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>
              <a:off x="2850125" y="2930300"/>
              <a:ext cx="975" cy="41425"/>
            </a:xfrm>
            <a:custGeom>
              <a:rect b="b" l="l" r="r" t="t"/>
              <a:pathLst>
                <a:path extrusionOk="0" h="1657" w="39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2851075" y="2929825"/>
              <a:ext cx="475" cy="42375"/>
            </a:xfrm>
            <a:custGeom>
              <a:rect b="b" l="l" r="r" t="t"/>
              <a:pathLst>
                <a:path extrusionOk="0" h="1695" w="19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2851525" y="2929350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>
              <a:off x="2852000" y="2928900"/>
              <a:ext cx="475" cy="44225"/>
            </a:xfrm>
            <a:custGeom>
              <a:rect b="b" l="l" r="r" t="t"/>
              <a:pathLst>
                <a:path extrusionOk="0" h="1769" w="19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>
              <a:off x="2852475" y="2927975"/>
              <a:ext cx="475" cy="45600"/>
            </a:xfrm>
            <a:custGeom>
              <a:rect b="b" l="l" r="r" t="t"/>
              <a:pathLst>
                <a:path extrusionOk="0" h="1824" w="19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>
              <a:off x="2852925" y="2927500"/>
              <a:ext cx="500" cy="47025"/>
            </a:xfrm>
            <a:custGeom>
              <a:rect b="b" l="l" r="r" t="t"/>
              <a:pathLst>
                <a:path extrusionOk="0" h="1881" w="2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>
              <a:off x="2853400" y="2927025"/>
              <a:ext cx="950" cy="47950"/>
            </a:xfrm>
            <a:custGeom>
              <a:rect b="b" l="l" r="r" t="t"/>
              <a:pathLst>
                <a:path extrusionOk="0" h="1918" w="38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6"/>
            <p:cNvSpPr/>
            <p:nvPr/>
          </p:nvSpPr>
          <p:spPr>
            <a:xfrm>
              <a:off x="2854325" y="2926575"/>
              <a:ext cx="500" cy="48875"/>
            </a:xfrm>
            <a:custGeom>
              <a:rect b="b" l="l" r="r" t="t"/>
              <a:pathLst>
                <a:path extrusionOk="0" h="1955" w="2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6"/>
            <p:cNvSpPr/>
            <p:nvPr/>
          </p:nvSpPr>
          <p:spPr>
            <a:xfrm>
              <a:off x="2854800" y="2926100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>
              <a:off x="2855250" y="2925625"/>
              <a:ext cx="500" cy="50750"/>
            </a:xfrm>
            <a:custGeom>
              <a:rect b="b" l="l" r="r" t="t"/>
              <a:pathLst>
                <a:path extrusionOk="0" h="2030" w="2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>
              <a:off x="2855725" y="2924700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>
              <a:off x="2856175" y="2924250"/>
              <a:ext cx="500" cy="53525"/>
            </a:xfrm>
            <a:custGeom>
              <a:rect b="b" l="l" r="r" t="t"/>
              <a:pathLst>
                <a:path extrusionOk="0" h="2141" w="2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>
              <a:off x="2856650" y="2923775"/>
              <a:ext cx="950" cy="54450"/>
            </a:xfrm>
            <a:custGeom>
              <a:rect b="b" l="l" r="r" t="t"/>
              <a:pathLst>
                <a:path extrusionOk="0" h="2178" w="38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2857575" y="2923300"/>
              <a:ext cx="500" cy="55400"/>
            </a:xfrm>
            <a:custGeom>
              <a:rect b="b" l="l" r="r" t="t"/>
              <a:pathLst>
                <a:path extrusionOk="0" h="2216" w="2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2858050" y="2922850"/>
              <a:ext cx="475" cy="56325"/>
            </a:xfrm>
            <a:custGeom>
              <a:rect b="b" l="l" r="r" t="t"/>
              <a:pathLst>
                <a:path extrusionOk="0" h="2253" w="19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2858500" y="2922375"/>
              <a:ext cx="500" cy="57250"/>
            </a:xfrm>
            <a:custGeom>
              <a:rect b="b" l="l" r="r" t="t"/>
              <a:pathLst>
                <a:path extrusionOk="0" h="2290" w="2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>
              <a:off x="2858975" y="2921925"/>
              <a:ext cx="500" cy="58175"/>
            </a:xfrm>
            <a:custGeom>
              <a:rect b="b" l="l" r="r" t="t"/>
              <a:pathLst>
                <a:path extrusionOk="0" h="2327" w="2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>
              <a:off x="2859450" y="2922375"/>
              <a:ext cx="475" cy="57250"/>
            </a:xfrm>
            <a:custGeom>
              <a:rect b="b" l="l" r="r" t="t"/>
              <a:pathLst>
                <a:path extrusionOk="0" h="2290" w="19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2859900" y="2922850"/>
              <a:ext cx="950" cy="56325"/>
            </a:xfrm>
            <a:custGeom>
              <a:rect b="b" l="l" r="r" t="t"/>
              <a:pathLst>
                <a:path extrusionOk="0" h="2253" w="38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>
              <a:off x="2860850" y="2923300"/>
              <a:ext cx="475" cy="55400"/>
            </a:xfrm>
            <a:custGeom>
              <a:rect b="b" l="l" r="r" t="t"/>
              <a:pathLst>
                <a:path extrusionOk="0" h="2216" w="19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>
              <a:off x="2861300" y="2923775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2861775" y="2924250"/>
              <a:ext cx="475" cy="53525"/>
            </a:xfrm>
            <a:custGeom>
              <a:rect b="b" l="l" r="r" t="t"/>
              <a:pathLst>
                <a:path extrusionOk="0" h="2141" w="19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2862225" y="2924700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2862700" y="2925625"/>
              <a:ext cx="950" cy="50750"/>
            </a:xfrm>
            <a:custGeom>
              <a:rect b="b" l="l" r="r" t="t"/>
              <a:pathLst>
                <a:path extrusionOk="0" h="2030" w="38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2863625" y="2926100"/>
              <a:ext cx="500" cy="49800"/>
            </a:xfrm>
            <a:custGeom>
              <a:rect b="b" l="l" r="r" t="t"/>
              <a:pathLst>
                <a:path extrusionOk="0" h="1992" w="2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2864100" y="2926575"/>
              <a:ext cx="475" cy="48875"/>
            </a:xfrm>
            <a:custGeom>
              <a:rect b="b" l="l" r="r" t="t"/>
              <a:pathLst>
                <a:path extrusionOk="0" h="1955" w="19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2864550" y="2927025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2865025" y="2927500"/>
              <a:ext cx="500" cy="47025"/>
            </a:xfrm>
            <a:custGeom>
              <a:rect b="b" l="l" r="r" t="t"/>
              <a:pathLst>
                <a:path extrusionOk="0" h="1881" w="2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2865500" y="2927975"/>
              <a:ext cx="475" cy="45600"/>
            </a:xfrm>
            <a:custGeom>
              <a:rect b="b" l="l" r="r" t="t"/>
              <a:pathLst>
                <a:path extrusionOk="0" h="1824" w="19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>
              <a:off x="2865950" y="2928900"/>
              <a:ext cx="950" cy="44225"/>
            </a:xfrm>
            <a:custGeom>
              <a:rect b="b" l="l" r="r" t="t"/>
              <a:pathLst>
                <a:path extrusionOk="0" h="1769" w="38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>
              <a:off x="2866875" y="2929350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>
              <a:off x="2867350" y="2929825"/>
              <a:ext cx="500" cy="42375"/>
            </a:xfrm>
            <a:custGeom>
              <a:rect b="b" l="l" r="r" t="t"/>
              <a:pathLst>
                <a:path extrusionOk="0" h="1695" w="2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>
              <a:off x="2867825" y="2930300"/>
              <a:ext cx="475" cy="41425"/>
            </a:xfrm>
            <a:custGeom>
              <a:rect b="b" l="l" r="r" t="t"/>
              <a:pathLst>
                <a:path extrusionOk="0" h="1657" w="19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>
              <a:off x="2868275" y="2930750"/>
              <a:ext cx="500" cy="40500"/>
            </a:xfrm>
            <a:custGeom>
              <a:rect b="b" l="l" r="r" t="t"/>
              <a:pathLst>
                <a:path extrusionOk="0" h="1620" w="2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>
              <a:off x="2868750" y="2931225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>
              <a:off x="2869200" y="2932150"/>
              <a:ext cx="975" cy="37700"/>
            </a:xfrm>
            <a:custGeom>
              <a:rect b="b" l="l" r="r" t="t"/>
              <a:pathLst>
                <a:path extrusionOk="0" h="1508" w="39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>
              <a:off x="2870150" y="2932625"/>
              <a:ext cx="475" cy="36775"/>
            </a:xfrm>
            <a:custGeom>
              <a:rect b="b" l="l" r="r" t="t"/>
              <a:pathLst>
                <a:path extrusionOk="0" h="1471" w="19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>
              <a:off x="2870600" y="2933075"/>
              <a:ext cx="500" cy="35850"/>
            </a:xfrm>
            <a:custGeom>
              <a:rect b="b" l="l" r="r" t="t"/>
              <a:pathLst>
                <a:path extrusionOk="0" h="1434" w="2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>
              <a:off x="2871075" y="2933550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>
              <a:off x="2871550" y="2934000"/>
              <a:ext cx="475" cy="34000"/>
            </a:xfrm>
            <a:custGeom>
              <a:rect b="b" l="l" r="r" t="t"/>
              <a:pathLst>
                <a:path extrusionOk="0" h="1360" w="19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>
              <a:off x="2872000" y="2934475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>
              <a:off x="2872475" y="2935400"/>
              <a:ext cx="950" cy="31200"/>
            </a:xfrm>
            <a:custGeom>
              <a:rect b="b" l="l" r="r" t="t"/>
              <a:pathLst>
                <a:path extrusionOk="0" h="1248" w="38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>
              <a:off x="2873400" y="2935875"/>
              <a:ext cx="500" cy="30275"/>
            </a:xfrm>
            <a:custGeom>
              <a:rect b="b" l="l" r="r" t="t"/>
              <a:pathLst>
                <a:path extrusionOk="0" h="1211" w="2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>
              <a:off x="2873875" y="2936350"/>
              <a:ext cx="475" cy="29325"/>
            </a:xfrm>
            <a:custGeom>
              <a:rect b="b" l="l" r="r" t="t"/>
              <a:pathLst>
                <a:path extrusionOk="0" h="1173" w="19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>
              <a:off x="2874325" y="2936800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>
              <a:off x="2874800" y="2937275"/>
              <a:ext cx="475" cy="27475"/>
            </a:xfrm>
            <a:custGeom>
              <a:rect b="b" l="l" r="r" t="t"/>
              <a:pathLst>
                <a:path extrusionOk="0" h="1099" w="19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>
              <a:off x="2875250" y="2937725"/>
              <a:ext cx="500" cy="26100"/>
            </a:xfrm>
            <a:custGeom>
              <a:rect b="b" l="l" r="r" t="t"/>
              <a:pathLst>
                <a:path extrusionOk="0" h="1044" w="2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>
              <a:off x="2875725" y="2938675"/>
              <a:ext cx="950" cy="24675"/>
            </a:xfrm>
            <a:custGeom>
              <a:rect b="b" l="l" r="r" t="t"/>
              <a:pathLst>
                <a:path extrusionOk="0" h="987" w="38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>
              <a:off x="2876650" y="2939125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>
              <a:off x="2877125" y="2939600"/>
              <a:ext cx="475" cy="22825"/>
            </a:xfrm>
            <a:custGeom>
              <a:rect b="b" l="l" r="r" t="t"/>
              <a:pathLst>
                <a:path extrusionOk="0" h="913" w="19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>
              <a:off x="2877575" y="2940050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>
              <a:off x="2878050" y="2940525"/>
              <a:ext cx="500" cy="20950"/>
            </a:xfrm>
            <a:custGeom>
              <a:rect b="b" l="l" r="r" t="t"/>
              <a:pathLst>
                <a:path extrusionOk="0" h="838" w="2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>
              <a:off x="2878525" y="2941000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>
              <a:off x="2878975" y="2941925"/>
              <a:ext cx="975" cy="18175"/>
            </a:xfrm>
            <a:custGeom>
              <a:rect b="b" l="l" r="r" t="t"/>
              <a:pathLst>
                <a:path extrusionOk="0" h="727" w="39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>
              <a:off x="2879925" y="2942375"/>
              <a:ext cx="475" cy="17250"/>
            </a:xfrm>
            <a:custGeom>
              <a:rect b="b" l="l" r="r" t="t"/>
              <a:pathLst>
                <a:path extrusionOk="0" h="690" w="19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>
              <a:off x="2880375" y="2942850"/>
              <a:ext cx="500" cy="16300"/>
            </a:xfrm>
            <a:custGeom>
              <a:rect b="b" l="l" r="r" t="t"/>
              <a:pathLst>
                <a:path extrusionOk="0" h="652" w="2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>
              <a:off x="2880850" y="2943325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>
              <a:off x="2881300" y="2943775"/>
              <a:ext cx="500" cy="14450"/>
            </a:xfrm>
            <a:custGeom>
              <a:rect b="b" l="l" r="r" t="t"/>
              <a:pathLst>
                <a:path extrusionOk="0" h="578" w="2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>
              <a:off x="2881775" y="2944250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>
              <a:off x="2882250" y="2945175"/>
              <a:ext cx="950" cy="11650"/>
            </a:xfrm>
            <a:custGeom>
              <a:rect b="b" l="l" r="r" t="t"/>
              <a:pathLst>
                <a:path extrusionOk="0" h="466" w="38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>
              <a:off x="2883175" y="2945650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>
              <a:off x="2883625" y="2946100"/>
              <a:ext cx="500" cy="9800"/>
            </a:xfrm>
            <a:custGeom>
              <a:rect b="b" l="l" r="r" t="t"/>
              <a:pathLst>
                <a:path extrusionOk="0" h="392" w="2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>
              <a:off x="2884100" y="2946575"/>
              <a:ext cx="500" cy="8875"/>
            </a:xfrm>
            <a:custGeom>
              <a:rect b="b" l="l" r="r" t="t"/>
              <a:pathLst>
                <a:path extrusionOk="0" h="355" w="2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>
              <a:off x="2884575" y="2947050"/>
              <a:ext cx="475" cy="7925"/>
            </a:xfrm>
            <a:custGeom>
              <a:rect b="b" l="l" r="r" t="t"/>
              <a:pathLst>
                <a:path extrusionOk="0" h="317" w="19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6"/>
            <p:cNvSpPr/>
            <p:nvPr/>
          </p:nvSpPr>
          <p:spPr>
            <a:xfrm>
              <a:off x="2885025" y="2947500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6"/>
            <p:cNvSpPr/>
            <p:nvPr/>
          </p:nvSpPr>
          <p:spPr>
            <a:xfrm>
              <a:off x="2885500" y="2948425"/>
              <a:ext cx="950" cy="5150"/>
            </a:xfrm>
            <a:custGeom>
              <a:rect b="b" l="l" r="r" t="t"/>
              <a:pathLst>
                <a:path extrusionOk="0" h="206" w="38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6"/>
            <p:cNvSpPr/>
            <p:nvPr/>
          </p:nvSpPr>
          <p:spPr>
            <a:xfrm>
              <a:off x="2886425" y="2948900"/>
              <a:ext cx="500" cy="4225"/>
            </a:xfrm>
            <a:custGeom>
              <a:rect b="b" l="l" r="r" t="t"/>
              <a:pathLst>
                <a:path extrusionOk="0" h="169" w="2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>
              <a:off x="2886900" y="2949375"/>
              <a:ext cx="475" cy="3275"/>
            </a:xfrm>
            <a:custGeom>
              <a:rect b="b" l="l" r="r" t="t"/>
              <a:pathLst>
                <a:path extrusionOk="0" h="131" w="19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6"/>
            <p:cNvSpPr/>
            <p:nvPr/>
          </p:nvSpPr>
          <p:spPr>
            <a:xfrm>
              <a:off x="2887350" y="2949825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6"/>
            <p:cNvSpPr/>
            <p:nvPr/>
          </p:nvSpPr>
          <p:spPr>
            <a:xfrm>
              <a:off x="2887825" y="2950300"/>
              <a:ext cx="500" cy="1425"/>
            </a:xfrm>
            <a:custGeom>
              <a:rect b="b" l="l" r="r" t="t"/>
              <a:pathLst>
                <a:path extrusionOk="0" h="57" w="2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flipH="1" rot="10800000">
            <a:off x="226657" y="1559642"/>
            <a:ext cx="1143140" cy="1143140"/>
          </a:xfrm>
          <a:custGeom>
            <a:rect b="b" l="l" r="r" t="t"/>
            <a:pathLst>
              <a:path extrusionOk="0" h="12377" w="12377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7" name="Google Shape;2627;p36"/>
          <p:cNvGrpSpPr/>
          <p:nvPr/>
        </p:nvGrpSpPr>
        <p:grpSpPr>
          <a:xfrm>
            <a:off x="7849517" y="1781996"/>
            <a:ext cx="2514088" cy="2081645"/>
            <a:chOff x="3573297" y="232872"/>
            <a:chExt cx="5470164" cy="4529254"/>
          </a:xfrm>
        </p:grpSpPr>
        <p:sp>
          <p:nvSpPr>
            <p:cNvPr id="2628" name="Google Shape;2628;p36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6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6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6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6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6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6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6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6"/>
            <p:cNvSpPr/>
            <p:nvPr/>
          </p:nvSpPr>
          <p:spPr>
            <a:xfrm>
              <a:off x="7064427" y="2439737"/>
              <a:ext cx="2817" cy="8028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6"/>
            <p:cNvSpPr/>
            <p:nvPr/>
          </p:nvSpPr>
          <p:spPr>
            <a:xfrm>
              <a:off x="7067102" y="2437061"/>
              <a:ext cx="5352" cy="13238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6"/>
            <p:cNvSpPr/>
            <p:nvPr/>
          </p:nvSpPr>
          <p:spPr>
            <a:xfrm>
              <a:off x="7072313" y="2434526"/>
              <a:ext cx="2817" cy="18449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6"/>
            <p:cNvSpPr/>
            <p:nvPr/>
          </p:nvSpPr>
          <p:spPr>
            <a:xfrm>
              <a:off x="7074989" y="2431850"/>
              <a:ext cx="2676" cy="23801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6"/>
            <p:cNvSpPr/>
            <p:nvPr/>
          </p:nvSpPr>
          <p:spPr>
            <a:xfrm>
              <a:off x="7077524" y="2429174"/>
              <a:ext cx="2817" cy="29012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6"/>
            <p:cNvSpPr/>
            <p:nvPr/>
          </p:nvSpPr>
          <p:spPr>
            <a:xfrm>
              <a:off x="7080200" y="2423963"/>
              <a:ext cx="2676" cy="36899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8"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3" name="Google Shape;2643;p37"/>
          <p:cNvGrpSpPr/>
          <p:nvPr/>
        </p:nvGrpSpPr>
        <p:grpSpPr>
          <a:xfrm flipH="1">
            <a:off x="5348310" y="-1350863"/>
            <a:ext cx="2872292" cy="2378232"/>
            <a:chOff x="2210400" y="2558550"/>
            <a:chExt cx="971025" cy="804000"/>
          </a:xfrm>
        </p:grpSpPr>
        <p:sp>
          <p:nvSpPr>
            <p:cNvPr id="2644" name="Google Shape;2644;p37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2" name="Google Shape;2652;p37"/>
          <p:cNvGrpSpPr/>
          <p:nvPr/>
        </p:nvGrpSpPr>
        <p:grpSpPr>
          <a:xfrm flipH="1">
            <a:off x="7286085" y="-251386"/>
            <a:ext cx="2872823" cy="2439739"/>
            <a:chOff x="4665875" y="2808650"/>
            <a:chExt cx="993850" cy="844025"/>
          </a:xfrm>
        </p:grpSpPr>
        <p:sp>
          <p:nvSpPr>
            <p:cNvPr id="2653" name="Google Shape;2653;p37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4915725" y="3008700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4982725" y="3075700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0" name="Google Shape;2660;p37"/>
          <p:cNvSpPr/>
          <p:nvPr/>
        </p:nvSpPr>
        <p:spPr>
          <a:xfrm>
            <a:off x="-633234" y="4480418"/>
            <a:ext cx="1260859" cy="1260859"/>
          </a:xfrm>
          <a:custGeom>
            <a:rect b="b" l="l" r="r" t="t"/>
            <a:pathLst>
              <a:path extrusionOk="0" h="12657" w="12657">
                <a:moveTo>
                  <a:pt x="6329" y="1"/>
                </a:moveTo>
                <a:lnTo>
                  <a:pt x="1" y="6328"/>
                </a:lnTo>
                <a:lnTo>
                  <a:pt x="6329" y="12656"/>
                </a:lnTo>
                <a:lnTo>
                  <a:pt x="12656" y="6328"/>
                </a:lnTo>
                <a:lnTo>
                  <a:pt x="632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1" name="Google Shape;2661;p37"/>
          <p:cNvGrpSpPr/>
          <p:nvPr/>
        </p:nvGrpSpPr>
        <p:grpSpPr>
          <a:xfrm>
            <a:off x="-157629" y="4575200"/>
            <a:ext cx="1162705" cy="962710"/>
            <a:chOff x="2210400" y="2558550"/>
            <a:chExt cx="971025" cy="804000"/>
          </a:xfrm>
        </p:grpSpPr>
        <p:sp>
          <p:nvSpPr>
            <p:cNvPr id="2662" name="Google Shape;2662;p37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0" name="Google Shape;2670;p3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9"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3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673" name="Google Shape;2673;p38"/>
          <p:cNvGrpSpPr/>
          <p:nvPr/>
        </p:nvGrpSpPr>
        <p:grpSpPr>
          <a:xfrm>
            <a:off x="-406515" y="2667924"/>
            <a:ext cx="2872292" cy="2378232"/>
            <a:chOff x="2210400" y="2558550"/>
            <a:chExt cx="971025" cy="804000"/>
          </a:xfrm>
        </p:grpSpPr>
        <p:sp>
          <p:nvSpPr>
            <p:cNvPr id="2674" name="Google Shape;2674;p38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8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8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8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8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8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8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8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2" name="Google Shape;2682;p38"/>
          <p:cNvSpPr/>
          <p:nvPr/>
        </p:nvSpPr>
        <p:spPr>
          <a:xfrm>
            <a:off x="-120163" y="3013229"/>
            <a:ext cx="823936" cy="823879"/>
          </a:xfrm>
          <a:custGeom>
            <a:rect b="b" l="l" r="r" t="t"/>
            <a:pathLst>
              <a:path extrusionOk="0" h="14461" w="14462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3" name="Google Shape;2683;p38"/>
          <p:cNvGrpSpPr/>
          <p:nvPr/>
        </p:nvGrpSpPr>
        <p:grpSpPr>
          <a:xfrm>
            <a:off x="-212688" y="1728454"/>
            <a:ext cx="1162531" cy="1161127"/>
            <a:chOff x="2651171" y="2397773"/>
            <a:chExt cx="2099568" cy="2097033"/>
          </a:xfrm>
        </p:grpSpPr>
        <p:sp>
          <p:nvSpPr>
            <p:cNvPr id="2684" name="Google Shape;2684;p38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8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6" name="Google Shape;2686;p38"/>
          <p:cNvGrpSpPr/>
          <p:nvPr/>
        </p:nvGrpSpPr>
        <p:grpSpPr>
          <a:xfrm flipH="1">
            <a:off x="7001242" y="-607438"/>
            <a:ext cx="3462093" cy="2866582"/>
            <a:chOff x="2210400" y="2558550"/>
            <a:chExt cx="971025" cy="804000"/>
          </a:xfrm>
        </p:grpSpPr>
        <p:sp>
          <p:nvSpPr>
            <p:cNvPr id="2687" name="Google Shape;2687;p38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8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8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8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8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8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8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8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5" name="Google Shape;2695;p38"/>
          <p:cNvGrpSpPr/>
          <p:nvPr/>
        </p:nvGrpSpPr>
        <p:grpSpPr>
          <a:xfrm>
            <a:off x="7001242" y="-1923288"/>
            <a:ext cx="3462093" cy="2866582"/>
            <a:chOff x="2210400" y="2558550"/>
            <a:chExt cx="971025" cy="804000"/>
          </a:xfrm>
        </p:grpSpPr>
        <p:sp>
          <p:nvSpPr>
            <p:cNvPr id="2696" name="Google Shape;2696;p38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8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8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8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8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8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8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8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0"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5" name="Google Shape;2705;p39"/>
          <p:cNvGrpSpPr/>
          <p:nvPr/>
        </p:nvGrpSpPr>
        <p:grpSpPr>
          <a:xfrm flipH="1">
            <a:off x="-1132828" y="4229014"/>
            <a:ext cx="2872823" cy="2439739"/>
            <a:chOff x="4665875" y="2808650"/>
            <a:chExt cx="993850" cy="844025"/>
          </a:xfrm>
        </p:grpSpPr>
        <p:sp>
          <p:nvSpPr>
            <p:cNvPr id="2706" name="Google Shape;2706;p39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9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9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9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9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9"/>
            <p:cNvSpPr/>
            <p:nvPr/>
          </p:nvSpPr>
          <p:spPr>
            <a:xfrm>
              <a:off x="4915725" y="3008700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9"/>
            <p:cNvSpPr/>
            <p:nvPr/>
          </p:nvSpPr>
          <p:spPr>
            <a:xfrm>
              <a:off x="4982725" y="3075700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3" name="Google Shape;2713;p39"/>
          <p:cNvGrpSpPr/>
          <p:nvPr/>
        </p:nvGrpSpPr>
        <p:grpSpPr>
          <a:xfrm flipH="1" rot="10800000">
            <a:off x="6655329" y="-930979"/>
            <a:ext cx="3039902" cy="2940963"/>
            <a:chOff x="5440750" y="1669400"/>
            <a:chExt cx="971525" cy="939875"/>
          </a:xfrm>
        </p:grpSpPr>
        <p:sp>
          <p:nvSpPr>
            <p:cNvPr id="2714" name="Google Shape;2714;p39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9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9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9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9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9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9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9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9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9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9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9"/>
            <p:cNvSpPr/>
            <p:nvPr/>
          </p:nvSpPr>
          <p:spPr>
            <a:xfrm>
              <a:off x="60609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9"/>
            <p:cNvSpPr/>
            <p:nvPr/>
          </p:nvSpPr>
          <p:spPr>
            <a:xfrm>
              <a:off x="6061425" y="2060700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9"/>
            <p:cNvSpPr/>
            <p:nvPr/>
          </p:nvSpPr>
          <p:spPr>
            <a:xfrm>
              <a:off x="6061900" y="2060225"/>
              <a:ext cx="950" cy="3300"/>
            </a:xfrm>
            <a:custGeom>
              <a:rect b="b" l="l" r="r" t="t"/>
              <a:pathLst>
                <a:path extrusionOk="0" h="132" w="38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9"/>
            <p:cNvSpPr/>
            <p:nvPr/>
          </p:nvSpPr>
          <p:spPr>
            <a:xfrm>
              <a:off x="6062825" y="2059775"/>
              <a:ext cx="500" cy="4200"/>
            </a:xfrm>
            <a:custGeom>
              <a:rect b="b" l="l" r="r" t="t"/>
              <a:pathLst>
                <a:path extrusionOk="0" h="168" w="2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9"/>
            <p:cNvSpPr/>
            <p:nvPr/>
          </p:nvSpPr>
          <p:spPr>
            <a:xfrm>
              <a:off x="6063300" y="2058850"/>
              <a:ext cx="475" cy="5600"/>
            </a:xfrm>
            <a:custGeom>
              <a:rect b="b" l="l" r="r" t="t"/>
              <a:pathLst>
                <a:path extrusionOk="0" h="224" w="19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9"/>
            <p:cNvSpPr/>
            <p:nvPr/>
          </p:nvSpPr>
          <p:spPr>
            <a:xfrm>
              <a:off x="6063750" y="2058375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9"/>
            <p:cNvSpPr/>
            <p:nvPr/>
          </p:nvSpPr>
          <p:spPr>
            <a:xfrm>
              <a:off x="6064225" y="2057900"/>
              <a:ext cx="475" cy="7475"/>
            </a:xfrm>
            <a:custGeom>
              <a:rect b="b" l="l" r="r" t="t"/>
              <a:pathLst>
                <a:path extrusionOk="0" h="299" w="19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9"/>
            <p:cNvSpPr/>
            <p:nvPr/>
          </p:nvSpPr>
          <p:spPr>
            <a:xfrm>
              <a:off x="606467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9"/>
            <p:cNvSpPr/>
            <p:nvPr/>
          </p:nvSpPr>
          <p:spPr>
            <a:xfrm>
              <a:off x="606515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9"/>
            <p:cNvSpPr/>
            <p:nvPr/>
          </p:nvSpPr>
          <p:spPr>
            <a:xfrm>
              <a:off x="6066075" y="2056525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9"/>
            <p:cNvSpPr/>
            <p:nvPr/>
          </p:nvSpPr>
          <p:spPr>
            <a:xfrm>
              <a:off x="6066550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9"/>
            <p:cNvSpPr/>
            <p:nvPr/>
          </p:nvSpPr>
          <p:spPr>
            <a:xfrm>
              <a:off x="60670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9"/>
            <p:cNvSpPr/>
            <p:nvPr/>
          </p:nvSpPr>
          <p:spPr>
            <a:xfrm>
              <a:off x="6067475" y="2054650"/>
              <a:ext cx="500" cy="13975"/>
            </a:xfrm>
            <a:custGeom>
              <a:rect b="b" l="l" r="r" t="t"/>
              <a:pathLst>
                <a:path extrusionOk="0" h="559" w="2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9"/>
            <p:cNvSpPr/>
            <p:nvPr/>
          </p:nvSpPr>
          <p:spPr>
            <a:xfrm>
              <a:off x="6067950" y="2054200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9"/>
            <p:cNvSpPr/>
            <p:nvPr/>
          </p:nvSpPr>
          <p:spPr>
            <a:xfrm>
              <a:off x="606840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9"/>
            <p:cNvSpPr/>
            <p:nvPr/>
          </p:nvSpPr>
          <p:spPr>
            <a:xfrm>
              <a:off x="606932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9"/>
            <p:cNvSpPr/>
            <p:nvPr/>
          </p:nvSpPr>
          <p:spPr>
            <a:xfrm>
              <a:off x="6069800" y="2052325"/>
              <a:ext cx="500" cy="18650"/>
            </a:xfrm>
            <a:custGeom>
              <a:rect b="b" l="l" r="r" t="t"/>
              <a:pathLst>
                <a:path extrusionOk="0" h="746" w="2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9"/>
            <p:cNvSpPr/>
            <p:nvPr/>
          </p:nvSpPr>
          <p:spPr>
            <a:xfrm>
              <a:off x="6070275" y="2051875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9"/>
            <p:cNvSpPr/>
            <p:nvPr/>
          </p:nvSpPr>
          <p:spPr>
            <a:xfrm>
              <a:off x="607072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9"/>
            <p:cNvSpPr/>
            <p:nvPr/>
          </p:nvSpPr>
          <p:spPr>
            <a:xfrm>
              <a:off x="6071200" y="2050925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9"/>
            <p:cNvSpPr/>
            <p:nvPr/>
          </p:nvSpPr>
          <p:spPr>
            <a:xfrm>
              <a:off x="6071675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9"/>
            <p:cNvSpPr/>
            <p:nvPr/>
          </p:nvSpPr>
          <p:spPr>
            <a:xfrm>
              <a:off x="6072600" y="2050000"/>
              <a:ext cx="475" cy="23750"/>
            </a:xfrm>
            <a:custGeom>
              <a:rect b="b" l="l" r="r" t="t"/>
              <a:pathLst>
                <a:path extrusionOk="0" h="950" w="19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9"/>
            <p:cNvSpPr/>
            <p:nvPr/>
          </p:nvSpPr>
          <p:spPr>
            <a:xfrm>
              <a:off x="60730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9"/>
            <p:cNvSpPr/>
            <p:nvPr/>
          </p:nvSpPr>
          <p:spPr>
            <a:xfrm>
              <a:off x="6073525" y="2048600"/>
              <a:ext cx="500" cy="26075"/>
            </a:xfrm>
            <a:custGeom>
              <a:rect b="b" l="l" r="r" t="t"/>
              <a:pathLst>
                <a:path extrusionOk="0" h="1043" w="2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9"/>
            <p:cNvSpPr/>
            <p:nvPr/>
          </p:nvSpPr>
          <p:spPr>
            <a:xfrm>
              <a:off x="6074000" y="2048150"/>
              <a:ext cx="475" cy="27000"/>
            </a:xfrm>
            <a:custGeom>
              <a:rect b="b" l="l" r="r" t="t"/>
              <a:pathLst>
                <a:path extrusionOk="0" h="1080" w="19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9"/>
            <p:cNvSpPr/>
            <p:nvPr/>
          </p:nvSpPr>
          <p:spPr>
            <a:xfrm>
              <a:off x="6074450" y="2047675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9"/>
            <p:cNvSpPr/>
            <p:nvPr/>
          </p:nvSpPr>
          <p:spPr>
            <a:xfrm>
              <a:off x="60749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9"/>
            <p:cNvSpPr/>
            <p:nvPr/>
          </p:nvSpPr>
          <p:spPr>
            <a:xfrm>
              <a:off x="6075850" y="2046750"/>
              <a:ext cx="500" cy="30250"/>
            </a:xfrm>
            <a:custGeom>
              <a:rect b="b" l="l" r="r" t="t"/>
              <a:pathLst>
                <a:path extrusionOk="0" h="1210" w="2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9"/>
            <p:cNvSpPr/>
            <p:nvPr/>
          </p:nvSpPr>
          <p:spPr>
            <a:xfrm>
              <a:off x="6076325" y="2045825"/>
              <a:ext cx="475" cy="31650"/>
            </a:xfrm>
            <a:custGeom>
              <a:rect b="b" l="l" r="r" t="t"/>
              <a:pathLst>
                <a:path extrusionOk="0" h="1266" w="19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9"/>
            <p:cNvSpPr/>
            <p:nvPr/>
          </p:nvSpPr>
          <p:spPr>
            <a:xfrm>
              <a:off x="607677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9"/>
            <p:cNvSpPr/>
            <p:nvPr/>
          </p:nvSpPr>
          <p:spPr>
            <a:xfrm>
              <a:off x="6077250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9"/>
            <p:cNvSpPr/>
            <p:nvPr/>
          </p:nvSpPr>
          <p:spPr>
            <a:xfrm>
              <a:off x="60777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9"/>
            <p:cNvSpPr/>
            <p:nvPr/>
          </p:nvSpPr>
          <p:spPr>
            <a:xfrm>
              <a:off x="60781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9"/>
            <p:cNvSpPr/>
            <p:nvPr/>
          </p:nvSpPr>
          <p:spPr>
            <a:xfrm>
              <a:off x="60791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9"/>
            <p:cNvSpPr/>
            <p:nvPr/>
          </p:nvSpPr>
          <p:spPr>
            <a:xfrm>
              <a:off x="6079575" y="2042550"/>
              <a:ext cx="500" cy="38175"/>
            </a:xfrm>
            <a:custGeom>
              <a:rect b="b" l="l" r="r" t="t"/>
              <a:pathLst>
                <a:path extrusionOk="0" h="1527" w="2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9"/>
            <p:cNvSpPr/>
            <p:nvPr/>
          </p:nvSpPr>
          <p:spPr>
            <a:xfrm>
              <a:off x="6080050" y="2042100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9"/>
            <p:cNvSpPr/>
            <p:nvPr/>
          </p:nvSpPr>
          <p:spPr>
            <a:xfrm>
              <a:off x="6080500" y="2041625"/>
              <a:ext cx="500" cy="40050"/>
            </a:xfrm>
            <a:custGeom>
              <a:rect b="b" l="l" r="r" t="t"/>
              <a:pathLst>
                <a:path extrusionOk="0" h="1602" w="2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9"/>
            <p:cNvSpPr/>
            <p:nvPr/>
          </p:nvSpPr>
          <p:spPr>
            <a:xfrm>
              <a:off x="6080975" y="2041150"/>
              <a:ext cx="475" cy="41450"/>
            </a:xfrm>
            <a:custGeom>
              <a:rect b="b" l="l" r="r" t="t"/>
              <a:pathLst>
                <a:path extrusionOk="0" h="1658" w="19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9"/>
            <p:cNvSpPr/>
            <p:nvPr/>
          </p:nvSpPr>
          <p:spPr>
            <a:xfrm>
              <a:off x="6081425" y="2040700"/>
              <a:ext cx="975" cy="42350"/>
            </a:xfrm>
            <a:custGeom>
              <a:rect b="b" l="l" r="r" t="t"/>
              <a:pathLst>
                <a:path extrusionOk="0" h="1694" w="39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9"/>
            <p:cNvSpPr/>
            <p:nvPr/>
          </p:nvSpPr>
          <p:spPr>
            <a:xfrm>
              <a:off x="6082375" y="2040225"/>
              <a:ext cx="475" cy="43300"/>
            </a:xfrm>
            <a:custGeom>
              <a:rect b="b" l="l" r="r" t="t"/>
              <a:pathLst>
                <a:path extrusionOk="0" h="1732" w="19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9"/>
            <p:cNvSpPr/>
            <p:nvPr/>
          </p:nvSpPr>
          <p:spPr>
            <a:xfrm>
              <a:off x="6082825" y="2039300"/>
              <a:ext cx="500" cy="44700"/>
            </a:xfrm>
            <a:custGeom>
              <a:rect b="b" l="l" r="r" t="t"/>
              <a:pathLst>
                <a:path extrusionOk="0" h="1788" w="2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9"/>
            <p:cNvSpPr/>
            <p:nvPr/>
          </p:nvSpPr>
          <p:spPr>
            <a:xfrm>
              <a:off x="6083300" y="2038825"/>
              <a:ext cx="475" cy="45625"/>
            </a:xfrm>
            <a:custGeom>
              <a:rect b="b" l="l" r="r" t="t"/>
              <a:pathLst>
                <a:path extrusionOk="0" h="1825" w="19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9"/>
            <p:cNvSpPr/>
            <p:nvPr/>
          </p:nvSpPr>
          <p:spPr>
            <a:xfrm>
              <a:off x="60837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9"/>
            <p:cNvSpPr/>
            <p:nvPr/>
          </p:nvSpPr>
          <p:spPr>
            <a:xfrm>
              <a:off x="6084225" y="2037900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9"/>
            <p:cNvSpPr/>
            <p:nvPr/>
          </p:nvSpPr>
          <p:spPr>
            <a:xfrm>
              <a:off x="6084700" y="2037450"/>
              <a:ext cx="950" cy="48875"/>
            </a:xfrm>
            <a:custGeom>
              <a:rect b="b" l="l" r="r" t="t"/>
              <a:pathLst>
                <a:path extrusionOk="0" h="1955" w="38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9"/>
            <p:cNvSpPr/>
            <p:nvPr/>
          </p:nvSpPr>
          <p:spPr>
            <a:xfrm>
              <a:off x="6085625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9"/>
            <p:cNvSpPr/>
            <p:nvPr/>
          </p:nvSpPr>
          <p:spPr>
            <a:xfrm>
              <a:off x="608607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9"/>
            <p:cNvSpPr/>
            <p:nvPr/>
          </p:nvSpPr>
          <p:spPr>
            <a:xfrm>
              <a:off x="6086550" y="2035575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9"/>
            <p:cNvSpPr/>
            <p:nvPr/>
          </p:nvSpPr>
          <p:spPr>
            <a:xfrm>
              <a:off x="6087025" y="2035125"/>
              <a:ext cx="475" cy="53050"/>
            </a:xfrm>
            <a:custGeom>
              <a:rect b="b" l="l" r="r" t="t"/>
              <a:pathLst>
                <a:path extrusionOk="0" h="2122" w="19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9"/>
            <p:cNvSpPr/>
            <p:nvPr/>
          </p:nvSpPr>
          <p:spPr>
            <a:xfrm>
              <a:off x="608747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9"/>
            <p:cNvSpPr/>
            <p:nvPr/>
          </p:nvSpPr>
          <p:spPr>
            <a:xfrm>
              <a:off x="608795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9"/>
            <p:cNvSpPr/>
            <p:nvPr/>
          </p:nvSpPr>
          <p:spPr>
            <a:xfrm>
              <a:off x="6088875" y="2033725"/>
              <a:ext cx="500" cy="56325"/>
            </a:xfrm>
            <a:custGeom>
              <a:rect b="b" l="l" r="r" t="t"/>
              <a:pathLst>
                <a:path extrusionOk="0" h="2253" w="2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9"/>
            <p:cNvSpPr/>
            <p:nvPr/>
          </p:nvSpPr>
          <p:spPr>
            <a:xfrm>
              <a:off x="6089350" y="2032775"/>
              <a:ext cx="475" cy="57725"/>
            </a:xfrm>
            <a:custGeom>
              <a:rect b="b" l="l" r="r" t="t"/>
              <a:pathLst>
                <a:path extrusionOk="0" h="2309" w="19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9"/>
            <p:cNvSpPr/>
            <p:nvPr/>
          </p:nvSpPr>
          <p:spPr>
            <a:xfrm>
              <a:off x="6089800" y="2032775"/>
              <a:ext cx="500" cy="58200"/>
            </a:xfrm>
            <a:custGeom>
              <a:rect b="b" l="l" r="r" t="t"/>
              <a:pathLst>
                <a:path extrusionOk="0" h="2328" w="2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9"/>
            <p:cNvSpPr/>
            <p:nvPr/>
          </p:nvSpPr>
          <p:spPr>
            <a:xfrm>
              <a:off x="6090275" y="2032775"/>
              <a:ext cx="500" cy="57725"/>
            </a:xfrm>
            <a:custGeom>
              <a:rect b="b" l="l" r="r" t="t"/>
              <a:pathLst>
                <a:path extrusionOk="0" h="2309" w="2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9"/>
            <p:cNvSpPr/>
            <p:nvPr/>
          </p:nvSpPr>
          <p:spPr>
            <a:xfrm>
              <a:off x="6090750" y="2033250"/>
              <a:ext cx="475" cy="56800"/>
            </a:xfrm>
            <a:custGeom>
              <a:rect b="b" l="l" r="r" t="t"/>
              <a:pathLst>
                <a:path extrusionOk="0" h="2272" w="19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9"/>
            <p:cNvSpPr/>
            <p:nvPr/>
          </p:nvSpPr>
          <p:spPr>
            <a:xfrm>
              <a:off x="609120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9"/>
            <p:cNvSpPr/>
            <p:nvPr/>
          </p:nvSpPr>
          <p:spPr>
            <a:xfrm>
              <a:off x="609212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9"/>
            <p:cNvSpPr/>
            <p:nvPr/>
          </p:nvSpPr>
          <p:spPr>
            <a:xfrm>
              <a:off x="6092600" y="2035125"/>
              <a:ext cx="500" cy="53050"/>
            </a:xfrm>
            <a:custGeom>
              <a:rect b="b" l="l" r="r" t="t"/>
              <a:pathLst>
                <a:path extrusionOk="0" h="2122" w="2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9"/>
            <p:cNvSpPr/>
            <p:nvPr/>
          </p:nvSpPr>
          <p:spPr>
            <a:xfrm>
              <a:off x="6093075" y="2035575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9"/>
            <p:cNvSpPr/>
            <p:nvPr/>
          </p:nvSpPr>
          <p:spPr>
            <a:xfrm>
              <a:off x="609352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9"/>
            <p:cNvSpPr/>
            <p:nvPr/>
          </p:nvSpPr>
          <p:spPr>
            <a:xfrm>
              <a:off x="6094000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9"/>
            <p:cNvSpPr/>
            <p:nvPr/>
          </p:nvSpPr>
          <p:spPr>
            <a:xfrm>
              <a:off x="6094450" y="2037450"/>
              <a:ext cx="975" cy="48875"/>
            </a:xfrm>
            <a:custGeom>
              <a:rect b="b" l="l" r="r" t="t"/>
              <a:pathLst>
                <a:path extrusionOk="0" h="1955" w="39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9"/>
            <p:cNvSpPr/>
            <p:nvPr/>
          </p:nvSpPr>
          <p:spPr>
            <a:xfrm>
              <a:off x="6095400" y="2037900"/>
              <a:ext cx="475" cy="47950"/>
            </a:xfrm>
            <a:custGeom>
              <a:rect b="b" l="l" r="r" t="t"/>
              <a:pathLst>
                <a:path extrusionOk="0" h="1918" w="19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9"/>
            <p:cNvSpPr/>
            <p:nvPr/>
          </p:nvSpPr>
          <p:spPr>
            <a:xfrm>
              <a:off x="60958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9"/>
            <p:cNvSpPr/>
            <p:nvPr/>
          </p:nvSpPr>
          <p:spPr>
            <a:xfrm>
              <a:off x="6096325" y="2038825"/>
              <a:ext cx="500" cy="45625"/>
            </a:xfrm>
            <a:custGeom>
              <a:rect b="b" l="l" r="r" t="t"/>
              <a:pathLst>
                <a:path extrusionOk="0" h="1825" w="2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9"/>
            <p:cNvSpPr/>
            <p:nvPr/>
          </p:nvSpPr>
          <p:spPr>
            <a:xfrm>
              <a:off x="6096800" y="2039300"/>
              <a:ext cx="475" cy="44700"/>
            </a:xfrm>
            <a:custGeom>
              <a:rect b="b" l="l" r="r" t="t"/>
              <a:pathLst>
                <a:path extrusionOk="0" h="1788" w="19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9"/>
            <p:cNvSpPr/>
            <p:nvPr/>
          </p:nvSpPr>
          <p:spPr>
            <a:xfrm>
              <a:off x="6097250" y="2040225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9"/>
            <p:cNvSpPr/>
            <p:nvPr/>
          </p:nvSpPr>
          <p:spPr>
            <a:xfrm>
              <a:off x="6097725" y="2040700"/>
              <a:ext cx="950" cy="42350"/>
            </a:xfrm>
            <a:custGeom>
              <a:rect b="b" l="l" r="r" t="t"/>
              <a:pathLst>
                <a:path extrusionOk="0" h="1694" w="38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9"/>
            <p:cNvSpPr/>
            <p:nvPr/>
          </p:nvSpPr>
          <p:spPr>
            <a:xfrm>
              <a:off x="6098650" y="2041150"/>
              <a:ext cx="500" cy="41450"/>
            </a:xfrm>
            <a:custGeom>
              <a:rect b="b" l="l" r="r" t="t"/>
              <a:pathLst>
                <a:path extrusionOk="0" h="1658" w="2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9"/>
            <p:cNvSpPr/>
            <p:nvPr/>
          </p:nvSpPr>
          <p:spPr>
            <a:xfrm>
              <a:off x="6099125" y="2041625"/>
              <a:ext cx="475" cy="40050"/>
            </a:xfrm>
            <a:custGeom>
              <a:rect b="b" l="l" r="r" t="t"/>
              <a:pathLst>
                <a:path extrusionOk="0" h="1602" w="19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9"/>
            <p:cNvSpPr/>
            <p:nvPr/>
          </p:nvSpPr>
          <p:spPr>
            <a:xfrm>
              <a:off x="6099575" y="2042100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9"/>
            <p:cNvSpPr/>
            <p:nvPr/>
          </p:nvSpPr>
          <p:spPr>
            <a:xfrm>
              <a:off x="6100050" y="2042550"/>
              <a:ext cx="475" cy="38175"/>
            </a:xfrm>
            <a:custGeom>
              <a:rect b="b" l="l" r="r" t="t"/>
              <a:pathLst>
                <a:path extrusionOk="0" h="1527" w="19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9"/>
            <p:cNvSpPr/>
            <p:nvPr/>
          </p:nvSpPr>
          <p:spPr>
            <a:xfrm>
              <a:off x="61005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9"/>
            <p:cNvSpPr/>
            <p:nvPr/>
          </p:nvSpPr>
          <p:spPr>
            <a:xfrm>
              <a:off x="61009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9"/>
            <p:cNvSpPr/>
            <p:nvPr/>
          </p:nvSpPr>
          <p:spPr>
            <a:xfrm>
              <a:off x="61019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9"/>
            <p:cNvSpPr/>
            <p:nvPr/>
          </p:nvSpPr>
          <p:spPr>
            <a:xfrm>
              <a:off x="6102375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9"/>
            <p:cNvSpPr/>
            <p:nvPr/>
          </p:nvSpPr>
          <p:spPr>
            <a:xfrm>
              <a:off x="610282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9"/>
            <p:cNvSpPr/>
            <p:nvPr/>
          </p:nvSpPr>
          <p:spPr>
            <a:xfrm>
              <a:off x="6103300" y="2045825"/>
              <a:ext cx="500" cy="31650"/>
            </a:xfrm>
            <a:custGeom>
              <a:rect b="b" l="l" r="r" t="t"/>
              <a:pathLst>
                <a:path extrusionOk="0" h="1266" w="2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9"/>
            <p:cNvSpPr/>
            <p:nvPr/>
          </p:nvSpPr>
          <p:spPr>
            <a:xfrm>
              <a:off x="6103775" y="2046750"/>
              <a:ext cx="475" cy="30250"/>
            </a:xfrm>
            <a:custGeom>
              <a:rect b="b" l="l" r="r" t="t"/>
              <a:pathLst>
                <a:path extrusionOk="0" h="1210" w="19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9"/>
            <p:cNvSpPr/>
            <p:nvPr/>
          </p:nvSpPr>
          <p:spPr>
            <a:xfrm>
              <a:off x="61042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9"/>
            <p:cNvSpPr/>
            <p:nvPr/>
          </p:nvSpPr>
          <p:spPr>
            <a:xfrm>
              <a:off x="6105175" y="2047675"/>
              <a:ext cx="475" cy="28400"/>
            </a:xfrm>
            <a:custGeom>
              <a:rect b="b" l="l" r="r" t="t"/>
              <a:pathLst>
                <a:path extrusionOk="0" h="1136" w="19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6105625" y="2048150"/>
              <a:ext cx="500" cy="27000"/>
            </a:xfrm>
            <a:custGeom>
              <a:rect b="b" l="l" r="r" t="t"/>
              <a:pathLst>
                <a:path extrusionOk="0" h="1080" w="2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6106100" y="2048600"/>
              <a:ext cx="475" cy="26075"/>
            </a:xfrm>
            <a:custGeom>
              <a:rect b="b" l="l" r="r" t="t"/>
              <a:pathLst>
                <a:path extrusionOk="0" h="1043" w="19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61065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6107025" y="2050000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6107500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6108425" y="2050925"/>
              <a:ext cx="475" cy="21900"/>
            </a:xfrm>
            <a:custGeom>
              <a:rect b="b" l="l" r="r" t="t"/>
              <a:pathLst>
                <a:path extrusionOk="0" h="876" w="19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610887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9"/>
            <p:cNvSpPr/>
            <p:nvPr/>
          </p:nvSpPr>
          <p:spPr>
            <a:xfrm>
              <a:off x="6109350" y="2051875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9"/>
            <p:cNvSpPr/>
            <p:nvPr/>
          </p:nvSpPr>
          <p:spPr>
            <a:xfrm>
              <a:off x="6109825" y="2052325"/>
              <a:ext cx="475" cy="18650"/>
            </a:xfrm>
            <a:custGeom>
              <a:rect b="b" l="l" r="r" t="t"/>
              <a:pathLst>
                <a:path extrusionOk="0" h="746" w="19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9"/>
            <p:cNvSpPr/>
            <p:nvPr/>
          </p:nvSpPr>
          <p:spPr>
            <a:xfrm>
              <a:off x="611027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9"/>
            <p:cNvSpPr/>
            <p:nvPr/>
          </p:nvSpPr>
          <p:spPr>
            <a:xfrm>
              <a:off x="611075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9"/>
            <p:cNvSpPr/>
            <p:nvPr/>
          </p:nvSpPr>
          <p:spPr>
            <a:xfrm>
              <a:off x="6111675" y="2054200"/>
              <a:ext cx="500" cy="15375"/>
            </a:xfrm>
            <a:custGeom>
              <a:rect b="b" l="l" r="r" t="t"/>
              <a:pathLst>
                <a:path extrusionOk="0" h="615" w="2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9"/>
            <p:cNvSpPr/>
            <p:nvPr/>
          </p:nvSpPr>
          <p:spPr>
            <a:xfrm>
              <a:off x="6112150" y="2054650"/>
              <a:ext cx="475" cy="13975"/>
            </a:xfrm>
            <a:custGeom>
              <a:rect b="b" l="l" r="r" t="t"/>
              <a:pathLst>
                <a:path extrusionOk="0" h="559" w="19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9"/>
            <p:cNvSpPr/>
            <p:nvPr/>
          </p:nvSpPr>
          <p:spPr>
            <a:xfrm>
              <a:off x="61126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9"/>
            <p:cNvSpPr/>
            <p:nvPr/>
          </p:nvSpPr>
          <p:spPr>
            <a:xfrm>
              <a:off x="6113075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9"/>
            <p:cNvSpPr/>
            <p:nvPr/>
          </p:nvSpPr>
          <p:spPr>
            <a:xfrm>
              <a:off x="6113550" y="2056525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9"/>
            <p:cNvSpPr/>
            <p:nvPr/>
          </p:nvSpPr>
          <p:spPr>
            <a:xfrm>
              <a:off x="611400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9"/>
            <p:cNvSpPr/>
            <p:nvPr/>
          </p:nvSpPr>
          <p:spPr>
            <a:xfrm>
              <a:off x="611492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9"/>
            <p:cNvSpPr/>
            <p:nvPr/>
          </p:nvSpPr>
          <p:spPr>
            <a:xfrm>
              <a:off x="6115400" y="2057900"/>
              <a:ext cx="500" cy="7475"/>
            </a:xfrm>
            <a:custGeom>
              <a:rect b="b" l="l" r="r" t="t"/>
              <a:pathLst>
                <a:path extrusionOk="0" h="299" w="2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9"/>
            <p:cNvSpPr/>
            <p:nvPr/>
          </p:nvSpPr>
          <p:spPr>
            <a:xfrm>
              <a:off x="6115875" y="2058375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9"/>
            <p:cNvSpPr/>
            <p:nvPr/>
          </p:nvSpPr>
          <p:spPr>
            <a:xfrm>
              <a:off x="6116325" y="2058850"/>
              <a:ext cx="500" cy="5600"/>
            </a:xfrm>
            <a:custGeom>
              <a:rect b="b" l="l" r="r" t="t"/>
              <a:pathLst>
                <a:path extrusionOk="0" h="224" w="2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9"/>
            <p:cNvSpPr/>
            <p:nvPr/>
          </p:nvSpPr>
          <p:spPr>
            <a:xfrm>
              <a:off x="6116800" y="2059775"/>
              <a:ext cx="475" cy="4200"/>
            </a:xfrm>
            <a:custGeom>
              <a:rect b="b" l="l" r="r" t="t"/>
              <a:pathLst>
                <a:path extrusionOk="0" h="168" w="19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9"/>
            <p:cNvSpPr/>
            <p:nvPr/>
          </p:nvSpPr>
          <p:spPr>
            <a:xfrm>
              <a:off x="6117250" y="2060225"/>
              <a:ext cx="975" cy="3300"/>
            </a:xfrm>
            <a:custGeom>
              <a:rect b="b" l="l" r="r" t="t"/>
              <a:pathLst>
                <a:path extrusionOk="0" h="132" w="39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9"/>
            <p:cNvSpPr/>
            <p:nvPr/>
          </p:nvSpPr>
          <p:spPr>
            <a:xfrm>
              <a:off x="6118200" y="2060700"/>
              <a:ext cx="475" cy="2350"/>
            </a:xfrm>
            <a:custGeom>
              <a:rect b="b" l="l" r="r" t="t"/>
              <a:pathLst>
                <a:path extrusionOk="0" h="94" w="19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9"/>
            <p:cNvSpPr/>
            <p:nvPr/>
          </p:nvSpPr>
          <p:spPr>
            <a:xfrm>
              <a:off x="61186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9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3" name="Google Shape;2833;p39"/>
          <p:cNvGrpSpPr/>
          <p:nvPr/>
        </p:nvGrpSpPr>
        <p:grpSpPr>
          <a:xfrm flipH="1">
            <a:off x="8104285" y="1416237"/>
            <a:ext cx="2872292" cy="2378232"/>
            <a:chOff x="2210400" y="2558550"/>
            <a:chExt cx="971025" cy="804000"/>
          </a:xfrm>
        </p:grpSpPr>
        <p:sp>
          <p:nvSpPr>
            <p:cNvPr id="2834" name="Google Shape;2834;p39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9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9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9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9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9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9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9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2" name="Google Shape;2842;p39"/>
          <p:cNvSpPr/>
          <p:nvPr/>
        </p:nvSpPr>
        <p:spPr>
          <a:xfrm>
            <a:off x="8275080" y="645579"/>
            <a:ext cx="823936" cy="823879"/>
          </a:xfrm>
          <a:custGeom>
            <a:rect b="b" l="l" r="r" t="t"/>
            <a:pathLst>
              <a:path extrusionOk="0" h="14461" w="14462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3" name="Google Shape;2843;p39"/>
          <p:cNvGrpSpPr/>
          <p:nvPr/>
        </p:nvGrpSpPr>
        <p:grpSpPr>
          <a:xfrm>
            <a:off x="8338699" y="3631379"/>
            <a:ext cx="1162531" cy="1161127"/>
            <a:chOff x="2651171" y="2397773"/>
            <a:chExt cx="2099568" cy="2097033"/>
          </a:xfrm>
        </p:grpSpPr>
        <p:sp>
          <p:nvSpPr>
            <p:cNvPr id="2844" name="Google Shape;2844;p39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9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6" name="Google Shape;2846;p39"/>
          <p:cNvSpPr/>
          <p:nvPr/>
        </p:nvSpPr>
        <p:spPr>
          <a:xfrm flipH="1">
            <a:off x="7466496" y="-478036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3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1">
    <p:spTree>
      <p:nvGrpSpPr>
        <p:cNvPr id="2848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9" name="Google Shape;2849;p40"/>
          <p:cNvGrpSpPr/>
          <p:nvPr/>
        </p:nvGrpSpPr>
        <p:grpSpPr>
          <a:xfrm flipH="1">
            <a:off x="7000981" y="-297378"/>
            <a:ext cx="2216073" cy="1834889"/>
            <a:chOff x="2210400" y="2558550"/>
            <a:chExt cx="971025" cy="804000"/>
          </a:xfrm>
        </p:grpSpPr>
        <p:sp>
          <p:nvSpPr>
            <p:cNvPr id="2850" name="Google Shape;2850;p40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0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0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0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8" name="Google Shape;2858;p40"/>
          <p:cNvGrpSpPr/>
          <p:nvPr/>
        </p:nvGrpSpPr>
        <p:grpSpPr>
          <a:xfrm flipH="1">
            <a:off x="6695833" y="172716"/>
            <a:ext cx="849275" cy="848250"/>
            <a:chOff x="2651171" y="2397773"/>
            <a:chExt cx="2099568" cy="2097033"/>
          </a:xfrm>
        </p:grpSpPr>
        <p:sp>
          <p:nvSpPr>
            <p:cNvPr id="2859" name="Google Shape;2859;p40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0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1" name="Google Shape;2861;p40"/>
          <p:cNvGrpSpPr/>
          <p:nvPr/>
        </p:nvGrpSpPr>
        <p:grpSpPr>
          <a:xfrm>
            <a:off x="-2918240" y="470505"/>
            <a:ext cx="4015313" cy="3884503"/>
            <a:chOff x="5440750" y="1669400"/>
            <a:chExt cx="971525" cy="939875"/>
          </a:xfrm>
        </p:grpSpPr>
        <p:sp>
          <p:nvSpPr>
            <p:cNvPr id="2862" name="Google Shape;2862;p40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0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0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0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0"/>
            <p:cNvSpPr/>
            <p:nvPr/>
          </p:nvSpPr>
          <p:spPr>
            <a:xfrm>
              <a:off x="6204849" y="1860282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6199274" y="1854707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0"/>
            <p:cNvSpPr/>
            <p:nvPr/>
          </p:nvSpPr>
          <p:spPr>
            <a:xfrm>
              <a:off x="6227649" y="1883082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0"/>
            <p:cNvSpPr/>
            <p:nvPr/>
          </p:nvSpPr>
          <p:spPr>
            <a:xfrm>
              <a:off x="60609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0"/>
            <p:cNvSpPr/>
            <p:nvPr/>
          </p:nvSpPr>
          <p:spPr>
            <a:xfrm>
              <a:off x="6061425" y="2060700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0"/>
            <p:cNvSpPr/>
            <p:nvPr/>
          </p:nvSpPr>
          <p:spPr>
            <a:xfrm>
              <a:off x="6061900" y="2060225"/>
              <a:ext cx="950" cy="3300"/>
            </a:xfrm>
            <a:custGeom>
              <a:rect b="b" l="l" r="r" t="t"/>
              <a:pathLst>
                <a:path extrusionOk="0" h="132" w="38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0"/>
            <p:cNvSpPr/>
            <p:nvPr/>
          </p:nvSpPr>
          <p:spPr>
            <a:xfrm>
              <a:off x="6062825" y="2059775"/>
              <a:ext cx="500" cy="4200"/>
            </a:xfrm>
            <a:custGeom>
              <a:rect b="b" l="l" r="r" t="t"/>
              <a:pathLst>
                <a:path extrusionOk="0" h="168" w="2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0"/>
            <p:cNvSpPr/>
            <p:nvPr/>
          </p:nvSpPr>
          <p:spPr>
            <a:xfrm>
              <a:off x="6063300" y="2058850"/>
              <a:ext cx="475" cy="5600"/>
            </a:xfrm>
            <a:custGeom>
              <a:rect b="b" l="l" r="r" t="t"/>
              <a:pathLst>
                <a:path extrusionOk="0" h="224" w="19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0"/>
            <p:cNvSpPr/>
            <p:nvPr/>
          </p:nvSpPr>
          <p:spPr>
            <a:xfrm>
              <a:off x="6063750" y="2058375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0"/>
            <p:cNvSpPr/>
            <p:nvPr/>
          </p:nvSpPr>
          <p:spPr>
            <a:xfrm>
              <a:off x="6064225" y="2057900"/>
              <a:ext cx="475" cy="7475"/>
            </a:xfrm>
            <a:custGeom>
              <a:rect b="b" l="l" r="r" t="t"/>
              <a:pathLst>
                <a:path extrusionOk="0" h="299" w="19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0"/>
            <p:cNvSpPr/>
            <p:nvPr/>
          </p:nvSpPr>
          <p:spPr>
            <a:xfrm>
              <a:off x="606467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0"/>
            <p:cNvSpPr/>
            <p:nvPr/>
          </p:nvSpPr>
          <p:spPr>
            <a:xfrm>
              <a:off x="606515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0"/>
            <p:cNvSpPr/>
            <p:nvPr/>
          </p:nvSpPr>
          <p:spPr>
            <a:xfrm>
              <a:off x="6066075" y="2056525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0"/>
            <p:cNvSpPr/>
            <p:nvPr/>
          </p:nvSpPr>
          <p:spPr>
            <a:xfrm>
              <a:off x="6066550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0"/>
            <p:cNvSpPr/>
            <p:nvPr/>
          </p:nvSpPr>
          <p:spPr>
            <a:xfrm>
              <a:off x="60670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0"/>
            <p:cNvSpPr/>
            <p:nvPr/>
          </p:nvSpPr>
          <p:spPr>
            <a:xfrm>
              <a:off x="6067475" y="2054650"/>
              <a:ext cx="500" cy="13975"/>
            </a:xfrm>
            <a:custGeom>
              <a:rect b="b" l="l" r="r" t="t"/>
              <a:pathLst>
                <a:path extrusionOk="0" h="559" w="2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0"/>
            <p:cNvSpPr/>
            <p:nvPr/>
          </p:nvSpPr>
          <p:spPr>
            <a:xfrm>
              <a:off x="6067950" y="2054200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0"/>
            <p:cNvSpPr/>
            <p:nvPr/>
          </p:nvSpPr>
          <p:spPr>
            <a:xfrm>
              <a:off x="606840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0"/>
            <p:cNvSpPr/>
            <p:nvPr/>
          </p:nvSpPr>
          <p:spPr>
            <a:xfrm>
              <a:off x="606932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0"/>
            <p:cNvSpPr/>
            <p:nvPr/>
          </p:nvSpPr>
          <p:spPr>
            <a:xfrm>
              <a:off x="6069800" y="2052325"/>
              <a:ext cx="500" cy="18650"/>
            </a:xfrm>
            <a:custGeom>
              <a:rect b="b" l="l" r="r" t="t"/>
              <a:pathLst>
                <a:path extrusionOk="0" h="746" w="2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0"/>
            <p:cNvSpPr/>
            <p:nvPr/>
          </p:nvSpPr>
          <p:spPr>
            <a:xfrm>
              <a:off x="6070275" y="2051875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0"/>
            <p:cNvSpPr/>
            <p:nvPr/>
          </p:nvSpPr>
          <p:spPr>
            <a:xfrm>
              <a:off x="607072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0"/>
            <p:cNvSpPr/>
            <p:nvPr/>
          </p:nvSpPr>
          <p:spPr>
            <a:xfrm>
              <a:off x="6071200" y="2050925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0"/>
            <p:cNvSpPr/>
            <p:nvPr/>
          </p:nvSpPr>
          <p:spPr>
            <a:xfrm>
              <a:off x="6071675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0"/>
            <p:cNvSpPr/>
            <p:nvPr/>
          </p:nvSpPr>
          <p:spPr>
            <a:xfrm>
              <a:off x="6072600" y="2050000"/>
              <a:ext cx="475" cy="23750"/>
            </a:xfrm>
            <a:custGeom>
              <a:rect b="b" l="l" r="r" t="t"/>
              <a:pathLst>
                <a:path extrusionOk="0" h="950" w="19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0"/>
            <p:cNvSpPr/>
            <p:nvPr/>
          </p:nvSpPr>
          <p:spPr>
            <a:xfrm>
              <a:off x="60730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0"/>
            <p:cNvSpPr/>
            <p:nvPr/>
          </p:nvSpPr>
          <p:spPr>
            <a:xfrm>
              <a:off x="6073525" y="2048600"/>
              <a:ext cx="500" cy="26075"/>
            </a:xfrm>
            <a:custGeom>
              <a:rect b="b" l="l" r="r" t="t"/>
              <a:pathLst>
                <a:path extrusionOk="0" h="1043" w="2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0"/>
            <p:cNvSpPr/>
            <p:nvPr/>
          </p:nvSpPr>
          <p:spPr>
            <a:xfrm>
              <a:off x="6074000" y="2048150"/>
              <a:ext cx="475" cy="27000"/>
            </a:xfrm>
            <a:custGeom>
              <a:rect b="b" l="l" r="r" t="t"/>
              <a:pathLst>
                <a:path extrusionOk="0" h="1080" w="19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0"/>
            <p:cNvSpPr/>
            <p:nvPr/>
          </p:nvSpPr>
          <p:spPr>
            <a:xfrm>
              <a:off x="6074450" y="2047675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0"/>
            <p:cNvSpPr/>
            <p:nvPr/>
          </p:nvSpPr>
          <p:spPr>
            <a:xfrm>
              <a:off x="60749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0"/>
            <p:cNvSpPr/>
            <p:nvPr/>
          </p:nvSpPr>
          <p:spPr>
            <a:xfrm>
              <a:off x="6075850" y="2046750"/>
              <a:ext cx="500" cy="30250"/>
            </a:xfrm>
            <a:custGeom>
              <a:rect b="b" l="l" r="r" t="t"/>
              <a:pathLst>
                <a:path extrusionOk="0" h="1210" w="2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0"/>
            <p:cNvSpPr/>
            <p:nvPr/>
          </p:nvSpPr>
          <p:spPr>
            <a:xfrm>
              <a:off x="6076325" y="2045825"/>
              <a:ext cx="475" cy="31650"/>
            </a:xfrm>
            <a:custGeom>
              <a:rect b="b" l="l" r="r" t="t"/>
              <a:pathLst>
                <a:path extrusionOk="0" h="1266" w="19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0"/>
            <p:cNvSpPr/>
            <p:nvPr/>
          </p:nvSpPr>
          <p:spPr>
            <a:xfrm>
              <a:off x="607677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0"/>
            <p:cNvSpPr/>
            <p:nvPr/>
          </p:nvSpPr>
          <p:spPr>
            <a:xfrm>
              <a:off x="6077250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0"/>
            <p:cNvSpPr/>
            <p:nvPr/>
          </p:nvSpPr>
          <p:spPr>
            <a:xfrm>
              <a:off x="60777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0"/>
            <p:cNvSpPr/>
            <p:nvPr/>
          </p:nvSpPr>
          <p:spPr>
            <a:xfrm>
              <a:off x="60781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0"/>
            <p:cNvSpPr/>
            <p:nvPr/>
          </p:nvSpPr>
          <p:spPr>
            <a:xfrm>
              <a:off x="60791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0"/>
            <p:cNvSpPr/>
            <p:nvPr/>
          </p:nvSpPr>
          <p:spPr>
            <a:xfrm>
              <a:off x="6079575" y="2042550"/>
              <a:ext cx="500" cy="38175"/>
            </a:xfrm>
            <a:custGeom>
              <a:rect b="b" l="l" r="r" t="t"/>
              <a:pathLst>
                <a:path extrusionOk="0" h="1527" w="2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0"/>
            <p:cNvSpPr/>
            <p:nvPr/>
          </p:nvSpPr>
          <p:spPr>
            <a:xfrm>
              <a:off x="6080050" y="2042100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0"/>
            <p:cNvSpPr/>
            <p:nvPr/>
          </p:nvSpPr>
          <p:spPr>
            <a:xfrm>
              <a:off x="6080500" y="2041625"/>
              <a:ext cx="500" cy="40050"/>
            </a:xfrm>
            <a:custGeom>
              <a:rect b="b" l="l" r="r" t="t"/>
              <a:pathLst>
                <a:path extrusionOk="0" h="1602" w="2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0"/>
            <p:cNvSpPr/>
            <p:nvPr/>
          </p:nvSpPr>
          <p:spPr>
            <a:xfrm>
              <a:off x="6080975" y="2041150"/>
              <a:ext cx="475" cy="41450"/>
            </a:xfrm>
            <a:custGeom>
              <a:rect b="b" l="l" r="r" t="t"/>
              <a:pathLst>
                <a:path extrusionOk="0" h="1658" w="19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0"/>
            <p:cNvSpPr/>
            <p:nvPr/>
          </p:nvSpPr>
          <p:spPr>
            <a:xfrm>
              <a:off x="6081425" y="2040700"/>
              <a:ext cx="975" cy="42350"/>
            </a:xfrm>
            <a:custGeom>
              <a:rect b="b" l="l" r="r" t="t"/>
              <a:pathLst>
                <a:path extrusionOk="0" h="1694" w="39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0"/>
            <p:cNvSpPr/>
            <p:nvPr/>
          </p:nvSpPr>
          <p:spPr>
            <a:xfrm>
              <a:off x="6082375" y="2040225"/>
              <a:ext cx="475" cy="43300"/>
            </a:xfrm>
            <a:custGeom>
              <a:rect b="b" l="l" r="r" t="t"/>
              <a:pathLst>
                <a:path extrusionOk="0" h="1732" w="19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0"/>
            <p:cNvSpPr/>
            <p:nvPr/>
          </p:nvSpPr>
          <p:spPr>
            <a:xfrm>
              <a:off x="6082825" y="2039300"/>
              <a:ext cx="500" cy="44700"/>
            </a:xfrm>
            <a:custGeom>
              <a:rect b="b" l="l" r="r" t="t"/>
              <a:pathLst>
                <a:path extrusionOk="0" h="1788" w="2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0"/>
            <p:cNvSpPr/>
            <p:nvPr/>
          </p:nvSpPr>
          <p:spPr>
            <a:xfrm>
              <a:off x="6083300" y="2038825"/>
              <a:ext cx="475" cy="45625"/>
            </a:xfrm>
            <a:custGeom>
              <a:rect b="b" l="l" r="r" t="t"/>
              <a:pathLst>
                <a:path extrusionOk="0" h="1825" w="19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0"/>
            <p:cNvSpPr/>
            <p:nvPr/>
          </p:nvSpPr>
          <p:spPr>
            <a:xfrm>
              <a:off x="60837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0"/>
            <p:cNvSpPr/>
            <p:nvPr/>
          </p:nvSpPr>
          <p:spPr>
            <a:xfrm>
              <a:off x="6084225" y="2037900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0"/>
            <p:cNvSpPr/>
            <p:nvPr/>
          </p:nvSpPr>
          <p:spPr>
            <a:xfrm>
              <a:off x="6084700" y="2037450"/>
              <a:ext cx="950" cy="48875"/>
            </a:xfrm>
            <a:custGeom>
              <a:rect b="b" l="l" r="r" t="t"/>
              <a:pathLst>
                <a:path extrusionOk="0" h="1955" w="38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0"/>
            <p:cNvSpPr/>
            <p:nvPr/>
          </p:nvSpPr>
          <p:spPr>
            <a:xfrm>
              <a:off x="6085625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0"/>
            <p:cNvSpPr/>
            <p:nvPr/>
          </p:nvSpPr>
          <p:spPr>
            <a:xfrm>
              <a:off x="608607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0"/>
            <p:cNvSpPr/>
            <p:nvPr/>
          </p:nvSpPr>
          <p:spPr>
            <a:xfrm>
              <a:off x="6086550" y="2035575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0"/>
            <p:cNvSpPr/>
            <p:nvPr/>
          </p:nvSpPr>
          <p:spPr>
            <a:xfrm>
              <a:off x="6087025" y="2035125"/>
              <a:ext cx="475" cy="53050"/>
            </a:xfrm>
            <a:custGeom>
              <a:rect b="b" l="l" r="r" t="t"/>
              <a:pathLst>
                <a:path extrusionOk="0" h="2122" w="19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0"/>
            <p:cNvSpPr/>
            <p:nvPr/>
          </p:nvSpPr>
          <p:spPr>
            <a:xfrm>
              <a:off x="608747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0"/>
            <p:cNvSpPr/>
            <p:nvPr/>
          </p:nvSpPr>
          <p:spPr>
            <a:xfrm>
              <a:off x="608795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0"/>
            <p:cNvSpPr/>
            <p:nvPr/>
          </p:nvSpPr>
          <p:spPr>
            <a:xfrm>
              <a:off x="6088875" y="2033725"/>
              <a:ext cx="500" cy="56325"/>
            </a:xfrm>
            <a:custGeom>
              <a:rect b="b" l="l" r="r" t="t"/>
              <a:pathLst>
                <a:path extrusionOk="0" h="2253" w="2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0"/>
            <p:cNvSpPr/>
            <p:nvPr/>
          </p:nvSpPr>
          <p:spPr>
            <a:xfrm>
              <a:off x="6089350" y="2032775"/>
              <a:ext cx="475" cy="57725"/>
            </a:xfrm>
            <a:custGeom>
              <a:rect b="b" l="l" r="r" t="t"/>
              <a:pathLst>
                <a:path extrusionOk="0" h="2309" w="19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0"/>
            <p:cNvSpPr/>
            <p:nvPr/>
          </p:nvSpPr>
          <p:spPr>
            <a:xfrm>
              <a:off x="6089800" y="2032775"/>
              <a:ext cx="500" cy="58200"/>
            </a:xfrm>
            <a:custGeom>
              <a:rect b="b" l="l" r="r" t="t"/>
              <a:pathLst>
                <a:path extrusionOk="0" h="2328" w="2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0"/>
            <p:cNvSpPr/>
            <p:nvPr/>
          </p:nvSpPr>
          <p:spPr>
            <a:xfrm>
              <a:off x="6090275" y="2032775"/>
              <a:ext cx="500" cy="57725"/>
            </a:xfrm>
            <a:custGeom>
              <a:rect b="b" l="l" r="r" t="t"/>
              <a:pathLst>
                <a:path extrusionOk="0" h="2309" w="2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0"/>
            <p:cNvSpPr/>
            <p:nvPr/>
          </p:nvSpPr>
          <p:spPr>
            <a:xfrm>
              <a:off x="6090750" y="2033250"/>
              <a:ext cx="475" cy="56800"/>
            </a:xfrm>
            <a:custGeom>
              <a:rect b="b" l="l" r="r" t="t"/>
              <a:pathLst>
                <a:path extrusionOk="0" h="2272" w="19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0"/>
            <p:cNvSpPr/>
            <p:nvPr/>
          </p:nvSpPr>
          <p:spPr>
            <a:xfrm>
              <a:off x="609120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0"/>
            <p:cNvSpPr/>
            <p:nvPr/>
          </p:nvSpPr>
          <p:spPr>
            <a:xfrm>
              <a:off x="609212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0"/>
            <p:cNvSpPr/>
            <p:nvPr/>
          </p:nvSpPr>
          <p:spPr>
            <a:xfrm>
              <a:off x="6092600" y="2035125"/>
              <a:ext cx="500" cy="53050"/>
            </a:xfrm>
            <a:custGeom>
              <a:rect b="b" l="l" r="r" t="t"/>
              <a:pathLst>
                <a:path extrusionOk="0" h="2122" w="2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0"/>
            <p:cNvSpPr/>
            <p:nvPr/>
          </p:nvSpPr>
          <p:spPr>
            <a:xfrm>
              <a:off x="6093075" y="2035575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0"/>
            <p:cNvSpPr/>
            <p:nvPr/>
          </p:nvSpPr>
          <p:spPr>
            <a:xfrm>
              <a:off x="609352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0"/>
            <p:cNvSpPr/>
            <p:nvPr/>
          </p:nvSpPr>
          <p:spPr>
            <a:xfrm>
              <a:off x="6094000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0"/>
            <p:cNvSpPr/>
            <p:nvPr/>
          </p:nvSpPr>
          <p:spPr>
            <a:xfrm>
              <a:off x="6094450" y="2037450"/>
              <a:ext cx="975" cy="48875"/>
            </a:xfrm>
            <a:custGeom>
              <a:rect b="b" l="l" r="r" t="t"/>
              <a:pathLst>
                <a:path extrusionOk="0" h="1955" w="39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0"/>
            <p:cNvSpPr/>
            <p:nvPr/>
          </p:nvSpPr>
          <p:spPr>
            <a:xfrm>
              <a:off x="6095400" y="2037900"/>
              <a:ext cx="475" cy="47950"/>
            </a:xfrm>
            <a:custGeom>
              <a:rect b="b" l="l" r="r" t="t"/>
              <a:pathLst>
                <a:path extrusionOk="0" h="1918" w="19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0"/>
            <p:cNvSpPr/>
            <p:nvPr/>
          </p:nvSpPr>
          <p:spPr>
            <a:xfrm>
              <a:off x="60958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0"/>
            <p:cNvSpPr/>
            <p:nvPr/>
          </p:nvSpPr>
          <p:spPr>
            <a:xfrm>
              <a:off x="6096325" y="2038825"/>
              <a:ext cx="500" cy="45625"/>
            </a:xfrm>
            <a:custGeom>
              <a:rect b="b" l="l" r="r" t="t"/>
              <a:pathLst>
                <a:path extrusionOk="0" h="1825" w="2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0"/>
            <p:cNvSpPr/>
            <p:nvPr/>
          </p:nvSpPr>
          <p:spPr>
            <a:xfrm>
              <a:off x="6096800" y="2039300"/>
              <a:ext cx="475" cy="44700"/>
            </a:xfrm>
            <a:custGeom>
              <a:rect b="b" l="l" r="r" t="t"/>
              <a:pathLst>
                <a:path extrusionOk="0" h="1788" w="19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0"/>
            <p:cNvSpPr/>
            <p:nvPr/>
          </p:nvSpPr>
          <p:spPr>
            <a:xfrm>
              <a:off x="6097250" y="2040225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0"/>
            <p:cNvSpPr/>
            <p:nvPr/>
          </p:nvSpPr>
          <p:spPr>
            <a:xfrm>
              <a:off x="6097725" y="2040700"/>
              <a:ext cx="950" cy="42350"/>
            </a:xfrm>
            <a:custGeom>
              <a:rect b="b" l="l" r="r" t="t"/>
              <a:pathLst>
                <a:path extrusionOk="0" h="1694" w="38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0"/>
            <p:cNvSpPr/>
            <p:nvPr/>
          </p:nvSpPr>
          <p:spPr>
            <a:xfrm>
              <a:off x="6098650" y="2041150"/>
              <a:ext cx="500" cy="41450"/>
            </a:xfrm>
            <a:custGeom>
              <a:rect b="b" l="l" r="r" t="t"/>
              <a:pathLst>
                <a:path extrusionOk="0" h="1658" w="2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0"/>
            <p:cNvSpPr/>
            <p:nvPr/>
          </p:nvSpPr>
          <p:spPr>
            <a:xfrm>
              <a:off x="6099125" y="2041625"/>
              <a:ext cx="475" cy="40050"/>
            </a:xfrm>
            <a:custGeom>
              <a:rect b="b" l="l" r="r" t="t"/>
              <a:pathLst>
                <a:path extrusionOk="0" h="1602" w="19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0"/>
            <p:cNvSpPr/>
            <p:nvPr/>
          </p:nvSpPr>
          <p:spPr>
            <a:xfrm>
              <a:off x="6099575" y="2042100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0"/>
            <p:cNvSpPr/>
            <p:nvPr/>
          </p:nvSpPr>
          <p:spPr>
            <a:xfrm>
              <a:off x="6100050" y="2042550"/>
              <a:ext cx="475" cy="38175"/>
            </a:xfrm>
            <a:custGeom>
              <a:rect b="b" l="l" r="r" t="t"/>
              <a:pathLst>
                <a:path extrusionOk="0" h="1527" w="19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0"/>
            <p:cNvSpPr/>
            <p:nvPr/>
          </p:nvSpPr>
          <p:spPr>
            <a:xfrm>
              <a:off x="61005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0"/>
            <p:cNvSpPr/>
            <p:nvPr/>
          </p:nvSpPr>
          <p:spPr>
            <a:xfrm>
              <a:off x="61009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0"/>
            <p:cNvSpPr/>
            <p:nvPr/>
          </p:nvSpPr>
          <p:spPr>
            <a:xfrm>
              <a:off x="61019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0"/>
            <p:cNvSpPr/>
            <p:nvPr/>
          </p:nvSpPr>
          <p:spPr>
            <a:xfrm>
              <a:off x="6102375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0"/>
            <p:cNvSpPr/>
            <p:nvPr/>
          </p:nvSpPr>
          <p:spPr>
            <a:xfrm>
              <a:off x="610282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0"/>
            <p:cNvSpPr/>
            <p:nvPr/>
          </p:nvSpPr>
          <p:spPr>
            <a:xfrm>
              <a:off x="6103300" y="2045825"/>
              <a:ext cx="500" cy="31650"/>
            </a:xfrm>
            <a:custGeom>
              <a:rect b="b" l="l" r="r" t="t"/>
              <a:pathLst>
                <a:path extrusionOk="0" h="1266" w="2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0"/>
            <p:cNvSpPr/>
            <p:nvPr/>
          </p:nvSpPr>
          <p:spPr>
            <a:xfrm>
              <a:off x="6103775" y="2046750"/>
              <a:ext cx="475" cy="30250"/>
            </a:xfrm>
            <a:custGeom>
              <a:rect b="b" l="l" r="r" t="t"/>
              <a:pathLst>
                <a:path extrusionOk="0" h="1210" w="19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0"/>
            <p:cNvSpPr/>
            <p:nvPr/>
          </p:nvSpPr>
          <p:spPr>
            <a:xfrm>
              <a:off x="61042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0"/>
            <p:cNvSpPr/>
            <p:nvPr/>
          </p:nvSpPr>
          <p:spPr>
            <a:xfrm>
              <a:off x="6105175" y="2047675"/>
              <a:ext cx="475" cy="28400"/>
            </a:xfrm>
            <a:custGeom>
              <a:rect b="b" l="l" r="r" t="t"/>
              <a:pathLst>
                <a:path extrusionOk="0" h="1136" w="19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0"/>
            <p:cNvSpPr/>
            <p:nvPr/>
          </p:nvSpPr>
          <p:spPr>
            <a:xfrm>
              <a:off x="6105625" y="2048150"/>
              <a:ext cx="500" cy="27000"/>
            </a:xfrm>
            <a:custGeom>
              <a:rect b="b" l="l" r="r" t="t"/>
              <a:pathLst>
                <a:path extrusionOk="0" h="1080" w="2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0"/>
            <p:cNvSpPr/>
            <p:nvPr/>
          </p:nvSpPr>
          <p:spPr>
            <a:xfrm>
              <a:off x="6106100" y="2048600"/>
              <a:ext cx="475" cy="26075"/>
            </a:xfrm>
            <a:custGeom>
              <a:rect b="b" l="l" r="r" t="t"/>
              <a:pathLst>
                <a:path extrusionOk="0" h="1043" w="19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0"/>
            <p:cNvSpPr/>
            <p:nvPr/>
          </p:nvSpPr>
          <p:spPr>
            <a:xfrm>
              <a:off x="61065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0"/>
            <p:cNvSpPr/>
            <p:nvPr/>
          </p:nvSpPr>
          <p:spPr>
            <a:xfrm>
              <a:off x="6107025" y="2050000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0"/>
            <p:cNvSpPr/>
            <p:nvPr/>
          </p:nvSpPr>
          <p:spPr>
            <a:xfrm>
              <a:off x="6107500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0"/>
            <p:cNvSpPr/>
            <p:nvPr/>
          </p:nvSpPr>
          <p:spPr>
            <a:xfrm>
              <a:off x="6108425" y="2050925"/>
              <a:ext cx="475" cy="21900"/>
            </a:xfrm>
            <a:custGeom>
              <a:rect b="b" l="l" r="r" t="t"/>
              <a:pathLst>
                <a:path extrusionOk="0" h="876" w="19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0"/>
            <p:cNvSpPr/>
            <p:nvPr/>
          </p:nvSpPr>
          <p:spPr>
            <a:xfrm>
              <a:off x="610887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0"/>
            <p:cNvSpPr/>
            <p:nvPr/>
          </p:nvSpPr>
          <p:spPr>
            <a:xfrm>
              <a:off x="6109350" y="2051875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0"/>
            <p:cNvSpPr/>
            <p:nvPr/>
          </p:nvSpPr>
          <p:spPr>
            <a:xfrm>
              <a:off x="6109825" y="2052325"/>
              <a:ext cx="475" cy="18650"/>
            </a:xfrm>
            <a:custGeom>
              <a:rect b="b" l="l" r="r" t="t"/>
              <a:pathLst>
                <a:path extrusionOk="0" h="746" w="19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0"/>
            <p:cNvSpPr/>
            <p:nvPr/>
          </p:nvSpPr>
          <p:spPr>
            <a:xfrm>
              <a:off x="611027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0"/>
            <p:cNvSpPr/>
            <p:nvPr/>
          </p:nvSpPr>
          <p:spPr>
            <a:xfrm>
              <a:off x="611075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0"/>
            <p:cNvSpPr/>
            <p:nvPr/>
          </p:nvSpPr>
          <p:spPr>
            <a:xfrm>
              <a:off x="6111675" y="2054200"/>
              <a:ext cx="500" cy="15375"/>
            </a:xfrm>
            <a:custGeom>
              <a:rect b="b" l="l" r="r" t="t"/>
              <a:pathLst>
                <a:path extrusionOk="0" h="615" w="2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0"/>
            <p:cNvSpPr/>
            <p:nvPr/>
          </p:nvSpPr>
          <p:spPr>
            <a:xfrm>
              <a:off x="6112150" y="2054650"/>
              <a:ext cx="475" cy="13975"/>
            </a:xfrm>
            <a:custGeom>
              <a:rect b="b" l="l" r="r" t="t"/>
              <a:pathLst>
                <a:path extrusionOk="0" h="559" w="19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0"/>
            <p:cNvSpPr/>
            <p:nvPr/>
          </p:nvSpPr>
          <p:spPr>
            <a:xfrm>
              <a:off x="61126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0"/>
            <p:cNvSpPr/>
            <p:nvPr/>
          </p:nvSpPr>
          <p:spPr>
            <a:xfrm>
              <a:off x="6113075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0"/>
            <p:cNvSpPr/>
            <p:nvPr/>
          </p:nvSpPr>
          <p:spPr>
            <a:xfrm>
              <a:off x="6113550" y="2056525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0"/>
            <p:cNvSpPr/>
            <p:nvPr/>
          </p:nvSpPr>
          <p:spPr>
            <a:xfrm>
              <a:off x="611400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0"/>
            <p:cNvSpPr/>
            <p:nvPr/>
          </p:nvSpPr>
          <p:spPr>
            <a:xfrm>
              <a:off x="611492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0"/>
            <p:cNvSpPr/>
            <p:nvPr/>
          </p:nvSpPr>
          <p:spPr>
            <a:xfrm>
              <a:off x="6115400" y="2057900"/>
              <a:ext cx="500" cy="7475"/>
            </a:xfrm>
            <a:custGeom>
              <a:rect b="b" l="l" r="r" t="t"/>
              <a:pathLst>
                <a:path extrusionOk="0" h="299" w="2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0"/>
            <p:cNvSpPr/>
            <p:nvPr/>
          </p:nvSpPr>
          <p:spPr>
            <a:xfrm>
              <a:off x="6115875" y="2058375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0"/>
            <p:cNvSpPr/>
            <p:nvPr/>
          </p:nvSpPr>
          <p:spPr>
            <a:xfrm>
              <a:off x="6116325" y="2058850"/>
              <a:ext cx="500" cy="5600"/>
            </a:xfrm>
            <a:custGeom>
              <a:rect b="b" l="l" r="r" t="t"/>
              <a:pathLst>
                <a:path extrusionOk="0" h="224" w="2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0"/>
            <p:cNvSpPr/>
            <p:nvPr/>
          </p:nvSpPr>
          <p:spPr>
            <a:xfrm>
              <a:off x="6116800" y="2059775"/>
              <a:ext cx="475" cy="4200"/>
            </a:xfrm>
            <a:custGeom>
              <a:rect b="b" l="l" r="r" t="t"/>
              <a:pathLst>
                <a:path extrusionOk="0" h="168" w="19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0"/>
            <p:cNvSpPr/>
            <p:nvPr/>
          </p:nvSpPr>
          <p:spPr>
            <a:xfrm>
              <a:off x="6117250" y="2060225"/>
              <a:ext cx="975" cy="3300"/>
            </a:xfrm>
            <a:custGeom>
              <a:rect b="b" l="l" r="r" t="t"/>
              <a:pathLst>
                <a:path extrusionOk="0" h="132" w="39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0"/>
            <p:cNvSpPr/>
            <p:nvPr/>
          </p:nvSpPr>
          <p:spPr>
            <a:xfrm>
              <a:off x="6118200" y="2060700"/>
              <a:ext cx="475" cy="2350"/>
            </a:xfrm>
            <a:custGeom>
              <a:rect b="b" l="l" r="r" t="t"/>
              <a:pathLst>
                <a:path extrusionOk="0" h="94" w="19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0"/>
            <p:cNvSpPr/>
            <p:nvPr/>
          </p:nvSpPr>
          <p:spPr>
            <a:xfrm>
              <a:off x="61186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0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1" name="Google Shape;2981;p4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982" name="Google Shape;2982;p40"/>
          <p:cNvGrpSpPr/>
          <p:nvPr/>
        </p:nvGrpSpPr>
        <p:grpSpPr>
          <a:xfrm>
            <a:off x="7935455" y="446005"/>
            <a:ext cx="347099" cy="348120"/>
            <a:chOff x="6204849" y="1860282"/>
            <a:chExt cx="150775" cy="151225"/>
          </a:xfrm>
        </p:grpSpPr>
        <p:sp>
          <p:nvSpPr>
            <p:cNvPr id="2983" name="Google Shape;2983;p40"/>
            <p:cNvSpPr/>
            <p:nvPr/>
          </p:nvSpPr>
          <p:spPr>
            <a:xfrm>
              <a:off x="6204849" y="1860282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0"/>
            <p:cNvSpPr/>
            <p:nvPr/>
          </p:nvSpPr>
          <p:spPr>
            <a:xfrm>
              <a:off x="6227649" y="1883082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98" name="Google Shape;398;p5"/>
          <p:cNvSpPr txBox="1"/>
          <p:nvPr>
            <p:ph idx="1" type="body"/>
          </p:nvPr>
        </p:nvSpPr>
        <p:spPr>
          <a:xfrm>
            <a:off x="923713" y="2667397"/>
            <a:ext cx="34002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9" name="Google Shape;399;p5"/>
          <p:cNvSpPr txBox="1"/>
          <p:nvPr>
            <p:ph idx="2" type="body"/>
          </p:nvPr>
        </p:nvSpPr>
        <p:spPr>
          <a:xfrm>
            <a:off x="4820088" y="2667375"/>
            <a:ext cx="34002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0" name="Google Shape;400;p5"/>
          <p:cNvSpPr txBox="1"/>
          <p:nvPr>
            <p:ph idx="3" type="title"/>
          </p:nvPr>
        </p:nvSpPr>
        <p:spPr>
          <a:xfrm>
            <a:off x="923713" y="2204350"/>
            <a:ext cx="34002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1" name="Google Shape;401;p5"/>
          <p:cNvSpPr txBox="1"/>
          <p:nvPr>
            <p:ph idx="4" type="title"/>
          </p:nvPr>
        </p:nvSpPr>
        <p:spPr>
          <a:xfrm>
            <a:off x="4820088" y="2204350"/>
            <a:ext cx="34002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402" name="Google Shape;402;p5"/>
          <p:cNvGrpSpPr/>
          <p:nvPr/>
        </p:nvGrpSpPr>
        <p:grpSpPr>
          <a:xfrm flipH="1">
            <a:off x="-2620215" y="434080"/>
            <a:ext cx="4015313" cy="3884503"/>
            <a:chOff x="5440750" y="1669400"/>
            <a:chExt cx="971525" cy="939875"/>
          </a:xfrm>
        </p:grpSpPr>
        <p:sp>
          <p:nvSpPr>
            <p:cNvPr id="403" name="Google Shape;403;p5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6204849" y="1860282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6199274" y="1854707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6227649" y="1883082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60609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6061425" y="2060700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6061900" y="2060225"/>
              <a:ext cx="950" cy="3300"/>
            </a:xfrm>
            <a:custGeom>
              <a:rect b="b" l="l" r="r" t="t"/>
              <a:pathLst>
                <a:path extrusionOk="0" h="132" w="38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6062825" y="2059775"/>
              <a:ext cx="500" cy="4200"/>
            </a:xfrm>
            <a:custGeom>
              <a:rect b="b" l="l" r="r" t="t"/>
              <a:pathLst>
                <a:path extrusionOk="0" h="168" w="2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6063300" y="2058850"/>
              <a:ext cx="475" cy="5600"/>
            </a:xfrm>
            <a:custGeom>
              <a:rect b="b" l="l" r="r" t="t"/>
              <a:pathLst>
                <a:path extrusionOk="0" h="224" w="19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6063750" y="2058375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6064225" y="2057900"/>
              <a:ext cx="475" cy="7475"/>
            </a:xfrm>
            <a:custGeom>
              <a:rect b="b" l="l" r="r" t="t"/>
              <a:pathLst>
                <a:path extrusionOk="0" h="299" w="19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606467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606515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6066075" y="2056525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6066550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60670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6067475" y="2054650"/>
              <a:ext cx="500" cy="13975"/>
            </a:xfrm>
            <a:custGeom>
              <a:rect b="b" l="l" r="r" t="t"/>
              <a:pathLst>
                <a:path extrusionOk="0" h="559" w="2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6067950" y="2054200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606840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606932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6069800" y="2052325"/>
              <a:ext cx="500" cy="18650"/>
            </a:xfrm>
            <a:custGeom>
              <a:rect b="b" l="l" r="r" t="t"/>
              <a:pathLst>
                <a:path extrusionOk="0" h="746" w="2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6070275" y="2051875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607072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071200" y="2050925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071675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072600" y="2050000"/>
              <a:ext cx="475" cy="23750"/>
            </a:xfrm>
            <a:custGeom>
              <a:rect b="b" l="l" r="r" t="t"/>
              <a:pathLst>
                <a:path extrusionOk="0" h="950" w="19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60730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073525" y="2048600"/>
              <a:ext cx="500" cy="26075"/>
            </a:xfrm>
            <a:custGeom>
              <a:rect b="b" l="l" r="r" t="t"/>
              <a:pathLst>
                <a:path extrusionOk="0" h="1043" w="2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074000" y="2048150"/>
              <a:ext cx="475" cy="27000"/>
            </a:xfrm>
            <a:custGeom>
              <a:rect b="b" l="l" r="r" t="t"/>
              <a:pathLst>
                <a:path extrusionOk="0" h="1080" w="19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6074450" y="2047675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60749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6075850" y="2046750"/>
              <a:ext cx="500" cy="30250"/>
            </a:xfrm>
            <a:custGeom>
              <a:rect b="b" l="l" r="r" t="t"/>
              <a:pathLst>
                <a:path extrusionOk="0" h="1210" w="2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076325" y="2045825"/>
              <a:ext cx="475" cy="31650"/>
            </a:xfrm>
            <a:custGeom>
              <a:rect b="b" l="l" r="r" t="t"/>
              <a:pathLst>
                <a:path extrusionOk="0" h="1266" w="19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607677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077250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0777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60781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60791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6079575" y="2042550"/>
              <a:ext cx="500" cy="38175"/>
            </a:xfrm>
            <a:custGeom>
              <a:rect b="b" l="l" r="r" t="t"/>
              <a:pathLst>
                <a:path extrusionOk="0" h="1527" w="2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6080050" y="2042100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6080500" y="2041625"/>
              <a:ext cx="500" cy="40050"/>
            </a:xfrm>
            <a:custGeom>
              <a:rect b="b" l="l" r="r" t="t"/>
              <a:pathLst>
                <a:path extrusionOk="0" h="1602" w="2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6080975" y="2041150"/>
              <a:ext cx="475" cy="41450"/>
            </a:xfrm>
            <a:custGeom>
              <a:rect b="b" l="l" r="r" t="t"/>
              <a:pathLst>
                <a:path extrusionOk="0" h="1658" w="19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6081425" y="2040700"/>
              <a:ext cx="975" cy="42350"/>
            </a:xfrm>
            <a:custGeom>
              <a:rect b="b" l="l" r="r" t="t"/>
              <a:pathLst>
                <a:path extrusionOk="0" h="1694" w="39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6082375" y="2040225"/>
              <a:ext cx="475" cy="43300"/>
            </a:xfrm>
            <a:custGeom>
              <a:rect b="b" l="l" r="r" t="t"/>
              <a:pathLst>
                <a:path extrusionOk="0" h="1732" w="19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082825" y="2039300"/>
              <a:ext cx="500" cy="44700"/>
            </a:xfrm>
            <a:custGeom>
              <a:rect b="b" l="l" r="r" t="t"/>
              <a:pathLst>
                <a:path extrusionOk="0" h="1788" w="2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6083300" y="2038825"/>
              <a:ext cx="475" cy="45625"/>
            </a:xfrm>
            <a:custGeom>
              <a:rect b="b" l="l" r="r" t="t"/>
              <a:pathLst>
                <a:path extrusionOk="0" h="1825" w="19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60837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6084225" y="2037900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6084700" y="2037450"/>
              <a:ext cx="950" cy="48875"/>
            </a:xfrm>
            <a:custGeom>
              <a:rect b="b" l="l" r="r" t="t"/>
              <a:pathLst>
                <a:path extrusionOk="0" h="1955" w="38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6085625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08607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6086550" y="2035575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6087025" y="2035125"/>
              <a:ext cx="475" cy="53050"/>
            </a:xfrm>
            <a:custGeom>
              <a:rect b="b" l="l" r="r" t="t"/>
              <a:pathLst>
                <a:path extrusionOk="0" h="2122" w="19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608747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608795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6088875" y="2033725"/>
              <a:ext cx="500" cy="56325"/>
            </a:xfrm>
            <a:custGeom>
              <a:rect b="b" l="l" r="r" t="t"/>
              <a:pathLst>
                <a:path extrusionOk="0" h="2253" w="2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6089350" y="2032775"/>
              <a:ext cx="475" cy="57725"/>
            </a:xfrm>
            <a:custGeom>
              <a:rect b="b" l="l" r="r" t="t"/>
              <a:pathLst>
                <a:path extrusionOk="0" h="2309" w="19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6089800" y="2032775"/>
              <a:ext cx="500" cy="58200"/>
            </a:xfrm>
            <a:custGeom>
              <a:rect b="b" l="l" r="r" t="t"/>
              <a:pathLst>
                <a:path extrusionOk="0" h="2328" w="2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6090275" y="2032775"/>
              <a:ext cx="500" cy="57725"/>
            </a:xfrm>
            <a:custGeom>
              <a:rect b="b" l="l" r="r" t="t"/>
              <a:pathLst>
                <a:path extrusionOk="0" h="2309" w="2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6090750" y="2033250"/>
              <a:ext cx="475" cy="56800"/>
            </a:xfrm>
            <a:custGeom>
              <a:rect b="b" l="l" r="r" t="t"/>
              <a:pathLst>
                <a:path extrusionOk="0" h="2272" w="19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609120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609212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6092600" y="2035125"/>
              <a:ext cx="500" cy="53050"/>
            </a:xfrm>
            <a:custGeom>
              <a:rect b="b" l="l" r="r" t="t"/>
              <a:pathLst>
                <a:path extrusionOk="0" h="2122" w="2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6093075" y="2035575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609352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6094000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6094450" y="2037450"/>
              <a:ext cx="975" cy="48875"/>
            </a:xfrm>
            <a:custGeom>
              <a:rect b="b" l="l" r="r" t="t"/>
              <a:pathLst>
                <a:path extrusionOk="0" h="1955" w="39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6095400" y="2037900"/>
              <a:ext cx="475" cy="47950"/>
            </a:xfrm>
            <a:custGeom>
              <a:rect b="b" l="l" r="r" t="t"/>
              <a:pathLst>
                <a:path extrusionOk="0" h="1918" w="19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60958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6096325" y="2038825"/>
              <a:ext cx="500" cy="45625"/>
            </a:xfrm>
            <a:custGeom>
              <a:rect b="b" l="l" r="r" t="t"/>
              <a:pathLst>
                <a:path extrusionOk="0" h="1825" w="2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6096800" y="2039300"/>
              <a:ext cx="475" cy="44700"/>
            </a:xfrm>
            <a:custGeom>
              <a:rect b="b" l="l" r="r" t="t"/>
              <a:pathLst>
                <a:path extrusionOk="0" h="1788" w="19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6097250" y="2040225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6097725" y="2040700"/>
              <a:ext cx="950" cy="42350"/>
            </a:xfrm>
            <a:custGeom>
              <a:rect b="b" l="l" r="r" t="t"/>
              <a:pathLst>
                <a:path extrusionOk="0" h="1694" w="38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6098650" y="2041150"/>
              <a:ext cx="500" cy="41450"/>
            </a:xfrm>
            <a:custGeom>
              <a:rect b="b" l="l" r="r" t="t"/>
              <a:pathLst>
                <a:path extrusionOk="0" h="1658" w="2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6099125" y="2041625"/>
              <a:ext cx="475" cy="40050"/>
            </a:xfrm>
            <a:custGeom>
              <a:rect b="b" l="l" r="r" t="t"/>
              <a:pathLst>
                <a:path extrusionOk="0" h="1602" w="19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6099575" y="2042100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6100050" y="2042550"/>
              <a:ext cx="475" cy="38175"/>
            </a:xfrm>
            <a:custGeom>
              <a:rect b="b" l="l" r="r" t="t"/>
              <a:pathLst>
                <a:path extrusionOk="0" h="1527" w="19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61005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61009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61019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6102375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610282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6103300" y="2045825"/>
              <a:ext cx="500" cy="31650"/>
            </a:xfrm>
            <a:custGeom>
              <a:rect b="b" l="l" r="r" t="t"/>
              <a:pathLst>
                <a:path extrusionOk="0" h="1266" w="2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6103775" y="2046750"/>
              <a:ext cx="475" cy="30250"/>
            </a:xfrm>
            <a:custGeom>
              <a:rect b="b" l="l" r="r" t="t"/>
              <a:pathLst>
                <a:path extrusionOk="0" h="1210" w="19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61042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6105175" y="2047675"/>
              <a:ext cx="475" cy="28400"/>
            </a:xfrm>
            <a:custGeom>
              <a:rect b="b" l="l" r="r" t="t"/>
              <a:pathLst>
                <a:path extrusionOk="0" h="1136" w="19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6105625" y="2048150"/>
              <a:ext cx="500" cy="27000"/>
            </a:xfrm>
            <a:custGeom>
              <a:rect b="b" l="l" r="r" t="t"/>
              <a:pathLst>
                <a:path extrusionOk="0" h="1080" w="2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6106100" y="2048600"/>
              <a:ext cx="475" cy="26075"/>
            </a:xfrm>
            <a:custGeom>
              <a:rect b="b" l="l" r="r" t="t"/>
              <a:pathLst>
                <a:path extrusionOk="0" h="1043" w="19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61065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6107025" y="2050000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6107500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6108425" y="2050925"/>
              <a:ext cx="475" cy="21900"/>
            </a:xfrm>
            <a:custGeom>
              <a:rect b="b" l="l" r="r" t="t"/>
              <a:pathLst>
                <a:path extrusionOk="0" h="876" w="19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10887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6109350" y="2051875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6109825" y="2052325"/>
              <a:ext cx="475" cy="18650"/>
            </a:xfrm>
            <a:custGeom>
              <a:rect b="b" l="l" r="r" t="t"/>
              <a:pathLst>
                <a:path extrusionOk="0" h="746" w="19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611027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611075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6111675" y="2054200"/>
              <a:ext cx="500" cy="15375"/>
            </a:xfrm>
            <a:custGeom>
              <a:rect b="b" l="l" r="r" t="t"/>
              <a:pathLst>
                <a:path extrusionOk="0" h="615" w="2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6112150" y="2054650"/>
              <a:ext cx="475" cy="13975"/>
            </a:xfrm>
            <a:custGeom>
              <a:rect b="b" l="l" r="r" t="t"/>
              <a:pathLst>
                <a:path extrusionOk="0" h="559" w="19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61126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6113075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6113550" y="2056525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611400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11492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115400" y="2057900"/>
              <a:ext cx="500" cy="7475"/>
            </a:xfrm>
            <a:custGeom>
              <a:rect b="b" l="l" r="r" t="t"/>
              <a:pathLst>
                <a:path extrusionOk="0" h="299" w="2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115875" y="2058375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16325" y="2058850"/>
              <a:ext cx="500" cy="5600"/>
            </a:xfrm>
            <a:custGeom>
              <a:rect b="b" l="l" r="r" t="t"/>
              <a:pathLst>
                <a:path extrusionOk="0" h="224" w="2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6116800" y="2059775"/>
              <a:ext cx="475" cy="4200"/>
            </a:xfrm>
            <a:custGeom>
              <a:rect b="b" l="l" r="r" t="t"/>
              <a:pathLst>
                <a:path extrusionOk="0" h="168" w="19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6117250" y="2060225"/>
              <a:ext cx="975" cy="3300"/>
            </a:xfrm>
            <a:custGeom>
              <a:rect b="b" l="l" r="r" t="t"/>
              <a:pathLst>
                <a:path extrusionOk="0" h="132" w="39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6118200" y="2060700"/>
              <a:ext cx="475" cy="2350"/>
            </a:xfrm>
            <a:custGeom>
              <a:rect b="b" l="l" r="r" t="t"/>
              <a:pathLst>
                <a:path extrusionOk="0" h="94" w="19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61186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5"/>
          <p:cNvGrpSpPr/>
          <p:nvPr/>
        </p:nvGrpSpPr>
        <p:grpSpPr>
          <a:xfrm flipH="1">
            <a:off x="7844485" y="629505"/>
            <a:ext cx="4015313" cy="3884503"/>
            <a:chOff x="5440750" y="1669400"/>
            <a:chExt cx="971525" cy="939875"/>
          </a:xfrm>
        </p:grpSpPr>
        <p:sp>
          <p:nvSpPr>
            <p:cNvPr id="523" name="Google Shape;523;p5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6204849" y="1860282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6199274" y="1854707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6227649" y="1883082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60609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6061425" y="2060700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6061900" y="2060225"/>
              <a:ext cx="950" cy="3300"/>
            </a:xfrm>
            <a:custGeom>
              <a:rect b="b" l="l" r="r" t="t"/>
              <a:pathLst>
                <a:path extrusionOk="0" h="132" w="38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6062825" y="2059775"/>
              <a:ext cx="500" cy="4200"/>
            </a:xfrm>
            <a:custGeom>
              <a:rect b="b" l="l" r="r" t="t"/>
              <a:pathLst>
                <a:path extrusionOk="0" h="168" w="2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6063300" y="2058850"/>
              <a:ext cx="475" cy="5600"/>
            </a:xfrm>
            <a:custGeom>
              <a:rect b="b" l="l" r="r" t="t"/>
              <a:pathLst>
                <a:path extrusionOk="0" h="224" w="19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6063750" y="2058375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6064225" y="2057900"/>
              <a:ext cx="475" cy="7475"/>
            </a:xfrm>
            <a:custGeom>
              <a:rect b="b" l="l" r="r" t="t"/>
              <a:pathLst>
                <a:path extrusionOk="0" h="299" w="19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606467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606515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66075" y="2056525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6066550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60670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6067475" y="2054650"/>
              <a:ext cx="500" cy="13975"/>
            </a:xfrm>
            <a:custGeom>
              <a:rect b="b" l="l" r="r" t="t"/>
              <a:pathLst>
                <a:path extrusionOk="0" h="559" w="2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6067950" y="2054200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606840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606932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6069800" y="2052325"/>
              <a:ext cx="500" cy="18650"/>
            </a:xfrm>
            <a:custGeom>
              <a:rect b="b" l="l" r="r" t="t"/>
              <a:pathLst>
                <a:path extrusionOk="0" h="746" w="2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6070275" y="2051875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607072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6071200" y="2050925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6071675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6072600" y="2050000"/>
              <a:ext cx="475" cy="23750"/>
            </a:xfrm>
            <a:custGeom>
              <a:rect b="b" l="l" r="r" t="t"/>
              <a:pathLst>
                <a:path extrusionOk="0" h="950" w="19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60730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6073525" y="2048600"/>
              <a:ext cx="500" cy="26075"/>
            </a:xfrm>
            <a:custGeom>
              <a:rect b="b" l="l" r="r" t="t"/>
              <a:pathLst>
                <a:path extrusionOk="0" h="1043" w="2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6074000" y="2048150"/>
              <a:ext cx="475" cy="27000"/>
            </a:xfrm>
            <a:custGeom>
              <a:rect b="b" l="l" r="r" t="t"/>
              <a:pathLst>
                <a:path extrusionOk="0" h="1080" w="19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6074450" y="2047675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60749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6075850" y="2046750"/>
              <a:ext cx="500" cy="30250"/>
            </a:xfrm>
            <a:custGeom>
              <a:rect b="b" l="l" r="r" t="t"/>
              <a:pathLst>
                <a:path extrusionOk="0" h="1210" w="2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6076325" y="2045825"/>
              <a:ext cx="475" cy="31650"/>
            </a:xfrm>
            <a:custGeom>
              <a:rect b="b" l="l" r="r" t="t"/>
              <a:pathLst>
                <a:path extrusionOk="0" h="1266" w="19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607677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6077250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60777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60781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60791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6079575" y="2042550"/>
              <a:ext cx="500" cy="38175"/>
            </a:xfrm>
            <a:custGeom>
              <a:rect b="b" l="l" r="r" t="t"/>
              <a:pathLst>
                <a:path extrusionOk="0" h="1527" w="2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6080050" y="2042100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6080500" y="2041625"/>
              <a:ext cx="500" cy="40050"/>
            </a:xfrm>
            <a:custGeom>
              <a:rect b="b" l="l" r="r" t="t"/>
              <a:pathLst>
                <a:path extrusionOk="0" h="1602" w="2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6080975" y="2041150"/>
              <a:ext cx="475" cy="41450"/>
            </a:xfrm>
            <a:custGeom>
              <a:rect b="b" l="l" r="r" t="t"/>
              <a:pathLst>
                <a:path extrusionOk="0" h="1658" w="19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6081425" y="2040700"/>
              <a:ext cx="975" cy="42350"/>
            </a:xfrm>
            <a:custGeom>
              <a:rect b="b" l="l" r="r" t="t"/>
              <a:pathLst>
                <a:path extrusionOk="0" h="1694" w="39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6082375" y="2040225"/>
              <a:ext cx="475" cy="43300"/>
            </a:xfrm>
            <a:custGeom>
              <a:rect b="b" l="l" r="r" t="t"/>
              <a:pathLst>
                <a:path extrusionOk="0" h="1732" w="19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6082825" y="2039300"/>
              <a:ext cx="500" cy="44700"/>
            </a:xfrm>
            <a:custGeom>
              <a:rect b="b" l="l" r="r" t="t"/>
              <a:pathLst>
                <a:path extrusionOk="0" h="1788" w="2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083300" y="2038825"/>
              <a:ext cx="475" cy="45625"/>
            </a:xfrm>
            <a:custGeom>
              <a:rect b="b" l="l" r="r" t="t"/>
              <a:pathLst>
                <a:path extrusionOk="0" h="1825" w="19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60837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6084225" y="2037900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6084700" y="2037450"/>
              <a:ext cx="950" cy="48875"/>
            </a:xfrm>
            <a:custGeom>
              <a:rect b="b" l="l" r="r" t="t"/>
              <a:pathLst>
                <a:path extrusionOk="0" h="1955" w="38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6085625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608607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6086550" y="2035575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6087025" y="2035125"/>
              <a:ext cx="475" cy="53050"/>
            </a:xfrm>
            <a:custGeom>
              <a:rect b="b" l="l" r="r" t="t"/>
              <a:pathLst>
                <a:path extrusionOk="0" h="2122" w="19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608747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608795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6088875" y="2033725"/>
              <a:ext cx="500" cy="56325"/>
            </a:xfrm>
            <a:custGeom>
              <a:rect b="b" l="l" r="r" t="t"/>
              <a:pathLst>
                <a:path extrusionOk="0" h="2253" w="2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6089350" y="2032775"/>
              <a:ext cx="475" cy="57725"/>
            </a:xfrm>
            <a:custGeom>
              <a:rect b="b" l="l" r="r" t="t"/>
              <a:pathLst>
                <a:path extrusionOk="0" h="2309" w="19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6089800" y="2032775"/>
              <a:ext cx="500" cy="58200"/>
            </a:xfrm>
            <a:custGeom>
              <a:rect b="b" l="l" r="r" t="t"/>
              <a:pathLst>
                <a:path extrusionOk="0" h="2328" w="2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6090275" y="2032775"/>
              <a:ext cx="500" cy="57725"/>
            </a:xfrm>
            <a:custGeom>
              <a:rect b="b" l="l" r="r" t="t"/>
              <a:pathLst>
                <a:path extrusionOk="0" h="2309" w="2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6090750" y="2033250"/>
              <a:ext cx="475" cy="56800"/>
            </a:xfrm>
            <a:custGeom>
              <a:rect b="b" l="l" r="r" t="t"/>
              <a:pathLst>
                <a:path extrusionOk="0" h="2272" w="19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609120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609212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6092600" y="2035125"/>
              <a:ext cx="500" cy="53050"/>
            </a:xfrm>
            <a:custGeom>
              <a:rect b="b" l="l" r="r" t="t"/>
              <a:pathLst>
                <a:path extrusionOk="0" h="2122" w="2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6093075" y="2035575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609352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6094000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6094450" y="2037450"/>
              <a:ext cx="975" cy="48875"/>
            </a:xfrm>
            <a:custGeom>
              <a:rect b="b" l="l" r="r" t="t"/>
              <a:pathLst>
                <a:path extrusionOk="0" h="1955" w="39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6095400" y="2037900"/>
              <a:ext cx="475" cy="47950"/>
            </a:xfrm>
            <a:custGeom>
              <a:rect b="b" l="l" r="r" t="t"/>
              <a:pathLst>
                <a:path extrusionOk="0" h="1918" w="19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60958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6096325" y="2038825"/>
              <a:ext cx="500" cy="45625"/>
            </a:xfrm>
            <a:custGeom>
              <a:rect b="b" l="l" r="r" t="t"/>
              <a:pathLst>
                <a:path extrusionOk="0" h="1825" w="2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6096800" y="2039300"/>
              <a:ext cx="475" cy="44700"/>
            </a:xfrm>
            <a:custGeom>
              <a:rect b="b" l="l" r="r" t="t"/>
              <a:pathLst>
                <a:path extrusionOk="0" h="1788" w="19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6097250" y="2040225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6097725" y="2040700"/>
              <a:ext cx="950" cy="42350"/>
            </a:xfrm>
            <a:custGeom>
              <a:rect b="b" l="l" r="r" t="t"/>
              <a:pathLst>
                <a:path extrusionOk="0" h="1694" w="38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6098650" y="2041150"/>
              <a:ext cx="500" cy="41450"/>
            </a:xfrm>
            <a:custGeom>
              <a:rect b="b" l="l" r="r" t="t"/>
              <a:pathLst>
                <a:path extrusionOk="0" h="1658" w="2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6099125" y="2041625"/>
              <a:ext cx="475" cy="40050"/>
            </a:xfrm>
            <a:custGeom>
              <a:rect b="b" l="l" r="r" t="t"/>
              <a:pathLst>
                <a:path extrusionOk="0" h="1602" w="19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6099575" y="2042100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6100050" y="2042550"/>
              <a:ext cx="475" cy="38175"/>
            </a:xfrm>
            <a:custGeom>
              <a:rect b="b" l="l" r="r" t="t"/>
              <a:pathLst>
                <a:path extrusionOk="0" h="1527" w="19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1005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61009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61019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6102375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610282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6103300" y="2045825"/>
              <a:ext cx="500" cy="31650"/>
            </a:xfrm>
            <a:custGeom>
              <a:rect b="b" l="l" r="r" t="t"/>
              <a:pathLst>
                <a:path extrusionOk="0" h="1266" w="2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6103775" y="2046750"/>
              <a:ext cx="475" cy="30250"/>
            </a:xfrm>
            <a:custGeom>
              <a:rect b="b" l="l" r="r" t="t"/>
              <a:pathLst>
                <a:path extrusionOk="0" h="1210" w="19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61042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6105175" y="2047675"/>
              <a:ext cx="475" cy="28400"/>
            </a:xfrm>
            <a:custGeom>
              <a:rect b="b" l="l" r="r" t="t"/>
              <a:pathLst>
                <a:path extrusionOk="0" h="1136" w="19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6105625" y="2048150"/>
              <a:ext cx="500" cy="27000"/>
            </a:xfrm>
            <a:custGeom>
              <a:rect b="b" l="l" r="r" t="t"/>
              <a:pathLst>
                <a:path extrusionOk="0" h="1080" w="2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6106100" y="2048600"/>
              <a:ext cx="475" cy="26075"/>
            </a:xfrm>
            <a:custGeom>
              <a:rect b="b" l="l" r="r" t="t"/>
              <a:pathLst>
                <a:path extrusionOk="0" h="1043" w="19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61065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6107025" y="2050000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6107500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6108425" y="2050925"/>
              <a:ext cx="475" cy="21900"/>
            </a:xfrm>
            <a:custGeom>
              <a:rect b="b" l="l" r="r" t="t"/>
              <a:pathLst>
                <a:path extrusionOk="0" h="876" w="19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610887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6109350" y="2051875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6109825" y="2052325"/>
              <a:ext cx="475" cy="18650"/>
            </a:xfrm>
            <a:custGeom>
              <a:rect b="b" l="l" r="r" t="t"/>
              <a:pathLst>
                <a:path extrusionOk="0" h="746" w="19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611027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611075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6111675" y="2054200"/>
              <a:ext cx="500" cy="15375"/>
            </a:xfrm>
            <a:custGeom>
              <a:rect b="b" l="l" r="r" t="t"/>
              <a:pathLst>
                <a:path extrusionOk="0" h="615" w="2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6112150" y="2054650"/>
              <a:ext cx="475" cy="13975"/>
            </a:xfrm>
            <a:custGeom>
              <a:rect b="b" l="l" r="r" t="t"/>
              <a:pathLst>
                <a:path extrusionOk="0" h="559" w="19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61126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6113075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6113550" y="2056525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611400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611492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6115400" y="2057900"/>
              <a:ext cx="500" cy="7475"/>
            </a:xfrm>
            <a:custGeom>
              <a:rect b="b" l="l" r="r" t="t"/>
              <a:pathLst>
                <a:path extrusionOk="0" h="299" w="2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6115875" y="2058375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6116325" y="2058850"/>
              <a:ext cx="500" cy="5600"/>
            </a:xfrm>
            <a:custGeom>
              <a:rect b="b" l="l" r="r" t="t"/>
              <a:pathLst>
                <a:path extrusionOk="0" h="224" w="2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6116800" y="2059775"/>
              <a:ext cx="475" cy="4200"/>
            </a:xfrm>
            <a:custGeom>
              <a:rect b="b" l="l" r="r" t="t"/>
              <a:pathLst>
                <a:path extrusionOk="0" h="168" w="19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6117250" y="2060225"/>
              <a:ext cx="975" cy="3300"/>
            </a:xfrm>
            <a:custGeom>
              <a:rect b="b" l="l" r="r" t="t"/>
              <a:pathLst>
                <a:path extrusionOk="0" h="132" w="39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6118200" y="2060700"/>
              <a:ext cx="475" cy="2350"/>
            </a:xfrm>
            <a:custGeom>
              <a:rect b="b" l="l" r="r" t="t"/>
              <a:pathLst>
                <a:path extrusionOk="0" h="94" w="19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61186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2">
    <p:spTree>
      <p:nvGrpSpPr>
        <p:cNvPr id="2985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4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987" name="Google Shape;2987;p41"/>
          <p:cNvGrpSpPr/>
          <p:nvPr/>
        </p:nvGrpSpPr>
        <p:grpSpPr>
          <a:xfrm>
            <a:off x="7508360" y="3749587"/>
            <a:ext cx="2872292" cy="2378232"/>
            <a:chOff x="2210400" y="2558550"/>
            <a:chExt cx="971025" cy="804000"/>
          </a:xfrm>
        </p:grpSpPr>
        <p:sp>
          <p:nvSpPr>
            <p:cNvPr id="2988" name="Google Shape;2988;p41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1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1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1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1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1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6" name="Google Shape;2996;p41"/>
          <p:cNvGrpSpPr/>
          <p:nvPr/>
        </p:nvGrpSpPr>
        <p:grpSpPr>
          <a:xfrm>
            <a:off x="-351215" y="4183231"/>
            <a:ext cx="1142271" cy="1145681"/>
            <a:chOff x="6167975" y="2118400"/>
            <a:chExt cx="150775" cy="151225"/>
          </a:xfrm>
        </p:grpSpPr>
        <p:sp>
          <p:nvSpPr>
            <p:cNvPr id="2997" name="Google Shape;2997;p41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1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9" name="Google Shape;2999;p41"/>
          <p:cNvGrpSpPr/>
          <p:nvPr/>
        </p:nvGrpSpPr>
        <p:grpSpPr>
          <a:xfrm>
            <a:off x="-458351" y="3512654"/>
            <a:ext cx="1162531" cy="1161127"/>
            <a:chOff x="2651171" y="2397773"/>
            <a:chExt cx="2099568" cy="2097033"/>
          </a:xfrm>
        </p:grpSpPr>
        <p:sp>
          <p:nvSpPr>
            <p:cNvPr id="3000" name="Google Shape;3000;p41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1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2" name="Google Shape;3002;p41"/>
          <p:cNvSpPr/>
          <p:nvPr/>
        </p:nvSpPr>
        <p:spPr>
          <a:xfrm>
            <a:off x="8316930" y="151129"/>
            <a:ext cx="823936" cy="823879"/>
          </a:xfrm>
          <a:custGeom>
            <a:rect b="b" l="l" r="r" t="t"/>
            <a:pathLst>
              <a:path extrusionOk="0" h="14461" w="14462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3" name="Google Shape;3003;p41"/>
          <p:cNvSpPr/>
          <p:nvPr/>
        </p:nvSpPr>
        <p:spPr>
          <a:xfrm flipH="1">
            <a:off x="7508346" y="-1174824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13"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5" name="Google Shape;3005;p42"/>
          <p:cNvGrpSpPr/>
          <p:nvPr/>
        </p:nvGrpSpPr>
        <p:grpSpPr>
          <a:xfrm>
            <a:off x="-1805843" y="2671162"/>
            <a:ext cx="3525470" cy="3874833"/>
            <a:chOff x="5440750" y="1541475"/>
            <a:chExt cx="971525" cy="1067800"/>
          </a:xfrm>
        </p:grpSpPr>
        <p:sp>
          <p:nvSpPr>
            <p:cNvPr id="3006" name="Google Shape;3006;p42"/>
            <p:cNvSpPr/>
            <p:nvPr/>
          </p:nvSpPr>
          <p:spPr>
            <a:xfrm>
              <a:off x="5853925" y="1541475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2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2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2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2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2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2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2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2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42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2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2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2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9" name="Google Shape;3019;p42"/>
          <p:cNvGrpSpPr/>
          <p:nvPr/>
        </p:nvGrpSpPr>
        <p:grpSpPr>
          <a:xfrm>
            <a:off x="6067317" y="-969454"/>
            <a:ext cx="2514088" cy="2081645"/>
            <a:chOff x="3573297" y="232872"/>
            <a:chExt cx="5470164" cy="4529254"/>
          </a:xfrm>
        </p:grpSpPr>
        <p:sp>
          <p:nvSpPr>
            <p:cNvPr id="3020" name="Google Shape;3020;p42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2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2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2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2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2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2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2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2"/>
            <p:cNvSpPr/>
            <p:nvPr/>
          </p:nvSpPr>
          <p:spPr>
            <a:xfrm>
              <a:off x="7064427" y="2439737"/>
              <a:ext cx="2817" cy="8028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2"/>
            <p:cNvSpPr/>
            <p:nvPr/>
          </p:nvSpPr>
          <p:spPr>
            <a:xfrm>
              <a:off x="7067102" y="2437061"/>
              <a:ext cx="5352" cy="13238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2"/>
            <p:cNvSpPr/>
            <p:nvPr/>
          </p:nvSpPr>
          <p:spPr>
            <a:xfrm>
              <a:off x="7072313" y="2434526"/>
              <a:ext cx="2817" cy="18449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2"/>
            <p:cNvSpPr/>
            <p:nvPr/>
          </p:nvSpPr>
          <p:spPr>
            <a:xfrm>
              <a:off x="7074989" y="2431850"/>
              <a:ext cx="2676" cy="23801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2"/>
            <p:cNvSpPr/>
            <p:nvPr/>
          </p:nvSpPr>
          <p:spPr>
            <a:xfrm>
              <a:off x="7077524" y="2429174"/>
              <a:ext cx="2817" cy="29012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2"/>
            <p:cNvSpPr/>
            <p:nvPr/>
          </p:nvSpPr>
          <p:spPr>
            <a:xfrm>
              <a:off x="7080200" y="2423963"/>
              <a:ext cx="2676" cy="36899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4" name="Google Shape;3034;p42"/>
          <p:cNvGrpSpPr/>
          <p:nvPr/>
        </p:nvGrpSpPr>
        <p:grpSpPr>
          <a:xfrm>
            <a:off x="8257799" y="-41071"/>
            <a:ext cx="1162531" cy="1161127"/>
            <a:chOff x="7253149" y="3334154"/>
            <a:chExt cx="1162531" cy="1161127"/>
          </a:xfrm>
        </p:grpSpPr>
        <p:sp>
          <p:nvSpPr>
            <p:cNvPr id="3035" name="Google Shape;3035;p42"/>
            <p:cNvSpPr/>
            <p:nvPr/>
          </p:nvSpPr>
          <p:spPr>
            <a:xfrm>
              <a:off x="7422442" y="35027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6" name="Google Shape;3036;p42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3037" name="Google Shape;3037;p42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42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39" name="Google Shape;3039;p42"/>
          <p:cNvGrpSpPr/>
          <p:nvPr/>
        </p:nvGrpSpPr>
        <p:grpSpPr>
          <a:xfrm>
            <a:off x="7250692" y="3907621"/>
            <a:ext cx="2514088" cy="2081645"/>
            <a:chOff x="3573297" y="232872"/>
            <a:chExt cx="5470164" cy="4529254"/>
          </a:xfrm>
        </p:grpSpPr>
        <p:sp>
          <p:nvSpPr>
            <p:cNvPr id="3040" name="Google Shape;3040;p42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2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2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2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2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2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2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2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2"/>
            <p:cNvSpPr/>
            <p:nvPr/>
          </p:nvSpPr>
          <p:spPr>
            <a:xfrm>
              <a:off x="7064427" y="2439737"/>
              <a:ext cx="2817" cy="8028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2"/>
            <p:cNvSpPr/>
            <p:nvPr/>
          </p:nvSpPr>
          <p:spPr>
            <a:xfrm>
              <a:off x="7067102" y="2437061"/>
              <a:ext cx="5352" cy="13238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2"/>
            <p:cNvSpPr/>
            <p:nvPr/>
          </p:nvSpPr>
          <p:spPr>
            <a:xfrm>
              <a:off x="7072313" y="2434526"/>
              <a:ext cx="2817" cy="18449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2"/>
            <p:cNvSpPr/>
            <p:nvPr/>
          </p:nvSpPr>
          <p:spPr>
            <a:xfrm>
              <a:off x="7074989" y="2431850"/>
              <a:ext cx="2676" cy="23801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2"/>
            <p:cNvSpPr/>
            <p:nvPr/>
          </p:nvSpPr>
          <p:spPr>
            <a:xfrm>
              <a:off x="7077524" y="2429174"/>
              <a:ext cx="2817" cy="29012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2"/>
            <p:cNvSpPr/>
            <p:nvPr/>
          </p:nvSpPr>
          <p:spPr>
            <a:xfrm>
              <a:off x="7080200" y="2423963"/>
              <a:ext cx="2676" cy="36899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4" name="Google Shape;3054;p4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TITLE_ONLY_14"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4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057" name="Google Shape;3057;p43"/>
          <p:cNvGrpSpPr/>
          <p:nvPr/>
        </p:nvGrpSpPr>
        <p:grpSpPr>
          <a:xfrm rot="10800000">
            <a:off x="7561735" y="-680374"/>
            <a:ext cx="2872292" cy="2378232"/>
            <a:chOff x="2210400" y="2558550"/>
            <a:chExt cx="971025" cy="804000"/>
          </a:xfrm>
        </p:grpSpPr>
        <p:sp>
          <p:nvSpPr>
            <p:cNvPr id="3058" name="Google Shape;3058;p43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3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3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3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3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3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3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3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6" name="Google Shape;3066;p43"/>
          <p:cNvSpPr/>
          <p:nvPr/>
        </p:nvSpPr>
        <p:spPr>
          <a:xfrm rot="10800000">
            <a:off x="7466496" y="-311282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7" name="Google Shape;3067;p43"/>
          <p:cNvGrpSpPr/>
          <p:nvPr/>
        </p:nvGrpSpPr>
        <p:grpSpPr>
          <a:xfrm flipH="1">
            <a:off x="-1012615" y="3033039"/>
            <a:ext cx="2872823" cy="2439739"/>
            <a:chOff x="4665875" y="2808650"/>
            <a:chExt cx="993850" cy="844025"/>
          </a:xfrm>
        </p:grpSpPr>
        <p:sp>
          <p:nvSpPr>
            <p:cNvPr id="3068" name="Google Shape;3068;p43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3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3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3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3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3"/>
            <p:cNvSpPr/>
            <p:nvPr/>
          </p:nvSpPr>
          <p:spPr>
            <a:xfrm>
              <a:off x="4915725" y="3008700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3"/>
            <p:cNvSpPr/>
            <p:nvPr/>
          </p:nvSpPr>
          <p:spPr>
            <a:xfrm>
              <a:off x="4982725" y="3075700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5" name="Google Shape;3075;p43"/>
          <p:cNvGrpSpPr/>
          <p:nvPr/>
        </p:nvGrpSpPr>
        <p:grpSpPr>
          <a:xfrm flipH="1">
            <a:off x="8342349" y="3831750"/>
            <a:ext cx="1065402" cy="1065402"/>
            <a:chOff x="6199274" y="1854707"/>
            <a:chExt cx="161925" cy="161925"/>
          </a:xfrm>
        </p:grpSpPr>
        <p:sp>
          <p:nvSpPr>
            <p:cNvPr id="3076" name="Google Shape;3076;p43"/>
            <p:cNvSpPr/>
            <p:nvPr/>
          </p:nvSpPr>
          <p:spPr>
            <a:xfrm>
              <a:off x="6199274" y="1854707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3"/>
            <p:cNvSpPr/>
            <p:nvPr/>
          </p:nvSpPr>
          <p:spPr>
            <a:xfrm>
              <a:off x="6227649" y="1883082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8" name="Google Shape;3078;p43"/>
          <p:cNvSpPr/>
          <p:nvPr/>
        </p:nvSpPr>
        <p:spPr>
          <a:xfrm flipH="1">
            <a:off x="8301249" y="4362922"/>
            <a:ext cx="623153" cy="625013"/>
          </a:xfrm>
          <a:custGeom>
            <a:rect b="b" l="l" r="r" t="t"/>
            <a:pathLst>
              <a:path extrusionOk="0" h="6049" w="6031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TITLE_ONLY_15">
    <p:spTree>
      <p:nvGrpSpPr>
        <p:cNvPr id="3079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44"/>
          <p:cNvSpPr/>
          <p:nvPr>
            <p:ph idx="2" type="pic"/>
          </p:nvPr>
        </p:nvSpPr>
        <p:spPr>
          <a:xfrm>
            <a:off x="3376850" y="2218650"/>
            <a:ext cx="2389800" cy="238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081" name="Google Shape;3081;p44"/>
          <p:cNvGrpSpPr/>
          <p:nvPr/>
        </p:nvGrpSpPr>
        <p:grpSpPr>
          <a:xfrm flipH="1">
            <a:off x="7561735" y="-249776"/>
            <a:ext cx="2872292" cy="2378232"/>
            <a:chOff x="2210400" y="2558550"/>
            <a:chExt cx="971025" cy="804000"/>
          </a:xfrm>
        </p:grpSpPr>
        <p:sp>
          <p:nvSpPr>
            <p:cNvPr id="3082" name="Google Shape;3082;p44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4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4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4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4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4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4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4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0" name="Google Shape;3090;p44"/>
          <p:cNvSpPr/>
          <p:nvPr/>
        </p:nvSpPr>
        <p:spPr>
          <a:xfrm flipH="1">
            <a:off x="7466496" y="-680374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1" name="Google Shape;3091;p44"/>
          <p:cNvGrpSpPr/>
          <p:nvPr/>
        </p:nvGrpSpPr>
        <p:grpSpPr>
          <a:xfrm flipH="1">
            <a:off x="7561735" y="-249776"/>
            <a:ext cx="2872292" cy="2378232"/>
            <a:chOff x="2210400" y="2558550"/>
            <a:chExt cx="971025" cy="804000"/>
          </a:xfrm>
        </p:grpSpPr>
        <p:sp>
          <p:nvSpPr>
            <p:cNvPr id="3092" name="Google Shape;3092;p44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4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4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4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4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4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4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4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0" name="Google Shape;3100;p44"/>
          <p:cNvSpPr/>
          <p:nvPr/>
        </p:nvSpPr>
        <p:spPr>
          <a:xfrm flipH="1">
            <a:off x="7466496" y="-680374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1" name="Google Shape;3101;p44"/>
          <p:cNvGrpSpPr/>
          <p:nvPr/>
        </p:nvGrpSpPr>
        <p:grpSpPr>
          <a:xfrm>
            <a:off x="4311119" y="-2147399"/>
            <a:ext cx="3525470" cy="2917646"/>
            <a:chOff x="5440750" y="1669400"/>
            <a:chExt cx="971525" cy="804025"/>
          </a:xfrm>
        </p:grpSpPr>
        <p:sp>
          <p:nvSpPr>
            <p:cNvPr id="3102" name="Google Shape;3102;p44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4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4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4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4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4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4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4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4"/>
            <p:cNvSpPr/>
            <p:nvPr/>
          </p:nvSpPr>
          <p:spPr>
            <a:xfrm>
              <a:off x="6140976" y="230127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4"/>
            <p:cNvSpPr/>
            <p:nvPr/>
          </p:nvSpPr>
          <p:spPr>
            <a:xfrm>
              <a:off x="6135401" y="2295919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4"/>
            <p:cNvSpPr/>
            <p:nvPr/>
          </p:nvSpPr>
          <p:spPr>
            <a:xfrm>
              <a:off x="6163776" y="2324294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3" name="Google Shape;3113;p4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TITLE_ONLY_16"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4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116" name="Google Shape;3116;p45"/>
          <p:cNvGrpSpPr/>
          <p:nvPr/>
        </p:nvGrpSpPr>
        <p:grpSpPr>
          <a:xfrm>
            <a:off x="-1565340" y="766039"/>
            <a:ext cx="2872823" cy="2439739"/>
            <a:chOff x="4665875" y="2808650"/>
            <a:chExt cx="993850" cy="844025"/>
          </a:xfrm>
        </p:grpSpPr>
        <p:sp>
          <p:nvSpPr>
            <p:cNvPr id="3117" name="Google Shape;3117;p45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5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5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5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5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5"/>
            <p:cNvSpPr/>
            <p:nvPr/>
          </p:nvSpPr>
          <p:spPr>
            <a:xfrm>
              <a:off x="4915725" y="3008700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5"/>
            <p:cNvSpPr/>
            <p:nvPr/>
          </p:nvSpPr>
          <p:spPr>
            <a:xfrm>
              <a:off x="4982725" y="3075700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4" name="Google Shape;3124;p45"/>
          <p:cNvGrpSpPr/>
          <p:nvPr/>
        </p:nvGrpSpPr>
        <p:grpSpPr>
          <a:xfrm flipH="1">
            <a:off x="-447444" y="3"/>
            <a:ext cx="925193" cy="766051"/>
            <a:chOff x="2210400" y="2558550"/>
            <a:chExt cx="971025" cy="804000"/>
          </a:xfrm>
        </p:grpSpPr>
        <p:sp>
          <p:nvSpPr>
            <p:cNvPr id="3125" name="Google Shape;3125;p45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5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5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5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5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5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5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5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3" name="Google Shape;3133;p45"/>
          <p:cNvGrpSpPr/>
          <p:nvPr/>
        </p:nvGrpSpPr>
        <p:grpSpPr>
          <a:xfrm>
            <a:off x="7883760" y="3592664"/>
            <a:ext cx="2872823" cy="2439739"/>
            <a:chOff x="4665875" y="2808650"/>
            <a:chExt cx="993850" cy="844025"/>
          </a:xfrm>
        </p:grpSpPr>
        <p:sp>
          <p:nvSpPr>
            <p:cNvPr id="3134" name="Google Shape;3134;p45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5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5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5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5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5"/>
            <p:cNvSpPr/>
            <p:nvPr/>
          </p:nvSpPr>
          <p:spPr>
            <a:xfrm>
              <a:off x="4915725" y="3008700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5"/>
            <p:cNvSpPr/>
            <p:nvPr/>
          </p:nvSpPr>
          <p:spPr>
            <a:xfrm>
              <a:off x="4982725" y="3075700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TITLE_ONLY_17"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4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43" name="Google Shape;3143;p46"/>
          <p:cNvSpPr/>
          <p:nvPr/>
        </p:nvSpPr>
        <p:spPr>
          <a:xfrm flipH="1">
            <a:off x="-2268295" y="3051319"/>
            <a:ext cx="3365079" cy="3363186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46"/>
          <p:cNvSpPr/>
          <p:nvPr/>
        </p:nvSpPr>
        <p:spPr>
          <a:xfrm flipH="1">
            <a:off x="8457049" y="1889805"/>
            <a:ext cx="1260859" cy="1260859"/>
          </a:xfrm>
          <a:custGeom>
            <a:rect b="b" l="l" r="r" t="t"/>
            <a:pathLst>
              <a:path extrusionOk="0" h="12657" w="12657">
                <a:moveTo>
                  <a:pt x="6329" y="1"/>
                </a:moveTo>
                <a:lnTo>
                  <a:pt x="1" y="6328"/>
                </a:lnTo>
                <a:lnTo>
                  <a:pt x="6329" y="12656"/>
                </a:lnTo>
                <a:lnTo>
                  <a:pt x="12656" y="6328"/>
                </a:lnTo>
                <a:lnTo>
                  <a:pt x="632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46"/>
          <p:cNvSpPr/>
          <p:nvPr/>
        </p:nvSpPr>
        <p:spPr>
          <a:xfrm flipH="1">
            <a:off x="-748033" y="4019104"/>
            <a:ext cx="1427618" cy="1427618"/>
          </a:xfrm>
          <a:custGeom>
            <a:rect b="b" l="l" r="r" t="t"/>
            <a:pathLst>
              <a:path extrusionOk="0" h="14331" w="14331">
                <a:moveTo>
                  <a:pt x="7165" y="1"/>
                </a:moveTo>
                <a:lnTo>
                  <a:pt x="0" y="7166"/>
                </a:lnTo>
                <a:lnTo>
                  <a:pt x="7165" y="14331"/>
                </a:lnTo>
                <a:lnTo>
                  <a:pt x="14331" y="7166"/>
                </a:lnTo>
                <a:lnTo>
                  <a:pt x="7165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46"/>
          <p:cNvSpPr/>
          <p:nvPr/>
        </p:nvSpPr>
        <p:spPr>
          <a:xfrm flipH="1">
            <a:off x="-770248" y="3998683"/>
            <a:ext cx="1470255" cy="1470354"/>
          </a:xfrm>
          <a:custGeom>
            <a:rect b="b" l="l" r="r" t="t"/>
            <a:pathLst>
              <a:path extrusionOk="0" h="14760" w="14759">
                <a:moveTo>
                  <a:pt x="429" y="7371"/>
                </a:moveTo>
                <a:lnTo>
                  <a:pt x="7370" y="14331"/>
                </a:lnTo>
                <a:lnTo>
                  <a:pt x="14331" y="7371"/>
                </a:lnTo>
                <a:lnTo>
                  <a:pt x="7370" y="429"/>
                </a:lnTo>
                <a:close/>
                <a:moveTo>
                  <a:pt x="7370" y="14759"/>
                </a:moveTo>
                <a:lnTo>
                  <a:pt x="1" y="7371"/>
                </a:lnTo>
                <a:lnTo>
                  <a:pt x="7370" y="1"/>
                </a:lnTo>
                <a:lnTo>
                  <a:pt x="14759" y="737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7" name="Google Shape;3147;p46"/>
          <p:cNvSpPr/>
          <p:nvPr/>
        </p:nvSpPr>
        <p:spPr>
          <a:xfrm flipH="1">
            <a:off x="-503273" y="4265658"/>
            <a:ext cx="936305" cy="936404"/>
          </a:xfrm>
          <a:custGeom>
            <a:rect b="b" l="l" r="r" t="t"/>
            <a:pathLst>
              <a:path extrusionOk="0" h="9400" w="9399">
                <a:moveTo>
                  <a:pt x="447" y="4691"/>
                </a:moveTo>
                <a:lnTo>
                  <a:pt x="4690" y="8953"/>
                </a:lnTo>
                <a:lnTo>
                  <a:pt x="8952" y="4691"/>
                </a:lnTo>
                <a:lnTo>
                  <a:pt x="4690" y="448"/>
                </a:lnTo>
                <a:close/>
                <a:moveTo>
                  <a:pt x="4690" y="9399"/>
                </a:moveTo>
                <a:lnTo>
                  <a:pt x="0" y="4691"/>
                </a:lnTo>
                <a:lnTo>
                  <a:pt x="4690" y="1"/>
                </a:lnTo>
                <a:lnTo>
                  <a:pt x="9399" y="469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8" name="Google Shape;3148;p46"/>
          <p:cNvGrpSpPr/>
          <p:nvPr/>
        </p:nvGrpSpPr>
        <p:grpSpPr>
          <a:xfrm flipH="1">
            <a:off x="8555197" y="1356038"/>
            <a:ext cx="1162705" cy="962710"/>
            <a:chOff x="2210400" y="2558550"/>
            <a:chExt cx="971025" cy="804000"/>
          </a:xfrm>
        </p:grpSpPr>
        <p:sp>
          <p:nvSpPr>
            <p:cNvPr id="3149" name="Google Shape;3149;p46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6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6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7" name="Google Shape;3157;p46"/>
          <p:cNvGrpSpPr/>
          <p:nvPr/>
        </p:nvGrpSpPr>
        <p:grpSpPr>
          <a:xfrm flipH="1">
            <a:off x="7760215" y="3153226"/>
            <a:ext cx="3563418" cy="3276021"/>
            <a:chOff x="4765450" y="2817950"/>
            <a:chExt cx="894275" cy="822150"/>
          </a:xfrm>
        </p:grpSpPr>
        <p:sp>
          <p:nvSpPr>
            <p:cNvPr id="3158" name="Google Shape;3158;p46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6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6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TITLE_ONLY_18">
    <p:spTree>
      <p:nvGrpSpPr>
        <p:cNvPr id="3162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4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164" name="Google Shape;3164;p47"/>
          <p:cNvGrpSpPr/>
          <p:nvPr/>
        </p:nvGrpSpPr>
        <p:grpSpPr>
          <a:xfrm flipH="1">
            <a:off x="-843740" y="3081101"/>
            <a:ext cx="2872823" cy="2439739"/>
            <a:chOff x="4665875" y="2808650"/>
            <a:chExt cx="993850" cy="844025"/>
          </a:xfrm>
        </p:grpSpPr>
        <p:sp>
          <p:nvSpPr>
            <p:cNvPr id="3165" name="Google Shape;3165;p47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7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7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7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7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7"/>
            <p:cNvSpPr/>
            <p:nvPr/>
          </p:nvSpPr>
          <p:spPr>
            <a:xfrm>
              <a:off x="5047532" y="3035061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7"/>
            <p:cNvSpPr/>
            <p:nvPr/>
          </p:nvSpPr>
          <p:spPr>
            <a:xfrm>
              <a:off x="5114532" y="3102061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2" name="Google Shape;3172;p47"/>
          <p:cNvGrpSpPr/>
          <p:nvPr/>
        </p:nvGrpSpPr>
        <p:grpSpPr>
          <a:xfrm flipH="1">
            <a:off x="-1749240" y="953937"/>
            <a:ext cx="2872292" cy="2378232"/>
            <a:chOff x="2210400" y="2558550"/>
            <a:chExt cx="971025" cy="804000"/>
          </a:xfrm>
        </p:grpSpPr>
        <p:sp>
          <p:nvSpPr>
            <p:cNvPr id="3173" name="Google Shape;3173;p47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7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7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7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7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7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7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7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1" name="Google Shape;3181;p47"/>
          <p:cNvSpPr/>
          <p:nvPr/>
        </p:nvSpPr>
        <p:spPr>
          <a:xfrm flipH="1">
            <a:off x="-1533654" y="503176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47"/>
          <p:cNvSpPr/>
          <p:nvPr/>
        </p:nvSpPr>
        <p:spPr>
          <a:xfrm>
            <a:off x="8316930" y="151129"/>
            <a:ext cx="823936" cy="823879"/>
          </a:xfrm>
          <a:custGeom>
            <a:rect b="b" l="l" r="r" t="t"/>
            <a:pathLst>
              <a:path extrusionOk="0" h="14461" w="14462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3" name="Google Shape;3183;p47"/>
          <p:cNvSpPr/>
          <p:nvPr/>
        </p:nvSpPr>
        <p:spPr>
          <a:xfrm flipH="1">
            <a:off x="7508346" y="-1174824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TITLE_ONLY_19">
    <p:spTree>
      <p:nvGrpSpPr>
        <p:cNvPr id="3184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5" name="Google Shape;3185;p48"/>
          <p:cNvGrpSpPr/>
          <p:nvPr/>
        </p:nvGrpSpPr>
        <p:grpSpPr>
          <a:xfrm flipH="1">
            <a:off x="-1045390" y="3721199"/>
            <a:ext cx="2872292" cy="2378232"/>
            <a:chOff x="2210400" y="2558550"/>
            <a:chExt cx="971025" cy="804000"/>
          </a:xfrm>
        </p:grpSpPr>
        <p:sp>
          <p:nvSpPr>
            <p:cNvPr id="3186" name="Google Shape;3186;p48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8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8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8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8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8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8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8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4" name="Google Shape;3194;p48"/>
          <p:cNvSpPr/>
          <p:nvPr/>
        </p:nvSpPr>
        <p:spPr>
          <a:xfrm flipH="1">
            <a:off x="-1441554" y="-841374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5" name="Google Shape;3195;p48"/>
          <p:cNvGrpSpPr/>
          <p:nvPr/>
        </p:nvGrpSpPr>
        <p:grpSpPr>
          <a:xfrm flipH="1">
            <a:off x="-447444" y="3"/>
            <a:ext cx="925193" cy="766051"/>
            <a:chOff x="2210400" y="2558550"/>
            <a:chExt cx="971025" cy="804000"/>
          </a:xfrm>
        </p:grpSpPr>
        <p:sp>
          <p:nvSpPr>
            <p:cNvPr id="3196" name="Google Shape;3196;p48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8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8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8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8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8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8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8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4" name="Google Shape;3204;p48"/>
          <p:cNvGrpSpPr/>
          <p:nvPr/>
        </p:nvGrpSpPr>
        <p:grpSpPr>
          <a:xfrm flipH="1">
            <a:off x="6334135" y="3690439"/>
            <a:ext cx="2872823" cy="2439739"/>
            <a:chOff x="4665875" y="2808650"/>
            <a:chExt cx="993850" cy="844025"/>
          </a:xfrm>
        </p:grpSpPr>
        <p:sp>
          <p:nvSpPr>
            <p:cNvPr id="3205" name="Google Shape;3205;p48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8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8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8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8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8"/>
            <p:cNvSpPr/>
            <p:nvPr/>
          </p:nvSpPr>
          <p:spPr>
            <a:xfrm>
              <a:off x="4915725" y="3008700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48"/>
            <p:cNvSpPr/>
            <p:nvPr/>
          </p:nvSpPr>
          <p:spPr>
            <a:xfrm>
              <a:off x="4982725" y="3075700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2" name="Google Shape;3212;p4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8">
  <p:cSld name="TITLE_ONLY_20">
    <p:spTree>
      <p:nvGrpSpPr>
        <p:cNvPr id="3213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4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215" name="Google Shape;3215;p49"/>
          <p:cNvGrpSpPr/>
          <p:nvPr/>
        </p:nvGrpSpPr>
        <p:grpSpPr>
          <a:xfrm flipH="1">
            <a:off x="7561735" y="-249776"/>
            <a:ext cx="2872292" cy="2378232"/>
            <a:chOff x="2210400" y="2558550"/>
            <a:chExt cx="971025" cy="804000"/>
          </a:xfrm>
        </p:grpSpPr>
        <p:sp>
          <p:nvSpPr>
            <p:cNvPr id="3216" name="Google Shape;3216;p49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49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49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9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9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9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9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49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4" name="Google Shape;3224;p49"/>
          <p:cNvSpPr/>
          <p:nvPr/>
        </p:nvSpPr>
        <p:spPr>
          <a:xfrm flipH="1">
            <a:off x="7466496" y="-680374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5" name="Google Shape;3225;p49"/>
          <p:cNvGrpSpPr/>
          <p:nvPr/>
        </p:nvGrpSpPr>
        <p:grpSpPr>
          <a:xfrm>
            <a:off x="-1300940" y="3081101"/>
            <a:ext cx="2872823" cy="2439739"/>
            <a:chOff x="4665875" y="2808650"/>
            <a:chExt cx="993850" cy="844025"/>
          </a:xfrm>
        </p:grpSpPr>
        <p:sp>
          <p:nvSpPr>
            <p:cNvPr id="3226" name="Google Shape;3226;p49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9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9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9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9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9"/>
            <p:cNvSpPr/>
            <p:nvPr/>
          </p:nvSpPr>
          <p:spPr>
            <a:xfrm>
              <a:off x="5047532" y="3035061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9"/>
            <p:cNvSpPr/>
            <p:nvPr/>
          </p:nvSpPr>
          <p:spPr>
            <a:xfrm>
              <a:off x="5114532" y="3102061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9">
  <p:cSld name="TITLE_ONLY_21"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5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235" name="Google Shape;3235;p50"/>
          <p:cNvGrpSpPr/>
          <p:nvPr/>
        </p:nvGrpSpPr>
        <p:grpSpPr>
          <a:xfrm flipH="1">
            <a:off x="6213672" y="-733900"/>
            <a:ext cx="3673270" cy="3119516"/>
            <a:chOff x="4665875" y="2808650"/>
            <a:chExt cx="993850" cy="844025"/>
          </a:xfrm>
        </p:grpSpPr>
        <p:sp>
          <p:nvSpPr>
            <p:cNvPr id="3236" name="Google Shape;3236;p50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50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50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50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50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50"/>
            <p:cNvSpPr/>
            <p:nvPr/>
          </p:nvSpPr>
          <p:spPr>
            <a:xfrm>
              <a:off x="4967653" y="3046159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50"/>
            <p:cNvSpPr/>
            <p:nvPr/>
          </p:nvSpPr>
          <p:spPr>
            <a:xfrm>
              <a:off x="5034653" y="3113159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3" name="Google Shape;3243;p50"/>
          <p:cNvGrpSpPr/>
          <p:nvPr/>
        </p:nvGrpSpPr>
        <p:grpSpPr>
          <a:xfrm>
            <a:off x="166099" y="3667370"/>
            <a:ext cx="547132" cy="548765"/>
            <a:chOff x="6140976" y="2301270"/>
            <a:chExt cx="150775" cy="151225"/>
          </a:xfrm>
        </p:grpSpPr>
        <p:sp>
          <p:nvSpPr>
            <p:cNvPr id="3244" name="Google Shape;3244;p50"/>
            <p:cNvSpPr/>
            <p:nvPr/>
          </p:nvSpPr>
          <p:spPr>
            <a:xfrm>
              <a:off x="6140976" y="230127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50"/>
            <p:cNvSpPr/>
            <p:nvPr/>
          </p:nvSpPr>
          <p:spPr>
            <a:xfrm>
              <a:off x="6163776" y="2324294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6" name="Google Shape;3246;p50"/>
          <p:cNvGrpSpPr/>
          <p:nvPr/>
        </p:nvGrpSpPr>
        <p:grpSpPr>
          <a:xfrm flipH="1">
            <a:off x="-1506015" y="2752637"/>
            <a:ext cx="2872292" cy="2378232"/>
            <a:chOff x="2210400" y="2558550"/>
            <a:chExt cx="971025" cy="804000"/>
          </a:xfrm>
        </p:grpSpPr>
        <p:sp>
          <p:nvSpPr>
            <p:cNvPr id="3247" name="Google Shape;3247;p50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50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50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50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50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50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50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50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5" name="Google Shape;3255;p50"/>
          <p:cNvGrpSpPr/>
          <p:nvPr/>
        </p:nvGrpSpPr>
        <p:grpSpPr>
          <a:xfrm flipH="1" rot="10800000">
            <a:off x="8319255" y="1588689"/>
            <a:ext cx="2374545" cy="1966102"/>
            <a:chOff x="2210400" y="2558550"/>
            <a:chExt cx="971025" cy="804000"/>
          </a:xfrm>
        </p:grpSpPr>
        <p:grpSp>
          <p:nvGrpSpPr>
            <p:cNvPr id="3256" name="Google Shape;3256;p50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3257" name="Google Shape;3257;p50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50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rect b="b" l="l" r="r" t="t"/>
                <a:pathLst>
                  <a:path extrusionOk="0" h="32160" w="32179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50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rect b="b" l="l" r="r" t="t"/>
                <a:pathLst>
                  <a:path extrusionOk="0" h="32160" w="32161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50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50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50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50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rect b="b" l="l" r="r" t="t"/>
                <a:pathLst>
                  <a:path extrusionOk="0" h="32160" w="32161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50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rect b="b" l="l" r="r" t="t"/>
                <a:pathLst>
                  <a:path extrusionOk="0" h="32160" w="32179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5" name="Google Shape;3265;p50"/>
            <p:cNvSpPr/>
            <p:nvPr/>
          </p:nvSpPr>
          <p:spPr>
            <a:xfrm>
              <a:off x="2937150" y="3007525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50"/>
            <p:cNvSpPr/>
            <p:nvPr/>
          </p:nvSpPr>
          <p:spPr>
            <a:xfrm>
              <a:off x="2931550" y="3002400"/>
              <a:ext cx="161950" cy="161950"/>
            </a:xfrm>
            <a:custGeom>
              <a:rect b="b" l="l" r="r" t="t"/>
              <a:pathLst>
                <a:path extrusionOk="0" h="6478" w="6478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50"/>
            <p:cNvSpPr/>
            <p:nvPr/>
          </p:nvSpPr>
          <p:spPr>
            <a:xfrm>
              <a:off x="2959950" y="3030325"/>
              <a:ext cx="105175" cy="105650"/>
            </a:xfrm>
            <a:custGeom>
              <a:rect b="b" l="l" r="r" t="t"/>
              <a:pathLst>
                <a:path extrusionOk="0" h="4226" w="4207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50"/>
            <p:cNvSpPr/>
            <p:nvPr/>
          </p:nvSpPr>
          <p:spPr>
            <a:xfrm>
              <a:off x="2830125" y="2950300"/>
              <a:ext cx="500" cy="1425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50"/>
            <p:cNvSpPr/>
            <p:nvPr/>
          </p:nvSpPr>
          <p:spPr>
            <a:xfrm>
              <a:off x="2830600" y="2949825"/>
              <a:ext cx="950" cy="2350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50"/>
            <p:cNvSpPr/>
            <p:nvPr/>
          </p:nvSpPr>
          <p:spPr>
            <a:xfrm>
              <a:off x="2831525" y="2949375"/>
              <a:ext cx="500" cy="3275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50"/>
            <p:cNvSpPr/>
            <p:nvPr/>
          </p:nvSpPr>
          <p:spPr>
            <a:xfrm>
              <a:off x="2832000" y="2948900"/>
              <a:ext cx="475" cy="4225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50"/>
            <p:cNvSpPr/>
            <p:nvPr/>
          </p:nvSpPr>
          <p:spPr>
            <a:xfrm>
              <a:off x="2832450" y="2948425"/>
              <a:ext cx="500" cy="5150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50"/>
            <p:cNvSpPr/>
            <p:nvPr/>
          </p:nvSpPr>
          <p:spPr>
            <a:xfrm>
              <a:off x="2832925" y="2947500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50"/>
            <p:cNvSpPr/>
            <p:nvPr/>
          </p:nvSpPr>
          <p:spPr>
            <a:xfrm>
              <a:off x="2833375" y="2947050"/>
              <a:ext cx="500" cy="7925"/>
            </a:xfrm>
            <a:custGeom>
              <a:rect b="b" l="l" r="r" t="t"/>
              <a:pathLst>
                <a:path extrusionOk="0" h="317" w="2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50"/>
            <p:cNvSpPr/>
            <p:nvPr/>
          </p:nvSpPr>
          <p:spPr>
            <a:xfrm>
              <a:off x="2833850" y="2946575"/>
              <a:ext cx="950" cy="8875"/>
            </a:xfrm>
            <a:custGeom>
              <a:rect b="b" l="l" r="r" t="t"/>
              <a:pathLst>
                <a:path extrusionOk="0" h="355" w="38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50"/>
            <p:cNvSpPr/>
            <p:nvPr/>
          </p:nvSpPr>
          <p:spPr>
            <a:xfrm>
              <a:off x="2834775" y="2946100"/>
              <a:ext cx="500" cy="9800"/>
            </a:xfrm>
            <a:custGeom>
              <a:rect b="b" l="l" r="r" t="t"/>
              <a:pathLst>
                <a:path extrusionOk="0" h="392" w="2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50"/>
            <p:cNvSpPr/>
            <p:nvPr/>
          </p:nvSpPr>
          <p:spPr>
            <a:xfrm>
              <a:off x="2835250" y="2945650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50"/>
            <p:cNvSpPr/>
            <p:nvPr/>
          </p:nvSpPr>
          <p:spPr>
            <a:xfrm>
              <a:off x="2835725" y="2945175"/>
              <a:ext cx="475" cy="11650"/>
            </a:xfrm>
            <a:custGeom>
              <a:rect b="b" l="l" r="r" t="t"/>
              <a:pathLst>
                <a:path extrusionOk="0" h="466" w="19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50"/>
            <p:cNvSpPr/>
            <p:nvPr/>
          </p:nvSpPr>
          <p:spPr>
            <a:xfrm>
              <a:off x="2836175" y="2944250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50"/>
            <p:cNvSpPr/>
            <p:nvPr/>
          </p:nvSpPr>
          <p:spPr>
            <a:xfrm>
              <a:off x="2836650" y="2943775"/>
              <a:ext cx="475" cy="14450"/>
            </a:xfrm>
            <a:custGeom>
              <a:rect b="b" l="l" r="r" t="t"/>
              <a:pathLst>
                <a:path extrusionOk="0" h="578" w="19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50"/>
            <p:cNvSpPr/>
            <p:nvPr/>
          </p:nvSpPr>
          <p:spPr>
            <a:xfrm>
              <a:off x="2837100" y="2943325"/>
              <a:ext cx="975" cy="15375"/>
            </a:xfrm>
            <a:custGeom>
              <a:rect b="b" l="l" r="r" t="t"/>
              <a:pathLst>
                <a:path extrusionOk="0" h="615" w="39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50"/>
            <p:cNvSpPr/>
            <p:nvPr/>
          </p:nvSpPr>
          <p:spPr>
            <a:xfrm>
              <a:off x="2838050" y="2942850"/>
              <a:ext cx="475" cy="16300"/>
            </a:xfrm>
            <a:custGeom>
              <a:rect b="b" l="l" r="r" t="t"/>
              <a:pathLst>
                <a:path extrusionOk="0" h="652" w="19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50"/>
            <p:cNvSpPr/>
            <p:nvPr/>
          </p:nvSpPr>
          <p:spPr>
            <a:xfrm>
              <a:off x="2838500" y="2942375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50"/>
            <p:cNvSpPr/>
            <p:nvPr/>
          </p:nvSpPr>
          <p:spPr>
            <a:xfrm>
              <a:off x="2838975" y="2941925"/>
              <a:ext cx="475" cy="18175"/>
            </a:xfrm>
            <a:custGeom>
              <a:rect b="b" l="l" r="r" t="t"/>
              <a:pathLst>
                <a:path extrusionOk="0" h="727" w="19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50"/>
            <p:cNvSpPr/>
            <p:nvPr/>
          </p:nvSpPr>
          <p:spPr>
            <a:xfrm>
              <a:off x="2839425" y="2941000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50"/>
            <p:cNvSpPr/>
            <p:nvPr/>
          </p:nvSpPr>
          <p:spPr>
            <a:xfrm>
              <a:off x="2839900" y="2940525"/>
              <a:ext cx="500" cy="20950"/>
            </a:xfrm>
            <a:custGeom>
              <a:rect b="b" l="l" r="r" t="t"/>
              <a:pathLst>
                <a:path extrusionOk="0" h="838" w="2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50"/>
            <p:cNvSpPr/>
            <p:nvPr/>
          </p:nvSpPr>
          <p:spPr>
            <a:xfrm>
              <a:off x="2840375" y="2940050"/>
              <a:ext cx="950" cy="21900"/>
            </a:xfrm>
            <a:custGeom>
              <a:rect b="b" l="l" r="r" t="t"/>
              <a:pathLst>
                <a:path extrusionOk="0" h="876" w="38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50"/>
            <p:cNvSpPr/>
            <p:nvPr/>
          </p:nvSpPr>
          <p:spPr>
            <a:xfrm>
              <a:off x="2841300" y="2939600"/>
              <a:ext cx="475" cy="22825"/>
            </a:xfrm>
            <a:custGeom>
              <a:rect b="b" l="l" r="r" t="t"/>
              <a:pathLst>
                <a:path extrusionOk="0" h="913" w="19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50"/>
            <p:cNvSpPr/>
            <p:nvPr/>
          </p:nvSpPr>
          <p:spPr>
            <a:xfrm>
              <a:off x="2841750" y="2939125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50"/>
            <p:cNvSpPr/>
            <p:nvPr/>
          </p:nvSpPr>
          <p:spPr>
            <a:xfrm>
              <a:off x="2842225" y="2938675"/>
              <a:ext cx="500" cy="24675"/>
            </a:xfrm>
            <a:custGeom>
              <a:rect b="b" l="l" r="r" t="t"/>
              <a:pathLst>
                <a:path extrusionOk="0" h="987" w="2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50"/>
            <p:cNvSpPr/>
            <p:nvPr/>
          </p:nvSpPr>
          <p:spPr>
            <a:xfrm>
              <a:off x="2842700" y="2937725"/>
              <a:ext cx="475" cy="26100"/>
            </a:xfrm>
            <a:custGeom>
              <a:rect b="b" l="l" r="r" t="t"/>
              <a:pathLst>
                <a:path extrusionOk="0" h="1044" w="19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50"/>
            <p:cNvSpPr/>
            <p:nvPr/>
          </p:nvSpPr>
          <p:spPr>
            <a:xfrm>
              <a:off x="2843150" y="2937275"/>
              <a:ext cx="500" cy="27475"/>
            </a:xfrm>
            <a:custGeom>
              <a:rect b="b" l="l" r="r" t="t"/>
              <a:pathLst>
                <a:path extrusionOk="0" h="1099" w="2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50"/>
            <p:cNvSpPr/>
            <p:nvPr/>
          </p:nvSpPr>
          <p:spPr>
            <a:xfrm>
              <a:off x="2843625" y="2936800"/>
              <a:ext cx="950" cy="28400"/>
            </a:xfrm>
            <a:custGeom>
              <a:rect b="b" l="l" r="r" t="t"/>
              <a:pathLst>
                <a:path extrusionOk="0" h="1136" w="38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50"/>
            <p:cNvSpPr/>
            <p:nvPr/>
          </p:nvSpPr>
          <p:spPr>
            <a:xfrm>
              <a:off x="2844550" y="2936350"/>
              <a:ext cx="500" cy="29325"/>
            </a:xfrm>
            <a:custGeom>
              <a:rect b="b" l="l" r="r" t="t"/>
              <a:pathLst>
                <a:path extrusionOk="0" h="1173" w="2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50"/>
            <p:cNvSpPr/>
            <p:nvPr/>
          </p:nvSpPr>
          <p:spPr>
            <a:xfrm>
              <a:off x="2845025" y="2935875"/>
              <a:ext cx="475" cy="30275"/>
            </a:xfrm>
            <a:custGeom>
              <a:rect b="b" l="l" r="r" t="t"/>
              <a:pathLst>
                <a:path extrusionOk="0" h="1211" w="19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50"/>
            <p:cNvSpPr/>
            <p:nvPr/>
          </p:nvSpPr>
          <p:spPr>
            <a:xfrm>
              <a:off x="2845475" y="2935400"/>
              <a:ext cx="500" cy="31200"/>
            </a:xfrm>
            <a:custGeom>
              <a:rect b="b" l="l" r="r" t="t"/>
              <a:pathLst>
                <a:path extrusionOk="0" h="1248" w="2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50"/>
            <p:cNvSpPr/>
            <p:nvPr/>
          </p:nvSpPr>
          <p:spPr>
            <a:xfrm>
              <a:off x="2845950" y="2934475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50"/>
            <p:cNvSpPr/>
            <p:nvPr/>
          </p:nvSpPr>
          <p:spPr>
            <a:xfrm>
              <a:off x="2846425" y="2934000"/>
              <a:ext cx="475" cy="34000"/>
            </a:xfrm>
            <a:custGeom>
              <a:rect b="b" l="l" r="r" t="t"/>
              <a:pathLst>
                <a:path extrusionOk="0" h="1360" w="19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50"/>
            <p:cNvSpPr/>
            <p:nvPr/>
          </p:nvSpPr>
          <p:spPr>
            <a:xfrm>
              <a:off x="2846875" y="2933550"/>
              <a:ext cx="950" cy="34925"/>
            </a:xfrm>
            <a:custGeom>
              <a:rect b="b" l="l" r="r" t="t"/>
              <a:pathLst>
                <a:path extrusionOk="0" h="1397" w="38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50"/>
            <p:cNvSpPr/>
            <p:nvPr/>
          </p:nvSpPr>
          <p:spPr>
            <a:xfrm>
              <a:off x="2847800" y="2933075"/>
              <a:ext cx="500" cy="35850"/>
            </a:xfrm>
            <a:custGeom>
              <a:rect b="b" l="l" r="r" t="t"/>
              <a:pathLst>
                <a:path extrusionOk="0" h="1434" w="2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50"/>
            <p:cNvSpPr/>
            <p:nvPr/>
          </p:nvSpPr>
          <p:spPr>
            <a:xfrm>
              <a:off x="2848275" y="2932625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50"/>
            <p:cNvSpPr/>
            <p:nvPr/>
          </p:nvSpPr>
          <p:spPr>
            <a:xfrm>
              <a:off x="2848750" y="2932150"/>
              <a:ext cx="475" cy="37700"/>
            </a:xfrm>
            <a:custGeom>
              <a:rect b="b" l="l" r="r" t="t"/>
              <a:pathLst>
                <a:path extrusionOk="0" h="1508" w="19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50"/>
            <p:cNvSpPr/>
            <p:nvPr/>
          </p:nvSpPr>
          <p:spPr>
            <a:xfrm>
              <a:off x="2849200" y="2931225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50"/>
            <p:cNvSpPr/>
            <p:nvPr/>
          </p:nvSpPr>
          <p:spPr>
            <a:xfrm>
              <a:off x="2849675" y="2930750"/>
              <a:ext cx="475" cy="40500"/>
            </a:xfrm>
            <a:custGeom>
              <a:rect b="b" l="l" r="r" t="t"/>
              <a:pathLst>
                <a:path extrusionOk="0" h="1620" w="19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50"/>
            <p:cNvSpPr/>
            <p:nvPr/>
          </p:nvSpPr>
          <p:spPr>
            <a:xfrm>
              <a:off x="2850125" y="2930300"/>
              <a:ext cx="975" cy="41425"/>
            </a:xfrm>
            <a:custGeom>
              <a:rect b="b" l="l" r="r" t="t"/>
              <a:pathLst>
                <a:path extrusionOk="0" h="1657" w="39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50"/>
            <p:cNvSpPr/>
            <p:nvPr/>
          </p:nvSpPr>
          <p:spPr>
            <a:xfrm>
              <a:off x="2851075" y="2929825"/>
              <a:ext cx="475" cy="42375"/>
            </a:xfrm>
            <a:custGeom>
              <a:rect b="b" l="l" r="r" t="t"/>
              <a:pathLst>
                <a:path extrusionOk="0" h="1695" w="19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50"/>
            <p:cNvSpPr/>
            <p:nvPr/>
          </p:nvSpPr>
          <p:spPr>
            <a:xfrm>
              <a:off x="2851525" y="2929350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50"/>
            <p:cNvSpPr/>
            <p:nvPr/>
          </p:nvSpPr>
          <p:spPr>
            <a:xfrm>
              <a:off x="2852000" y="2928900"/>
              <a:ext cx="475" cy="44225"/>
            </a:xfrm>
            <a:custGeom>
              <a:rect b="b" l="l" r="r" t="t"/>
              <a:pathLst>
                <a:path extrusionOk="0" h="1769" w="19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50"/>
            <p:cNvSpPr/>
            <p:nvPr/>
          </p:nvSpPr>
          <p:spPr>
            <a:xfrm>
              <a:off x="2852475" y="2927975"/>
              <a:ext cx="475" cy="45600"/>
            </a:xfrm>
            <a:custGeom>
              <a:rect b="b" l="l" r="r" t="t"/>
              <a:pathLst>
                <a:path extrusionOk="0" h="1824" w="19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50"/>
            <p:cNvSpPr/>
            <p:nvPr/>
          </p:nvSpPr>
          <p:spPr>
            <a:xfrm>
              <a:off x="2852925" y="2927500"/>
              <a:ext cx="500" cy="47025"/>
            </a:xfrm>
            <a:custGeom>
              <a:rect b="b" l="l" r="r" t="t"/>
              <a:pathLst>
                <a:path extrusionOk="0" h="1881" w="2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50"/>
            <p:cNvSpPr/>
            <p:nvPr/>
          </p:nvSpPr>
          <p:spPr>
            <a:xfrm>
              <a:off x="2853400" y="2927025"/>
              <a:ext cx="950" cy="47950"/>
            </a:xfrm>
            <a:custGeom>
              <a:rect b="b" l="l" r="r" t="t"/>
              <a:pathLst>
                <a:path extrusionOk="0" h="1918" w="38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50"/>
            <p:cNvSpPr/>
            <p:nvPr/>
          </p:nvSpPr>
          <p:spPr>
            <a:xfrm>
              <a:off x="2854325" y="2926575"/>
              <a:ext cx="500" cy="48875"/>
            </a:xfrm>
            <a:custGeom>
              <a:rect b="b" l="l" r="r" t="t"/>
              <a:pathLst>
                <a:path extrusionOk="0" h="1955" w="2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50"/>
            <p:cNvSpPr/>
            <p:nvPr/>
          </p:nvSpPr>
          <p:spPr>
            <a:xfrm>
              <a:off x="2854800" y="2926100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50"/>
            <p:cNvSpPr/>
            <p:nvPr/>
          </p:nvSpPr>
          <p:spPr>
            <a:xfrm>
              <a:off x="2855250" y="2925625"/>
              <a:ext cx="500" cy="50750"/>
            </a:xfrm>
            <a:custGeom>
              <a:rect b="b" l="l" r="r" t="t"/>
              <a:pathLst>
                <a:path extrusionOk="0" h="2030" w="2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50"/>
            <p:cNvSpPr/>
            <p:nvPr/>
          </p:nvSpPr>
          <p:spPr>
            <a:xfrm>
              <a:off x="2855725" y="2924700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50"/>
            <p:cNvSpPr/>
            <p:nvPr/>
          </p:nvSpPr>
          <p:spPr>
            <a:xfrm>
              <a:off x="2856175" y="2924250"/>
              <a:ext cx="500" cy="53525"/>
            </a:xfrm>
            <a:custGeom>
              <a:rect b="b" l="l" r="r" t="t"/>
              <a:pathLst>
                <a:path extrusionOk="0" h="2141" w="2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50"/>
            <p:cNvSpPr/>
            <p:nvPr/>
          </p:nvSpPr>
          <p:spPr>
            <a:xfrm>
              <a:off x="2856650" y="2923775"/>
              <a:ext cx="950" cy="54450"/>
            </a:xfrm>
            <a:custGeom>
              <a:rect b="b" l="l" r="r" t="t"/>
              <a:pathLst>
                <a:path extrusionOk="0" h="2178" w="38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50"/>
            <p:cNvSpPr/>
            <p:nvPr/>
          </p:nvSpPr>
          <p:spPr>
            <a:xfrm>
              <a:off x="2857575" y="2923300"/>
              <a:ext cx="500" cy="55400"/>
            </a:xfrm>
            <a:custGeom>
              <a:rect b="b" l="l" r="r" t="t"/>
              <a:pathLst>
                <a:path extrusionOk="0" h="2216" w="2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50"/>
            <p:cNvSpPr/>
            <p:nvPr/>
          </p:nvSpPr>
          <p:spPr>
            <a:xfrm>
              <a:off x="2858050" y="2922850"/>
              <a:ext cx="475" cy="56325"/>
            </a:xfrm>
            <a:custGeom>
              <a:rect b="b" l="l" r="r" t="t"/>
              <a:pathLst>
                <a:path extrusionOk="0" h="2253" w="19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50"/>
            <p:cNvSpPr/>
            <p:nvPr/>
          </p:nvSpPr>
          <p:spPr>
            <a:xfrm>
              <a:off x="2858500" y="2922375"/>
              <a:ext cx="500" cy="57250"/>
            </a:xfrm>
            <a:custGeom>
              <a:rect b="b" l="l" r="r" t="t"/>
              <a:pathLst>
                <a:path extrusionOk="0" h="2290" w="2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50"/>
            <p:cNvSpPr/>
            <p:nvPr/>
          </p:nvSpPr>
          <p:spPr>
            <a:xfrm>
              <a:off x="2858975" y="2921925"/>
              <a:ext cx="500" cy="58175"/>
            </a:xfrm>
            <a:custGeom>
              <a:rect b="b" l="l" r="r" t="t"/>
              <a:pathLst>
                <a:path extrusionOk="0" h="2327" w="2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50"/>
            <p:cNvSpPr/>
            <p:nvPr/>
          </p:nvSpPr>
          <p:spPr>
            <a:xfrm>
              <a:off x="2859450" y="2922375"/>
              <a:ext cx="475" cy="57250"/>
            </a:xfrm>
            <a:custGeom>
              <a:rect b="b" l="l" r="r" t="t"/>
              <a:pathLst>
                <a:path extrusionOk="0" h="2290" w="19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50"/>
            <p:cNvSpPr/>
            <p:nvPr/>
          </p:nvSpPr>
          <p:spPr>
            <a:xfrm>
              <a:off x="2859900" y="2922850"/>
              <a:ext cx="950" cy="56325"/>
            </a:xfrm>
            <a:custGeom>
              <a:rect b="b" l="l" r="r" t="t"/>
              <a:pathLst>
                <a:path extrusionOk="0" h="2253" w="38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50"/>
            <p:cNvSpPr/>
            <p:nvPr/>
          </p:nvSpPr>
          <p:spPr>
            <a:xfrm>
              <a:off x="2860850" y="2923300"/>
              <a:ext cx="475" cy="55400"/>
            </a:xfrm>
            <a:custGeom>
              <a:rect b="b" l="l" r="r" t="t"/>
              <a:pathLst>
                <a:path extrusionOk="0" h="2216" w="19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50"/>
            <p:cNvSpPr/>
            <p:nvPr/>
          </p:nvSpPr>
          <p:spPr>
            <a:xfrm>
              <a:off x="2861300" y="2923775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50"/>
            <p:cNvSpPr/>
            <p:nvPr/>
          </p:nvSpPr>
          <p:spPr>
            <a:xfrm>
              <a:off x="2861775" y="2924250"/>
              <a:ext cx="475" cy="53525"/>
            </a:xfrm>
            <a:custGeom>
              <a:rect b="b" l="l" r="r" t="t"/>
              <a:pathLst>
                <a:path extrusionOk="0" h="2141" w="19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50"/>
            <p:cNvSpPr/>
            <p:nvPr/>
          </p:nvSpPr>
          <p:spPr>
            <a:xfrm>
              <a:off x="2862225" y="2924700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50"/>
            <p:cNvSpPr/>
            <p:nvPr/>
          </p:nvSpPr>
          <p:spPr>
            <a:xfrm>
              <a:off x="2862700" y="2925625"/>
              <a:ext cx="950" cy="50750"/>
            </a:xfrm>
            <a:custGeom>
              <a:rect b="b" l="l" r="r" t="t"/>
              <a:pathLst>
                <a:path extrusionOk="0" h="2030" w="38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50"/>
            <p:cNvSpPr/>
            <p:nvPr/>
          </p:nvSpPr>
          <p:spPr>
            <a:xfrm>
              <a:off x="2863625" y="2926100"/>
              <a:ext cx="500" cy="49800"/>
            </a:xfrm>
            <a:custGeom>
              <a:rect b="b" l="l" r="r" t="t"/>
              <a:pathLst>
                <a:path extrusionOk="0" h="1992" w="2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50"/>
            <p:cNvSpPr/>
            <p:nvPr/>
          </p:nvSpPr>
          <p:spPr>
            <a:xfrm>
              <a:off x="2864100" y="2926575"/>
              <a:ext cx="475" cy="48875"/>
            </a:xfrm>
            <a:custGeom>
              <a:rect b="b" l="l" r="r" t="t"/>
              <a:pathLst>
                <a:path extrusionOk="0" h="1955" w="19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50"/>
            <p:cNvSpPr/>
            <p:nvPr/>
          </p:nvSpPr>
          <p:spPr>
            <a:xfrm>
              <a:off x="2864550" y="2927025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50"/>
            <p:cNvSpPr/>
            <p:nvPr/>
          </p:nvSpPr>
          <p:spPr>
            <a:xfrm>
              <a:off x="2865025" y="2927500"/>
              <a:ext cx="500" cy="47025"/>
            </a:xfrm>
            <a:custGeom>
              <a:rect b="b" l="l" r="r" t="t"/>
              <a:pathLst>
                <a:path extrusionOk="0" h="1881" w="2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50"/>
            <p:cNvSpPr/>
            <p:nvPr/>
          </p:nvSpPr>
          <p:spPr>
            <a:xfrm>
              <a:off x="2865500" y="2927975"/>
              <a:ext cx="475" cy="45600"/>
            </a:xfrm>
            <a:custGeom>
              <a:rect b="b" l="l" r="r" t="t"/>
              <a:pathLst>
                <a:path extrusionOk="0" h="1824" w="19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50"/>
            <p:cNvSpPr/>
            <p:nvPr/>
          </p:nvSpPr>
          <p:spPr>
            <a:xfrm>
              <a:off x="2865950" y="2928900"/>
              <a:ext cx="950" cy="44225"/>
            </a:xfrm>
            <a:custGeom>
              <a:rect b="b" l="l" r="r" t="t"/>
              <a:pathLst>
                <a:path extrusionOk="0" h="1769" w="38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50"/>
            <p:cNvSpPr/>
            <p:nvPr/>
          </p:nvSpPr>
          <p:spPr>
            <a:xfrm>
              <a:off x="2866875" y="2929350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50"/>
            <p:cNvSpPr/>
            <p:nvPr/>
          </p:nvSpPr>
          <p:spPr>
            <a:xfrm>
              <a:off x="2867350" y="2929825"/>
              <a:ext cx="500" cy="42375"/>
            </a:xfrm>
            <a:custGeom>
              <a:rect b="b" l="l" r="r" t="t"/>
              <a:pathLst>
                <a:path extrusionOk="0" h="1695" w="2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50"/>
            <p:cNvSpPr/>
            <p:nvPr/>
          </p:nvSpPr>
          <p:spPr>
            <a:xfrm>
              <a:off x="2867825" y="2930300"/>
              <a:ext cx="475" cy="41425"/>
            </a:xfrm>
            <a:custGeom>
              <a:rect b="b" l="l" r="r" t="t"/>
              <a:pathLst>
                <a:path extrusionOk="0" h="1657" w="19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50"/>
            <p:cNvSpPr/>
            <p:nvPr/>
          </p:nvSpPr>
          <p:spPr>
            <a:xfrm>
              <a:off x="2868275" y="2930750"/>
              <a:ext cx="500" cy="40500"/>
            </a:xfrm>
            <a:custGeom>
              <a:rect b="b" l="l" r="r" t="t"/>
              <a:pathLst>
                <a:path extrusionOk="0" h="1620" w="2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50"/>
            <p:cNvSpPr/>
            <p:nvPr/>
          </p:nvSpPr>
          <p:spPr>
            <a:xfrm>
              <a:off x="2868750" y="2931225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50"/>
            <p:cNvSpPr/>
            <p:nvPr/>
          </p:nvSpPr>
          <p:spPr>
            <a:xfrm>
              <a:off x="2869200" y="2932150"/>
              <a:ext cx="975" cy="37700"/>
            </a:xfrm>
            <a:custGeom>
              <a:rect b="b" l="l" r="r" t="t"/>
              <a:pathLst>
                <a:path extrusionOk="0" h="1508" w="39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50"/>
            <p:cNvSpPr/>
            <p:nvPr/>
          </p:nvSpPr>
          <p:spPr>
            <a:xfrm>
              <a:off x="2870150" y="2932625"/>
              <a:ext cx="475" cy="36775"/>
            </a:xfrm>
            <a:custGeom>
              <a:rect b="b" l="l" r="r" t="t"/>
              <a:pathLst>
                <a:path extrusionOk="0" h="1471" w="19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50"/>
            <p:cNvSpPr/>
            <p:nvPr/>
          </p:nvSpPr>
          <p:spPr>
            <a:xfrm>
              <a:off x="2870600" y="2933075"/>
              <a:ext cx="500" cy="35850"/>
            </a:xfrm>
            <a:custGeom>
              <a:rect b="b" l="l" r="r" t="t"/>
              <a:pathLst>
                <a:path extrusionOk="0" h="1434" w="2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50"/>
            <p:cNvSpPr/>
            <p:nvPr/>
          </p:nvSpPr>
          <p:spPr>
            <a:xfrm>
              <a:off x="2871075" y="2933550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50"/>
            <p:cNvSpPr/>
            <p:nvPr/>
          </p:nvSpPr>
          <p:spPr>
            <a:xfrm>
              <a:off x="2871550" y="2934000"/>
              <a:ext cx="475" cy="34000"/>
            </a:xfrm>
            <a:custGeom>
              <a:rect b="b" l="l" r="r" t="t"/>
              <a:pathLst>
                <a:path extrusionOk="0" h="1360" w="19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50"/>
            <p:cNvSpPr/>
            <p:nvPr/>
          </p:nvSpPr>
          <p:spPr>
            <a:xfrm>
              <a:off x="2872000" y="2934475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50"/>
            <p:cNvSpPr/>
            <p:nvPr/>
          </p:nvSpPr>
          <p:spPr>
            <a:xfrm>
              <a:off x="2872475" y="2935400"/>
              <a:ext cx="950" cy="31200"/>
            </a:xfrm>
            <a:custGeom>
              <a:rect b="b" l="l" r="r" t="t"/>
              <a:pathLst>
                <a:path extrusionOk="0" h="1248" w="38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50"/>
            <p:cNvSpPr/>
            <p:nvPr/>
          </p:nvSpPr>
          <p:spPr>
            <a:xfrm>
              <a:off x="2873400" y="2935875"/>
              <a:ext cx="500" cy="30275"/>
            </a:xfrm>
            <a:custGeom>
              <a:rect b="b" l="l" r="r" t="t"/>
              <a:pathLst>
                <a:path extrusionOk="0" h="1211" w="2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50"/>
            <p:cNvSpPr/>
            <p:nvPr/>
          </p:nvSpPr>
          <p:spPr>
            <a:xfrm>
              <a:off x="2873875" y="2936350"/>
              <a:ext cx="475" cy="29325"/>
            </a:xfrm>
            <a:custGeom>
              <a:rect b="b" l="l" r="r" t="t"/>
              <a:pathLst>
                <a:path extrusionOk="0" h="1173" w="19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50"/>
            <p:cNvSpPr/>
            <p:nvPr/>
          </p:nvSpPr>
          <p:spPr>
            <a:xfrm>
              <a:off x="2874325" y="2936800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50"/>
            <p:cNvSpPr/>
            <p:nvPr/>
          </p:nvSpPr>
          <p:spPr>
            <a:xfrm>
              <a:off x="2874800" y="2937275"/>
              <a:ext cx="475" cy="27475"/>
            </a:xfrm>
            <a:custGeom>
              <a:rect b="b" l="l" r="r" t="t"/>
              <a:pathLst>
                <a:path extrusionOk="0" h="1099" w="19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50"/>
            <p:cNvSpPr/>
            <p:nvPr/>
          </p:nvSpPr>
          <p:spPr>
            <a:xfrm>
              <a:off x="2875250" y="2937725"/>
              <a:ext cx="500" cy="26100"/>
            </a:xfrm>
            <a:custGeom>
              <a:rect b="b" l="l" r="r" t="t"/>
              <a:pathLst>
                <a:path extrusionOk="0" h="1044" w="2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50"/>
            <p:cNvSpPr/>
            <p:nvPr/>
          </p:nvSpPr>
          <p:spPr>
            <a:xfrm>
              <a:off x="2875725" y="2938675"/>
              <a:ext cx="950" cy="24675"/>
            </a:xfrm>
            <a:custGeom>
              <a:rect b="b" l="l" r="r" t="t"/>
              <a:pathLst>
                <a:path extrusionOk="0" h="987" w="38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50"/>
            <p:cNvSpPr/>
            <p:nvPr/>
          </p:nvSpPr>
          <p:spPr>
            <a:xfrm>
              <a:off x="2876650" y="2939125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50"/>
            <p:cNvSpPr/>
            <p:nvPr/>
          </p:nvSpPr>
          <p:spPr>
            <a:xfrm>
              <a:off x="2877125" y="2939600"/>
              <a:ext cx="475" cy="22825"/>
            </a:xfrm>
            <a:custGeom>
              <a:rect b="b" l="l" r="r" t="t"/>
              <a:pathLst>
                <a:path extrusionOk="0" h="913" w="19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50"/>
            <p:cNvSpPr/>
            <p:nvPr/>
          </p:nvSpPr>
          <p:spPr>
            <a:xfrm>
              <a:off x="2877575" y="2940050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50"/>
            <p:cNvSpPr/>
            <p:nvPr/>
          </p:nvSpPr>
          <p:spPr>
            <a:xfrm>
              <a:off x="2878050" y="2940525"/>
              <a:ext cx="500" cy="20950"/>
            </a:xfrm>
            <a:custGeom>
              <a:rect b="b" l="l" r="r" t="t"/>
              <a:pathLst>
                <a:path extrusionOk="0" h="838" w="2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50"/>
            <p:cNvSpPr/>
            <p:nvPr/>
          </p:nvSpPr>
          <p:spPr>
            <a:xfrm>
              <a:off x="2878525" y="2941000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50"/>
            <p:cNvSpPr/>
            <p:nvPr/>
          </p:nvSpPr>
          <p:spPr>
            <a:xfrm>
              <a:off x="2878975" y="2941925"/>
              <a:ext cx="975" cy="18175"/>
            </a:xfrm>
            <a:custGeom>
              <a:rect b="b" l="l" r="r" t="t"/>
              <a:pathLst>
                <a:path extrusionOk="0" h="727" w="39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50"/>
            <p:cNvSpPr/>
            <p:nvPr/>
          </p:nvSpPr>
          <p:spPr>
            <a:xfrm>
              <a:off x="2879925" y="2942375"/>
              <a:ext cx="475" cy="17250"/>
            </a:xfrm>
            <a:custGeom>
              <a:rect b="b" l="l" r="r" t="t"/>
              <a:pathLst>
                <a:path extrusionOk="0" h="690" w="19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50"/>
            <p:cNvSpPr/>
            <p:nvPr/>
          </p:nvSpPr>
          <p:spPr>
            <a:xfrm>
              <a:off x="2880375" y="2942850"/>
              <a:ext cx="500" cy="16300"/>
            </a:xfrm>
            <a:custGeom>
              <a:rect b="b" l="l" r="r" t="t"/>
              <a:pathLst>
                <a:path extrusionOk="0" h="652" w="2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50"/>
            <p:cNvSpPr/>
            <p:nvPr/>
          </p:nvSpPr>
          <p:spPr>
            <a:xfrm>
              <a:off x="2880850" y="2943325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50"/>
            <p:cNvSpPr/>
            <p:nvPr/>
          </p:nvSpPr>
          <p:spPr>
            <a:xfrm>
              <a:off x="2881300" y="2943775"/>
              <a:ext cx="500" cy="14450"/>
            </a:xfrm>
            <a:custGeom>
              <a:rect b="b" l="l" r="r" t="t"/>
              <a:pathLst>
                <a:path extrusionOk="0" h="578" w="2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50"/>
            <p:cNvSpPr/>
            <p:nvPr/>
          </p:nvSpPr>
          <p:spPr>
            <a:xfrm>
              <a:off x="2881775" y="2944250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50"/>
            <p:cNvSpPr/>
            <p:nvPr/>
          </p:nvSpPr>
          <p:spPr>
            <a:xfrm>
              <a:off x="2882250" y="2945175"/>
              <a:ext cx="950" cy="11650"/>
            </a:xfrm>
            <a:custGeom>
              <a:rect b="b" l="l" r="r" t="t"/>
              <a:pathLst>
                <a:path extrusionOk="0" h="466" w="38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50"/>
            <p:cNvSpPr/>
            <p:nvPr/>
          </p:nvSpPr>
          <p:spPr>
            <a:xfrm>
              <a:off x="2883175" y="2945650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50"/>
            <p:cNvSpPr/>
            <p:nvPr/>
          </p:nvSpPr>
          <p:spPr>
            <a:xfrm>
              <a:off x="2883625" y="2946100"/>
              <a:ext cx="500" cy="9800"/>
            </a:xfrm>
            <a:custGeom>
              <a:rect b="b" l="l" r="r" t="t"/>
              <a:pathLst>
                <a:path extrusionOk="0" h="392" w="2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50"/>
            <p:cNvSpPr/>
            <p:nvPr/>
          </p:nvSpPr>
          <p:spPr>
            <a:xfrm>
              <a:off x="2884100" y="2946575"/>
              <a:ext cx="500" cy="8875"/>
            </a:xfrm>
            <a:custGeom>
              <a:rect b="b" l="l" r="r" t="t"/>
              <a:pathLst>
                <a:path extrusionOk="0" h="355" w="2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50"/>
            <p:cNvSpPr/>
            <p:nvPr/>
          </p:nvSpPr>
          <p:spPr>
            <a:xfrm>
              <a:off x="2884575" y="2947050"/>
              <a:ext cx="475" cy="7925"/>
            </a:xfrm>
            <a:custGeom>
              <a:rect b="b" l="l" r="r" t="t"/>
              <a:pathLst>
                <a:path extrusionOk="0" h="317" w="19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50"/>
            <p:cNvSpPr/>
            <p:nvPr/>
          </p:nvSpPr>
          <p:spPr>
            <a:xfrm>
              <a:off x="2885025" y="2947500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50"/>
            <p:cNvSpPr/>
            <p:nvPr/>
          </p:nvSpPr>
          <p:spPr>
            <a:xfrm>
              <a:off x="2885500" y="2948425"/>
              <a:ext cx="950" cy="5150"/>
            </a:xfrm>
            <a:custGeom>
              <a:rect b="b" l="l" r="r" t="t"/>
              <a:pathLst>
                <a:path extrusionOk="0" h="206" w="38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50"/>
            <p:cNvSpPr/>
            <p:nvPr/>
          </p:nvSpPr>
          <p:spPr>
            <a:xfrm>
              <a:off x="2886425" y="2948900"/>
              <a:ext cx="500" cy="4225"/>
            </a:xfrm>
            <a:custGeom>
              <a:rect b="b" l="l" r="r" t="t"/>
              <a:pathLst>
                <a:path extrusionOk="0" h="169" w="2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50"/>
            <p:cNvSpPr/>
            <p:nvPr/>
          </p:nvSpPr>
          <p:spPr>
            <a:xfrm>
              <a:off x="2886900" y="2949375"/>
              <a:ext cx="475" cy="3275"/>
            </a:xfrm>
            <a:custGeom>
              <a:rect b="b" l="l" r="r" t="t"/>
              <a:pathLst>
                <a:path extrusionOk="0" h="131" w="19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50"/>
            <p:cNvSpPr/>
            <p:nvPr/>
          </p:nvSpPr>
          <p:spPr>
            <a:xfrm>
              <a:off x="2887350" y="2949825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50"/>
            <p:cNvSpPr/>
            <p:nvPr/>
          </p:nvSpPr>
          <p:spPr>
            <a:xfrm>
              <a:off x="2887825" y="2950300"/>
              <a:ext cx="500" cy="1425"/>
            </a:xfrm>
            <a:custGeom>
              <a:rect b="b" l="l" r="r" t="t"/>
              <a:pathLst>
                <a:path extrusionOk="0" h="57" w="2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4" name="Google Shape;64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5" name="Google Shape;645;p6"/>
          <p:cNvGrpSpPr/>
          <p:nvPr/>
        </p:nvGrpSpPr>
        <p:grpSpPr>
          <a:xfrm flipH="1">
            <a:off x="-381695" y="-226791"/>
            <a:ext cx="1460810" cy="1209538"/>
            <a:chOff x="2210400" y="2558550"/>
            <a:chExt cx="971025" cy="804000"/>
          </a:xfrm>
        </p:grpSpPr>
        <p:sp>
          <p:nvSpPr>
            <p:cNvPr id="646" name="Google Shape;646;p6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6"/>
          <p:cNvSpPr/>
          <p:nvPr/>
        </p:nvSpPr>
        <p:spPr>
          <a:xfrm rot="10800000">
            <a:off x="7791243" y="-32071"/>
            <a:ext cx="1143140" cy="1143140"/>
          </a:xfrm>
          <a:custGeom>
            <a:rect b="b" l="l" r="r" t="t"/>
            <a:pathLst>
              <a:path extrusionOk="0" h="12377" w="12377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"/>
          <p:cNvSpPr/>
          <p:nvPr/>
        </p:nvSpPr>
        <p:spPr>
          <a:xfrm flipH="1" rot="10800000">
            <a:off x="-246354" y="-134571"/>
            <a:ext cx="1022043" cy="1025094"/>
          </a:xfrm>
          <a:custGeom>
            <a:rect b="b" l="l" r="r" t="t"/>
            <a:pathLst>
              <a:path extrusionOk="0" h="6049" w="6031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6"/>
          <p:cNvGrpSpPr/>
          <p:nvPr/>
        </p:nvGrpSpPr>
        <p:grpSpPr>
          <a:xfrm rot="10800000">
            <a:off x="7328955" y="1039651"/>
            <a:ext cx="3587355" cy="2970298"/>
            <a:chOff x="2210400" y="2558550"/>
            <a:chExt cx="971025" cy="804000"/>
          </a:xfrm>
        </p:grpSpPr>
        <p:grpSp>
          <p:nvGrpSpPr>
            <p:cNvPr id="657" name="Google Shape;657;p6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658" name="Google Shape;658;p6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6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rect b="b" l="l" r="r" t="t"/>
                <a:pathLst>
                  <a:path extrusionOk="0" h="32160" w="32179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6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rect b="b" l="l" r="r" t="t"/>
                <a:pathLst>
                  <a:path extrusionOk="0" h="32160" w="32161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6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6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6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rect b="b" l="l" r="r" t="t"/>
                <a:pathLst>
                  <a:path extrusionOk="0" h="32160" w="3216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6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rect b="b" l="l" r="r" t="t"/>
                <a:pathLst>
                  <a:path extrusionOk="0" h="32160" w="32161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rect b="b" l="l" r="r" t="t"/>
                <a:pathLst>
                  <a:path extrusionOk="0" h="32160" w="32179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6" name="Google Shape;666;p6"/>
            <p:cNvSpPr/>
            <p:nvPr/>
          </p:nvSpPr>
          <p:spPr>
            <a:xfrm>
              <a:off x="2937150" y="3007525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2931550" y="3002400"/>
              <a:ext cx="161950" cy="161950"/>
            </a:xfrm>
            <a:custGeom>
              <a:rect b="b" l="l" r="r" t="t"/>
              <a:pathLst>
                <a:path extrusionOk="0" h="6478" w="6478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959950" y="3030325"/>
              <a:ext cx="105175" cy="105650"/>
            </a:xfrm>
            <a:custGeom>
              <a:rect b="b" l="l" r="r" t="t"/>
              <a:pathLst>
                <a:path extrusionOk="0" h="4226" w="4207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2830125" y="2950300"/>
              <a:ext cx="500" cy="1425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830600" y="2949825"/>
              <a:ext cx="950" cy="2350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2831525" y="2949375"/>
              <a:ext cx="500" cy="3275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2832000" y="2948900"/>
              <a:ext cx="475" cy="4225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832450" y="2948425"/>
              <a:ext cx="500" cy="5150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832925" y="2947500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2833375" y="2947050"/>
              <a:ext cx="500" cy="7925"/>
            </a:xfrm>
            <a:custGeom>
              <a:rect b="b" l="l" r="r" t="t"/>
              <a:pathLst>
                <a:path extrusionOk="0" h="317" w="2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833850" y="2946575"/>
              <a:ext cx="950" cy="8875"/>
            </a:xfrm>
            <a:custGeom>
              <a:rect b="b" l="l" r="r" t="t"/>
              <a:pathLst>
                <a:path extrusionOk="0" h="355" w="38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2834775" y="2946100"/>
              <a:ext cx="500" cy="9800"/>
            </a:xfrm>
            <a:custGeom>
              <a:rect b="b" l="l" r="r" t="t"/>
              <a:pathLst>
                <a:path extrusionOk="0" h="392" w="2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2835250" y="2945650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2835725" y="2945175"/>
              <a:ext cx="475" cy="11650"/>
            </a:xfrm>
            <a:custGeom>
              <a:rect b="b" l="l" r="r" t="t"/>
              <a:pathLst>
                <a:path extrusionOk="0" h="466" w="19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2836175" y="2944250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2836650" y="2943775"/>
              <a:ext cx="475" cy="14450"/>
            </a:xfrm>
            <a:custGeom>
              <a:rect b="b" l="l" r="r" t="t"/>
              <a:pathLst>
                <a:path extrusionOk="0" h="578" w="19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837100" y="2943325"/>
              <a:ext cx="975" cy="15375"/>
            </a:xfrm>
            <a:custGeom>
              <a:rect b="b" l="l" r="r" t="t"/>
              <a:pathLst>
                <a:path extrusionOk="0" h="615" w="39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2838050" y="2942850"/>
              <a:ext cx="475" cy="16300"/>
            </a:xfrm>
            <a:custGeom>
              <a:rect b="b" l="l" r="r" t="t"/>
              <a:pathLst>
                <a:path extrusionOk="0" h="652" w="19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2838500" y="2942375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2838975" y="2941925"/>
              <a:ext cx="475" cy="18175"/>
            </a:xfrm>
            <a:custGeom>
              <a:rect b="b" l="l" r="r" t="t"/>
              <a:pathLst>
                <a:path extrusionOk="0" h="727" w="19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2839425" y="2941000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2839900" y="2940525"/>
              <a:ext cx="500" cy="20950"/>
            </a:xfrm>
            <a:custGeom>
              <a:rect b="b" l="l" r="r" t="t"/>
              <a:pathLst>
                <a:path extrusionOk="0" h="838" w="2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2840375" y="2940050"/>
              <a:ext cx="950" cy="21900"/>
            </a:xfrm>
            <a:custGeom>
              <a:rect b="b" l="l" r="r" t="t"/>
              <a:pathLst>
                <a:path extrusionOk="0" h="876" w="38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2841300" y="2939600"/>
              <a:ext cx="475" cy="22825"/>
            </a:xfrm>
            <a:custGeom>
              <a:rect b="b" l="l" r="r" t="t"/>
              <a:pathLst>
                <a:path extrusionOk="0" h="913" w="19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2841750" y="2939125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2842225" y="2938675"/>
              <a:ext cx="500" cy="24675"/>
            </a:xfrm>
            <a:custGeom>
              <a:rect b="b" l="l" r="r" t="t"/>
              <a:pathLst>
                <a:path extrusionOk="0" h="987" w="2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2842700" y="2937725"/>
              <a:ext cx="475" cy="26100"/>
            </a:xfrm>
            <a:custGeom>
              <a:rect b="b" l="l" r="r" t="t"/>
              <a:pathLst>
                <a:path extrusionOk="0" h="1044" w="19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843150" y="2937275"/>
              <a:ext cx="500" cy="27475"/>
            </a:xfrm>
            <a:custGeom>
              <a:rect b="b" l="l" r="r" t="t"/>
              <a:pathLst>
                <a:path extrusionOk="0" h="1099" w="2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2843625" y="2936800"/>
              <a:ext cx="950" cy="28400"/>
            </a:xfrm>
            <a:custGeom>
              <a:rect b="b" l="l" r="r" t="t"/>
              <a:pathLst>
                <a:path extrusionOk="0" h="1136" w="38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844550" y="2936350"/>
              <a:ext cx="500" cy="29325"/>
            </a:xfrm>
            <a:custGeom>
              <a:rect b="b" l="l" r="r" t="t"/>
              <a:pathLst>
                <a:path extrusionOk="0" h="1173" w="2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2845025" y="2935875"/>
              <a:ext cx="475" cy="30275"/>
            </a:xfrm>
            <a:custGeom>
              <a:rect b="b" l="l" r="r" t="t"/>
              <a:pathLst>
                <a:path extrusionOk="0" h="1211" w="19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845475" y="2935400"/>
              <a:ext cx="500" cy="31200"/>
            </a:xfrm>
            <a:custGeom>
              <a:rect b="b" l="l" r="r" t="t"/>
              <a:pathLst>
                <a:path extrusionOk="0" h="1248" w="2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845950" y="2934475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846425" y="2934000"/>
              <a:ext cx="475" cy="34000"/>
            </a:xfrm>
            <a:custGeom>
              <a:rect b="b" l="l" r="r" t="t"/>
              <a:pathLst>
                <a:path extrusionOk="0" h="1360" w="19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2846875" y="2933550"/>
              <a:ext cx="950" cy="34925"/>
            </a:xfrm>
            <a:custGeom>
              <a:rect b="b" l="l" r="r" t="t"/>
              <a:pathLst>
                <a:path extrusionOk="0" h="1397" w="38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2847800" y="2933075"/>
              <a:ext cx="500" cy="35850"/>
            </a:xfrm>
            <a:custGeom>
              <a:rect b="b" l="l" r="r" t="t"/>
              <a:pathLst>
                <a:path extrusionOk="0" h="1434" w="2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2848275" y="2932625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2848750" y="2932150"/>
              <a:ext cx="475" cy="37700"/>
            </a:xfrm>
            <a:custGeom>
              <a:rect b="b" l="l" r="r" t="t"/>
              <a:pathLst>
                <a:path extrusionOk="0" h="1508" w="19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2849200" y="2931225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2849675" y="2930750"/>
              <a:ext cx="475" cy="40500"/>
            </a:xfrm>
            <a:custGeom>
              <a:rect b="b" l="l" r="r" t="t"/>
              <a:pathLst>
                <a:path extrusionOk="0" h="1620" w="19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2850125" y="2930300"/>
              <a:ext cx="975" cy="41425"/>
            </a:xfrm>
            <a:custGeom>
              <a:rect b="b" l="l" r="r" t="t"/>
              <a:pathLst>
                <a:path extrusionOk="0" h="1657" w="39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2851075" y="2929825"/>
              <a:ext cx="475" cy="42375"/>
            </a:xfrm>
            <a:custGeom>
              <a:rect b="b" l="l" r="r" t="t"/>
              <a:pathLst>
                <a:path extrusionOk="0" h="1695" w="19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2851525" y="2929350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2852000" y="2928900"/>
              <a:ext cx="475" cy="44225"/>
            </a:xfrm>
            <a:custGeom>
              <a:rect b="b" l="l" r="r" t="t"/>
              <a:pathLst>
                <a:path extrusionOk="0" h="1769" w="19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2852475" y="2927975"/>
              <a:ext cx="475" cy="45600"/>
            </a:xfrm>
            <a:custGeom>
              <a:rect b="b" l="l" r="r" t="t"/>
              <a:pathLst>
                <a:path extrusionOk="0" h="1824" w="19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852925" y="2927500"/>
              <a:ext cx="500" cy="47025"/>
            </a:xfrm>
            <a:custGeom>
              <a:rect b="b" l="l" r="r" t="t"/>
              <a:pathLst>
                <a:path extrusionOk="0" h="1881" w="2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853400" y="2927025"/>
              <a:ext cx="950" cy="47950"/>
            </a:xfrm>
            <a:custGeom>
              <a:rect b="b" l="l" r="r" t="t"/>
              <a:pathLst>
                <a:path extrusionOk="0" h="1918" w="38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2854325" y="2926575"/>
              <a:ext cx="500" cy="48875"/>
            </a:xfrm>
            <a:custGeom>
              <a:rect b="b" l="l" r="r" t="t"/>
              <a:pathLst>
                <a:path extrusionOk="0" h="1955" w="2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854800" y="2926100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2855250" y="2925625"/>
              <a:ext cx="500" cy="50750"/>
            </a:xfrm>
            <a:custGeom>
              <a:rect b="b" l="l" r="r" t="t"/>
              <a:pathLst>
                <a:path extrusionOk="0" h="2030" w="2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2855725" y="2924700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2856175" y="2924250"/>
              <a:ext cx="500" cy="53525"/>
            </a:xfrm>
            <a:custGeom>
              <a:rect b="b" l="l" r="r" t="t"/>
              <a:pathLst>
                <a:path extrusionOk="0" h="2141" w="2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2856650" y="2923775"/>
              <a:ext cx="950" cy="54450"/>
            </a:xfrm>
            <a:custGeom>
              <a:rect b="b" l="l" r="r" t="t"/>
              <a:pathLst>
                <a:path extrusionOk="0" h="2178" w="38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2857575" y="2923300"/>
              <a:ext cx="500" cy="55400"/>
            </a:xfrm>
            <a:custGeom>
              <a:rect b="b" l="l" r="r" t="t"/>
              <a:pathLst>
                <a:path extrusionOk="0" h="2216" w="2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2858050" y="2922850"/>
              <a:ext cx="475" cy="56325"/>
            </a:xfrm>
            <a:custGeom>
              <a:rect b="b" l="l" r="r" t="t"/>
              <a:pathLst>
                <a:path extrusionOk="0" h="2253" w="19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2858500" y="2922375"/>
              <a:ext cx="500" cy="57250"/>
            </a:xfrm>
            <a:custGeom>
              <a:rect b="b" l="l" r="r" t="t"/>
              <a:pathLst>
                <a:path extrusionOk="0" h="2290" w="2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2858975" y="2921925"/>
              <a:ext cx="500" cy="58175"/>
            </a:xfrm>
            <a:custGeom>
              <a:rect b="b" l="l" r="r" t="t"/>
              <a:pathLst>
                <a:path extrusionOk="0" h="2327" w="2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2859450" y="2922375"/>
              <a:ext cx="475" cy="57250"/>
            </a:xfrm>
            <a:custGeom>
              <a:rect b="b" l="l" r="r" t="t"/>
              <a:pathLst>
                <a:path extrusionOk="0" h="2290" w="19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2859900" y="2922850"/>
              <a:ext cx="950" cy="56325"/>
            </a:xfrm>
            <a:custGeom>
              <a:rect b="b" l="l" r="r" t="t"/>
              <a:pathLst>
                <a:path extrusionOk="0" h="2253" w="38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2860850" y="2923300"/>
              <a:ext cx="475" cy="55400"/>
            </a:xfrm>
            <a:custGeom>
              <a:rect b="b" l="l" r="r" t="t"/>
              <a:pathLst>
                <a:path extrusionOk="0" h="2216" w="19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2861300" y="2923775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2861775" y="2924250"/>
              <a:ext cx="475" cy="53525"/>
            </a:xfrm>
            <a:custGeom>
              <a:rect b="b" l="l" r="r" t="t"/>
              <a:pathLst>
                <a:path extrusionOk="0" h="2141" w="19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2862225" y="2924700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2862700" y="2925625"/>
              <a:ext cx="950" cy="50750"/>
            </a:xfrm>
            <a:custGeom>
              <a:rect b="b" l="l" r="r" t="t"/>
              <a:pathLst>
                <a:path extrusionOk="0" h="2030" w="38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2863625" y="2926100"/>
              <a:ext cx="500" cy="49800"/>
            </a:xfrm>
            <a:custGeom>
              <a:rect b="b" l="l" r="r" t="t"/>
              <a:pathLst>
                <a:path extrusionOk="0" h="1992" w="2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2864100" y="2926575"/>
              <a:ext cx="475" cy="48875"/>
            </a:xfrm>
            <a:custGeom>
              <a:rect b="b" l="l" r="r" t="t"/>
              <a:pathLst>
                <a:path extrusionOk="0" h="1955" w="19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2864550" y="2927025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2865025" y="2927500"/>
              <a:ext cx="500" cy="47025"/>
            </a:xfrm>
            <a:custGeom>
              <a:rect b="b" l="l" r="r" t="t"/>
              <a:pathLst>
                <a:path extrusionOk="0" h="1881" w="2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2865500" y="2927975"/>
              <a:ext cx="475" cy="45600"/>
            </a:xfrm>
            <a:custGeom>
              <a:rect b="b" l="l" r="r" t="t"/>
              <a:pathLst>
                <a:path extrusionOk="0" h="1824" w="19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2865950" y="2928900"/>
              <a:ext cx="950" cy="44225"/>
            </a:xfrm>
            <a:custGeom>
              <a:rect b="b" l="l" r="r" t="t"/>
              <a:pathLst>
                <a:path extrusionOk="0" h="1769" w="38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2866875" y="2929350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2867350" y="2929825"/>
              <a:ext cx="500" cy="42375"/>
            </a:xfrm>
            <a:custGeom>
              <a:rect b="b" l="l" r="r" t="t"/>
              <a:pathLst>
                <a:path extrusionOk="0" h="1695" w="2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2867825" y="2930300"/>
              <a:ext cx="475" cy="41425"/>
            </a:xfrm>
            <a:custGeom>
              <a:rect b="b" l="l" r="r" t="t"/>
              <a:pathLst>
                <a:path extrusionOk="0" h="1657" w="19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2868275" y="2930750"/>
              <a:ext cx="500" cy="40500"/>
            </a:xfrm>
            <a:custGeom>
              <a:rect b="b" l="l" r="r" t="t"/>
              <a:pathLst>
                <a:path extrusionOk="0" h="1620" w="2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2868750" y="2931225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2869200" y="2932150"/>
              <a:ext cx="975" cy="37700"/>
            </a:xfrm>
            <a:custGeom>
              <a:rect b="b" l="l" r="r" t="t"/>
              <a:pathLst>
                <a:path extrusionOk="0" h="1508" w="39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2870150" y="2932625"/>
              <a:ext cx="475" cy="36775"/>
            </a:xfrm>
            <a:custGeom>
              <a:rect b="b" l="l" r="r" t="t"/>
              <a:pathLst>
                <a:path extrusionOk="0" h="1471" w="19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2870600" y="2933075"/>
              <a:ext cx="500" cy="35850"/>
            </a:xfrm>
            <a:custGeom>
              <a:rect b="b" l="l" r="r" t="t"/>
              <a:pathLst>
                <a:path extrusionOk="0" h="1434" w="2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2871075" y="2933550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2871550" y="2934000"/>
              <a:ext cx="475" cy="34000"/>
            </a:xfrm>
            <a:custGeom>
              <a:rect b="b" l="l" r="r" t="t"/>
              <a:pathLst>
                <a:path extrusionOk="0" h="1360" w="19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2872000" y="2934475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2872475" y="2935400"/>
              <a:ext cx="950" cy="31200"/>
            </a:xfrm>
            <a:custGeom>
              <a:rect b="b" l="l" r="r" t="t"/>
              <a:pathLst>
                <a:path extrusionOk="0" h="1248" w="38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2873400" y="2935875"/>
              <a:ext cx="500" cy="30275"/>
            </a:xfrm>
            <a:custGeom>
              <a:rect b="b" l="l" r="r" t="t"/>
              <a:pathLst>
                <a:path extrusionOk="0" h="1211" w="2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2873875" y="2936350"/>
              <a:ext cx="475" cy="29325"/>
            </a:xfrm>
            <a:custGeom>
              <a:rect b="b" l="l" r="r" t="t"/>
              <a:pathLst>
                <a:path extrusionOk="0" h="1173" w="19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2874325" y="2936800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2874800" y="2937275"/>
              <a:ext cx="475" cy="27475"/>
            </a:xfrm>
            <a:custGeom>
              <a:rect b="b" l="l" r="r" t="t"/>
              <a:pathLst>
                <a:path extrusionOk="0" h="1099" w="19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2875250" y="2937725"/>
              <a:ext cx="500" cy="26100"/>
            </a:xfrm>
            <a:custGeom>
              <a:rect b="b" l="l" r="r" t="t"/>
              <a:pathLst>
                <a:path extrusionOk="0" h="1044" w="2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2875725" y="2938675"/>
              <a:ext cx="950" cy="24675"/>
            </a:xfrm>
            <a:custGeom>
              <a:rect b="b" l="l" r="r" t="t"/>
              <a:pathLst>
                <a:path extrusionOk="0" h="987" w="38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2876650" y="2939125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2877125" y="2939600"/>
              <a:ext cx="475" cy="22825"/>
            </a:xfrm>
            <a:custGeom>
              <a:rect b="b" l="l" r="r" t="t"/>
              <a:pathLst>
                <a:path extrusionOk="0" h="913" w="19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2877575" y="2940050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2878050" y="2940525"/>
              <a:ext cx="500" cy="20950"/>
            </a:xfrm>
            <a:custGeom>
              <a:rect b="b" l="l" r="r" t="t"/>
              <a:pathLst>
                <a:path extrusionOk="0" h="838" w="2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2878525" y="2941000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2878975" y="2941925"/>
              <a:ext cx="975" cy="18175"/>
            </a:xfrm>
            <a:custGeom>
              <a:rect b="b" l="l" r="r" t="t"/>
              <a:pathLst>
                <a:path extrusionOk="0" h="727" w="39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2879925" y="2942375"/>
              <a:ext cx="475" cy="17250"/>
            </a:xfrm>
            <a:custGeom>
              <a:rect b="b" l="l" r="r" t="t"/>
              <a:pathLst>
                <a:path extrusionOk="0" h="690" w="19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2880375" y="2942850"/>
              <a:ext cx="500" cy="16300"/>
            </a:xfrm>
            <a:custGeom>
              <a:rect b="b" l="l" r="r" t="t"/>
              <a:pathLst>
                <a:path extrusionOk="0" h="652" w="2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2880850" y="2943325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2881300" y="2943775"/>
              <a:ext cx="500" cy="14450"/>
            </a:xfrm>
            <a:custGeom>
              <a:rect b="b" l="l" r="r" t="t"/>
              <a:pathLst>
                <a:path extrusionOk="0" h="578" w="2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2881775" y="2944250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2882250" y="2945175"/>
              <a:ext cx="950" cy="11650"/>
            </a:xfrm>
            <a:custGeom>
              <a:rect b="b" l="l" r="r" t="t"/>
              <a:pathLst>
                <a:path extrusionOk="0" h="466" w="38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2883175" y="2945650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2883625" y="2946100"/>
              <a:ext cx="500" cy="9800"/>
            </a:xfrm>
            <a:custGeom>
              <a:rect b="b" l="l" r="r" t="t"/>
              <a:pathLst>
                <a:path extrusionOk="0" h="392" w="2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2884100" y="2946575"/>
              <a:ext cx="500" cy="8875"/>
            </a:xfrm>
            <a:custGeom>
              <a:rect b="b" l="l" r="r" t="t"/>
              <a:pathLst>
                <a:path extrusionOk="0" h="355" w="2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2884575" y="2947050"/>
              <a:ext cx="475" cy="7925"/>
            </a:xfrm>
            <a:custGeom>
              <a:rect b="b" l="l" r="r" t="t"/>
              <a:pathLst>
                <a:path extrusionOk="0" h="317" w="19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2885025" y="2947500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2885500" y="2948425"/>
              <a:ext cx="950" cy="5150"/>
            </a:xfrm>
            <a:custGeom>
              <a:rect b="b" l="l" r="r" t="t"/>
              <a:pathLst>
                <a:path extrusionOk="0" h="206" w="38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2886425" y="2948900"/>
              <a:ext cx="500" cy="4225"/>
            </a:xfrm>
            <a:custGeom>
              <a:rect b="b" l="l" r="r" t="t"/>
              <a:pathLst>
                <a:path extrusionOk="0" h="169" w="2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2886900" y="2949375"/>
              <a:ext cx="475" cy="3275"/>
            </a:xfrm>
            <a:custGeom>
              <a:rect b="b" l="l" r="r" t="t"/>
              <a:pathLst>
                <a:path extrusionOk="0" h="131" w="19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2887350" y="2949825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2887825" y="2950300"/>
              <a:ext cx="500" cy="1425"/>
            </a:xfrm>
            <a:custGeom>
              <a:rect b="b" l="l" r="r" t="t"/>
              <a:pathLst>
                <a:path extrusionOk="0" h="57" w="2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0">
  <p:cSld name="TITLE_ONLY_22">
    <p:spTree>
      <p:nvGrpSpPr>
        <p:cNvPr id="3375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p5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377" name="Google Shape;3377;p51"/>
          <p:cNvGrpSpPr/>
          <p:nvPr/>
        </p:nvGrpSpPr>
        <p:grpSpPr>
          <a:xfrm>
            <a:off x="7450142" y="1055621"/>
            <a:ext cx="2514088" cy="2081645"/>
            <a:chOff x="3573297" y="232872"/>
            <a:chExt cx="5470164" cy="4529254"/>
          </a:xfrm>
        </p:grpSpPr>
        <p:sp>
          <p:nvSpPr>
            <p:cNvPr id="3378" name="Google Shape;3378;p51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51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51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51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51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51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51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51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6" name="Google Shape;3386;p51"/>
          <p:cNvGrpSpPr/>
          <p:nvPr/>
        </p:nvGrpSpPr>
        <p:grpSpPr>
          <a:xfrm>
            <a:off x="6428065" y="-1266695"/>
            <a:ext cx="4084025" cy="3381541"/>
            <a:chOff x="3573297" y="232872"/>
            <a:chExt cx="5470164" cy="4529254"/>
          </a:xfrm>
        </p:grpSpPr>
        <p:sp>
          <p:nvSpPr>
            <p:cNvPr id="3387" name="Google Shape;3387;p51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51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51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51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51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51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51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51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5" name="Google Shape;3395;p51"/>
          <p:cNvGrpSpPr/>
          <p:nvPr/>
        </p:nvGrpSpPr>
        <p:grpSpPr>
          <a:xfrm rot="10800000">
            <a:off x="-1422378" y="1382639"/>
            <a:ext cx="2872292" cy="2378232"/>
            <a:chOff x="2210400" y="2558550"/>
            <a:chExt cx="971025" cy="804000"/>
          </a:xfrm>
        </p:grpSpPr>
        <p:sp>
          <p:nvSpPr>
            <p:cNvPr id="3396" name="Google Shape;3396;p51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51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51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51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51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51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51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51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4" name="Google Shape;3404;p51"/>
          <p:cNvGrpSpPr/>
          <p:nvPr/>
        </p:nvGrpSpPr>
        <p:grpSpPr>
          <a:xfrm>
            <a:off x="7404074" y="-156496"/>
            <a:ext cx="1162531" cy="1161127"/>
            <a:chOff x="7253149" y="3334154"/>
            <a:chExt cx="1162531" cy="1161127"/>
          </a:xfrm>
        </p:grpSpPr>
        <p:sp>
          <p:nvSpPr>
            <p:cNvPr id="3405" name="Google Shape;3405;p51"/>
            <p:cNvSpPr/>
            <p:nvPr/>
          </p:nvSpPr>
          <p:spPr>
            <a:xfrm>
              <a:off x="7422442" y="35027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6" name="Google Shape;3406;p51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3407" name="Google Shape;3407;p51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51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1">
  <p:cSld name="TITLE_ONLY_23">
    <p:spTree>
      <p:nvGrpSpPr>
        <p:cNvPr id="3409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p5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411" name="Google Shape;3411;p52"/>
          <p:cNvSpPr/>
          <p:nvPr/>
        </p:nvSpPr>
        <p:spPr>
          <a:xfrm>
            <a:off x="7902933" y="278477"/>
            <a:ext cx="724127" cy="726303"/>
          </a:xfrm>
          <a:custGeom>
            <a:rect b="b" l="l" r="r" t="t"/>
            <a:pathLst>
              <a:path extrusionOk="0" h="6049" w="6031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2" name="Google Shape;3412;p52"/>
          <p:cNvGrpSpPr/>
          <p:nvPr/>
        </p:nvGrpSpPr>
        <p:grpSpPr>
          <a:xfrm>
            <a:off x="7196706" y="-242480"/>
            <a:ext cx="2136578" cy="1768212"/>
            <a:chOff x="5440750" y="1669400"/>
            <a:chExt cx="971525" cy="804025"/>
          </a:xfrm>
        </p:grpSpPr>
        <p:sp>
          <p:nvSpPr>
            <p:cNvPr id="3413" name="Google Shape;3413;p52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52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52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52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52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52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52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52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52"/>
            <p:cNvSpPr/>
            <p:nvPr/>
          </p:nvSpPr>
          <p:spPr>
            <a:xfrm>
              <a:off x="6140976" y="230127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52"/>
            <p:cNvSpPr/>
            <p:nvPr/>
          </p:nvSpPr>
          <p:spPr>
            <a:xfrm>
              <a:off x="6135401" y="2295919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52"/>
            <p:cNvSpPr/>
            <p:nvPr/>
          </p:nvSpPr>
          <p:spPr>
            <a:xfrm>
              <a:off x="6163776" y="2324294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4" name="Google Shape;3424;p52"/>
          <p:cNvGrpSpPr/>
          <p:nvPr/>
        </p:nvGrpSpPr>
        <p:grpSpPr>
          <a:xfrm flipH="1">
            <a:off x="7410929" y="1564936"/>
            <a:ext cx="2429466" cy="2063219"/>
            <a:chOff x="4665875" y="2808650"/>
            <a:chExt cx="993850" cy="844025"/>
          </a:xfrm>
        </p:grpSpPr>
        <p:sp>
          <p:nvSpPr>
            <p:cNvPr id="3425" name="Google Shape;3425;p52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52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52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52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52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52"/>
            <p:cNvSpPr/>
            <p:nvPr/>
          </p:nvSpPr>
          <p:spPr>
            <a:xfrm>
              <a:off x="4967653" y="3046159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52"/>
            <p:cNvSpPr/>
            <p:nvPr/>
          </p:nvSpPr>
          <p:spPr>
            <a:xfrm>
              <a:off x="5034653" y="3113159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2" name="Google Shape;3432;p52"/>
          <p:cNvGrpSpPr/>
          <p:nvPr/>
        </p:nvGrpSpPr>
        <p:grpSpPr>
          <a:xfrm>
            <a:off x="-1805843" y="3135376"/>
            <a:ext cx="3525470" cy="3410618"/>
            <a:chOff x="5440750" y="1669400"/>
            <a:chExt cx="971525" cy="939875"/>
          </a:xfrm>
        </p:grpSpPr>
        <p:sp>
          <p:nvSpPr>
            <p:cNvPr id="3433" name="Google Shape;3433;p52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52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52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52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52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52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52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52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52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52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52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52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5" name="Google Shape;3445;p52"/>
          <p:cNvGrpSpPr/>
          <p:nvPr/>
        </p:nvGrpSpPr>
        <p:grpSpPr>
          <a:xfrm flipH="1" rot="-5400000">
            <a:off x="-1112664" y="1645985"/>
            <a:ext cx="2695006" cy="2887947"/>
            <a:chOff x="5440750" y="1669400"/>
            <a:chExt cx="975815" cy="1045676"/>
          </a:xfrm>
        </p:grpSpPr>
        <p:sp>
          <p:nvSpPr>
            <p:cNvPr id="3446" name="Google Shape;3446;p52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52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52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52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52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52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52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52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52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52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52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52"/>
            <p:cNvSpPr/>
            <p:nvPr/>
          </p:nvSpPr>
          <p:spPr>
            <a:xfrm>
              <a:off x="6107140" y="2405651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2">
  <p:cSld name="TITLE_ONLY_24"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p5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460" name="Google Shape;3460;p53"/>
          <p:cNvGrpSpPr/>
          <p:nvPr/>
        </p:nvGrpSpPr>
        <p:grpSpPr>
          <a:xfrm flipH="1">
            <a:off x="-576603" y="2748350"/>
            <a:ext cx="3673270" cy="3119516"/>
            <a:chOff x="4665875" y="2808650"/>
            <a:chExt cx="993850" cy="844025"/>
          </a:xfrm>
        </p:grpSpPr>
        <p:sp>
          <p:nvSpPr>
            <p:cNvPr id="3461" name="Google Shape;3461;p53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53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53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53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53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53"/>
            <p:cNvSpPr/>
            <p:nvPr/>
          </p:nvSpPr>
          <p:spPr>
            <a:xfrm>
              <a:off x="4967653" y="3046159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53"/>
            <p:cNvSpPr/>
            <p:nvPr/>
          </p:nvSpPr>
          <p:spPr>
            <a:xfrm>
              <a:off x="5034653" y="3113159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8" name="Google Shape;3468;p53"/>
          <p:cNvSpPr/>
          <p:nvPr/>
        </p:nvSpPr>
        <p:spPr>
          <a:xfrm flipH="1" rot="-5400000">
            <a:off x="-235158" y="2569542"/>
            <a:ext cx="854570" cy="854570"/>
          </a:xfrm>
          <a:custGeom>
            <a:rect b="b" l="l" r="r" t="t"/>
            <a:pathLst>
              <a:path extrusionOk="0" h="12377" w="12377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7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9" name="Google Shape;3469;p53"/>
          <p:cNvGrpSpPr/>
          <p:nvPr/>
        </p:nvGrpSpPr>
        <p:grpSpPr>
          <a:xfrm flipH="1">
            <a:off x="7615485" y="-230651"/>
            <a:ext cx="2872292" cy="2378232"/>
            <a:chOff x="2210400" y="2558550"/>
            <a:chExt cx="971025" cy="804000"/>
          </a:xfrm>
        </p:grpSpPr>
        <p:sp>
          <p:nvSpPr>
            <p:cNvPr id="3470" name="Google Shape;3470;p53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53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53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53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53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53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53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53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3">
  <p:cSld name="TITLE_ONLY_25">
    <p:spTree>
      <p:nvGrpSpPr>
        <p:cNvPr id="3478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5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480" name="Google Shape;3480;p54"/>
          <p:cNvGrpSpPr/>
          <p:nvPr/>
        </p:nvGrpSpPr>
        <p:grpSpPr>
          <a:xfrm>
            <a:off x="133235" y="3602547"/>
            <a:ext cx="2216073" cy="1834889"/>
            <a:chOff x="2210400" y="2558550"/>
            <a:chExt cx="971025" cy="804000"/>
          </a:xfrm>
        </p:grpSpPr>
        <p:sp>
          <p:nvSpPr>
            <p:cNvPr id="3481" name="Google Shape;3481;p54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54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54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54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54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54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54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54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9" name="Google Shape;3489;p54"/>
          <p:cNvGrpSpPr/>
          <p:nvPr/>
        </p:nvGrpSpPr>
        <p:grpSpPr>
          <a:xfrm>
            <a:off x="-129394" y="4095741"/>
            <a:ext cx="849275" cy="848250"/>
            <a:chOff x="2651171" y="2397773"/>
            <a:chExt cx="2099568" cy="2097033"/>
          </a:xfrm>
        </p:grpSpPr>
        <p:sp>
          <p:nvSpPr>
            <p:cNvPr id="3490" name="Google Shape;3490;p54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54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2" name="Google Shape;3492;p54"/>
          <p:cNvGrpSpPr/>
          <p:nvPr/>
        </p:nvGrpSpPr>
        <p:grpSpPr>
          <a:xfrm flipH="1">
            <a:off x="7973043" y="3602546"/>
            <a:ext cx="2514088" cy="2081645"/>
            <a:chOff x="3573297" y="232872"/>
            <a:chExt cx="5470164" cy="4529254"/>
          </a:xfrm>
        </p:grpSpPr>
        <p:sp>
          <p:nvSpPr>
            <p:cNvPr id="3493" name="Google Shape;3493;p54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54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54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54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54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54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54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54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54"/>
            <p:cNvSpPr/>
            <p:nvPr/>
          </p:nvSpPr>
          <p:spPr>
            <a:xfrm>
              <a:off x="7064427" y="2439737"/>
              <a:ext cx="2817" cy="8028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54"/>
            <p:cNvSpPr/>
            <p:nvPr/>
          </p:nvSpPr>
          <p:spPr>
            <a:xfrm>
              <a:off x="7067102" y="2437061"/>
              <a:ext cx="5352" cy="13238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54"/>
            <p:cNvSpPr/>
            <p:nvPr/>
          </p:nvSpPr>
          <p:spPr>
            <a:xfrm>
              <a:off x="7072313" y="2434526"/>
              <a:ext cx="2817" cy="18449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54"/>
            <p:cNvSpPr/>
            <p:nvPr/>
          </p:nvSpPr>
          <p:spPr>
            <a:xfrm>
              <a:off x="7074989" y="2431850"/>
              <a:ext cx="2676" cy="23801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54"/>
            <p:cNvSpPr/>
            <p:nvPr/>
          </p:nvSpPr>
          <p:spPr>
            <a:xfrm>
              <a:off x="7077524" y="2429174"/>
              <a:ext cx="2817" cy="29012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54"/>
            <p:cNvSpPr/>
            <p:nvPr/>
          </p:nvSpPr>
          <p:spPr>
            <a:xfrm>
              <a:off x="7080200" y="2423963"/>
              <a:ext cx="2676" cy="36899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7" name="Google Shape;3507;p54"/>
          <p:cNvGrpSpPr/>
          <p:nvPr/>
        </p:nvGrpSpPr>
        <p:grpSpPr>
          <a:xfrm flipH="1">
            <a:off x="7134117" y="4530929"/>
            <a:ext cx="1162531" cy="1161127"/>
            <a:chOff x="7253149" y="3334154"/>
            <a:chExt cx="1162531" cy="1161127"/>
          </a:xfrm>
        </p:grpSpPr>
        <p:sp>
          <p:nvSpPr>
            <p:cNvPr id="3508" name="Google Shape;3508;p54"/>
            <p:cNvSpPr/>
            <p:nvPr/>
          </p:nvSpPr>
          <p:spPr>
            <a:xfrm>
              <a:off x="7422442" y="35027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09" name="Google Shape;3509;p54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3510" name="Google Shape;3510;p54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54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512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55"/>
          <p:cNvSpPr txBox="1"/>
          <p:nvPr/>
        </p:nvSpPr>
        <p:spPr>
          <a:xfrm>
            <a:off x="5438950" y="3352325"/>
            <a:ext cx="24312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14" name="Google Shape;3514;p55"/>
          <p:cNvSpPr txBox="1"/>
          <p:nvPr>
            <p:ph idx="1" type="subTitle"/>
          </p:nvPr>
        </p:nvSpPr>
        <p:spPr>
          <a:xfrm>
            <a:off x="5426600" y="1706250"/>
            <a:ext cx="2526300" cy="8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15" name="Google Shape;3515;p55"/>
          <p:cNvSpPr txBox="1"/>
          <p:nvPr/>
        </p:nvSpPr>
        <p:spPr>
          <a:xfrm>
            <a:off x="713225" y="3650075"/>
            <a:ext cx="4284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516" name="Google Shape;3516;p55"/>
          <p:cNvSpPr/>
          <p:nvPr/>
        </p:nvSpPr>
        <p:spPr>
          <a:xfrm flipH="1">
            <a:off x="668071" y="1736201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7" name="Google Shape;3517;p55"/>
          <p:cNvGrpSpPr/>
          <p:nvPr/>
        </p:nvGrpSpPr>
        <p:grpSpPr>
          <a:xfrm>
            <a:off x="-580335" y="539505"/>
            <a:ext cx="4084025" cy="3381541"/>
            <a:chOff x="3573297" y="232872"/>
            <a:chExt cx="5470164" cy="4529254"/>
          </a:xfrm>
        </p:grpSpPr>
        <p:sp>
          <p:nvSpPr>
            <p:cNvPr id="3518" name="Google Shape;3518;p55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55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55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55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55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55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6" name="Google Shape;3526;p55"/>
          <p:cNvGrpSpPr/>
          <p:nvPr/>
        </p:nvGrpSpPr>
        <p:grpSpPr>
          <a:xfrm>
            <a:off x="503142" y="2963321"/>
            <a:ext cx="2514088" cy="2081645"/>
            <a:chOff x="3573297" y="232872"/>
            <a:chExt cx="5470164" cy="4529254"/>
          </a:xfrm>
        </p:grpSpPr>
        <p:sp>
          <p:nvSpPr>
            <p:cNvPr id="3527" name="Google Shape;3527;p55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55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55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55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55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55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55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55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55"/>
            <p:cNvSpPr/>
            <p:nvPr/>
          </p:nvSpPr>
          <p:spPr>
            <a:xfrm>
              <a:off x="7064427" y="2439737"/>
              <a:ext cx="2817" cy="8028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55"/>
            <p:cNvSpPr/>
            <p:nvPr/>
          </p:nvSpPr>
          <p:spPr>
            <a:xfrm>
              <a:off x="7067102" y="2437061"/>
              <a:ext cx="5352" cy="13238"/>
            </a:xfrm>
            <a:custGeom>
              <a:rect b="b" l="l" r="r" t="t"/>
              <a:pathLst>
                <a:path extrusionOk="0" h="94" w="38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55"/>
            <p:cNvSpPr/>
            <p:nvPr/>
          </p:nvSpPr>
          <p:spPr>
            <a:xfrm>
              <a:off x="7072313" y="2434526"/>
              <a:ext cx="2817" cy="18449"/>
            </a:xfrm>
            <a:custGeom>
              <a:rect b="b" l="l" r="r" t="t"/>
              <a:pathLst>
                <a:path extrusionOk="0" h="131" w="2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55"/>
            <p:cNvSpPr/>
            <p:nvPr/>
          </p:nvSpPr>
          <p:spPr>
            <a:xfrm>
              <a:off x="7074989" y="2431850"/>
              <a:ext cx="2676" cy="23801"/>
            </a:xfrm>
            <a:custGeom>
              <a:rect b="b" l="l" r="r" t="t"/>
              <a:pathLst>
                <a:path extrusionOk="0" h="169" w="19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55"/>
            <p:cNvSpPr/>
            <p:nvPr/>
          </p:nvSpPr>
          <p:spPr>
            <a:xfrm>
              <a:off x="7077524" y="2429174"/>
              <a:ext cx="2817" cy="29012"/>
            </a:xfrm>
            <a:custGeom>
              <a:rect b="b" l="l" r="r" t="t"/>
              <a:pathLst>
                <a:path extrusionOk="0" h="206" w="2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55"/>
            <p:cNvSpPr/>
            <p:nvPr/>
          </p:nvSpPr>
          <p:spPr>
            <a:xfrm>
              <a:off x="7080200" y="2423963"/>
              <a:ext cx="2676" cy="36899"/>
            </a:xfrm>
            <a:custGeom>
              <a:rect b="b" l="l" r="r" t="t"/>
              <a:pathLst>
                <a:path extrusionOk="0" h="262" w="19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55"/>
            <p:cNvSpPr/>
            <p:nvPr/>
          </p:nvSpPr>
          <p:spPr>
            <a:xfrm>
              <a:off x="7082735" y="2421428"/>
              <a:ext cx="2817" cy="44645"/>
            </a:xfrm>
            <a:custGeom>
              <a:rect b="b" l="l" r="r" t="t"/>
              <a:pathLst>
                <a:path extrusionOk="0" h="317" w="2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55"/>
            <p:cNvSpPr/>
            <p:nvPr/>
          </p:nvSpPr>
          <p:spPr>
            <a:xfrm>
              <a:off x="7085411" y="2418752"/>
              <a:ext cx="5352" cy="49996"/>
            </a:xfrm>
            <a:custGeom>
              <a:rect b="b" l="l" r="r" t="t"/>
              <a:pathLst>
                <a:path extrusionOk="0" h="355" w="38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55"/>
            <p:cNvSpPr/>
            <p:nvPr/>
          </p:nvSpPr>
          <p:spPr>
            <a:xfrm>
              <a:off x="7090622" y="2416076"/>
              <a:ext cx="2817" cy="55207"/>
            </a:xfrm>
            <a:custGeom>
              <a:rect b="b" l="l" r="r" t="t"/>
              <a:pathLst>
                <a:path extrusionOk="0" h="392" w="2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55"/>
            <p:cNvSpPr/>
            <p:nvPr/>
          </p:nvSpPr>
          <p:spPr>
            <a:xfrm>
              <a:off x="7093298" y="2413541"/>
              <a:ext cx="2817" cy="60418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55"/>
            <p:cNvSpPr/>
            <p:nvPr/>
          </p:nvSpPr>
          <p:spPr>
            <a:xfrm>
              <a:off x="7095973" y="2410866"/>
              <a:ext cx="2676" cy="65629"/>
            </a:xfrm>
            <a:custGeom>
              <a:rect b="b" l="l" r="r" t="t"/>
              <a:pathLst>
                <a:path extrusionOk="0" h="466" w="19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55"/>
            <p:cNvSpPr/>
            <p:nvPr/>
          </p:nvSpPr>
          <p:spPr>
            <a:xfrm>
              <a:off x="7098508" y="2405655"/>
              <a:ext cx="2817" cy="73516"/>
            </a:xfrm>
            <a:custGeom>
              <a:rect b="b" l="l" r="r" t="t"/>
              <a:pathLst>
                <a:path extrusionOk="0" h="522" w="2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55"/>
            <p:cNvSpPr/>
            <p:nvPr/>
          </p:nvSpPr>
          <p:spPr>
            <a:xfrm>
              <a:off x="7101184" y="2402979"/>
              <a:ext cx="2676" cy="81403"/>
            </a:xfrm>
            <a:custGeom>
              <a:rect b="b" l="l" r="r" t="t"/>
              <a:pathLst>
                <a:path extrusionOk="0" h="578" w="19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55"/>
            <p:cNvSpPr/>
            <p:nvPr/>
          </p:nvSpPr>
          <p:spPr>
            <a:xfrm>
              <a:off x="7103719" y="2400444"/>
              <a:ext cx="5493" cy="86614"/>
            </a:xfrm>
            <a:custGeom>
              <a:rect b="b" l="l" r="r" t="t"/>
              <a:pathLst>
                <a:path extrusionOk="0" h="615" w="39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9" name="Google Shape;3549;p55"/>
          <p:cNvSpPr/>
          <p:nvPr/>
        </p:nvSpPr>
        <p:spPr>
          <a:xfrm>
            <a:off x="1167719" y="9"/>
            <a:ext cx="801132" cy="801132"/>
          </a:xfrm>
          <a:custGeom>
            <a:rect b="b" l="l" r="r" t="t"/>
            <a:pathLst>
              <a:path extrusionOk="0" h="12377" w="12377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0" name="Google Shape;3550;p55"/>
          <p:cNvGrpSpPr/>
          <p:nvPr/>
        </p:nvGrpSpPr>
        <p:grpSpPr>
          <a:xfrm flipH="1">
            <a:off x="3109182" y="2293566"/>
            <a:ext cx="1066559" cy="1066631"/>
            <a:chOff x="4915725" y="3008700"/>
            <a:chExt cx="368975" cy="369000"/>
          </a:xfrm>
        </p:grpSpPr>
        <p:sp>
          <p:nvSpPr>
            <p:cNvPr id="3551" name="Google Shape;3551;p55"/>
            <p:cNvSpPr/>
            <p:nvPr/>
          </p:nvSpPr>
          <p:spPr>
            <a:xfrm>
              <a:off x="4915725" y="3008700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55"/>
            <p:cNvSpPr/>
            <p:nvPr/>
          </p:nvSpPr>
          <p:spPr>
            <a:xfrm>
              <a:off x="4982725" y="3075700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3" name="Google Shape;3553;p55"/>
          <p:cNvGrpSpPr/>
          <p:nvPr/>
        </p:nvGrpSpPr>
        <p:grpSpPr>
          <a:xfrm>
            <a:off x="407981" y="-215984"/>
            <a:ext cx="849275" cy="848250"/>
            <a:chOff x="2651171" y="2397773"/>
            <a:chExt cx="2099568" cy="2097033"/>
          </a:xfrm>
        </p:grpSpPr>
        <p:sp>
          <p:nvSpPr>
            <p:cNvPr id="3554" name="Google Shape;3554;p55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55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6" name="Google Shape;3556;p55"/>
          <p:cNvGrpSpPr/>
          <p:nvPr/>
        </p:nvGrpSpPr>
        <p:grpSpPr>
          <a:xfrm flipH="1">
            <a:off x="8178167" y="86029"/>
            <a:ext cx="1162531" cy="1161127"/>
            <a:chOff x="7253149" y="3334154"/>
            <a:chExt cx="1162531" cy="1161127"/>
          </a:xfrm>
        </p:grpSpPr>
        <p:sp>
          <p:nvSpPr>
            <p:cNvPr id="3557" name="Google Shape;3557;p55"/>
            <p:cNvSpPr/>
            <p:nvPr/>
          </p:nvSpPr>
          <p:spPr>
            <a:xfrm>
              <a:off x="7422442" y="35027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8" name="Google Shape;3558;p55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3559" name="Google Shape;3559;p55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55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61" name="Google Shape;3561;p55"/>
          <p:cNvSpPr txBox="1"/>
          <p:nvPr>
            <p:ph type="ctrTitle"/>
          </p:nvPr>
        </p:nvSpPr>
        <p:spPr>
          <a:xfrm>
            <a:off x="713231" y="857975"/>
            <a:ext cx="3621300" cy="8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562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02342" y="102777"/>
            <a:ext cx="724127" cy="726303"/>
          </a:xfrm>
          <a:custGeom>
            <a:rect b="b" l="l" r="r" t="t"/>
            <a:pathLst>
              <a:path extrusionOk="0" h="6049" w="6031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610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flipH="1" rot="10800000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rect b="b" l="l" r="r" t="t"/>
              <a:pathLst>
                <a:path extrusionOk="0" h="33761" w="3378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rect b="b" l="l" r="r" t="t"/>
              <a:pathLst>
                <a:path extrusionOk="0" h="14760" w="14759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rect b="b" l="l" r="r" t="t"/>
              <a:pathLst>
                <a:path extrusionOk="0" h="9400" w="9399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flipH="1" rot="10800000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8" name="Google Shape;3628;p57"/>
          <p:cNvSpPr/>
          <p:nvPr/>
        </p:nvSpPr>
        <p:spPr>
          <a:xfrm flipH="1" rot="10800000">
            <a:off x="-94215" y="3081101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9" name="Google Shape;3629;p57"/>
          <p:cNvSpPr/>
          <p:nvPr/>
        </p:nvSpPr>
        <p:spPr>
          <a:xfrm>
            <a:off x="8316930" y="151129"/>
            <a:ext cx="823936" cy="823879"/>
          </a:xfrm>
          <a:custGeom>
            <a:rect b="b" l="l" r="r" t="t"/>
            <a:pathLst>
              <a:path extrusionOk="0" h="14461" w="14462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0" name="Google Shape;3630;p57"/>
          <p:cNvSpPr/>
          <p:nvPr/>
        </p:nvSpPr>
        <p:spPr>
          <a:xfrm flipH="1">
            <a:off x="7508346" y="-1174824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rect b="b" l="l" r="r" t="t"/>
              <a:pathLst>
                <a:path extrusionOk="0" h="32886" w="32887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rect b="b" l="l" r="r" t="t"/>
              <a:pathLst>
                <a:path extrusionOk="0" h="32886" w="32886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7"/>
          <p:cNvGrpSpPr/>
          <p:nvPr/>
        </p:nvGrpSpPr>
        <p:grpSpPr>
          <a:xfrm flipH="1" rot="10800000">
            <a:off x="5403910" y="-52745"/>
            <a:ext cx="4015313" cy="3884503"/>
            <a:chOff x="5440750" y="1669400"/>
            <a:chExt cx="971525" cy="939875"/>
          </a:xfrm>
        </p:grpSpPr>
        <p:sp>
          <p:nvSpPr>
            <p:cNvPr id="778" name="Google Shape;778;p7"/>
            <p:cNvSpPr/>
            <p:nvPr/>
          </p:nvSpPr>
          <p:spPr>
            <a:xfrm>
              <a:off x="5511025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487750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46447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44075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5607800" y="1669400"/>
              <a:ext cx="804475" cy="804025"/>
            </a:xfrm>
            <a:custGeom>
              <a:rect b="b" l="l" r="r" t="t"/>
              <a:pathLst>
                <a:path extrusionOk="0" h="32161" w="32179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58452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61275" y="1669400"/>
              <a:ext cx="804000" cy="804025"/>
            </a:xfrm>
            <a:custGeom>
              <a:rect b="b" l="l" r="r" t="t"/>
              <a:pathLst>
                <a:path extrusionOk="0" h="32161" w="3216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537525" y="1669400"/>
              <a:ext cx="804025" cy="804025"/>
            </a:xfrm>
            <a:custGeom>
              <a:rect b="b" l="l" r="r" t="t"/>
              <a:pathLst>
                <a:path extrusionOk="0" h="32161" w="32161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6167975" y="2118400"/>
              <a:ext cx="150775" cy="151225"/>
            </a:xfrm>
            <a:custGeom>
              <a:rect b="b" l="l" r="r" t="t"/>
              <a:pathLst>
                <a:path extrusionOk="0" h="6049" w="6031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6162400" y="2112825"/>
              <a:ext cx="161925" cy="161925"/>
            </a:xfrm>
            <a:custGeom>
              <a:rect b="b" l="l" r="r" t="t"/>
              <a:pathLst>
                <a:path extrusionOk="0" h="6477" w="6477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6190775" y="2141200"/>
              <a:ext cx="105175" cy="105175"/>
            </a:xfrm>
            <a:custGeom>
              <a:rect b="b" l="l" r="r" t="t"/>
              <a:pathLst>
                <a:path extrusionOk="0" h="4207" w="4207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609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6061425" y="2060700"/>
              <a:ext cx="500" cy="2350"/>
            </a:xfrm>
            <a:custGeom>
              <a:rect b="b" l="l" r="r" t="t"/>
              <a:pathLst>
                <a:path extrusionOk="0" h="94" w="2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6061900" y="2060225"/>
              <a:ext cx="950" cy="3300"/>
            </a:xfrm>
            <a:custGeom>
              <a:rect b="b" l="l" r="r" t="t"/>
              <a:pathLst>
                <a:path extrusionOk="0" h="132" w="38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6062825" y="2059775"/>
              <a:ext cx="500" cy="4200"/>
            </a:xfrm>
            <a:custGeom>
              <a:rect b="b" l="l" r="r" t="t"/>
              <a:pathLst>
                <a:path extrusionOk="0" h="168" w="2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6063300" y="2058850"/>
              <a:ext cx="475" cy="5600"/>
            </a:xfrm>
            <a:custGeom>
              <a:rect b="b" l="l" r="r" t="t"/>
              <a:pathLst>
                <a:path extrusionOk="0" h="224" w="19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063750" y="2058375"/>
              <a:ext cx="500" cy="6550"/>
            </a:xfrm>
            <a:custGeom>
              <a:rect b="b" l="l" r="r" t="t"/>
              <a:pathLst>
                <a:path extrusionOk="0" h="262" w="2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6064225" y="2057900"/>
              <a:ext cx="475" cy="7475"/>
            </a:xfrm>
            <a:custGeom>
              <a:rect b="b" l="l" r="r" t="t"/>
              <a:pathLst>
                <a:path extrusionOk="0" h="299" w="19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6467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606515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6066075" y="2056525"/>
              <a:ext cx="500" cy="10725"/>
            </a:xfrm>
            <a:custGeom>
              <a:rect b="b" l="l" r="r" t="t"/>
              <a:pathLst>
                <a:path extrusionOk="0" h="429" w="2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6066550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60670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6067475" y="2054650"/>
              <a:ext cx="500" cy="13975"/>
            </a:xfrm>
            <a:custGeom>
              <a:rect b="b" l="l" r="r" t="t"/>
              <a:pathLst>
                <a:path extrusionOk="0" h="559" w="2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6067950" y="2054200"/>
              <a:ext cx="475" cy="15375"/>
            </a:xfrm>
            <a:custGeom>
              <a:rect b="b" l="l" r="r" t="t"/>
              <a:pathLst>
                <a:path extrusionOk="0" h="615" w="19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606840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06932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069800" y="2052325"/>
              <a:ext cx="500" cy="18650"/>
            </a:xfrm>
            <a:custGeom>
              <a:rect b="b" l="l" r="r" t="t"/>
              <a:pathLst>
                <a:path extrusionOk="0" h="746" w="2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070275" y="2051875"/>
              <a:ext cx="475" cy="19550"/>
            </a:xfrm>
            <a:custGeom>
              <a:rect b="b" l="l" r="r" t="t"/>
              <a:pathLst>
                <a:path extrusionOk="0" h="782" w="19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07072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071200" y="2050925"/>
              <a:ext cx="500" cy="21900"/>
            </a:xfrm>
            <a:custGeom>
              <a:rect b="b" l="l" r="r" t="t"/>
              <a:pathLst>
                <a:path extrusionOk="0" h="876" w="2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071675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072600" y="2050000"/>
              <a:ext cx="475" cy="23750"/>
            </a:xfrm>
            <a:custGeom>
              <a:rect b="b" l="l" r="r" t="t"/>
              <a:pathLst>
                <a:path extrusionOk="0" h="950" w="19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0730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073525" y="2048600"/>
              <a:ext cx="500" cy="26075"/>
            </a:xfrm>
            <a:custGeom>
              <a:rect b="b" l="l" r="r" t="t"/>
              <a:pathLst>
                <a:path extrusionOk="0" h="1043" w="2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074000" y="2048150"/>
              <a:ext cx="475" cy="27000"/>
            </a:xfrm>
            <a:custGeom>
              <a:rect b="b" l="l" r="r" t="t"/>
              <a:pathLst>
                <a:path extrusionOk="0" h="1080" w="19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074450" y="2047675"/>
              <a:ext cx="500" cy="28400"/>
            </a:xfrm>
            <a:custGeom>
              <a:rect b="b" l="l" r="r" t="t"/>
              <a:pathLst>
                <a:path extrusionOk="0" h="1136" w="2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0749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075850" y="2046750"/>
              <a:ext cx="500" cy="30250"/>
            </a:xfrm>
            <a:custGeom>
              <a:rect b="b" l="l" r="r" t="t"/>
              <a:pathLst>
                <a:path extrusionOk="0" h="1210" w="2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076325" y="2045825"/>
              <a:ext cx="475" cy="31650"/>
            </a:xfrm>
            <a:custGeom>
              <a:rect b="b" l="l" r="r" t="t"/>
              <a:pathLst>
                <a:path extrusionOk="0" h="1266" w="19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07677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077250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0777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0781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0791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079575" y="2042550"/>
              <a:ext cx="500" cy="38175"/>
            </a:xfrm>
            <a:custGeom>
              <a:rect b="b" l="l" r="r" t="t"/>
              <a:pathLst>
                <a:path extrusionOk="0" h="1527" w="2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080050" y="2042100"/>
              <a:ext cx="475" cy="39100"/>
            </a:xfrm>
            <a:custGeom>
              <a:rect b="b" l="l" r="r" t="t"/>
              <a:pathLst>
                <a:path extrusionOk="0" h="1564" w="19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080500" y="2041625"/>
              <a:ext cx="500" cy="40050"/>
            </a:xfrm>
            <a:custGeom>
              <a:rect b="b" l="l" r="r" t="t"/>
              <a:pathLst>
                <a:path extrusionOk="0" h="1602" w="2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080975" y="2041150"/>
              <a:ext cx="475" cy="41450"/>
            </a:xfrm>
            <a:custGeom>
              <a:rect b="b" l="l" r="r" t="t"/>
              <a:pathLst>
                <a:path extrusionOk="0" h="1658" w="19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081425" y="2040700"/>
              <a:ext cx="975" cy="42350"/>
            </a:xfrm>
            <a:custGeom>
              <a:rect b="b" l="l" r="r" t="t"/>
              <a:pathLst>
                <a:path extrusionOk="0" h="1694" w="39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082375" y="2040225"/>
              <a:ext cx="475" cy="43300"/>
            </a:xfrm>
            <a:custGeom>
              <a:rect b="b" l="l" r="r" t="t"/>
              <a:pathLst>
                <a:path extrusionOk="0" h="1732" w="19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082825" y="2039300"/>
              <a:ext cx="500" cy="44700"/>
            </a:xfrm>
            <a:custGeom>
              <a:rect b="b" l="l" r="r" t="t"/>
              <a:pathLst>
                <a:path extrusionOk="0" h="1788" w="2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083300" y="2038825"/>
              <a:ext cx="475" cy="45625"/>
            </a:xfrm>
            <a:custGeom>
              <a:rect b="b" l="l" r="r" t="t"/>
              <a:pathLst>
                <a:path extrusionOk="0" h="1825" w="19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0837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084225" y="2037900"/>
              <a:ext cx="500" cy="47950"/>
            </a:xfrm>
            <a:custGeom>
              <a:rect b="b" l="l" r="r" t="t"/>
              <a:pathLst>
                <a:path extrusionOk="0" h="1918" w="2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084700" y="2037450"/>
              <a:ext cx="950" cy="48875"/>
            </a:xfrm>
            <a:custGeom>
              <a:rect b="b" l="l" r="r" t="t"/>
              <a:pathLst>
                <a:path extrusionOk="0" h="1955" w="38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085625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08607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086550" y="2035575"/>
              <a:ext cx="500" cy="52150"/>
            </a:xfrm>
            <a:custGeom>
              <a:rect b="b" l="l" r="r" t="t"/>
              <a:pathLst>
                <a:path extrusionOk="0" h="2086" w="2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087025" y="2035125"/>
              <a:ext cx="475" cy="53050"/>
            </a:xfrm>
            <a:custGeom>
              <a:rect b="b" l="l" r="r" t="t"/>
              <a:pathLst>
                <a:path extrusionOk="0" h="2122" w="19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08747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08795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088875" y="2033725"/>
              <a:ext cx="500" cy="56325"/>
            </a:xfrm>
            <a:custGeom>
              <a:rect b="b" l="l" r="r" t="t"/>
              <a:pathLst>
                <a:path extrusionOk="0" h="2253" w="2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089350" y="2032775"/>
              <a:ext cx="475" cy="57725"/>
            </a:xfrm>
            <a:custGeom>
              <a:rect b="b" l="l" r="r" t="t"/>
              <a:pathLst>
                <a:path extrusionOk="0" h="2309" w="19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089800" y="2032775"/>
              <a:ext cx="500" cy="58200"/>
            </a:xfrm>
            <a:custGeom>
              <a:rect b="b" l="l" r="r" t="t"/>
              <a:pathLst>
                <a:path extrusionOk="0" h="2328" w="2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090275" y="2032775"/>
              <a:ext cx="500" cy="57725"/>
            </a:xfrm>
            <a:custGeom>
              <a:rect b="b" l="l" r="r" t="t"/>
              <a:pathLst>
                <a:path extrusionOk="0" h="2309" w="2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6090750" y="2033250"/>
              <a:ext cx="475" cy="56800"/>
            </a:xfrm>
            <a:custGeom>
              <a:rect b="b" l="l" r="r" t="t"/>
              <a:pathLst>
                <a:path extrusionOk="0" h="2272" w="19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6091200" y="2034175"/>
              <a:ext cx="950" cy="55400"/>
            </a:xfrm>
            <a:custGeom>
              <a:rect b="b" l="l" r="r" t="t"/>
              <a:pathLst>
                <a:path extrusionOk="0" h="2216" w="38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6092125" y="2034650"/>
              <a:ext cx="500" cy="54450"/>
            </a:xfrm>
            <a:custGeom>
              <a:rect b="b" l="l" r="r" t="t"/>
              <a:pathLst>
                <a:path extrusionOk="0" h="2178" w="2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6092600" y="2035125"/>
              <a:ext cx="500" cy="53050"/>
            </a:xfrm>
            <a:custGeom>
              <a:rect b="b" l="l" r="r" t="t"/>
              <a:pathLst>
                <a:path extrusionOk="0" h="2122" w="2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6093075" y="2035575"/>
              <a:ext cx="475" cy="52150"/>
            </a:xfrm>
            <a:custGeom>
              <a:rect b="b" l="l" r="r" t="t"/>
              <a:pathLst>
                <a:path extrusionOk="0" h="2086" w="19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6093525" y="2036050"/>
              <a:ext cx="500" cy="51200"/>
            </a:xfrm>
            <a:custGeom>
              <a:rect b="b" l="l" r="r" t="t"/>
              <a:pathLst>
                <a:path extrusionOk="0" h="2048" w="2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6094000" y="2036975"/>
              <a:ext cx="475" cy="49800"/>
            </a:xfrm>
            <a:custGeom>
              <a:rect b="b" l="l" r="r" t="t"/>
              <a:pathLst>
                <a:path extrusionOk="0" h="1992" w="19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6094450" y="2037450"/>
              <a:ext cx="975" cy="48875"/>
            </a:xfrm>
            <a:custGeom>
              <a:rect b="b" l="l" r="r" t="t"/>
              <a:pathLst>
                <a:path extrusionOk="0" h="1955" w="39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6095400" y="2037900"/>
              <a:ext cx="475" cy="47950"/>
            </a:xfrm>
            <a:custGeom>
              <a:rect b="b" l="l" r="r" t="t"/>
              <a:pathLst>
                <a:path extrusionOk="0" h="1918" w="19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6095850" y="2038375"/>
              <a:ext cx="500" cy="46550"/>
            </a:xfrm>
            <a:custGeom>
              <a:rect b="b" l="l" r="r" t="t"/>
              <a:pathLst>
                <a:path extrusionOk="0" h="1862" w="2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6096325" y="2038825"/>
              <a:ext cx="500" cy="45625"/>
            </a:xfrm>
            <a:custGeom>
              <a:rect b="b" l="l" r="r" t="t"/>
              <a:pathLst>
                <a:path extrusionOk="0" h="1825" w="2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6096800" y="2039300"/>
              <a:ext cx="475" cy="44700"/>
            </a:xfrm>
            <a:custGeom>
              <a:rect b="b" l="l" r="r" t="t"/>
              <a:pathLst>
                <a:path extrusionOk="0" h="1788" w="19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6097250" y="2040225"/>
              <a:ext cx="500" cy="43300"/>
            </a:xfrm>
            <a:custGeom>
              <a:rect b="b" l="l" r="r" t="t"/>
              <a:pathLst>
                <a:path extrusionOk="0" h="1732" w="2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6097725" y="2040700"/>
              <a:ext cx="950" cy="42350"/>
            </a:xfrm>
            <a:custGeom>
              <a:rect b="b" l="l" r="r" t="t"/>
              <a:pathLst>
                <a:path extrusionOk="0" h="1694" w="38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6098650" y="2041150"/>
              <a:ext cx="500" cy="41450"/>
            </a:xfrm>
            <a:custGeom>
              <a:rect b="b" l="l" r="r" t="t"/>
              <a:pathLst>
                <a:path extrusionOk="0" h="1658" w="2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6099125" y="2041625"/>
              <a:ext cx="475" cy="40050"/>
            </a:xfrm>
            <a:custGeom>
              <a:rect b="b" l="l" r="r" t="t"/>
              <a:pathLst>
                <a:path extrusionOk="0" h="1602" w="19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6099575" y="2042100"/>
              <a:ext cx="500" cy="39100"/>
            </a:xfrm>
            <a:custGeom>
              <a:rect b="b" l="l" r="r" t="t"/>
              <a:pathLst>
                <a:path extrusionOk="0" h="1564" w="2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6100050" y="2042550"/>
              <a:ext cx="475" cy="38175"/>
            </a:xfrm>
            <a:custGeom>
              <a:rect b="b" l="l" r="r" t="t"/>
              <a:pathLst>
                <a:path extrusionOk="0" h="1527" w="19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6100500" y="2043500"/>
              <a:ext cx="500" cy="36775"/>
            </a:xfrm>
            <a:custGeom>
              <a:rect b="b" l="l" r="r" t="t"/>
              <a:pathLst>
                <a:path extrusionOk="0" h="1471" w="2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6100975" y="2043950"/>
              <a:ext cx="950" cy="35850"/>
            </a:xfrm>
            <a:custGeom>
              <a:rect b="b" l="l" r="r" t="t"/>
              <a:pathLst>
                <a:path extrusionOk="0" h="1434" w="38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6101900" y="2044425"/>
              <a:ext cx="500" cy="34925"/>
            </a:xfrm>
            <a:custGeom>
              <a:rect b="b" l="l" r="r" t="t"/>
              <a:pathLst>
                <a:path extrusionOk="0" h="1397" w="2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6102375" y="2044875"/>
              <a:ext cx="475" cy="33525"/>
            </a:xfrm>
            <a:custGeom>
              <a:rect b="b" l="l" r="r" t="t"/>
              <a:pathLst>
                <a:path extrusionOk="0" h="1341" w="19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6102825" y="2045350"/>
              <a:ext cx="500" cy="32600"/>
            </a:xfrm>
            <a:custGeom>
              <a:rect b="b" l="l" r="r" t="t"/>
              <a:pathLst>
                <a:path extrusionOk="0" h="1304" w="2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6103300" y="2045825"/>
              <a:ext cx="500" cy="31650"/>
            </a:xfrm>
            <a:custGeom>
              <a:rect b="b" l="l" r="r" t="t"/>
              <a:pathLst>
                <a:path extrusionOk="0" h="1266" w="2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6103775" y="2046750"/>
              <a:ext cx="475" cy="30250"/>
            </a:xfrm>
            <a:custGeom>
              <a:rect b="b" l="l" r="r" t="t"/>
              <a:pathLst>
                <a:path extrusionOk="0" h="1210" w="19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6104225" y="2047200"/>
              <a:ext cx="950" cy="29350"/>
            </a:xfrm>
            <a:custGeom>
              <a:rect b="b" l="l" r="r" t="t"/>
              <a:pathLst>
                <a:path extrusionOk="0" h="1174" w="38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6105175" y="2047675"/>
              <a:ext cx="475" cy="28400"/>
            </a:xfrm>
            <a:custGeom>
              <a:rect b="b" l="l" r="r" t="t"/>
              <a:pathLst>
                <a:path extrusionOk="0" h="1136" w="19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6105625" y="2048150"/>
              <a:ext cx="500" cy="27000"/>
            </a:xfrm>
            <a:custGeom>
              <a:rect b="b" l="l" r="r" t="t"/>
              <a:pathLst>
                <a:path extrusionOk="0" h="1080" w="2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6106100" y="2048600"/>
              <a:ext cx="475" cy="26075"/>
            </a:xfrm>
            <a:custGeom>
              <a:rect b="b" l="l" r="r" t="t"/>
              <a:pathLst>
                <a:path extrusionOk="0" h="1043" w="19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6106550" y="2049075"/>
              <a:ext cx="500" cy="25150"/>
            </a:xfrm>
            <a:custGeom>
              <a:rect b="b" l="l" r="r" t="t"/>
              <a:pathLst>
                <a:path extrusionOk="0" h="1006" w="2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6107025" y="2050000"/>
              <a:ext cx="500" cy="23750"/>
            </a:xfrm>
            <a:custGeom>
              <a:rect b="b" l="l" r="r" t="t"/>
              <a:pathLst>
                <a:path extrusionOk="0" h="950" w="2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6107500" y="2050475"/>
              <a:ext cx="950" cy="22825"/>
            </a:xfrm>
            <a:custGeom>
              <a:rect b="b" l="l" r="r" t="t"/>
              <a:pathLst>
                <a:path extrusionOk="0" h="913" w="38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6108425" y="2050925"/>
              <a:ext cx="475" cy="21900"/>
            </a:xfrm>
            <a:custGeom>
              <a:rect b="b" l="l" r="r" t="t"/>
              <a:pathLst>
                <a:path extrusionOk="0" h="876" w="19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6108875" y="2051400"/>
              <a:ext cx="500" cy="20500"/>
            </a:xfrm>
            <a:custGeom>
              <a:rect b="b" l="l" r="r" t="t"/>
              <a:pathLst>
                <a:path extrusionOk="0" h="820" w="2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6109350" y="2051875"/>
              <a:ext cx="500" cy="19550"/>
            </a:xfrm>
            <a:custGeom>
              <a:rect b="b" l="l" r="r" t="t"/>
              <a:pathLst>
                <a:path extrusionOk="0" h="782" w="2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6109825" y="2052325"/>
              <a:ext cx="475" cy="18650"/>
            </a:xfrm>
            <a:custGeom>
              <a:rect b="b" l="l" r="r" t="t"/>
              <a:pathLst>
                <a:path extrusionOk="0" h="746" w="19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6110275" y="2053250"/>
              <a:ext cx="500" cy="17250"/>
            </a:xfrm>
            <a:custGeom>
              <a:rect b="b" l="l" r="r" t="t"/>
              <a:pathLst>
                <a:path extrusionOk="0" h="690" w="2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6110750" y="2053725"/>
              <a:ext cx="950" cy="16300"/>
            </a:xfrm>
            <a:custGeom>
              <a:rect b="b" l="l" r="r" t="t"/>
              <a:pathLst>
                <a:path extrusionOk="0" h="652" w="38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6111675" y="2054200"/>
              <a:ext cx="500" cy="15375"/>
            </a:xfrm>
            <a:custGeom>
              <a:rect b="b" l="l" r="r" t="t"/>
              <a:pathLst>
                <a:path extrusionOk="0" h="615" w="2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6112150" y="2054650"/>
              <a:ext cx="475" cy="13975"/>
            </a:xfrm>
            <a:custGeom>
              <a:rect b="b" l="l" r="r" t="t"/>
              <a:pathLst>
                <a:path extrusionOk="0" h="559" w="19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6112600" y="2055125"/>
              <a:ext cx="500" cy="13050"/>
            </a:xfrm>
            <a:custGeom>
              <a:rect b="b" l="l" r="r" t="t"/>
              <a:pathLst>
                <a:path extrusionOk="0" h="522" w="2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6113075" y="2055575"/>
              <a:ext cx="475" cy="12125"/>
            </a:xfrm>
            <a:custGeom>
              <a:rect b="b" l="l" r="r" t="t"/>
              <a:pathLst>
                <a:path extrusionOk="0" h="485" w="19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6113550" y="2056525"/>
              <a:ext cx="475" cy="10725"/>
            </a:xfrm>
            <a:custGeom>
              <a:rect b="b" l="l" r="r" t="t"/>
              <a:pathLst>
                <a:path extrusionOk="0" h="429" w="19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6114000" y="2056975"/>
              <a:ext cx="950" cy="9800"/>
            </a:xfrm>
            <a:custGeom>
              <a:rect b="b" l="l" r="r" t="t"/>
              <a:pathLst>
                <a:path extrusionOk="0" h="392" w="38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6114925" y="2057450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6115400" y="2057900"/>
              <a:ext cx="500" cy="7475"/>
            </a:xfrm>
            <a:custGeom>
              <a:rect b="b" l="l" r="r" t="t"/>
              <a:pathLst>
                <a:path extrusionOk="0" h="299" w="2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6115875" y="2058375"/>
              <a:ext cx="475" cy="6550"/>
            </a:xfrm>
            <a:custGeom>
              <a:rect b="b" l="l" r="r" t="t"/>
              <a:pathLst>
                <a:path extrusionOk="0" h="262" w="19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6116325" y="2058850"/>
              <a:ext cx="500" cy="5600"/>
            </a:xfrm>
            <a:custGeom>
              <a:rect b="b" l="l" r="r" t="t"/>
              <a:pathLst>
                <a:path extrusionOk="0" h="224" w="2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6116800" y="2059775"/>
              <a:ext cx="475" cy="4200"/>
            </a:xfrm>
            <a:custGeom>
              <a:rect b="b" l="l" r="r" t="t"/>
              <a:pathLst>
                <a:path extrusionOk="0" h="168" w="19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6117250" y="2060225"/>
              <a:ext cx="975" cy="3300"/>
            </a:xfrm>
            <a:custGeom>
              <a:rect b="b" l="l" r="r" t="t"/>
              <a:pathLst>
                <a:path extrusionOk="0" h="132" w="39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6118200" y="2060700"/>
              <a:ext cx="475" cy="2350"/>
            </a:xfrm>
            <a:custGeom>
              <a:rect b="b" l="l" r="r" t="t"/>
              <a:pathLst>
                <a:path extrusionOk="0" h="94" w="19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6118650" y="2061175"/>
              <a:ext cx="500" cy="950"/>
            </a:xfrm>
            <a:custGeom>
              <a:rect b="b" l="l" r="r" t="t"/>
              <a:pathLst>
                <a:path extrusionOk="0" h="38" w="2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5774825" y="2299850"/>
              <a:ext cx="309425" cy="309425"/>
            </a:xfrm>
            <a:custGeom>
              <a:rect b="b" l="l" r="r" t="t"/>
              <a:pathLst>
                <a:path extrusionOk="0" h="12377" w="12377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7"/>
          <p:cNvGrpSpPr/>
          <p:nvPr/>
        </p:nvGrpSpPr>
        <p:grpSpPr>
          <a:xfrm>
            <a:off x="4254127" y="3497274"/>
            <a:ext cx="2872292" cy="2378232"/>
            <a:chOff x="2210400" y="2558550"/>
            <a:chExt cx="971025" cy="804000"/>
          </a:xfrm>
        </p:grpSpPr>
        <p:sp>
          <p:nvSpPr>
            <p:cNvPr id="898" name="Google Shape;898;p7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7"/>
          <p:cNvGrpSpPr/>
          <p:nvPr/>
        </p:nvGrpSpPr>
        <p:grpSpPr>
          <a:xfrm>
            <a:off x="5174781" y="4034816"/>
            <a:ext cx="849275" cy="848250"/>
            <a:chOff x="2651171" y="2397773"/>
            <a:chExt cx="2099568" cy="2097033"/>
          </a:xfrm>
        </p:grpSpPr>
        <p:sp>
          <p:nvSpPr>
            <p:cNvPr id="907" name="Google Shape;907;p7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7"/>
          <p:cNvSpPr/>
          <p:nvPr>
            <p:ph idx="2" type="pic"/>
          </p:nvPr>
        </p:nvSpPr>
        <p:spPr>
          <a:xfrm>
            <a:off x="4343650" y="670800"/>
            <a:ext cx="3801900" cy="38019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10" name="Google Shape;910;p7"/>
          <p:cNvSpPr txBox="1"/>
          <p:nvPr>
            <p:ph type="title"/>
          </p:nvPr>
        </p:nvSpPr>
        <p:spPr>
          <a:xfrm>
            <a:off x="713225" y="1507575"/>
            <a:ext cx="3753900" cy="15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1" name="Google Shape;911;p7"/>
          <p:cNvSpPr txBox="1"/>
          <p:nvPr>
            <p:ph idx="1" type="body"/>
          </p:nvPr>
        </p:nvSpPr>
        <p:spPr>
          <a:xfrm>
            <a:off x="713225" y="3182100"/>
            <a:ext cx="37539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8"/>
          <p:cNvGrpSpPr/>
          <p:nvPr/>
        </p:nvGrpSpPr>
        <p:grpSpPr>
          <a:xfrm>
            <a:off x="1919646" y="234725"/>
            <a:ext cx="1162705" cy="962710"/>
            <a:chOff x="2210400" y="2558550"/>
            <a:chExt cx="971025" cy="804000"/>
          </a:xfrm>
        </p:grpSpPr>
        <p:sp>
          <p:nvSpPr>
            <p:cNvPr id="914" name="Google Shape;914;p8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8"/>
          <p:cNvGrpSpPr/>
          <p:nvPr/>
        </p:nvGrpSpPr>
        <p:grpSpPr>
          <a:xfrm flipH="1">
            <a:off x="-887978" y="2273959"/>
            <a:ext cx="4030417" cy="3337154"/>
            <a:chOff x="3573297" y="232872"/>
            <a:chExt cx="5470164" cy="4529254"/>
          </a:xfrm>
        </p:grpSpPr>
        <p:sp>
          <p:nvSpPr>
            <p:cNvPr id="923" name="Google Shape;923;p8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7064427" y="2439737"/>
              <a:ext cx="2817" cy="8028"/>
            </a:xfrm>
            <a:custGeom>
              <a:rect b="b" l="l" r="r" t="t"/>
              <a:pathLst>
                <a:path extrusionOk="0" h="57" w="2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8"/>
          <p:cNvGrpSpPr/>
          <p:nvPr/>
        </p:nvGrpSpPr>
        <p:grpSpPr>
          <a:xfrm flipH="1">
            <a:off x="-189140" y="376174"/>
            <a:ext cx="2872292" cy="2378232"/>
            <a:chOff x="2210400" y="2558550"/>
            <a:chExt cx="971025" cy="804000"/>
          </a:xfrm>
        </p:grpSpPr>
        <p:sp>
          <p:nvSpPr>
            <p:cNvPr id="933" name="Google Shape;933;p8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8"/>
          <p:cNvSpPr/>
          <p:nvPr/>
        </p:nvSpPr>
        <p:spPr>
          <a:xfrm flipH="1">
            <a:off x="177513" y="3415559"/>
            <a:ext cx="1284330" cy="1284330"/>
          </a:xfrm>
          <a:custGeom>
            <a:rect b="b" l="l" r="r" t="t"/>
            <a:pathLst>
              <a:path extrusionOk="0" h="12377" w="12377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8"/>
          <p:cNvSpPr/>
          <p:nvPr/>
        </p:nvSpPr>
        <p:spPr>
          <a:xfrm flipH="1" rot="10800000">
            <a:off x="324906" y="690803"/>
            <a:ext cx="623153" cy="625013"/>
          </a:xfrm>
          <a:custGeom>
            <a:rect b="b" l="l" r="r" t="t"/>
            <a:pathLst>
              <a:path extrusionOk="0" h="6049" w="6031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3" name="Google Shape;943;p8"/>
          <p:cNvGrpSpPr/>
          <p:nvPr/>
        </p:nvGrpSpPr>
        <p:grpSpPr>
          <a:xfrm flipH="1">
            <a:off x="6825139" y="2754392"/>
            <a:ext cx="3923912" cy="3248964"/>
            <a:chOff x="2210400" y="2558550"/>
            <a:chExt cx="971025" cy="804000"/>
          </a:xfrm>
        </p:grpSpPr>
        <p:sp>
          <p:nvSpPr>
            <p:cNvPr id="944" name="Google Shape;944;p8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p8"/>
          <p:cNvSpPr/>
          <p:nvPr/>
        </p:nvSpPr>
        <p:spPr>
          <a:xfrm>
            <a:off x="8018805" y="323316"/>
            <a:ext cx="823936" cy="823879"/>
          </a:xfrm>
          <a:custGeom>
            <a:rect b="b" l="l" r="r" t="t"/>
            <a:pathLst>
              <a:path extrusionOk="0" h="14461" w="14462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8"/>
          <p:cNvGrpSpPr/>
          <p:nvPr/>
        </p:nvGrpSpPr>
        <p:grpSpPr>
          <a:xfrm>
            <a:off x="7849512" y="154704"/>
            <a:ext cx="1162531" cy="1161127"/>
            <a:chOff x="2651171" y="2397773"/>
            <a:chExt cx="2099568" cy="2097033"/>
          </a:xfrm>
        </p:grpSpPr>
        <p:sp>
          <p:nvSpPr>
            <p:cNvPr id="954" name="Google Shape;954;p8"/>
            <p:cNvSpPr/>
            <p:nvPr/>
          </p:nvSpPr>
          <p:spPr>
            <a:xfrm>
              <a:off x="2651171" y="2397773"/>
              <a:ext cx="2099568" cy="2097033"/>
            </a:xfrm>
            <a:custGeom>
              <a:rect b="b" l="l" r="r" t="t"/>
              <a:pathLst>
                <a:path extrusionOk="0" h="14890" w="14908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3033817" y="2780418"/>
              <a:ext cx="1334271" cy="1334271"/>
            </a:xfrm>
            <a:custGeom>
              <a:rect b="b" l="l" r="r" t="t"/>
              <a:pathLst>
                <a:path extrusionOk="0" h="9474" w="9474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8"/>
          <p:cNvSpPr txBox="1"/>
          <p:nvPr>
            <p:ph type="title"/>
          </p:nvPr>
        </p:nvSpPr>
        <p:spPr>
          <a:xfrm>
            <a:off x="2867400" y="1429800"/>
            <a:ext cx="5374500" cy="22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"/>
          <p:cNvSpPr txBox="1"/>
          <p:nvPr>
            <p:ph type="title"/>
          </p:nvPr>
        </p:nvSpPr>
        <p:spPr>
          <a:xfrm>
            <a:off x="732275" y="1210763"/>
            <a:ext cx="50679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9" name="Google Shape;959;p9"/>
          <p:cNvSpPr txBox="1"/>
          <p:nvPr>
            <p:ph idx="1" type="subTitle"/>
          </p:nvPr>
        </p:nvSpPr>
        <p:spPr>
          <a:xfrm>
            <a:off x="713225" y="2567813"/>
            <a:ext cx="51060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960" name="Google Shape;960;p9"/>
          <p:cNvGrpSpPr/>
          <p:nvPr/>
        </p:nvGrpSpPr>
        <p:grpSpPr>
          <a:xfrm>
            <a:off x="7407435" y="2879891"/>
            <a:ext cx="849275" cy="848250"/>
            <a:chOff x="8751122" y="1283566"/>
            <a:chExt cx="849275" cy="848250"/>
          </a:xfrm>
        </p:grpSpPr>
        <p:sp>
          <p:nvSpPr>
            <p:cNvPr id="961" name="Google Shape;961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2" name="Google Shape;962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63" name="Google Shape;963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65" name="Google Shape;965;p9"/>
          <p:cNvGrpSpPr/>
          <p:nvPr/>
        </p:nvGrpSpPr>
        <p:grpSpPr>
          <a:xfrm flipH="1">
            <a:off x="5896360" y="1526509"/>
            <a:ext cx="4030417" cy="3337154"/>
            <a:chOff x="3573297" y="232872"/>
            <a:chExt cx="5470164" cy="4529254"/>
          </a:xfrm>
        </p:grpSpPr>
        <p:sp>
          <p:nvSpPr>
            <p:cNvPr id="966" name="Google Shape;966;p9"/>
            <p:cNvSpPr/>
            <p:nvPr/>
          </p:nvSpPr>
          <p:spPr>
            <a:xfrm>
              <a:off x="3969040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3835388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3704272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7329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4514207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4380556" y="232872"/>
              <a:ext cx="4529254" cy="4529254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4249440" y="232872"/>
              <a:ext cx="4529394" cy="4529254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4115789" y="232872"/>
              <a:ext cx="4531929" cy="4529254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9"/>
          <p:cNvGrpSpPr/>
          <p:nvPr/>
        </p:nvGrpSpPr>
        <p:grpSpPr>
          <a:xfrm flipH="1">
            <a:off x="6009660" y="227499"/>
            <a:ext cx="2872292" cy="2378232"/>
            <a:chOff x="2210400" y="2558550"/>
            <a:chExt cx="971025" cy="804000"/>
          </a:xfrm>
        </p:grpSpPr>
        <p:sp>
          <p:nvSpPr>
            <p:cNvPr id="975" name="Google Shape;975;p9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9"/>
          <p:cNvGrpSpPr/>
          <p:nvPr/>
        </p:nvGrpSpPr>
        <p:grpSpPr>
          <a:xfrm flipH="1">
            <a:off x="7973021" y="1064981"/>
            <a:ext cx="849356" cy="703259"/>
            <a:chOff x="2210400" y="2558550"/>
            <a:chExt cx="971025" cy="804000"/>
          </a:xfrm>
        </p:grpSpPr>
        <p:sp>
          <p:nvSpPr>
            <p:cNvPr id="984" name="Google Shape;984;p9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9"/>
          <p:cNvGrpSpPr/>
          <p:nvPr/>
        </p:nvGrpSpPr>
        <p:grpSpPr>
          <a:xfrm>
            <a:off x="8979722" y="1283566"/>
            <a:ext cx="849275" cy="848250"/>
            <a:chOff x="8751122" y="1283566"/>
            <a:chExt cx="849275" cy="848250"/>
          </a:xfrm>
        </p:grpSpPr>
        <p:sp>
          <p:nvSpPr>
            <p:cNvPr id="993" name="Google Shape;993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rect b="b" l="l" r="r" t="t"/>
              <a:pathLst>
                <a:path extrusionOk="0" h="14461" w="14462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95" name="Google Shape;995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rect b="b" l="l" r="r" t="t"/>
                <a:pathLst>
                  <a:path extrusionOk="0" h="14890" w="14908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rect b="b" l="l" r="r" t="t"/>
                <a:pathLst>
                  <a:path extrusionOk="0" h="9474" w="9474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7" name="Google Shape;997;p9"/>
          <p:cNvSpPr/>
          <p:nvPr/>
        </p:nvSpPr>
        <p:spPr>
          <a:xfrm flipH="1">
            <a:off x="6112238" y="3643059"/>
            <a:ext cx="1284330" cy="1284330"/>
          </a:xfrm>
          <a:custGeom>
            <a:rect b="b" l="l" r="r" t="t"/>
            <a:pathLst>
              <a:path extrusionOk="0" h="12377" w="12377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"/>
          <p:cNvSpPr txBox="1"/>
          <p:nvPr>
            <p:ph idx="1" type="body"/>
          </p:nvPr>
        </p:nvSpPr>
        <p:spPr>
          <a:xfrm>
            <a:off x="713225" y="539500"/>
            <a:ext cx="3581700" cy="149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300"/>
            </a:lvl1pPr>
          </a:lstStyle>
          <a:p/>
        </p:txBody>
      </p:sp>
      <p:grpSp>
        <p:nvGrpSpPr>
          <p:cNvPr id="1000" name="Google Shape;1000;p10"/>
          <p:cNvGrpSpPr/>
          <p:nvPr/>
        </p:nvGrpSpPr>
        <p:grpSpPr>
          <a:xfrm flipH="1">
            <a:off x="7561735" y="-249776"/>
            <a:ext cx="2872292" cy="2378232"/>
            <a:chOff x="2210400" y="2558550"/>
            <a:chExt cx="971025" cy="804000"/>
          </a:xfrm>
        </p:grpSpPr>
        <p:sp>
          <p:nvSpPr>
            <p:cNvPr id="1001" name="Google Shape;1001;p10"/>
            <p:cNvSpPr/>
            <p:nvPr/>
          </p:nvSpPr>
          <p:spPr>
            <a:xfrm>
              <a:off x="228065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2256925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2233650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22104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2377425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2353700" y="2558550"/>
              <a:ext cx="804000" cy="804000"/>
            </a:xfrm>
            <a:custGeom>
              <a:rect b="b" l="l" r="r" t="t"/>
              <a:pathLst>
                <a:path extrusionOk="0" h="32160" w="3216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2330425" y="2558550"/>
              <a:ext cx="804025" cy="804000"/>
            </a:xfrm>
            <a:custGeom>
              <a:rect b="b" l="l" r="r" t="t"/>
              <a:pathLst>
                <a:path extrusionOk="0" h="32160" w="32161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2306700" y="2558550"/>
              <a:ext cx="804475" cy="804000"/>
            </a:xfrm>
            <a:custGeom>
              <a:rect b="b" l="l" r="r" t="t"/>
              <a:pathLst>
                <a:path extrusionOk="0" h="32160" w="32179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9" name="Google Shape;1009;p10"/>
          <p:cNvSpPr/>
          <p:nvPr/>
        </p:nvSpPr>
        <p:spPr>
          <a:xfrm flipH="1">
            <a:off x="7466496" y="-680374"/>
            <a:ext cx="2441112" cy="2439739"/>
          </a:xfrm>
          <a:custGeom>
            <a:rect b="b" l="l" r="r" t="t"/>
            <a:pathLst>
              <a:path extrusionOk="0" h="33761" w="3378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</p:bgPr>
    </p:bg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58"/>
          <p:cNvSpPr txBox="1"/>
          <p:nvPr>
            <p:ph type="ctrTitle"/>
          </p:nvPr>
        </p:nvSpPr>
        <p:spPr>
          <a:xfrm>
            <a:off x="682500" y="596225"/>
            <a:ext cx="5200800" cy="30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CSC 177 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Data Analysis &amp; Mining</a:t>
            </a:r>
            <a:r>
              <a:rPr lang="en" sz="6000"/>
              <a:t> </a:t>
            </a:r>
            <a:endParaRPr sz="6000"/>
          </a:p>
        </p:txBody>
      </p:sp>
      <p:sp>
        <p:nvSpPr>
          <p:cNvPr id="3641" name="Google Shape;3641;p58"/>
          <p:cNvSpPr txBox="1"/>
          <p:nvPr>
            <p:ph idx="1" type="subTitle"/>
          </p:nvPr>
        </p:nvSpPr>
        <p:spPr>
          <a:xfrm>
            <a:off x="713225" y="3365025"/>
            <a:ext cx="36153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Contributed </a:t>
            </a:r>
            <a:r>
              <a:rPr lang="en"/>
              <a:t>By: Lauren Prather, Vibhore Sagar, Rachel Mao, Santiago Bermudez, Mueed Khalid, Marco Toro, Jared Roque</a:t>
            </a:r>
            <a:endParaRPr sz="1400"/>
          </a:p>
        </p:txBody>
      </p:sp>
      <p:grpSp>
        <p:nvGrpSpPr>
          <p:cNvPr id="3642" name="Google Shape;3642;p58"/>
          <p:cNvGrpSpPr/>
          <p:nvPr/>
        </p:nvGrpSpPr>
        <p:grpSpPr>
          <a:xfrm>
            <a:off x="5765013" y="1711902"/>
            <a:ext cx="2570941" cy="3431439"/>
            <a:chOff x="763650" y="3098350"/>
            <a:chExt cx="548175" cy="731650"/>
          </a:xfrm>
        </p:grpSpPr>
        <p:sp>
          <p:nvSpPr>
            <p:cNvPr id="3643" name="Google Shape;3643;p58"/>
            <p:cNvSpPr/>
            <p:nvPr/>
          </p:nvSpPr>
          <p:spPr>
            <a:xfrm>
              <a:off x="836500" y="3388325"/>
              <a:ext cx="463800" cy="440750"/>
            </a:xfrm>
            <a:custGeom>
              <a:rect b="b" l="l" r="r" t="t"/>
              <a:pathLst>
                <a:path extrusionOk="0" h="17630" w="18552">
                  <a:moveTo>
                    <a:pt x="11415" y="1"/>
                  </a:moveTo>
                  <a:lnTo>
                    <a:pt x="11433" y="167"/>
                  </a:lnTo>
                  <a:lnTo>
                    <a:pt x="6399" y="167"/>
                  </a:lnTo>
                  <a:cubicBezTo>
                    <a:pt x="5182" y="167"/>
                    <a:pt x="4113" y="757"/>
                    <a:pt x="3430" y="1679"/>
                  </a:cubicBezTo>
                  <a:lnTo>
                    <a:pt x="3430" y="1642"/>
                  </a:lnTo>
                  <a:lnTo>
                    <a:pt x="517" y="6400"/>
                  </a:lnTo>
                  <a:lnTo>
                    <a:pt x="2010" y="6731"/>
                  </a:lnTo>
                  <a:lnTo>
                    <a:pt x="0" y="10346"/>
                  </a:lnTo>
                  <a:lnTo>
                    <a:pt x="2435" y="11544"/>
                  </a:lnTo>
                  <a:lnTo>
                    <a:pt x="2213" y="17630"/>
                  </a:lnTo>
                  <a:lnTo>
                    <a:pt x="15841" y="17630"/>
                  </a:lnTo>
                  <a:lnTo>
                    <a:pt x="15195" y="9184"/>
                  </a:lnTo>
                  <a:lnTo>
                    <a:pt x="18551" y="9461"/>
                  </a:lnTo>
                  <a:lnTo>
                    <a:pt x="17426" y="3228"/>
                  </a:lnTo>
                  <a:cubicBezTo>
                    <a:pt x="17408" y="3154"/>
                    <a:pt x="17390" y="3080"/>
                    <a:pt x="17371" y="3007"/>
                  </a:cubicBezTo>
                  <a:cubicBezTo>
                    <a:pt x="16873" y="1255"/>
                    <a:pt x="15214" y="56"/>
                    <a:pt x="13388" y="38"/>
                  </a:cubicBezTo>
                  <a:lnTo>
                    <a:pt x="11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58"/>
            <p:cNvSpPr/>
            <p:nvPr/>
          </p:nvSpPr>
          <p:spPr>
            <a:xfrm>
              <a:off x="895050" y="3486075"/>
              <a:ext cx="33675" cy="227300"/>
            </a:xfrm>
            <a:custGeom>
              <a:rect b="b" l="l" r="r" t="t"/>
              <a:pathLst>
                <a:path extrusionOk="0" h="9092" w="1347">
                  <a:moveTo>
                    <a:pt x="1310" y="0"/>
                  </a:moveTo>
                  <a:cubicBezTo>
                    <a:pt x="1273" y="0"/>
                    <a:pt x="1254" y="19"/>
                    <a:pt x="1254" y="37"/>
                  </a:cubicBezTo>
                  <a:lnTo>
                    <a:pt x="0" y="9036"/>
                  </a:lnTo>
                  <a:cubicBezTo>
                    <a:pt x="0" y="9054"/>
                    <a:pt x="19" y="9091"/>
                    <a:pt x="37" y="9091"/>
                  </a:cubicBezTo>
                  <a:cubicBezTo>
                    <a:pt x="74" y="9091"/>
                    <a:pt x="93" y="9073"/>
                    <a:pt x="93" y="9054"/>
                  </a:cubicBezTo>
                  <a:lnTo>
                    <a:pt x="1346" y="55"/>
                  </a:lnTo>
                  <a:cubicBezTo>
                    <a:pt x="1346" y="37"/>
                    <a:pt x="1328" y="0"/>
                    <a:pt x="1310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58"/>
            <p:cNvSpPr/>
            <p:nvPr/>
          </p:nvSpPr>
          <p:spPr>
            <a:xfrm>
              <a:off x="967875" y="3415525"/>
              <a:ext cx="158150" cy="414475"/>
            </a:xfrm>
            <a:custGeom>
              <a:rect b="b" l="l" r="r" t="t"/>
              <a:pathLst>
                <a:path extrusionOk="0" h="16579" w="6326">
                  <a:moveTo>
                    <a:pt x="6326" y="1"/>
                  </a:moveTo>
                  <a:lnTo>
                    <a:pt x="1181" y="702"/>
                  </a:lnTo>
                  <a:lnTo>
                    <a:pt x="1" y="16578"/>
                  </a:lnTo>
                  <a:lnTo>
                    <a:pt x="6289" y="16542"/>
                  </a:lnTo>
                  <a:lnTo>
                    <a:pt x="5515" y="886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58"/>
            <p:cNvSpPr/>
            <p:nvPr/>
          </p:nvSpPr>
          <p:spPr>
            <a:xfrm>
              <a:off x="836500" y="3501275"/>
              <a:ext cx="85775" cy="136950"/>
            </a:xfrm>
            <a:custGeom>
              <a:rect b="b" l="l" r="r" t="t"/>
              <a:pathLst>
                <a:path extrusionOk="0" h="5478" w="3431">
                  <a:moveTo>
                    <a:pt x="572" y="1"/>
                  </a:moveTo>
                  <a:cubicBezTo>
                    <a:pt x="259" y="1"/>
                    <a:pt x="0" y="259"/>
                    <a:pt x="0" y="572"/>
                  </a:cubicBezTo>
                  <a:lnTo>
                    <a:pt x="0" y="4906"/>
                  </a:lnTo>
                  <a:cubicBezTo>
                    <a:pt x="0" y="5219"/>
                    <a:pt x="259" y="5477"/>
                    <a:pt x="572" y="5477"/>
                  </a:cubicBezTo>
                  <a:lnTo>
                    <a:pt x="2877" y="5477"/>
                  </a:lnTo>
                  <a:cubicBezTo>
                    <a:pt x="3191" y="5477"/>
                    <a:pt x="3430" y="5219"/>
                    <a:pt x="3430" y="4906"/>
                  </a:cubicBezTo>
                  <a:lnTo>
                    <a:pt x="3430" y="572"/>
                  </a:lnTo>
                  <a:cubicBezTo>
                    <a:pt x="3430" y="259"/>
                    <a:pt x="3191" y="1"/>
                    <a:pt x="2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58"/>
            <p:cNvSpPr/>
            <p:nvPr/>
          </p:nvSpPr>
          <p:spPr>
            <a:xfrm>
              <a:off x="763650" y="3532175"/>
              <a:ext cx="144325" cy="127725"/>
            </a:xfrm>
            <a:custGeom>
              <a:rect b="b" l="l" r="r" t="t"/>
              <a:pathLst>
                <a:path extrusionOk="0" h="5109" w="5773">
                  <a:moveTo>
                    <a:pt x="3136" y="0"/>
                  </a:moveTo>
                  <a:cubicBezTo>
                    <a:pt x="3062" y="19"/>
                    <a:pt x="3007" y="55"/>
                    <a:pt x="2951" y="92"/>
                  </a:cubicBezTo>
                  <a:cubicBezTo>
                    <a:pt x="2435" y="443"/>
                    <a:pt x="1107" y="1715"/>
                    <a:pt x="1107" y="1715"/>
                  </a:cubicBezTo>
                  <a:cubicBezTo>
                    <a:pt x="738" y="2065"/>
                    <a:pt x="480" y="2545"/>
                    <a:pt x="314" y="3024"/>
                  </a:cubicBezTo>
                  <a:cubicBezTo>
                    <a:pt x="167" y="3485"/>
                    <a:pt x="1" y="4112"/>
                    <a:pt x="277" y="4536"/>
                  </a:cubicBezTo>
                  <a:cubicBezTo>
                    <a:pt x="443" y="4776"/>
                    <a:pt x="702" y="4924"/>
                    <a:pt x="978" y="5016"/>
                  </a:cubicBezTo>
                  <a:cubicBezTo>
                    <a:pt x="1199" y="5080"/>
                    <a:pt x="1425" y="5108"/>
                    <a:pt x="1649" y="5108"/>
                  </a:cubicBezTo>
                  <a:cubicBezTo>
                    <a:pt x="1873" y="5108"/>
                    <a:pt x="2094" y="5080"/>
                    <a:pt x="2306" y="5034"/>
                  </a:cubicBezTo>
                  <a:cubicBezTo>
                    <a:pt x="2712" y="4961"/>
                    <a:pt x="3080" y="4795"/>
                    <a:pt x="3449" y="4610"/>
                  </a:cubicBezTo>
                  <a:cubicBezTo>
                    <a:pt x="3818" y="4444"/>
                    <a:pt x="4224" y="4315"/>
                    <a:pt x="4592" y="4168"/>
                  </a:cubicBezTo>
                  <a:cubicBezTo>
                    <a:pt x="5017" y="4020"/>
                    <a:pt x="5219" y="3467"/>
                    <a:pt x="4888" y="3393"/>
                  </a:cubicBezTo>
                  <a:cubicBezTo>
                    <a:pt x="5238" y="3375"/>
                    <a:pt x="5607" y="3209"/>
                    <a:pt x="5533" y="2785"/>
                  </a:cubicBezTo>
                  <a:cubicBezTo>
                    <a:pt x="5515" y="2545"/>
                    <a:pt x="5349" y="2490"/>
                    <a:pt x="5146" y="2471"/>
                  </a:cubicBezTo>
                  <a:cubicBezTo>
                    <a:pt x="5478" y="2434"/>
                    <a:pt x="5773" y="2342"/>
                    <a:pt x="5736" y="1992"/>
                  </a:cubicBezTo>
                  <a:cubicBezTo>
                    <a:pt x="5753" y="1635"/>
                    <a:pt x="5488" y="1528"/>
                    <a:pt x="5201" y="1528"/>
                  </a:cubicBezTo>
                  <a:cubicBezTo>
                    <a:pt x="5176" y="1528"/>
                    <a:pt x="5152" y="1529"/>
                    <a:pt x="5127" y="1531"/>
                  </a:cubicBezTo>
                  <a:cubicBezTo>
                    <a:pt x="5349" y="1475"/>
                    <a:pt x="5533" y="1365"/>
                    <a:pt x="5515" y="1107"/>
                  </a:cubicBezTo>
                  <a:cubicBezTo>
                    <a:pt x="5444" y="744"/>
                    <a:pt x="5199" y="636"/>
                    <a:pt x="4900" y="636"/>
                  </a:cubicBezTo>
                  <a:cubicBezTo>
                    <a:pt x="4576" y="636"/>
                    <a:pt x="4189" y="763"/>
                    <a:pt x="3892" y="830"/>
                  </a:cubicBezTo>
                  <a:cubicBezTo>
                    <a:pt x="3615" y="922"/>
                    <a:pt x="3375" y="996"/>
                    <a:pt x="3154" y="1051"/>
                  </a:cubicBezTo>
                  <a:cubicBezTo>
                    <a:pt x="3265" y="812"/>
                    <a:pt x="3375" y="553"/>
                    <a:pt x="3394" y="277"/>
                  </a:cubicBezTo>
                  <a:cubicBezTo>
                    <a:pt x="3394" y="203"/>
                    <a:pt x="3394" y="92"/>
                    <a:pt x="3320" y="37"/>
                  </a:cubicBezTo>
                  <a:cubicBezTo>
                    <a:pt x="3283" y="0"/>
                    <a:pt x="3191" y="0"/>
                    <a:pt x="3136" y="0"/>
                  </a:cubicBezTo>
                  <a:close/>
                </a:path>
              </a:pathLst>
            </a:custGeom>
            <a:solidFill>
              <a:srgbClr val="FE9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58"/>
            <p:cNvSpPr/>
            <p:nvPr/>
          </p:nvSpPr>
          <p:spPr>
            <a:xfrm>
              <a:off x="811600" y="3546925"/>
              <a:ext cx="35525" cy="24000"/>
            </a:xfrm>
            <a:custGeom>
              <a:rect b="b" l="l" r="r" t="t"/>
              <a:pathLst>
                <a:path extrusionOk="0" h="960" w="1421">
                  <a:moveTo>
                    <a:pt x="1421" y="0"/>
                  </a:moveTo>
                  <a:cubicBezTo>
                    <a:pt x="1181" y="74"/>
                    <a:pt x="1" y="959"/>
                    <a:pt x="1" y="959"/>
                  </a:cubicBezTo>
                  <a:lnTo>
                    <a:pt x="1236" y="4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58"/>
            <p:cNvSpPr/>
            <p:nvPr/>
          </p:nvSpPr>
          <p:spPr>
            <a:xfrm>
              <a:off x="871525" y="3568575"/>
              <a:ext cx="24475" cy="8325"/>
            </a:xfrm>
            <a:custGeom>
              <a:rect b="b" l="l" r="r" t="t"/>
              <a:pathLst>
                <a:path extrusionOk="0" h="333" w="979">
                  <a:moveTo>
                    <a:pt x="923" y="1"/>
                  </a:moveTo>
                  <a:cubicBezTo>
                    <a:pt x="794" y="1"/>
                    <a:pt x="112" y="204"/>
                    <a:pt x="38" y="241"/>
                  </a:cubicBezTo>
                  <a:cubicBezTo>
                    <a:pt x="19" y="241"/>
                    <a:pt x="1" y="278"/>
                    <a:pt x="1" y="296"/>
                  </a:cubicBezTo>
                  <a:cubicBezTo>
                    <a:pt x="19" y="314"/>
                    <a:pt x="38" y="333"/>
                    <a:pt x="56" y="333"/>
                  </a:cubicBezTo>
                  <a:lnTo>
                    <a:pt x="75" y="333"/>
                  </a:lnTo>
                  <a:cubicBezTo>
                    <a:pt x="370" y="241"/>
                    <a:pt x="849" y="93"/>
                    <a:pt x="941" y="93"/>
                  </a:cubicBezTo>
                  <a:cubicBezTo>
                    <a:pt x="960" y="93"/>
                    <a:pt x="978" y="75"/>
                    <a:pt x="978" y="38"/>
                  </a:cubicBezTo>
                  <a:cubicBezTo>
                    <a:pt x="978" y="19"/>
                    <a:pt x="960" y="1"/>
                    <a:pt x="923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58"/>
            <p:cNvSpPr/>
            <p:nvPr/>
          </p:nvSpPr>
          <p:spPr>
            <a:xfrm>
              <a:off x="875225" y="3592375"/>
              <a:ext cx="20300" cy="7575"/>
            </a:xfrm>
            <a:custGeom>
              <a:rect b="b" l="l" r="r" t="t"/>
              <a:pathLst>
                <a:path extrusionOk="0" h="303" w="812">
                  <a:moveTo>
                    <a:pt x="764" y="1"/>
                  </a:moveTo>
                  <a:cubicBezTo>
                    <a:pt x="756" y="1"/>
                    <a:pt x="748" y="3"/>
                    <a:pt x="738" y="8"/>
                  </a:cubicBezTo>
                  <a:lnTo>
                    <a:pt x="56" y="211"/>
                  </a:lnTo>
                  <a:cubicBezTo>
                    <a:pt x="19" y="211"/>
                    <a:pt x="0" y="248"/>
                    <a:pt x="19" y="266"/>
                  </a:cubicBezTo>
                  <a:cubicBezTo>
                    <a:pt x="19" y="284"/>
                    <a:pt x="37" y="303"/>
                    <a:pt x="56" y="303"/>
                  </a:cubicBezTo>
                  <a:lnTo>
                    <a:pt x="74" y="303"/>
                  </a:lnTo>
                  <a:lnTo>
                    <a:pt x="775" y="100"/>
                  </a:lnTo>
                  <a:cubicBezTo>
                    <a:pt x="793" y="100"/>
                    <a:pt x="812" y="63"/>
                    <a:pt x="812" y="45"/>
                  </a:cubicBezTo>
                  <a:cubicBezTo>
                    <a:pt x="798" y="18"/>
                    <a:pt x="785" y="1"/>
                    <a:pt x="764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58"/>
            <p:cNvSpPr/>
            <p:nvPr/>
          </p:nvSpPr>
          <p:spPr>
            <a:xfrm>
              <a:off x="875225" y="3615600"/>
              <a:ext cx="12000" cy="5100"/>
            </a:xfrm>
            <a:custGeom>
              <a:rect b="b" l="l" r="r" t="t"/>
              <a:pathLst>
                <a:path extrusionOk="0" h="204" w="480">
                  <a:moveTo>
                    <a:pt x="406" y="1"/>
                  </a:moveTo>
                  <a:lnTo>
                    <a:pt x="37" y="111"/>
                  </a:lnTo>
                  <a:cubicBezTo>
                    <a:pt x="0" y="111"/>
                    <a:pt x="0" y="148"/>
                    <a:pt x="0" y="167"/>
                  </a:cubicBezTo>
                  <a:cubicBezTo>
                    <a:pt x="0" y="185"/>
                    <a:pt x="19" y="204"/>
                    <a:pt x="56" y="204"/>
                  </a:cubicBezTo>
                  <a:lnTo>
                    <a:pt x="443" y="111"/>
                  </a:lnTo>
                  <a:cubicBezTo>
                    <a:pt x="461" y="93"/>
                    <a:pt x="480" y="75"/>
                    <a:pt x="480" y="38"/>
                  </a:cubicBezTo>
                  <a:cubicBezTo>
                    <a:pt x="461" y="19"/>
                    <a:pt x="443" y="1"/>
                    <a:pt x="40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58"/>
            <p:cNvSpPr/>
            <p:nvPr/>
          </p:nvSpPr>
          <p:spPr>
            <a:xfrm>
              <a:off x="847100" y="3522200"/>
              <a:ext cx="166900" cy="147700"/>
            </a:xfrm>
            <a:custGeom>
              <a:rect b="b" l="l" r="r" t="t"/>
              <a:pathLst>
                <a:path extrusionOk="0" h="5908" w="6676">
                  <a:moveTo>
                    <a:pt x="3018" y="1"/>
                  </a:moveTo>
                  <a:cubicBezTo>
                    <a:pt x="2971" y="1"/>
                    <a:pt x="2924" y="14"/>
                    <a:pt x="2877" y="49"/>
                  </a:cubicBezTo>
                  <a:cubicBezTo>
                    <a:pt x="2803" y="104"/>
                    <a:pt x="2785" y="215"/>
                    <a:pt x="2803" y="325"/>
                  </a:cubicBezTo>
                  <a:cubicBezTo>
                    <a:pt x="2803" y="639"/>
                    <a:pt x="2933" y="934"/>
                    <a:pt x="3043" y="1211"/>
                  </a:cubicBezTo>
                  <a:cubicBezTo>
                    <a:pt x="2785" y="1137"/>
                    <a:pt x="2508" y="1045"/>
                    <a:pt x="2213" y="934"/>
                  </a:cubicBezTo>
                  <a:cubicBezTo>
                    <a:pt x="1867" y="835"/>
                    <a:pt x="1408" y="666"/>
                    <a:pt x="1029" y="666"/>
                  </a:cubicBezTo>
                  <a:cubicBezTo>
                    <a:pt x="703" y="666"/>
                    <a:pt x="436" y="791"/>
                    <a:pt x="351" y="1192"/>
                  </a:cubicBezTo>
                  <a:cubicBezTo>
                    <a:pt x="314" y="1487"/>
                    <a:pt x="535" y="1616"/>
                    <a:pt x="775" y="1690"/>
                  </a:cubicBezTo>
                  <a:cubicBezTo>
                    <a:pt x="742" y="1688"/>
                    <a:pt x="710" y="1687"/>
                    <a:pt x="678" y="1687"/>
                  </a:cubicBezTo>
                  <a:cubicBezTo>
                    <a:pt x="347" y="1687"/>
                    <a:pt x="56" y="1784"/>
                    <a:pt x="56" y="2188"/>
                  </a:cubicBezTo>
                  <a:cubicBezTo>
                    <a:pt x="1" y="2594"/>
                    <a:pt x="351" y="2704"/>
                    <a:pt x="720" y="2759"/>
                  </a:cubicBezTo>
                  <a:cubicBezTo>
                    <a:pt x="480" y="2759"/>
                    <a:pt x="296" y="2833"/>
                    <a:pt x="259" y="3110"/>
                  </a:cubicBezTo>
                  <a:cubicBezTo>
                    <a:pt x="167" y="3589"/>
                    <a:pt x="591" y="3774"/>
                    <a:pt x="996" y="3829"/>
                  </a:cubicBezTo>
                  <a:cubicBezTo>
                    <a:pt x="609" y="3903"/>
                    <a:pt x="812" y="4530"/>
                    <a:pt x="1291" y="4714"/>
                  </a:cubicBezTo>
                  <a:lnTo>
                    <a:pt x="3855" y="5821"/>
                  </a:lnTo>
                  <a:cubicBezTo>
                    <a:pt x="3988" y="5883"/>
                    <a:pt x="4159" y="5908"/>
                    <a:pt x="4345" y="5908"/>
                  </a:cubicBezTo>
                  <a:cubicBezTo>
                    <a:pt x="4931" y="5908"/>
                    <a:pt x="5677" y="5665"/>
                    <a:pt x="5957" y="5581"/>
                  </a:cubicBezTo>
                  <a:cubicBezTo>
                    <a:pt x="6049" y="5544"/>
                    <a:pt x="6104" y="5507"/>
                    <a:pt x="6160" y="5433"/>
                  </a:cubicBezTo>
                  <a:cubicBezTo>
                    <a:pt x="6676" y="4659"/>
                    <a:pt x="6233" y="3091"/>
                    <a:pt x="5367" y="2022"/>
                  </a:cubicBezTo>
                  <a:cubicBezTo>
                    <a:pt x="5367" y="2022"/>
                    <a:pt x="3891" y="528"/>
                    <a:pt x="3301" y="123"/>
                  </a:cubicBezTo>
                  <a:cubicBezTo>
                    <a:pt x="3246" y="86"/>
                    <a:pt x="3172" y="30"/>
                    <a:pt x="3099" y="12"/>
                  </a:cubicBezTo>
                  <a:cubicBezTo>
                    <a:pt x="3072" y="5"/>
                    <a:pt x="3045" y="1"/>
                    <a:pt x="301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58"/>
            <p:cNvSpPr/>
            <p:nvPr/>
          </p:nvSpPr>
          <p:spPr>
            <a:xfrm>
              <a:off x="918550" y="3539075"/>
              <a:ext cx="39675" cy="28625"/>
            </a:xfrm>
            <a:custGeom>
              <a:rect b="b" l="l" r="r" t="t"/>
              <a:pathLst>
                <a:path extrusionOk="0" h="1145" w="1587">
                  <a:moveTo>
                    <a:pt x="1" y="1"/>
                  </a:moveTo>
                  <a:lnTo>
                    <a:pt x="185" y="536"/>
                  </a:lnTo>
                  <a:lnTo>
                    <a:pt x="1587" y="1144"/>
                  </a:lnTo>
                  <a:cubicBezTo>
                    <a:pt x="1587" y="1144"/>
                    <a:pt x="259" y="93"/>
                    <a:pt x="1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58"/>
            <p:cNvSpPr/>
            <p:nvPr/>
          </p:nvSpPr>
          <p:spPr>
            <a:xfrm>
              <a:off x="861850" y="3562125"/>
              <a:ext cx="27700" cy="10175"/>
            </a:xfrm>
            <a:custGeom>
              <a:rect b="b" l="l" r="r" t="t"/>
              <a:pathLst>
                <a:path extrusionOk="0" h="407" w="1108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3"/>
                    <a:pt x="38" y="93"/>
                  </a:cubicBezTo>
                  <a:cubicBezTo>
                    <a:pt x="167" y="111"/>
                    <a:pt x="794" y="314"/>
                    <a:pt x="1033" y="388"/>
                  </a:cubicBezTo>
                  <a:cubicBezTo>
                    <a:pt x="1033" y="406"/>
                    <a:pt x="1033" y="406"/>
                    <a:pt x="1033" y="406"/>
                  </a:cubicBezTo>
                  <a:cubicBezTo>
                    <a:pt x="1070" y="406"/>
                    <a:pt x="1089" y="388"/>
                    <a:pt x="1089" y="370"/>
                  </a:cubicBezTo>
                  <a:cubicBezTo>
                    <a:pt x="1107" y="333"/>
                    <a:pt x="1089" y="314"/>
                    <a:pt x="1052" y="296"/>
                  </a:cubicBezTo>
                  <a:cubicBezTo>
                    <a:pt x="978" y="277"/>
                    <a:pt x="203" y="1"/>
                    <a:pt x="5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58"/>
            <p:cNvSpPr/>
            <p:nvPr/>
          </p:nvSpPr>
          <p:spPr>
            <a:xfrm>
              <a:off x="861850" y="3589600"/>
              <a:ext cx="22150" cy="8975"/>
            </a:xfrm>
            <a:custGeom>
              <a:rect b="b" l="l" r="r" t="t"/>
              <a:pathLst>
                <a:path extrusionOk="0" h="359" w="886">
                  <a:moveTo>
                    <a:pt x="46" y="1"/>
                  </a:moveTo>
                  <a:cubicBezTo>
                    <a:pt x="27" y="1"/>
                    <a:pt x="14" y="14"/>
                    <a:pt x="1" y="27"/>
                  </a:cubicBezTo>
                  <a:cubicBezTo>
                    <a:pt x="1" y="63"/>
                    <a:pt x="1" y="82"/>
                    <a:pt x="38" y="100"/>
                  </a:cubicBezTo>
                  <a:lnTo>
                    <a:pt x="830" y="359"/>
                  </a:lnTo>
                  <a:cubicBezTo>
                    <a:pt x="867" y="359"/>
                    <a:pt x="886" y="340"/>
                    <a:pt x="886" y="322"/>
                  </a:cubicBezTo>
                  <a:cubicBezTo>
                    <a:pt x="886" y="285"/>
                    <a:pt x="886" y="266"/>
                    <a:pt x="849" y="248"/>
                  </a:cubicBezTo>
                  <a:lnTo>
                    <a:pt x="74" y="8"/>
                  </a:lnTo>
                  <a:cubicBezTo>
                    <a:pt x="64" y="3"/>
                    <a:pt x="54" y="1"/>
                    <a:pt x="4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58"/>
            <p:cNvSpPr/>
            <p:nvPr/>
          </p:nvSpPr>
          <p:spPr>
            <a:xfrm>
              <a:off x="870625" y="3616350"/>
              <a:ext cx="13375" cy="5725"/>
            </a:xfrm>
            <a:custGeom>
              <a:rect b="b" l="l" r="r" t="t"/>
              <a:pathLst>
                <a:path extrusionOk="0" h="229" w="535">
                  <a:moveTo>
                    <a:pt x="38" y="0"/>
                  </a:moveTo>
                  <a:cubicBezTo>
                    <a:pt x="20" y="0"/>
                    <a:pt x="0" y="18"/>
                    <a:pt x="0" y="45"/>
                  </a:cubicBezTo>
                  <a:cubicBezTo>
                    <a:pt x="0" y="63"/>
                    <a:pt x="0" y="100"/>
                    <a:pt x="37" y="100"/>
                  </a:cubicBezTo>
                  <a:lnTo>
                    <a:pt x="461" y="229"/>
                  </a:lnTo>
                  <a:lnTo>
                    <a:pt x="479" y="229"/>
                  </a:lnTo>
                  <a:cubicBezTo>
                    <a:pt x="498" y="229"/>
                    <a:pt x="516" y="211"/>
                    <a:pt x="516" y="192"/>
                  </a:cubicBezTo>
                  <a:cubicBezTo>
                    <a:pt x="535" y="174"/>
                    <a:pt x="516" y="137"/>
                    <a:pt x="479" y="137"/>
                  </a:cubicBezTo>
                  <a:lnTo>
                    <a:pt x="55" y="8"/>
                  </a:lnTo>
                  <a:cubicBezTo>
                    <a:pt x="50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58"/>
            <p:cNvSpPr/>
            <p:nvPr/>
          </p:nvSpPr>
          <p:spPr>
            <a:xfrm>
              <a:off x="961425" y="3581750"/>
              <a:ext cx="350400" cy="190750"/>
            </a:xfrm>
            <a:custGeom>
              <a:rect b="b" l="l" r="r" t="t"/>
              <a:pathLst>
                <a:path extrusionOk="0" h="7630" w="14016">
                  <a:moveTo>
                    <a:pt x="1826" y="1"/>
                  </a:moveTo>
                  <a:cubicBezTo>
                    <a:pt x="1682" y="1"/>
                    <a:pt x="1539" y="88"/>
                    <a:pt x="1476" y="230"/>
                  </a:cubicBezTo>
                  <a:lnTo>
                    <a:pt x="93" y="3623"/>
                  </a:lnTo>
                  <a:cubicBezTo>
                    <a:pt x="1" y="3844"/>
                    <a:pt x="111" y="4102"/>
                    <a:pt x="333" y="4195"/>
                  </a:cubicBezTo>
                  <a:lnTo>
                    <a:pt x="6344" y="6518"/>
                  </a:lnTo>
                  <a:lnTo>
                    <a:pt x="8686" y="7422"/>
                  </a:lnTo>
                  <a:cubicBezTo>
                    <a:pt x="9184" y="7570"/>
                    <a:pt x="9681" y="7629"/>
                    <a:pt x="10157" y="7629"/>
                  </a:cubicBezTo>
                  <a:cubicBezTo>
                    <a:pt x="10334" y="7629"/>
                    <a:pt x="10508" y="7621"/>
                    <a:pt x="10678" y="7606"/>
                  </a:cubicBezTo>
                  <a:cubicBezTo>
                    <a:pt x="12614" y="7385"/>
                    <a:pt x="14015" y="5983"/>
                    <a:pt x="13923" y="4176"/>
                  </a:cubicBezTo>
                  <a:lnTo>
                    <a:pt x="13499" y="1336"/>
                  </a:lnTo>
                  <a:lnTo>
                    <a:pt x="7838" y="1152"/>
                  </a:lnTo>
                  <a:lnTo>
                    <a:pt x="7653" y="1650"/>
                  </a:lnTo>
                  <a:lnTo>
                    <a:pt x="2509" y="193"/>
                  </a:lnTo>
                  <a:lnTo>
                    <a:pt x="1900" y="9"/>
                  </a:lnTo>
                  <a:cubicBezTo>
                    <a:pt x="1876" y="3"/>
                    <a:pt x="1851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58"/>
            <p:cNvSpPr/>
            <p:nvPr/>
          </p:nvSpPr>
          <p:spPr>
            <a:xfrm>
              <a:off x="1006600" y="3586375"/>
              <a:ext cx="19400" cy="50925"/>
            </a:xfrm>
            <a:custGeom>
              <a:rect b="b" l="l" r="r" t="t"/>
              <a:pathLst>
                <a:path extrusionOk="0" h="2037" w="776">
                  <a:moveTo>
                    <a:pt x="700" y="0"/>
                  </a:moveTo>
                  <a:cubicBezTo>
                    <a:pt x="683" y="0"/>
                    <a:pt x="665" y="13"/>
                    <a:pt x="665" y="27"/>
                  </a:cubicBezTo>
                  <a:lnTo>
                    <a:pt x="19" y="1981"/>
                  </a:lnTo>
                  <a:cubicBezTo>
                    <a:pt x="1" y="2000"/>
                    <a:pt x="19" y="2037"/>
                    <a:pt x="38" y="2037"/>
                  </a:cubicBezTo>
                  <a:lnTo>
                    <a:pt x="56" y="2037"/>
                  </a:lnTo>
                  <a:cubicBezTo>
                    <a:pt x="75" y="2037"/>
                    <a:pt x="93" y="2037"/>
                    <a:pt x="112" y="2018"/>
                  </a:cubicBezTo>
                  <a:lnTo>
                    <a:pt x="757" y="63"/>
                  </a:lnTo>
                  <a:cubicBezTo>
                    <a:pt x="775" y="45"/>
                    <a:pt x="757" y="8"/>
                    <a:pt x="720" y="8"/>
                  </a:cubicBezTo>
                  <a:cubicBezTo>
                    <a:pt x="715" y="3"/>
                    <a:pt x="708" y="0"/>
                    <a:pt x="700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58"/>
            <p:cNvSpPr/>
            <p:nvPr/>
          </p:nvSpPr>
          <p:spPr>
            <a:xfrm>
              <a:off x="976650" y="3662175"/>
              <a:ext cx="11075" cy="11075"/>
            </a:xfrm>
            <a:custGeom>
              <a:rect b="b" l="l" r="r" t="t"/>
              <a:pathLst>
                <a:path extrusionOk="0" h="443" w="443">
                  <a:moveTo>
                    <a:pt x="222" y="111"/>
                  </a:moveTo>
                  <a:cubicBezTo>
                    <a:pt x="277" y="111"/>
                    <a:pt x="332" y="166"/>
                    <a:pt x="332" y="222"/>
                  </a:cubicBezTo>
                  <a:cubicBezTo>
                    <a:pt x="332" y="295"/>
                    <a:pt x="277" y="351"/>
                    <a:pt x="222" y="351"/>
                  </a:cubicBezTo>
                  <a:cubicBezTo>
                    <a:pt x="148" y="351"/>
                    <a:pt x="92" y="295"/>
                    <a:pt x="92" y="222"/>
                  </a:cubicBezTo>
                  <a:cubicBezTo>
                    <a:pt x="92" y="166"/>
                    <a:pt x="148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92" y="0"/>
                    <a:pt x="0" y="111"/>
                    <a:pt x="0" y="222"/>
                  </a:cubicBezTo>
                  <a:cubicBezTo>
                    <a:pt x="0" y="351"/>
                    <a:pt x="92" y="443"/>
                    <a:pt x="222" y="443"/>
                  </a:cubicBezTo>
                  <a:cubicBezTo>
                    <a:pt x="332" y="443"/>
                    <a:pt x="443" y="351"/>
                    <a:pt x="443" y="222"/>
                  </a:cubicBezTo>
                  <a:cubicBezTo>
                    <a:pt x="443" y="111"/>
                    <a:pt x="332" y="0"/>
                    <a:pt x="222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58"/>
            <p:cNvSpPr/>
            <p:nvPr/>
          </p:nvSpPr>
          <p:spPr>
            <a:xfrm>
              <a:off x="1104350" y="3608225"/>
              <a:ext cx="106500" cy="30925"/>
            </a:xfrm>
            <a:custGeom>
              <a:rect b="b" l="l" r="r" t="t"/>
              <a:pathLst>
                <a:path extrusionOk="0" h="1237" w="4260">
                  <a:moveTo>
                    <a:pt x="74" y="1"/>
                  </a:moveTo>
                  <a:cubicBezTo>
                    <a:pt x="56" y="1"/>
                    <a:pt x="19" y="19"/>
                    <a:pt x="19" y="38"/>
                  </a:cubicBezTo>
                  <a:cubicBezTo>
                    <a:pt x="0" y="75"/>
                    <a:pt x="19" y="93"/>
                    <a:pt x="56" y="111"/>
                  </a:cubicBezTo>
                  <a:cubicBezTo>
                    <a:pt x="92" y="111"/>
                    <a:pt x="4020" y="1199"/>
                    <a:pt x="4205" y="1236"/>
                  </a:cubicBezTo>
                  <a:cubicBezTo>
                    <a:pt x="4223" y="1236"/>
                    <a:pt x="4260" y="1236"/>
                    <a:pt x="4260" y="1199"/>
                  </a:cubicBezTo>
                  <a:cubicBezTo>
                    <a:pt x="4260" y="1181"/>
                    <a:pt x="4241" y="1144"/>
                    <a:pt x="4223" y="1144"/>
                  </a:cubicBezTo>
                  <a:cubicBezTo>
                    <a:pt x="4186" y="1126"/>
                    <a:pt x="129" y="19"/>
                    <a:pt x="74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58"/>
            <p:cNvSpPr/>
            <p:nvPr/>
          </p:nvSpPr>
          <p:spPr>
            <a:xfrm>
              <a:off x="1169350" y="3530775"/>
              <a:ext cx="6475" cy="99150"/>
            </a:xfrm>
            <a:custGeom>
              <a:rect b="b" l="l" r="r" t="t"/>
              <a:pathLst>
                <a:path extrusionOk="0" h="3966" w="259">
                  <a:moveTo>
                    <a:pt x="37" y="1"/>
                  </a:moveTo>
                  <a:cubicBezTo>
                    <a:pt x="19" y="1"/>
                    <a:pt x="0" y="38"/>
                    <a:pt x="0" y="56"/>
                  </a:cubicBezTo>
                  <a:lnTo>
                    <a:pt x="148" y="3910"/>
                  </a:lnTo>
                  <a:cubicBezTo>
                    <a:pt x="148" y="3929"/>
                    <a:pt x="185" y="3965"/>
                    <a:pt x="203" y="3965"/>
                  </a:cubicBezTo>
                  <a:cubicBezTo>
                    <a:pt x="240" y="3965"/>
                    <a:pt x="258" y="3929"/>
                    <a:pt x="258" y="3910"/>
                  </a:cubicBezTo>
                  <a:lnTo>
                    <a:pt x="92" y="56"/>
                  </a:lnTo>
                  <a:cubicBezTo>
                    <a:pt x="92" y="19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58"/>
            <p:cNvSpPr/>
            <p:nvPr/>
          </p:nvSpPr>
          <p:spPr>
            <a:xfrm>
              <a:off x="960975" y="3661050"/>
              <a:ext cx="22600" cy="31575"/>
            </a:xfrm>
            <a:custGeom>
              <a:rect b="b" l="l" r="r" t="t"/>
              <a:pathLst>
                <a:path extrusionOk="0" h="1263" w="904">
                  <a:moveTo>
                    <a:pt x="275" y="1"/>
                  </a:moveTo>
                  <a:cubicBezTo>
                    <a:pt x="257" y="1"/>
                    <a:pt x="235" y="14"/>
                    <a:pt x="222" y="27"/>
                  </a:cubicBezTo>
                  <a:lnTo>
                    <a:pt x="37" y="488"/>
                  </a:lnTo>
                  <a:cubicBezTo>
                    <a:pt x="0" y="598"/>
                    <a:pt x="0" y="709"/>
                    <a:pt x="56" y="820"/>
                  </a:cubicBezTo>
                  <a:cubicBezTo>
                    <a:pt x="93" y="930"/>
                    <a:pt x="185" y="1004"/>
                    <a:pt x="295" y="1041"/>
                  </a:cubicBezTo>
                  <a:lnTo>
                    <a:pt x="830" y="1244"/>
                  </a:lnTo>
                  <a:cubicBezTo>
                    <a:pt x="830" y="1262"/>
                    <a:pt x="830" y="1262"/>
                    <a:pt x="849" y="1262"/>
                  </a:cubicBezTo>
                  <a:cubicBezTo>
                    <a:pt x="867" y="1262"/>
                    <a:pt x="885" y="1244"/>
                    <a:pt x="885" y="1225"/>
                  </a:cubicBezTo>
                  <a:cubicBezTo>
                    <a:pt x="904" y="1207"/>
                    <a:pt x="885" y="1170"/>
                    <a:pt x="867" y="1152"/>
                  </a:cubicBezTo>
                  <a:lnTo>
                    <a:pt x="332" y="949"/>
                  </a:lnTo>
                  <a:cubicBezTo>
                    <a:pt x="240" y="930"/>
                    <a:pt x="185" y="857"/>
                    <a:pt x="148" y="783"/>
                  </a:cubicBezTo>
                  <a:cubicBezTo>
                    <a:pt x="111" y="691"/>
                    <a:pt x="111" y="598"/>
                    <a:pt x="129" y="525"/>
                  </a:cubicBezTo>
                  <a:lnTo>
                    <a:pt x="314" y="64"/>
                  </a:lnTo>
                  <a:cubicBezTo>
                    <a:pt x="332" y="45"/>
                    <a:pt x="314" y="8"/>
                    <a:pt x="295" y="8"/>
                  </a:cubicBezTo>
                  <a:cubicBezTo>
                    <a:pt x="290" y="3"/>
                    <a:pt x="283" y="1"/>
                    <a:pt x="275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58"/>
            <p:cNvSpPr/>
            <p:nvPr/>
          </p:nvSpPr>
          <p:spPr>
            <a:xfrm>
              <a:off x="1109425" y="3739900"/>
              <a:ext cx="120325" cy="34325"/>
            </a:xfrm>
            <a:custGeom>
              <a:rect b="b" l="l" r="r" t="t"/>
              <a:pathLst>
                <a:path extrusionOk="0" h="1373" w="4813">
                  <a:moveTo>
                    <a:pt x="46" y="0"/>
                  </a:moveTo>
                  <a:cubicBezTo>
                    <a:pt x="26" y="0"/>
                    <a:pt x="13" y="13"/>
                    <a:pt x="0" y="26"/>
                  </a:cubicBezTo>
                  <a:cubicBezTo>
                    <a:pt x="0" y="63"/>
                    <a:pt x="0" y="81"/>
                    <a:pt x="37" y="100"/>
                  </a:cubicBezTo>
                  <a:lnTo>
                    <a:pt x="2619" y="1077"/>
                  </a:lnTo>
                  <a:cubicBezTo>
                    <a:pt x="3098" y="1262"/>
                    <a:pt x="3633" y="1372"/>
                    <a:pt x="4149" y="1372"/>
                  </a:cubicBezTo>
                  <a:cubicBezTo>
                    <a:pt x="4352" y="1372"/>
                    <a:pt x="4555" y="1354"/>
                    <a:pt x="4758" y="1317"/>
                  </a:cubicBezTo>
                  <a:cubicBezTo>
                    <a:pt x="4776" y="1317"/>
                    <a:pt x="4813" y="1298"/>
                    <a:pt x="4795" y="1262"/>
                  </a:cubicBezTo>
                  <a:cubicBezTo>
                    <a:pt x="4795" y="1243"/>
                    <a:pt x="4776" y="1225"/>
                    <a:pt x="4739" y="1225"/>
                  </a:cubicBezTo>
                  <a:cubicBezTo>
                    <a:pt x="4547" y="1250"/>
                    <a:pt x="4354" y="1263"/>
                    <a:pt x="4161" y="1263"/>
                  </a:cubicBezTo>
                  <a:cubicBezTo>
                    <a:pt x="3649" y="1263"/>
                    <a:pt x="3138" y="1173"/>
                    <a:pt x="2655" y="985"/>
                  </a:cubicBezTo>
                  <a:lnTo>
                    <a:pt x="74" y="8"/>
                  </a:lnTo>
                  <a:cubicBezTo>
                    <a:pt x="63" y="2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58"/>
            <p:cNvSpPr/>
            <p:nvPr/>
          </p:nvSpPr>
          <p:spPr>
            <a:xfrm>
              <a:off x="904975" y="3098350"/>
              <a:ext cx="217825" cy="118525"/>
            </a:xfrm>
            <a:custGeom>
              <a:rect b="b" l="l" r="r" t="t"/>
              <a:pathLst>
                <a:path extrusionOk="0" h="4741" w="8713">
                  <a:moveTo>
                    <a:pt x="4914" y="1"/>
                  </a:moveTo>
                  <a:cubicBezTo>
                    <a:pt x="4416" y="1"/>
                    <a:pt x="3937" y="185"/>
                    <a:pt x="3568" y="499"/>
                  </a:cubicBezTo>
                  <a:cubicBezTo>
                    <a:pt x="3531" y="480"/>
                    <a:pt x="3494" y="480"/>
                    <a:pt x="3457" y="480"/>
                  </a:cubicBezTo>
                  <a:cubicBezTo>
                    <a:pt x="2959" y="480"/>
                    <a:pt x="2554" y="739"/>
                    <a:pt x="2314" y="1126"/>
                  </a:cubicBezTo>
                  <a:cubicBezTo>
                    <a:pt x="2074" y="1052"/>
                    <a:pt x="1853" y="960"/>
                    <a:pt x="1650" y="886"/>
                  </a:cubicBezTo>
                  <a:cubicBezTo>
                    <a:pt x="1601" y="865"/>
                    <a:pt x="1551" y="855"/>
                    <a:pt x="1502" y="855"/>
                  </a:cubicBezTo>
                  <a:cubicBezTo>
                    <a:pt x="1298" y="855"/>
                    <a:pt x="1123" y="1028"/>
                    <a:pt x="1152" y="1236"/>
                  </a:cubicBezTo>
                  <a:lnTo>
                    <a:pt x="1189" y="1771"/>
                  </a:lnTo>
                  <a:cubicBezTo>
                    <a:pt x="1189" y="1827"/>
                    <a:pt x="1152" y="1863"/>
                    <a:pt x="1097" y="1863"/>
                  </a:cubicBezTo>
                  <a:lnTo>
                    <a:pt x="673" y="1771"/>
                  </a:lnTo>
                  <a:cubicBezTo>
                    <a:pt x="648" y="1767"/>
                    <a:pt x="623" y="1766"/>
                    <a:pt x="599" y="1766"/>
                  </a:cubicBezTo>
                  <a:cubicBezTo>
                    <a:pt x="264" y="1766"/>
                    <a:pt x="1" y="2108"/>
                    <a:pt x="138" y="2435"/>
                  </a:cubicBezTo>
                  <a:cubicBezTo>
                    <a:pt x="323" y="2915"/>
                    <a:pt x="747" y="3505"/>
                    <a:pt x="1595" y="3818"/>
                  </a:cubicBezTo>
                  <a:cubicBezTo>
                    <a:pt x="1890" y="3929"/>
                    <a:pt x="2240" y="4021"/>
                    <a:pt x="2664" y="4058"/>
                  </a:cubicBezTo>
                  <a:cubicBezTo>
                    <a:pt x="2826" y="4071"/>
                    <a:pt x="2980" y="4078"/>
                    <a:pt x="3129" y="4078"/>
                  </a:cubicBezTo>
                  <a:cubicBezTo>
                    <a:pt x="4589" y="4078"/>
                    <a:pt x="5418" y="3457"/>
                    <a:pt x="5836" y="2988"/>
                  </a:cubicBezTo>
                  <a:lnTo>
                    <a:pt x="6518" y="2988"/>
                  </a:lnTo>
                  <a:lnTo>
                    <a:pt x="6666" y="4740"/>
                  </a:lnTo>
                  <a:lnTo>
                    <a:pt x="7348" y="4685"/>
                  </a:lnTo>
                  <a:lnTo>
                    <a:pt x="8031" y="4629"/>
                  </a:lnTo>
                  <a:cubicBezTo>
                    <a:pt x="8104" y="4629"/>
                    <a:pt x="8178" y="4629"/>
                    <a:pt x="8252" y="4648"/>
                  </a:cubicBezTo>
                  <a:lnTo>
                    <a:pt x="8565" y="3265"/>
                  </a:lnTo>
                  <a:cubicBezTo>
                    <a:pt x="8713" y="2638"/>
                    <a:pt x="8381" y="1937"/>
                    <a:pt x="7754" y="1734"/>
                  </a:cubicBezTo>
                  <a:cubicBezTo>
                    <a:pt x="7735" y="1734"/>
                    <a:pt x="7717" y="1734"/>
                    <a:pt x="7699" y="1716"/>
                  </a:cubicBezTo>
                  <a:cubicBezTo>
                    <a:pt x="7570" y="757"/>
                    <a:pt x="6740" y="1"/>
                    <a:pt x="57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58"/>
            <p:cNvSpPr/>
            <p:nvPr/>
          </p:nvSpPr>
          <p:spPr>
            <a:xfrm>
              <a:off x="944825" y="3161050"/>
              <a:ext cx="191825" cy="271700"/>
            </a:xfrm>
            <a:custGeom>
              <a:rect b="b" l="l" r="r" t="t"/>
              <a:pathLst>
                <a:path extrusionOk="0" h="10868" w="7673">
                  <a:moveTo>
                    <a:pt x="4648" y="1"/>
                  </a:moveTo>
                  <a:cubicBezTo>
                    <a:pt x="4611" y="1"/>
                    <a:pt x="4574" y="1"/>
                    <a:pt x="4556" y="38"/>
                  </a:cubicBezTo>
                  <a:cubicBezTo>
                    <a:pt x="4384" y="347"/>
                    <a:pt x="3587" y="1570"/>
                    <a:pt x="1537" y="1570"/>
                  </a:cubicBezTo>
                  <a:cubicBezTo>
                    <a:pt x="1388" y="1570"/>
                    <a:pt x="1233" y="1564"/>
                    <a:pt x="1070" y="1550"/>
                  </a:cubicBezTo>
                  <a:cubicBezTo>
                    <a:pt x="646" y="1513"/>
                    <a:pt x="296" y="1421"/>
                    <a:pt x="1" y="1310"/>
                  </a:cubicBezTo>
                  <a:lnTo>
                    <a:pt x="1" y="1310"/>
                  </a:lnTo>
                  <a:lnTo>
                    <a:pt x="388" y="6068"/>
                  </a:lnTo>
                  <a:cubicBezTo>
                    <a:pt x="458" y="6972"/>
                    <a:pt x="1216" y="7680"/>
                    <a:pt x="2122" y="7680"/>
                  </a:cubicBezTo>
                  <a:cubicBezTo>
                    <a:pt x="2177" y="7680"/>
                    <a:pt x="2232" y="7677"/>
                    <a:pt x="2287" y="7672"/>
                  </a:cubicBezTo>
                  <a:lnTo>
                    <a:pt x="2380" y="7672"/>
                  </a:lnTo>
                  <a:lnTo>
                    <a:pt x="2619" y="9239"/>
                  </a:lnTo>
                  <a:cubicBezTo>
                    <a:pt x="2786" y="10189"/>
                    <a:pt x="3600" y="10867"/>
                    <a:pt x="4530" y="10867"/>
                  </a:cubicBezTo>
                  <a:cubicBezTo>
                    <a:pt x="4630" y="10867"/>
                    <a:pt x="4731" y="10860"/>
                    <a:pt x="4832" y="10844"/>
                  </a:cubicBezTo>
                  <a:lnTo>
                    <a:pt x="5293" y="10770"/>
                  </a:lnTo>
                  <a:cubicBezTo>
                    <a:pt x="6344" y="10604"/>
                    <a:pt x="7064" y="9608"/>
                    <a:pt x="6898" y="8557"/>
                  </a:cubicBezTo>
                  <a:lnTo>
                    <a:pt x="6252" y="4592"/>
                  </a:lnTo>
                  <a:lnTo>
                    <a:pt x="6639" y="4556"/>
                  </a:lnTo>
                  <a:cubicBezTo>
                    <a:pt x="7229" y="4519"/>
                    <a:pt x="7672" y="3984"/>
                    <a:pt x="7635" y="3394"/>
                  </a:cubicBezTo>
                  <a:lnTo>
                    <a:pt x="7617" y="3136"/>
                  </a:lnTo>
                  <a:cubicBezTo>
                    <a:pt x="7561" y="2601"/>
                    <a:pt x="7156" y="2195"/>
                    <a:pt x="6658" y="2140"/>
                  </a:cubicBezTo>
                  <a:cubicBezTo>
                    <a:pt x="6584" y="2121"/>
                    <a:pt x="6510" y="2121"/>
                    <a:pt x="6437" y="2121"/>
                  </a:cubicBezTo>
                  <a:lnTo>
                    <a:pt x="5754" y="2177"/>
                  </a:lnTo>
                  <a:lnTo>
                    <a:pt x="5072" y="2232"/>
                  </a:lnTo>
                  <a:lnTo>
                    <a:pt x="4888" y="93"/>
                  </a:lnTo>
                  <a:cubicBezTo>
                    <a:pt x="4795" y="75"/>
                    <a:pt x="4703" y="38"/>
                    <a:pt x="464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58"/>
            <p:cNvSpPr/>
            <p:nvPr/>
          </p:nvSpPr>
          <p:spPr>
            <a:xfrm>
              <a:off x="1098800" y="3234000"/>
              <a:ext cx="12950" cy="20675"/>
            </a:xfrm>
            <a:custGeom>
              <a:rect b="b" l="l" r="r" t="t"/>
              <a:pathLst>
                <a:path extrusionOk="0" h="827" w="518">
                  <a:moveTo>
                    <a:pt x="425" y="1"/>
                  </a:moveTo>
                  <a:cubicBezTo>
                    <a:pt x="411" y="1"/>
                    <a:pt x="397" y="6"/>
                    <a:pt x="388" y="15"/>
                  </a:cubicBezTo>
                  <a:lnTo>
                    <a:pt x="1" y="531"/>
                  </a:lnTo>
                  <a:cubicBezTo>
                    <a:pt x="1" y="531"/>
                    <a:pt x="1" y="550"/>
                    <a:pt x="1" y="568"/>
                  </a:cubicBezTo>
                  <a:cubicBezTo>
                    <a:pt x="1" y="586"/>
                    <a:pt x="19" y="586"/>
                    <a:pt x="19" y="605"/>
                  </a:cubicBezTo>
                  <a:lnTo>
                    <a:pt x="444" y="826"/>
                  </a:lnTo>
                  <a:lnTo>
                    <a:pt x="462" y="826"/>
                  </a:lnTo>
                  <a:cubicBezTo>
                    <a:pt x="480" y="826"/>
                    <a:pt x="499" y="826"/>
                    <a:pt x="517" y="808"/>
                  </a:cubicBezTo>
                  <a:cubicBezTo>
                    <a:pt x="517" y="789"/>
                    <a:pt x="517" y="752"/>
                    <a:pt x="499" y="734"/>
                  </a:cubicBezTo>
                  <a:lnTo>
                    <a:pt x="130" y="531"/>
                  </a:lnTo>
                  <a:lnTo>
                    <a:pt x="480" y="70"/>
                  </a:lnTo>
                  <a:cubicBezTo>
                    <a:pt x="499" y="52"/>
                    <a:pt x="480" y="33"/>
                    <a:pt x="462" y="15"/>
                  </a:cubicBezTo>
                  <a:cubicBezTo>
                    <a:pt x="453" y="6"/>
                    <a:pt x="439" y="1"/>
                    <a:pt x="425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58"/>
            <p:cNvSpPr/>
            <p:nvPr/>
          </p:nvSpPr>
          <p:spPr>
            <a:xfrm>
              <a:off x="985400" y="3226050"/>
              <a:ext cx="21700" cy="42450"/>
            </a:xfrm>
            <a:custGeom>
              <a:rect b="b" l="l" r="r" t="t"/>
              <a:pathLst>
                <a:path extrusionOk="0" h="1698" w="868">
                  <a:moveTo>
                    <a:pt x="167" y="1"/>
                  </a:moveTo>
                  <a:cubicBezTo>
                    <a:pt x="148" y="1"/>
                    <a:pt x="130" y="19"/>
                    <a:pt x="111" y="56"/>
                  </a:cubicBezTo>
                  <a:lnTo>
                    <a:pt x="1" y="1200"/>
                  </a:lnTo>
                  <a:cubicBezTo>
                    <a:pt x="1" y="1347"/>
                    <a:pt x="38" y="1476"/>
                    <a:pt x="130" y="1568"/>
                  </a:cubicBezTo>
                  <a:cubicBezTo>
                    <a:pt x="222" y="1642"/>
                    <a:pt x="333" y="1697"/>
                    <a:pt x="462" y="1697"/>
                  </a:cubicBezTo>
                  <a:lnTo>
                    <a:pt x="480" y="1697"/>
                  </a:lnTo>
                  <a:lnTo>
                    <a:pt x="812" y="1661"/>
                  </a:lnTo>
                  <a:cubicBezTo>
                    <a:pt x="849" y="1661"/>
                    <a:pt x="867" y="1642"/>
                    <a:pt x="867" y="1605"/>
                  </a:cubicBezTo>
                  <a:cubicBezTo>
                    <a:pt x="849" y="1587"/>
                    <a:pt x="830" y="1568"/>
                    <a:pt x="812" y="1568"/>
                  </a:cubicBezTo>
                  <a:lnTo>
                    <a:pt x="480" y="1587"/>
                  </a:lnTo>
                  <a:cubicBezTo>
                    <a:pt x="464" y="1590"/>
                    <a:pt x="448" y="1591"/>
                    <a:pt x="431" y="1591"/>
                  </a:cubicBezTo>
                  <a:cubicBezTo>
                    <a:pt x="351" y="1591"/>
                    <a:pt x="265" y="1556"/>
                    <a:pt x="203" y="1495"/>
                  </a:cubicBezTo>
                  <a:cubicBezTo>
                    <a:pt x="130" y="1421"/>
                    <a:pt x="93" y="1310"/>
                    <a:pt x="111" y="1218"/>
                  </a:cubicBezTo>
                  <a:lnTo>
                    <a:pt x="222" y="56"/>
                  </a:lnTo>
                  <a:cubicBezTo>
                    <a:pt x="222" y="38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58"/>
            <p:cNvSpPr/>
            <p:nvPr/>
          </p:nvSpPr>
          <p:spPr>
            <a:xfrm>
              <a:off x="963725" y="3240750"/>
              <a:ext cx="12025" cy="12075"/>
            </a:xfrm>
            <a:custGeom>
              <a:rect b="b" l="l" r="r" t="t"/>
              <a:pathLst>
                <a:path extrusionOk="0" h="483" w="481">
                  <a:moveTo>
                    <a:pt x="231" y="1"/>
                  </a:moveTo>
                  <a:cubicBezTo>
                    <a:pt x="114" y="1"/>
                    <a:pt x="18" y="105"/>
                    <a:pt x="1" y="224"/>
                  </a:cubicBezTo>
                  <a:cubicBezTo>
                    <a:pt x="1" y="353"/>
                    <a:pt x="93" y="464"/>
                    <a:pt x="222" y="482"/>
                  </a:cubicBezTo>
                  <a:cubicBezTo>
                    <a:pt x="351" y="482"/>
                    <a:pt x="462" y="390"/>
                    <a:pt x="480" y="261"/>
                  </a:cubicBezTo>
                  <a:cubicBezTo>
                    <a:pt x="480" y="132"/>
                    <a:pt x="388" y="21"/>
                    <a:pt x="259" y="3"/>
                  </a:cubicBezTo>
                  <a:cubicBezTo>
                    <a:pt x="250" y="2"/>
                    <a:pt x="240" y="1"/>
                    <a:pt x="23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58"/>
            <p:cNvSpPr/>
            <p:nvPr/>
          </p:nvSpPr>
          <p:spPr>
            <a:xfrm>
              <a:off x="1005700" y="3317500"/>
              <a:ext cx="16150" cy="5275"/>
            </a:xfrm>
            <a:custGeom>
              <a:rect b="b" l="l" r="r" t="t"/>
              <a:pathLst>
                <a:path extrusionOk="0" h="211" w="646">
                  <a:moveTo>
                    <a:pt x="304" y="0"/>
                  </a:moveTo>
                  <a:cubicBezTo>
                    <a:pt x="152" y="0"/>
                    <a:pt x="37" y="68"/>
                    <a:pt x="37" y="68"/>
                  </a:cubicBezTo>
                  <a:cubicBezTo>
                    <a:pt x="18" y="86"/>
                    <a:pt x="0" y="105"/>
                    <a:pt x="18" y="142"/>
                  </a:cubicBezTo>
                  <a:cubicBezTo>
                    <a:pt x="18" y="142"/>
                    <a:pt x="37" y="160"/>
                    <a:pt x="55" y="160"/>
                  </a:cubicBezTo>
                  <a:lnTo>
                    <a:pt x="92" y="160"/>
                  </a:lnTo>
                  <a:cubicBezTo>
                    <a:pt x="92" y="149"/>
                    <a:pt x="184" y="99"/>
                    <a:pt x="300" y="99"/>
                  </a:cubicBezTo>
                  <a:cubicBezTo>
                    <a:pt x="380" y="99"/>
                    <a:pt x="471" y="122"/>
                    <a:pt x="553" y="197"/>
                  </a:cubicBezTo>
                  <a:cubicBezTo>
                    <a:pt x="562" y="206"/>
                    <a:pt x="576" y="211"/>
                    <a:pt x="590" y="211"/>
                  </a:cubicBezTo>
                  <a:cubicBezTo>
                    <a:pt x="604" y="211"/>
                    <a:pt x="618" y="206"/>
                    <a:pt x="627" y="197"/>
                  </a:cubicBezTo>
                  <a:cubicBezTo>
                    <a:pt x="645" y="178"/>
                    <a:pt x="645" y="142"/>
                    <a:pt x="627" y="123"/>
                  </a:cubicBezTo>
                  <a:cubicBezTo>
                    <a:pt x="518" y="29"/>
                    <a:pt x="403" y="0"/>
                    <a:pt x="304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58"/>
            <p:cNvSpPr/>
            <p:nvPr/>
          </p:nvSpPr>
          <p:spPr>
            <a:xfrm>
              <a:off x="1003375" y="3200100"/>
              <a:ext cx="49825" cy="19350"/>
            </a:xfrm>
            <a:custGeom>
              <a:rect b="b" l="l" r="r" t="t"/>
              <a:pathLst>
                <a:path extrusionOk="0" h="774" w="1993">
                  <a:moveTo>
                    <a:pt x="921" y="1"/>
                  </a:moveTo>
                  <a:cubicBezTo>
                    <a:pt x="557" y="1"/>
                    <a:pt x="264" y="134"/>
                    <a:pt x="148" y="283"/>
                  </a:cubicBezTo>
                  <a:cubicBezTo>
                    <a:pt x="1" y="430"/>
                    <a:pt x="38" y="559"/>
                    <a:pt x="148" y="615"/>
                  </a:cubicBezTo>
                  <a:cubicBezTo>
                    <a:pt x="259" y="689"/>
                    <a:pt x="406" y="670"/>
                    <a:pt x="554" y="689"/>
                  </a:cubicBezTo>
                  <a:cubicBezTo>
                    <a:pt x="702" y="689"/>
                    <a:pt x="849" y="689"/>
                    <a:pt x="978" y="707"/>
                  </a:cubicBezTo>
                  <a:cubicBezTo>
                    <a:pt x="1107" y="707"/>
                    <a:pt x="1255" y="725"/>
                    <a:pt x="1402" y="744"/>
                  </a:cubicBezTo>
                  <a:cubicBezTo>
                    <a:pt x="1492" y="755"/>
                    <a:pt x="1582" y="773"/>
                    <a:pt x="1667" y="773"/>
                  </a:cubicBezTo>
                  <a:cubicBezTo>
                    <a:pt x="1722" y="773"/>
                    <a:pt x="1776" y="766"/>
                    <a:pt x="1826" y="744"/>
                  </a:cubicBezTo>
                  <a:cubicBezTo>
                    <a:pt x="1937" y="707"/>
                    <a:pt x="1992" y="578"/>
                    <a:pt x="1882" y="412"/>
                  </a:cubicBezTo>
                  <a:cubicBezTo>
                    <a:pt x="1771" y="246"/>
                    <a:pt x="1476" y="43"/>
                    <a:pt x="1052" y="6"/>
                  </a:cubicBezTo>
                  <a:cubicBezTo>
                    <a:pt x="1007" y="2"/>
                    <a:pt x="964" y="1"/>
                    <a:pt x="9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58"/>
            <p:cNvSpPr/>
            <p:nvPr/>
          </p:nvSpPr>
          <p:spPr>
            <a:xfrm>
              <a:off x="944825" y="3210100"/>
              <a:ext cx="33225" cy="17500"/>
            </a:xfrm>
            <a:custGeom>
              <a:rect b="b" l="l" r="r" t="t"/>
              <a:pathLst>
                <a:path extrusionOk="0" h="700" w="1329">
                  <a:moveTo>
                    <a:pt x="802" y="0"/>
                  </a:moveTo>
                  <a:cubicBezTo>
                    <a:pt x="729" y="0"/>
                    <a:pt x="652" y="9"/>
                    <a:pt x="573" y="30"/>
                  </a:cubicBezTo>
                  <a:cubicBezTo>
                    <a:pt x="277" y="104"/>
                    <a:pt x="112" y="289"/>
                    <a:pt x="56" y="436"/>
                  </a:cubicBezTo>
                  <a:cubicBezTo>
                    <a:pt x="1" y="584"/>
                    <a:pt x="56" y="676"/>
                    <a:pt x="148" y="694"/>
                  </a:cubicBezTo>
                  <a:cubicBezTo>
                    <a:pt x="165" y="698"/>
                    <a:pt x="182" y="699"/>
                    <a:pt x="199" y="699"/>
                  </a:cubicBezTo>
                  <a:cubicBezTo>
                    <a:pt x="274" y="699"/>
                    <a:pt x="350" y="669"/>
                    <a:pt x="425" y="639"/>
                  </a:cubicBezTo>
                  <a:cubicBezTo>
                    <a:pt x="536" y="602"/>
                    <a:pt x="628" y="584"/>
                    <a:pt x="702" y="547"/>
                  </a:cubicBezTo>
                  <a:cubicBezTo>
                    <a:pt x="794" y="528"/>
                    <a:pt x="904" y="510"/>
                    <a:pt x="997" y="491"/>
                  </a:cubicBezTo>
                  <a:cubicBezTo>
                    <a:pt x="1089" y="473"/>
                    <a:pt x="1200" y="454"/>
                    <a:pt x="1273" y="399"/>
                  </a:cubicBezTo>
                  <a:cubicBezTo>
                    <a:pt x="1329" y="344"/>
                    <a:pt x="1329" y="233"/>
                    <a:pt x="1218" y="123"/>
                  </a:cubicBezTo>
                  <a:cubicBezTo>
                    <a:pt x="1139" y="57"/>
                    <a:pt x="985" y="0"/>
                    <a:pt x="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58"/>
            <p:cNvSpPr/>
            <p:nvPr/>
          </p:nvSpPr>
          <p:spPr>
            <a:xfrm>
              <a:off x="1014900" y="3236600"/>
              <a:ext cx="13875" cy="13050"/>
            </a:xfrm>
            <a:custGeom>
              <a:rect b="b" l="l" r="r" t="t"/>
              <a:pathLst>
                <a:path extrusionOk="0" h="522" w="555">
                  <a:moveTo>
                    <a:pt x="273" y="1"/>
                  </a:moveTo>
                  <a:cubicBezTo>
                    <a:pt x="263" y="1"/>
                    <a:pt x="252" y="1"/>
                    <a:pt x="241" y="3"/>
                  </a:cubicBezTo>
                  <a:cubicBezTo>
                    <a:pt x="93" y="21"/>
                    <a:pt x="1" y="151"/>
                    <a:pt x="19" y="298"/>
                  </a:cubicBezTo>
                  <a:cubicBezTo>
                    <a:pt x="36" y="433"/>
                    <a:pt x="146" y="522"/>
                    <a:pt x="277" y="522"/>
                  </a:cubicBezTo>
                  <a:cubicBezTo>
                    <a:pt x="289" y="522"/>
                    <a:pt x="302" y="521"/>
                    <a:pt x="314" y="519"/>
                  </a:cubicBezTo>
                  <a:cubicBezTo>
                    <a:pt x="462" y="501"/>
                    <a:pt x="554" y="353"/>
                    <a:pt x="536" y="224"/>
                  </a:cubicBezTo>
                  <a:cubicBezTo>
                    <a:pt x="502" y="89"/>
                    <a:pt x="391" y="1"/>
                    <a:pt x="273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58"/>
            <p:cNvSpPr/>
            <p:nvPr/>
          </p:nvSpPr>
          <p:spPr>
            <a:xfrm>
              <a:off x="1017675" y="3248275"/>
              <a:ext cx="11100" cy="2700"/>
            </a:xfrm>
            <a:custGeom>
              <a:rect b="b" l="l" r="r" t="t"/>
              <a:pathLst>
                <a:path extrusionOk="0" h="108" w="444">
                  <a:moveTo>
                    <a:pt x="248" y="1"/>
                  </a:moveTo>
                  <a:cubicBezTo>
                    <a:pt x="172" y="1"/>
                    <a:pt x="83" y="25"/>
                    <a:pt x="0" y="108"/>
                  </a:cubicBezTo>
                  <a:lnTo>
                    <a:pt x="443" y="52"/>
                  </a:lnTo>
                  <a:cubicBezTo>
                    <a:pt x="443" y="52"/>
                    <a:pt x="359" y="1"/>
                    <a:pt x="24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58"/>
            <p:cNvSpPr/>
            <p:nvPr/>
          </p:nvSpPr>
          <p:spPr>
            <a:xfrm>
              <a:off x="1016300" y="3246850"/>
              <a:ext cx="13850" cy="5500"/>
            </a:xfrm>
            <a:custGeom>
              <a:rect b="b" l="l" r="r" t="t"/>
              <a:pathLst>
                <a:path extrusionOk="0" h="220" w="554">
                  <a:moveTo>
                    <a:pt x="322" y="1"/>
                  </a:moveTo>
                  <a:cubicBezTo>
                    <a:pt x="225" y="1"/>
                    <a:pt x="114" y="32"/>
                    <a:pt x="19" y="128"/>
                  </a:cubicBezTo>
                  <a:cubicBezTo>
                    <a:pt x="0" y="146"/>
                    <a:pt x="0" y="183"/>
                    <a:pt x="19" y="202"/>
                  </a:cubicBezTo>
                  <a:cubicBezTo>
                    <a:pt x="37" y="220"/>
                    <a:pt x="37" y="220"/>
                    <a:pt x="55" y="220"/>
                  </a:cubicBezTo>
                  <a:cubicBezTo>
                    <a:pt x="74" y="220"/>
                    <a:pt x="74" y="220"/>
                    <a:pt x="92" y="202"/>
                  </a:cubicBezTo>
                  <a:cubicBezTo>
                    <a:pt x="169" y="125"/>
                    <a:pt x="249" y="102"/>
                    <a:pt x="316" y="102"/>
                  </a:cubicBezTo>
                  <a:cubicBezTo>
                    <a:pt x="411" y="102"/>
                    <a:pt x="480" y="146"/>
                    <a:pt x="480" y="146"/>
                  </a:cubicBezTo>
                  <a:cubicBezTo>
                    <a:pt x="485" y="152"/>
                    <a:pt x="492" y="154"/>
                    <a:pt x="500" y="154"/>
                  </a:cubicBezTo>
                  <a:cubicBezTo>
                    <a:pt x="518" y="154"/>
                    <a:pt x="540" y="141"/>
                    <a:pt x="553" y="128"/>
                  </a:cubicBezTo>
                  <a:cubicBezTo>
                    <a:pt x="553" y="109"/>
                    <a:pt x="553" y="72"/>
                    <a:pt x="535" y="54"/>
                  </a:cubicBezTo>
                  <a:cubicBezTo>
                    <a:pt x="491" y="27"/>
                    <a:pt x="412" y="1"/>
                    <a:pt x="322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58"/>
            <p:cNvSpPr/>
            <p:nvPr/>
          </p:nvSpPr>
          <p:spPr>
            <a:xfrm>
              <a:off x="964650" y="3252650"/>
              <a:ext cx="10175" cy="1550"/>
            </a:xfrm>
            <a:custGeom>
              <a:rect b="b" l="l" r="r" t="t"/>
              <a:pathLst>
                <a:path extrusionOk="0" h="62" w="407">
                  <a:moveTo>
                    <a:pt x="238" y="1"/>
                  </a:moveTo>
                  <a:cubicBezTo>
                    <a:pt x="166" y="1"/>
                    <a:pt x="80" y="14"/>
                    <a:pt x="1" y="62"/>
                  </a:cubicBezTo>
                  <a:lnTo>
                    <a:pt x="407" y="25"/>
                  </a:lnTo>
                  <a:cubicBezTo>
                    <a:pt x="407" y="25"/>
                    <a:pt x="334" y="1"/>
                    <a:pt x="23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58"/>
            <p:cNvSpPr/>
            <p:nvPr/>
          </p:nvSpPr>
          <p:spPr>
            <a:xfrm>
              <a:off x="963275" y="3251350"/>
              <a:ext cx="12925" cy="4250"/>
            </a:xfrm>
            <a:custGeom>
              <a:rect b="b" l="l" r="r" t="t"/>
              <a:pathLst>
                <a:path extrusionOk="0" h="170" w="517">
                  <a:moveTo>
                    <a:pt x="311" y="1"/>
                  </a:moveTo>
                  <a:cubicBezTo>
                    <a:pt x="231" y="1"/>
                    <a:pt x="132" y="17"/>
                    <a:pt x="37" y="77"/>
                  </a:cubicBezTo>
                  <a:cubicBezTo>
                    <a:pt x="19" y="77"/>
                    <a:pt x="1" y="114"/>
                    <a:pt x="19" y="132"/>
                  </a:cubicBezTo>
                  <a:cubicBezTo>
                    <a:pt x="37" y="151"/>
                    <a:pt x="37" y="169"/>
                    <a:pt x="56" y="169"/>
                  </a:cubicBezTo>
                  <a:cubicBezTo>
                    <a:pt x="74" y="169"/>
                    <a:pt x="74" y="169"/>
                    <a:pt x="93" y="151"/>
                  </a:cubicBezTo>
                  <a:cubicBezTo>
                    <a:pt x="163" y="111"/>
                    <a:pt x="237" y="99"/>
                    <a:pt x="299" y="99"/>
                  </a:cubicBezTo>
                  <a:cubicBezTo>
                    <a:pt x="382" y="99"/>
                    <a:pt x="443" y="122"/>
                    <a:pt x="443" y="132"/>
                  </a:cubicBezTo>
                  <a:cubicBezTo>
                    <a:pt x="480" y="132"/>
                    <a:pt x="498" y="114"/>
                    <a:pt x="517" y="95"/>
                  </a:cubicBezTo>
                  <a:cubicBezTo>
                    <a:pt x="517" y="58"/>
                    <a:pt x="498" y="40"/>
                    <a:pt x="480" y="22"/>
                  </a:cubicBezTo>
                  <a:cubicBezTo>
                    <a:pt x="470" y="22"/>
                    <a:pt x="403" y="1"/>
                    <a:pt x="311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58"/>
            <p:cNvSpPr/>
            <p:nvPr/>
          </p:nvSpPr>
          <p:spPr>
            <a:xfrm>
              <a:off x="1006150" y="3268125"/>
              <a:ext cx="38750" cy="26100"/>
            </a:xfrm>
            <a:custGeom>
              <a:rect b="b" l="l" r="r" t="t"/>
              <a:pathLst>
                <a:path extrusionOk="0" h="1044" w="1550">
                  <a:moveTo>
                    <a:pt x="1081" y="1"/>
                  </a:moveTo>
                  <a:cubicBezTo>
                    <a:pt x="1025" y="1"/>
                    <a:pt x="967" y="25"/>
                    <a:pt x="922" y="70"/>
                  </a:cubicBezTo>
                  <a:cubicBezTo>
                    <a:pt x="812" y="199"/>
                    <a:pt x="535" y="439"/>
                    <a:pt x="148" y="512"/>
                  </a:cubicBezTo>
                  <a:cubicBezTo>
                    <a:pt x="37" y="531"/>
                    <a:pt x="0" y="641"/>
                    <a:pt x="56" y="734"/>
                  </a:cubicBezTo>
                  <a:cubicBezTo>
                    <a:pt x="133" y="862"/>
                    <a:pt x="290" y="1043"/>
                    <a:pt x="545" y="1043"/>
                  </a:cubicBezTo>
                  <a:cubicBezTo>
                    <a:pt x="657" y="1043"/>
                    <a:pt x="789" y="1008"/>
                    <a:pt x="941" y="918"/>
                  </a:cubicBezTo>
                  <a:cubicBezTo>
                    <a:pt x="1549" y="568"/>
                    <a:pt x="1402" y="143"/>
                    <a:pt x="1181" y="33"/>
                  </a:cubicBezTo>
                  <a:cubicBezTo>
                    <a:pt x="1152" y="11"/>
                    <a:pt x="1117" y="1"/>
                    <a:pt x="1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58"/>
            <p:cNvSpPr/>
            <p:nvPr/>
          </p:nvSpPr>
          <p:spPr>
            <a:xfrm>
              <a:off x="1004300" y="3329775"/>
              <a:ext cx="64575" cy="52600"/>
            </a:xfrm>
            <a:custGeom>
              <a:rect b="b" l="l" r="r" t="t"/>
              <a:pathLst>
                <a:path extrusionOk="0" h="2104" w="2583">
                  <a:moveTo>
                    <a:pt x="2582" y="1"/>
                  </a:moveTo>
                  <a:cubicBezTo>
                    <a:pt x="2121" y="904"/>
                    <a:pt x="1" y="923"/>
                    <a:pt x="1" y="923"/>
                  </a:cubicBezTo>
                  <a:lnTo>
                    <a:pt x="204" y="2103"/>
                  </a:lnTo>
                  <a:cubicBezTo>
                    <a:pt x="2435" y="1900"/>
                    <a:pt x="2582" y="1"/>
                    <a:pt x="2582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58"/>
            <p:cNvSpPr/>
            <p:nvPr/>
          </p:nvSpPr>
          <p:spPr>
            <a:xfrm>
              <a:off x="973875" y="3377400"/>
              <a:ext cx="74700" cy="91375"/>
            </a:xfrm>
            <a:custGeom>
              <a:rect b="b" l="l" r="r" t="t"/>
              <a:pathLst>
                <a:path extrusionOk="0" h="3655" w="2988">
                  <a:moveTo>
                    <a:pt x="829" y="1"/>
                  </a:moveTo>
                  <a:cubicBezTo>
                    <a:pt x="706" y="1"/>
                    <a:pt x="585" y="116"/>
                    <a:pt x="572" y="290"/>
                  </a:cubicBezTo>
                  <a:lnTo>
                    <a:pt x="74" y="1581"/>
                  </a:lnTo>
                  <a:cubicBezTo>
                    <a:pt x="1" y="1729"/>
                    <a:pt x="38" y="1895"/>
                    <a:pt x="148" y="2024"/>
                  </a:cubicBezTo>
                  <a:lnTo>
                    <a:pt x="1457" y="3517"/>
                  </a:lnTo>
                  <a:cubicBezTo>
                    <a:pt x="1508" y="3608"/>
                    <a:pt x="1590" y="3654"/>
                    <a:pt x="1673" y="3654"/>
                  </a:cubicBezTo>
                  <a:cubicBezTo>
                    <a:pt x="1743" y="3654"/>
                    <a:pt x="1813" y="3621"/>
                    <a:pt x="1863" y="3554"/>
                  </a:cubicBezTo>
                  <a:lnTo>
                    <a:pt x="2988" y="2153"/>
                  </a:lnTo>
                  <a:lnTo>
                    <a:pt x="996" y="87"/>
                  </a:lnTo>
                  <a:cubicBezTo>
                    <a:pt x="948" y="27"/>
                    <a:pt x="889" y="1"/>
                    <a:pt x="829" y="1"/>
                  </a:cubicBezTo>
                  <a:close/>
                </a:path>
              </a:pathLst>
            </a:custGeom>
            <a:solidFill>
              <a:srgbClr val="8E7CC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58"/>
            <p:cNvSpPr/>
            <p:nvPr/>
          </p:nvSpPr>
          <p:spPr>
            <a:xfrm>
              <a:off x="972950" y="3376000"/>
              <a:ext cx="77025" cy="93950"/>
            </a:xfrm>
            <a:custGeom>
              <a:rect b="b" l="l" r="r" t="t"/>
              <a:pathLst>
                <a:path extrusionOk="0" h="3758" w="3081">
                  <a:moveTo>
                    <a:pt x="884" y="106"/>
                  </a:moveTo>
                  <a:cubicBezTo>
                    <a:pt x="925" y="106"/>
                    <a:pt x="961" y="126"/>
                    <a:pt x="997" y="162"/>
                  </a:cubicBezTo>
                  <a:lnTo>
                    <a:pt x="2951" y="2209"/>
                  </a:lnTo>
                  <a:lnTo>
                    <a:pt x="1863" y="3573"/>
                  </a:lnTo>
                  <a:cubicBezTo>
                    <a:pt x="1808" y="3629"/>
                    <a:pt x="1753" y="3666"/>
                    <a:pt x="1697" y="3666"/>
                  </a:cubicBezTo>
                  <a:cubicBezTo>
                    <a:pt x="1623" y="3666"/>
                    <a:pt x="1568" y="3629"/>
                    <a:pt x="1531" y="3555"/>
                  </a:cubicBezTo>
                  <a:lnTo>
                    <a:pt x="222" y="2043"/>
                  </a:lnTo>
                  <a:cubicBezTo>
                    <a:pt x="130" y="1932"/>
                    <a:pt x="93" y="1785"/>
                    <a:pt x="148" y="1656"/>
                  </a:cubicBezTo>
                  <a:lnTo>
                    <a:pt x="665" y="365"/>
                  </a:lnTo>
                  <a:cubicBezTo>
                    <a:pt x="665" y="346"/>
                    <a:pt x="665" y="346"/>
                    <a:pt x="665" y="346"/>
                  </a:cubicBezTo>
                  <a:cubicBezTo>
                    <a:pt x="665" y="236"/>
                    <a:pt x="720" y="143"/>
                    <a:pt x="812" y="125"/>
                  </a:cubicBezTo>
                  <a:cubicBezTo>
                    <a:pt x="838" y="112"/>
                    <a:pt x="862" y="106"/>
                    <a:pt x="884" y="106"/>
                  </a:cubicBezTo>
                  <a:close/>
                  <a:moveTo>
                    <a:pt x="860" y="0"/>
                  </a:moveTo>
                  <a:cubicBezTo>
                    <a:pt x="832" y="0"/>
                    <a:pt x="804" y="5"/>
                    <a:pt x="775" y="14"/>
                  </a:cubicBezTo>
                  <a:cubicBezTo>
                    <a:pt x="665" y="70"/>
                    <a:pt x="572" y="180"/>
                    <a:pt x="554" y="328"/>
                  </a:cubicBezTo>
                  <a:lnTo>
                    <a:pt x="56" y="1619"/>
                  </a:lnTo>
                  <a:cubicBezTo>
                    <a:pt x="1" y="1785"/>
                    <a:pt x="19" y="1969"/>
                    <a:pt x="148" y="2117"/>
                  </a:cubicBezTo>
                  <a:lnTo>
                    <a:pt x="1458" y="3610"/>
                  </a:lnTo>
                  <a:cubicBezTo>
                    <a:pt x="1513" y="3702"/>
                    <a:pt x="1587" y="3758"/>
                    <a:pt x="1697" y="3758"/>
                  </a:cubicBezTo>
                  <a:cubicBezTo>
                    <a:pt x="1789" y="3758"/>
                    <a:pt x="1882" y="3721"/>
                    <a:pt x="1937" y="3629"/>
                  </a:cubicBezTo>
                  <a:lnTo>
                    <a:pt x="3062" y="2246"/>
                  </a:lnTo>
                  <a:cubicBezTo>
                    <a:pt x="3080" y="2227"/>
                    <a:pt x="3080" y="2190"/>
                    <a:pt x="3062" y="2172"/>
                  </a:cubicBezTo>
                  <a:lnTo>
                    <a:pt x="1070" y="107"/>
                  </a:lnTo>
                  <a:cubicBezTo>
                    <a:pt x="1016" y="38"/>
                    <a:pt x="941" y="0"/>
                    <a:pt x="86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58"/>
            <p:cNvSpPr/>
            <p:nvPr/>
          </p:nvSpPr>
          <p:spPr>
            <a:xfrm>
              <a:off x="1042100" y="3370625"/>
              <a:ext cx="101925" cy="105525"/>
            </a:xfrm>
            <a:custGeom>
              <a:rect b="b" l="l" r="r" t="t"/>
              <a:pathLst>
                <a:path extrusionOk="0" h="4221" w="4077">
                  <a:moveTo>
                    <a:pt x="3062" y="1"/>
                  </a:moveTo>
                  <a:cubicBezTo>
                    <a:pt x="3012" y="1"/>
                    <a:pt x="2959" y="15"/>
                    <a:pt x="2914" y="45"/>
                  </a:cubicBezTo>
                  <a:lnTo>
                    <a:pt x="1" y="2442"/>
                  </a:lnTo>
                  <a:lnTo>
                    <a:pt x="1716" y="4120"/>
                  </a:lnTo>
                  <a:cubicBezTo>
                    <a:pt x="1800" y="4188"/>
                    <a:pt x="1903" y="4220"/>
                    <a:pt x="2005" y="4220"/>
                  </a:cubicBezTo>
                  <a:cubicBezTo>
                    <a:pt x="2126" y="4220"/>
                    <a:pt x="2244" y="4174"/>
                    <a:pt x="2324" y="4083"/>
                  </a:cubicBezTo>
                  <a:lnTo>
                    <a:pt x="3947" y="2166"/>
                  </a:lnTo>
                  <a:cubicBezTo>
                    <a:pt x="4058" y="2037"/>
                    <a:pt x="4076" y="1834"/>
                    <a:pt x="4002" y="1668"/>
                  </a:cubicBezTo>
                  <a:lnTo>
                    <a:pt x="3228" y="100"/>
                  </a:lnTo>
                  <a:cubicBezTo>
                    <a:pt x="3206" y="34"/>
                    <a:pt x="3137" y="1"/>
                    <a:pt x="3062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58"/>
            <p:cNvSpPr/>
            <p:nvPr/>
          </p:nvSpPr>
          <p:spPr>
            <a:xfrm>
              <a:off x="1040725" y="3369250"/>
              <a:ext cx="104675" cy="108550"/>
            </a:xfrm>
            <a:custGeom>
              <a:rect b="b" l="l" r="r" t="t"/>
              <a:pathLst>
                <a:path extrusionOk="0" h="4342" w="4187">
                  <a:moveTo>
                    <a:pt x="3154" y="100"/>
                  </a:moveTo>
                  <a:cubicBezTo>
                    <a:pt x="3191" y="118"/>
                    <a:pt x="3228" y="137"/>
                    <a:pt x="3246" y="174"/>
                  </a:cubicBezTo>
                  <a:lnTo>
                    <a:pt x="4020" y="1760"/>
                  </a:lnTo>
                  <a:cubicBezTo>
                    <a:pt x="4076" y="1889"/>
                    <a:pt x="4057" y="2073"/>
                    <a:pt x="3965" y="2202"/>
                  </a:cubicBezTo>
                  <a:lnTo>
                    <a:pt x="2342" y="4101"/>
                  </a:lnTo>
                  <a:cubicBezTo>
                    <a:pt x="2287" y="4175"/>
                    <a:pt x="2195" y="4231"/>
                    <a:pt x="2103" y="4231"/>
                  </a:cubicBezTo>
                  <a:cubicBezTo>
                    <a:pt x="1992" y="4231"/>
                    <a:pt x="1881" y="4212"/>
                    <a:pt x="1808" y="4138"/>
                  </a:cubicBezTo>
                  <a:lnTo>
                    <a:pt x="130" y="2497"/>
                  </a:lnTo>
                  <a:lnTo>
                    <a:pt x="3006" y="137"/>
                  </a:lnTo>
                  <a:cubicBezTo>
                    <a:pt x="3043" y="118"/>
                    <a:pt x="3080" y="100"/>
                    <a:pt x="3117" y="100"/>
                  </a:cubicBezTo>
                  <a:close/>
                  <a:moveTo>
                    <a:pt x="3106" y="1"/>
                  </a:moveTo>
                  <a:cubicBezTo>
                    <a:pt x="3044" y="1"/>
                    <a:pt x="2992" y="22"/>
                    <a:pt x="2951" y="63"/>
                  </a:cubicBezTo>
                  <a:lnTo>
                    <a:pt x="19" y="2442"/>
                  </a:lnTo>
                  <a:cubicBezTo>
                    <a:pt x="19" y="2460"/>
                    <a:pt x="0" y="2479"/>
                    <a:pt x="0" y="2479"/>
                  </a:cubicBezTo>
                  <a:cubicBezTo>
                    <a:pt x="0" y="2497"/>
                    <a:pt x="19" y="2516"/>
                    <a:pt x="19" y="2534"/>
                  </a:cubicBezTo>
                  <a:lnTo>
                    <a:pt x="1734" y="4212"/>
                  </a:lnTo>
                  <a:cubicBezTo>
                    <a:pt x="1826" y="4286"/>
                    <a:pt x="1937" y="4341"/>
                    <a:pt x="2066" y="4341"/>
                  </a:cubicBezTo>
                  <a:cubicBezTo>
                    <a:pt x="2066" y="4341"/>
                    <a:pt x="2084" y="4323"/>
                    <a:pt x="2103" y="4323"/>
                  </a:cubicBezTo>
                  <a:cubicBezTo>
                    <a:pt x="2232" y="4323"/>
                    <a:pt x="2342" y="4267"/>
                    <a:pt x="2416" y="4175"/>
                  </a:cubicBezTo>
                  <a:lnTo>
                    <a:pt x="4039" y="2257"/>
                  </a:lnTo>
                  <a:cubicBezTo>
                    <a:pt x="4168" y="2110"/>
                    <a:pt x="4186" y="1889"/>
                    <a:pt x="4094" y="1704"/>
                  </a:cubicBezTo>
                  <a:lnTo>
                    <a:pt x="3338" y="137"/>
                  </a:lnTo>
                  <a:cubicBezTo>
                    <a:pt x="3301" y="63"/>
                    <a:pt x="3246" y="26"/>
                    <a:pt x="3172" y="8"/>
                  </a:cubicBezTo>
                  <a:cubicBezTo>
                    <a:pt x="3149" y="3"/>
                    <a:pt x="3127" y="1"/>
                    <a:pt x="3106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58"/>
            <p:cNvSpPr/>
            <p:nvPr/>
          </p:nvSpPr>
          <p:spPr>
            <a:xfrm>
              <a:off x="994625" y="3437200"/>
              <a:ext cx="134625" cy="41975"/>
            </a:xfrm>
            <a:custGeom>
              <a:rect b="b" l="l" r="r" t="t"/>
              <a:pathLst>
                <a:path extrusionOk="0" h="1679" w="5385">
                  <a:moveTo>
                    <a:pt x="1992" y="0"/>
                  </a:moveTo>
                  <a:cubicBezTo>
                    <a:pt x="1918" y="19"/>
                    <a:pt x="1863" y="37"/>
                    <a:pt x="1844" y="93"/>
                  </a:cubicBezTo>
                  <a:lnTo>
                    <a:pt x="1052" y="1162"/>
                  </a:lnTo>
                  <a:cubicBezTo>
                    <a:pt x="996" y="1236"/>
                    <a:pt x="904" y="1291"/>
                    <a:pt x="812" y="1291"/>
                  </a:cubicBezTo>
                  <a:cubicBezTo>
                    <a:pt x="720" y="1291"/>
                    <a:pt x="627" y="1254"/>
                    <a:pt x="572" y="1181"/>
                  </a:cubicBezTo>
                  <a:lnTo>
                    <a:pt x="93" y="591"/>
                  </a:lnTo>
                  <a:cubicBezTo>
                    <a:pt x="82" y="569"/>
                    <a:pt x="71" y="560"/>
                    <a:pt x="57" y="560"/>
                  </a:cubicBezTo>
                  <a:cubicBezTo>
                    <a:pt x="46" y="560"/>
                    <a:pt x="34" y="564"/>
                    <a:pt x="19" y="572"/>
                  </a:cubicBezTo>
                  <a:cubicBezTo>
                    <a:pt x="0" y="591"/>
                    <a:pt x="0" y="627"/>
                    <a:pt x="19" y="646"/>
                  </a:cubicBezTo>
                  <a:lnTo>
                    <a:pt x="498" y="1236"/>
                  </a:lnTo>
                  <a:cubicBezTo>
                    <a:pt x="572" y="1328"/>
                    <a:pt x="701" y="1383"/>
                    <a:pt x="812" y="1383"/>
                  </a:cubicBezTo>
                  <a:cubicBezTo>
                    <a:pt x="941" y="1383"/>
                    <a:pt x="1070" y="1328"/>
                    <a:pt x="1144" y="1218"/>
                  </a:cubicBezTo>
                  <a:lnTo>
                    <a:pt x="1918" y="148"/>
                  </a:lnTo>
                  <a:cubicBezTo>
                    <a:pt x="1937" y="130"/>
                    <a:pt x="1955" y="111"/>
                    <a:pt x="1992" y="111"/>
                  </a:cubicBezTo>
                  <a:cubicBezTo>
                    <a:pt x="2003" y="106"/>
                    <a:pt x="2014" y="103"/>
                    <a:pt x="2024" y="103"/>
                  </a:cubicBezTo>
                  <a:cubicBezTo>
                    <a:pt x="2049" y="103"/>
                    <a:pt x="2071" y="117"/>
                    <a:pt x="2084" y="130"/>
                  </a:cubicBezTo>
                  <a:lnTo>
                    <a:pt x="3523" y="1531"/>
                  </a:lnTo>
                  <a:cubicBezTo>
                    <a:pt x="3615" y="1623"/>
                    <a:pt x="3744" y="1679"/>
                    <a:pt x="3891" y="1679"/>
                  </a:cubicBezTo>
                  <a:lnTo>
                    <a:pt x="3910" y="1679"/>
                  </a:lnTo>
                  <a:cubicBezTo>
                    <a:pt x="4057" y="1660"/>
                    <a:pt x="4186" y="1605"/>
                    <a:pt x="4279" y="1476"/>
                  </a:cubicBezTo>
                  <a:lnTo>
                    <a:pt x="5385" y="130"/>
                  </a:lnTo>
                  <a:cubicBezTo>
                    <a:pt x="5385" y="111"/>
                    <a:pt x="5385" y="93"/>
                    <a:pt x="5367" y="74"/>
                  </a:cubicBezTo>
                  <a:cubicBezTo>
                    <a:pt x="5357" y="65"/>
                    <a:pt x="5344" y="60"/>
                    <a:pt x="5330" y="60"/>
                  </a:cubicBezTo>
                  <a:cubicBezTo>
                    <a:pt x="5316" y="60"/>
                    <a:pt x="5302" y="65"/>
                    <a:pt x="5293" y="74"/>
                  </a:cubicBezTo>
                  <a:lnTo>
                    <a:pt x="4205" y="1420"/>
                  </a:lnTo>
                  <a:cubicBezTo>
                    <a:pt x="4131" y="1513"/>
                    <a:pt x="4020" y="1568"/>
                    <a:pt x="3910" y="1568"/>
                  </a:cubicBezTo>
                  <a:cubicBezTo>
                    <a:pt x="3893" y="1570"/>
                    <a:pt x="3876" y="1571"/>
                    <a:pt x="3860" y="1571"/>
                  </a:cubicBezTo>
                  <a:cubicBezTo>
                    <a:pt x="3752" y="1571"/>
                    <a:pt x="3660" y="1521"/>
                    <a:pt x="3596" y="1457"/>
                  </a:cubicBezTo>
                  <a:lnTo>
                    <a:pt x="2158" y="56"/>
                  </a:lnTo>
                  <a:cubicBezTo>
                    <a:pt x="2103" y="19"/>
                    <a:pt x="204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58"/>
            <p:cNvSpPr/>
            <p:nvPr/>
          </p:nvSpPr>
          <p:spPr>
            <a:xfrm>
              <a:off x="1084525" y="34538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77" y="93"/>
                  </a:moveTo>
                  <a:cubicBezTo>
                    <a:pt x="369" y="93"/>
                    <a:pt x="443" y="166"/>
                    <a:pt x="443" y="258"/>
                  </a:cubicBezTo>
                  <a:cubicBezTo>
                    <a:pt x="443" y="351"/>
                    <a:pt x="369" y="424"/>
                    <a:pt x="277" y="424"/>
                  </a:cubicBezTo>
                  <a:cubicBezTo>
                    <a:pt x="185" y="424"/>
                    <a:pt x="111" y="351"/>
                    <a:pt x="111" y="258"/>
                  </a:cubicBezTo>
                  <a:cubicBezTo>
                    <a:pt x="111" y="166"/>
                    <a:pt x="185" y="93"/>
                    <a:pt x="277" y="93"/>
                  </a:cubicBezTo>
                  <a:close/>
                  <a:moveTo>
                    <a:pt x="277" y="0"/>
                  </a:moveTo>
                  <a:cubicBezTo>
                    <a:pt x="129" y="0"/>
                    <a:pt x="0" y="111"/>
                    <a:pt x="0" y="258"/>
                  </a:cubicBezTo>
                  <a:cubicBezTo>
                    <a:pt x="0" y="406"/>
                    <a:pt x="129" y="535"/>
                    <a:pt x="277" y="535"/>
                  </a:cubicBezTo>
                  <a:cubicBezTo>
                    <a:pt x="424" y="535"/>
                    <a:pt x="535" y="406"/>
                    <a:pt x="535" y="258"/>
                  </a:cubicBezTo>
                  <a:cubicBezTo>
                    <a:pt x="535" y="111"/>
                    <a:pt x="42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58"/>
            <p:cNvSpPr/>
            <p:nvPr/>
          </p:nvSpPr>
          <p:spPr>
            <a:xfrm>
              <a:off x="1078525" y="3458225"/>
              <a:ext cx="17550" cy="58300"/>
            </a:xfrm>
            <a:custGeom>
              <a:rect b="b" l="l" r="r" t="t"/>
              <a:pathLst>
                <a:path extrusionOk="0" h="2332" w="702">
                  <a:moveTo>
                    <a:pt x="470" y="0"/>
                  </a:moveTo>
                  <a:cubicBezTo>
                    <a:pt x="451" y="0"/>
                    <a:pt x="438" y="13"/>
                    <a:pt x="425" y="26"/>
                  </a:cubicBezTo>
                  <a:cubicBezTo>
                    <a:pt x="425" y="63"/>
                    <a:pt x="443" y="81"/>
                    <a:pt x="462" y="100"/>
                  </a:cubicBezTo>
                  <a:cubicBezTo>
                    <a:pt x="480" y="100"/>
                    <a:pt x="517" y="137"/>
                    <a:pt x="517" y="174"/>
                  </a:cubicBezTo>
                  <a:cubicBezTo>
                    <a:pt x="591" y="377"/>
                    <a:pt x="462" y="598"/>
                    <a:pt x="351" y="764"/>
                  </a:cubicBezTo>
                  <a:cubicBezTo>
                    <a:pt x="240" y="948"/>
                    <a:pt x="130" y="1133"/>
                    <a:pt x="74" y="1335"/>
                  </a:cubicBezTo>
                  <a:cubicBezTo>
                    <a:pt x="1" y="1557"/>
                    <a:pt x="19" y="1778"/>
                    <a:pt x="93" y="1962"/>
                  </a:cubicBezTo>
                  <a:cubicBezTo>
                    <a:pt x="203" y="2184"/>
                    <a:pt x="406" y="2331"/>
                    <a:pt x="609" y="2331"/>
                  </a:cubicBezTo>
                  <a:cubicBezTo>
                    <a:pt x="646" y="2331"/>
                    <a:pt x="664" y="2313"/>
                    <a:pt x="664" y="2276"/>
                  </a:cubicBezTo>
                  <a:cubicBezTo>
                    <a:pt x="664" y="2257"/>
                    <a:pt x="646" y="2239"/>
                    <a:pt x="628" y="2239"/>
                  </a:cubicBezTo>
                  <a:cubicBezTo>
                    <a:pt x="443" y="2221"/>
                    <a:pt x="277" y="2110"/>
                    <a:pt x="185" y="1926"/>
                  </a:cubicBezTo>
                  <a:cubicBezTo>
                    <a:pt x="111" y="1760"/>
                    <a:pt x="111" y="1557"/>
                    <a:pt x="167" y="1354"/>
                  </a:cubicBezTo>
                  <a:cubicBezTo>
                    <a:pt x="222" y="1169"/>
                    <a:pt x="332" y="985"/>
                    <a:pt x="425" y="819"/>
                  </a:cubicBezTo>
                  <a:cubicBezTo>
                    <a:pt x="535" y="635"/>
                    <a:pt x="701" y="395"/>
                    <a:pt x="609" y="155"/>
                  </a:cubicBezTo>
                  <a:cubicBezTo>
                    <a:pt x="591" y="81"/>
                    <a:pt x="554" y="26"/>
                    <a:pt x="498" y="8"/>
                  </a:cubicBezTo>
                  <a:cubicBezTo>
                    <a:pt x="488" y="2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58"/>
            <p:cNvSpPr/>
            <p:nvPr/>
          </p:nvSpPr>
          <p:spPr>
            <a:xfrm>
              <a:off x="1005225" y="3451500"/>
              <a:ext cx="13850" cy="13375"/>
            </a:xfrm>
            <a:custGeom>
              <a:rect b="b" l="l" r="r" t="t"/>
              <a:pathLst>
                <a:path extrusionOk="0" h="535" w="554">
                  <a:moveTo>
                    <a:pt x="277" y="92"/>
                  </a:moveTo>
                  <a:cubicBezTo>
                    <a:pt x="369" y="92"/>
                    <a:pt x="443" y="166"/>
                    <a:pt x="443" y="258"/>
                  </a:cubicBezTo>
                  <a:cubicBezTo>
                    <a:pt x="443" y="350"/>
                    <a:pt x="369" y="424"/>
                    <a:pt x="277" y="424"/>
                  </a:cubicBezTo>
                  <a:cubicBezTo>
                    <a:pt x="185" y="424"/>
                    <a:pt x="111" y="350"/>
                    <a:pt x="111" y="258"/>
                  </a:cubicBezTo>
                  <a:cubicBezTo>
                    <a:pt x="111" y="166"/>
                    <a:pt x="185" y="92"/>
                    <a:pt x="277" y="92"/>
                  </a:cubicBezTo>
                  <a:close/>
                  <a:moveTo>
                    <a:pt x="277" y="0"/>
                  </a:moveTo>
                  <a:cubicBezTo>
                    <a:pt x="130" y="0"/>
                    <a:pt x="1" y="111"/>
                    <a:pt x="1" y="258"/>
                  </a:cubicBezTo>
                  <a:cubicBezTo>
                    <a:pt x="1" y="406"/>
                    <a:pt x="130" y="535"/>
                    <a:pt x="277" y="535"/>
                  </a:cubicBezTo>
                  <a:cubicBezTo>
                    <a:pt x="425" y="535"/>
                    <a:pt x="554" y="406"/>
                    <a:pt x="554" y="258"/>
                  </a:cubicBezTo>
                  <a:cubicBezTo>
                    <a:pt x="554" y="111"/>
                    <a:pt x="425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58"/>
            <p:cNvSpPr/>
            <p:nvPr/>
          </p:nvSpPr>
          <p:spPr>
            <a:xfrm>
              <a:off x="999700" y="3455900"/>
              <a:ext cx="17075" cy="80900"/>
            </a:xfrm>
            <a:custGeom>
              <a:rect b="b" l="l" r="r" t="t"/>
              <a:pathLst>
                <a:path extrusionOk="0" h="3236" w="683">
                  <a:moveTo>
                    <a:pt x="460" y="1"/>
                  </a:moveTo>
                  <a:cubicBezTo>
                    <a:pt x="443" y="1"/>
                    <a:pt x="424" y="14"/>
                    <a:pt x="424" y="27"/>
                  </a:cubicBezTo>
                  <a:cubicBezTo>
                    <a:pt x="406" y="45"/>
                    <a:pt x="424" y="82"/>
                    <a:pt x="443" y="101"/>
                  </a:cubicBezTo>
                  <a:cubicBezTo>
                    <a:pt x="461" y="101"/>
                    <a:pt x="498" y="156"/>
                    <a:pt x="517" y="211"/>
                  </a:cubicBezTo>
                  <a:cubicBezTo>
                    <a:pt x="572" y="506"/>
                    <a:pt x="443" y="820"/>
                    <a:pt x="332" y="1078"/>
                  </a:cubicBezTo>
                  <a:cubicBezTo>
                    <a:pt x="222" y="1318"/>
                    <a:pt x="111" y="1576"/>
                    <a:pt x="56" y="1853"/>
                  </a:cubicBezTo>
                  <a:cubicBezTo>
                    <a:pt x="0" y="2166"/>
                    <a:pt x="0" y="2480"/>
                    <a:pt x="92" y="2719"/>
                  </a:cubicBezTo>
                  <a:cubicBezTo>
                    <a:pt x="185" y="3014"/>
                    <a:pt x="388" y="3217"/>
                    <a:pt x="609" y="3236"/>
                  </a:cubicBezTo>
                  <a:cubicBezTo>
                    <a:pt x="627" y="3236"/>
                    <a:pt x="646" y="3217"/>
                    <a:pt x="646" y="3180"/>
                  </a:cubicBezTo>
                  <a:cubicBezTo>
                    <a:pt x="646" y="3162"/>
                    <a:pt x="627" y="3125"/>
                    <a:pt x="609" y="3125"/>
                  </a:cubicBezTo>
                  <a:cubicBezTo>
                    <a:pt x="424" y="3125"/>
                    <a:pt x="258" y="2941"/>
                    <a:pt x="185" y="2682"/>
                  </a:cubicBezTo>
                  <a:cubicBezTo>
                    <a:pt x="111" y="2461"/>
                    <a:pt x="92" y="2166"/>
                    <a:pt x="148" y="1871"/>
                  </a:cubicBezTo>
                  <a:cubicBezTo>
                    <a:pt x="203" y="1594"/>
                    <a:pt x="314" y="1355"/>
                    <a:pt x="424" y="1115"/>
                  </a:cubicBezTo>
                  <a:cubicBezTo>
                    <a:pt x="535" y="875"/>
                    <a:pt x="683" y="525"/>
                    <a:pt x="609" y="193"/>
                  </a:cubicBezTo>
                  <a:cubicBezTo>
                    <a:pt x="590" y="138"/>
                    <a:pt x="553" y="45"/>
                    <a:pt x="480" y="9"/>
                  </a:cubicBezTo>
                  <a:cubicBezTo>
                    <a:pt x="474" y="3"/>
                    <a:pt x="467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58"/>
            <p:cNvSpPr/>
            <p:nvPr/>
          </p:nvSpPr>
          <p:spPr>
            <a:xfrm>
              <a:off x="1116800" y="3366775"/>
              <a:ext cx="21225" cy="58000"/>
            </a:xfrm>
            <a:custGeom>
              <a:rect b="b" l="l" r="r" t="t"/>
              <a:pathLst>
                <a:path extrusionOk="0" h="2320" w="849">
                  <a:moveTo>
                    <a:pt x="164" y="1"/>
                  </a:moveTo>
                  <a:cubicBezTo>
                    <a:pt x="152" y="1"/>
                    <a:pt x="138" y="5"/>
                    <a:pt x="129" y="15"/>
                  </a:cubicBezTo>
                  <a:cubicBezTo>
                    <a:pt x="92" y="33"/>
                    <a:pt x="92" y="51"/>
                    <a:pt x="111" y="70"/>
                  </a:cubicBezTo>
                  <a:cubicBezTo>
                    <a:pt x="240" y="236"/>
                    <a:pt x="646" y="1010"/>
                    <a:pt x="719" y="1195"/>
                  </a:cubicBezTo>
                  <a:cubicBezTo>
                    <a:pt x="738" y="1232"/>
                    <a:pt x="738" y="1287"/>
                    <a:pt x="738" y="1324"/>
                  </a:cubicBezTo>
                  <a:cubicBezTo>
                    <a:pt x="756" y="1434"/>
                    <a:pt x="664" y="1545"/>
                    <a:pt x="590" y="1619"/>
                  </a:cubicBezTo>
                  <a:cubicBezTo>
                    <a:pt x="406" y="1840"/>
                    <a:pt x="221" y="2043"/>
                    <a:pt x="19" y="2246"/>
                  </a:cubicBezTo>
                  <a:cubicBezTo>
                    <a:pt x="0" y="2264"/>
                    <a:pt x="0" y="2283"/>
                    <a:pt x="19" y="2320"/>
                  </a:cubicBezTo>
                  <a:lnTo>
                    <a:pt x="74" y="2320"/>
                  </a:lnTo>
                  <a:cubicBezTo>
                    <a:pt x="295" y="2117"/>
                    <a:pt x="498" y="1914"/>
                    <a:pt x="682" y="1693"/>
                  </a:cubicBezTo>
                  <a:cubicBezTo>
                    <a:pt x="756" y="1582"/>
                    <a:pt x="848" y="1471"/>
                    <a:pt x="848" y="1324"/>
                  </a:cubicBezTo>
                  <a:cubicBezTo>
                    <a:pt x="848" y="1269"/>
                    <a:pt x="830" y="1195"/>
                    <a:pt x="811" y="1158"/>
                  </a:cubicBezTo>
                  <a:cubicBezTo>
                    <a:pt x="738" y="973"/>
                    <a:pt x="314" y="181"/>
                    <a:pt x="185" y="15"/>
                  </a:cubicBezTo>
                  <a:cubicBezTo>
                    <a:pt x="185" y="5"/>
                    <a:pt x="17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58"/>
            <p:cNvSpPr/>
            <p:nvPr/>
          </p:nvSpPr>
          <p:spPr>
            <a:xfrm>
              <a:off x="1105275" y="3366775"/>
              <a:ext cx="16600" cy="11900"/>
            </a:xfrm>
            <a:custGeom>
              <a:rect b="b" l="l" r="r" t="t"/>
              <a:pathLst>
                <a:path extrusionOk="0" h="476" w="664">
                  <a:moveTo>
                    <a:pt x="627" y="1"/>
                  </a:moveTo>
                  <a:cubicBezTo>
                    <a:pt x="613" y="1"/>
                    <a:pt x="599" y="5"/>
                    <a:pt x="590" y="15"/>
                  </a:cubicBezTo>
                  <a:lnTo>
                    <a:pt x="19" y="383"/>
                  </a:lnTo>
                  <a:cubicBezTo>
                    <a:pt x="0" y="402"/>
                    <a:pt x="0" y="439"/>
                    <a:pt x="19" y="457"/>
                  </a:cubicBezTo>
                  <a:cubicBezTo>
                    <a:pt x="19" y="476"/>
                    <a:pt x="37" y="476"/>
                    <a:pt x="55" y="476"/>
                  </a:cubicBezTo>
                  <a:lnTo>
                    <a:pt x="74" y="476"/>
                  </a:lnTo>
                  <a:lnTo>
                    <a:pt x="646" y="88"/>
                  </a:lnTo>
                  <a:cubicBezTo>
                    <a:pt x="664" y="70"/>
                    <a:pt x="664" y="51"/>
                    <a:pt x="664" y="15"/>
                  </a:cubicBezTo>
                  <a:cubicBezTo>
                    <a:pt x="655" y="5"/>
                    <a:pt x="641" y="1"/>
                    <a:pt x="627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58"/>
            <p:cNvSpPr/>
            <p:nvPr/>
          </p:nvSpPr>
          <p:spPr>
            <a:xfrm>
              <a:off x="974350" y="3390900"/>
              <a:ext cx="18450" cy="36175"/>
            </a:xfrm>
            <a:custGeom>
              <a:rect b="b" l="l" r="r" t="t"/>
              <a:pathLst>
                <a:path extrusionOk="0" h="1447" w="738">
                  <a:moveTo>
                    <a:pt x="415" y="1"/>
                  </a:moveTo>
                  <a:cubicBezTo>
                    <a:pt x="395" y="1"/>
                    <a:pt x="382" y="14"/>
                    <a:pt x="369" y="27"/>
                  </a:cubicBezTo>
                  <a:cubicBezTo>
                    <a:pt x="258" y="193"/>
                    <a:pt x="166" y="359"/>
                    <a:pt x="92" y="525"/>
                  </a:cubicBezTo>
                  <a:cubicBezTo>
                    <a:pt x="37" y="617"/>
                    <a:pt x="0" y="728"/>
                    <a:pt x="37" y="820"/>
                  </a:cubicBezTo>
                  <a:cubicBezTo>
                    <a:pt x="74" y="875"/>
                    <a:pt x="111" y="912"/>
                    <a:pt x="129" y="930"/>
                  </a:cubicBezTo>
                  <a:lnTo>
                    <a:pt x="664" y="1428"/>
                  </a:lnTo>
                  <a:cubicBezTo>
                    <a:pt x="664" y="1447"/>
                    <a:pt x="682" y="1447"/>
                    <a:pt x="682" y="1447"/>
                  </a:cubicBezTo>
                  <a:cubicBezTo>
                    <a:pt x="701" y="1447"/>
                    <a:pt x="719" y="1447"/>
                    <a:pt x="719" y="1428"/>
                  </a:cubicBezTo>
                  <a:cubicBezTo>
                    <a:pt x="738" y="1410"/>
                    <a:pt x="738" y="1373"/>
                    <a:pt x="719" y="1355"/>
                  </a:cubicBezTo>
                  <a:lnTo>
                    <a:pt x="203" y="857"/>
                  </a:lnTo>
                  <a:cubicBezTo>
                    <a:pt x="184" y="838"/>
                    <a:pt x="148" y="820"/>
                    <a:pt x="129" y="783"/>
                  </a:cubicBezTo>
                  <a:cubicBezTo>
                    <a:pt x="111" y="728"/>
                    <a:pt x="148" y="635"/>
                    <a:pt x="184" y="562"/>
                  </a:cubicBezTo>
                  <a:cubicBezTo>
                    <a:pt x="258" y="396"/>
                    <a:pt x="350" y="230"/>
                    <a:pt x="443" y="82"/>
                  </a:cubicBezTo>
                  <a:cubicBezTo>
                    <a:pt x="461" y="64"/>
                    <a:pt x="461" y="27"/>
                    <a:pt x="443" y="8"/>
                  </a:cubicBezTo>
                  <a:cubicBezTo>
                    <a:pt x="432" y="3"/>
                    <a:pt x="423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5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p67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r>
              <a:rPr lang="en"/>
              <a:t> Project</a:t>
            </a:r>
            <a:endParaRPr/>
          </a:p>
        </p:txBody>
      </p:sp>
      <p:pic>
        <p:nvPicPr>
          <p:cNvPr id="3747" name="Google Shape;3747;p67"/>
          <p:cNvPicPr preferRelativeResize="0"/>
          <p:nvPr/>
        </p:nvPicPr>
        <p:blipFill rotWithShape="1">
          <a:blip r:embed="rId3">
            <a:alphaModFix/>
          </a:blip>
          <a:srcRect b="15347" l="26231" r="33455" t="28864"/>
          <a:stretch/>
        </p:blipFill>
        <p:spPr>
          <a:xfrm>
            <a:off x="6041000" y="1530213"/>
            <a:ext cx="2677401" cy="20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8" name="Google Shape;3748;p67"/>
          <p:cNvPicPr preferRelativeResize="0"/>
          <p:nvPr/>
        </p:nvPicPr>
        <p:blipFill rotWithShape="1">
          <a:blip r:embed="rId4">
            <a:alphaModFix/>
          </a:blip>
          <a:srcRect b="9959" l="29091" r="4762" t="29235"/>
          <a:stretch/>
        </p:blipFill>
        <p:spPr>
          <a:xfrm>
            <a:off x="354525" y="1152537"/>
            <a:ext cx="5492174" cy="283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2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3" name="Google Shape;3753;p68"/>
          <p:cNvSpPr txBox="1"/>
          <p:nvPr>
            <p:ph type="title"/>
          </p:nvPr>
        </p:nvSpPr>
        <p:spPr>
          <a:xfrm>
            <a:off x="713225" y="539500"/>
            <a:ext cx="77175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Analysis, ANN and Text Mining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4" name="Google Shape;375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895800"/>
            <a:ext cx="35814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5" name="Google Shape;375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466" y="1895800"/>
            <a:ext cx="3765259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9" name="Shape 3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0" name="Google Shape;3760;p69"/>
          <p:cNvSpPr txBox="1"/>
          <p:nvPr>
            <p:ph type="title"/>
          </p:nvPr>
        </p:nvSpPr>
        <p:spPr>
          <a:xfrm>
            <a:off x="713225" y="539500"/>
            <a:ext cx="77175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Analysis, ANN and Text Mining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1" name="Google Shape;3761;p69"/>
          <p:cNvPicPr preferRelativeResize="0"/>
          <p:nvPr/>
        </p:nvPicPr>
        <p:blipFill rotWithShape="1">
          <a:blip r:embed="rId3">
            <a:alphaModFix/>
          </a:blip>
          <a:srcRect b="18105" l="25977" r="19721" t="30105"/>
          <a:stretch/>
        </p:blipFill>
        <p:spPr>
          <a:xfrm>
            <a:off x="1665850" y="1743400"/>
            <a:ext cx="5812251" cy="31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5" name="Shape 3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Google Shape;3766;p70"/>
          <p:cNvSpPr txBox="1"/>
          <p:nvPr>
            <p:ph idx="1" type="body"/>
          </p:nvPr>
        </p:nvSpPr>
        <p:spPr>
          <a:xfrm>
            <a:off x="713225" y="1250000"/>
            <a:ext cx="52716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</a:pPr>
            <a:r>
              <a:rPr lang="en"/>
              <a:t>Choosing who was in charge of different aspects of each project was difficult since each group member had different strengths and weaknesses. This challenge was solved by: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</a:pPr>
            <a:r>
              <a:rPr lang="en"/>
              <a:t>Considering the aspects of a project that each group member was most comfortable with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</a:pPr>
            <a:r>
              <a:rPr lang="en"/>
              <a:t>Calculating how many team members each part of the project would take and assigning team members accordingly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</a:pPr>
            <a:r>
              <a:rPr lang="en"/>
              <a:t>Communication was oftentimes an issue since most of the group was involved in many different courses and had different schedules. This challenge was solved by: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</a:pPr>
            <a:r>
              <a:rPr lang="en"/>
              <a:t>Maintaining consistent communication using Discord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</a:pPr>
            <a:r>
              <a:rPr lang="en"/>
              <a:t>Being available to help answer questions that another group member may have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</a:pPr>
            <a:r>
              <a:rPr lang="en"/>
              <a:t>Scheduling meetings to plan out a strategy for the next project</a:t>
            </a:r>
            <a:endParaRPr/>
          </a:p>
        </p:txBody>
      </p:sp>
      <p:sp>
        <p:nvSpPr>
          <p:cNvPr id="3767" name="Google Shape;3767;p70"/>
          <p:cNvSpPr txBox="1"/>
          <p:nvPr>
            <p:ph type="title"/>
          </p:nvPr>
        </p:nvSpPr>
        <p:spPr>
          <a:xfrm>
            <a:off x="713225" y="379475"/>
            <a:ext cx="77175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osis"/>
                <a:ea typeface="Dosis"/>
                <a:cs typeface="Dosis"/>
                <a:sym typeface="Dosis"/>
              </a:rPr>
              <a:t>Challenges and Struggles the Group Faced While Working on the Data Projects</a:t>
            </a:r>
            <a:endParaRPr/>
          </a:p>
        </p:txBody>
      </p:sp>
      <p:pic>
        <p:nvPicPr>
          <p:cNvPr id="3768" name="Google Shape;376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525" y="1367625"/>
            <a:ext cx="2698851" cy="14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9" name="Google Shape;376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525" y="3094675"/>
            <a:ext cx="2698851" cy="151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3" name="Shape 3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4" name="Google Shape;3774;p71"/>
          <p:cNvSpPr txBox="1"/>
          <p:nvPr>
            <p:ph type="title"/>
          </p:nvPr>
        </p:nvSpPr>
        <p:spPr>
          <a:xfrm>
            <a:off x="2867400" y="1429800"/>
            <a:ext cx="5374500" cy="22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4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p59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Work we are proud of</a:t>
            </a:r>
            <a:endParaRPr/>
          </a:p>
        </p:txBody>
      </p:sp>
      <p:sp>
        <p:nvSpPr>
          <p:cNvPr id="3696" name="Google Shape;3696;p59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incredibly proud of our team and our team work, we were all able to work without hassle and get all out projects done correctly and on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Asking for help from each other and removing any roadblocks.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incredibly lucky to have good teammates who are good with time management and were able to properly allocate time for each project.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60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insights we gained</a:t>
            </a:r>
            <a:endParaRPr/>
          </a:p>
        </p:txBody>
      </p:sp>
      <p:sp>
        <p:nvSpPr>
          <p:cNvPr id="3702" name="Google Shape;3702;p60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1: Insight on Preprocessed Data: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preprocessing data can lead to the data set to false prediction or an outcome not true.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mean, standard deviation, outliers, etc. of the data set can be significantly different from raw vs preprocessed data.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Preprocessed data will help transform our raw data into the cleanest data set possible for our testing.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2: Possible Effects on Prediction: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Having a clean dataset can conclude to more accurate predictions or outcomes of test.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Ex: Our dataset of the titanic concludes the standard deviation of survival 0.5. Using a dirty data set can fluctuate our standard deviation of survival if we had missing data or include duplicates values.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p61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insights we gained</a:t>
            </a:r>
            <a:endParaRPr/>
          </a:p>
        </p:txBody>
      </p:sp>
      <p:sp>
        <p:nvSpPr>
          <p:cNvPr id="3708" name="Google Shape;3708;p61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3: Understood the importance of not overfitting or underfitting our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Ex: when classifying the given dataset we found that we could select entropy as our attribute selection measure and use a maximum depth of 5 for the tree. This increased our accuracy from 80% to 83%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kept in mind that choosing a higher value for maximum depth can cause overfitting and choosing a lower value can cause underfitting.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2" name="Shape 3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Google Shape;3713;p62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insights we gained</a:t>
            </a:r>
            <a:endParaRPr/>
          </a:p>
        </p:txBody>
      </p:sp>
      <p:sp>
        <p:nvSpPr>
          <p:cNvPr id="3714" name="Google Shape;3714;p62"/>
          <p:cNvSpPr txBox="1"/>
          <p:nvPr>
            <p:ph idx="1" type="body"/>
          </p:nvPr>
        </p:nvSpPr>
        <p:spPr>
          <a:xfrm>
            <a:off x="713225" y="1387175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Insight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Applying various classification on our dataset was incredibly helpful. This helped us learn how to work with different models in a dataset.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Tree classification was the most accurate for our model compared to other </a:t>
            </a:r>
            <a:r>
              <a:rPr lang="en"/>
              <a:t>classifications</a:t>
            </a:r>
            <a:r>
              <a:rPr lang="en"/>
              <a:t> that were applied.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4: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Insight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data processing, </a:t>
            </a:r>
            <a:r>
              <a:rPr lang="en"/>
              <a:t>preprocessing</a:t>
            </a:r>
            <a:r>
              <a:rPr lang="en"/>
              <a:t> the dataset before hand and cleaning it was helpful.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this project, the decision tree was the most accurate followed by ANN.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8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63"/>
          <p:cNvSpPr txBox="1"/>
          <p:nvPr>
            <p:ph type="title"/>
          </p:nvPr>
        </p:nvSpPr>
        <p:spPr>
          <a:xfrm>
            <a:off x="713225" y="539500"/>
            <a:ext cx="77175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Distribution and Organization</a:t>
            </a:r>
            <a:endParaRPr/>
          </a:p>
        </p:txBody>
      </p:sp>
      <p:sp>
        <p:nvSpPr>
          <p:cNvPr id="3720" name="Google Shape;3720;p63"/>
          <p:cNvSpPr txBox="1"/>
          <p:nvPr>
            <p:ph idx="1" type="body"/>
          </p:nvPr>
        </p:nvSpPr>
        <p:spPr>
          <a:xfrm>
            <a:off x="713250" y="1243475"/>
            <a:ext cx="32010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by parts and </a:t>
            </a:r>
            <a:r>
              <a:rPr lang="en"/>
              <a:t>availability</a:t>
            </a:r>
            <a:r>
              <a:rPr lang="en"/>
              <a:t> to collaborate.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parts </a:t>
            </a:r>
            <a:r>
              <a:rPr lang="en"/>
              <a:t>broken up into different sections due to amount of task, which would lead to dependency and collaboration for some group members.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 kept in Google collab, with the table of context broken into every part of the project. Along with every task that was completed for a part.</a:t>
            </a:r>
            <a:endParaRPr/>
          </a:p>
        </p:txBody>
      </p:sp>
      <p:pic>
        <p:nvPicPr>
          <p:cNvPr id="3721" name="Google Shape;372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925" y="1243475"/>
            <a:ext cx="2875550" cy="336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5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p64"/>
          <p:cNvSpPr txBox="1"/>
          <p:nvPr>
            <p:ph idx="1" type="body"/>
          </p:nvPr>
        </p:nvSpPr>
        <p:spPr>
          <a:xfrm>
            <a:off x="713225" y="1387250"/>
            <a:ext cx="7717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several methodologies that were used and varied by project as each project had </a:t>
            </a:r>
            <a:r>
              <a:rPr lang="en"/>
              <a:t>different goals and needs for the analysis. Some methodologies in the projects include: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Normalization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7" name="Google Shape;3727;p64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p65"/>
          <p:cNvSpPr txBox="1"/>
          <p:nvPr>
            <p:ph type="title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Project</a:t>
            </a:r>
            <a:endParaRPr/>
          </a:p>
        </p:txBody>
      </p:sp>
      <p:pic>
        <p:nvPicPr>
          <p:cNvPr id="3733" name="Google Shape;3733;p65"/>
          <p:cNvPicPr preferRelativeResize="0"/>
          <p:nvPr/>
        </p:nvPicPr>
        <p:blipFill rotWithShape="1">
          <a:blip r:embed="rId3">
            <a:alphaModFix/>
          </a:blip>
          <a:srcRect b="17116" l="26189" r="23085" t="31326"/>
          <a:stretch/>
        </p:blipFill>
        <p:spPr>
          <a:xfrm>
            <a:off x="3815525" y="1823950"/>
            <a:ext cx="4109024" cy="23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Google Shape;3734;p65"/>
          <p:cNvPicPr preferRelativeResize="0"/>
          <p:nvPr/>
        </p:nvPicPr>
        <p:blipFill rotWithShape="1">
          <a:blip r:embed="rId4">
            <a:alphaModFix/>
          </a:blip>
          <a:srcRect b="10137" l="3178" r="77283" t="24331"/>
          <a:stretch/>
        </p:blipFill>
        <p:spPr>
          <a:xfrm>
            <a:off x="1433975" y="1163875"/>
            <a:ext cx="1945225" cy="36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8" name="Shape 3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9" name="Google Shape;3739;p66"/>
          <p:cNvSpPr txBox="1"/>
          <p:nvPr>
            <p:ph type="title"/>
          </p:nvPr>
        </p:nvSpPr>
        <p:spPr>
          <a:xfrm>
            <a:off x="713225" y="539500"/>
            <a:ext cx="7717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Project &amp; Classification Tree Homework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0" name="Google Shape;374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563" y="1809438"/>
            <a:ext cx="38766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1" name="Google Shape;374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25" y="1903050"/>
            <a:ext cx="4860350" cy="2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