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66" r:id="rId3"/>
    <p:sldId id="267" r:id="rId4"/>
    <p:sldId id="269"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4810E-FE9A-4F00-8A29-E2A430947C55}" v="19" dt="2023-12-17T17:35:48.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73" autoAdjust="0"/>
  </p:normalViewPr>
  <p:slideViewPr>
    <p:cSldViewPr snapToGrid="0">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Kalousek" userId="ee7d9f25a436d81c" providerId="LiveId" clId="{3654810E-FE9A-4F00-8A29-E2A430947C55}"/>
    <pc:docChg chg="undo custSel addSld delSld modSld">
      <pc:chgData name="Santiago Kalousek" userId="ee7d9f25a436d81c" providerId="LiveId" clId="{3654810E-FE9A-4F00-8A29-E2A430947C55}" dt="2023-12-18T03:58:46.106" v="475" actId="1036"/>
      <pc:docMkLst>
        <pc:docMk/>
      </pc:docMkLst>
      <pc:sldChg chg="modSp mod">
        <pc:chgData name="Santiago Kalousek" userId="ee7d9f25a436d81c" providerId="LiveId" clId="{3654810E-FE9A-4F00-8A29-E2A430947C55}" dt="2023-12-18T03:46:57.886" v="389" actId="1076"/>
        <pc:sldMkLst>
          <pc:docMk/>
          <pc:sldMk cId="3586749043" sldId="259"/>
        </pc:sldMkLst>
        <pc:spChg chg="mod">
          <ac:chgData name="Santiago Kalousek" userId="ee7d9f25a436d81c" providerId="LiveId" clId="{3654810E-FE9A-4F00-8A29-E2A430947C55}" dt="2023-12-17T17:31:49.075" v="217" actId="14100"/>
          <ac:spMkLst>
            <pc:docMk/>
            <pc:sldMk cId="3586749043" sldId="259"/>
            <ac:spMk id="2" creationId="{B7EC7404-052A-298A-37CD-F32C777EB161}"/>
          </ac:spMkLst>
        </pc:spChg>
        <pc:spChg chg="mod">
          <ac:chgData name="Santiago Kalousek" userId="ee7d9f25a436d81c" providerId="LiveId" clId="{3654810E-FE9A-4F00-8A29-E2A430947C55}" dt="2023-12-18T03:46:57.886" v="389" actId="1076"/>
          <ac:spMkLst>
            <pc:docMk/>
            <pc:sldMk cId="3586749043" sldId="259"/>
            <ac:spMk id="3" creationId="{8D167DBD-4971-8452-A076-94D71FF741DF}"/>
          </ac:spMkLst>
        </pc:spChg>
      </pc:sldChg>
      <pc:sldChg chg="del">
        <pc:chgData name="Santiago Kalousek" userId="ee7d9f25a436d81c" providerId="LiveId" clId="{3654810E-FE9A-4F00-8A29-E2A430947C55}" dt="2023-12-17T17:05:11.787" v="111" actId="47"/>
        <pc:sldMkLst>
          <pc:docMk/>
          <pc:sldMk cId="420946014" sldId="260"/>
        </pc:sldMkLst>
      </pc:sldChg>
      <pc:sldChg chg="delSp modSp del mod">
        <pc:chgData name="Santiago Kalousek" userId="ee7d9f25a436d81c" providerId="LiveId" clId="{3654810E-FE9A-4F00-8A29-E2A430947C55}" dt="2023-12-17T17:10:49.626" v="159" actId="2696"/>
        <pc:sldMkLst>
          <pc:docMk/>
          <pc:sldMk cId="252782770" sldId="261"/>
        </pc:sldMkLst>
        <pc:spChg chg="del">
          <ac:chgData name="Santiago Kalousek" userId="ee7d9f25a436d81c" providerId="LiveId" clId="{3654810E-FE9A-4F00-8A29-E2A430947C55}" dt="2023-12-17T17:07:24.316" v="129" actId="21"/>
          <ac:spMkLst>
            <pc:docMk/>
            <pc:sldMk cId="252782770" sldId="261"/>
            <ac:spMk id="4" creationId="{EB05CD2B-29C3-1894-8B89-03944FEFEC29}"/>
          </ac:spMkLst>
        </pc:spChg>
        <pc:spChg chg="del">
          <ac:chgData name="Santiago Kalousek" userId="ee7d9f25a436d81c" providerId="LiveId" clId="{3654810E-FE9A-4F00-8A29-E2A430947C55}" dt="2023-12-17T17:07:24.316" v="129" actId="21"/>
          <ac:spMkLst>
            <pc:docMk/>
            <pc:sldMk cId="252782770" sldId="261"/>
            <ac:spMk id="7" creationId="{87E4E3AF-631E-8AEB-D424-A92E6DEAE411}"/>
          </ac:spMkLst>
        </pc:spChg>
        <pc:spChg chg="del mod">
          <ac:chgData name="Santiago Kalousek" userId="ee7d9f25a436d81c" providerId="LiveId" clId="{3654810E-FE9A-4F00-8A29-E2A430947C55}" dt="2023-12-17T17:07:24.316" v="129" actId="21"/>
          <ac:spMkLst>
            <pc:docMk/>
            <pc:sldMk cId="252782770" sldId="261"/>
            <ac:spMk id="9" creationId="{2F351F7D-14AF-243C-309C-AB7BCBF80701}"/>
          </ac:spMkLst>
        </pc:spChg>
        <pc:spChg chg="del">
          <ac:chgData name="Santiago Kalousek" userId="ee7d9f25a436d81c" providerId="LiveId" clId="{3654810E-FE9A-4F00-8A29-E2A430947C55}" dt="2023-12-17T17:09:16.444" v="142" actId="21"/>
          <ac:spMkLst>
            <pc:docMk/>
            <pc:sldMk cId="252782770" sldId="261"/>
            <ac:spMk id="11" creationId="{47E65304-FB0F-0BA5-9073-688665ABF253}"/>
          </ac:spMkLst>
        </pc:spChg>
        <pc:picChg chg="del">
          <ac:chgData name="Santiago Kalousek" userId="ee7d9f25a436d81c" providerId="LiveId" clId="{3654810E-FE9A-4F00-8A29-E2A430947C55}" dt="2023-12-17T17:07:24.316" v="129" actId="21"/>
          <ac:picMkLst>
            <pc:docMk/>
            <pc:sldMk cId="252782770" sldId="261"/>
            <ac:picMk id="5" creationId="{2C746944-1C7F-162D-12C6-D085823FC54C}"/>
          </ac:picMkLst>
        </pc:picChg>
      </pc:sldChg>
      <pc:sldChg chg="del">
        <pc:chgData name="Santiago Kalousek" userId="ee7d9f25a436d81c" providerId="LiveId" clId="{3654810E-FE9A-4F00-8A29-E2A430947C55}" dt="2023-12-17T16:52:03.672" v="0" actId="47"/>
        <pc:sldMkLst>
          <pc:docMk/>
          <pc:sldMk cId="834923911" sldId="262"/>
        </pc:sldMkLst>
      </pc:sldChg>
      <pc:sldChg chg="del">
        <pc:chgData name="Santiago Kalousek" userId="ee7d9f25a436d81c" providerId="LiveId" clId="{3654810E-FE9A-4F00-8A29-E2A430947C55}" dt="2023-12-17T16:52:04.918" v="1" actId="47"/>
        <pc:sldMkLst>
          <pc:docMk/>
          <pc:sldMk cId="335712016" sldId="263"/>
        </pc:sldMkLst>
      </pc:sldChg>
      <pc:sldChg chg="mod modShow">
        <pc:chgData name="Santiago Kalousek" userId="ee7d9f25a436d81c" providerId="LiveId" clId="{3654810E-FE9A-4F00-8A29-E2A430947C55}" dt="2023-12-18T03:19:28.013" v="310" actId="729"/>
        <pc:sldMkLst>
          <pc:docMk/>
          <pc:sldMk cId="3012551071" sldId="266"/>
        </pc:sldMkLst>
      </pc:sldChg>
      <pc:sldChg chg="addSp delSp modSp new mod">
        <pc:chgData name="Santiago Kalousek" userId="ee7d9f25a436d81c" providerId="LiveId" clId="{3654810E-FE9A-4F00-8A29-E2A430947C55}" dt="2023-12-18T03:47:56.292" v="415" actId="1036"/>
        <pc:sldMkLst>
          <pc:docMk/>
          <pc:sldMk cId="96863666" sldId="267"/>
        </pc:sldMkLst>
        <pc:spChg chg="del">
          <ac:chgData name="Santiago Kalousek" userId="ee7d9f25a436d81c" providerId="LiveId" clId="{3654810E-FE9A-4F00-8A29-E2A430947C55}" dt="2023-12-17T16:53:37.515" v="4" actId="478"/>
          <ac:spMkLst>
            <pc:docMk/>
            <pc:sldMk cId="96863666" sldId="267"/>
            <ac:spMk id="2" creationId="{617AD86E-8259-B7F0-14D8-CDE7529B0DFE}"/>
          </ac:spMkLst>
        </pc:spChg>
        <pc:spChg chg="del">
          <ac:chgData name="Santiago Kalousek" userId="ee7d9f25a436d81c" providerId="LiveId" clId="{3654810E-FE9A-4F00-8A29-E2A430947C55}" dt="2023-12-17T16:53:38.443" v="5" actId="478"/>
          <ac:spMkLst>
            <pc:docMk/>
            <pc:sldMk cId="96863666" sldId="267"/>
            <ac:spMk id="3" creationId="{BFF7B8B1-CDAE-397C-4F9D-9C372BC96EFA}"/>
          </ac:spMkLst>
        </pc:spChg>
        <pc:spChg chg="add mod">
          <ac:chgData name="Santiago Kalousek" userId="ee7d9f25a436d81c" providerId="LiveId" clId="{3654810E-FE9A-4F00-8A29-E2A430947C55}" dt="2023-12-18T03:47:56.292" v="415" actId="1036"/>
          <ac:spMkLst>
            <pc:docMk/>
            <pc:sldMk cId="96863666" sldId="267"/>
            <ac:spMk id="5" creationId="{AB66F512-0DB2-D933-0DEA-BDBC07DBEF95}"/>
          </ac:spMkLst>
        </pc:spChg>
        <pc:spChg chg="add mod">
          <ac:chgData name="Santiago Kalousek" userId="ee7d9f25a436d81c" providerId="LiveId" clId="{3654810E-FE9A-4F00-8A29-E2A430947C55}" dt="2023-12-18T03:47:56.292" v="415" actId="1036"/>
          <ac:spMkLst>
            <pc:docMk/>
            <pc:sldMk cId="96863666" sldId="267"/>
            <ac:spMk id="8" creationId="{AFDAA97B-93A8-229D-AB5A-7848F83CC4C2}"/>
          </ac:spMkLst>
        </pc:spChg>
        <pc:spChg chg="add del mod">
          <ac:chgData name="Santiago Kalousek" userId="ee7d9f25a436d81c" providerId="LiveId" clId="{3654810E-FE9A-4F00-8A29-E2A430947C55}" dt="2023-12-17T17:04:03.383" v="97" actId="21"/>
          <ac:spMkLst>
            <pc:docMk/>
            <pc:sldMk cId="96863666" sldId="267"/>
            <ac:spMk id="10" creationId="{CFF4919C-0756-8EAF-D81C-447FD956337B}"/>
          </ac:spMkLst>
        </pc:spChg>
        <pc:spChg chg="add del mod">
          <ac:chgData name="Santiago Kalousek" userId="ee7d9f25a436d81c" providerId="LiveId" clId="{3654810E-FE9A-4F00-8A29-E2A430947C55}" dt="2023-12-17T17:05:32.053" v="113" actId="21"/>
          <ac:spMkLst>
            <pc:docMk/>
            <pc:sldMk cId="96863666" sldId="267"/>
            <ac:spMk id="11" creationId="{A7366F00-261B-0C01-F429-E4F860D1A402}"/>
          </ac:spMkLst>
        </pc:spChg>
        <pc:spChg chg="add del mod">
          <ac:chgData name="Santiago Kalousek" userId="ee7d9f25a436d81c" providerId="LiveId" clId="{3654810E-FE9A-4F00-8A29-E2A430947C55}" dt="2023-12-17T17:05:32.053" v="113" actId="21"/>
          <ac:spMkLst>
            <pc:docMk/>
            <pc:sldMk cId="96863666" sldId="267"/>
            <ac:spMk id="13" creationId="{425EA148-EE42-D331-CFD6-B3A4F3865E63}"/>
          </ac:spMkLst>
        </pc:spChg>
        <pc:spChg chg="add mod">
          <ac:chgData name="Santiago Kalousek" userId="ee7d9f25a436d81c" providerId="LiveId" clId="{3654810E-FE9A-4F00-8A29-E2A430947C55}" dt="2023-12-18T03:47:56.292" v="415" actId="1036"/>
          <ac:spMkLst>
            <pc:docMk/>
            <pc:sldMk cId="96863666" sldId="267"/>
            <ac:spMk id="15" creationId="{0443451B-C4AC-6079-86CA-FED497B15441}"/>
          </ac:spMkLst>
        </pc:spChg>
        <pc:spChg chg="add mod">
          <ac:chgData name="Santiago Kalousek" userId="ee7d9f25a436d81c" providerId="LiveId" clId="{3654810E-FE9A-4F00-8A29-E2A430947C55}" dt="2023-12-18T03:20:43.655" v="357" actId="313"/>
          <ac:spMkLst>
            <pc:docMk/>
            <pc:sldMk cId="96863666" sldId="267"/>
            <ac:spMk id="17" creationId="{E6FA7FB8-6D1F-DCB4-B04D-17088F839D1D}"/>
          </ac:spMkLst>
        </pc:spChg>
        <pc:picChg chg="add mod">
          <ac:chgData name="Santiago Kalousek" userId="ee7d9f25a436d81c" providerId="LiveId" clId="{3654810E-FE9A-4F00-8A29-E2A430947C55}" dt="2023-12-18T03:47:56.292" v="415" actId="1036"/>
          <ac:picMkLst>
            <pc:docMk/>
            <pc:sldMk cId="96863666" sldId="267"/>
            <ac:picMk id="6" creationId="{5E551F4F-467A-9EE9-DF15-67FC456A1B90}"/>
          </ac:picMkLst>
        </pc:picChg>
        <pc:picChg chg="add del mod">
          <ac:chgData name="Santiago Kalousek" userId="ee7d9f25a436d81c" providerId="LiveId" clId="{3654810E-FE9A-4F00-8A29-E2A430947C55}" dt="2023-12-17T17:05:32.053" v="113" actId="21"/>
          <ac:picMkLst>
            <pc:docMk/>
            <pc:sldMk cId="96863666" sldId="267"/>
            <ac:picMk id="12" creationId="{711E5EE5-A1D7-AA69-A77D-50E3859FBFB7}"/>
          </ac:picMkLst>
        </pc:picChg>
        <pc:picChg chg="add del mod">
          <ac:chgData name="Santiago Kalousek" userId="ee7d9f25a436d81c" providerId="LiveId" clId="{3654810E-FE9A-4F00-8A29-E2A430947C55}" dt="2023-12-17T17:05:32.053" v="113" actId="21"/>
          <ac:picMkLst>
            <pc:docMk/>
            <pc:sldMk cId="96863666" sldId="267"/>
            <ac:picMk id="14" creationId="{4ED893EB-92D1-8029-1472-FD497E665915}"/>
          </ac:picMkLst>
        </pc:picChg>
        <pc:picChg chg="add mod">
          <ac:chgData name="Santiago Kalousek" userId="ee7d9f25a436d81c" providerId="LiveId" clId="{3654810E-FE9A-4F00-8A29-E2A430947C55}" dt="2023-12-18T03:47:56.292" v="415" actId="1036"/>
          <ac:picMkLst>
            <pc:docMk/>
            <pc:sldMk cId="96863666" sldId="267"/>
            <ac:picMk id="16" creationId="{6D78EEEF-CBFC-5C59-18EB-75A98CCF8942}"/>
          </ac:picMkLst>
        </pc:picChg>
      </pc:sldChg>
      <pc:sldChg chg="del">
        <pc:chgData name="Santiago Kalousek" userId="ee7d9f25a436d81c" providerId="LiveId" clId="{3654810E-FE9A-4F00-8A29-E2A430947C55}" dt="2023-12-17T16:52:06.176" v="2" actId="47"/>
        <pc:sldMkLst>
          <pc:docMk/>
          <pc:sldMk cId="1321861675" sldId="267"/>
        </pc:sldMkLst>
      </pc:sldChg>
      <pc:sldChg chg="addSp delSp modSp new mod">
        <pc:chgData name="Santiago Kalousek" userId="ee7d9f25a436d81c" providerId="LiveId" clId="{3654810E-FE9A-4F00-8A29-E2A430947C55}" dt="2023-12-18T03:48:38.550" v="465" actId="20577"/>
        <pc:sldMkLst>
          <pc:docMk/>
          <pc:sldMk cId="263354233" sldId="268"/>
        </pc:sldMkLst>
        <pc:spChg chg="del">
          <ac:chgData name="Santiago Kalousek" userId="ee7d9f25a436d81c" providerId="LiveId" clId="{3654810E-FE9A-4F00-8A29-E2A430947C55}" dt="2023-12-17T17:02:16.368" v="80" actId="478"/>
          <ac:spMkLst>
            <pc:docMk/>
            <pc:sldMk cId="263354233" sldId="268"/>
            <ac:spMk id="2" creationId="{0D11A8A9-E31C-8F1B-4D4A-4221200C17EB}"/>
          </ac:spMkLst>
        </pc:spChg>
        <pc:spChg chg="del">
          <ac:chgData name="Santiago Kalousek" userId="ee7d9f25a436d81c" providerId="LiveId" clId="{3654810E-FE9A-4F00-8A29-E2A430947C55}" dt="2023-12-17T17:02:17.278" v="81" actId="478"/>
          <ac:spMkLst>
            <pc:docMk/>
            <pc:sldMk cId="263354233" sldId="268"/>
            <ac:spMk id="3" creationId="{2533AB64-385D-6469-376A-A08E03BE2CAC}"/>
          </ac:spMkLst>
        </pc:spChg>
        <pc:spChg chg="add mod">
          <ac:chgData name="Santiago Kalousek" userId="ee7d9f25a436d81c" providerId="LiveId" clId="{3654810E-FE9A-4F00-8A29-E2A430947C55}" dt="2023-12-18T03:48:38.550" v="465" actId="20577"/>
          <ac:spMkLst>
            <pc:docMk/>
            <pc:sldMk cId="263354233" sldId="268"/>
            <ac:spMk id="5" creationId="{40EAC0B2-B9F8-2808-A3C0-5494F49426A1}"/>
          </ac:spMkLst>
        </pc:spChg>
        <pc:spChg chg="add del mod">
          <ac:chgData name="Santiago Kalousek" userId="ee7d9f25a436d81c" providerId="LiveId" clId="{3654810E-FE9A-4F00-8A29-E2A430947C55}" dt="2023-12-17T17:04:16.249" v="101" actId="478"/>
          <ac:spMkLst>
            <pc:docMk/>
            <pc:sldMk cId="263354233" sldId="268"/>
            <ac:spMk id="6" creationId="{D1750B24-158A-ACAA-5D27-BDA3EFCEEA42}"/>
          </ac:spMkLst>
        </pc:spChg>
        <pc:picChg chg="add mod">
          <ac:chgData name="Santiago Kalousek" userId="ee7d9f25a436d81c" providerId="LiveId" clId="{3654810E-FE9A-4F00-8A29-E2A430947C55}" dt="2023-12-17T17:35:43.099" v="301" actId="1076"/>
          <ac:picMkLst>
            <pc:docMk/>
            <pc:sldMk cId="263354233" sldId="268"/>
            <ac:picMk id="2050" creationId="{A6DA41DF-CFBF-1E1D-EA51-9D175C5AB43F}"/>
          </ac:picMkLst>
        </pc:picChg>
        <pc:picChg chg="add mod">
          <ac:chgData name="Santiago Kalousek" userId="ee7d9f25a436d81c" providerId="LiveId" clId="{3654810E-FE9A-4F00-8A29-E2A430947C55}" dt="2023-12-17T17:35:48.875" v="302" actId="1076"/>
          <ac:picMkLst>
            <pc:docMk/>
            <pc:sldMk cId="263354233" sldId="268"/>
            <ac:picMk id="2052" creationId="{CA63C827-F89D-5C2A-3D55-EF7302811293}"/>
          </ac:picMkLst>
        </pc:picChg>
      </pc:sldChg>
      <pc:sldChg chg="addSp delSp modSp new mod">
        <pc:chgData name="Santiago Kalousek" userId="ee7d9f25a436d81c" providerId="LiveId" clId="{3654810E-FE9A-4F00-8A29-E2A430947C55}" dt="2023-12-18T03:58:46.106" v="475" actId="1036"/>
        <pc:sldMkLst>
          <pc:docMk/>
          <pc:sldMk cId="3939620577" sldId="269"/>
        </pc:sldMkLst>
        <pc:spChg chg="del">
          <ac:chgData name="Santiago Kalousek" userId="ee7d9f25a436d81c" providerId="LiveId" clId="{3654810E-FE9A-4F00-8A29-E2A430947C55}" dt="2023-12-17T17:05:41.490" v="114" actId="478"/>
          <ac:spMkLst>
            <pc:docMk/>
            <pc:sldMk cId="3939620577" sldId="269"/>
            <ac:spMk id="2" creationId="{8E8196CC-38AC-1A0B-F292-813A8BEB8635}"/>
          </ac:spMkLst>
        </pc:spChg>
        <pc:spChg chg="del">
          <ac:chgData name="Santiago Kalousek" userId="ee7d9f25a436d81c" providerId="LiveId" clId="{3654810E-FE9A-4F00-8A29-E2A430947C55}" dt="2023-12-17T17:05:42.572" v="115" actId="478"/>
          <ac:spMkLst>
            <pc:docMk/>
            <pc:sldMk cId="3939620577" sldId="269"/>
            <ac:spMk id="3" creationId="{14A15C6A-CD2C-450E-7F46-545E289B7847}"/>
          </ac:spMkLst>
        </pc:spChg>
        <pc:spChg chg="add del mod">
          <ac:chgData name="Santiago Kalousek" userId="ee7d9f25a436d81c" providerId="LiveId" clId="{3654810E-FE9A-4F00-8A29-E2A430947C55}" dt="2023-12-17T17:07:52.879" v="133" actId="21"/>
          <ac:spMkLst>
            <pc:docMk/>
            <pc:sldMk cId="3939620577" sldId="269"/>
            <ac:spMk id="4" creationId="{01A90B4C-A792-52AE-C3B0-4D10C30C9C22}"/>
          </ac:spMkLst>
        </pc:spChg>
        <pc:spChg chg="add mod">
          <ac:chgData name="Santiago Kalousek" userId="ee7d9f25a436d81c" providerId="LiveId" clId="{3654810E-FE9A-4F00-8A29-E2A430947C55}" dt="2023-12-18T03:58:46.106" v="475" actId="1036"/>
          <ac:spMkLst>
            <pc:docMk/>
            <pc:sldMk cId="3939620577" sldId="269"/>
            <ac:spMk id="6" creationId="{C9F60767-34DD-B866-B08C-F6451D9CBC29}"/>
          </ac:spMkLst>
        </pc:spChg>
        <pc:spChg chg="add mod">
          <ac:chgData name="Santiago Kalousek" userId="ee7d9f25a436d81c" providerId="LiveId" clId="{3654810E-FE9A-4F00-8A29-E2A430947C55}" dt="2023-12-18T03:58:46.106" v="475" actId="1036"/>
          <ac:spMkLst>
            <pc:docMk/>
            <pc:sldMk cId="3939620577" sldId="269"/>
            <ac:spMk id="8" creationId="{71EFD67B-02EE-D537-FB1F-C9D514AC4A1C}"/>
          </ac:spMkLst>
        </pc:spChg>
        <pc:spChg chg="add mod">
          <ac:chgData name="Santiago Kalousek" userId="ee7d9f25a436d81c" providerId="LiveId" clId="{3654810E-FE9A-4F00-8A29-E2A430947C55}" dt="2023-12-18T03:58:46.106" v="475" actId="1036"/>
          <ac:spMkLst>
            <pc:docMk/>
            <pc:sldMk cId="3939620577" sldId="269"/>
            <ac:spMk id="10" creationId="{AA77C618-54B9-D6E2-96AE-AB447A6E7720}"/>
          </ac:spMkLst>
        </pc:spChg>
        <pc:spChg chg="add mod">
          <ac:chgData name="Santiago Kalousek" userId="ee7d9f25a436d81c" providerId="LiveId" clId="{3654810E-FE9A-4F00-8A29-E2A430947C55}" dt="2023-12-18T03:58:46.106" v="475" actId="1036"/>
          <ac:spMkLst>
            <pc:docMk/>
            <pc:sldMk cId="3939620577" sldId="269"/>
            <ac:spMk id="11" creationId="{BD2DEB29-9A50-C787-5B5F-4D02AC6DF425}"/>
          </ac:spMkLst>
        </pc:spChg>
        <pc:spChg chg="add del mod">
          <ac:chgData name="Santiago Kalousek" userId="ee7d9f25a436d81c" providerId="LiveId" clId="{3654810E-FE9A-4F00-8A29-E2A430947C55}" dt="2023-12-18T03:02:13.853" v="304" actId="478"/>
          <ac:spMkLst>
            <pc:docMk/>
            <pc:sldMk cId="3939620577" sldId="269"/>
            <ac:spMk id="12" creationId="{1B8692C5-7223-81A5-6814-E63FD0496141}"/>
          </ac:spMkLst>
        </pc:spChg>
        <pc:picChg chg="add del mod">
          <ac:chgData name="Santiago Kalousek" userId="ee7d9f25a436d81c" providerId="LiveId" clId="{3654810E-FE9A-4F00-8A29-E2A430947C55}" dt="2023-12-17T17:07:52.879" v="133" actId="21"/>
          <ac:picMkLst>
            <pc:docMk/>
            <pc:sldMk cId="3939620577" sldId="269"/>
            <ac:picMk id="5" creationId="{DABA80A1-037F-90BA-19FE-BDD74E914FFA}"/>
          </ac:picMkLst>
        </pc:picChg>
        <pc:picChg chg="add mod">
          <ac:chgData name="Santiago Kalousek" userId="ee7d9f25a436d81c" providerId="LiveId" clId="{3654810E-FE9A-4F00-8A29-E2A430947C55}" dt="2023-12-18T03:58:46.106" v="475" actId="1036"/>
          <ac:picMkLst>
            <pc:docMk/>
            <pc:sldMk cId="3939620577" sldId="269"/>
            <ac:picMk id="7" creationId="{6660393B-B352-FE97-64DC-D55DC81ACDF3}"/>
          </ac:picMkLst>
        </pc:picChg>
        <pc:picChg chg="add mod">
          <ac:chgData name="Santiago Kalousek" userId="ee7d9f25a436d81c" providerId="LiveId" clId="{3654810E-FE9A-4F00-8A29-E2A430947C55}" dt="2023-12-18T03:58:46.106" v="475" actId="1036"/>
          <ac:picMkLst>
            <pc:docMk/>
            <pc:sldMk cId="3939620577" sldId="269"/>
            <ac:picMk id="9" creationId="{C0446A1C-A9DD-3157-5266-A6418FC550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8E868-DA15-40AB-A9F6-BEE89B1CA9AC}"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4EF81-2523-4FFB-9E27-74EA5E7A5815}" type="slidenum">
              <a:rPr lang="en-US" smtClean="0"/>
              <a:t>‹#›</a:t>
            </a:fld>
            <a:endParaRPr lang="en-US"/>
          </a:p>
        </p:txBody>
      </p:sp>
    </p:spTree>
    <p:extLst>
      <p:ext uri="{BB962C8B-B14F-4D97-AF65-F5344CB8AC3E}">
        <p14:creationId xmlns:p14="http://schemas.microsoft.com/office/powerpoint/2010/main" val="89086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DD89-4083-B155-BB11-B91ACADA20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500F9-2CB2-5281-B40B-47FEDA9A4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EA1904-797F-3E7A-3AE2-ADA04C74C9D8}"/>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0C1CB076-8F36-4AB5-826F-7408A5EB9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A520-A1F7-5E06-F1C4-226FF80375DA}"/>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63433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A626-49C6-F732-5054-C6AF759E5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9EEF02-BDDE-CF96-80F7-0C98C3AEF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0B127-E6C2-DDF6-C27B-3E426D8F6BC9}"/>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4B8F8688-B0AB-D336-FFF3-55F1FD891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F8A73-8919-C7EC-4A17-58CCA111E3A3}"/>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417396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9F23-FF3F-3639-6B45-54D0E75C45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846D6-584D-0E8B-A0C1-AACFFB4D3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5C812-8594-F5D2-1B16-EFA5E8511D8E}"/>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3FC32FFC-0A98-8A6B-8B71-254C5285A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A1837-2BDB-4125-7F83-BC33C169E33A}"/>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12162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5996-E7D5-8A27-0949-AD0C5C00C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9844D-94A4-4BE6-6D68-B5A67C4E9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E77A1-8C1A-8D87-E272-3C28D5F98423}"/>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A7D324E0-92B4-FB46-ED96-24D0BD817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F4166-6C95-BC4F-2CD3-E4CA784991A5}"/>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94358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F745-E902-76FD-71D3-6C8CF8CBE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66AF4-3CF9-9857-4D7B-D1B998A108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AAF5A-AA22-B024-B6CC-0A15AD19C2CE}"/>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5E077E9A-90B6-90FB-AA70-DA493152A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BEF46-BD65-F780-4458-5A2FE163D0FD}"/>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35600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C4CD-49EF-D4C2-3B45-20F970AEF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52002-4E18-519E-45BF-FE111CCC6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2B6EA0-D43C-982F-8D76-42F01C121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E09977-D0B2-6A13-5661-3D0ED9A213C5}"/>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6" name="Footer Placeholder 5">
            <a:extLst>
              <a:ext uri="{FF2B5EF4-FFF2-40B4-BE49-F238E27FC236}">
                <a16:creationId xmlns:a16="http://schemas.microsoft.com/office/drawing/2014/main" id="{8325FE3A-4E1A-7C35-DEE9-B493DE4FB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C87CB-B4B6-022E-B18B-4564C22D9ACB}"/>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16150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0F46-501C-90BB-8B4D-555F5E61E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39C249-2490-061D-7131-BEDE59902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D8D22-1538-2210-AB0B-B0F9326A7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3E4759-6B3E-8026-936E-E1A624A71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649C0-4679-57B2-43ED-8873312AB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43038-4454-1EE3-768C-D3760A3E6D95}"/>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8" name="Footer Placeholder 7">
            <a:extLst>
              <a:ext uri="{FF2B5EF4-FFF2-40B4-BE49-F238E27FC236}">
                <a16:creationId xmlns:a16="http://schemas.microsoft.com/office/drawing/2014/main" id="{1CFD5159-2860-91D6-19E7-7741B8324F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7A784-80B9-5E31-3BC3-EBD76F9444E6}"/>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29396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482E-0930-39B8-B0BE-0D9077FC2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90EE3-2CBF-4BF7-E8D3-6CA7C134B821}"/>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4" name="Footer Placeholder 3">
            <a:extLst>
              <a:ext uri="{FF2B5EF4-FFF2-40B4-BE49-F238E27FC236}">
                <a16:creationId xmlns:a16="http://schemas.microsoft.com/office/drawing/2014/main" id="{96F77829-DE53-E701-7EAA-199287BD85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70250-CEC1-4168-E3C2-D7E542F38547}"/>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60531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24049-D670-E651-C9F2-846A1FE31BB5}"/>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3" name="Footer Placeholder 2">
            <a:extLst>
              <a:ext uri="{FF2B5EF4-FFF2-40B4-BE49-F238E27FC236}">
                <a16:creationId xmlns:a16="http://schemas.microsoft.com/office/drawing/2014/main" id="{D7BCF8C8-9E88-419E-6A61-3510804FFC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EA0925-104E-CC3B-ABE7-4F5779D53F73}"/>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96872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BAB4-256E-C8C9-4CAC-0294DA0E0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C1F69-F767-D108-4272-68638D076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BEB224-3E73-96D1-7156-6943DB8E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AC41-AC1F-E611-A612-AD06BAD9DF57}"/>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6" name="Footer Placeholder 5">
            <a:extLst>
              <a:ext uri="{FF2B5EF4-FFF2-40B4-BE49-F238E27FC236}">
                <a16:creationId xmlns:a16="http://schemas.microsoft.com/office/drawing/2014/main" id="{3CBCBEEA-C29F-A469-774A-D31266A5A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B97A8-B25E-D820-F540-5041A3071C81}"/>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35402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9178-EF37-A0B2-FDC1-8C60C1C89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628987-9B8B-EC9E-C681-F5F2363ED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D447A-A25D-00D0-8C26-46E23158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BEA0D-F27F-1ECD-62CE-F60C3E70F77D}"/>
              </a:ext>
            </a:extLst>
          </p:cNvPr>
          <p:cNvSpPr>
            <a:spLocks noGrp="1"/>
          </p:cNvSpPr>
          <p:nvPr>
            <p:ph type="dt" sz="half" idx="10"/>
          </p:nvPr>
        </p:nvSpPr>
        <p:spPr/>
        <p:txBody>
          <a:bodyPr/>
          <a:lstStyle/>
          <a:p>
            <a:fld id="{10A2A2B5-82BD-47D7-85BE-7B28026007E0}" type="datetimeFigureOut">
              <a:rPr lang="en-US" smtClean="0"/>
              <a:t>12/17/2023</a:t>
            </a:fld>
            <a:endParaRPr lang="en-US"/>
          </a:p>
        </p:txBody>
      </p:sp>
      <p:sp>
        <p:nvSpPr>
          <p:cNvPr id="6" name="Footer Placeholder 5">
            <a:extLst>
              <a:ext uri="{FF2B5EF4-FFF2-40B4-BE49-F238E27FC236}">
                <a16:creationId xmlns:a16="http://schemas.microsoft.com/office/drawing/2014/main" id="{5A31E85D-71F6-039C-3C34-4FCF5DA56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6CB2E-51C7-1E00-AB6E-B124A666800B}"/>
              </a:ext>
            </a:extLst>
          </p:cNvPr>
          <p:cNvSpPr>
            <a:spLocks noGrp="1"/>
          </p:cNvSpPr>
          <p:nvPr>
            <p:ph type="sldNum" sz="quarter" idx="12"/>
          </p:nvPr>
        </p:nvSpPr>
        <p:spPr/>
        <p:txBody>
          <a:bodyPr/>
          <a:lstStyle/>
          <a:p>
            <a:fld id="{755BC269-8F89-4488-827D-8C6F21A8C006}" type="slidenum">
              <a:rPr lang="en-US" smtClean="0"/>
              <a:t>‹#›</a:t>
            </a:fld>
            <a:endParaRPr lang="en-US"/>
          </a:p>
        </p:txBody>
      </p:sp>
    </p:spTree>
    <p:extLst>
      <p:ext uri="{BB962C8B-B14F-4D97-AF65-F5344CB8AC3E}">
        <p14:creationId xmlns:p14="http://schemas.microsoft.com/office/powerpoint/2010/main" val="303574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223B8-FDBE-2003-ADE6-341AE0B10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1C3A4F-4701-E46B-E2D8-7E625D416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7622B-665E-9781-108C-EA255EF7B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A2A2B5-82BD-47D7-85BE-7B28026007E0}" type="datetimeFigureOut">
              <a:rPr lang="en-US" smtClean="0"/>
              <a:t>12/17/2023</a:t>
            </a:fld>
            <a:endParaRPr lang="en-US"/>
          </a:p>
        </p:txBody>
      </p:sp>
      <p:sp>
        <p:nvSpPr>
          <p:cNvPr id="5" name="Footer Placeholder 4">
            <a:extLst>
              <a:ext uri="{FF2B5EF4-FFF2-40B4-BE49-F238E27FC236}">
                <a16:creationId xmlns:a16="http://schemas.microsoft.com/office/drawing/2014/main" id="{D6CBB6C4-BB49-A528-DFE5-92817BA3F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EAB7A5-CEAB-BDF3-E50D-F8A06A46D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BC269-8F89-4488-827D-8C6F21A8C006}" type="slidenum">
              <a:rPr lang="en-US" smtClean="0"/>
              <a:t>‹#›</a:t>
            </a:fld>
            <a:endParaRPr lang="en-US"/>
          </a:p>
        </p:txBody>
      </p:sp>
    </p:spTree>
    <p:extLst>
      <p:ext uri="{BB962C8B-B14F-4D97-AF65-F5344CB8AC3E}">
        <p14:creationId xmlns:p14="http://schemas.microsoft.com/office/powerpoint/2010/main" val="1966544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7404-052A-298A-37CD-F32C777EB161}"/>
              </a:ext>
            </a:extLst>
          </p:cNvPr>
          <p:cNvSpPr>
            <a:spLocks noGrp="1"/>
          </p:cNvSpPr>
          <p:nvPr>
            <p:ph type="title"/>
          </p:nvPr>
        </p:nvSpPr>
        <p:spPr>
          <a:xfrm>
            <a:off x="838200" y="365125"/>
            <a:ext cx="10515600" cy="880015"/>
          </a:xfrm>
        </p:spPr>
        <p:txBody>
          <a:bodyPr>
            <a:normAutofit/>
          </a:bodyPr>
          <a:lstStyle/>
          <a:p>
            <a:r>
              <a:rPr lang="es-419" sz="4000" dirty="0"/>
              <a:t>Propuesta de Investigación</a:t>
            </a:r>
            <a:endParaRPr lang="en-US" sz="4000" dirty="0"/>
          </a:p>
        </p:txBody>
      </p:sp>
      <p:sp>
        <p:nvSpPr>
          <p:cNvPr id="3" name="TextBox 2">
            <a:extLst>
              <a:ext uri="{FF2B5EF4-FFF2-40B4-BE49-F238E27FC236}">
                <a16:creationId xmlns:a16="http://schemas.microsoft.com/office/drawing/2014/main" id="{8D167DBD-4971-8452-A076-94D71FF741DF}"/>
              </a:ext>
            </a:extLst>
          </p:cNvPr>
          <p:cNvSpPr txBox="1"/>
          <p:nvPr/>
        </p:nvSpPr>
        <p:spPr>
          <a:xfrm>
            <a:off x="838200" y="1867710"/>
            <a:ext cx="105156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Aptos" panose="02110004020202020204"/>
                <a:ea typeface="+mn-ea"/>
                <a:cs typeface="+mn-cs"/>
              </a:rPr>
              <a:t>Objetivo de la Investigación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Mejorar la calidad de las recomendaciones en sistemas de recomendación, con énfasis en la personalización de contenidos de acuerdo al usuario. La esencia de esta investigación reside en la aplicación de métodos estadísticos de clasificación y ranking para optimizar las sugerencias proporcionadas a los usuarios.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Aptos" panose="02110004020202020204"/>
                <a:ea typeface="+mn-ea"/>
                <a:cs typeface="+mn-cs"/>
              </a:rPr>
              <a:t>Enfoque Metodológico: </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Aplicación de métodos estadísticos de clasificación y ranking para optimizar las sugerencias proporcionadas a los usuarios.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Aptos" panose="02110004020202020204"/>
                <a:ea typeface="+mn-ea"/>
                <a:cs typeface="+mn-cs"/>
              </a:rPr>
              <a:t>Objetivos específicos de la Investigación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63182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Explorar a fondo dos enfoques de aprendizaje automático: </a:t>
            </a:r>
          </a:p>
          <a:p>
            <a:pPr marL="1089025" marR="0" lvl="3"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Regresión logística</a:t>
            </a:r>
          </a:p>
          <a:p>
            <a:pPr marL="1089025" marR="0" lvl="3"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Métodos de ranking como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Bayesian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Personalized</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Ranking" y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Learning</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s-ES"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 Rank".</a:t>
            </a:r>
            <a:endParaRPr kumimoji="0" lang="es-ES"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8674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9849-3563-2D52-ABED-75104CF839E8}"/>
              </a:ext>
            </a:extLst>
          </p:cNvPr>
          <p:cNvSpPr>
            <a:spLocks noGrp="1"/>
          </p:cNvSpPr>
          <p:nvPr>
            <p:ph type="title"/>
          </p:nvPr>
        </p:nvSpPr>
        <p:spPr/>
        <p:txBody>
          <a:bodyPr>
            <a:normAutofit/>
          </a:bodyPr>
          <a:lstStyle/>
          <a:p>
            <a:r>
              <a:rPr lang="es-419" sz="4000" dirty="0"/>
              <a:t>Conceptos Claves de Aprendizaje Estadístico</a:t>
            </a:r>
            <a:endParaRPr lang="en-US" sz="4000" dirty="0"/>
          </a:p>
        </p:txBody>
      </p:sp>
      <p:sp>
        <p:nvSpPr>
          <p:cNvPr id="5" name="TextBox 4">
            <a:extLst>
              <a:ext uri="{FF2B5EF4-FFF2-40B4-BE49-F238E27FC236}">
                <a16:creationId xmlns:a16="http://schemas.microsoft.com/office/drawing/2014/main" id="{CE3A4829-2E23-AEEF-6984-BED1D83C7F0C}"/>
              </a:ext>
            </a:extLst>
          </p:cNvPr>
          <p:cNvSpPr txBox="1"/>
          <p:nvPr/>
        </p:nvSpPr>
        <p:spPr>
          <a:xfrm>
            <a:off x="838200" y="1690688"/>
            <a:ext cx="10515600"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Aptos" panose="02110004020202020204"/>
                <a:ea typeface="+mn-ea"/>
                <a:cs typeface="+mn-cs"/>
              </a:rPr>
              <a:t>Regresión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La regresión es una técnica del aprendizaje estadístico que se utiliza para modelar la relación entre una variable dependiente y una o más variables independientes. En el contexto de sistemas de recomendación, la regresión se puede aplicar para predecir la preferencia de un usuario por un artículo específico, cuantificando así la relación entre las características del artículo y la probabilidad de elección por parte del usuario.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Aptos" panose="02110004020202020204"/>
                <a:ea typeface="+mn-ea"/>
                <a:cs typeface="+mn-cs"/>
              </a:rPr>
              <a:t>Clasificación</a:t>
            </a: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Aptos" panose="02110004020202020204"/>
                <a:ea typeface="+mn-ea"/>
                <a:cs typeface="+mn-cs"/>
              </a:rPr>
              <a:t>La clasificación es otra técnica del aprendizaje estadístico que se centra en asignar categorías a los datos basándose en sus características. En el ámbito de sistemas de recomendación, la clasificación puede utilizarse para asignar un rango o categoría a un elemento específico según la probabilidad de que sea preferido por el usuario</a:t>
            </a:r>
          </a:p>
        </p:txBody>
      </p:sp>
    </p:spTree>
    <p:extLst>
      <p:ext uri="{BB962C8B-B14F-4D97-AF65-F5344CB8AC3E}">
        <p14:creationId xmlns:p14="http://schemas.microsoft.com/office/powerpoint/2010/main" val="301255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66F512-0DB2-D933-0DEA-BDBC07DBEF95}"/>
              </a:ext>
            </a:extLst>
          </p:cNvPr>
          <p:cNvSpPr txBox="1"/>
          <p:nvPr/>
        </p:nvSpPr>
        <p:spPr>
          <a:xfrm>
            <a:off x="455173" y="1217330"/>
            <a:ext cx="11281654" cy="3539430"/>
          </a:xfrm>
          <a:prstGeom prst="rect">
            <a:avLst/>
          </a:prstGeom>
          <a:noFill/>
        </p:spPr>
        <p:txBody>
          <a:bodyPr wrap="square">
            <a:spAutoFit/>
          </a:bodyPr>
          <a:lstStyle/>
          <a:p>
            <a:pPr marL="342900" indent="-342900">
              <a:buFont typeface="+mj-lt"/>
              <a:buAutoNum type="arabicPeriod"/>
            </a:pPr>
            <a:r>
              <a:rPr lang="es-ES" sz="1600" b="1" dirty="0"/>
              <a:t>Datos</a:t>
            </a:r>
            <a:r>
              <a:rPr lang="es-ES" sz="1600" dirty="0"/>
              <a:t>:</a:t>
            </a:r>
          </a:p>
          <a:p>
            <a:pPr marL="282575" lvl="1" indent="174625">
              <a:buFont typeface="Arial" panose="020B0604020202020204" pitchFamily="34" charset="0"/>
              <a:buChar char="•"/>
            </a:pPr>
            <a:r>
              <a:rPr lang="es-ES" sz="1600" dirty="0"/>
              <a:t>Se cuenta con un conjunto de datos que incluye información sobre usuarios y películas.</a:t>
            </a:r>
          </a:p>
          <a:p>
            <a:pPr lvl="1" indent="-174625">
              <a:buFont typeface="Arial" panose="020B0604020202020204" pitchFamily="34" charset="0"/>
              <a:buChar char="•"/>
            </a:pPr>
            <a:r>
              <a:rPr lang="es-ES" sz="1600" dirty="0"/>
              <a:t>Cada entrada en los datos representa una interacción usuario-película y si el usuario finalmente vio o no la película.</a:t>
            </a:r>
          </a:p>
          <a:p>
            <a:pPr lvl="1"/>
            <a:endParaRPr lang="es-ES" sz="1600" dirty="0"/>
          </a:p>
          <a:p>
            <a:pPr marL="342900" indent="-342900">
              <a:buFont typeface="+mj-lt"/>
              <a:buAutoNum type="arabicPeriod" startAt="2"/>
            </a:pPr>
            <a:r>
              <a:rPr lang="es-ES" sz="1600" b="1" dirty="0"/>
              <a:t>Características (</a:t>
            </a:r>
            <a:r>
              <a:rPr lang="es-ES" sz="1600" b="1" dirty="0" err="1"/>
              <a:t>Features</a:t>
            </a:r>
            <a:r>
              <a:rPr lang="es-ES" sz="1600" b="1" dirty="0"/>
              <a:t>):</a:t>
            </a:r>
          </a:p>
          <a:p>
            <a:r>
              <a:rPr lang="es-ES" sz="1600" dirty="0"/>
              <a:t>Se definen diversas características (o variables independientes) que podrían influir en la probabilidad de que un usuario vea una película. Ejemplos de características podrían incluir la preferencia histórica del usuario por ciertos géneros, la calificación dada por el usuario a películas anteriores, la popularidad de la película, el género, etc.</a:t>
            </a:r>
          </a:p>
          <a:p>
            <a:endParaRPr lang="es-ES" sz="1600" dirty="0"/>
          </a:p>
          <a:p>
            <a:pPr marL="342900" indent="-342900">
              <a:buFont typeface="+mj-lt"/>
              <a:buAutoNum type="arabicPeriod" startAt="3"/>
            </a:pPr>
            <a:r>
              <a:rPr lang="es-ES" sz="1600" b="1" dirty="0"/>
              <a:t>Hipótesis de la Regresión Logística:</a:t>
            </a:r>
          </a:p>
          <a:p>
            <a:pPr marL="742950" lvl="1" indent="-285750">
              <a:buFont typeface="Arial" panose="020B0604020202020204" pitchFamily="34" charset="0"/>
              <a:buChar char="•"/>
            </a:pPr>
            <a:r>
              <a:rPr lang="es-ES" sz="1600" dirty="0"/>
              <a:t>Sea la probabilidad condicional p=p(y=1∣x) la probabilidad de que ocurra un evento (y=1) bajo la condición X, es decir, es la probabilidad de que el usuario vea la película. A su vez, el modelo de Regresión Logística (LR) se puede expresar como:</a:t>
            </a:r>
          </a:p>
          <a:p>
            <a:pPr marL="742950" lvl="1"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5E551F4F-467A-9EE9-DF15-67FC456A1B90}"/>
              </a:ext>
            </a:extLst>
          </p:cNvPr>
          <p:cNvPicPr>
            <a:picLocks noChangeAspect="1"/>
          </p:cNvPicPr>
          <p:nvPr/>
        </p:nvPicPr>
        <p:blipFill>
          <a:blip r:embed="rId2"/>
          <a:stretch>
            <a:fillRect/>
          </a:stretch>
        </p:blipFill>
        <p:spPr>
          <a:xfrm>
            <a:off x="3996158" y="4316705"/>
            <a:ext cx="2099842" cy="960465"/>
          </a:xfrm>
          <a:prstGeom prst="rect">
            <a:avLst/>
          </a:prstGeom>
        </p:spPr>
      </p:pic>
      <p:sp>
        <p:nvSpPr>
          <p:cNvPr id="8" name="TextBox 7">
            <a:extLst>
              <a:ext uri="{FF2B5EF4-FFF2-40B4-BE49-F238E27FC236}">
                <a16:creationId xmlns:a16="http://schemas.microsoft.com/office/drawing/2014/main" id="{AFDAA97B-93A8-229D-AB5A-7848F83CC4C2}"/>
              </a:ext>
            </a:extLst>
          </p:cNvPr>
          <p:cNvSpPr txBox="1"/>
          <p:nvPr/>
        </p:nvSpPr>
        <p:spPr>
          <a:xfrm>
            <a:off x="6280825" y="4477133"/>
            <a:ext cx="31882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ptos" panose="02110004020202020204"/>
                <a:ea typeface="+mn-ea"/>
                <a:cs typeface="+mn-cs"/>
              </a:rPr>
              <a:t>donde g(x)=W0+W1X1+...+</a:t>
            </a:r>
            <a:r>
              <a:rPr kumimoji="0" lang="es-ES" sz="1600" b="0" i="0" u="none" strike="noStrike" kern="1200" cap="none" spc="0" normalizeH="0" baseline="0" noProof="0" dirty="0" err="1">
                <a:ln>
                  <a:noFill/>
                </a:ln>
                <a:solidFill>
                  <a:prstClr val="black"/>
                </a:solidFill>
                <a:effectLst/>
                <a:uLnTx/>
                <a:uFillTx/>
                <a:latin typeface="Aptos" panose="02110004020202020204"/>
                <a:ea typeface="+mn-ea"/>
                <a:cs typeface="+mn-cs"/>
              </a:rPr>
              <a:t>WnXn</a:t>
            </a:r>
            <a:r>
              <a:rPr kumimoji="0" lang="es-ES" sz="1600" b="0" i="0" u="none" strike="noStrike" kern="1200" cap="none" spc="0" normalizeH="0" baseline="0" noProof="0" dirty="0">
                <a:ln>
                  <a:noFill/>
                </a:ln>
                <a:solidFill>
                  <a:prstClr val="black"/>
                </a:solidFill>
                <a:effectLst/>
                <a:uLnTx/>
                <a:uFillTx/>
                <a:latin typeface="Aptos" panose="02110004020202020204"/>
                <a:ea typeface="+mn-ea"/>
                <a:cs typeface="+mn-cs"/>
              </a:rPr>
              <a:t>, W es el peso de x. </a:t>
            </a:r>
          </a:p>
        </p:txBody>
      </p:sp>
      <p:sp>
        <p:nvSpPr>
          <p:cNvPr id="15" name="TextBox 14">
            <a:extLst>
              <a:ext uri="{FF2B5EF4-FFF2-40B4-BE49-F238E27FC236}">
                <a16:creationId xmlns:a16="http://schemas.microsoft.com/office/drawing/2014/main" id="{0443451B-C4AC-6079-86CA-FED497B15441}"/>
              </a:ext>
            </a:extLst>
          </p:cNvPr>
          <p:cNvSpPr txBox="1"/>
          <p:nvPr/>
        </p:nvSpPr>
        <p:spPr>
          <a:xfrm>
            <a:off x="883190" y="5198723"/>
            <a:ext cx="10853637" cy="610295"/>
          </a:xfrm>
          <a:prstGeom prst="rect">
            <a:avLst/>
          </a:prstGeom>
          <a:noFill/>
        </p:spPr>
        <p:txBody>
          <a:bodyPr wrap="square">
            <a:spAutoFit/>
          </a:bodyPr>
          <a:lstStyle/>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s-419"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De manera similar, la probabilidad de que al usuario no le guste la película (</a:t>
            </a:r>
            <a:r>
              <a:rPr kumimoji="0" lang="es-419" sz="1600" b="0" i="1" u="none" strike="noStrike" kern="100" cap="none" spc="0" normalizeH="0" baseline="0" noProof="0" dirty="0" err="1">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yi</a:t>
            </a:r>
            <a:r>
              <a:rPr kumimoji="0" lang="es-419"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Times New Roman" panose="02020603050405020304" pitchFamily="18" charset="0"/>
              </a:rPr>
              <a:t>​</a:t>
            </a:r>
            <a:r>
              <a:rPr kumimoji="0" lang="es-419"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=0) es 1−</a:t>
            </a:r>
            <a:r>
              <a:rPr kumimoji="0" lang="es-419" sz="1600" b="0" i="1"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p</a:t>
            </a:r>
            <a:r>
              <a:rPr kumimoji="0" lang="es-419"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 Entonces, la probabilidad de etiqueta de la muestra se puede definir como:</a:t>
            </a:r>
            <a:endParaRPr kumimoji="0" lang="en-US"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6D78EEEF-CBFC-5C59-18EB-75A98CCF8942}"/>
              </a:ext>
            </a:extLst>
          </p:cNvPr>
          <p:cNvPicPr>
            <a:picLocks noChangeAspect="1"/>
          </p:cNvPicPr>
          <p:nvPr/>
        </p:nvPicPr>
        <p:blipFill>
          <a:blip r:embed="rId3"/>
          <a:stretch>
            <a:fillRect/>
          </a:stretch>
        </p:blipFill>
        <p:spPr>
          <a:xfrm>
            <a:off x="5025297" y="5809018"/>
            <a:ext cx="2141406" cy="563929"/>
          </a:xfrm>
          <a:prstGeom prst="rect">
            <a:avLst/>
          </a:prstGeom>
        </p:spPr>
      </p:pic>
      <p:sp>
        <p:nvSpPr>
          <p:cNvPr id="17" name="Title 1">
            <a:extLst>
              <a:ext uri="{FF2B5EF4-FFF2-40B4-BE49-F238E27FC236}">
                <a16:creationId xmlns:a16="http://schemas.microsoft.com/office/drawing/2014/main" id="{E6FA7FB8-6D1F-DCB4-B04D-17088F839D1D}"/>
              </a:ext>
            </a:extLst>
          </p:cNvPr>
          <p:cNvSpPr>
            <a:spLocks noGrp="1"/>
          </p:cNvSpPr>
          <p:nvPr>
            <p:ph type="title"/>
          </p:nvPr>
        </p:nvSpPr>
        <p:spPr>
          <a:xfrm>
            <a:off x="525540" y="284633"/>
            <a:ext cx="9289669" cy="805190"/>
          </a:xfrm>
        </p:spPr>
        <p:txBody>
          <a:bodyPr>
            <a:normAutofit fontScale="90000"/>
          </a:bodyPr>
          <a:lstStyle/>
          <a:p>
            <a:r>
              <a:rPr lang="es-419" sz="3600" dirty="0"/>
              <a:t>Regresión logística como sistema de recomendación</a:t>
            </a:r>
          </a:p>
        </p:txBody>
      </p:sp>
    </p:spTree>
    <p:extLst>
      <p:ext uri="{BB962C8B-B14F-4D97-AF65-F5344CB8AC3E}">
        <p14:creationId xmlns:p14="http://schemas.microsoft.com/office/powerpoint/2010/main" val="9686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F60767-34DD-B866-B08C-F6451D9CBC29}"/>
              </a:ext>
            </a:extLst>
          </p:cNvPr>
          <p:cNvSpPr txBox="1"/>
          <p:nvPr/>
        </p:nvSpPr>
        <p:spPr>
          <a:xfrm>
            <a:off x="840951" y="1458824"/>
            <a:ext cx="1044995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rPr>
              <a:t>Dado que cada muestra es independiente entre sí, su distribución conjunta es el producto de las distribuciones</a:t>
            </a:r>
            <a:endParaRPr kumimoji="0" lang="en-U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6660393B-B352-FE97-64DC-D55DC81ACDF3}"/>
              </a:ext>
            </a:extLst>
          </p:cNvPr>
          <p:cNvPicPr>
            <a:picLocks noChangeAspect="1"/>
          </p:cNvPicPr>
          <p:nvPr/>
        </p:nvPicPr>
        <p:blipFill>
          <a:blip r:embed="rId2"/>
          <a:stretch>
            <a:fillRect/>
          </a:stretch>
        </p:blipFill>
        <p:spPr>
          <a:xfrm>
            <a:off x="4726802" y="1955452"/>
            <a:ext cx="2430991" cy="716342"/>
          </a:xfrm>
          <a:prstGeom prst="rect">
            <a:avLst/>
          </a:prstGeom>
        </p:spPr>
      </p:pic>
      <p:sp>
        <p:nvSpPr>
          <p:cNvPr id="8" name="TextBox 7">
            <a:extLst>
              <a:ext uri="{FF2B5EF4-FFF2-40B4-BE49-F238E27FC236}">
                <a16:creationId xmlns:a16="http://schemas.microsoft.com/office/drawing/2014/main" id="{71EFD67B-02EE-D537-FB1F-C9D514AC4A1C}"/>
              </a:ext>
            </a:extLst>
          </p:cNvPr>
          <p:cNvSpPr txBox="1"/>
          <p:nvPr/>
        </p:nvSpPr>
        <p:spPr>
          <a:xfrm>
            <a:off x="483935" y="3749012"/>
            <a:ext cx="10529717" cy="58477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s-E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rPr>
              <a:t>Por lo que aplicamos el método de estimación de máxima verosimilitud para </a:t>
            </a:r>
            <a:r>
              <a:rPr kumimoji="0" lang="es-ES" sz="1600" b="1"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rPr>
              <a:t>estimar los parámetros del modelo</a:t>
            </a:r>
            <a:r>
              <a:rPr kumimoji="0" lang="es-E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rPr>
              <a:t>. Redefinimos la ecuación mediante el uso del logaritmo y obtenemos:</a:t>
            </a:r>
            <a:endParaRPr kumimoji="0" lang="en-U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endParaRPr>
          </a:p>
        </p:txBody>
      </p:sp>
      <p:pic>
        <p:nvPicPr>
          <p:cNvPr id="9" name="Picture 8">
            <a:extLst>
              <a:ext uri="{FF2B5EF4-FFF2-40B4-BE49-F238E27FC236}">
                <a16:creationId xmlns:a16="http://schemas.microsoft.com/office/drawing/2014/main" id="{C0446A1C-A9DD-3157-5266-A6418FC55009}"/>
              </a:ext>
            </a:extLst>
          </p:cNvPr>
          <p:cNvPicPr>
            <a:picLocks noChangeAspect="1"/>
          </p:cNvPicPr>
          <p:nvPr/>
        </p:nvPicPr>
        <p:blipFill>
          <a:blip r:embed="rId3"/>
          <a:stretch>
            <a:fillRect/>
          </a:stretch>
        </p:blipFill>
        <p:spPr>
          <a:xfrm>
            <a:off x="4117149" y="4377487"/>
            <a:ext cx="3650296" cy="723963"/>
          </a:xfrm>
          <a:prstGeom prst="rect">
            <a:avLst/>
          </a:prstGeom>
        </p:spPr>
      </p:pic>
      <p:sp>
        <p:nvSpPr>
          <p:cNvPr id="10" name="TextBox 9">
            <a:extLst>
              <a:ext uri="{FF2B5EF4-FFF2-40B4-BE49-F238E27FC236}">
                <a16:creationId xmlns:a16="http://schemas.microsoft.com/office/drawing/2014/main" id="{AA77C618-54B9-D6E2-96AE-AB447A6E7720}"/>
              </a:ext>
            </a:extLst>
          </p:cNvPr>
          <p:cNvSpPr txBox="1"/>
          <p:nvPr/>
        </p:nvSpPr>
        <p:spPr>
          <a:xfrm>
            <a:off x="840951" y="5147577"/>
            <a:ext cx="609437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rPr>
              <a:t>Lo opuesto de la fórmula anterior es nuestra función objetivo.</a:t>
            </a:r>
            <a:endParaRPr kumimoji="0" lang="en-US" sz="1600" b="0" i="0" u="none" strike="noStrike" kern="100" cap="none" spc="0" normalizeH="0" baseline="0" noProof="0" dirty="0">
              <a:ln>
                <a:noFill/>
              </a:ln>
              <a:solidFill>
                <a:prstClr val="black"/>
              </a:solidFill>
              <a:effectLst/>
              <a:uLnTx/>
              <a:uFillTx/>
              <a:latin typeface="Aptos" panose="020B0004020202020204" pitchFamily="34"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BD2DEB29-9A50-C787-5B5F-4D02AC6DF425}"/>
              </a:ext>
            </a:extLst>
          </p:cNvPr>
          <p:cNvSpPr txBox="1"/>
          <p:nvPr/>
        </p:nvSpPr>
        <p:spPr>
          <a:xfrm>
            <a:off x="521796" y="2611168"/>
            <a:ext cx="10841002" cy="1077218"/>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s-ES" sz="1600" b="1" i="0" u="none" strike="noStrike" kern="1200" cap="none" spc="0" normalizeH="0" baseline="0" noProof="0" dirty="0">
                <a:ln>
                  <a:noFill/>
                </a:ln>
                <a:solidFill>
                  <a:prstClr val="black"/>
                </a:solidFill>
                <a:effectLst/>
                <a:uLnTx/>
                <a:uFillTx/>
                <a:latin typeface="Aptos" panose="02110004020202020204"/>
                <a:ea typeface="+mn-ea"/>
                <a:cs typeface="+mn-cs"/>
              </a:rPr>
              <a:t>Función de Perdida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black"/>
                </a:solidFill>
                <a:effectLst/>
                <a:uLnTx/>
                <a:uFillTx/>
                <a:latin typeface="Aptos" panose="02110004020202020204"/>
                <a:ea typeface="+mn-ea"/>
                <a:cs typeface="+mn-cs"/>
              </a:rPr>
              <a:t>La función de pérdida para la regresión logística en sistemas de recomendación se puede expresar como la entropía cruzada negativa, que mide la discrepancia entre la distribución real de las preferencias y la distribución predicha por el modelo</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962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EAC0B2-B9F8-2808-A3C0-5494F49426A1}"/>
              </a:ext>
            </a:extLst>
          </p:cNvPr>
          <p:cNvSpPr txBox="1"/>
          <p:nvPr/>
        </p:nvSpPr>
        <p:spPr>
          <a:xfrm>
            <a:off x="659454" y="506000"/>
            <a:ext cx="10873092" cy="3539430"/>
          </a:xfrm>
          <a:prstGeom prst="rect">
            <a:avLst/>
          </a:prstGeom>
          <a:noFill/>
        </p:spPr>
        <p:txBody>
          <a:bodyPr wrap="square">
            <a:spAutoFit/>
          </a:bodyPr>
          <a:lstStyle/>
          <a:p>
            <a:pPr marL="342900" indent="-342900">
              <a:buFont typeface="+mj-lt"/>
              <a:buAutoNum type="arabicPeriod" startAt="6"/>
            </a:pPr>
            <a:r>
              <a:rPr lang="es-ES" sz="1600" b="1" dirty="0"/>
              <a:t>Predicción</a:t>
            </a:r>
            <a:r>
              <a:rPr lang="es-ES" sz="1600" dirty="0"/>
              <a:t>:</a:t>
            </a:r>
          </a:p>
          <a:p>
            <a:endParaRPr lang="es-ES" sz="1600" dirty="0"/>
          </a:p>
          <a:p>
            <a:r>
              <a:rPr lang="es-ES" sz="1600" dirty="0"/>
              <a:t>Una vez que el modelo está entrenado, se puede utilizar para predecir la probabilidad </a:t>
            </a:r>
          </a:p>
          <a:p>
            <a:r>
              <a:rPr lang="es-ES" sz="1600" dirty="0"/>
              <a:t>de que un usuario vea una película en función de nuevas características.</a:t>
            </a:r>
          </a:p>
          <a:p>
            <a:endParaRPr lang="es-ES" sz="1600" dirty="0"/>
          </a:p>
          <a:p>
            <a:pPr marL="342900" indent="-342900">
              <a:buFont typeface="+mj-lt"/>
              <a:buAutoNum type="arabicPeriod" startAt="7"/>
            </a:pPr>
            <a:r>
              <a:rPr lang="es-ES" sz="1600" b="1" dirty="0"/>
              <a:t>Umbral de Decisión:</a:t>
            </a:r>
          </a:p>
          <a:p>
            <a:endParaRPr lang="es-ES" sz="1600" dirty="0"/>
          </a:p>
          <a:p>
            <a:r>
              <a:rPr lang="es-ES" sz="1600" dirty="0"/>
              <a:t>Se puede establecer un umbral de decisión (por ejemplo, 0.5) para convertir las probabilidades en decisiones binarias (ver la película o no verla).</a:t>
            </a:r>
          </a:p>
          <a:p>
            <a:endParaRPr lang="es-ES" sz="1600" dirty="0"/>
          </a:p>
          <a:p>
            <a:pPr marL="342900" indent="-342900">
              <a:buFont typeface="+mj-lt"/>
              <a:buAutoNum type="arabicPeriod" startAt="8"/>
            </a:pPr>
            <a:r>
              <a:rPr lang="es-ES" sz="1600" b="1" dirty="0"/>
              <a:t>Evaluación del Modelo:</a:t>
            </a:r>
          </a:p>
          <a:p>
            <a:endParaRPr lang="es-ES" sz="1600" dirty="0"/>
          </a:p>
          <a:p>
            <a:r>
              <a:rPr lang="es-ES" sz="1600" dirty="0"/>
              <a:t>Se evalúa el rendimiento del modelo utilizando métricas como precisión, sensibilidad, especificidad, y la curva ROC, dependiendo de los requisitos específicos del sistema de recomendación.</a:t>
            </a:r>
          </a:p>
        </p:txBody>
      </p:sp>
      <p:pic>
        <p:nvPicPr>
          <p:cNvPr id="2050" name="Picture 2" descr="Understanding Logistic Regression Using R | ExcelR">
            <a:extLst>
              <a:ext uri="{FF2B5EF4-FFF2-40B4-BE49-F238E27FC236}">
                <a16:creationId xmlns:a16="http://schemas.microsoft.com/office/drawing/2014/main" id="{A6DA41DF-CFBF-1E1D-EA51-9D175C5AB4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680"/>
          <a:stretch/>
        </p:blipFill>
        <p:spPr bwMode="auto">
          <a:xfrm>
            <a:off x="1725141" y="4151208"/>
            <a:ext cx="3819525" cy="23553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ntendiendo la curva ROC y el AUC: Dos medidas del rendimiento de un  clasificador binario que van de la mano. – Pol Martí Sanahuja">
            <a:extLst>
              <a:ext uri="{FF2B5EF4-FFF2-40B4-BE49-F238E27FC236}">
                <a16:creationId xmlns:a16="http://schemas.microsoft.com/office/drawing/2014/main" id="{CA63C827-F89D-5C2A-3D55-EF730281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36" y="4045430"/>
            <a:ext cx="3514928" cy="263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42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901</TotalTime>
  <Words>668</Words>
  <Application>Microsoft Office PowerPoint</Application>
  <PresentationFormat>Widescreen</PresentationFormat>
  <Paragraphs>44</Paragraphs>
  <Slides>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1_Office Theme</vt:lpstr>
      <vt:lpstr>Propuesta de Investigación</vt:lpstr>
      <vt:lpstr>Conceptos Claves de Aprendizaje Estadístico</vt:lpstr>
      <vt:lpstr>Regresión logística como sistema de recomendación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Investigación</dc:title>
  <dc:creator>Santiago</dc:creator>
  <cp:lastModifiedBy>Santiago Kalousek</cp:lastModifiedBy>
  <cp:revision>2</cp:revision>
  <dcterms:created xsi:type="dcterms:W3CDTF">2023-12-17T03:19:27Z</dcterms:created>
  <dcterms:modified xsi:type="dcterms:W3CDTF">2023-12-18T03:58:55Z</dcterms:modified>
</cp:coreProperties>
</file>