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BA342F-D7DA-4918-B2E1-440601C72E5D}" v="32" dt="2021-11-27T06:41:26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iago Gallego Rendón" userId="ca49f8b9-5ad7-4636-8afb-a3ac48a5e6f7" providerId="ADAL" clId="{0CBA342F-D7DA-4918-B2E1-440601C72E5D}"/>
    <pc:docChg chg="undo custSel addSld modSld addMainMaster delMainMaster">
      <pc:chgData name="Santiago Gallego Rendón" userId="ca49f8b9-5ad7-4636-8afb-a3ac48a5e6f7" providerId="ADAL" clId="{0CBA342F-D7DA-4918-B2E1-440601C72E5D}" dt="2021-11-27T06:42:50.088" v="1948" actId="20577"/>
      <pc:docMkLst>
        <pc:docMk/>
      </pc:docMkLst>
      <pc:sldChg chg="addSp delSp modSp new mod setBg modClrScheme addAnim delAnim chgLayout">
        <pc:chgData name="Santiago Gallego Rendón" userId="ca49f8b9-5ad7-4636-8afb-a3ac48a5e6f7" providerId="ADAL" clId="{0CBA342F-D7DA-4918-B2E1-440601C72E5D}" dt="2021-11-27T06:08:26.254" v="87" actId="122"/>
        <pc:sldMkLst>
          <pc:docMk/>
          <pc:sldMk cId="3429771172" sldId="256"/>
        </pc:sldMkLst>
        <pc:spChg chg="mod">
          <ac:chgData name="Santiago Gallego Rendón" userId="ca49f8b9-5ad7-4636-8afb-a3ac48a5e6f7" providerId="ADAL" clId="{0CBA342F-D7DA-4918-B2E1-440601C72E5D}" dt="2021-11-27T06:08:26.254" v="87" actId="122"/>
          <ac:spMkLst>
            <pc:docMk/>
            <pc:sldMk cId="3429771172" sldId="256"/>
            <ac:spMk id="2" creationId="{C60A52D6-F4D3-4B10-A4EF-59DFC110CE20}"/>
          </ac:spMkLst>
        </pc:spChg>
        <pc:spChg chg="mod">
          <ac:chgData name="Santiago Gallego Rendón" userId="ca49f8b9-5ad7-4636-8afb-a3ac48a5e6f7" providerId="ADAL" clId="{0CBA342F-D7DA-4918-B2E1-440601C72E5D}" dt="2021-11-27T06:08:13.422" v="85" actId="122"/>
          <ac:spMkLst>
            <pc:docMk/>
            <pc:sldMk cId="3429771172" sldId="256"/>
            <ac:spMk id="3" creationId="{ABA5D7F4-81A5-4C74-94FE-234EB041BD5F}"/>
          </ac:spMkLst>
        </pc:spChg>
        <pc:spChg chg="add del">
          <ac:chgData name="Santiago Gallego Rendón" userId="ca49f8b9-5ad7-4636-8afb-a3ac48a5e6f7" providerId="ADAL" clId="{0CBA342F-D7DA-4918-B2E1-440601C72E5D}" dt="2021-11-27T06:07:27.525" v="70" actId="26606"/>
          <ac:spMkLst>
            <pc:docMk/>
            <pc:sldMk cId="3429771172" sldId="256"/>
            <ac:spMk id="9" creationId="{EB95B01E-5851-431E-863B-0FAC65669516}"/>
          </ac:spMkLst>
        </pc:spChg>
        <pc:spChg chg="add del">
          <ac:chgData name="Santiago Gallego Rendón" userId="ca49f8b9-5ad7-4636-8afb-a3ac48a5e6f7" providerId="ADAL" clId="{0CBA342F-D7DA-4918-B2E1-440601C72E5D}" dt="2021-11-27T06:07:39.592" v="74" actId="26606"/>
          <ac:spMkLst>
            <pc:docMk/>
            <pc:sldMk cId="3429771172" sldId="256"/>
            <ac:spMk id="15" creationId="{AEA7509D-F04F-40CB-A0B3-EEF16499CC9F}"/>
          </ac:spMkLst>
        </pc:spChg>
        <pc:spChg chg="add del">
          <ac:chgData name="Santiago Gallego Rendón" userId="ca49f8b9-5ad7-4636-8afb-a3ac48a5e6f7" providerId="ADAL" clId="{0CBA342F-D7DA-4918-B2E1-440601C72E5D}" dt="2021-11-27T06:07:39.592" v="74" actId="26606"/>
          <ac:spMkLst>
            <pc:docMk/>
            <pc:sldMk cId="3429771172" sldId="256"/>
            <ac:spMk id="16" creationId="{EFA9B6C6-A247-48A8-9A1C-1E36FA9456B5}"/>
          </ac:spMkLst>
        </pc:spChg>
        <pc:spChg chg="add del">
          <ac:chgData name="Santiago Gallego Rendón" userId="ca49f8b9-5ad7-4636-8afb-a3ac48a5e6f7" providerId="ADAL" clId="{0CBA342F-D7DA-4918-B2E1-440601C72E5D}" dt="2021-11-27T06:07:39.592" v="74" actId="26606"/>
          <ac:spMkLst>
            <pc:docMk/>
            <pc:sldMk cId="3429771172" sldId="256"/>
            <ac:spMk id="19" creationId="{C5CB530E-515E-412C-9DF1-5F8FFBD6F383}"/>
          </ac:spMkLst>
        </pc:spChg>
        <pc:spChg chg="add del">
          <ac:chgData name="Santiago Gallego Rendón" userId="ca49f8b9-5ad7-4636-8afb-a3ac48a5e6f7" providerId="ADAL" clId="{0CBA342F-D7DA-4918-B2E1-440601C72E5D}" dt="2021-11-27T06:07:39.592" v="74" actId="26606"/>
          <ac:spMkLst>
            <pc:docMk/>
            <pc:sldMk cId="3429771172" sldId="256"/>
            <ac:spMk id="20" creationId="{712D4376-A578-4FF1-94FC-245E7A6A489F}"/>
          </ac:spMkLst>
        </pc:spChg>
        <pc:spChg chg="add del">
          <ac:chgData name="Santiago Gallego Rendón" userId="ca49f8b9-5ad7-4636-8afb-a3ac48a5e6f7" providerId="ADAL" clId="{0CBA342F-D7DA-4918-B2E1-440601C72E5D}" dt="2021-11-27T06:07:43.082" v="76" actId="26606"/>
          <ac:spMkLst>
            <pc:docMk/>
            <pc:sldMk cId="3429771172" sldId="256"/>
            <ac:spMk id="22" creationId="{1E644DE9-8D09-43E2-BA69-F57482CFC93A}"/>
          </ac:spMkLst>
        </pc:spChg>
        <pc:spChg chg="add del">
          <ac:chgData name="Santiago Gallego Rendón" userId="ca49f8b9-5ad7-4636-8afb-a3ac48a5e6f7" providerId="ADAL" clId="{0CBA342F-D7DA-4918-B2E1-440601C72E5D}" dt="2021-11-27T06:07:43.082" v="76" actId="26606"/>
          <ac:spMkLst>
            <pc:docMk/>
            <pc:sldMk cId="3429771172" sldId="256"/>
            <ac:spMk id="23" creationId="{6C23C919-B32E-40FF-B3D8-631316E84E3E}"/>
          </ac:spMkLst>
        </pc:spChg>
        <pc:spChg chg="add">
          <ac:chgData name="Santiago Gallego Rendón" userId="ca49f8b9-5ad7-4636-8afb-a3ac48a5e6f7" providerId="ADAL" clId="{0CBA342F-D7DA-4918-B2E1-440601C72E5D}" dt="2021-11-27T06:07:43.198" v="77" actId="26606"/>
          <ac:spMkLst>
            <pc:docMk/>
            <pc:sldMk cId="3429771172" sldId="256"/>
            <ac:spMk id="43" creationId="{A173122F-D466-4F08-90FA-0038F7AC214A}"/>
          </ac:spMkLst>
        </pc:spChg>
        <pc:spChg chg="add">
          <ac:chgData name="Santiago Gallego Rendón" userId="ca49f8b9-5ad7-4636-8afb-a3ac48a5e6f7" providerId="ADAL" clId="{0CBA342F-D7DA-4918-B2E1-440601C72E5D}" dt="2021-11-27T06:07:43.198" v="77" actId="26606"/>
          <ac:spMkLst>
            <pc:docMk/>
            <pc:sldMk cId="3429771172" sldId="256"/>
            <ac:spMk id="44" creationId="{27D6616B-CA16-4E7A-AD49-69268088A5C7}"/>
          </ac:spMkLst>
        </pc:spChg>
        <pc:grpChg chg="add del">
          <ac:chgData name="Santiago Gallego Rendón" userId="ca49f8b9-5ad7-4636-8afb-a3ac48a5e6f7" providerId="ADAL" clId="{0CBA342F-D7DA-4918-B2E1-440601C72E5D}" dt="2021-11-27T06:07:27.525" v="70" actId="26606"/>
          <ac:grpSpMkLst>
            <pc:docMk/>
            <pc:sldMk cId="3429771172" sldId="256"/>
            <ac:grpSpMk id="11" creationId="{5F17E415-B31D-479C-85EC-3974EB6DEDB8}"/>
          </ac:grpSpMkLst>
        </pc:grpChg>
        <pc:grpChg chg="add">
          <ac:chgData name="Santiago Gallego Rendón" userId="ca49f8b9-5ad7-4636-8afb-a3ac48a5e6f7" providerId="ADAL" clId="{0CBA342F-D7DA-4918-B2E1-440601C72E5D}" dt="2021-11-27T06:07:43.198" v="77" actId="26606"/>
          <ac:grpSpMkLst>
            <pc:docMk/>
            <pc:sldMk cId="3429771172" sldId="256"/>
            <ac:grpSpMk id="45" creationId="{371201FD-B9B8-44FB-827C-2B72B2C61B68}"/>
          </ac:grpSpMkLst>
        </pc:grpChg>
        <pc:picChg chg="add del">
          <ac:chgData name="Santiago Gallego Rendón" userId="ca49f8b9-5ad7-4636-8afb-a3ac48a5e6f7" providerId="ADAL" clId="{0CBA342F-D7DA-4918-B2E1-440601C72E5D}" dt="2021-11-27T06:07:27.525" v="70" actId="26606"/>
          <ac:picMkLst>
            <pc:docMk/>
            <pc:sldMk cId="3429771172" sldId="256"/>
            <ac:picMk id="4" creationId="{684BE648-CDDB-491D-B550-DFEBB1C47DC6}"/>
          </ac:picMkLst>
        </pc:picChg>
        <pc:picChg chg="add del">
          <ac:chgData name="Santiago Gallego Rendón" userId="ca49f8b9-5ad7-4636-8afb-a3ac48a5e6f7" providerId="ADAL" clId="{0CBA342F-D7DA-4918-B2E1-440601C72E5D}" dt="2021-11-27T06:07:39.592" v="74" actId="26606"/>
          <ac:picMkLst>
            <pc:docMk/>
            <pc:sldMk cId="3429771172" sldId="256"/>
            <ac:picMk id="18" creationId="{E7932D47-3967-4AC1-AEF1-740243C9F320}"/>
          </ac:picMkLst>
        </pc:picChg>
        <pc:picChg chg="add del">
          <ac:chgData name="Santiago Gallego Rendón" userId="ca49f8b9-5ad7-4636-8afb-a3ac48a5e6f7" providerId="ADAL" clId="{0CBA342F-D7DA-4918-B2E1-440601C72E5D}" dt="2021-11-27T06:07:43.082" v="76" actId="26606"/>
          <ac:picMkLst>
            <pc:docMk/>
            <pc:sldMk cId="3429771172" sldId="256"/>
            <ac:picMk id="24" creationId="{577D216F-C4C0-45BB-96B6-E72032BAAE02}"/>
          </ac:picMkLst>
        </pc:picChg>
        <pc:picChg chg="add">
          <ac:chgData name="Santiago Gallego Rendón" userId="ca49f8b9-5ad7-4636-8afb-a3ac48a5e6f7" providerId="ADAL" clId="{0CBA342F-D7DA-4918-B2E1-440601C72E5D}" dt="2021-11-27T06:07:43.198" v="77" actId="26606"/>
          <ac:picMkLst>
            <pc:docMk/>
            <pc:sldMk cId="3429771172" sldId="256"/>
            <ac:picMk id="55" creationId="{4F7D1097-4C77-428D-8655-A01D8B5137E2}"/>
          </ac:picMkLst>
        </pc:picChg>
        <pc:cxnChg chg="add del">
          <ac:chgData name="Santiago Gallego Rendón" userId="ca49f8b9-5ad7-4636-8afb-a3ac48a5e6f7" providerId="ADAL" clId="{0CBA342F-D7DA-4918-B2E1-440601C72E5D}" dt="2021-11-27T06:07:39.592" v="74" actId="26606"/>
          <ac:cxnSpMkLst>
            <pc:docMk/>
            <pc:sldMk cId="3429771172" sldId="256"/>
            <ac:cxnSpMk id="17" creationId="{56020367-4FD5-4596-8E10-C5F095CD8DBF}"/>
          </ac:cxnSpMkLst>
        </pc:cxnChg>
      </pc:sldChg>
      <pc:sldChg chg="addSp delSp modSp new mod setBg addAnim delAnim">
        <pc:chgData name="Santiago Gallego Rendón" userId="ca49f8b9-5ad7-4636-8afb-a3ac48a5e6f7" providerId="ADAL" clId="{0CBA342F-D7DA-4918-B2E1-440601C72E5D}" dt="2021-11-27T06:16:58.708" v="207" actId="1076"/>
        <pc:sldMkLst>
          <pc:docMk/>
          <pc:sldMk cId="692875391" sldId="257"/>
        </pc:sldMkLst>
        <pc:spChg chg="mod ord">
          <ac:chgData name="Santiago Gallego Rendón" userId="ca49f8b9-5ad7-4636-8afb-a3ac48a5e6f7" providerId="ADAL" clId="{0CBA342F-D7DA-4918-B2E1-440601C72E5D}" dt="2021-11-27T06:16:58.708" v="207" actId="1076"/>
          <ac:spMkLst>
            <pc:docMk/>
            <pc:sldMk cId="692875391" sldId="257"/>
            <ac:spMk id="2" creationId="{386E325B-E468-46EB-B69D-615E629D2F86}"/>
          </ac:spMkLst>
        </pc:spChg>
        <pc:spChg chg="del">
          <ac:chgData name="Santiago Gallego Rendón" userId="ca49f8b9-5ad7-4636-8afb-a3ac48a5e6f7" providerId="ADAL" clId="{0CBA342F-D7DA-4918-B2E1-440601C72E5D}" dt="2021-11-27T06:13:55.512" v="180" actId="478"/>
          <ac:spMkLst>
            <pc:docMk/>
            <pc:sldMk cId="692875391" sldId="257"/>
            <ac:spMk id="3" creationId="{08CAEDCF-D109-4207-AE57-53F97EC9DEC2}"/>
          </ac:spMkLst>
        </pc:spChg>
        <pc:spChg chg="add del">
          <ac:chgData name="Santiago Gallego Rendón" userId="ca49f8b9-5ad7-4636-8afb-a3ac48a5e6f7" providerId="ADAL" clId="{0CBA342F-D7DA-4918-B2E1-440601C72E5D}" dt="2021-11-27T06:15:59.604" v="198" actId="26606"/>
          <ac:spMkLst>
            <pc:docMk/>
            <pc:sldMk cId="692875391" sldId="257"/>
            <ac:spMk id="45" creationId="{2437C4A8-8E3A-4ADA-93B9-64737CE1ABB1}"/>
          </ac:spMkLst>
        </pc:spChg>
        <pc:spChg chg="add del">
          <ac:chgData name="Santiago Gallego Rendón" userId="ca49f8b9-5ad7-4636-8afb-a3ac48a5e6f7" providerId="ADAL" clId="{0CBA342F-D7DA-4918-B2E1-440601C72E5D}" dt="2021-11-27T06:15:59.604" v="198" actId="26606"/>
          <ac:spMkLst>
            <pc:docMk/>
            <pc:sldMk cId="692875391" sldId="257"/>
            <ac:spMk id="47" creationId="{A173122F-D466-4F08-90FA-0038F7AC214A}"/>
          </ac:spMkLst>
        </pc:spChg>
        <pc:spChg chg="add del">
          <ac:chgData name="Santiago Gallego Rendón" userId="ca49f8b9-5ad7-4636-8afb-a3ac48a5e6f7" providerId="ADAL" clId="{0CBA342F-D7DA-4918-B2E1-440601C72E5D}" dt="2021-11-27T06:15:59.604" v="198" actId="26606"/>
          <ac:spMkLst>
            <pc:docMk/>
            <pc:sldMk cId="692875391" sldId="257"/>
            <ac:spMk id="82" creationId="{32E7E0D0-E5CD-42C4-B460-9E83C672F2FD}"/>
          </ac:spMkLst>
        </pc:spChg>
        <pc:spChg chg="add del">
          <ac:chgData name="Santiago Gallego Rendón" userId="ca49f8b9-5ad7-4636-8afb-a3ac48a5e6f7" providerId="ADAL" clId="{0CBA342F-D7DA-4918-B2E1-440601C72E5D}" dt="2021-11-27T06:16:02.655" v="200" actId="26606"/>
          <ac:spMkLst>
            <pc:docMk/>
            <pc:sldMk cId="692875391" sldId="257"/>
            <ac:spMk id="85" creationId="{2437C4A8-8E3A-4ADA-93B9-64737CE1ABB1}"/>
          </ac:spMkLst>
        </pc:spChg>
        <pc:spChg chg="add del">
          <ac:chgData name="Santiago Gallego Rendón" userId="ca49f8b9-5ad7-4636-8afb-a3ac48a5e6f7" providerId="ADAL" clId="{0CBA342F-D7DA-4918-B2E1-440601C72E5D}" dt="2021-11-27T06:16:02.655" v="200" actId="26606"/>
          <ac:spMkLst>
            <pc:docMk/>
            <pc:sldMk cId="692875391" sldId="257"/>
            <ac:spMk id="86" creationId="{A173122F-D466-4F08-90FA-0038F7AC214A}"/>
          </ac:spMkLst>
        </pc:spChg>
        <pc:spChg chg="add del">
          <ac:chgData name="Santiago Gallego Rendón" userId="ca49f8b9-5ad7-4636-8afb-a3ac48a5e6f7" providerId="ADAL" clId="{0CBA342F-D7DA-4918-B2E1-440601C72E5D}" dt="2021-11-27T06:16:02.655" v="200" actId="26606"/>
          <ac:spMkLst>
            <pc:docMk/>
            <pc:sldMk cId="692875391" sldId="257"/>
            <ac:spMk id="88" creationId="{D507CED1-3C18-429E-A877-80F977965463}"/>
          </ac:spMkLst>
        </pc:spChg>
        <pc:spChg chg="add">
          <ac:chgData name="Santiago Gallego Rendón" userId="ca49f8b9-5ad7-4636-8afb-a3ac48a5e6f7" providerId="ADAL" clId="{0CBA342F-D7DA-4918-B2E1-440601C72E5D}" dt="2021-11-27T06:16:02.688" v="201" actId="26606"/>
          <ac:spMkLst>
            <pc:docMk/>
            <pc:sldMk cId="692875391" sldId="257"/>
            <ac:spMk id="91" creationId="{2437C4A8-8E3A-4ADA-93B9-64737CE1ABB1}"/>
          </ac:spMkLst>
        </pc:spChg>
        <pc:spChg chg="add">
          <ac:chgData name="Santiago Gallego Rendón" userId="ca49f8b9-5ad7-4636-8afb-a3ac48a5e6f7" providerId="ADAL" clId="{0CBA342F-D7DA-4918-B2E1-440601C72E5D}" dt="2021-11-27T06:16:02.688" v="201" actId="26606"/>
          <ac:spMkLst>
            <pc:docMk/>
            <pc:sldMk cId="692875391" sldId="257"/>
            <ac:spMk id="92" creationId="{A173122F-D466-4F08-90FA-0038F7AC214A}"/>
          </ac:spMkLst>
        </pc:spChg>
        <pc:spChg chg="add">
          <ac:chgData name="Santiago Gallego Rendón" userId="ca49f8b9-5ad7-4636-8afb-a3ac48a5e6f7" providerId="ADAL" clId="{0CBA342F-D7DA-4918-B2E1-440601C72E5D}" dt="2021-11-27T06:16:02.688" v="201" actId="26606"/>
          <ac:spMkLst>
            <pc:docMk/>
            <pc:sldMk cId="692875391" sldId="257"/>
            <ac:spMk id="94" creationId="{D507CED1-3C18-429E-A877-80F977965463}"/>
          </ac:spMkLst>
        </pc:spChg>
        <pc:grpChg chg="add del">
          <ac:chgData name="Santiago Gallego Rendón" userId="ca49f8b9-5ad7-4636-8afb-a3ac48a5e6f7" providerId="ADAL" clId="{0CBA342F-D7DA-4918-B2E1-440601C72E5D}" dt="2021-11-27T06:15:59.604" v="198" actId="26606"/>
          <ac:grpSpMkLst>
            <pc:docMk/>
            <pc:sldMk cId="692875391" sldId="257"/>
            <ac:grpSpMk id="12" creationId="{748618E9-EE2D-4864-9EEE-58939BD4FBBA}"/>
          </ac:grpSpMkLst>
        </pc:grpChg>
        <pc:grpChg chg="add del">
          <ac:chgData name="Santiago Gallego Rendón" userId="ca49f8b9-5ad7-4636-8afb-a3ac48a5e6f7" providerId="ADAL" clId="{0CBA342F-D7DA-4918-B2E1-440601C72E5D}" dt="2021-11-27T06:15:59.604" v="198" actId="26606"/>
          <ac:grpSpMkLst>
            <pc:docMk/>
            <pc:sldMk cId="692875391" sldId="257"/>
            <ac:grpSpMk id="49" creationId="{D9CF3400-712B-4A54-AA97-63691A14E6E1}"/>
          </ac:grpSpMkLst>
        </pc:grpChg>
        <pc:grpChg chg="add del">
          <ac:chgData name="Santiago Gallego Rendón" userId="ca49f8b9-5ad7-4636-8afb-a3ac48a5e6f7" providerId="ADAL" clId="{0CBA342F-D7DA-4918-B2E1-440601C72E5D}" dt="2021-11-27T06:16:02.655" v="200" actId="26606"/>
          <ac:grpSpMkLst>
            <pc:docMk/>
            <pc:sldMk cId="692875391" sldId="257"/>
            <ac:grpSpMk id="84" creationId="{748618E9-EE2D-4864-9EEE-58939BD4FBBA}"/>
          </ac:grpSpMkLst>
        </pc:grpChg>
        <pc:grpChg chg="add del">
          <ac:chgData name="Santiago Gallego Rendón" userId="ca49f8b9-5ad7-4636-8afb-a3ac48a5e6f7" providerId="ADAL" clId="{0CBA342F-D7DA-4918-B2E1-440601C72E5D}" dt="2021-11-27T06:16:02.655" v="200" actId="26606"/>
          <ac:grpSpMkLst>
            <pc:docMk/>
            <pc:sldMk cId="692875391" sldId="257"/>
            <ac:grpSpMk id="87" creationId="{D9CF3400-712B-4A54-AA97-63691A14E6E1}"/>
          </ac:grpSpMkLst>
        </pc:grpChg>
        <pc:grpChg chg="add">
          <ac:chgData name="Santiago Gallego Rendón" userId="ca49f8b9-5ad7-4636-8afb-a3ac48a5e6f7" providerId="ADAL" clId="{0CBA342F-D7DA-4918-B2E1-440601C72E5D}" dt="2021-11-27T06:16:02.688" v="201" actId="26606"/>
          <ac:grpSpMkLst>
            <pc:docMk/>
            <pc:sldMk cId="692875391" sldId="257"/>
            <ac:grpSpMk id="90" creationId="{748618E9-EE2D-4864-9EEE-58939BD4FBBA}"/>
          </ac:grpSpMkLst>
        </pc:grpChg>
        <pc:grpChg chg="add">
          <ac:chgData name="Santiago Gallego Rendón" userId="ca49f8b9-5ad7-4636-8afb-a3ac48a5e6f7" providerId="ADAL" clId="{0CBA342F-D7DA-4918-B2E1-440601C72E5D}" dt="2021-11-27T06:16:02.688" v="201" actId="26606"/>
          <ac:grpSpMkLst>
            <pc:docMk/>
            <pc:sldMk cId="692875391" sldId="257"/>
            <ac:grpSpMk id="93" creationId="{D9CF3400-712B-4A54-AA97-63691A14E6E1}"/>
          </ac:grpSpMkLst>
        </pc:grpChg>
        <pc:picChg chg="add mod ord modCrop">
          <ac:chgData name="Santiago Gallego Rendón" userId="ca49f8b9-5ad7-4636-8afb-a3ac48a5e6f7" providerId="ADAL" clId="{0CBA342F-D7DA-4918-B2E1-440601C72E5D}" dt="2021-11-27T06:16:02.688" v="201" actId="26606"/>
          <ac:picMkLst>
            <pc:docMk/>
            <pc:sldMk cId="692875391" sldId="257"/>
            <ac:picMk id="5" creationId="{86E6A16D-E0DB-4D49-80C1-2F72C9AC1E3B}"/>
          </ac:picMkLst>
        </pc:picChg>
        <pc:picChg chg="add mod modCrop">
          <ac:chgData name="Santiago Gallego Rendón" userId="ca49f8b9-5ad7-4636-8afb-a3ac48a5e6f7" providerId="ADAL" clId="{0CBA342F-D7DA-4918-B2E1-440601C72E5D}" dt="2021-11-27T06:16:02.688" v="201" actId="26606"/>
          <ac:picMkLst>
            <pc:docMk/>
            <pc:sldMk cId="692875391" sldId="257"/>
            <ac:picMk id="7" creationId="{727D59CC-BBB2-4A87-816B-68E129656681}"/>
          </ac:picMkLst>
        </pc:picChg>
      </pc:sldChg>
      <pc:sldChg chg="addSp delSp modSp new mod">
        <pc:chgData name="Santiago Gallego Rendón" userId="ca49f8b9-5ad7-4636-8afb-a3ac48a5e6f7" providerId="ADAL" clId="{0CBA342F-D7DA-4918-B2E1-440601C72E5D}" dt="2021-11-27T06:24:05.969" v="552" actId="1076"/>
        <pc:sldMkLst>
          <pc:docMk/>
          <pc:sldMk cId="3808589127" sldId="258"/>
        </pc:sldMkLst>
        <pc:spChg chg="mod">
          <ac:chgData name="Santiago Gallego Rendón" userId="ca49f8b9-5ad7-4636-8afb-a3ac48a5e6f7" providerId="ADAL" clId="{0CBA342F-D7DA-4918-B2E1-440601C72E5D}" dt="2021-11-27T06:24:05.969" v="552" actId="1076"/>
          <ac:spMkLst>
            <pc:docMk/>
            <pc:sldMk cId="3808589127" sldId="258"/>
            <ac:spMk id="2" creationId="{A59AB247-2C09-4768-A4C3-C46EAEDA527B}"/>
          </ac:spMkLst>
        </pc:spChg>
        <pc:spChg chg="del">
          <ac:chgData name="Santiago Gallego Rendón" userId="ca49f8b9-5ad7-4636-8afb-a3ac48a5e6f7" providerId="ADAL" clId="{0CBA342F-D7DA-4918-B2E1-440601C72E5D}" dt="2021-11-27T06:16:09.673" v="202" actId="478"/>
          <ac:spMkLst>
            <pc:docMk/>
            <pc:sldMk cId="3808589127" sldId="258"/>
            <ac:spMk id="3" creationId="{0B1295C1-65CA-49C6-9FCB-C50F23120B0F}"/>
          </ac:spMkLst>
        </pc:spChg>
        <pc:picChg chg="add mod modCrop">
          <ac:chgData name="Santiago Gallego Rendón" userId="ca49f8b9-5ad7-4636-8afb-a3ac48a5e6f7" providerId="ADAL" clId="{0CBA342F-D7DA-4918-B2E1-440601C72E5D}" dt="2021-11-27T06:23:07.304" v="543" actId="1076"/>
          <ac:picMkLst>
            <pc:docMk/>
            <pc:sldMk cId="3808589127" sldId="258"/>
            <ac:picMk id="5" creationId="{30257E64-1920-44B6-95E6-3C51B6EF3133}"/>
          </ac:picMkLst>
        </pc:picChg>
        <pc:picChg chg="add mod modCrop">
          <ac:chgData name="Santiago Gallego Rendón" userId="ca49f8b9-5ad7-4636-8afb-a3ac48a5e6f7" providerId="ADAL" clId="{0CBA342F-D7DA-4918-B2E1-440601C72E5D}" dt="2021-11-27T06:23:50.361" v="551" actId="1076"/>
          <ac:picMkLst>
            <pc:docMk/>
            <pc:sldMk cId="3808589127" sldId="258"/>
            <ac:picMk id="7" creationId="{FF99DEA0-9055-4A6A-92D5-B2F01E5865DD}"/>
          </ac:picMkLst>
        </pc:picChg>
      </pc:sldChg>
      <pc:sldChg chg="addSp delSp modSp new mod">
        <pc:chgData name="Santiago Gallego Rendón" userId="ca49f8b9-5ad7-4636-8afb-a3ac48a5e6f7" providerId="ADAL" clId="{0CBA342F-D7DA-4918-B2E1-440601C72E5D}" dt="2021-11-27T06:31:12.024" v="1169" actId="14100"/>
        <pc:sldMkLst>
          <pc:docMk/>
          <pc:sldMk cId="1661827407" sldId="259"/>
        </pc:sldMkLst>
        <pc:spChg chg="mod">
          <ac:chgData name="Santiago Gallego Rendón" userId="ca49f8b9-5ad7-4636-8afb-a3ac48a5e6f7" providerId="ADAL" clId="{0CBA342F-D7DA-4918-B2E1-440601C72E5D}" dt="2021-11-27T06:29:43.250" v="1145" actId="1076"/>
          <ac:spMkLst>
            <pc:docMk/>
            <pc:sldMk cId="1661827407" sldId="259"/>
            <ac:spMk id="2" creationId="{8112B1C5-4664-4978-AA24-4FD238C0AADD}"/>
          </ac:spMkLst>
        </pc:spChg>
        <pc:spChg chg="del">
          <ac:chgData name="Santiago Gallego Rendón" userId="ca49f8b9-5ad7-4636-8afb-a3ac48a5e6f7" providerId="ADAL" clId="{0CBA342F-D7DA-4918-B2E1-440601C72E5D}" dt="2021-11-27T06:29:08.241" v="1142" actId="478"/>
          <ac:spMkLst>
            <pc:docMk/>
            <pc:sldMk cId="1661827407" sldId="259"/>
            <ac:spMk id="3" creationId="{46BF26D8-57AE-4C80-9A3A-316E55F15526}"/>
          </ac:spMkLst>
        </pc:spChg>
        <pc:picChg chg="add mod modCrop">
          <ac:chgData name="Santiago Gallego Rendón" userId="ca49f8b9-5ad7-4636-8afb-a3ac48a5e6f7" providerId="ADAL" clId="{0CBA342F-D7DA-4918-B2E1-440601C72E5D}" dt="2021-11-27T06:30:29.670" v="1159" actId="1076"/>
          <ac:picMkLst>
            <pc:docMk/>
            <pc:sldMk cId="1661827407" sldId="259"/>
            <ac:picMk id="5" creationId="{1886EC28-954B-42AD-BFAC-ADB4E4686DD0}"/>
          </ac:picMkLst>
        </pc:picChg>
        <pc:picChg chg="add mod modCrop">
          <ac:chgData name="Santiago Gallego Rendón" userId="ca49f8b9-5ad7-4636-8afb-a3ac48a5e6f7" providerId="ADAL" clId="{0CBA342F-D7DA-4918-B2E1-440601C72E5D}" dt="2021-11-27T06:31:12.024" v="1169" actId="14100"/>
          <ac:picMkLst>
            <pc:docMk/>
            <pc:sldMk cId="1661827407" sldId="259"/>
            <ac:picMk id="7" creationId="{2448E7FA-7526-4CAE-B2D8-090AC91D6568}"/>
          </ac:picMkLst>
        </pc:picChg>
      </pc:sldChg>
      <pc:sldChg chg="addSp delSp modSp new mod">
        <pc:chgData name="Santiago Gallego Rendón" userId="ca49f8b9-5ad7-4636-8afb-a3ac48a5e6f7" providerId="ADAL" clId="{0CBA342F-D7DA-4918-B2E1-440601C72E5D}" dt="2021-11-27T06:38:33.401" v="1538" actId="1076"/>
        <pc:sldMkLst>
          <pc:docMk/>
          <pc:sldMk cId="1593856041" sldId="260"/>
        </pc:sldMkLst>
        <pc:spChg chg="mod">
          <ac:chgData name="Santiago Gallego Rendón" userId="ca49f8b9-5ad7-4636-8afb-a3ac48a5e6f7" providerId="ADAL" clId="{0CBA342F-D7DA-4918-B2E1-440601C72E5D}" dt="2021-11-27T06:37:01.532" v="1509" actId="1076"/>
          <ac:spMkLst>
            <pc:docMk/>
            <pc:sldMk cId="1593856041" sldId="260"/>
            <ac:spMk id="2" creationId="{3FECFF97-D2DD-4A34-ABEC-D667FB6D47D3}"/>
          </ac:spMkLst>
        </pc:spChg>
        <pc:spChg chg="del">
          <ac:chgData name="Santiago Gallego Rendón" userId="ca49f8b9-5ad7-4636-8afb-a3ac48a5e6f7" providerId="ADAL" clId="{0CBA342F-D7DA-4918-B2E1-440601C72E5D}" dt="2021-11-27T06:36:20.044" v="1507" actId="478"/>
          <ac:spMkLst>
            <pc:docMk/>
            <pc:sldMk cId="1593856041" sldId="260"/>
            <ac:spMk id="3" creationId="{8E3015F9-F269-4F74-9D25-41E466A6FF59}"/>
          </ac:spMkLst>
        </pc:spChg>
        <pc:picChg chg="add mod modCrop">
          <ac:chgData name="Santiago Gallego Rendón" userId="ca49f8b9-5ad7-4636-8afb-a3ac48a5e6f7" providerId="ADAL" clId="{0CBA342F-D7DA-4918-B2E1-440601C72E5D}" dt="2021-11-27T06:38:32.081" v="1537" actId="14100"/>
          <ac:picMkLst>
            <pc:docMk/>
            <pc:sldMk cId="1593856041" sldId="260"/>
            <ac:picMk id="5" creationId="{7F1DC8A6-6C20-4F5B-A60D-C20EB4C31D08}"/>
          </ac:picMkLst>
        </pc:picChg>
        <pc:picChg chg="add mod modCrop">
          <ac:chgData name="Santiago Gallego Rendón" userId="ca49f8b9-5ad7-4636-8afb-a3ac48a5e6f7" providerId="ADAL" clId="{0CBA342F-D7DA-4918-B2E1-440601C72E5D}" dt="2021-11-27T06:38:33.401" v="1538" actId="1076"/>
          <ac:picMkLst>
            <pc:docMk/>
            <pc:sldMk cId="1593856041" sldId="260"/>
            <ac:picMk id="7" creationId="{F201E0BF-4E0B-419B-ABF6-D97C48A79D98}"/>
          </ac:picMkLst>
        </pc:picChg>
      </pc:sldChg>
      <pc:sldChg chg="addSp delSp modSp new mod setBg">
        <pc:chgData name="Santiago Gallego Rendón" userId="ca49f8b9-5ad7-4636-8afb-a3ac48a5e6f7" providerId="ADAL" clId="{0CBA342F-D7DA-4918-B2E1-440601C72E5D}" dt="2021-11-27T06:21:30.149" v="533" actId="26606"/>
        <pc:sldMkLst>
          <pc:docMk/>
          <pc:sldMk cId="810420346" sldId="261"/>
        </pc:sldMkLst>
        <pc:spChg chg="del">
          <ac:chgData name="Santiago Gallego Rendón" userId="ca49f8b9-5ad7-4636-8afb-a3ac48a5e6f7" providerId="ADAL" clId="{0CBA342F-D7DA-4918-B2E1-440601C72E5D}" dt="2021-11-27T06:17:04.500" v="209" actId="478"/>
          <ac:spMkLst>
            <pc:docMk/>
            <pc:sldMk cId="810420346" sldId="261"/>
            <ac:spMk id="2" creationId="{5B1D3F79-3DA5-4511-BE0D-594D8B323DD8}"/>
          </ac:spMkLst>
        </pc:spChg>
        <pc:spChg chg="mod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3" creationId="{73C96850-49FD-4023-A728-17575E6C3364}"/>
          </ac:spMkLst>
        </pc:spChg>
        <pc:spChg chg="add del">
          <ac:chgData name="Santiago Gallego Rendón" userId="ca49f8b9-5ad7-4636-8afb-a3ac48a5e6f7" providerId="ADAL" clId="{0CBA342F-D7DA-4918-B2E1-440601C72E5D}" dt="2021-11-27T06:20:49.368" v="521" actId="26606"/>
          <ac:spMkLst>
            <pc:docMk/>
            <pc:sldMk cId="810420346" sldId="261"/>
            <ac:spMk id="71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0:49.368" v="521" actId="26606"/>
          <ac:spMkLst>
            <pc:docMk/>
            <pc:sldMk cId="810420346" sldId="261"/>
            <ac:spMk id="106" creationId="{3C541D4F-11C2-4F36-B2A3-AB9028F2A078}"/>
          </ac:spMkLst>
        </pc:spChg>
        <pc:spChg chg="add del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08" creationId="{9E92C66B-792F-479F-B983-F47FEE1AB562}"/>
          </ac:spMkLst>
        </pc:spChg>
        <pc:spChg chg="add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43" creationId="{1C582B07-D0F0-4B6B-A5D9-D2F192CB3A4E}"/>
          </ac:spMkLst>
        </pc:spChg>
        <pc:spChg chg="add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78" creationId="{9393BED8-F65C-448E-B531-7CB732AE90E7}"/>
          </ac:spMkLst>
        </pc:spChg>
        <pc:spChg chg="add del">
          <ac:chgData name="Santiago Gallego Rendón" userId="ca49f8b9-5ad7-4636-8afb-a3ac48a5e6f7" providerId="ADAL" clId="{0CBA342F-D7DA-4918-B2E1-440601C72E5D}" dt="2021-11-27T06:20:53.271" v="523" actId="26606"/>
          <ac:spMkLst>
            <pc:docMk/>
            <pc:sldMk cId="810420346" sldId="261"/>
            <ac:spMk id="1028" creationId="{92B0CFF1-78D7-4A83-A95E-71F9E3831622}"/>
          </ac:spMkLst>
        </pc:spChg>
        <pc:spChg chg="add del">
          <ac:chgData name="Santiago Gallego Rendón" userId="ca49f8b9-5ad7-4636-8afb-a3ac48a5e6f7" providerId="ADAL" clId="{0CBA342F-D7DA-4918-B2E1-440601C72E5D}" dt="2021-11-27T06:20:53.271" v="523" actId="26606"/>
          <ac:spMkLst>
            <pc:docMk/>
            <pc:sldMk cId="810420346" sldId="261"/>
            <ac:spMk id="1030" creationId="{5505442D-1576-479B-8D52-2D858590CAB9}"/>
          </ac:spMkLst>
        </pc:spChg>
        <pc:spChg chg="add del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032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1:30.149" v="533" actId="26606"/>
          <ac:spMkLst>
            <pc:docMk/>
            <pc:sldMk cId="810420346" sldId="261"/>
            <ac:spMk id="1033" creationId="{CFDF70F4-97B6-40D8-B1FA-9580DBD23934}"/>
          </ac:spMkLst>
        </pc:spChg>
        <pc:grpChg chg="add del">
          <ac:chgData name="Santiago Gallego Rendón" userId="ca49f8b9-5ad7-4636-8afb-a3ac48a5e6f7" providerId="ADAL" clId="{0CBA342F-D7DA-4918-B2E1-440601C72E5D}" dt="2021-11-27T06:20:49.368" v="521" actId="26606"/>
          <ac:grpSpMkLst>
            <pc:docMk/>
            <pc:sldMk cId="810420346" sldId="261"/>
            <ac:grpSpMk id="73" creationId="{5591A4A5-C00F-4B45-9735-FD2841BF348B}"/>
          </ac:grpSpMkLst>
        </pc:grpChg>
        <pc:grpChg chg="add del">
          <ac:chgData name="Santiago Gallego Rendón" userId="ca49f8b9-5ad7-4636-8afb-a3ac48a5e6f7" providerId="ADAL" clId="{0CBA342F-D7DA-4918-B2E1-440601C72E5D}" dt="2021-11-27T06:21:30.149" v="533" actId="26606"/>
          <ac:grpSpMkLst>
            <pc:docMk/>
            <pc:sldMk cId="810420346" sldId="261"/>
            <ac:grpSpMk id="75" creationId="{807F70BA-21EF-4B7D-ACFF-D02E136D44B5}"/>
          </ac:grpSpMkLst>
        </pc:grpChg>
        <pc:grpChg chg="add">
          <ac:chgData name="Santiago Gallego Rendón" userId="ca49f8b9-5ad7-4636-8afb-a3ac48a5e6f7" providerId="ADAL" clId="{0CBA342F-D7DA-4918-B2E1-440601C72E5D}" dt="2021-11-27T06:21:30.149" v="533" actId="26606"/>
          <ac:grpSpMkLst>
            <pc:docMk/>
            <pc:sldMk cId="810420346" sldId="261"/>
            <ac:grpSpMk id="145" creationId="{DA5BFA78-F064-495B-9429-2A3A39752BEF}"/>
          </ac:grpSpMkLst>
        </pc:grpChg>
        <pc:grpChg chg="add del">
          <ac:chgData name="Santiago Gallego Rendón" userId="ca49f8b9-5ad7-4636-8afb-a3ac48a5e6f7" providerId="ADAL" clId="{0CBA342F-D7DA-4918-B2E1-440601C72E5D}" dt="2021-11-27T06:20:53.271" v="523" actId="26606"/>
          <ac:grpSpMkLst>
            <pc:docMk/>
            <pc:sldMk cId="810420346" sldId="261"/>
            <ac:grpSpMk id="1029" creationId="{43060158-CF22-466C-BAFE-10F57D7E5F85}"/>
          </ac:grpSpMkLst>
        </pc:grpChg>
        <pc:picChg chg="add mod">
          <ac:chgData name="Santiago Gallego Rendón" userId="ca49f8b9-5ad7-4636-8afb-a3ac48a5e6f7" providerId="ADAL" clId="{0CBA342F-D7DA-4918-B2E1-440601C72E5D}" dt="2021-11-27T06:21:30.149" v="533" actId="26606"/>
          <ac:picMkLst>
            <pc:docMk/>
            <pc:sldMk cId="810420346" sldId="261"/>
            <ac:picMk id="4" creationId="{E790D5BD-10AF-49BC-A000-22829027F8D5}"/>
          </ac:picMkLst>
        </pc:picChg>
        <pc:picChg chg="add mod">
          <ac:chgData name="Santiago Gallego Rendón" userId="ca49f8b9-5ad7-4636-8afb-a3ac48a5e6f7" providerId="ADAL" clId="{0CBA342F-D7DA-4918-B2E1-440601C72E5D}" dt="2021-11-27T06:21:30.149" v="533" actId="26606"/>
          <ac:picMkLst>
            <pc:docMk/>
            <pc:sldMk cId="810420346" sldId="261"/>
            <ac:picMk id="1026" creationId="{55979ABF-F7C3-4FCC-9FE7-4150909E4BD6}"/>
          </ac:picMkLst>
        </pc:picChg>
      </pc:sldChg>
      <pc:sldChg chg="addSp delSp modSp new mod setBg setClrOvrMap">
        <pc:chgData name="Santiago Gallego Rendón" userId="ca49f8b9-5ad7-4636-8afb-a3ac48a5e6f7" providerId="ADAL" clId="{0CBA342F-D7DA-4918-B2E1-440601C72E5D}" dt="2021-11-27T06:28:56.156" v="1141" actId="14100"/>
        <pc:sldMkLst>
          <pc:docMk/>
          <pc:sldMk cId="1211373224" sldId="262"/>
        </pc:sldMkLst>
        <pc:spChg chg="del">
          <ac:chgData name="Santiago Gallego Rendón" userId="ca49f8b9-5ad7-4636-8afb-a3ac48a5e6f7" providerId="ADAL" clId="{0CBA342F-D7DA-4918-B2E1-440601C72E5D}" dt="2021-11-27T06:24:25.987" v="554" actId="478"/>
          <ac:spMkLst>
            <pc:docMk/>
            <pc:sldMk cId="1211373224" sldId="262"/>
            <ac:spMk id="2" creationId="{EF514BDB-C008-4F0A-8EEA-2DFE295CD611}"/>
          </ac:spMkLst>
        </pc:spChg>
        <pc:spChg chg="mod ord">
          <ac:chgData name="Santiago Gallego Rendón" userId="ca49f8b9-5ad7-4636-8afb-a3ac48a5e6f7" providerId="ADAL" clId="{0CBA342F-D7DA-4918-B2E1-440601C72E5D}" dt="2021-11-27T06:28:46.875" v="1138" actId="403"/>
          <ac:spMkLst>
            <pc:docMk/>
            <pc:sldMk cId="1211373224" sldId="262"/>
            <ac:spMk id="3" creationId="{498CCFDF-CB38-4D6F-8CF8-349AA035F648}"/>
          </ac:spMkLst>
        </pc:spChg>
        <pc:spChg chg="add">
          <ac:chgData name="Santiago Gallego Rendón" userId="ca49f8b9-5ad7-4636-8afb-a3ac48a5e6f7" providerId="ADAL" clId="{0CBA342F-D7DA-4918-B2E1-440601C72E5D}" dt="2021-11-27T06:28:24.934" v="1134" actId="26606"/>
          <ac:spMkLst>
            <pc:docMk/>
            <pc:sldMk cId="1211373224" sldId="262"/>
            <ac:spMk id="7" creationId="{92B0CFF1-78D7-4A83-A95E-71F9E3831622}"/>
          </ac:spMkLst>
        </pc:spChg>
        <pc:spChg chg="add">
          <ac:chgData name="Santiago Gallego Rendón" userId="ca49f8b9-5ad7-4636-8afb-a3ac48a5e6f7" providerId="ADAL" clId="{0CBA342F-D7DA-4918-B2E1-440601C72E5D}" dt="2021-11-27T06:28:24.934" v="1134" actId="26606"/>
          <ac:spMkLst>
            <pc:docMk/>
            <pc:sldMk cId="1211373224" sldId="262"/>
            <ac:spMk id="9" creationId="{5505442D-1576-479B-8D52-2D858590CAB9}"/>
          </ac:spMkLst>
        </pc:spChg>
        <pc:spChg chg="add del">
          <ac:chgData name="Santiago Gallego Rendón" userId="ca49f8b9-5ad7-4636-8afb-a3ac48a5e6f7" providerId="ADAL" clId="{0CBA342F-D7DA-4918-B2E1-440601C72E5D}" dt="2021-11-27T06:27:42.261" v="1117" actId="26606"/>
          <ac:spMkLst>
            <pc:docMk/>
            <pc:sldMk cId="1211373224" sldId="262"/>
            <ac:spMk id="10" creationId="{107134A1-6E23-4417-8A0E-6B7013EE74C7}"/>
          </ac:spMkLst>
        </pc:spChg>
        <pc:spChg chg="add del">
          <ac:chgData name="Santiago Gallego Rendón" userId="ca49f8b9-5ad7-4636-8afb-a3ac48a5e6f7" providerId="ADAL" clId="{0CBA342F-D7DA-4918-B2E1-440601C72E5D}" dt="2021-11-27T06:27:42.261" v="1117" actId="26606"/>
          <ac:spMkLst>
            <pc:docMk/>
            <pc:sldMk cId="1211373224" sldId="262"/>
            <ac:spMk id="45" creationId="{4CB47DB7-904B-416E-8C82-41DA194E038B}"/>
          </ac:spMkLst>
        </pc:spChg>
        <pc:spChg chg="add del">
          <ac:chgData name="Santiago Gallego Rendón" userId="ca49f8b9-5ad7-4636-8afb-a3ac48a5e6f7" providerId="ADAL" clId="{0CBA342F-D7DA-4918-B2E1-440601C72E5D}" dt="2021-11-27T06:27:44.381" v="1119" actId="26606"/>
          <ac:spMkLst>
            <pc:docMk/>
            <pc:sldMk cId="1211373224" sldId="262"/>
            <ac:spMk id="47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7:44.381" v="1119" actId="26606"/>
          <ac:spMkLst>
            <pc:docMk/>
            <pc:sldMk cId="1211373224" sldId="262"/>
            <ac:spMk id="49" creationId="{3C541D4F-11C2-4F36-B2A3-AB9028F2A078}"/>
          </ac:spMkLst>
        </pc:spChg>
        <pc:spChg chg="add del">
          <ac:chgData name="Santiago Gallego Rendón" userId="ca49f8b9-5ad7-4636-8afb-a3ac48a5e6f7" providerId="ADAL" clId="{0CBA342F-D7DA-4918-B2E1-440601C72E5D}" dt="2021-11-27T06:27:48.627" v="1121" actId="26606"/>
          <ac:spMkLst>
            <pc:docMk/>
            <pc:sldMk cId="1211373224" sldId="262"/>
            <ac:spMk id="51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7:48.627" v="1121" actId="26606"/>
          <ac:spMkLst>
            <pc:docMk/>
            <pc:sldMk cId="1211373224" sldId="262"/>
            <ac:spMk id="53" creationId="{5FB205E9-694A-469E-97E7-7339DE0BC2DC}"/>
          </ac:spMkLst>
        </pc:spChg>
        <pc:spChg chg="add del">
          <ac:chgData name="Santiago Gallego Rendón" userId="ca49f8b9-5ad7-4636-8afb-a3ac48a5e6f7" providerId="ADAL" clId="{0CBA342F-D7DA-4918-B2E1-440601C72E5D}" dt="2021-11-27T06:27:54.401" v="1123" actId="26606"/>
          <ac:spMkLst>
            <pc:docMk/>
            <pc:sldMk cId="1211373224" sldId="262"/>
            <ac:spMk id="55" creationId="{92B0CFF1-78D7-4A83-A95E-71F9E3831622}"/>
          </ac:spMkLst>
        </pc:spChg>
        <pc:spChg chg="add del">
          <ac:chgData name="Santiago Gallego Rendón" userId="ca49f8b9-5ad7-4636-8afb-a3ac48a5e6f7" providerId="ADAL" clId="{0CBA342F-D7DA-4918-B2E1-440601C72E5D}" dt="2021-11-27T06:27:54.401" v="1123" actId="26606"/>
          <ac:spMkLst>
            <pc:docMk/>
            <pc:sldMk cId="1211373224" sldId="262"/>
            <ac:spMk id="57" creationId="{17D11638-D7E0-4D85-B1A6-AF57358C80C3}"/>
          </ac:spMkLst>
        </pc:spChg>
        <pc:spChg chg="add del">
          <ac:chgData name="Santiago Gallego Rendón" userId="ca49f8b9-5ad7-4636-8afb-a3ac48a5e6f7" providerId="ADAL" clId="{0CBA342F-D7DA-4918-B2E1-440601C72E5D}" dt="2021-11-27T06:28:19.442" v="1133" actId="26606"/>
          <ac:spMkLst>
            <pc:docMk/>
            <pc:sldMk cId="1211373224" sldId="262"/>
            <ac:spMk id="59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8:19.442" v="1133" actId="26606"/>
          <ac:spMkLst>
            <pc:docMk/>
            <pc:sldMk cId="1211373224" sldId="262"/>
            <ac:spMk id="61" creationId="{BEAC0A80-07D3-49CB-87C3-BC34F219DFF7}"/>
          </ac:spMkLst>
        </pc:spChg>
        <pc:spChg chg="add del">
          <ac:chgData name="Santiago Gallego Rendón" userId="ca49f8b9-5ad7-4636-8afb-a3ac48a5e6f7" providerId="ADAL" clId="{0CBA342F-D7DA-4918-B2E1-440601C72E5D}" dt="2021-11-27T06:28:04.378" v="1127" actId="26606"/>
          <ac:spMkLst>
            <pc:docMk/>
            <pc:sldMk cId="1211373224" sldId="262"/>
            <ac:spMk id="66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8:04.378" v="1127" actId="26606"/>
          <ac:spMkLst>
            <pc:docMk/>
            <pc:sldMk cId="1211373224" sldId="262"/>
            <ac:spMk id="101" creationId="{BEAC0A80-07D3-49CB-87C3-BC34F219DFF7}"/>
          </ac:spMkLst>
        </pc:spChg>
        <pc:spChg chg="add del">
          <ac:chgData name="Santiago Gallego Rendón" userId="ca49f8b9-5ad7-4636-8afb-a3ac48a5e6f7" providerId="ADAL" clId="{0CBA342F-D7DA-4918-B2E1-440601C72E5D}" dt="2021-11-27T06:28:08.495" v="1129" actId="26606"/>
          <ac:spMkLst>
            <pc:docMk/>
            <pc:sldMk cId="1211373224" sldId="262"/>
            <ac:spMk id="103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28:08.495" v="1129" actId="26606"/>
          <ac:spMkLst>
            <pc:docMk/>
            <pc:sldMk cId="1211373224" sldId="262"/>
            <ac:spMk id="105" creationId="{3C541D4F-11C2-4F36-B2A3-AB9028F2A078}"/>
          </ac:spMkLst>
        </pc:spChg>
        <pc:spChg chg="add del">
          <ac:chgData name="Santiago Gallego Rendón" userId="ca49f8b9-5ad7-4636-8afb-a3ac48a5e6f7" providerId="ADAL" clId="{0CBA342F-D7DA-4918-B2E1-440601C72E5D}" dt="2021-11-27T06:28:17.588" v="1131" actId="26606"/>
          <ac:spMkLst>
            <pc:docMk/>
            <pc:sldMk cId="1211373224" sldId="262"/>
            <ac:spMk id="107" creationId="{107134A1-6E23-4417-8A0E-6B7013EE74C7}"/>
          </ac:spMkLst>
        </pc:spChg>
        <pc:spChg chg="add del">
          <ac:chgData name="Santiago Gallego Rendón" userId="ca49f8b9-5ad7-4636-8afb-a3ac48a5e6f7" providerId="ADAL" clId="{0CBA342F-D7DA-4918-B2E1-440601C72E5D}" dt="2021-11-27T06:28:17.588" v="1131" actId="26606"/>
          <ac:spMkLst>
            <pc:docMk/>
            <pc:sldMk cId="1211373224" sldId="262"/>
            <ac:spMk id="109" creationId="{485F3864-E416-439F-893D-ADD4B8E84C6E}"/>
          </ac:spMkLst>
        </pc:spChg>
        <pc:grpChg chg="add">
          <ac:chgData name="Santiago Gallego Rendón" userId="ca49f8b9-5ad7-4636-8afb-a3ac48a5e6f7" providerId="ADAL" clId="{0CBA342F-D7DA-4918-B2E1-440601C72E5D}" dt="2021-11-27T06:28:24.934" v="1134" actId="26606"/>
          <ac:grpSpMkLst>
            <pc:docMk/>
            <pc:sldMk cId="1211373224" sldId="262"/>
            <ac:grpSpMk id="8" creationId="{43060158-CF22-466C-BAFE-10F57D7E5F85}"/>
          </ac:grpSpMkLst>
        </pc:grpChg>
        <pc:grpChg chg="add del">
          <ac:chgData name="Santiago Gallego Rendón" userId="ca49f8b9-5ad7-4636-8afb-a3ac48a5e6f7" providerId="ADAL" clId="{0CBA342F-D7DA-4918-B2E1-440601C72E5D}" dt="2021-11-27T06:27:42.261" v="1117" actId="26606"/>
          <ac:grpSpMkLst>
            <pc:docMk/>
            <pc:sldMk cId="1211373224" sldId="262"/>
            <ac:grpSpMk id="12" creationId="{27A2371D-E95E-4E2E-ABB9-D6409A537FC6}"/>
          </ac:grpSpMkLst>
        </pc:grpChg>
        <pc:grpChg chg="add del">
          <ac:chgData name="Santiago Gallego Rendón" userId="ca49f8b9-5ad7-4636-8afb-a3ac48a5e6f7" providerId="ADAL" clId="{0CBA342F-D7DA-4918-B2E1-440601C72E5D}" dt="2021-11-27T06:27:44.381" v="1119" actId="26606"/>
          <ac:grpSpMkLst>
            <pc:docMk/>
            <pc:sldMk cId="1211373224" sldId="262"/>
            <ac:grpSpMk id="48" creationId="{5591A4A5-C00F-4B45-9735-FD2841BF348B}"/>
          </ac:grpSpMkLst>
        </pc:grpChg>
        <pc:grpChg chg="add del">
          <ac:chgData name="Santiago Gallego Rendón" userId="ca49f8b9-5ad7-4636-8afb-a3ac48a5e6f7" providerId="ADAL" clId="{0CBA342F-D7DA-4918-B2E1-440601C72E5D}" dt="2021-11-27T06:27:48.627" v="1121" actId="26606"/>
          <ac:grpSpMkLst>
            <pc:docMk/>
            <pc:sldMk cId="1211373224" sldId="262"/>
            <ac:grpSpMk id="52" creationId="{614A5768-EA51-48A2-8E17-AE20B9FE0242}"/>
          </ac:grpSpMkLst>
        </pc:grpChg>
        <pc:grpChg chg="add del">
          <ac:chgData name="Santiago Gallego Rendón" userId="ca49f8b9-5ad7-4636-8afb-a3ac48a5e6f7" providerId="ADAL" clId="{0CBA342F-D7DA-4918-B2E1-440601C72E5D}" dt="2021-11-27T06:27:54.401" v="1123" actId="26606"/>
          <ac:grpSpMkLst>
            <pc:docMk/>
            <pc:sldMk cId="1211373224" sldId="262"/>
            <ac:grpSpMk id="56" creationId="{4B74A58D-C788-4F75-B5D1-921E78FF29A7}"/>
          </ac:grpSpMkLst>
        </pc:grpChg>
        <pc:grpChg chg="add del">
          <ac:chgData name="Santiago Gallego Rendón" userId="ca49f8b9-5ad7-4636-8afb-a3ac48a5e6f7" providerId="ADAL" clId="{0CBA342F-D7DA-4918-B2E1-440601C72E5D}" dt="2021-11-27T06:28:19.442" v="1133" actId="26606"/>
          <ac:grpSpMkLst>
            <pc:docMk/>
            <pc:sldMk cId="1211373224" sldId="262"/>
            <ac:grpSpMk id="60" creationId="{4D431671-5191-4947-8899-E90505A70426}"/>
          </ac:grpSpMkLst>
        </pc:grpChg>
        <pc:grpChg chg="add del">
          <ac:chgData name="Santiago Gallego Rendón" userId="ca49f8b9-5ad7-4636-8afb-a3ac48a5e6f7" providerId="ADAL" clId="{0CBA342F-D7DA-4918-B2E1-440601C72E5D}" dt="2021-11-27T06:28:04.378" v="1127" actId="26606"/>
          <ac:grpSpMkLst>
            <pc:docMk/>
            <pc:sldMk cId="1211373224" sldId="262"/>
            <ac:grpSpMk id="68" creationId="{4D431671-5191-4947-8899-E90505A70426}"/>
          </ac:grpSpMkLst>
        </pc:grpChg>
        <pc:grpChg chg="add del">
          <ac:chgData name="Santiago Gallego Rendón" userId="ca49f8b9-5ad7-4636-8afb-a3ac48a5e6f7" providerId="ADAL" clId="{0CBA342F-D7DA-4918-B2E1-440601C72E5D}" dt="2021-11-27T06:28:08.495" v="1129" actId="26606"/>
          <ac:grpSpMkLst>
            <pc:docMk/>
            <pc:sldMk cId="1211373224" sldId="262"/>
            <ac:grpSpMk id="104" creationId="{5591A4A5-C00F-4B45-9735-FD2841BF348B}"/>
          </ac:grpSpMkLst>
        </pc:grpChg>
        <pc:grpChg chg="add del">
          <ac:chgData name="Santiago Gallego Rendón" userId="ca49f8b9-5ad7-4636-8afb-a3ac48a5e6f7" providerId="ADAL" clId="{0CBA342F-D7DA-4918-B2E1-440601C72E5D}" dt="2021-11-27T06:28:17.588" v="1131" actId="26606"/>
          <ac:grpSpMkLst>
            <pc:docMk/>
            <pc:sldMk cId="1211373224" sldId="262"/>
            <ac:grpSpMk id="108" creationId="{48A25454-0DC9-46B6-B384-D91E12BADD78}"/>
          </ac:grpSpMkLst>
        </pc:grpChg>
        <pc:picChg chg="add mod ord modCrop">
          <ac:chgData name="Santiago Gallego Rendón" userId="ca49f8b9-5ad7-4636-8afb-a3ac48a5e6f7" providerId="ADAL" clId="{0CBA342F-D7DA-4918-B2E1-440601C72E5D}" dt="2021-11-27T06:28:56.156" v="1141" actId="14100"/>
          <ac:picMkLst>
            <pc:docMk/>
            <pc:sldMk cId="1211373224" sldId="262"/>
            <ac:picMk id="5" creationId="{80BBAAA1-3C81-403F-A44E-B02CED0D6D87}"/>
          </ac:picMkLst>
        </pc:picChg>
      </pc:sldChg>
      <pc:sldChg chg="addSp delSp modSp new mod">
        <pc:chgData name="Santiago Gallego Rendón" userId="ca49f8b9-5ad7-4636-8afb-a3ac48a5e6f7" providerId="ADAL" clId="{0CBA342F-D7DA-4918-B2E1-440601C72E5D}" dt="2021-11-27T06:36:12.720" v="1506" actId="20577"/>
        <pc:sldMkLst>
          <pc:docMk/>
          <pc:sldMk cId="613491549" sldId="263"/>
        </pc:sldMkLst>
        <pc:spChg chg="del">
          <ac:chgData name="Santiago Gallego Rendón" userId="ca49f8b9-5ad7-4636-8afb-a3ac48a5e6f7" providerId="ADAL" clId="{0CBA342F-D7DA-4918-B2E1-440601C72E5D}" dt="2021-11-27T06:31:22.189" v="1171" actId="478"/>
          <ac:spMkLst>
            <pc:docMk/>
            <pc:sldMk cId="613491549" sldId="263"/>
            <ac:spMk id="2" creationId="{19EC4A09-C1FC-4D90-A34C-D50647488AC5}"/>
          </ac:spMkLst>
        </pc:spChg>
        <pc:spChg chg="mod">
          <ac:chgData name="Santiago Gallego Rendón" userId="ca49f8b9-5ad7-4636-8afb-a3ac48a5e6f7" providerId="ADAL" clId="{0CBA342F-D7DA-4918-B2E1-440601C72E5D}" dt="2021-11-27T06:36:12.720" v="1506" actId="20577"/>
          <ac:spMkLst>
            <pc:docMk/>
            <pc:sldMk cId="613491549" sldId="263"/>
            <ac:spMk id="3" creationId="{684E6D3E-2EFC-4667-A5B5-20106AB32BE9}"/>
          </ac:spMkLst>
        </pc:spChg>
        <pc:picChg chg="add mod modCrop">
          <ac:chgData name="Santiago Gallego Rendón" userId="ca49f8b9-5ad7-4636-8afb-a3ac48a5e6f7" providerId="ADAL" clId="{0CBA342F-D7DA-4918-B2E1-440601C72E5D}" dt="2021-11-27T06:36:06.866" v="1502" actId="1076"/>
          <ac:picMkLst>
            <pc:docMk/>
            <pc:sldMk cId="613491549" sldId="263"/>
            <ac:picMk id="5" creationId="{9510DB57-63BC-41C7-A9A0-7E80C0092AE6}"/>
          </ac:picMkLst>
        </pc:picChg>
      </pc:sldChg>
      <pc:sldChg chg="addSp delSp modSp new mod setBg">
        <pc:chgData name="Santiago Gallego Rendón" userId="ca49f8b9-5ad7-4636-8afb-a3ac48a5e6f7" providerId="ADAL" clId="{0CBA342F-D7DA-4918-B2E1-440601C72E5D}" dt="2021-11-27T06:41:36.301" v="1747" actId="1076"/>
        <pc:sldMkLst>
          <pc:docMk/>
          <pc:sldMk cId="3530852075" sldId="264"/>
        </pc:sldMkLst>
        <pc:spChg chg="del">
          <ac:chgData name="Santiago Gallego Rendón" userId="ca49f8b9-5ad7-4636-8afb-a3ac48a5e6f7" providerId="ADAL" clId="{0CBA342F-D7DA-4918-B2E1-440601C72E5D}" dt="2021-11-27T06:38:59.865" v="1540" actId="478"/>
          <ac:spMkLst>
            <pc:docMk/>
            <pc:sldMk cId="3530852075" sldId="264"/>
            <ac:spMk id="2" creationId="{7E4F9F9D-2B71-44BB-8BA4-93C43A82F405}"/>
          </ac:spMkLst>
        </pc:spChg>
        <pc:spChg chg="mod ord">
          <ac:chgData name="Santiago Gallego Rendón" userId="ca49f8b9-5ad7-4636-8afb-a3ac48a5e6f7" providerId="ADAL" clId="{0CBA342F-D7DA-4918-B2E1-440601C72E5D}" dt="2021-11-27T06:41:36.301" v="1747" actId="1076"/>
          <ac:spMkLst>
            <pc:docMk/>
            <pc:sldMk cId="3530852075" sldId="264"/>
            <ac:spMk id="3" creationId="{EABD3964-2A71-4E10-994C-F48FB92346A0}"/>
          </ac:spMkLst>
        </pc:spChg>
        <pc:spChg chg="add del">
          <ac:chgData name="Santiago Gallego Rendón" userId="ca49f8b9-5ad7-4636-8afb-a3ac48a5e6f7" providerId="ADAL" clId="{0CBA342F-D7DA-4918-B2E1-440601C72E5D}" dt="2021-11-27T06:41:33.434" v="1746" actId="26606"/>
          <ac:spMkLst>
            <pc:docMk/>
            <pc:sldMk cId="3530852075" sldId="264"/>
            <ac:spMk id="71" creationId="{1C582B07-D0F0-4B6B-A5D9-D2F192CB3A4E}"/>
          </ac:spMkLst>
        </pc:spChg>
        <pc:spChg chg="add del">
          <ac:chgData name="Santiago Gallego Rendón" userId="ca49f8b9-5ad7-4636-8afb-a3ac48a5e6f7" providerId="ADAL" clId="{0CBA342F-D7DA-4918-B2E1-440601C72E5D}" dt="2021-11-27T06:41:33.434" v="1746" actId="26606"/>
          <ac:spMkLst>
            <pc:docMk/>
            <pc:sldMk cId="3530852075" sldId="264"/>
            <ac:spMk id="106" creationId="{BEAC0A80-07D3-49CB-87C3-BC34F219DFF7}"/>
          </ac:spMkLst>
        </pc:spChg>
        <pc:spChg chg="add">
          <ac:chgData name="Santiago Gallego Rendón" userId="ca49f8b9-5ad7-4636-8afb-a3ac48a5e6f7" providerId="ADAL" clId="{0CBA342F-D7DA-4918-B2E1-440601C72E5D}" dt="2021-11-27T06:41:33.434" v="1746" actId="26606"/>
          <ac:spMkLst>
            <pc:docMk/>
            <pc:sldMk cId="3530852075" sldId="264"/>
            <ac:spMk id="135" creationId="{1C582B07-D0F0-4B6B-A5D9-D2F192CB3A4E}"/>
          </ac:spMkLst>
        </pc:spChg>
        <pc:spChg chg="add">
          <ac:chgData name="Santiago Gallego Rendón" userId="ca49f8b9-5ad7-4636-8afb-a3ac48a5e6f7" providerId="ADAL" clId="{0CBA342F-D7DA-4918-B2E1-440601C72E5D}" dt="2021-11-27T06:41:33.434" v="1746" actId="26606"/>
          <ac:spMkLst>
            <pc:docMk/>
            <pc:sldMk cId="3530852075" sldId="264"/>
            <ac:spMk id="170" creationId="{BEAC0A80-07D3-49CB-87C3-BC34F219DFF7}"/>
          </ac:spMkLst>
        </pc:spChg>
        <pc:grpChg chg="add del">
          <ac:chgData name="Santiago Gallego Rendón" userId="ca49f8b9-5ad7-4636-8afb-a3ac48a5e6f7" providerId="ADAL" clId="{0CBA342F-D7DA-4918-B2E1-440601C72E5D}" dt="2021-11-27T06:41:33.434" v="1746" actId="26606"/>
          <ac:grpSpMkLst>
            <pc:docMk/>
            <pc:sldMk cId="3530852075" sldId="264"/>
            <ac:grpSpMk id="73" creationId="{4D431671-5191-4947-8899-E90505A70426}"/>
          </ac:grpSpMkLst>
        </pc:grpChg>
        <pc:grpChg chg="add">
          <ac:chgData name="Santiago Gallego Rendón" userId="ca49f8b9-5ad7-4636-8afb-a3ac48a5e6f7" providerId="ADAL" clId="{0CBA342F-D7DA-4918-B2E1-440601C72E5D}" dt="2021-11-27T06:41:33.434" v="1746" actId="26606"/>
          <ac:grpSpMkLst>
            <pc:docMk/>
            <pc:sldMk cId="3530852075" sldId="264"/>
            <ac:grpSpMk id="137" creationId="{4D431671-5191-4947-8899-E90505A70426}"/>
          </ac:grpSpMkLst>
        </pc:grpChg>
        <pc:picChg chg="add mod">
          <ac:chgData name="Santiago Gallego Rendón" userId="ca49f8b9-5ad7-4636-8afb-a3ac48a5e6f7" providerId="ADAL" clId="{0CBA342F-D7DA-4918-B2E1-440601C72E5D}" dt="2021-11-27T06:41:33.434" v="1746" actId="26606"/>
          <ac:picMkLst>
            <pc:docMk/>
            <pc:sldMk cId="3530852075" sldId="264"/>
            <ac:picMk id="2050" creationId="{E0C65BD1-40C9-4F10-912A-C9800A0287A2}"/>
          </ac:picMkLst>
        </pc:picChg>
      </pc:sldChg>
      <pc:sldChg chg="modSp new mod">
        <pc:chgData name="Santiago Gallego Rendón" userId="ca49f8b9-5ad7-4636-8afb-a3ac48a5e6f7" providerId="ADAL" clId="{0CBA342F-D7DA-4918-B2E1-440601C72E5D}" dt="2021-11-27T06:42:50.088" v="1948" actId="20577"/>
        <pc:sldMkLst>
          <pc:docMk/>
          <pc:sldMk cId="2461187432" sldId="265"/>
        </pc:sldMkLst>
        <pc:spChg chg="mod">
          <ac:chgData name="Santiago Gallego Rendón" userId="ca49f8b9-5ad7-4636-8afb-a3ac48a5e6f7" providerId="ADAL" clId="{0CBA342F-D7DA-4918-B2E1-440601C72E5D}" dt="2021-11-27T06:41:48.737" v="1755" actId="122"/>
          <ac:spMkLst>
            <pc:docMk/>
            <pc:sldMk cId="2461187432" sldId="265"/>
            <ac:spMk id="2" creationId="{F1CEB980-DC3A-47C8-8232-99F791B4639E}"/>
          </ac:spMkLst>
        </pc:spChg>
        <pc:spChg chg="mod">
          <ac:chgData name="Santiago Gallego Rendón" userId="ca49f8b9-5ad7-4636-8afb-a3ac48a5e6f7" providerId="ADAL" clId="{0CBA342F-D7DA-4918-B2E1-440601C72E5D}" dt="2021-11-27T06:42:50.088" v="1948" actId="20577"/>
          <ac:spMkLst>
            <pc:docMk/>
            <pc:sldMk cId="2461187432" sldId="265"/>
            <ac:spMk id="3" creationId="{7A303ED6-819B-412A-A99A-0B7AFB885E24}"/>
          </ac:spMkLst>
        </pc:spChg>
      </pc:sldChg>
      <pc:sldMasterChg chg="add del addSldLayout delSldLayout">
        <pc:chgData name="Santiago Gallego Rendón" userId="ca49f8b9-5ad7-4636-8afb-a3ac48a5e6f7" providerId="ADAL" clId="{0CBA342F-D7DA-4918-B2E1-440601C72E5D}" dt="2021-11-27T06:07:43.198" v="77" actId="26606"/>
        <pc:sldMasterMkLst>
          <pc:docMk/>
          <pc:sldMasterMk cId="4278648189" sldId="2147483648"/>
        </pc:sldMasterMkLst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129920395" sldId="2147483649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4056882643" sldId="2147483650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757630058" sldId="2147483651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1405228826" sldId="2147483652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2491222315" sldId="2147483653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2265743660" sldId="2147483654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344010958" sldId="2147483655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534637265" sldId="2147483656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3143264556" sldId="2147483657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2999886451" sldId="2147483658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4278648189" sldId="2147483648"/>
            <pc:sldLayoutMk cId="2310823020" sldId="2147483659"/>
          </pc:sldLayoutMkLst>
        </pc:sldLayoutChg>
      </pc:sldMasterChg>
      <pc:sldMasterChg chg="add del replId addSldLayout delSldLayout">
        <pc:chgData name="Santiago Gallego Rendón" userId="ca49f8b9-5ad7-4636-8afb-a3ac48a5e6f7" providerId="ADAL" clId="{0CBA342F-D7DA-4918-B2E1-440601C72E5D}" dt="2021-11-27T06:07:27.525" v="70" actId="26606"/>
        <pc:sldMasterMkLst>
          <pc:docMk/>
          <pc:sldMasterMk cId="3751721103" sldId="2147483660"/>
        </pc:sldMasterMkLst>
        <pc:sldLayoutChg chg="add del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759995814" sldId="2147483661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2418151607" sldId="2147483662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764037065" sldId="2147483663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963815271" sldId="2147483664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3751995726" sldId="2147483665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362392368" sldId="2147483666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124360444" sldId="2147483667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329413083" sldId="2147483668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4218071658" sldId="2147483669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3545421316" sldId="2147483670"/>
          </pc:sldLayoutMkLst>
        </pc:sldLayoutChg>
        <pc:sldLayoutChg chg="add del replId">
          <pc:chgData name="Santiago Gallego Rendón" userId="ca49f8b9-5ad7-4636-8afb-a3ac48a5e6f7" providerId="ADAL" clId="{0CBA342F-D7DA-4918-B2E1-440601C72E5D}" dt="2021-11-27T06:07:27.525" v="70" actId="26606"/>
          <pc:sldLayoutMkLst>
            <pc:docMk/>
            <pc:sldMasterMk cId="3751721103" sldId="2147483660"/>
            <pc:sldLayoutMk cId="1873433259" sldId="2147483671"/>
          </pc:sldLayoutMkLst>
        </pc:sldLayoutChg>
      </pc:sldMasterChg>
      <pc:sldMasterChg chg="add del addSldLayout delSldLayout">
        <pc:chgData name="Santiago Gallego Rendón" userId="ca49f8b9-5ad7-4636-8afb-a3ac48a5e6f7" providerId="ADAL" clId="{0CBA342F-D7DA-4918-B2E1-440601C72E5D}" dt="2021-11-27T06:07:39.592" v="74" actId="26606"/>
        <pc:sldMasterMkLst>
          <pc:docMk/>
          <pc:sldMasterMk cId="3401602237" sldId="2147483673"/>
        </pc:sldMasterMkLst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1823766343" sldId="2147483662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3436424970" sldId="2147483663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296422152" sldId="2147483664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723436568" sldId="2147483665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3447368847" sldId="2147483666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359846585" sldId="2147483667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4083250831" sldId="2147483668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853082701" sldId="2147483669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2422426670" sldId="2147483670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528294109" sldId="2147483671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39.592" v="74" actId="26606"/>
          <pc:sldLayoutMkLst>
            <pc:docMk/>
            <pc:sldMasterMk cId="3401602237" sldId="2147483673"/>
            <pc:sldLayoutMk cId="3748212781" sldId="2147483672"/>
          </pc:sldLayoutMkLst>
        </pc:sldLayoutChg>
      </pc:sldMasterChg>
      <pc:sldMasterChg chg="add addSldLayout">
        <pc:chgData name="Santiago Gallego Rendón" userId="ca49f8b9-5ad7-4636-8afb-a3ac48a5e6f7" providerId="ADAL" clId="{0CBA342F-D7DA-4918-B2E1-440601C72E5D}" dt="2021-11-27T06:07:43.198" v="77" actId="26606"/>
        <pc:sldMasterMkLst>
          <pc:docMk/>
          <pc:sldMasterMk cId="705973851" sldId="2147483686"/>
        </pc:sldMasterMkLst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62736461" sldId="2147483675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595433561" sldId="2147483676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2820478690" sldId="2147483677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3316128653" sldId="2147483678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521205043" sldId="2147483679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3037728767" sldId="2147483680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3052863293" sldId="2147483681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1757583128" sldId="2147483682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1568755896" sldId="2147483683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556177390" sldId="2147483684"/>
          </pc:sldLayoutMkLst>
        </pc:sldLayoutChg>
        <pc:sldLayoutChg chg="add">
          <pc:chgData name="Santiago Gallego Rendón" userId="ca49f8b9-5ad7-4636-8afb-a3ac48a5e6f7" providerId="ADAL" clId="{0CBA342F-D7DA-4918-B2E1-440601C72E5D}" dt="2021-11-27T06:07:43.198" v="77" actId="26606"/>
          <pc:sldLayoutMkLst>
            <pc:docMk/>
            <pc:sldMasterMk cId="705973851" sldId="2147483686"/>
            <pc:sldLayoutMk cId="3269482618" sldId="2147483685"/>
          </pc:sldLayoutMkLst>
        </pc:sldLayoutChg>
      </pc:sldMasterChg>
      <pc:sldMasterChg chg="add del addSldLayout delSldLayout">
        <pc:chgData name="Santiago Gallego Rendón" userId="ca49f8b9-5ad7-4636-8afb-a3ac48a5e6f7" providerId="ADAL" clId="{0CBA342F-D7DA-4918-B2E1-440601C72E5D}" dt="2021-11-27T06:07:43.082" v="76" actId="26606"/>
        <pc:sldMasterMkLst>
          <pc:docMk/>
          <pc:sldMasterMk cId="4137057753" sldId="2147483751"/>
        </pc:sldMasterMkLst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3059998532" sldId="2147483740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170128254" sldId="2147483741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1620639392" sldId="2147483742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4210188216" sldId="2147483743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4200955532" sldId="2147483744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1315383358" sldId="2147483745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3547287215" sldId="2147483746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3666619478" sldId="2147483747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606743594" sldId="2147483748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1260653868" sldId="2147483749"/>
          </pc:sldLayoutMkLst>
        </pc:sldLayoutChg>
        <pc:sldLayoutChg chg="add del">
          <pc:chgData name="Santiago Gallego Rendón" userId="ca49f8b9-5ad7-4636-8afb-a3ac48a5e6f7" providerId="ADAL" clId="{0CBA342F-D7DA-4918-B2E1-440601C72E5D}" dt="2021-11-27T06:07:43.082" v="76" actId="26606"/>
          <pc:sldLayoutMkLst>
            <pc:docMk/>
            <pc:sldMasterMk cId="4137057753" sldId="2147483751"/>
            <pc:sldLayoutMk cId="2922074763" sldId="21474837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6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2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2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83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177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82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0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7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11/27/2021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97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4400" b="1" kern="1200" spc="19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9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9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9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9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iC8-4_6vlA0CTBrMI0Qc7XHEYTUuGrC9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5" name="Group 10">
            <a:extLst>
              <a:ext uri="{FF2B5EF4-FFF2-40B4-BE49-F238E27FC236}">
                <a16:creationId xmlns:a16="http://schemas.microsoft.com/office/drawing/2014/main" id="{371201FD-B9B8-44FB-827C-2B72B2C6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D50380-B737-4843-B657-D1F72ECE0E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38A1CE-8855-4800-8759-A56D50C74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0E8BB7-1962-48A1-AE75-138B858AD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4">
              <a:extLst>
                <a:ext uri="{FF2B5EF4-FFF2-40B4-BE49-F238E27FC236}">
                  <a16:creationId xmlns:a16="http://schemas.microsoft.com/office/drawing/2014/main" id="{84B998B9-5288-4CE0-B72D-57048D824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5">
              <a:extLst>
                <a:ext uri="{FF2B5EF4-FFF2-40B4-BE49-F238E27FC236}">
                  <a16:creationId xmlns:a16="http://schemas.microsoft.com/office/drawing/2014/main" id="{D1CCB6E9-345A-4FF8-A88D-3E5CF21D4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16">
              <a:extLst>
                <a:ext uri="{FF2B5EF4-FFF2-40B4-BE49-F238E27FC236}">
                  <a16:creationId xmlns:a16="http://schemas.microsoft.com/office/drawing/2014/main" id="{01318E85-96B6-461C-8287-F6CA4968C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17">
              <a:extLst>
                <a:ext uri="{FF2B5EF4-FFF2-40B4-BE49-F238E27FC236}">
                  <a16:creationId xmlns:a16="http://schemas.microsoft.com/office/drawing/2014/main" id="{06BFD751-AAE9-43DB-8D9F-FBD0019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8">
              <a:extLst>
                <a:ext uri="{FF2B5EF4-FFF2-40B4-BE49-F238E27FC236}">
                  <a16:creationId xmlns:a16="http://schemas.microsoft.com/office/drawing/2014/main" id="{DA33B7E8-7994-46BB-A708-1BAEAE9A4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19">
              <a:extLst>
                <a:ext uri="{FF2B5EF4-FFF2-40B4-BE49-F238E27FC236}">
                  <a16:creationId xmlns:a16="http://schemas.microsoft.com/office/drawing/2014/main" id="{EE24BAA5-7F61-4495-857C-97EDFC96F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6A69CD-5F58-4D4E-8784-EF04768B3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1">
              <a:extLst>
                <a:ext uri="{FF2B5EF4-FFF2-40B4-BE49-F238E27FC236}">
                  <a16:creationId xmlns:a16="http://schemas.microsoft.com/office/drawing/2014/main" id="{AB01CAAA-9CED-4D6E-94EF-252DDFCB7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2">
              <a:extLst>
                <a:ext uri="{FF2B5EF4-FFF2-40B4-BE49-F238E27FC236}">
                  <a16:creationId xmlns:a16="http://schemas.microsoft.com/office/drawing/2014/main" id="{346C2E15-6DB9-400F-A463-3A7488119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23">
              <a:extLst>
                <a:ext uri="{FF2B5EF4-FFF2-40B4-BE49-F238E27FC236}">
                  <a16:creationId xmlns:a16="http://schemas.microsoft.com/office/drawing/2014/main" id="{6548849A-5ABA-4068-B1B8-628853773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26C35F-2E6D-487D-B9F7-C4FEC99C2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C96CD3E-B1D7-4FEB-A4C4-9D2224756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504DA9-0960-480F-A0D1-43F798BA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D211248-4214-4C32-9181-236A50543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8DA7D9-8888-4AE1-88A9-070E3D39A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EF6DF4-75E2-40AE-898D-8439C1A1B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EB5A874-B7FD-462A-B169-E7FDB5AA6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E40B800-A1C4-40CF-B676-3714D7BC62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DC799A-8E1B-473C-8A5C-61A7E6E17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41FE59-669C-46CE-BD6B-BCC0E38E3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8A03C7-4888-469E-B83E-68A5A252F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949D6E2-575B-4B3B-9200-F89FF6263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92BECB-21C3-4E10-BA4A-1A40B32FE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399FED6-669D-4F33-B077-DCABEE44C4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F0A4E8B-1AAA-4226-98A8-D787BCF2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9842F70-1987-4D9B-A998-AB1CA140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2A5A85E-17B3-4952-B61F-2F5B41D63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B1FC6E2-FA10-41E8-AD12-66A1CF9831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7D6616B-CA16-4E7A-AD49-69268088A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423970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0A52D6-F4D3-4B10-A4EF-59DFC110C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3956389"/>
            <a:ext cx="6391422" cy="2438354"/>
          </a:xfrm>
        </p:spPr>
        <p:txBody>
          <a:bodyPr anchor="t">
            <a:normAutofit/>
          </a:bodyPr>
          <a:lstStyle/>
          <a:p>
            <a:pPr algn="ctr">
              <a:lnSpc>
                <a:spcPct val="103000"/>
              </a:lnSpc>
            </a:pPr>
            <a:r>
              <a:rPr lang="es-CO" sz="4600" dirty="0"/>
              <a:t>Previa II  Introducción a la </a:t>
            </a:r>
            <a:r>
              <a:rPr lang="es-CO" sz="4600" dirty="0" err="1"/>
              <a:t>Informatica</a:t>
            </a:r>
            <a:endParaRPr lang="es-CO" sz="4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A5D7F4-81A5-4C74-94FE-234EB041B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8854" y="3956389"/>
            <a:ext cx="3918167" cy="2421078"/>
          </a:xfrm>
        </p:spPr>
        <p:txBody>
          <a:bodyPr anchor="t">
            <a:normAutofit/>
          </a:bodyPr>
          <a:lstStyle/>
          <a:p>
            <a:pPr algn="ctr"/>
            <a:r>
              <a:rPr lang="es-CO" dirty="0"/>
              <a:t>Santiago Gallego Rendón</a:t>
            </a:r>
          </a:p>
        </p:txBody>
      </p:sp>
      <p:pic>
        <p:nvPicPr>
          <p:cNvPr id="55" name="Picture 3" descr="CPU con números binarios y placa base">
            <a:extLst>
              <a:ext uri="{FF2B5EF4-FFF2-40B4-BE49-F238E27FC236}">
                <a16:creationId xmlns:a16="http://schemas.microsoft.com/office/drawing/2014/main" id="{4F7D1097-4C77-428D-8655-A01D8B5137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087" b="16671"/>
          <a:stretch/>
        </p:blipFill>
        <p:spPr>
          <a:xfrm>
            <a:off x="-6214" y="10"/>
            <a:ext cx="12214825" cy="338337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2977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CEB980-DC3A-47C8-8232-99F791B4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Notas: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303ED6-819B-412A-A99A-0B7AFB885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-Todos los archivos fueron subidos al </a:t>
            </a:r>
            <a:r>
              <a:rPr lang="es-CO" dirty="0" err="1"/>
              <a:t>classroom</a:t>
            </a:r>
            <a:r>
              <a:rPr lang="es-CO" dirty="0"/>
              <a:t> y al </a:t>
            </a:r>
            <a:r>
              <a:rPr lang="es-CO" dirty="0" err="1"/>
              <a:t>Github</a:t>
            </a:r>
            <a:r>
              <a:rPr lang="es-CO" dirty="0"/>
              <a:t>, se incluyen las diapositivas allí</a:t>
            </a:r>
          </a:p>
          <a:p>
            <a:r>
              <a:rPr lang="es-CO" dirty="0"/>
              <a:t>-En los mismos medios están adjuntos todos los trabajos de la </a:t>
            </a:r>
            <a:r>
              <a:rPr lang="es-CO"/>
              <a:t>segunda previa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6118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11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Right Triangle 44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92" name="Rectangle 4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3" name="Group 48">
            <a:extLst>
              <a:ext uri="{FF2B5EF4-FFF2-40B4-BE49-F238E27FC236}">
                <a16:creationId xmlns:a16="http://schemas.microsoft.com/office/drawing/2014/main" id="{D9CF3400-712B-4A54-AA97-63691A14E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86" y="-1"/>
            <a:ext cx="12214827" cy="6858000"/>
            <a:chOff x="-6214" y="-1"/>
            <a:chExt cx="12214827" cy="68580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BCC43BE-B496-4A5B-AAD7-F0F69BA21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97DD0A7-99B5-40E1-ABCA-BE535E775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CAF3513-E2DC-42F1-8F00-949F16CE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685A4E-43E1-4ED0-93B0-8D4402783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DC413A5-A523-40CC-96D3-ED63C394D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D25610-0173-44F0-AFFE-7427F1F29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7925567-A2D3-4F52-B7E9-56C436EE3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167520C-8F3F-4CAE-A7ED-30476E6E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F43F498-AF93-41DF-89CA-D19BCE8F6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C21741E-506D-459F-AA12-6CE9F15CD9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030791B-E6A0-471E-8709-0D8F9D238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D3F242F-79B7-4749-976F-A27C7D31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BE4F727-1ED6-4E04-B586-E058744B6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94E2EC-2763-4131-9BD3-92C2AE172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73677D4-BFB6-47AF-8722-0A8D71E7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6A10715-F501-41F3-B1B7-E097A5263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2495331-9452-449E-8AB8-F0355F3CD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8DD0C0-9E46-4E4E-ABC4-F908B3E0D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2E254AC-141E-46F7-86E8-0E7412785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A20FC2D-6D9D-4AF1-9728-A9FB3CEE4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F7E34D7-D4B0-403A-9AD2-714897B87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C8BCEBA-2A4E-4177-A332-1DC5E76EF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B7B350A-903A-412A-8F4B-F0BCA602E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2E75DC-BD54-41F1-9947-AFAED44FA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DE1290C-F8A4-48B6-BBD6-1D93D25B1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AFE6EDC-0C88-4664-A186-CA6B82E4C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B281018-B505-45E1-B063-EA8474C8C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9104272-C096-4761-B915-A9D4B3881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A26F8B-B3D2-4B34-8966-03EA36D13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9C68CA5-A882-4E90-AEA3-134C7A53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118A2B1-DA3F-4896-BF6A-9958C5BCB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ight Triangle 81">
            <a:extLst>
              <a:ext uri="{FF2B5EF4-FFF2-40B4-BE49-F238E27FC236}">
                <a16:creationId xmlns:a16="http://schemas.microsoft.com/office/drawing/2014/main" id="{D507CED1-3C18-429E-A877-80F9779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3" y="4228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6E325B-E468-46EB-B69D-615E629D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321" y="4054897"/>
            <a:ext cx="10307041" cy="179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600" dirty="0" err="1"/>
              <a:t>Teorema</a:t>
            </a:r>
            <a:r>
              <a:rPr lang="en-US" sz="6600" dirty="0"/>
              <a:t> de </a:t>
            </a:r>
            <a:r>
              <a:rPr lang="en-US" sz="6600" dirty="0" err="1"/>
              <a:t>Inducción</a:t>
            </a:r>
            <a:endParaRPr lang="en-US" sz="6600" dirty="0"/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27D59CC-BBB2-4A87-816B-68E1296566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913"/>
          <a:stretch/>
        </p:blipFill>
        <p:spPr>
          <a:xfrm>
            <a:off x="6090682" y="10"/>
            <a:ext cx="6098270" cy="3364727"/>
          </a:xfrm>
          <a:custGeom>
            <a:avLst/>
            <a:gdLst/>
            <a:ahLst/>
            <a:cxnLst/>
            <a:rect l="l" t="t" r="r" b="b"/>
            <a:pathLst>
              <a:path w="6098270" h="3364737">
                <a:moveTo>
                  <a:pt x="0" y="0"/>
                </a:moveTo>
                <a:lnTo>
                  <a:pt x="6098270" y="0"/>
                </a:lnTo>
                <a:lnTo>
                  <a:pt x="6098270" y="2797313"/>
                </a:lnTo>
                <a:lnTo>
                  <a:pt x="5553658" y="2801010"/>
                </a:lnTo>
                <a:cubicBezTo>
                  <a:pt x="2869842" y="2838087"/>
                  <a:pt x="1441449" y="3141616"/>
                  <a:pt x="13056" y="3362844"/>
                </a:cubicBezTo>
                <a:lnTo>
                  <a:pt x="0" y="3364737"/>
                </a:lnTo>
                <a:close/>
              </a:path>
            </a:pathLst>
          </a:custGeom>
        </p:spPr>
      </p:pic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86E6A16D-E0DB-4D49-80C1-2F72C9AC1E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31"/>
          <a:stretch/>
        </p:blipFill>
        <p:spPr>
          <a:xfrm>
            <a:off x="20" y="1"/>
            <a:ext cx="6098250" cy="3596861"/>
          </a:xfrm>
          <a:custGeom>
            <a:avLst/>
            <a:gdLst/>
            <a:ahLst/>
            <a:cxnLst/>
            <a:rect l="l" t="t" r="r" b="b"/>
            <a:pathLst>
              <a:path w="6089008" h="3596861">
                <a:moveTo>
                  <a:pt x="0" y="0"/>
                </a:moveTo>
                <a:lnTo>
                  <a:pt x="6089008" y="0"/>
                </a:lnTo>
                <a:lnTo>
                  <a:pt x="6089008" y="3363637"/>
                </a:lnTo>
                <a:lnTo>
                  <a:pt x="5520143" y="3446119"/>
                </a:lnTo>
                <a:cubicBezTo>
                  <a:pt x="4166146" y="3626327"/>
                  <a:pt x="2666333" y="3694334"/>
                  <a:pt x="0" y="336659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92875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" name="Rectangle 142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A5BFA78-F064-495B-9429-2A3A39752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41B1524-8773-41A2-B60B-9FA5BEE4F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775004F-FDFC-4383-B54C-D65D6A2B0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48A6C393-7CAE-4BAA-BBC4-AD4AC1181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851E448-3E8F-4E69-A38D-5D31FD0A4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7ABD22A-40A7-4044-A756-3C6189B5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2DA5C758-DD4D-4B80-A019-C989ECAA6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C727E4F7-B754-45A3-AD68-BDBAA49B7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B202238-36BC-4D59-8366-4F57A8847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EAB59A7-231B-419D-AF8E-A9BFD251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A5B74688-C5D4-4726-9F69-5D7EFB3C6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E4CDE69-E5F5-4127-A77E-3FFBCA0B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0A978B3-1951-44B6-B358-1A1E4C944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EC89324-57E9-45FE-9B4B-CD77D32C9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C1F3405-91FD-4101-BB4B-165FBD4BE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D46845C-08AC-4F0D-A4ED-D3CF3B555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7B461D1-432A-4182-8C40-95A183AA91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4DABEA8-1DC0-4829-BC3E-582A0C49B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0A785BB3-494F-4AAA-9266-8C53FB3A1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9B1FF74D-6739-4FD1-A90C-C638E15A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A5719DE-505B-4BDC-8323-F3AB5F2FF5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C7CAB2F-C32D-49D2-B296-65A7F1F32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67C5F73-3394-4E71-9C4E-F0BE61E31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1F20981-D782-46DE-A5DC-A6BCBD3F3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98EFCF63-B4F1-4640-9EE7-D1833B97F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D26414C-D6F5-45BB-8AA5-61C025DB6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986DDAE-1F6A-45A4-9058-6FE32B29A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98B1832-7574-4F28-9ECB-6861B232FA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CBCC0AE-6EA9-47F6-A34F-FE955E4DB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C638F1F-AB51-4137-B516-65EB761A8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31B67BDB-612F-406E-A8AB-D45B6A142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866D459-90C2-4A99-9E01-AC8AC01B1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ight Triangle 177">
            <a:extLst>
              <a:ext uri="{FF2B5EF4-FFF2-40B4-BE49-F238E27FC236}">
                <a16:creationId xmlns:a16="http://schemas.microsoft.com/office/drawing/2014/main" id="{9393BED8-F65C-448E-B531-7CB732AE9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2" y="153783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C96850-49FD-4023-A728-17575E6C3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0"/>
            <a:ext cx="4862643" cy="3803271"/>
          </a:xfrm>
        </p:spPr>
        <p:txBody>
          <a:bodyPr>
            <a:normAutofit/>
          </a:bodyPr>
          <a:lstStyle/>
          <a:p>
            <a:r>
              <a:rPr lang="es-CO" dirty="0"/>
              <a:t>El teorema de inducción en esencia son formulas las cuales se despejan e igualan, todo nace gracias a la brillante mente de Gauss quien un día en la escuela fue probado mediante un ejercicio matemático y allí descubre la formula:</a:t>
            </a:r>
          </a:p>
        </p:txBody>
      </p:sp>
      <p:pic>
        <p:nvPicPr>
          <p:cNvPr id="1026" name="Picture 2" descr="El rincón de Marta: Suma de Gauss">
            <a:extLst>
              <a:ext uri="{FF2B5EF4-FFF2-40B4-BE49-F238E27FC236}">
                <a16:creationId xmlns:a16="http://schemas.microsoft.com/office/drawing/2014/main" id="{55979ABF-F7C3-4FCC-9FE7-4150909E4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4" r="6102" b="-1"/>
          <a:stretch/>
        </p:blipFill>
        <p:spPr bwMode="auto">
          <a:xfrm>
            <a:off x="6307732" y="-18"/>
            <a:ext cx="5884248" cy="3434754"/>
          </a:xfrm>
          <a:custGeom>
            <a:avLst/>
            <a:gdLst/>
            <a:ahLst/>
            <a:cxnLst/>
            <a:rect l="l" t="t" r="r" b="b"/>
            <a:pathLst>
              <a:path w="5884248" h="3434754">
                <a:moveTo>
                  <a:pt x="316869" y="0"/>
                </a:moveTo>
                <a:lnTo>
                  <a:pt x="5884248" y="0"/>
                </a:lnTo>
                <a:lnTo>
                  <a:pt x="5884248" y="3434754"/>
                </a:lnTo>
                <a:lnTo>
                  <a:pt x="325503" y="3434754"/>
                </a:lnTo>
                <a:lnTo>
                  <a:pt x="323244" y="3429005"/>
                </a:lnTo>
                <a:cubicBezTo>
                  <a:pt x="17667" y="2624343"/>
                  <a:pt x="-174229" y="1819680"/>
                  <a:pt x="229286" y="3077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arl Gauss, el matemático que creó una de las herramientas más poderosas de  la ciencia para hallar un planeta perdido (y esa fue apenas una de sus  genialidades) - BBC News Mundo">
            <a:extLst>
              <a:ext uri="{FF2B5EF4-FFF2-40B4-BE49-F238E27FC236}">
                <a16:creationId xmlns:a16="http://schemas.microsoft.com/office/drawing/2014/main" id="{E790D5BD-10AF-49BC-A000-22829027F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 r="1" b="9094"/>
          <a:stretch/>
        </p:blipFill>
        <p:spPr bwMode="auto">
          <a:xfrm>
            <a:off x="6632069" y="3431714"/>
            <a:ext cx="5559947" cy="3430537"/>
          </a:xfrm>
          <a:custGeom>
            <a:avLst/>
            <a:gdLst/>
            <a:ahLst/>
            <a:cxnLst/>
            <a:rect l="l" t="t" r="r" b="b"/>
            <a:pathLst>
              <a:path w="5559947" h="3430537">
                <a:moveTo>
                  <a:pt x="0" y="0"/>
                </a:moveTo>
                <a:lnTo>
                  <a:pt x="5559947" y="0"/>
                </a:lnTo>
                <a:lnTo>
                  <a:pt x="5559947" y="3430537"/>
                </a:lnTo>
                <a:lnTo>
                  <a:pt x="780186" y="3430537"/>
                </a:lnTo>
                <a:cubicBezTo>
                  <a:pt x="780186" y="1928500"/>
                  <a:pt x="431602" y="1083605"/>
                  <a:pt x="126095" y="32085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420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AB247-2C09-4768-A4C3-C46EAEDA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-189082"/>
            <a:ext cx="10325000" cy="1442463"/>
          </a:xfrm>
        </p:spPr>
        <p:txBody>
          <a:bodyPr/>
          <a:lstStyle/>
          <a:p>
            <a:pPr algn="ctr"/>
            <a:r>
              <a:rPr lang="es-CO" sz="5400" dirty="0"/>
              <a:t>Recursividad</a:t>
            </a: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30257E64-1920-44B6-95E6-3C51B6EF31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66" t="33410" r="36312" b="7763"/>
          <a:stretch/>
        </p:blipFill>
        <p:spPr>
          <a:xfrm>
            <a:off x="691079" y="2293496"/>
            <a:ext cx="4781862" cy="4032354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FF99DEA0-9055-4A6A-92D5-B2F01E5865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3" t="31610" r="32377" b="7739"/>
          <a:stretch/>
        </p:blipFill>
        <p:spPr>
          <a:xfrm>
            <a:off x="6096000" y="2230955"/>
            <a:ext cx="3912433" cy="41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1">
            <a:extLst>
              <a:ext uri="{FF2B5EF4-FFF2-40B4-BE49-F238E27FC236}">
                <a16:creationId xmlns:a16="http://schemas.microsoft.com/office/drawing/2014/main" id="{43060158-CF22-466C-BAFE-10F57D7E5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7A53BF-F3CC-42D1-91FF-BAF2883EA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CF21687-EA1C-4AFD-BC47-A2BA08FB0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276182-1DEF-466D-B618-513EE38E5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A937361-AFC6-4750-9A37-B6127E4A7B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0667DF-2EE4-4252-8800-EAEE6829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9BF1E8-4199-4E9F-BFD3-B9D64C743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03F9AF-0A16-4704-96F3-0CC638DE1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AEB9FD-1A0C-4D28-8E6F-57E57D1F0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02323A-3DDD-4C21-A027-CFBC74181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DFDA58D-139C-4C6B-AFF4-A7D08DF09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B2396F-31F5-46D6-BCF4-091F9EA03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2A3F636-C80B-42A9-BCC0-2213B5921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090533-7B4C-4733-9811-86F159EEA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370ACA-B3D6-4E51-9A58-F2269077D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33DF64-876A-4763-A1C7-D6BBA3A32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FAEBB5-3597-4D57-9638-1ECE86D93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18E2B9-9A8C-4EDC-9103-9968B8AEA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23FFACA-49BA-4201-BE8E-C50CD6B6E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30944A-95A0-4C0F-AC2F-1EEB9DC0E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4C12CF-84C4-4BB8-8A61-123361D3E3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4DCCA7-1C50-41F6-8844-BC8FF4732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38DFA8-9394-4246-A6C0-5DD2C1121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2EE7F3-26D5-48CE-A15B-967C29441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AF1A33-5879-4E5F-B4AE-7A55C1EA4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1448F56-967D-482A-8B49-65EDF2E01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DB5C18D-3D54-4829-AEEF-EBA75BAA1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17E3847-C4EB-431E-8D48-C4F432956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24C2E57-D58D-43DE-852D-BD55DF974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160E778-087F-430A-A045-7B8B21138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3F3FD-5713-45BA-86E1-E4CAF1502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F59E36-A5DB-40FE-A1A7-291E1D0CB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ight Triangle 44">
            <a:extLst>
              <a:ext uri="{FF2B5EF4-FFF2-40B4-BE49-F238E27FC236}">
                <a16:creationId xmlns:a16="http://schemas.microsoft.com/office/drawing/2014/main" id="{5505442D-1576-479B-8D52-2D858590C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2" y="477349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CCFDF-CB38-4D6F-8CF8-349AA035F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74" y="706777"/>
            <a:ext cx="5088274" cy="5433521"/>
          </a:xfrm>
        </p:spPr>
        <p:txBody>
          <a:bodyPr anchor="ctr">
            <a:normAutofit/>
          </a:bodyPr>
          <a:lstStyle/>
          <a:p>
            <a:pPr>
              <a:lnSpc>
                <a:spcPct val="104000"/>
              </a:lnSpc>
            </a:pPr>
            <a:r>
              <a:rPr lang="es-CO" sz="1800" dirty="0"/>
              <a:t>Para Realizar el proceso de recursividad, con el árbol, es fundamental tener en cuenta el origen, de allí se desprenden el resto de nodos:</a:t>
            </a:r>
          </a:p>
          <a:p>
            <a:pPr>
              <a:lnSpc>
                <a:spcPct val="104000"/>
              </a:lnSpc>
            </a:pPr>
            <a:r>
              <a:rPr lang="es-CO" sz="1800" dirty="0"/>
              <a:t>-Si el contenido de un  nodo es menor al contenido del origen, este ira al lado izquierdo</a:t>
            </a:r>
          </a:p>
          <a:p>
            <a:pPr>
              <a:lnSpc>
                <a:spcPct val="104000"/>
              </a:lnSpc>
            </a:pPr>
            <a:r>
              <a:rPr lang="es-CO" sz="1800" dirty="0"/>
              <a:t>-Si el contenido de un nodo es mayor al contenido del origen, este ira siempre hacia el lado derecho.</a:t>
            </a:r>
          </a:p>
          <a:p>
            <a:pPr>
              <a:lnSpc>
                <a:spcPct val="104000"/>
              </a:lnSpc>
            </a:pPr>
            <a:r>
              <a:rPr lang="es-CO" sz="1800" dirty="0"/>
              <a:t>Este proceso se repite con cada nodo (hacia la izquierda van los nodos con contenido menor y hacia la derecha los nodos con contenido mayor.)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80BBAAA1-3C81-403F-A44E-B02CED0D6D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21" t="31224" r="33093" b="19353"/>
          <a:stretch/>
        </p:blipFill>
        <p:spPr>
          <a:xfrm>
            <a:off x="6038127" y="714592"/>
            <a:ext cx="5277753" cy="525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73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2B1C5-4664-4978-AA24-4FD238C0A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50" y="0"/>
            <a:ext cx="10325000" cy="872837"/>
          </a:xfrm>
        </p:spPr>
        <p:txBody>
          <a:bodyPr/>
          <a:lstStyle/>
          <a:p>
            <a:pPr algn="ctr"/>
            <a:r>
              <a:rPr lang="es-CO" dirty="0"/>
              <a:t>Clases y Objetos</a:t>
            </a:r>
          </a:p>
        </p:txBody>
      </p:sp>
      <p:pic>
        <p:nvPicPr>
          <p:cNvPr id="5" name="Imagen 4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1886EC28-954B-42AD-BFAC-ADB4E4686D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0" t="28841" r="68994" b="11457"/>
          <a:stretch/>
        </p:blipFill>
        <p:spPr>
          <a:xfrm>
            <a:off x="427140" y="1503847"/>
            <a:ext cx="5471410" cy="5136795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2448E7FA-7526-4CAE-B2D8-090AC91D65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" t="25061" r="63115" b="7302"/>
          <a:stretch/>
        </p:blipFill>
        <p:spPr>
          <a:xfrm>
            <a:off x="6096000" y="1503847"/>
            <a:ext cx="4965050" cy="53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2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E6D3E-2EFC-4667-A5B5-20106AB3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674556"/>
            <a:ext cx="10325000" cy="5771213"/>
          </a:xfrm>
        </p:spPr>
        <p:txBody>
          <a:bodyPr/>
          <a:lstStyle/>
          <a:p>
            <a:r>
              <a:rPr lang="es-CO" dirty="0"/>
              <a:t>Para Realizar el documento Clases y objetos se deben tener en cuenta las funciones que nos ofrece </a:t>
            </a:r>
            <a:r>
              <a:rPr lang="es-CO" dirty="0" err="1"/>
              <a:t>collab</a:t>
            </a:r>
            <a:r>
              <a:rPr lang="es-CO" dirty="0"/>
              <a:t> (</a:t>
            </a:r>
            <a:r>
              <a:rPr lang="es-CO" dirty="0" err="1"/>
              <a:t>Phyton</a:t>
            </a:r>
            <a:r>
              <a:rPr lang="es-CO" dirty="0"/>
              <a:t>)y seguir ciertos pasos.</a:t>
            </a:r>
          </a:p>
          <a:p>
            <a:pPr marL="0" indent="0">
              <a:buNone/>
            </a:pPr>
            <a:endParaRPr lang="es-CO" dirty="0"/>
          </a:p>
          <a:p>
            <a:r>
              <a:rPr lang="es-CO" dirty="0"/>
              <a:t>-</a:t>
            </a:r>
            <a:r>
              <a:rPr lang="es-CO" dirty="0" err="1"/>
              <a:t>Class</a:t>
            </a:r>
            <a:endParaRPr lang="es-CO" dirty="0"/>
          </a:p>
          <a:p>
            <a:r>
              <a:rPr lang="es-CO" dirty="0"/>
              <a:t>-Def</a:t>
            </a:r>
          </a:p>
          <a:p>
            <a:r>
              <a:rPr lang="es-CO" dirty="0"/>
              <a:t>-</a:t>
            </a:r>
            <a:r>
              <a:rPr lang="es-CO" dirty="0" err="1"/>
              <a:t>Print</a:t>
            </a:r>
            <a:endParaRPr lang="es-CO" dirty="0"/>
          </a:p>
          <a:p>
            <a:r>
              <a:rPr lang="es-CO" dirty="0"/>
              <a:t>-</a:t>
            </a:r>
            <a:r>
              <a:rPr lang="es-CO" dirty="0" err="1"/>
              <a:t>Self</a:t>
            </a:r>
            <a:endParaRPr lang="es-CO" dirty="0"/>
          </a:p>
          <a:p>
            <a:endParaRPr lang="es-CO" dirty="0"/>
          </a:p>
          <a:p>
            <a:endParaRPr lang="es-CO" dirty="0"/>
          </a:p>
          <a:p>
            <a:r>
              <a:rPr lang="es-CO" dirty="0"/>
              <a:t>En esta ocasión creamos dos clases </a:t>
            </a:r>
          </a:p>
          <a:p>
            <a:pPr marL="0" indent="0">
              <a:buNone/>
            </a:pPr>
            <a:r>
              <a:rPr lang="es-CO" dirty="0"/>
              <a:t>(gato y moto)</a:t>
            </a:r>
          </a:p>
        </p:txBody>
      </p:sp>
      <p:pic>
        <p:nvPicPr>
          <p:cNvPr id="5" name="Imagen 4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9510DB57-63BC-41C7-A9A0-7E80C0092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2" t="27092" r="31024" b="6973"/>
          <a:stretch/>
        </p:blipFill>
        <p:spPr>
          <a:xfrm>
            <a:off x="6535711" y="1813809"/>
            <a:ext cx="4032354" cy="451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49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CFF97-D2DD-4A34-ABEC-D667FB6D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34911"/>
            <a:ext cx="10325000" cy="789319"/>
          </a:xfrm>
        </p:spPr>
        <p:txBody>
          <a:bodyPr/>
          <a:lstStyle/>
          <a:p>
            <a:pPr algn="ctr"/>
            <a:r>
              <a:rPr lang="es-CO" dirty="0"/>
              <a:t>Clase Octal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F1DC8A6-6C20-4F5B-A60D-C20EB4C31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8" t="25592" r="39385" b="7272"/>
          <a:stretch/>
        </p:blipFill>
        <p:spPr>
          <a:xfrm>
            <a:off x="1" y="1798820"/>
            <a:ext cx="6096000" cy="4601980"/>
          </a:xfrm>
          <a:prstGeom prst="rect">
            <a:avLst/>
          </a:prstGeom>
        </p:spPr>
      </p:pic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F201E0BF-4E0B-419B-ABF6-D97C48A79D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63" t="24662" r="43935" b="4701"/>
          <a:stretch/>
        </p:blipFill>
        <p:spPr>
          <a:xfrm>
            <a:off x="6096000" y="1798820"/>
            <a:ext cx="6205928" cy="48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5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Right Triangle 169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50" name="Picture 2" descr="Estos son los lenguajes de programación más populares de 2021">
            <a:extLst>
              <a:ext uri="{FF2B5EF4-FFF2-40B4-BE49-F238E27FC236}">
                <a16:creationId xmlns:a16="http://schemas.microsoft.com/office/drawing/2014/main" id="{E0C65BD1-40C9-4F10-912A-C9800A0287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25" r="19995" b="1"/>
          <a:stretch/>
        </p:blipFill>
        <p:spPr bwMode="auto"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BD3964-2A71-4E10-994C-F48FB9234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76" y="1624821"/>
            <a:ext cx="4927425" cy="3245931"/>
          </a:xfrm>
        </p:spPr>
        <p:txBody>
          <a:bodyPr>
            <a:normAutofit/>
          </a:bodyPr>
          <a:lstStyle/>
          <a:p>
            <a:pPr>
              <a:lnSpc>
                <a:spcPct val="104000"/>
              </a:lnSpc>
            </a:pPr>
            <a:r>
              <a:rPr lang="es-CO" sz="1600" dirty="0"/>
              <a:t>El proceso de creación de la lista octal se encuentra en el </a:t>
            </a:r>
            <a:r>
              <a:rPr lang="es-CO" sz="1600" dirty="0" err="1"/>
              <a:t>collab</a:t>
            </a:r>
            <a:r>
              <a:rPr lang="es-CO" sz="1600" dirty="0"/>
              <a:t>, allí esta el proceso paso por paso y además cada línea lleva su respectiva instrucción o proceso explicado</a:t>
            </a:r>
          </a:p>
          <a:p>
            <a:pPr>
              <a:lnSpc>
                <a:spcPct val="104000"/>
              </a:lnSpc>
            </a:pPr>
            <a:endParaRPr lang="es-CO" sz="1600" dirty="0"/>
          </a:p>
          <a:p>
            <a:pPr>
              <a:lnSpc>
                <a:spcPct val="104000"/>
              </a:lnSpc>
            </a:pPr>
            <a:r>
              <a:rPr lang="es-CO" sz="1600" dirty="0">
                <a:hlinkClick r:id="rId3"/>
              </a:rPr>
              <a:t>https://colab.research.google.com/drive/1iC8-4_6vlA0CTBrMI0Qc7XHEYTUuGrC9</a:t>
            </a:r>
            <a:endParaRPr lang="es-CO" sz="1600" dirty="0"/>
          </a:p>
          <a:p>
            <a:pPr marL="0" indent="0">
              <a:lnSpc>
                <a:spcPct val="104000"/>
              </a:lnSpc>
              <a:buNone/>
            </a:pPr>
            <a:endParaRPr lang="es-CO" sz="1600" dirty="0"/>
          </a:p>
          <a:p>
            <a:pPr marL="0" indent="0">
              <a:lnSpc>
                <a:spcPct val="104000"/>
              </a:lnSpc>
              <a:buNone/>
            </a:pPr>
            <a:r>
              <a:rPr lang="es-CO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0852075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D3397"/>
      </a:accent1>
      <a:accent2>
        <a:srgbClr val="CA21CB"/>
      </a:accent2>
      <a:accent3>
        <a:srgbClr val="9533DD"/>
      </a:accent3>
      <a:accent4>
        <a:srgbClr val="4A31CF"/>
      </a:accent4>
      <a:accent5>
        <a:srgbClr val="335FDD"/>
      </a:accent5>
      <a:accent6>
        <a:srgbClr val="2194CB"/>
      </a:accent6>
      <a:hlink>
        <a:srgbClr val="3F4BBF"/>
      </a:hlink>
      <a:folHlink>
        <a:srgbClr val="7F7F7F"/>
      </a:folHlink>
    </a:clrScheme>
    <a:fontScheme name="Custom 50">
      <a:majorFont>
        <a:latin typeface="Yu Gothic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280</Words>
  <Application>Microsoft Office PowerPoint</Application>
  <PresentationFormat>Panorámica</PresentationFormat>
  <Paragraphs>29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Yu Gothic</vt:lpstr>
      <vt:lpstr>Arial</vt:lpstr>
      <vt:lpstr>Wingdings</vt:lpstr>
      <vt:lpstr>CosineVTI</vt:lpstr>
      <vt:lpstr>Previa II  Introducción a la Informatica</vt:lpstr>
      <vt:lpstr>Teorema de Inducción</vt:lpstr>
      <vt:lpstr>Presentación de PowerPoint</vt:lpstr>
      <vt:lpstr>Recursividad</vt:lpstr>
      <vt:lpstr>Presentación de PowerPoint</vt:lpstr>
      <vt:lpstr>Clases y Objetos</vt:lpstr>
      <vt:lpstr>Presentación de PowerPoint</vt:lpstr>
      <vt:lpstr>Clase Octal</vt:lpstr>
      <vt:lpstr>Presentación de PowerPoint</vt:lpstr>
      <vt:lpstr>Notas: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Previa II  Introducción a la Informatica</dc:title>
  <dc:creator>Santiago Gallego Rendón</dc:creator>
  <cp:lastModifiedBy>Santiago Gallego Rendón</cp:lastModifiedBy>
  <cp:revision>1</cp:revision>
  <dcterms:created xsi:type="dcterms:W3CDTF">2021-11-27T06:05:11Z</dcterms:created>
  <dcterms:modified xsi:type="dcterms:W3CDTF">2021-11-27T06:42:58Z</dcterms:modified>
</cp:coreProperties>
</file>