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0A8"/>
    <a:srgbClr val="5C7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FCD72-9818-F404-B475-FB284FD45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E60629-AA37-D09A-B12B-F08C48B18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620A9-FBE2-381C-01A7-5179C705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F1D07-79E1-90DA-E874-E953146C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7B4F3-97C9-1C37-2DB7-C8AC084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765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7F962-7F19-063D-BBEF-FE29FC58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1B03D6-3C32-D50E-3F11-3EF2B9990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469BA-A81F-2CD9-DDF4-48FD88FD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A8166-4A88-DC19-8257-3624184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85B76-3C0D-9B1C-1638-092C4450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44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5D505B-D15C-7FD2-7CFE-14065ABAE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64D246-4AC0-69D8-1DB7-1D5D39A2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FFB16-882F-AA6B-E8AB-DD14C801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9ECB9-AC8C-171B-93E0-D04E46CC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E384A-ADE7-4135-8D40-39A5AA17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351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E8051-7E27-6733-A070-44084465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CB975-6328-1391-3128-D76F953A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AEA3C-D181-2D93-1199-1A221ECA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7A2C9-2998-5582-CF13-AE3C8D65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0FBB2-5826-D8D1-4D67-C571E814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717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E7656-6EFC-8062-DE88-F4C2A1B4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033578-2638-6B7D-4648-10D96F4B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7DA24-92FB-E0DC-B4D1-D4C5920D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0BE1DC-2F3A-2DBA-A670-88C739B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4D0A4-3BB0-2AA3-1F58-6FD510DC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07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EEBA0-7815-264B-A9DC-F61C3175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A3B6F-00D6-607D-7CCF-85F443313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0246C0-7414-AF02-A6C4-45289D60C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6348B-AC68-A56A-B224-C4EF1500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0AD430-0B65-7C71-6DB9-A23CE843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5B0089-8C3B-F2A1-1EBC-160394A3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91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39E7D-F340-14D8-8B25-AFB223B2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7E8C49-B46D-922A-0C68-C21286EAC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5B197C-CE21-799B-11BE-2E674EE6C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DF2422-B616-0E4E-51CE-67F51E8D6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8DB6FB-131E-876D-4EFD-FDE863DFD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CD0EEE-1E91-E13F-35B2-4C192693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3E8334-2CC9-E2B7-1FB9-A9D2EF4C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5A93D7-1EA6-5BA5-F53E-B5247425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4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14527-88AE-2E46-D032-100EF0FC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4558A9-AD8F-09B8-CA60-E1A1ED3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61030B-9F90-CE19-EBFA-C51A7E3F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ADD1E0-804A-52E7-7653-DAB7567C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772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F0BC6E-9B9B-FA33-ACEC-DA34D887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0C880E-AEE4-E48C-DC14-BA7D2B58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7ACABF-8F08-29FB-2673-23F76989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36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03DDA-EF40-A9FF-0F22-58033BCC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BD8B5-D1E5-4DAD-1083-A85AED08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B3A34-511C-758B-5C17-19B16185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E6A04F-8E33-416C-C8A2-593DDEFA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C14EE-E0FB-9990-1DF3-DF5854F7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CF4EE1-4D93-7368-D5A9-39C5C2C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497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3E479-B7DE-B9CE-6C00-1A8BB0EA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A61904-7654-9FB3-CD3B-6BEBED9ED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8C2A3C-FF8F-F4A5-8D46-CF697A28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4C868-9E1C-3C11-372B-5699956A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EAAFA7-2B7D-4F33-D433-563B23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6ED30-AF99-7C46-A4E1-E44FDA7E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81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F1B8C1-D83B-B7EB-529B-15592DAB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194849-4757-CFF8-0EF1-CA9EDD06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36B97-9E84-01D1-ACE8-D1E2C235F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2A674-6DE5-5F27-666D-8384C0CE6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DF806-5A6C-28E0-CBAC-80339CC2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084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2B50A05-6AA2-A955-0C78-661C1A191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DCE1C04-ADA5-0F37-24FA-F7F60DD9A915}"/>
              </a:ext>
            </a:extLst>
          </p:cNvPr>
          <p:cNvSpPr txBox="1"/>
          <p:nvPr/>
        </p:nvSpPr>
        <p:spPr>
          <a:xfrm>
            <a:off x="0" y="-32084"/>
            <a:ext cx="12192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D480E93-2D62-C3AF-54BB-AC5764D3DC63}"/>
              </a:ext>
            </a:extLst>
          </p:cNvPr>
          <p:cNvSpPr/>
          <p:nvPr/>
        </p:nvSpPr>
        <p:spPr>
          <a:xfrm>
            <a:off x="786062" y="722838"/>
            <a:ext cx="10748211" cy="224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11DB16A-5991-5D29-97D8-EECD0ED69E9E}"/>
              </a:ext>
            </a:extLst>
          </p:cNvPr>
          <p:cNvSpPr/>
          <p:nvPr/>
        </p:nvSpPr>
        <p:spPr>
          <a:xfrm>
            <a:off x="1030167" y="1077649"/>
            <a:ext cx="10224000" cy="18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9F29404-3937-9791-35C1-A065569AEF26}"/>
              </a:ext>
            </a:extLst>
          </p:cNvPr>
          <p:cNvSpPr txBox="1"/>
          <p:nvPr/>
        </p:nvSpPr>
        <p:spPr>
          <a:xfrm>
            <a:off x="-962528" y="1387871"/>
            <a:ext cx="14694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Bienvenido a </a:t>
            </a:r>
            <a:r>
              <a:rPr lang="es-AR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WebStudioCreation.com,una</a:t>
            </a:r>
            <a:r>
              <a:rPr lang="es-A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pagina donde se esta subiendo un poco de todo.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03818E5-AB0C-2C91-AD29-27FD6DCDA241}"/>
              </a:ext>
            </a:extLst>
          </p:cNvPr>
          <p:cNvSpPr txBox="1"/>
          <p:nvPr/>
        </p:nvSpPr>
        <p:spPr>
          <a:xfrm>
            <a:off x="-2" y="1836808"/>
            <a:ext cx="12192000" cy="646331"/>
          </a:xfrm>
          <a:prstGeom prst="rect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600" dirty="0">
                <a:solidFill>
                  <a:schemeClr val="tx1"/>
                </a:solidFill>
              </a:rPr>
              <a:t>Esto va mejorando poco a poco</a:t>
            </a:r>
            <a:r>
              <a:rPr lang="es-AR" sz="2400" dirty="0"/>
              <a:t>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E096082-813D-6CC3-8A7E-0363FD03211D}"/>
              </a:ext>
            </a:extLst>
          </p:cNvPr>
          <p:cNvSpPr/>
          <p:nvPr/>
        </p:nvSpPr>
        <p:spPr>
          <a:xfrm>
            <a:off x="304800" y="2646947"/>
            <a:ext cx="4748463" cy="2823182"/>
          </a:xfrm>
          <a:prstGeom prst="rect">
            <a:avLst/>
          </a:prstGeom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9482A6E-91AB-134E-84D9-0F913F49E3B3}"/>
              </a:ext>
            </a:extLst>
          </p:cNvPr>
          <p:cNvSpPr/>
          <p:nvPr/>
        </p:nvSpPr>
        <p:spPr>
          <a:xfrm>
            <a:off x="5358064" y="2656890"/>
            <a:ext cx="4748463" cy="2823182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2F61A6-5CA5-05E5-3568-EBA7634AB42A}"/>
              </a:ext>
            </a:extLst>
          </p:cNvPr>
          <p:cNvSpPr/>
          <p:nvPr/>
        </p:nvSpPr>
        <p:spPr>
          <a:xfrm>
            <a:off x="-2" y="6394989"/>
            <a:ext cx="1219200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96FD07B-B762-2389-A16C-F6A4F7060FDE}"/>
              </a:ext>
            </a:extLst>
          </p:cNvPr>
          <p:cNvSpPr txBox="1"/>
          <p:nvPr/>
        </p:nvSpPr>
        <p:spPr>
          <a:xfrm>
            <a:off x="536779" y="6404932"/>
            <a:ext cx="1094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i="0" dirty="0">
                <a:solidFill>
                  <a:srgbClr val="8A2BE2"/>
                </a:solidFill>
                <a:effectLst/>
                <a:latin typeface="Arial" panose="020B0604020202020204" pitchFamily="34" charset="0"/>
              </a:rPr>
              <a:t>Todo los ©Derechos reservados a Santiago.</a:t>
            </a:r>
          </a:p>
          <a:p>
            <a:br>
              <a:rPr lang="es-AR" dirty="0"/>
            </a:br>
            <a:endParaRPr lang="es-AR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BA5DD98-C7FE-2BA6-C1A2-1BAA7AB70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78" y="5529537"/>
            <a:ext cx="1523999" cy="1523999"/>
          </a:xfrm>
          <a:prstGeom prst="rect">
            <a:avLst/>
          </a:prstGeom>
          <a:effectLst>
            <a:glow rad="25400">
              <a:schemeClr val="accent1"/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2269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Viluron</dc:creator>
  <cp:lastModifiedBy>Santiago Viluron</cp:lastModifiedBy>
  <cp:revision>2</cp:revision>
  <dcterms:created xsi:type="dcterms:W3CDTF">2024-02-05T03:09:39Z</dcterms:created>
  <dcterms:modified xsi:type="dcterms:W3CDTF">2024-02-05T03:30:53Z</dcterms:modified>
</cp:coreProperties>
</file>