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38F1CC86-58F1-4907-992E-21AF3D74B3A5}">
          <p14:sldIdLst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030"/>
    <a:srgbClr val="3A3A3A"/>
    <a:srgbClr val="2E2E2E"/>
    <a:srgbClr val="909090"/>
    <a:srgbClr val="FFFF66"/>
    <a:srgbClr val="77880E"/>
    <a:srgbClr val="950021"/>
    <a:srgbClr val="C30F3A"/>
    <a:srgbClr val="08A0A8"/>
    <a:srgbClr val="5C73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 snapToGrid="0">
      <p:cViewPr varScale="1">
        <p:scale>
          <a:sx n="73" d="100"/>
          <a:sy n="73" d="100"/>
        </p:scale>
        <p:origin x="5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7FCD72-9818-F404-B475-FB284FD45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E60629-AA37-D09A-B12B-F08C48B181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E620A9-FBE2-381C-01A7-5179C7053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BF83-F434-4770-B8D6-3346ECF9850E}" type="datetimeFigureOut">
              <a:rPr lang="es-AR" smtClean="0"/>
              <a:t>8/2/2024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2F1D07-79E1-90DA-E874-E953146CA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57B4F3-97C9-1C37-2DB7-C8AC08423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2534-A4E6-494B-A259-D4F9A4252A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27653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F7F962-7F19-063D-BBEF-FE29FC58B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A1B03D6-3C32-D50E-3F11-3EF2B9990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8469BA-A81F-2CD9-DDF4-48FD88FDD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BF83-F434-4770-B8D6-3346ECF9850E}" type="datetimeFigureOut">
              <a:rPr lang="es-AR" smtClean="0"/>
              <a:t>8/2/2024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0A8166-4A88-DC19-8257-362418487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285B76-3C0D-9B1C-1638-092C44504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2534-A4E6-494B-A259-D4F9A4252A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24454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15D505B-D15C-7FD2-7CFE-14065ABAE7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964D246-4AC0-69D8-1DB7-1D5D39A21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EFFB16-882F-AA6B-E8AB-DD14C8012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BF83-F434-4770-B8D6-3346ECF9850E}" type="datetimeFigureOut">
              <a:rPr lang="es-AR" smtClean="0"/>
              <a:t>8/2/2024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19ECB9-AC8C-171B-93E0-D04E46CC2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0E384A-ADE7-4135-8D40-39A5AA17B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2534-A4E6-494B-A259-D4F9A4252A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43511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CE8051-7E27-6733-A070-44084465A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2CB975-6328-1391-3128-D76F953A1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DAEA3C-D181-2D93-1199-1A221ECA6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BF83-F434-4770-B8D6-3346ECF9850E}" type="datetimeFigureOut">
              <a:rPr lang="es-AR" smtClean="0"/>
              <a:t>8/2/2024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A7A2C9-2998-5582-CF13-AE3C8D653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F0FBB2-5826-D8D1-4D67-C571E814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2534-A4E6-494B-A259-D4F9A4252A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37176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9E7656-6EFC-8062-DE88-F4C2A1B41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4033578-2638-6B7D-4648-10D96F4BC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77DA24-92FB-E0DC-B4D1-D4C5920D2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BF83-F434-4770-B8D6-3346ECF9850E}" type="datetimeFigureOut">
              <a:rPr lang="es-AR" smtClean="0"/>
              <a:t>8/2/2024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0BE1DC-2F3A-2DBA-A670-88C739B44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34D0A4-3BB0-2AA3-1F58-6FD510DCC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2534-A4E6-494B-A259-D4F9A4252A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62078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CEEBA0-7815-264B-A9DC-F61C31758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BA3B6F-00D6-607D-7CCF-85F443313E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0246C0-7414-AF02-A6C4-45289D60C8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E6348B-AC68-A56A-B224-C4EF1500A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BF83-F434-4770-B8D6-3346ECF9850E}" type="datetimeFigureOut">
              <a:rPr lang="es-AR" smtClean="0"/>
              <a:t>8/2/2024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0AD430-0B65-7C71-6DB9-A23CE8432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05B0089-8C3B-F2A1-1EBC-160394A3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2534-A4E6-494B-A259-D4F9A4252A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69915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B39E7D-F340-14D8-8B25-AFB223B21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C7E8C49-B46D-922A-0C68-C21286EAC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45B197C-CE21-799B-11BE-2E674EE6C2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1DF2422-B616-0E4E-51CE-67F51E8D64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88DB6FB-131E-876D-4EFD-FDE863DFDE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5CD0EEE-1E91-E13F-35B2-4C1926937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BF83-F434-4770-B8D6-3346ECF9850E}" type="datetimeFigureOut">
              <a:rPr lang="es-AR" smtClean="0"/>
              <a:t>8/2/2024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03E8334-2CC9-E2B7-1FB9-A9D2EF4CB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35A93D7-1EA6-5BA5-F53E-B52474255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2534-A4E6-494B-A259-D4F9A4252A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04314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614527-88AE-2E46-D032-100EF0FCE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34558A9-AD8F-09B8-CA60-E1A1ED342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BF83-F434-4770-B8D6-3346ECF9850E}" type="datetimeFigureOut">
              <a:rPr lang="es-AR" smtClean="0"/>
              <a:t>8/2/2024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761030B-9F90-CE19-EBFA-C51A7E3F2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ADD1E0-804A-52E7-7653-DAB7567C8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2534-A4E6-494B-A259-D4F9A4252A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67723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0F0BC6E-9B9B-FA33-ACEC-DA34D8871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BF83-F434-4770-B8D6-3346ECF9850E}" type="datetimeFigureOut">
              <a:rPr lang="es-AR" smtClean="0"/>
              <a:t>8/2/2024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00C880E-AEE4-E48C-DC14-BA7D2B580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97ACABF-8F08-29FB-2673-23F76989F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2534-A4E6-494B-A259-D4F9A4252A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43683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003DDA-EF40-A9FF-0F22-58033BCCE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7BD8B5-D1E5-4DAD-1083-A85AED083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83B3A34-511C-758B-5C17-19B161851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EE6A04F-8E33-416C-C8A2-593DDEFA2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BF83-F434-4770-B8D6-3346ECF9850E}" type="datetimeFigureOut">
              <a:rPr lang="es-AR" smtClean="0"/>
              <a:t>8/2/2024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CC14EE-E0FB-9990-1DF3-DF5854F77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CF4EE1-4D93-7368-D5A9-39C5C2C5E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2534-A4E6-494B-A259-D4F9A4252A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94975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C3E479-B7DE-B9CE-6C00-1A8BB0EA7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1A61904-7654-9FB3-CD3B-6BEBED9EDE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68C2A3C-FF8F-F4A5-8D46-CF697A286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E4C868-9E1C-3C11-372B-5699956A5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BF83-F434-4770-B8D6-3346ECF9850E}" type="datetimeFigureOut">
              <a:rPr lang="es-AR" smtClean="0"/>
              <a:t>8/2/2024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EAAFA7-2B7D-4F33-D433-563B23326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86ED30-AF99-7C46-A4E1-E44FDA7EF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2534-A4E6-494B-A259-D4F9A4252A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08178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3F1B8C1-D83B-B7EB-529B-15592DAB4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194849-4757-CFF8-0EF1-CA9EDD06A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036B97-9E84-01D1-ACE8-D1E2C235F3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ABF83-F434-4770-B8D6-3346ECF9850E}" type="datetimeFigureOut">
              <a:rPr lang="es-AR" smtClean="0"/>
              <a:t>8/2/2024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D2A674-6DE5-5F27-666D-8384C0CE6B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CDF806-5A6C-28E0-CBAC-80339CC263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02534-A4E6-494B-A259-D4F9A4252A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00846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92B50A05-6AA2-A955-0C78-661C1A1915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87" t="10409" r="1800" b="10409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DCE1C04-ADA5-0F37-24FA-F7F60DD9A915}"/>
              </a:ext>
            </a:extLst>
          </p:cNvPr>
          <p:cNvSpPr txBox="1"/>
          <p:nvPr/>
        </p:nvSpPr>
        <p:spPr>
          <a:xfrm>
            <a:off x="0" y="-32084"/>
            <a:ext cx="1219200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AR" sz="2400" b="1" dirty="0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WebStudioCreation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D480E93-2D62-C3AF-54BB-AC5764D3DC63}"/>
              </a:ext>
            </a:extLst>
          </p:cNvPr>
          <p:cNvSpPr/>
          <p:nvPr/>
        </p:nvSpPr>
        <p:spPr>
          <a:xfrm>
            <a:off x="786062" y="722838"/>
            <a:ext cx="10748211" cy="2245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11DB16A-5991-5D29-97D8-EECD0ED69E9E}"/>
              </a:ext>
            </a:extLst>
          </p:cNvPr>
          <p:cNvSpPr/>
          <p:nvPr/>
        </p:nvSpPr>
        <p:spPr>
          <a:xfrm>
            <a:off x="1030167" y="1077649"/>
            <a:ext cx="10224000" cy="18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9F29404-3937-9791-35C1-A065569AEF26}"/>
              </a:ext>
            </a:extLst>
          </p:cNvPr>
          <p:cNvSpPr txBox="1"/>
          <p:nvPr/>
        </p:nvSpPr>
        <p:spPr>
          <a:xfrm>
            <a:off x="-962528" y="1387871"/>
            <a:ext cx="146945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Bienvenido a </a:t>
            </a:r>
            <a:r>
              <a:rPr lang="es-AR" sz="20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WebStudioCreation.com,una</a:t>
            </a:r>
            <a:r>
              <a:rPr lang="es-AR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pagina donde se esta subiendo un poco de todo.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03818E5-AB0C-2C91-AD29-27FD6DCDA241}"/>
              </a:ext>
            </a:extLst>
          </p:cNvPr>
          <p:cNvSpPr txBox="1"/>
          <p:nvPr/>
        </p:nvSpPr>
        <p:spPr>
          <a:xfrm>
            <a:off x="-2" y="1836808"/>
            <a:ext cx="12192000" cy="646331"/>
          </a:xfrm>
          <a:prstGeom prst="rect">
            <a:avLst/>
          </a:prstGeom>
          <a:ln w="57150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3600" dirty="0">
                <a:solidFill>
                  <a:schemeClr val="tx1"/>
                </a:solidFill>
              </a:rPr>
              <a:t>Esto va mejorando poco a poco</a:t>
            </a:r>
            <a:r>
              <a:rPr lang="es-AR" sz="2400" dirty="0"/>
              <a:t>.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7E096082-813D-6CC3-8A7E-0363FD03211D}"/>
              </a:ext>
            </a:extLst>
          </p:cNvPr>
          <p:cNvSpPr/>
          <p:nvPr/>
        </p:nvSpPr>
        <p:spPr>
          <a:xfrm>
            <a:off x="304800" y="2646947"/>
            <a:ext cx="4748463" cy="2823182"/>
          </a:xfrm>
          <a:prstGeom prst="rect">
            <a:avLst/>
          </a:prstGeom>
          <a:ln w="5715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89482A6E-91AB-134E-84D9-0F913F49E3B3}"/>
              </a:ext>
            </a:extLst>
          </p:cNvPr>
          <p:cNvSpPr/>
          <p:nvPr/>
        </p:nvSpPr>
        <p:spPr>
          <a:xfrm>
            <a:off x="5358064" y="2656890"/>
            <a:ext cx="4748463" cy="2823182"/>
          </a:xfrm>
          <a:prstGeom prst="rect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AD2F61A6-5CA5-05E5-3568-EBA7634AB42A}"/>
              </a:ext>
            </a:extLst>
          </p:cNvPr>
          <p:cNvSpPr/>
          <p:nvPr/>
        </p:nvSpPr>
        <p:spPr>
          <a:xfrm>
            <a:off x="-2" y="6394989"/>
            <a:ext cx="12192002" cy="646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96FD07B-B762-2389-A16C-F6A4F7060FDE}"/>
              </a:ext>
            </a:extLst>
          </p:cNvPr>
          <p:cNvSpPr txBox="1"/>
          <p:nvPr/>
        </p:nvSpPr>
        <p:spPr>
          <a:xfrm>
            <a:off x="536779" y="6404932"/>
            <a:ext cx="109493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b="1" i="0" dirty="0">
                <a:solidFill>
                  <a:srgbClr val="8A2BE2"/>
                </a:solidFill>
                <a:effectLst/>
                <a:latin typeface="Arial" panose="020B0604020202020204" pitchFamily="34" charset="0"/>
              </a:rPr>
              <a:t>Todo los ©Derechos reservados a Santiago.</a:t>
            </a:r>
          </a:p>
          <a:p>
            <a:br>
              <a:rPr lang="es-AR" dirty="0"/>
            </a:br>
            <a:endParaRPr lang="es-AR" dirty="0"/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8BA5DD98-C7FE-2BA6-C1A2-1BAA7AB706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78" y="5529537"/>
            <a:ext cx="1523999" cy="1523999"/>
          </a:xfrm>
          <a:prstGeom prst="rect">
            <a:avLst/>
          </a:prstGeom>
          <a:effectLst>
            <a:glow rad="25400">
              <a:schemeClr val="accent1"/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32269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7652A71-11DE-69FD-2A01-7970506280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87" t="10409" r="1800" b="10409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817311EE-ADC5-93A2-7D0D-F39B28734E1B}"/>
              </a:ext>
            </a:extLst>
          </p:cNvPr>
          <p:cNvSpPr/>
          <p:nvPr/>
        </p:nvSpPr>
        <p:spPr>
          <a:xfrm>
            <a:off x="-2" y="11602"/>
            <a:ext cx="620011" cy="6858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6203932-F47B-CBD8-9BE4-1C5B1E6C04F4}"/>
              </a:ext>
            </a:extLst>
          </p:cNvPr>
          <p:cNvSpPr/>
          <p:nvPr/>
        </p:nvSpPr>
        <p:spPr>
          <a:xfrm>
            <a:off x="94281" y="151578"/>
            <a:ext cx="266700" cy="2667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80FA392F-027E-A0AF-DE86-80CD77DE5952}"/>
              </a:ext>
            </a:extLst>
          </p:cNvPr>
          <p:cNvCxnSpPr/>
          <p:nvPr/>
        </p:nvCxnSpPr>
        <p:spPr>
          <a:xfrm flipV="1">
            <a:off x="234948" y="444500"/>
            <a:ext cx="0" cy="203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92FA1AC-FB34-A2EA-9B96-55C077E1F959}"/>
              </a:ext>
            </a:extLst>
          </p:cNvPr>
          <p:cNvSpPr txBox="1"/>
          <p:nvPr/>
        </p:nvSpPr>
        <p:spPr>
          <a:xfrm>
            <a:off x="620009" y="0"/>
            <a:ext cx="6093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800" b="1" dirty="0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WebStudioCreation</a:t>
            </a:r>
          </a:p>
        </p:txBody>
      </p:sp>
      <p:pic>
        <p:nvPicPr>
          <p:cNvPr id="34" name="Gráfico 33" descr="Call center con relleno sólido">
            <a:extLst>
              <a:ext uri="{FF2B5EF4-FFF2-40B4-BE49-F238E27FC236}">
                <a16:creationId xmlns:a16="http://schemas.microsoft.com/office/drawing/2014/main" id="{B676552E-B931-4D13-6893-E9EE309F9B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72515" y="6272702"/>
            <a:ext cx="614927" cy="614927"/>
          </a:xfrm>
          <a:prstGeom prst="rect">
            <a:avLst/>
          </a:prstGeom>
        </p:spPr>
      </p:pic>
      <p:pic>
        <p:nvPicPr>
          <p:cNvPr id="36" name="Gráfico 35" descr="User con relleno sólido">
            <a:extLst>
              <a:ext uri="{FF2B5EF4-FFF2-40B4-BE49-F238E27FC236}">
                <a16:creationId xmlns:a16="http://schemas.microsoft.com/office/drawing/2014/main" id="{94E9FBF2-CB32-7B84-6DB4-D093F8E65E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04777" y="1689100"/>
            <a:ext cx="679450" cy="679450"/>
          </a:xfrm>
          <a:prstGeom prst="rect">
            <a:avLst/>
          </a:prstGeom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84504C54-67AC-858E-0542-D7DC4FFBEC05}"/>
              </a:ext>
            </a:extLst>
          </p:cNvPr>
          <p:cNvSpPr/>
          <p:nvPr/>
        </p:nvSpPr>
        <p:spPr>
          <a:xfrm>
            <a:off x="643161" y="359870"/>
            <a:ext cx="11643116" cy="23834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38" name="Gráfico 37" descr="Heart con relleno sólido">
            <a:extLst>
              <a:ext uri="{FF2B5EF4-FFF2-40B4-BE49-F238E27FC236}">
                <a16:creationId xmlns:a16="http://schemas.microsoft.com/office/drawing/2014/main" id="{AE27B1AD-E7B8-567C-15FC-F81F32EBB7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72515" y="893790"/>
            <a:ext cx="621394" cy="621394"/>
          </a:xfrm>
          <a:prstGeom prst="rect">
            <a:avLst/>
          </a:prstGeom>
        </p:spPr>
      </p:pic>
      <p:pic>
        <p:nvPicPr>
          <p:cNvPr id="41" name="Gráfico 40" descr="Heart con relleno sólido">
            <a:extLst>
              <a:ext uri="{FF2B5EF4-FFF2-40B4-BE49-F238E27FC236}">
                <a16:creationId xmlns:a16="http://schemas.microsoft.com/office/drawing/2014/main" id="{63C6A270-7459-5E2B-91D5-5874D8D95F4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71755" y="5302549"/>
            <a:ext cx="976482" cy="976482"/>
          </a:xfrm>
          <a:prstGeom prst="rect">
            <a:avLst/>
          </a:prstGeom>
        </p:spPr>
      </p:pic>
      <p:pic>
        <p:nvPicPr>
          <p:cNvPr id="48" name="Imagen 47">
            <a:extLst>
              <a:ext uri="{FF2B5EF4-FFF2-40B4-BE49-F238E27FC236}">
                <a16:creationId xmlns:a16="http://schemas.microsoft.com/office/drawing/2014/main" id="{E6041DBF-9E48-75FA-3FAE-3EB9ECD0F3E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367" y="5669280"/>
            <a:ext cx="1222683" cy="118872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FB524CC-1968-3151-4550-70F09E67007B}"/>
              </a:ext>
            </a:extLst>
          </p:cNvPr>
          <p:cNvSpPr txBox="1"/>
          <p:nvPr/>
        </p:nvSpPr>
        <p:spPr>
          <a:xfrm>
            <a:off x="548879" y="151578"/>
            <a:ext cx="3401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: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86B8DBB-B736-2C2C-730C-F4FA6A9E19DA}"/>
              </a:ext>
            </a:extLst>
          </p:cNvPr>
          <p:cNvSpPr txBox="1"/>
          <p:nvPr/>
        </p:nvSpPr>
        <p:spPr>
          <a:xfrm>
            <a:off x="542412" y="1149531"/>
            <a:ext cx="2932308" cy="416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pic>
        <p:nvPicPr>
          <p:cNvPr id="9" name="Gráfico 8" descr="User con relleno sólido">
            <a:extLst>
              <a:ext uri="{FF2B5EF4-FFF2-40B4-BE49-F238E27FC236}">
                <a16:creationId xmlns:a16="http://schemas.microsoft.com/office/drawing/2014/main" id="{8D444E0C-D67D-F0DB-C41A-175C1C2560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4958" y="546100"/>
            <a:ext cx="2383428" cy="2383428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DC583FEF-AC42-C501-E361-32C5D7EC6077}"/>
              </a:ext>
            </a:extLst>
          </p:cNvPr>
          <p:cNvSpPr txBox="1"/>
          <p:nvPr/>
        </p:nvSpPr>
        <p:spPr>
          <a:xfrm>
            <a:off x="3213100" y="893790"/>
            <a:ext cx="510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Santiago Creador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1BA721F-F8C5-3EAD-D10F-E451900F9C73}"/>
              </a:ext>
            </a:extLst>
          </p:cNvPr>
          <p:cNvSpPr txBox="1"/>
          <p:nvPr/>
        </p:nvSpPr>
        <p:spPr>
          <a:xfrm>
            <a:off x="3327400" y="1417010"/>
            <a:ext cx="387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Verificado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8048D86-2161-55B9-8678-522FB051C57C}"/>
              </a:ext>
            </a:extLst>
          </p:cNvPr>
          <p:cNvSpPr/>
          <p:nvPr/>
        </p:nvSpPr>
        <p:spPr>
          <a:xfrm>
            <a:off x="2412213" y="2921035"/>
            <a:ext cx="3561978" cy="1858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89BA04B7-4082-DB29-6D41-B92933DCEBEB}"/>
              </a:ext>
            </a:extLst>
          </p:cNvPr>
          <p:cNvSpPr/>
          <p:nvPr/>
        </p:nvSpPr>
        <p:spPr>
          <a:xfrm>
            <a:off x="7049750" y="2951590"/>
            <a:ext cx="3561978" cy="1858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1704B73B-1B23-0C8A-843B-E03A4AA180F4}"/>
              </a:ext>
            </a:extLst>
          </p:cNvPr>
          <p:cNvSpPr/>
          <p:nvPr/>
        </p:nvSpPr>
        <p:spPr>
          <a:xfrm>
            <a:off x="11882359" y="2921035"/>
            <a:ext cx="3190965" cy="1858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106DB91-3554-A950-AD8D-F13E193BB830}"/>
              </a:ext>
            </a:extLst>
          </p:cNvPr>
          <p:cNvSpPr txBox="1"/>
          <p:nvPr/>
        </p:nvSpPr>
        <p:spPr>
          <a:xfrm>
            <a:off x="5148017" y="1566050"/>
            <a:ext cx="4199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INFO:Creador de la pagina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3AD234A2-6259-EB4F-E238-B81C981319C6}"/>
              </a:ext>
            </a:extLst>
          </p:cNvPr>
          <p:cNvSpPr txBox="1"/>
          <p:nvPr/>
        </p:nvSpPr>
        <p:spPr>
          <a:xfrm>
            <a:off x="5308600" y="1935382"/>
            <a:ext cx="3238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Tutoriales hechos:99999</a:t>
            </a:r>
          </a:p>
          <a:p>
            <a:r>
              <a:rPr lang="es-AR" dirty="0"/>
              <a:t>Me gusta:99999</a:t>
            </a:r>
          </a:p>
        </p:txBody>
      </p:sp>
    </p:spTree>
    <p:extLst>
      <p:ext uri="{BB962C8B-B14F-4D97-AF65-F5344CB8AC3E}">
        <p14:creationId xmlns:p14="http://schemas.microsoft.com/office/powerpoint/2010/main" val="3540977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0">
        <p159:morph option="byObject"/>
      </p:transition>
    </mc:Choice>
    <mc:Fallback xmlns="">
      <p:transition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7652A71-11DE-69FD-2A01-7970506280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87" t="10409" r="1800" b="10409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817311EE-ADC5-93A2-7D0D-F39B28734E1B}"/>
              </a:ext>
            </a:extLst>
          </p:cNvPr>
          <p:cNvSpPr/>
          <p:nvPr/>
        </p:nvSpPr>
        <p:spPr>
          <a:xfrm>
            <a:off x="-2" y="11602"/>
            <a:ext cx="620011" cy="6858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6203932-F47B-CBD8-9BE4-1C5B1E6C04F4}"/>
              </a:ext>
            </a:extLst>
          </p:cNvPr>
          <p:cNvSpPr/>
          <p:nvPr/>
        </p:nvSpPr>
        <p:spPr>
          <a:xfrm>
            <a:off x="94281" y="151578"/>
            <a:ext cx="266700" cy="2667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80FA392F-027E-A0AF-DE86-80CD77DE5952}"/>
              </a:ext>
            </a:extLst>
          </p:cNvPr>
          <p:cNvCxnSpPr/>
          <p:nvPr/>
        </p:nvCxnSpPr>
        <p:spPr>
          <a:xfrm flipV="1">
            <a:off x="234948" y="444500"/>
            <a:ext cx="0" cy="203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92FA1AC-FB34-A2EA-9B96-55C077E1F959}"/>
              </a:ext>
            </a:extLst>
          </p:cNvPr>
          <p:cNvSpPr txBox="1"/>
          <p:nvPr/>
        </p:nvSpPr>
        <p:spPr>
          <a:xfrm>
            <a:off x="620009" y="0"/>
            <a:ext cx="6093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800" b="1" dirty="0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WebStudioCreation</a:t>
            </a:r>
          </a:p>
        </p:txBody>
      </p:sp>
      <p:pic>
        <p:nvPicPr>
          <p:cNvPr id="34" name="Gráfico 33" descr="Call center con relleno sólido">
            <a:extLst>
              <a:ext uri="{FF2B5EF4-FFF2-40B4-BE49-F238E27FC236}">
                <a16:creationId xmlns:a16="http://schemas.microsoft.com/office/drawing/2014/main" id="{B676552E-B931-4D13-6893-E9EE309F9B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72515" y="6272702"/>
            <a:ext cx="614927" cy="614927"/>
          </a:xfrm>
          <a:prstGeom prst="rect">
            <a:avLst/>
          </a:prstGeom>
        </p:spPr>
      </p:pic>
      <p:pic>
        <p:nvPicPr>
          <p:cNvPr id="36" name="Gráfico 35" descr="User con relleno sólido">
            <a:extLst>
              <a:ext uri="{FF2B5EF4-FFF2-40B4-BE49-F238E27FC236}">
                <a16:creationId xmlns:a16="http://schemas.microsoft.com/office/drawing/2014/main" id="{94E9FBF2-CB32-7B84-6DB4-D093F8E65E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04777" y="1689100"/>
            <a:ext cx="679450" cy="679450"/>
          </a:xfrm>
          <a:prstGeom prst="rect">
            <a:avLst/>
          </a:prstGeom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84504C54-67AC-858E-0542-D7DC4FFBEC05}"/>
              </a:ext>
            </a:extLst>
          </p:cNvPr>
          <p:cNvSpPr/>
          <p:nvPr/>
        </p:nvSpPr>
        <p:spPr>
          <a:xfrm>
            <a:off x="643161" y="359870"/>
            <a:ext cx="11643116" cy="23834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38" name="Gráfico 37" descr="Heart con relleno sólido">
            <a:extLst>
              <a:ext uri="{FF2B5EF4-FFF2-40B4-BE49-F238E27FC236}">
                <a16:creationId xmlns:a16="http://schemas.microsoft.com/office/drawing/2014/main" id="{AE27B1AD-E7B8-567C-15FC-F81F32EBB7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72515" y="893790"/>
            <a:ext cx="621394" cy="621394"/>
          </a:xfrm>
          <a:prstGeom prst="rect">
            <a:avLst/>
          </a:prstGeom>
        </p:spPr>
      </p:pic>
      <p:pic>
        <p:nvPicPr>
          <p:cNvPr id="41" name="Gráfico 40" descr="Heart con relleno sólido">
            <a:extLst>
              <a:ext uri="{FF2B5EF4-FFF2-40B4-BE49-F238E27FC236}">
                <a16:creationId xmlns:a16="http://schemas.microsoft.com/office/drawing/2014/main" id="{63C6A270-7459-5E2B-91D5-5874D8D95F4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71755" y="5302549"/>
            <a:ext cx="976482" cy="976482"/>
          </a:xfrm>
          <a:prstGeom prst="rect">
            <a:avLst/>
          </a:prstGeom>
        </p:spPr>
      </p:pic>
      <p:pic>
        <p:nvPicPr>
          <p:cNvPr id="48" name="Imagen 47">
            <a:extLst>
              <a:ext uri="{FF2B5EF4-FFF2-40B4-BE49-F238E27FC236}">
                <a16:creationId xmlns:a16="http://schemas.microsoft.com/office/drawing/2014/main" id="{E6041DBF-9E48-75FA-3FAE-3EB9ECD0F3E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367" y="5669280"/>
            <a:ext cx="1222683" cy="118872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FB524CC-1968-3151-4550-70F09E67007B}"/>
              </a:ext>
            </a:extLst>
          </p:cNvPr>
          <p:cNvSpPr txBox="1"/>
          <p:nvPr/>
        </p:nvSpPr>
        <p:spPr>
          <a:xfrm>
            <a:off x="548879" y="151578"/>
            <a:ext cx="3401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: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86B8DBB-B736-2C2C-730C-F4FA6A9E19DA}"/>
              </a:ext>
            </a:extLst>
          </p:cNvPr>
          <p:cNvSpPr txBox="1"/>
          <p:nvPr/>
        </p:nvSpPr>
        <p:spPr>
          <a:xfrm>
            <a:off x="542412" y="1149531"/>
            <a:ext cx="2932308" cy="416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pic>
        <p:nvPicPr>
          <p:cNvPr id="9" name="Gráfico 8" descr="User con relleno sólido">
            <a:extLst>
              <a:ext uri="{FF2B5EF4-FFF2-40B4-BE49-F238E27FC236}">
                <a16:creationId xmlns:a16="http://schemas.microsoft.com/office/drawing/2014/main" id="{8D444E0C-D67D-F0DB-C41A-175C1C2560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4958" y="546100"/>
            <a:ext cx="2383428" cy="2383428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DC583FEF-AC42-C501-E361-32C5D7EC6077}"/>
              </a:ext>
            </a:extLst>
          </p:cNvPr>
          <p:cNvSpPr txBox="1"/>
          <p:nvPr/>
        </p:nvSpPr>
        <p:spPr>
          <a:xfrm>
            <a:off x="3213100" y="893790"/>
            <a:ext cx="510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Santiago Creador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1BA721F-F8C5-3EAD-D10F-E451900F9C73}"/>
              </a:ext>
            </a:extLst>
          </p:cNvPr>
          <p:cNvSpPr txBox="1"/>
          <p:nvPr/>
        </p:nvSpPr>
        <p:spPr>
          <a:xfrm>
            <a:off x="3327400" y="1417010"/>
            <a:ext cx="387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Verificado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8048D86-2161-55B9-8678-522FB051C57C}"/>
              </a:ext>
            </a:extLst>
          </p:cNvPr>
          <p:cNvSpPr/>
          <p:nvPr/>
        </p:nvSpPr>
        <p:spPr>
          <a:xfrm>
            <a:off x="2544009" y="2951045"/>
            <a:ext cx="3561978" cy="1858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89BA04B7-4082-DB29-6D41-B92933DCEBEB}"/>
              </a:ext>
            </a:extLst>
          </p:cNvPr>
          <p:cNvSpPr/>
          <p:nvPr/>
        </p:nvSpPr>
        <p:spPr>
          <a:xfrm>
            <a:off x="8029987" y="2942277"/>
            <a:ext cx="3561978" cy="1858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1704B73B-1B23-0C8A-843B-E03A4AA180F4}"/>
              </a:ext>
            </a:extLst>
          </p:cNvPr>
          <p:cNvSpPr/>
          <p:nvPr/>
        </p:nvSpPr>
        <p:spPr>
          <a:xfrm>
            <a:off x="12588413" y="3065890"/>
            <a:ext cx="3190965" cy="1858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106DB91-3554-A950-AD8D-F13E193BB830}"/>
              </a:ext>
            </a:extLst>
          </p:cNvPr>
          <p:cNvSpPr txBox="1"/>
          <p:nvPr/>
        </p:nvSpPr>
        <p:spPr>
          <a:xfrm>
            <a:off x="5148017" y="1566050"/>
            <a:ext cx="4199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INFO:Creador de la pagina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3AD234A2-6259-EB4F-E238-B81C981319C6}"/>
              </a:ext>
            </a:extLst>
          </p:cNvPr>
          <p:cNvSpPr txBox="1"/>
          <p:nvPr/>
        </p:nvSpPr>
        <p:spPr>
          <a:xfrm>
            <a:off x="5308600" y="1935382"/>
            <a:ext cx="3238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Tutoriales </a:t>
            </a:r>
            <a:r>
              <a:rPr lang="es-AR" dirty="0" err="1"/>
              <a:t>hechos:EROR</a:t>
            </a:r>
            <a:endParaRPr lang="es-AR" dirty="0"/>
          </a:p>
          <a:p>
            <a:r>
              <a:rPr lang="es-AR" dirty="0"/>
              <a:t>Me gusta:999999999999</a:t>
            </a:r>
          </a:p>
        </p:txBody>
      </p:sp>
    </p:spTree>
    <p:extLst>
      <p:ext uri="{BB962C8B-B14F-4D97-AF65-F5344CB8AC3E}">
        <p14:creationId xmlns:p14="http://schemas.microsoft.com/office/powerpoint/2010/main" val="5276803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10">
        <p159:morph option="byObject"/>
      </p:transition>
    </mc:Choice>
    <mc:Fallback xmlns="">
      <p:transition advTm="1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B20DD3F-C26E-4955-5E21-EDD971176433}"/>
              </a:ext>
            </a:extLst>
          </p:cNvPr>
          <p:cNvSpPr/>
          <p:nvPr/>
        </p:nvSpPr>
        <p:spPr>
          <a:xfrm>
            <a:off x="-114300" y="0"/>
            <a:ext cx="12420600" cy="712470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1617DE-F76F-F8EA-7BBA-3FA5FDB06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39057" y="825500"/>
            <a:ext cx="9144000" cy="2387600"/>
          </a:xfrm>
          <a:noFill/>
          <a:ln>
            <a:noFill/>
          </a:ln>
          <a:effectLst>
            <a:reflection blurRad="6350" stA="50000" endA="300" endPos="90000" dist="508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/>
          <a:lstStyle/>
          <a:p>
            <a:r>
              <a:rPr lang="es-AR" sz="8000" dirty="0"/>
              <a:t>ERROR</a:t>
            </a:r>
            <a:r>
              <a:rPr lang="es-AR" dirty="0"/>
              <a:t>….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978968B-9892-7BD5-8CE6-7D644C80687B}"/>
              </a:ext>
            </a:extLst>
          </p:cNvPr>
          <p:cNvSpPr txBox="1"/>
          <p:nvPr/>
        </p:nvSpPr>
        <p:spPr>
          <a:xfrm>
            <a:off x="5308600" y="3019536"/>
            <a:ext cx="6324600" cy="523220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90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bg1"/>
                </a:solidFill>
              </a:rPr>
              <a:t>Gracias por ver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05AF070-CE1B-497E-3DA2-11A4DD779661}"/>
              </a:ext>
            </a:extLst>
          </p:cNvPr>
          <p:cNvSpPr txBox="1"/>
          <p:nvPr/>
        </p:nvSpPr>
        <p:spPr>
          <a:xfrm>
            <a:off x="7767683" y="3377684"/>
            <a:ext cx="4978400" cy="400110"/>
          </a:xfrm>
          <a:prstGeom prst="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rgbClr val="FF0000"/>
                </a:solidFill>
              </a:rPr>
              <a:t>PROXIMAMENTE</a:t>
            </a:r>
          </a:p>
        </p:txBody>
      </p:sp>
    </p:spTree>
    <p:extLst>
      <p:ext uri="{BB962C8B-B14F-4D97-AF65-F5344CB8AC3E}">
        <p14:creationId xmlns:p14="http://schemas.microsoft.com/office/powerpoint/2010/main" val="119753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7652A71-11DE-69FD-2A01-7970506280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87" t="10409" r="1800" b="10409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ED791346-E271-6A47-3916-FDED2FB82B39}"/>
              </a:ext>
            </a:extLst>
          </p:cNvPr>
          <p:cNvSpPr/>
          <p:nvPr/>
        </p:nvSpPr>
        <p:spPr>
          <a:xfrm>
            <a:off x="952500" y="431800"/>
            <a:ext cx="4546600" cy="2514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17311EE-ADC5-93A2-7D0D-F39B28734E1B}"/>
              </a:ext>
            </a:extLst>
          </p:cNvPr>
          <p:cNvSpPr/>
          <p:nvPr/>
        </p:nvSpPr>
        <p:spPr>
          <a:xfrm>
            <a:off x="-1" y="-15909"/>
            <a:ext cx="469901" cy="6858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F660D96-EE2D-D573-13CE-F58B5752F14E}"/>
              </a:ext>
            </a:extLst>
          </p:cNvPr>
          <p:cNvSpPr/>
          <p:nvPr/>
        </p:nvSpPr>
        <p:spPr>
          <a:xfrm>
            <a:off x="1026432" y="3677376"/>
            <a:ext cx="4546600" cy="2514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80FA392F-027E-A0AF-DE86-80CD77DE5952}"/>
              </a:ext>
            </a:extLst>
          </p:cNvPr>
          <p:cNvCxnSpPr/>
          <p:nvPr/>
        </p:nvCxnSpPr>
        <p:spPr>
          <a:xfrm flipV="1">
            <a:off x="234948" y="444500"/>
            <a:ext cx="0" cy="203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Elipse 7">
            <a:extLst>
              <a:ext uri="{FF2B5EF4-FFF2-40B4-BE49-F238E27FC236}">
                <a16:creationId xmlns:a16="http://schemas.microsoft.com/office/drawing/2014/main" id="{56203932-F47B-CBD8-9BE4-1C5B1E6C04F4}"/>
              </a:ext>
            </a:extLst>
          </p:cNvPr>
          <p:cNvSpPr/>
          <p:nvPr/>
        </p:nvSpPr>
        <p:spPr>
          <a:xfrm>
            <a:off x="94281" y="151578"/>
            <a:ext cx="266700" cy="2667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B726752-9198-9F7B-AC55-CE0129B8B524}"/>
              </a:ext>
            </a:extLst>
          </p:cNvPr>
          <p:cNvSpPr/>
          <p:nvPr/>
        </p:nvSpPr>
        <p:spPr>
          <a:xfrm>
            <a:off x="6197600" y="444500"/>
            <a:ext cx="4546600" cy="2514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6A7B71E-E856-0F5F-828D-B54E2796A6BE}"/>
              </a:ext>
            </a:extLst>
          </p:cNvPr>
          <p:cNvSpPr/>
          <p:nvPr/>
        </p:nvSpPr>
        <p:spPr>
          <a:xfrm>
            <a:off x="6197600" y="3651250"/>
            <a:ext cx="4546600" cy="2514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92FA1AC-FB34-A2EA-9B96-55C077E1F959}"/>
              </a:ext>
            </a:extLst>
          </p:cNvPr>
          <p:cNvSpPr txBox="1"/>
          <p:nvPr/>
        </p:nvSpPr>
        <p:spPr>
          <a:xfrm>
            <a:off x="482601" y="-15909"/>
            <a:ext cx="6093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800" b="1" dirty="0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WebStudioCreation</a:t>
            </a:r>
          </a:p>
        </p:txBody>
      </p:sp>
      <p:pic>
        <p:nvPicPr>
          <p:cNvPr id="34" name="Gráfico 33" descr="Call center con relleno sólido">
            <a:extLst>
              <a:ext uri="{FF2B5EF4-FFF2-40B4-BE49-F238E27FC236}">
                <a16:creationId xmlns:a16="http://schemas.microsoft.com/office/drawing/2014/main" id="{B676552E-B931-4D13-6893-E9EE309F9B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72515" y="6272702"/>
            <a:ext cx="614927" cy="614927"/>
          </a:xfrm>
          <a:prstGeom prst="rect">
            <a:avLst/>
          </a:prstGeom>
        </p:spPr>
      </p:pic>
      <p:pic>
        <p:nvPicPr>
          <p:cNvPr id="36" name="Gráfico 35" descr="User con relleno sólido">
            <a:extLst>
              <a:ext uri="{FF2B5EF4-FFF2-40B4-BE49-F238E27FC236}">
                <a16:creationId xmlns:a16="http://schemas.microsoft.com/office/drawing/2014/main" id="{94E9FBF2-CB32-7B84-6DB4-D093F8E65E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04777" y="1689100"/>
            <a:ext cx="679450" cy="679450"/>
          </a:xfrm>
          <a:prstGeom prst="rect">
            <a:avLst/>
          </a:prstGeom>
        </p:spPr>
      </p:pic>
      <p:pic>
        <p:nvPicPr>
          <p:cNvPr id="38" name="Gráfico 37" descr="Heart con relleno sólido">
            <a:extLst>
              <a:ext uri="{FF2B5EF4-FFF2-40B4-BE49-F238E27FC236}">
                <a16:creationId xmlns:a16="http://schemas.microsoft.com/office/drawing/2014/main" id="{AE27B1AD-E7B8-567C-15FC-F81F32EBB7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72515" y="893790"/>
            <a:ext cx="621394" cy="621394"/>
          </a:xfrm>
          <a:prstGeom prst="rect">
            <a:avLst/>
          </a:prstGeom>
        </p:spPr>
      </p:pic>
      <p:pic>
        <p:nvPicPr>
          <p:cNvPr id="39" name="Gráfico 38" descr="Heart con relleno sólido">
            <a:extLst>
              <a:ext uri="{FF2B5EF4-FFF2-40B4-BE49-F238E27FC236}">
                <a16:creationId xmlns:a16="http://schemas.microsoft.com/office/drawing/2014/main" id="{7CA8ABC3-3A4B-A1A3-FBC4-EAE5EC80CB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24251" y="2055552"/>
            <a:ext cx="976482" cy="976482"/>
          </a:xfrm>
          <a:prstGeom prst="rect">
            <a:avLst/>
          </a:prstGeom>
        </p:spPr>
      </p:pic>
      <p:pic>
        <p:nvPicPr>
          <p:cNvPr id="40" name="Gráfico 39" descr="Heart con relleno sólido">
            <a:extLst>
              <a:ext uri="{FF2B5EF4-FFF2-40B4-BE49-F238E27FC236}">
                <a16:creationId xmlns:a16="http://schemas.microsoft.com/office/drawing/2014/main" id="{CDC1B60D-7606-0C43-677C-F973403A86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70349" y="2085409"/>
            <a:ext cx="976482" cy="976482"/>
          </a:xfrm>
          <a:prstGeom prst="rect">
            <a:avLst/>
          </a:prstGeom>
        </p:spPr>
      </p:pic>
      <p:pic>
        <p:nvPicPr>
          <p:cNvPr id="41" name="Gráfico 40" descr="Heart con relleno sólido">
            <a:extLst>
              <a:ext uri="{FF2B5EF4-FFF2-40B4-BE49-F238E27FC236}">
                <a16:creationId xmlns:a16="http://schemas.microsoft.com/office/drawing/2014/main" id="{63C6A270-7459-5E2B-91D5-5874D8D95F4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71755" y="5302549"/>
            <a:ext cx="976482" cy="976482"/>
          </a:xfrm>
          <a:prstGeom prst="rect">
            <a:avLst/>
          </a:prstGeom>
        </p:spPr>
      </p:pic>
      <p:pic>
        <p:nvPicPr>
          <p:cNvPr id="44" name="Gráfico 43" descr="Heart con relleno sólido">
            <a:extLst>
              <a:ext uri="{FF2B5EF4-FFF2-40B4-BE49-F238E27FC236}">
                <a16:creationId xmlns:a16="http://schemas.microsoft.com/office/drawing/2014/main" id="{68617159-8F9C-AFF7-B8E7-326F627951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47532" y="5448620"/>
            <a:ext cx="976482" cy="976482"/>
          </a:xfrm>
          <a:prstGeom prst="rect">
            <a:avLst/>
          </a:prstGeom>
        </p:spPr>
      </p:pic>
      <p:pic>
        <p:nvPicPr>
          <p:cNvPr id="48" name="Imagen 47">
            <a:extLst>
              <a:ext uri="{FF2B5EF4-FFF2-40B4-BE49-F238E27FC236}">
                <a16:creationId xmlns:a16="http://schemas.microsoft.com/office/drawing/2014/main" id="{E6041DBF-9E48-75FA-3FAE-3EB9ECD0F3E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367" y="5669280"/>
            <a:ext cx="1222683" cy="11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1612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7652A71-11DE-69FD-2A01-7970506280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87" t="10409" r="1800" b="10409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5F660D96-EE2D-D573-13CE-F58B5752F14E}"/>
              </a:ext>
            </a:extLst>
          </p:cNvPr>
          <p:cNvSpPr/>
          <p:nvPr/>
        </p:nvSpPr>
        <p:spPr>
          <a:xfrm>
            <a:off x="1026432" y="3677376"/>
            <a:ext cx="4546600" cy="2514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D791346-E271-6A47-3916-FDED2FB82B39}"/>
              </a:ext>
            </a:extLst>
          </p:cNvPr>
          <p:cNvSpPr/>
          <p:nvPr/>
        </p:nvSpPr>
        <p:spPr>
          <a:xfrm>
            <a:off x="952500" y="431800"/>
            <a:ext cx="4546600" cy="2514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17311EE-ADC5-93A2-7D0D-F39B28734E1B}"/>
              </a:ext>
            </a:extLst>
          </p:cNvPr>
          <p:cNvSpPr/>
          <p:nvPr/>
        </p:nvSpPr>
        <p:spPr>
          <a:xfrm>
            <a:off x="-2" y="11602"/>
            <a:ext cx="3589448" cy="6858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6203932-F47B-CBD8-9BE4-1C5B1E6C04F4}"/>
              </a:ext>
            </a:extLst>
          </p:cNvPr>
          <p:cNvSpPr/>
          <p:nvPr/>
        </p:nvSpPr>
        <p:spPr>
          <a:xfrm>
            <a:off x="94281" y="151578"/>
            <a:ext cx="266700" cy="2667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80FA392F-027E-A0AF-DE86-80CD77DE5952}"/>
              </a:ext>
            </a:extLst>
          </p:cNvPr>
          <p:cNvCxnSpPr/>
          <p:nvPr/>
        </p:nvCxnSpPr>
        <p:spPr>
          <a:xfrm flipV="1">
            <a:off x="234948" y="444500"/>
            <a:ext cx="0" cy="203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2B726752-9198-9F7B-AC55-CE0129B8B524}"/>
              </a:ext>
            </a:extLst>
          </p:cNvPr>
          <p:cNvSpPr/>
          <p:nvPr/>
        </p:nvSpPr>
        <p:spPr>
          <a:xfrm>
            <a:off x="6197600" y="444500"/>
            <a:ext cx="4546600" cy="2514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6A7B71E-E856-0F5F-828D-B54E2796A6BE}"/>
              </a:ext>
            </a:extLst>
          </p:cNvPr>
          <p:cNvSpPr/>
          <p:nvPr/>
        </p:nvSpPr>
        <p:spPr>
          <a:xfrm>
            <a:off x="6197600" y="3651250"/>
            <a:ext cx="4546600" cy="2514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92FA1AC-FB34-A2EA-9B96-55C077E1F959}"/>
              </a:ext>
            </a:extLst>
          </p:cNvPr>
          <p:cNvSpPr txBox="1"/>
          <p:nvPr/>
        </p:nvSpPr>
        <p:spPr>
          <a:xfrm>
            <a:off x="3589445" y="11602"/>
            <a:ext cx="6093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800" b="1" dirty="0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WebStudioCreation</a:t>
            </a:r>
          </a:p>
        </p:txBody>
      </p:sp>
      <p:pic>
        <p:nvPicPr>
          <p:cNvPr id="34" name="Gráfico 33" descr="Call center con relleno sólido">
            <a:extLst>
              <a:ext uri="{FF2B5EF4-FFF2-40B4-BE49-F238E27FC236}">
                <a16:creationId xmlns:a16="http://schemas.microsoft.com/office/drawing/2014/main" id="{B676552E-B931-4D13-6893-E9EE309F9B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72515" y="6272702"/>
            <a:ext cx="614927" cy="614927"/>
          </a:xfrm>
          <a:prstGeom prst="rect">
            <a:avLst/>
          </a:prstGeom>
        </p:spPr>
      </p:pic>
      <p:pic>
        <p:nvPicPr>
          <p:cNvPr id="36" name="Gráfico 35" descr="User con relleno sólido">
            <a:extLst>
              <a:ext uri="{FF2B5EF4-FFF2-40B4-BE49-F238E27FC236}">
                <a16:creationId xmlns:a16="http://schemas.microsoft.com/office/drawing/2014/main" id="{94E9FBF2-CB32-7B84-6DB4-D093F8E65E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04777" y="1689100"/>
            <a:ext cx="679450" cy="679450"/>
          </a:xfrm>
          <a:prstGeom prst="rect">
            <a:avLst/>
          </a:prstGeom>
        </p:spPr>
      </p:pic>
      <p:pic>
        <p:nvPicPr>
          <p:cNvPr id="38" name="Gráfico 37" descr="Heart con relleno sólido">
            <a:extLst>
              <a:ext uri="{FF2B5EF4-FFF2-40B4-BE49-F238E27FC236}">
                <a16:creationId xmlns:a16="http://schemas.microsoft.com/office/drawing/2014/main" id="{AE27B1AD-E7B8-567C-15FC-F81F32EBB7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72515" y="893790"/>
            <a:ext cx="621394" cy="621394"/>
          </a:xfrm>
          <a:prstGeom prst="rect">
            <a:avLst/>
          </a:prstGeom>
        </p:spPr>
      </p:pic>
      <p:pic>
        <p:nvPicPr>
          <p:cNvPr id="39" name="Gráfico 38" descr="Heart con relleno sólido">
            <a:extLst>
              <a:ext uri="{FF2B5EF4-FFF2-40B4-BE49-F238E27FC236}">
                <a16:creationId xmlns:a16="http://schemas.microsoft.com/office/drawing/2014/main" id="{7CA8ABC3-3A4B-A1A3-FBC4-EAE5EC80CB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24251" y="2055552"/>
            <a:ext cx="976482" cy="976482"/>
          </a:xfrm>
          <a:prstGeom prst="rect">
            <a:avLst/>
          </a:prstGeom>
        </p:spPr>
      </p:pic>
      <p:pic>
        <p:nvPicPr>
          <p:cNvPr id="40" name="Gráfico 39" descr="Heart con relleno sólido">
            <a:extLst>
              <a:ext uri="{FF2B5EF4-FFF2-40B4-BE49-F238E27FC236}">
                <a16:creationId xmlns:a16="http://schemas.microsoft.com/office/drawing/2014/main" id="{CDC1B60D-7606-0C43-677C-F973403A86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70349" y="2085409"/>
            <a:ext cx="976482" cy="976482"/>
          </a:xfrm>
          <a:prstGeom prst="rect">
            <a:avLst/>
          </a:prstGeom>
        </p:spPr>
      </p:pic>
      <p:pic>
        <p:nvPicPr>
          <p:cNvPr id="41" name="Gráfico 40" descr="Heart con relleno sólido">
            <a:extLst>
              <a:ext uri="{FF2B5EF4-FFF2-40B4-BE49-F238E27FC236}">
                <a16:creationId xmlns:a16="http://schemas.microsoft.com/office/drawing/2014/main" id="{63C6A270-7459-5E2B-91D5-5874D8D95F4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71755" y="5302549"/>
            <a:ext cx="976482" cy="976482"/>
          </a:xfrm>
          <a:prstGeom prst="rect">
            <a:avLst/>
          </a:prstGeom>
        </p:spPr>
      </p:pic>
      <p:pic>
        <p:nvPicPr>
          <p:cNvPr id="44" name="Gráfico 43" descr="Heart con relleno sólido">
            <a:extLst>
              <a:ext uri="{FF2B5EF4-FFF2-40B4-BE49-F238E27FC236}">
                <a16:creationId xmlns:a16="http://schemas.microsoft.com/office/drawing/2014/main" id="{68617159-8F9C-AFF7-B8E7-326F627951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47532" y="5448620"/>
            <a:ext cx="976482" cy="976482"/>
          </a:xfrm>
          <a:prstGeom prst="rect">
            <a:avLst/>
          </a:prstGeom>
        </p:spPr>
      </p:pic>
      <p:pic>
        <p:nvPicPr>
          <p:cNvPr id="48" name="Imagen 47">
            <a:extLst>
              <a:ext uri="{FF2B5EF4-FFF2-40B4-BE49-F238E27FC236}">
                <a16:creationId xmlns:a16="http://schemas.microsoft.com/office/drawing/2014/main" id="{E6041DBF-9E48-75FA-3FAE-3EB9ECD0F3E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367" y="5669280"/>
            <a:ext cx="1222683" cy="118872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FB524CC-1968-3151-4550-70F09E67007B}"/>
              </a:ext>
            </a:extLst>
          </p:cNvPr>
          <p:cNvSpPr txBox="1"/>
          <p:nvPr/>
        </p:nvSpPr>
        <p:spPr>
          <a:xfrm>
            <a:off x="548879" y="151578"/>
            <a:ext cx="3401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Búsqueda: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86B8DBB-B736-2C2C-730C-F4FA6A9E19DA}"/>
              </a:ext>
            </a:extLst>
          </p:cNvPr>
          <p:cNvSpPr txBox="1"/>
          <p:nvPr/>
        </p:nvSpPr>
        <p:spPr>
          <a:xfrm>
            <a:off x="542412" y="1149531"/>
            <a:ext cx="2932308" cy="416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AC5CFB-75E4-2E93-A8C4-0F926B7A6B60}"/>
              </a:ext>
            </a:extLst>
          </p:cNvPr>
          <p:cNvSpPr txBox="1"/>
          <p:nvPr/>
        </p:nvSpPr>
        <p:spPr>
          <a:xfrm>
            <a:off x="507841" y="1008189"/>
            <a:ext cx="2901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Mis me gustas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FCEDFD8-AAAA-1BFC-4ABF-1F92B68C1C43}"/>
              </a:ext>
            </a:extLst>
          </p:cNvPr>
          <p:cNvSpPr txBox="1"/>
          <p:nvPr/>
        </p:nvSpPr>
        <p:spPr>
          <a:xfrm>
            <a:off x="653653" y="1888064"/>
            <a:ext cx="262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Perfil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4831742-E930-45DB-8F3D-65972AC55338}"/>
              </a:ext>
            </a:extLst>
          </p:cNvPr>
          <p:cNvSpPr txBox="1"/>
          <p:nvPr/>
        </p:nvSpPr>
        <p:spPr>
          <a:xfrm>
            <a:off x="548879" y="6428160"/>
            <a:ext cx="209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Soporte Técnico</a:t>
            </a:r>
          </a:p>
        </p:txBody>
      </p:sp>
    </p:spTree>
    <p:extLst>
      <p:ext uri="{BB962C8B-B14F-4D97-AF65-F5344CB8AC3E}">
        <p14:creationId xmlns:p14="http://schemas.microsoft.com/office/powerpoint/2010/main" val="1476917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7652A71-11DE-69FD-2A01-7970506280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87" t="10409" r="1800" b="10409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5F660D96-EE2D-D573-13CE-F58B5752F14E}"/>
              </a:ext>
            </a:extLst>
          </p:cNvPr>
          <p:cNvSpPr/>
          <p:nvPr/>
        </p:nvSpPr>
        <p:spPr>
          <a:xfrm>
            <a:off x="1026432" y="3677376"/>
            <a:ext cx="4546600" cy="2514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D791346-E271-6A47-3916-FDED2FB82B39}"/>
              </a:ext>
            </a:extLst>
          </p:cNvPr>
          <p:cNvSpPr/>
          <p:nvPr/>
        </p:nvSpPr>
        <p:spPr>
          <a:xfrm>
            <a:off x="952500" y="431800"/>
            <a:ext cx="4546600" cy="2514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17311EE-ADC5-93A2-7D0D-F39B28734E1B}"/>
              </a:ext>
            </a:extLst>
          </p:cNvPr>
          <p:cNvSpPr/>
          <p:nvPr/>
        </p:nvSpPr>
        <p:spPr>
          <a:xfrm>
            <a:off x="-2" y="11602"/>
            <a:ext cx="3589448" cy="6858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6203932-F47B-CBD8-9BE4-1C5B1E6C04F4}"/>
              </a:ext>
            </a:extLst>
          </p:cNvPr>
          <p:cNvSpPr/>
          <p:nvPr/>
        </p:nvSpPr>
        <p:spPr>
          <a:xfrm>
            <a:off x="94281" y="151578"/>
            <a:ext cx="266700" cy="2667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80FA392F-027E-A0AF-DE86-80CD77DE5952}"/>
              </a:ext>
            </a:extLst>
          </p:cNvPr>
          <p:cNvCxnSpPr/>
          <p:nvPr/>
        </p:nvCxnSpPr>
        <p:spPr>
          <a:xfrm flipV="1">
            <a:off x="234948" y="444500"/>
            <a:ext cx="0" cy="203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2B726752-9198-9F7B-AC55-CE0129B8B524}"/>
              </a:ext>
            </a:extLst>
          </p:cNvPr>
          <p:cNvSpPr/>
          <p:nvPr/>
        </p:nvSpPr>
        <p:spPr>
          <a:xfrm>
            <a:off x="6197600" y="444500"/>
            <a:ext cx="4546600" cy="2514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6A7B71E-E856-0F5F-828D-B54E2796A6BE}"/>
              </a:ext>
            </a:extLst>
          </p:cNvPr>
          <p:cNvSpPr/>
          <p:nvPr/>
        </p:nvSpPr>
        <p:spPr>
          <a:xfrm>
            <a:off x="6197600" y="3651250"/>
            <a:ext cx="4546600" cy="2514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92FA1AC-FB34-A2EA-9B96-55C077E1F959}"/>
              </a:ext>
            </a:extLst>
          </p:cNvPr>
          <p:cNvSpPr txBox="1"/>
          <p:nvPr/>
        </p:nvSpPr>
        <p:spPr>
          <a:xfrm>
            <a:off x="3589445" y="11602"/>
            <a:ext cx="6093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800" b="1" dirty="0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WebStudioCreation</a:t>
            </a:r>
          </a:p>
        </p:txBody>
      </p:sp>
      <p:pic>
        <p:nvPicPr>
          <p:cNvPr id="34" name="Gráfico 33" descr="Call center con relleno sólido">
            <a:extLst>
              <a:ext uri="{FF2B5EF4-FFF2-40B4-BE49-F238E27FC236}">
                <a16:creationId xmlns:a16="http://schemas.microsoft.com/office/drawing/2014/main" id="{B676552E-B931-4D13-6893-E9EE309F9B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72515" y="6272702"/>
            <a:ext cx="614927" cy="614927"/>
          </a:xfrm>
          <a:prstGeom prst="rect">
            <a:avLst/>
          </a:prstGeom>
        </p:spPr>
      </p:pic>
      <p:pic>
        <p:nvPicPr>
          <p:cNvPr id="36" name="Gráfico 35" descr="User con relleno sólido">
            <a:extLst>
              <a:ext uri="{FF2B5EF4-FFF2-40B4-BE49-F238E27FC236}">
                <a16:creationId xmlns:a16="http://schemas.microsoft.com/office/drawing/2014/main" id="{94E9FBF2-CB32-7B84-6DB4-D093F8E65E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04777" y="1689100"/>
            <a:ext cx="1763760" cy="1763760"/>
          </a:xfrm>
          <a:prstGeom prst="rect">
            <a:avLst/>
          </a:prstGeom>
        </p:spPr>
      </p:pic>
      <p:pic>
        <p:nvPicPr>
          <p:cNvPr id="38" name="Gráfico 37" descr="Heart con relleno sólido">
            <a:extLst>
              <a:ext uri="{FF2B5EF4-FFF2-40B4-BE49-F238E27FC236}">
                <a16:creationId xmlns:a16="http://schemas.microsoft.com/office/drawing/2014/main" id="{AE27B1AD-E7B8-567C-15FC-F81F32EBB7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72515" y="893790"/>
            <a:ext cx="621394" cy="621394"/>
          </a:xfrm>
          <a:prstGeom prst="rect">
            <a:avLst/>
          </a:prstGeom>
        </p:spPr>
      </p:pic>
      <p:pic>
        <p:nvPicPr>
          <p:cNvPr id="39" name="Gráfico 38" descr="Heart con relleno sólido">
            <a:extLst>
              <a:ext uri="{FF2B5EF4-FFF2-40B4-BE49-F238E27FC236}">
                <a16:creationId xmlns:a16="http://schemas.microsoft.com/office/drawing/2014/main" id="{7CA8ABC3-3A4B-A1A3-FBC4-EAE5EC80CB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24251" y="2055552"/>
            <a:ext cx="976482" cy="976482"/>
          </a:xfrm>
          <a:prstGeom prst="rect">
            <a:avLst/>
          </a:prstGeom>
        </p:spPr>
      </p:pic>
      <p:pic>
        <p:nvPicPr>
          <p:cNvPr id="40" name="Gráfico 39" descr="Heart con relleno sólido">
            <a:extLst>
              <a:ext uri="{FF2B5EF4-FFF2-40B4-BE49-F238E27FC236}">
                <a16:creationId xmlns:a16="http://schemas.microsoft.com/office/drawing/2014/main" id="{CDC1B60D-7606-0C43-677C-F973403A86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70349" y="2085409"/>
            <a:ext cx="976482" cy="976482"/>
          </a:xfrm>
          <a:prstGeom prst="rect">
            <a:avLst/>
          </a:prstGeom>
        </p:spPr>
      </p:pic>
      <p:pic>
        <p:nvPicPr>
          <p:cNvPr id="41" name="Gráfico 40" descr="Heart con relleno sólido">
            <a:extLst>
              <a:ext uri="{FF2B5EF4-FFF2-40B4-BE49-F238E27FC236}">
                <a16:creationId xmlns:a16="http://schemas.microsoft.com/office/drawing/2014/main" id="{63C6A270-7459-5E2B-91D5-5874D8D95F4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71755" y="5302549"/>
            <a:ext cx="976482" cy="976482"/>
          </a:xfrm>
          <a:prstGeom prst="rect">
            <a:avLst/>
          </a:prstGeom>
        </p:spPr>
      </p:pic>
      <p:pic>
        <p:nvPicPr>
          <p:cNvPr id="44" name="Gráfico 43" descr="Heart con relleno sólido">
            <a:extLst>
              <a:ext uri="{FF2B5EF4-FFF2-40B4-BE49-F238E27FC236}">
                <a16:creationId xmlns:a16="http://schemas.microsoft.com/office/drawing/2014/main" id="{68617159-8F9C-AFF7-B8E7-326F627951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47532" y="5448620"/>
            <a:ext cx="976482" cy="976482"/>
          </a:xfrm>
          <a:prstGeom prst="rect">
            <a:avLst/>
          </a:prstGeom>
        </p:spPr>
      </p:pic>
      <p:pic>
        <p:nvPicPr>
          <p:cNvPr id="48" name="Imagen 47">
            <a:extLst>
              <a:ext uri="{FF2B5EF4-FFF2-40B4-BE49-F238E27FC236}">
                <a16:creationId xmlns:a16="http://schemas.microsoft.com/office/drawing/2014/main" id="{E6041DBF-9E48-75FA-3FAE-3EB9ECD0F3E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367" y="5669280"/>
            <a:ext cx="1222683" cy="118872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FB524CC-1968-3151-4550-70F09E67007B}"/>
              </a:ext>
            </a:extLst>
          </p:cNvPr>
          <p:cNvSpPr txBox="1"/>
          <p:nvPr/>
        </p:nvSpPr>
        <p:spPr>
          <a:xfrm>
            <a:off x="548879" y="151578"/>
            <a:ext cx="3401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Búsqueda: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86B8DBB-B736-2C2C-730C-F4FA6A9E19DA}"/>
              </a:ext>
            </a:extLst>
          </p:cNvPr>
          <p:cNvSpPr txBox="1"/>
          <p:nvPr/>
        </p:nvSpPr>
        <p:spPr>
          <a:xfrm>
            <a:off x="542412" y="1149531"/>
            <a:ext cx="2932308" cy="416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AC5CFB-75E4-2E93-A8C4-0F926B7A6B60}"/>
              </a:ext>
            </a:extLst>
          </p:cNvPr>
          <p:cNvSpPr txBox="1"/>
          <p:nvPr/>
        </p:nvSpPr>
        <p:spPr>
          <a:xfrm>
            <a:off x="507841" y="1008189"/>
            <a:ext cx="2901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Mis me gustas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FCEDFD8-AAAA-1BFC-4ABF-1F92B68C1C43}"/>
              </a:ext>
            </a:extLst>
          </p:cNvPr>
          <p:cNvSpPr txBox="1"/>
          <p:nvPr/>
        </p:nvSpPr>
        <p:spPr>
          <a:xfrm>
            <a:off x="653653" y="1888064"/>
            <a:ext cx="262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4831742-E930-45DB-8F3D-65972AC55338}"/>
              </a:ext>
            </a:extLst>
          </p:cNvPr>
          <p:cNvSpPr txBox="1"/>
          <p:nvPr/>
        </p:nvSpPr>
        <p:spPr>
          <a:xfrm>
            <a:off x="548879" y="6428160"/>
            <a:ext cx="209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Soporte Técnico</a:t>
            </a:r>
          </a:p>
        </p:txBody>
      </p:sp>
    </p:spTree>
    <p:extLst>
      <p:ext uri="{BB962C8B-B14F-4D97-AF65-F5344CB8AC3E}">
        <p14:creationId xmlns:p14="http://schemas.microsoft.com/office/powerpoint/2010/main" val="1029187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7652A71-11DE-69FD-2A01-7970506280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87" t="10409" r="1800" b="10409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817311EE-ADC5-93A2-7D0D-F39B28734E1B}"/>
              </a:ext>
            </a:extLst>
          </p:cNvPr>
          <p:cNvSpPr/>
          <p:nvPr/>
        </p:nvSpPr>
        <p:spPr>
          <a:xfrm>
            <a:off x="-2" y="11602"/>
            <a:ext cx="3589448" cy="6858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6203932-F47B-CBD8-9BE4-1C5B1E6C04F4}"/>
              </a:ext>
            </a:extLst>
          </p:cNvPr>
          <p:cNvSpPr/>
          <p:nvPr/>
        </p:nvSpPr>
        <p:spPr>
          <a:xfrm>
            <a:off x="94281" y="151578"/>
            <a:ext cx="266700" cy="2667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80FA392F-027E-A0AF-DE86-80CD77DE5952}"/>
              </a:ext>
            </a:extLst>
          </p:cNvPr>
          <p:cNvCxnSpPr/>
          <p:nvPr/>
        </p:nvCxnSpPr>
        <p:spPr>
          <a:xfrm flipV="1">
            <a:off x="234948" y="444500"/>
            <a:ext cx="0" cy="203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92FA1AC-FB34-A2EA-9B96-55C077E1F959}"/>
              </a:ext>
            </a:extLst>
          </p:cNvPr>
          <p:cNvSpPr txBox="1"/>
          <p:nvPr/>
        </p:nvSpPr>
        <p:spPr>
          <a:xfrm>
            <a:off x="3589445" y="11602"/>
            <a:ext cx="6093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800" b="1" dirty="0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WebStudioCreation</a:t>
            </a:r>
          </a:p>
        </p:txBody>
      </p:sp>
      <p:pic>
        <p:nvPicPr>
          <p:cNvPr id="34" name="Gráfico 33" descr="Call center con relleno sólido">
            <a:extLst>
              <a:ext uri="{FF2B5EF4-FFF2-40B4-BE49-F238E27FC236}">
                <a16:creationId xmlns:a16="http://schemas.microsoft.com/office/drawing/2014/main" id="{B676552E-B931-4D13-6893-E9EE309F9B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72515" y="6272702"/>
            <a:ext cx="614927" cy="614927"/>
          </a:xfrm>
          <a:prstGeom prst="rect">
            <a:avLst/>
          </a:prstGeom>
        </p:spPr>
      </p:pic>
      <p:pic>
        <p:nvPicPr>
          <p:cNvPr id="36" name="Gráfico 35" descr="User con relleno sólido">
            <a:extLst>
              <a:ext uri="{FF2B5EF4-FFF2-40B4-BE49-F238E27FC236}">
                <a16:creationId xmlns:a16="http://schemas.microsoft.com/office/drawing/2014/main" id="{94E9FBF2-CB32-7B84-6DB4-D093F8E65E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04777" y="1689100"/>
            <a:ext cx="679450" cy="679450"/>
          </a:xfrm>
          <a:prstGeom prst="rect">
            <a:avLst/>
          </a:prstGeom>
        </p:spPr>
      </p:pic>
      <p:pic>
        <p:nvPicPr>
          <p:cNvPr id="38" name="Gráfico 37" descr="Heart con relleno sólido">
            <a:extLst>
              <a:ext uri="{FF2B5EF4-FFF2-40B4-BE49-F238E27FC236}">
                <a16:creationId xmlns:a16="http://schemas.microsoft.com/office/drawing/2014/main" id="{AE27B1AD-E7B8-567C-15FC-F81F32EBB7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72515" y="893790"/>
            <a:ext cx="621394" cy="621394"/>
          </a:xfrm>
          <a:prstGeom prst="rect">
            <a:avLst/>
          </a:prstGeom>
        </p:spPr>
      </p:pic>
      <p:pic>
        <p:nvPicPr>
          <p:cNvPr id="41" name="Gráfico 40" descr="Heart con relleno sólido">
            <a:extLst>
              <a:ext uri="{FF2B5EF4-FFF2-40B4-BE49-F238E27FC236}">
                <a16:creationId xmlns:a16="http://schemas.microsoft.com/office/drawing/2014/main" id="{63C6A270-7459-5E2B-91D5-5874D8D95F4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71755" y="5302549"/>
            <a:ext cx="976482" cy="976482"/>
          </a:xfrm>
          <a:prstGeom prst="rect">
            <a:avLst/>
          </a:prstGeom>
        </p:spPr>
      </p:pic>
      <p:pic>
        <p:nvPicPr>
          <p:cNvPr id="48" name="Imagen 47">
            <a:extLst>
              <a:ext uri="{FF2B5EF4-FFF2-40B4-BE49-F238E27FC236}">
                <a16:creationId xmlns:a16="http://schemas.microsoft.com/office/drawing/2014/main" id="{E6041DBF-9E48-75FA-3FAE-3EB9ECD0F3E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367" y="5669280"/>
            <a:ext cx="1222683" cy="118872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FB524CC-1968-3151-4550-70F09E67007B}"/>
              </a:ext>
            </a:extLst>
          </p:cNvPr>
          <p:cNvSpPr txBox="1"/>
          <p:nvPr/>
        </p:nvSpPr>
        <p:spPr>
          <a:xfrm>
            <a:off x="548879" y="151578"/>
            <a:ext cx="3401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Búsqueda: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86B8DBB-B736-2C2C-730C-F4FA6A9E19DA}"/>
              </a:ext>
            </a:extLst>
          </p:cNvPr>
          <p:cNvSpPr txBox="1"/>
          <p:nvPr/>
        </p:nvSpPr>
        <p:spPr>
          <a:xfrm>
            <a:off x="542412" y="1149531"/>
            <a:ext cx="2932308" cy="416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AC5CFB-75E4-2E93-A8C4-0F926B7A6B60}"/>
              </a:ext>
            </a:extLst>
          </p:cNvPr>
          <p:cNvSpPr txBox="1"/>
          <p:nvPr/>
        </p:nvSpPr>
        <p:spPr>
          <a:xfrm>
            <a:off x="507841" y="1008189"/>
            <a:ext cx="2901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Mis me gustas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FCEDFD8-AAAA-1BFC-4ABF-1F92B68C1C43}"/>
              </a:ext>
            </a:extLst>
          </p:cNvPr>
          <p:cNvSpPr txBox="1"/>
          <p:nvPr/>
        </p:nvSpPr>
        <p:spPr>
          <a:xfrm>
            <a:off x="653653" y="1888064"/>
            <a:ext cx="262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Perfil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4831742-E930-45DB-8F3D-65972AC55338}"/>
              </a:ext>
            </a:extLst>
          </p:cNvPr>
          <p:cNvSpPr txBox="1"/>
          <p:nvPr/>
        </p:nvSpPr>
        <p:spPr>
          <a:xfrm>
            <a:off x="548879" y="6428160"/>
            <a:ext cx="209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Soporte Técnico</a:t>
            </a:r>
          </a:p>
        </p:txBody>
      </p:sp>
    </p:spTree>
    <p:extLst>
      <p:ext uri="{BB962C8B-B14F-4D97-AF65-F5344CB8AC3E}">
        <p14:creationId xmlns:p14="http://schemas.microsoft.com/office/powerpoint/2010/main" val="35667034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7652A71-11DE-69FD-2A01-7970506280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87" t="10409" r="1800" b="10409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817311EE-ADC5-93A2-7D0D-F39B28734E1B}"/>
              </a:ext>
            </a:extLst>
          </p:cNvPr>
          <p:cNvSpPr/>
          <p:nvPr/>
        </p:nvSpPr>
        <p:spPr>
          <a:xfrm>
            <a:off x="-2" y="11602"/>
            <a:ext cx="620011" cy="6858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6203932-F47B-CBD8-9BE4-1C5B1E6C04F4}"/>
              </a:ext>
            </a:extLst>
          </p:cNvPr>
          <p:cNvSpPr/>
          <p:nvPr/>
        </p:nvSpPr>
        <p:spPr>
          <a:xfrm>
            <a:off x="94281" y="151578"/>
            <a:ext cx="266700" cy="2667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80FA392F-027E-A0AF-DE86-80CD77DE5952}"/>
              </a:ext>
            </a:extLst>
          </p:cNvPr>
          <p:cNvCxnSpPr/>
          <p:nvPr/>
        </p:nvCxnSpPr>
        <p:spPr>
          <a:xfrm flipV="1">
            <a:off x="234948" y="444500"/>
            <a:ext cx="0" cy="203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92FA1AC-FB34-A2EA-9B96-55C077E1F959}"/>
              </a:ext>
            </a:extLst>
          </p:cNvPr>
          <p:cNvSpPr txBox="1"/>
          <p:nvPr/>
        </p:nvSpPr>
        <p:spPr>
          <a:xfrm>
            <a:off x="620009" y="0"/>
            <a:ext cx="6093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800" b="1" dirty="0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WebStudioCreation</a:t>
            </a:r>
          </a:p>
        </p:txBody>
      </p:sp>
      <p:pic>
        <p:nvPicPr>
          <p:cNvPr id="34" name="Gráfico 33" descr="Call center con relleno sólido">
            <a:extLst>
              <a:ext uri="{FF2B5EF4-FFF2-40B4-BE49-F238E27FC236}">
                <a16:creationId xmlns:a16="http://schemas.microsoft.com/office/drawing/2014/main" id="{B676552E-B931-4D13-6893-E9EE309F9B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72515" y="6272702"/>
            <a:ext cx="614927" cy="614927"/>
          </a:xfrm>
          <a:prstGeom prst="rect">
            <a:avLst/>
          </a:prstGeom>
        </p:spPr>
      </p:pic>
      <p:pic>
        <p:nvPicPr>
          <p:cNvPr id="36" name="Gráfico 35" descr="User con relleno sólido">
            <a:extLst>
              <a:ext uri="{FF2B5EF4-FFF2-40B4-BE49-F238E27FC236}">
                <a16:creationId xmlns:a16="http://schemas.microsoft.com/office/drawing/2014/main" id="{94E9FBF2-CB32-7B84-6DB4-D093F8E65E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04777" y="1689100"/>
            <a:ext cx="679450" cy="679450"/>
          </a:xfrm>
          <a:prstGeom prst="rect">
            <a:avLst/>
          </a:prstGeom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84504C54-67AC-858E-0542-D7DC4FFBEC05}"/>
              </a:ext>
            </a:extLst>
          </p:cNvPr>
          <p:cNvSpPr/>
          <p:nvPr/>
        </p:nvSpPr>
        <p:spPr>
          <a:xfrm>
            <a:off x="643161" y="359870"/>
            <a:ext cx="11643116" cy="23834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38" name="Gráfico 37" descr="Heart con relleno sólido">
            <a:extLst>
              <a:ext uri="{FF2B5EF4-FFF2-40B4-BE49-F238E27FC236}">
                <a16:creationId xmlns:a16="http://schemas.microsoft.com/office/drawing/2014/main" id="{AE27B1AD-E7B8-567C-15FC-F81F32EBB7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72515" y="893790"/>
            <a:ext cx="621394" cy="621394"/>
          </a:xfrm>
          <a:prstGeom prst="rect">
            <a:avLst/>
          </a:prstGeom>
        </p:spPr>
      </p:pic>
      <p:pic>
        <p:nvPicPr>
          <p:cNvPr id="41" name="Gráfico 40" descr="Heart con relleno sólido">
            <a:extLst>
              <a:ext uri="{FF2B5EF4-FFF2-40B4-BE49-F238E27FC236}">
                <a16:creationId xmlns:a16="http://schemas.microsoft.com/office/drawing/2014/main" id="{63C6A270-7459-5E2B-91D5-5874D8D95F4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71755" y="5302549"/>
            <a:ext cx="976482" cy="976482"/>
          </a:xfrm>
          <a:prstGeom prst="rect">
            <a:avLst/>
          </a:prstGeom>
        </p:spPr>
      </p:pic>
      <p:pic>
        <p:nvPicPr>
          <p:cNvPr id="48" name="Imagen 47">
            <a:extLst>
              <a:ext uri="{FF2B5EF4-FFF2-40B4-BE49-F238E27FC236}">
                <a16:creationId xmlns:a16="http://schemas.microsoft.com/office/drawing/2014/main" id="{E6041DBF-9E48-75FA-3FAE-3EB9ECD0F3E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367" y="5669280"/>
            <a:ext cx="1222683" cy="118872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FB524CC-1968-3151-4550-70F09E67007B}"/>
              </a:ext>
            </a:extLst>
          </p:cNvPr>
          <p:cNvSpPr txBox="1"/>
          <p:nvPr/>
        </p:nvSpPr>
        <p:spPr>
          <a:xfrm>
            <a:off x="548879" y="151578"/>
            <a:ext cx="3401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: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86B8DBB-B736-2C2C-730C-F4FA6A9E19DA}"/>
              </a:ext>
            </a:extLst>
          </p:cNvPr>
          <p:cNvSpPr txBox="1"/>
          <p:nvPr/>
        </p:nvSpPr>
        <p:spPr>
          <a:xfrm>
            <a:off x="542412" y="1149531"/>
            <a:ext cx="2932308" cy="416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pic>
        <p:nvPicPr>
          <p:cNvPr id="9" name="Gráfico 8" descr="User con relleno sólido">
            <a:extLst>
              <a:ext uri="{FF2B5EF4-FFF2-40B4-BE49-F238E27FC236}">
                <a16:creationId xmlns:a16="http://schemas.microsoft.com/office/drawing/2014/main" id="{8D444E0C-D67D-F0DB-C41A-175C1C2560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4958" y="546100"/>
            <a:ext cx="2383428" cy="2383428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DC583FEF-AC42-C501-E361-32C5D7EC6077}"/>
              </a:ext>
            </a:extLst>
          </p:cNvPr>
          <p:cNvSpPr txBox="1"/>
          <p:nvPr/>
        </p:nvSpPr>
        <p:spPr>
          <a:xfrm>
            <a:off x="3213100" y="893790"/>
            <a:ext cx="510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Santiago Creador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1BA721F-F8C5-3EAD-D10F-E451900F9C73}"/>
              </a:ext>
            </a:extLst>
          </p:cNvPr>
          <p:cNvSpPr txBox="1"/>
          <p:nvPr/>
        </p:nvSpPr>
        <p:spPr>
          <a:xfrm>
            <a:off x="3327400" y="1417010"/>
            <a:ext cx="387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Verificado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8048D86-2161-55B9-8678-522FB051C57C}"/>
              </a:ext>
            </a:extLst>
          </p:cNvPr>
          <p:cNvSpPr/>
          <p:nvPr/>
        </p:nvSpPr>
        <p:spPr>
          <a:xfrm>
            <a:off x="1162422" y="2929528"/>
            <a:ext cx="3561978" cy="1858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89BA04B7-4082-DB29-6D41-B92933DCEBEB}"/>
              </a:ext>
            </a:extLst>
          </p:cNvPr>
          <p:cNvSpPr/>
          <p:nvPr/>
        </p:nvSpPr>
        <p:spPr>
          <a:xfrm>
            <a:off x="5148017" y="2929528"/>
            <a:ext cx="3561978" cy="1858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1704B73B-1B23-0C8A-843B-E03A4AA180F4}"/>
              </a:ext>
            </a:extLst>
          </p:cNvPr>
          <p:cNvSpPr/>
          <p:nvPr/>
        </p:nvSpPr>
        <p:spPr>
          <a:xfrm>
            <a:off x="8951085" y="2929528"/>
            <a:ext cx="3190965" cy="1858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106DB91-3554-A950-AD8D-F13E193BB830}"/>
              </a:ext>
            </a:extLst>
          </p:cNvPr>
          <p:cNvSpPr txBox="1"/>
          <p:nvPr/>
        </p:nvSpPr>
        <p:spPr>
          <a:xfrm>
            <a:off x="5148017" y="1566050"/>
            <a:ext cx="4199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INFO:Creador de la pagina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3AD234A2-6259-EB4F-E238-B81C981319C6}"/>
              </a:ext>
            </a:extLst>
          </p:cNvPr>
          <p:cNvSpPr txBox="1"/>
          <p:nvPr/>
        </p:nvSpPr>
        <p:spPr>
          <a:xfrm>
            <a:off x="5308600" y="1935382"/>
            <a:ext cx="3238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Tutoriales hechos 3</a:t>
            </a:r>
          </a:p>
          <a:p>
            <a:r>
              <a:rPr lang="es-AR" dirty="0"/>
              <a:t>Me gusta: 2</a:t>
            </a:r>
          </a:p>
        </p:txBody>
      </p:sp>
    </p:spTree>
    <p:extLst>
      <p:ext uri="{BB962C8B-B14F-4D97-AF65-F5344CB8AC3E}">
        <p14:creationId xmlns:p14="http://schemas.microsoft.com/office/powerpoint/2010/main" val="5809405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7652A71-11DE-69FD-2A01-7970506280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87" t="10409" r="1800" b="10409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817311EE-ADC5-93A2-7D0D-F39B28734E1B}"/>
              </a:ext>
            </a:extLst>
          </p:cNvPr>
          <p:cNvSpPr/>
          <p:nvPr/>
        </p:nvSpPr>
        <p:spPr>
          <a:xfrm>
            <a:off x="-2" y="11602"/>
            <a:ext cx="620011" cy="6858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6203932-F47B-CBD8-9BE4-1C5B1E6C04F4}"/>
              </a:ext>
            </a:extLst>
          </p:cNvPr>
          <p:cNvSpPr/>
          <p:nvPr/>
        </p:nvSpPr>
        <p:spPr>
          <a:xfrm>
            <a:off x="94281" y="151578"/>
            <a:ext cx="266700" cy="2667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80FA392F-027E-A0AF-DE86-80CD77DE5952}"/>
              </a:ext>
            </a:extLst>
          </p:cNvPr>
          <p:cNvCxnSpPr/>
          <p:nvPr/>
        </p:nvCxnSpPr>
        <p:spPr>
          <a:xfrm flipV="1">
            <a:off x="234948" y="444500"/>
            <a:ext cx="0" cy="203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92FA1AC-FB34-A2EA-9B96-55C077E1F959}"/>
              </a:ext>
            </a:extLst>
          </p:cNvPr>
          <p:cNvSpPr txBox="1"/>
          <p:nvPr/>
        </p:nvSpPr>
        <p:spPr>
          <a:xfrm>
            <a:off x="620009" y="0"/>
            <a:ext cx="6093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800" b="1" dirty="0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WebStudioCreation</a:t>
            </a:r>
          </a:p>
        </p:txBody>
      </p:sp>
      <p:pic>
        <p:nvPicPr>
          <p:cNvPr id="34" name="Gráfico 33" descr="Call center con relleno sólido">
            <a:extLst>
              <a:ext uri="{FF2B5EF4-FFF2-40B4-BE49-F238E27FC236}">
                <a16:creationId xmlns:a16="http://schemas.microsoft.com/office/drawing/2014/main" id="{B676552E-B931-4D13-6893-E9EE309F9B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72515" y="6272702"/>
            <a:ext cx="614927" cy="614927"/>
          </a:xfrm>
          <a:prstGeom prst="rect">
            <a:avLst/>
          </a:prstGeom>
        </p:spPr>
      </p:pic>
      <p:pic>
        <p:nvPicPr>
          <p:cNvPr id="36" name="Gráfico 35" descr="User con relleno sólido">
            <a:extLst>
              <a:ext uri="{FF2B5EF4-FFF2-40B4-BE49-F238E27FC236}">
                <a16:creationId xmlns:a16="http://schemas.microsoft.com/office/drawing/2014/main" id="{94E9FBF2-CB32-7B84-6DB4-D093F8E65E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04777" y="1689100"/>
            <a:ext cx="679450" cy="679450"/>
          </a:xfrm>
          <a:prstGeom prst="rect">
            <a:avLst/>
          </a:prstGeom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84504C54-67AC-858E-0542-D7DC4FFBEC05}"/>
              </a:ext>
            </a:extLst>
          </p:cNvPr>
          <p:cNvSpPr/>
          <p:nvPr/>
        </p:nvSpPr>
        <p:spPr>
          <a:xfrm>
            <a:off x="643161" y="359870"/>
            <a:ext cx="11643116" cy="23834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38" name="Gráfico 37" descr="Heart con relleno sólido">
            <a:extLst>
              <a:ext uri="{FF2B5EF4-FFF2-40B4-BE49-F238E27FC236}">
                <a16:creationId xmlns:a16="http://schemas.microsoft.com/office/drawing/2014/main" id="{AE27B1AD-E7B8-567C-15FC-F81F32EBB7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72515" y="893790"/>
            <a:ext cx="621394" cy="621394"/>
          </a:xfrm>
          <a:prstGeom prst="rect">
            <a:avLst/>
          </a:prstGeom>
        </p:spPr>
      </p:pic>
      <p:pic>
        <p:nvPicPr>
          <p:cNvPr id="41" name="Gráfico 40" descr="Heart con relleno sólido">
            <a:extLst>
              <a:ext uri="{FF2B5EF4-FFF2-40B4-BE49-F238E27FC236}">
                <a16:creationId xmlns:a16="http://schemas.microsoft.com/office/drawing/2014/main" id="{63C6A270-7459-5E2B-91D5-5874D8D95F4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71755" y="5302549"/>
            <a:ext cx="976482" cy="976482"/>
          </a:xfrm>
          <a:prstGeom prst="rect">
            <a:avLst/>
          </a:prstGeom>
        </p:spPr>
      </p:pic>
      <p:pic>
        <p:nvPicPr>
          <p:cNvPr id="48" name="Imagen 47">
            <a:extLst>
              <a:ext uri="{FF2B5EF4-FFF2-40B4-BE49-F238E27FC236}">
                <a16:creationId xmlns:a16="http://schemas.microsoft.com/office/drawing/2014/main" id="{E6041DBF-9E48-75FA-3FAE-3EB9ECD0F3E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367" y="5669280"/>
            <a:ext cx="1222683" cy="118872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FB524CC-1968-3151-4550-70F09E67007B}"/>
              </a:ext>
            </a:extLst>
          </p:cNvPr>
          <p:cNvSpPr txBox="1"/>
          <p:nvPr/>
        </p:nvSpPr>
        <p:spPr>
          <a:xfrm>
            <a:off x="548879" y="151578"/>
            <a:ext cx="3401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: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86B8DBB-B736-2C2C-730C-F4FA6A9E19DA}"/>
              </a:ext>
            </a:extLst>
          </p:cNvPr>
          <p:cNvSpPr txBox="1"/>
          <p:nvPr/>
        </p:nvSpPr>
        <p:spPr>
          <a:xfrm>
            <a:off x="542412" y="1149531"/>
            <a:ext cx="2932308" cy="416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pic>
        <p:nvPicPr>
          <p:cNvPr id="9" name="Gráfico 8" descr="User con relleno sólido">
            <a:extLst>
              <a:ext uri="{FF2B5EF4-FFF2-40B4-BE49-F238E27FC236}">
                <a16:creationId xmlns:a16="http://schemas.microsoft.com/office/drawing/2014/main" id="{8D444E0C-D67D-F0DB-C41A-175C1C2560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4958" y="546100"/>
            <a:ext cx="2383428" cy="2383428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DC583FEF-AC42-C501-E361-32C5D7EC6077}"/>
              </a:ext>
            </a:extLst>
          </p:cNvPr>
          <p:cNvSpPr txBox="1"/>
          <p:nvPr/>
        </p:nvSpPr>
        <p:spPr>
          <a:xfrm>
            <a:off x="3213100" y="893790"/>
            <a:ext cx="510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Santiago Creador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1BA721F-F8C5-3EAD-D10F-E451900F9C73}"/>
              </a:ext>
            </a:extLst>
          </p:cNvPr>
          <p:cNvSpPr txBox="1"/>
          <p:nvPr/>
        </p:nvSpPr>
        <p:spPr>
          <a:xfrm>
            <a:off x="3327400" y="1417010"/>
            <a:ext cx="387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Verificado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8048D86-2161-55B9-8678-522FB051C57C}"/>
              </a:ext>
            </a:extLst>
          </p:cNvPr>
          <p:cNvSpPr/>
          <p:nvPr/>
        </p:nvSpPr>
        <p:spPr>
          <a:xfrm>
            <a:off x="1586039" y="2919187"/>
            <a:ext cx="3561978" cy="1858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89BA04B7-4082-DB29-6D41-B92933DCEBEB}"/>
              </a:ext>
            </a:extLst>
          </p:cNvPr>
          <p:cNvSpPr/>
          <p:nvPr/>
        </p:nvSpPr>
        <p:spPr>
          <a:xfrm>
            <a:off x="5879098" y="2910372"/>
            <a:ext cx="3561978" cy="1858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1704B73B-1B23-0C8A-843B-E03A4AA180F4}"/>
              </a:ext>
            </a:extLst>
          </p:cNvPr>
          <p:cNvSpPr/>
          <p:nvPr/>
        </p:nvSpPr>
        <p:spPr>
          <a:xfrm>
            <a:off x="10049282" y="2910372"/>
            <a:ext cx="3190965" cy="1858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106DB91-3554-A950-AD8D-F13E193BB830}"/>
              </a:ext>
            </a:extLst>
          </p:cNvPr>
          <p:cNvSpPr txBox="1"/>
          <p:nvPr/>
        </p:nvSpPr>
        <p:spPr>
          <a:xfrm>
            <a:off x="5148017" y="1566050"/>
            <a:ext cx="4199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INFO:Creador de la pagina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3AD234A2-6259-EB4F-E238-B81C981319C6}"/>
              </a:ext>
            </a:extLst>
          </p:cNvPr>
          <p:cNvSpPr txBox="1"/>
          <p:nvPr/>
        </p:nvSpPr>
        <p:spPr>
          <a:xfrm>
            <a:off x="5308600" y="1935382"/>
            <a:ext cx="3238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Tutoriales hechos:23</a:t>
            </a:r>
          </a:p>
          <a:p>
            <a:r>
              <a:rPr lang="es-AR" dirty="0"/>
              <a:t>Me gusta:23</a:t>
            </a:r>
          </a:p>
        </p:txBody>
      </p:sp>
    </p:spTree>
    <p:extLst>
      <p:ext uri="{BB962C8B-B14F-4D97-AF65-F5344CB8AC3E}">
        <p14:creationId xmlns:p14="http://schemas.microsoft.com/office/powerpoint/2010/main" val="625207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0">
        <p159:morph option="byObject"/>
      </p:transition>
    </mc:Choice>
    <mc:Fallback xmlns="">
      <p:transition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7652A71-11DE-69FD-2A01-7970506280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87" t="10409" r="1800" b="10409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817311EE-ADC5-93A2-7D0D-F39B28734E1B}"/>
              </a:ext>
            </a:extLst>
          </p:cNvPr>
          <p:cNvSpPr/>
          <p:nvPr/>
        </p:nvSpPr>
        <p:spPr>
          <a:xfrm>
            <a:off x="-2" y="11602"/>
            <a:ext cx="620011" cy="6858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6203932-F47B-CBD8-9BE4-1C5B1E6C04F4}"/>
              </a:ext>
            </a:extLst>
          </p:cNvPr>
          <p:cNvSpPr/>
          <p:nvPr/>
        </p:nvSpPr>
        <p:spPr>
          <a:xfrm>
            <a:off x="94281" y="151578"/>
            <a:ext cx="266700" cy="2667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80FA392F-027E-A0AF-DE86-80CD77DE5952}"/>
              </a:ext>
            </a:extLst>
          </p:cNvPr>
          <p:cNvCxnSpPr/>
          <p:nvPr/>
        </p:nvCxnSpPr>
        <p:spPr>
          <a:xfrm flipV="1">
            <a:off x="234948" y="444500"/>
            <a:ext cx="0" cy="203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92FA1AC-FB34-A2EA-9B96-55C077E1F959}"/>
              </a:ext>
            </a:extLst>
          </p:cNvPr>
          <p:cNvSpPr txBox="1"/>
          <p:nvPr/>
        </p:nvSpPr>
        <p:spPr>
          <a:xfrm>
            <a:off x="620009" y="0"/>
            <a:ext cx="6093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800" b="1" dirty="0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WebStudioCreation</a:t>
            </a:r>
          </a:p>
        </p:txBody>
      </p:sp>
      <p:pic>
        <p:nvPicPr>
          <p:cNvPr id="34" name="Gráfico 33" descr="Call center con relleno sólido">
            <a:extLst>
              <a:ext uri="{FF2B5EF4-FFF2-40B4-BE49-F238E27FC236}">
                <a16:creationId xmlns:a16="http://schemas.microsoft.com/office/drawing/2014/main" id="{B676552E-B931-4D13-6893-E9EE309F9B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72515" y="6272702"/>
            <a:ext cx="614927" cy="614927"/>
          </a:xfrm>
          <a:prstGeom prst="rect">
            <a:avLst/>
          </a:prstGeom>
        </p:spPr>
      </p:pic>
      <p:pic>
        <p:nvPicPr>
          <p:cNvPr id="36" name="Gráfico 35" descr="User con relleno sólido">
            <a:extLst>
              <a:ext uri="{FF2B5EF4-FFF2-40B4-BE49-F238E27FC236}">
                <a16:creationId xmlns:a16="http://schemas.microsoft.com/office/drawing/2014/main" id="{94E9FBF2-CB32-7B84-6DB4-D093F8E65E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04777" y="1689100"/>
            <a:ext cx="679450" cy="679450"/>
          </a:xfrm>
          <a:prstGeom prst="rect">
            <a:avLst/>
          </a:prstGeom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84504C54-67AC-858E-0542-D7DC4FFBEC05}"/>
              </a:ext>
            </a:extLst>
          </p:cNvPr>
          <p:cNvSpPr/>
          <p:nvPr/>
        </p:nvSpPr>
        <p:spPr>
          <a:xfrm>
            <a:off x="643161" y="359870"/>
            <a:ext cx="11643116" cy="23834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38" name="Gráfico 37" descr="Heart con relleno sólido">
            <a:extLst>
              <a:ext uri="{FF2B5EF4-FFF2-40B4-BE49-F238E27FC236}">
                <a16:creationId xmlns:a16="http://schemas.microsoft.com/office/drawing/2014/main" id="{AE27B1AD-E7B8-567C-15FC-F81F32EBB7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72515" y="893790"/>
            <a:ext cx="621394" cy="621394"/>
          </a:xfrm>
          <a:prstGeom prst="rect">
            <a:avLst/>
          </a:prstGeom>
        </p:spPr>
      </p:pic>
      <p:pic>
        <p:nvPicPr>
          <p:cNvPr id="41" name="Gráfico 40" descr="Heart con relleno sólido">
            <a:extLst>
              <a:ext uri="{FF2B5EF4-FFF2-40B4-BE49-F238E27FC236}">
                <a16:creationId xmlns:a16="http://schemas.microsoft.com/office/drawing/2014/main" id="{63C6A270-7459-5E2B-91D5-5874D8D95F4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71755" y="5302549"/>
            <a:ext cx="976482" cy="976482"/>
          </a:xfrm>
          <a:prstGeom prst="rect">
            <a:avLst/>
          </a:prstGeom>
        </p:spPr>
      </p:pic>
      <p:pic>
        <p:nvPicPr>
          <p:cNvPr id="48" name="Imagen 47">
            <a:extLst>
              <a:ext uri="{FF2B5EF4-FFF2-40B4-BE49-F238E27FC236}">
                <a16:creationId xmlns:a16="http://schemas.microsoft.com/office/drawing/2014/main" id="{E6041DBF-9E48-75FA-3FAE-3EB9ECD0F3E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367" y="5669280"/>
            <a:ext cx="1222683" cy="118872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FB524CC-1968-3151-4550-70F09E67007B}"/>
              </a:ext>
            </a:extLst>
          </p:cNvPr>
          <p:cNvSpPr txBox="1"/>
          <p:nvPr/>
        </p:nvSpPr>
        <p:spPr>
          <a:xfrm>
            <a:off x="548879" y="151578"/>
            <a:ext cx="3401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: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86B8DBB-B736-2C2C-730C-F4FA6A9E19DA}"/>
              </a:ext>
            </a:extLst>
          </p:cNvPr>
          <p:cNvSpPr txBox="1"/>
          <p:nvPr/>
        </p:nvSpPr>
        <p:spPr>
          <a:xfrm>
            <a:off x="542412" y="1149531"/>
            <a:ext cx="2932308" cy="416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pic>
        <p:nvPicPr>
          <p:cNvPr id="9" name="Gráfico 8" descr="User con relleno sólido">
            <a:extLst>
              <a:ext uri="{FF2B5EF4-FFF2-40B4-BE49-F238E27FC236}">
                <a16:creationId xmlns:a16="http://schemas.microsoft.com/office/drawing/2014/main" id="{8D444E0C-D67D-F0DB-C41A-175C1C2560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4958" y="546100"/>
            <a:ext cx="2383428" cy="2383428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DC583FEF-AC42-C501-E361-32C5D7EC6077}"/>
              </a:ext>
            </a:extLst>
          </p:cNvPr>
          <p:cNvSpPr txBox="1"/>
          <p:nvPr/>
        </p:nvSpPr>
        <p:spPr>
          <a:xfrm>
            <a:off x="3213100" y="893790"/>
            <a:ext cx="510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Santiago Creador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1BA721F-F8C5-3EAD-D10F-E451900F9C73}"/>
              </a:ext>
            </a:extLst>
          </p:cNvPr>
          <p:cNvSpPr txBox="1"/>
          <p:nvPr/>
        </p:nvSpPr>
        <p:spPr>
          <a:xfrm>
            <a:off x="3327400" y="1417010"/>
            <a:ext cx="387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Verificado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8048D86-2161-55B9-8678-522FB051C57C}"/>
              </a:ext>
            </a:extLst>
          </p:cNvPr>
          <p:cNvSpPr/>
          <p:nvPr/>
        </p:nvSpPr>
        <p:spPr>
          <a:xfrm>
            <a:off x="1746622" y="2910372"/>
            <a:ext cx="3561978" cy="1858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89BA04B7-4082-DB29-6D41-B92933DCEBEB}"/>
              </a:ext>
            </a:extLst>
          </p:cNvPr>
          <p:cNvSpPr/>
          <p:nvPr/>
        </p:nvSpPr>
        <p:spPr>
          <a:xfrm>
            <a:off x="6200264" y="2921035"/>
            <a:ext cx="3561978" cy="1858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1704B73B-1B23-0C8A-843B-E03A4AA180F4}"/>
              </a:ext>
            </a:extLst>
          </p:cNvPr>
          <p:cNvSpPr/>
          <p:nvPr/>
        </p:nvSpPr>
        <p:spPr>
          <a:xfrm>
            <a:off x="10755222" y="2951590"/>
            <a:ext cx="3190965" cy="1858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106DB91-3554-A950-AD8D-F13E193BB830}"/>
              </a:ext>
            </a:extLst>
          </p:cNvPr>
          <p:cNvSpPr txBox="1"/>
          <p:nvPr/>
        </p:nvSpPr>
        <p:spPr>
          <a:xfrm>
            <a:off x="5148017" y="1566050"/>
            <a:ext cx="4199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INFO:Creador de la pagina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3AD234A2-6259-EB4F-E238-B81C981319C6}"/>
              </a:ext>
            </a:extLst>
          </p:cNvPr>
          <p:cNvSpPr txBox="1"/>
          <p:nvPr/>
        </p:nvSpPr>
        <p:spPr>
          <a:xfrm>
            <a:off x="5308600" y="1935382"/>
            <a:ext cx="3238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Tutoriales hechos:53</a:t>
            </a:r>
          </a:p>
          <a:p>
            <a:r>
              <a:rPr lang="es-AR" dirty="0"/>
              <a:t>Me gusta:43</a:t>
            </a:r>
          </a:p>
        </p:txBody>
      </p:sp>
    </p:spTree>
    <p:extLst>
      <p:ext uri="{BB962C8B-B14F-4D97-AF65-F5344CB8AC3E}">
        <p14:creationId xmlns:p14="http://schemas.microsoft.com/office/powerpoint/2010/main" val="3303553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0">
        <p159:morph option="byObject"/>
      </p:transition>
    </mc:Choice>
    <mc:Fallback xmlns="">
      <p:transition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7652A71-11DE-69FD-2A01-7970506280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87" t="10409" r="1800" b="10409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817311EE-ADC5-93A2-7D0D-F39B28734E1B}"/>
              </a:ext>
            </a:extLst>
          </p:cNvPr>
          <p:cNvSpPr/>
          <p:nvPr/>
        </p:nvSpPr>
        <p:spPr>
          <a:xfrm>
            <a:off x="-2" y="11602"/>
            <a:ext cx="620011" cy="6858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6203932-F47B-CBD8-9BE4-1C5B1E6C04F4}"/>
              </a:ext>
            </a:extLst>
          </p:cNvPr>
          <p:cNvSpPr/>
          <p:nvPr/>
        </p:nvSpPr>
        <p:spPr>
          <a:xfrm>
            <a:off x="94281" y="151578"/>
            <a:ext cx="266700" cy="2667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80FA392F-027E-A0AF-DE86-80CD77DE5952}"/>
              </a:ext>
            </a:extLst>
          </p:cNvPr>
          <p:cNvCxnSpPr/>
          <p:nvPr/>
        </p:nvCxnSpPr>
        <p:spPr>
          <a:xfrm flipV="1">
            <a:off x="234948" y="444500"/>
            <a:ext cx="0" cy="203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92FA1AC-FB34-A2EA-9B96-55C077E1F959}"/>
              </a:ext>
            </a:extLst>
          </p:cNvPr>
          <p:cNvSpPr txBox="1"/>
          <p:nvPr/>
        </p:nvSpPr>
        <p:spPr>
          <a:xfrm>
            <a:off x="620009" y="0"/>
            <a:ext cx="6093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800" b="1" dirty="0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WebStudioCreation</a:t>
            </a:r>
          </a:p>
        </p:txBody>
      </p:sp>
      <p:pic>
        <p:nvPicPr>
          <p:cNvPr id="34" name="Gráfico 33" descr="Call center con relleno sólido">
            <a:extLst>
              <a:ext uri="{FF2B5EF4-FFF2-40B4-BE49-F238E27FC236}">
                <a16:creationId xmlns:a16="http://schemas.microsoft.com/office/drawing/2014/main" id="{B676552E-B931-4D13-6893-E9EE309F9B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72515" y="6272702"/>
            <a:ext cx="614927" cy="614927"/>
          </a:xfrm>
          <a:prstGeom prst="rect">
            <a:avLst/>
          </a:prstGeom>
        </p:spPr>
      </p:pic>
      <p:pic>
        <p:nvPicPr>
          <p:cNvPr id="36" name="Gráfico 35" descr="User con relleno sólido">
            <a:extLst>
              <a:ext uri="{FF2B5EF4-FFF2-40B4-BE49-F238E27FC236}">
                <a16:creationId xmlns:a16="http://schemas.microsoft.com/office/drawing/2014/main" id="{94E9FBF2-CB32-7B84-6DB4-D093F8E65E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04777" y="1689100"/>
            <a:ext cx="679450" cy="679450"/>
          </a:xfrm>
          <a:prstGeom prst="rect">
            <a:avLst/>
          </a:prstGeom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84504C54-67AC-858E-0542-D7DC4FFBEC05}"/>
              </a:ext>
            </a:extLst>
          </p:cNvPr>
          <p:cNvSpPr/>
          <p:nvPr/>
        </p:nvSpPr>
        <p:spPr>
          <a:xfrm>
            <a:off x="643161" y="359870"/>
            <a:ext cx="11643116" cy="23834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38" name="Gráfico 37" descr="Heart con relleno sólido">
            <a:extLst>
              <a:ext uri="{FF2B5EF4-FFF2-40B4-BE49-F238E27FC236}">
                <a16:creationId xmlns:a16="http://schemas.microsoft.com/office/drawing/2014/main" id="{AE27B1AD-E7B8-567C-15FC-F81F32EBB7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72515" y="893790"/>
            <a:ext cx="621394" cy="621394"/>
          </a:xfrm>
          <a:prstGeom prst="rect">
            <a:avLst/>
          </a:prstGeom>
        </p:spPr>
      </p:pic>
      <p:pic>
        <p:nvPicPr>
          <p:cNvPr id="41" name="Gráfico 40" descr="Heart con relleno sólido">
            <a:extLst>
              <a:ext uri="{FF2B5EF4-FFF2-40B4-BE49-F238E27FC236}">
                <a16:creationId xmlns:a16="http://schemas.microsoft.com/office/drawing/2014/main" id="{63C6A270-7459-5E2B-91D5-5874D8D95F4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71755" y="5302549"/>
            <a:ext cx="976482" cy="976482"/>
          </a:xfrm>
          <a:prstGeom prst="rect">
            <a:avLst/>
          </a:prstGeom>
        </p:spPr>
      </p:pic>
      <p:pic>
        <p:nvPicPr>
          <p:cNvPr id="48" name="Imagen 47">
            <a:extLst>
              <a:ext uri="{FF2B5EF4-FFF2-40B4-BE49-F238E27FC236}">
                <a16:creationId xmlns:a16="http://schemas.microsoft.com/office/drawing/2014/main" id="{E6041DBF-9E48-75FA-3FAE-3EB9ECD0F3E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367" y="5669280"/>
            <a:ext cx="1222683" cy="118872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FB524CC-1968-3151-4550-70F09E67007B}"/>
              </a:ext>
            </a:extLst>
          </p:cNvPr>
          <p:cNvSpPr txBox="1"/>
          <p:nvPr/>
        </p:nvSpPr>
        <p:spPr>
          <a:xfrm>
            <a:off x="548879" y="151578"/>
            <a:ext cx="3401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: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86B8DBB-B736-2C2C-730C-F4FA6A9E19DA}"/>
              </a:ext>
            </a:extLst>
          </p:cNvPr>
          <p:cNvSpPr txBox="1"/>
          <p:nvPr/>
        </p:nvSpPr>
        <p:spPr>
          <a:xfrm>
            <a:off x="542412" y="1149531"/>
            <a:ext cx="2932308" cy="416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pic>
        <p:nvPicPr>
          <p:cNvPr id="9" name="Gráfico 8" descr="User con relleno sólido">
            <a:extLst>
              <a:ext uri="{FF2B5EF4-FFF2-40B4-BE49-F238E27FC236}">
                <a16:creationId xmlns:a16="http://schemas.microsoft.com/office/drawing/2014/main" id="{8D444E0C-D67D-F0DB-C41A-175C1C2560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4958" y="546100"/>
            <a:ext cx="2383428" cy="2383428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DC583FEF-AC42-C501-E361-32C5D7EC6077}"/>
              </a:ext>
            </a:extLst>
          </p:cNvPr>
          <p:cNvSpPr txBox="1"/>
          <p:nvPr/>
        </p:nvSpPr>
        <p:spPr>
          <a:xfrm>
            <a:off x="3213100" y="893790"/>
            <a:ext cx="510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Santiago Creador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1BA721F-F8C5-3EAD-D10F-E451900F9C73}"/>
              </a:ext>
            </a:extLst>
          </p:cNvPr>
          <p:cNvSpPr txBox="1"/>
          <p:nvPr/>
        </p:nvSpPr>
        <p:spPr>
          <a:xfrm>
            <a:off x="3327400" y="1417010"/>
            <a:ext cx="387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Verificado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8048D86-2161-55B9-8678-522FB051C57C}"/>
              </a:ext>
            </a:extLst>
          </p:cNvPr>
          <p:cNvSpPr/>
          <p:nvPr/>
        </p:nvSpPr>
        <p:spPr>
          <a:xfrm>
            <a:off x="2203822" y="3038147"/>
            <a:ext cx="3561978" cy="1858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89BA04B7-4082-DB29-6D41-B92933DCEBEB}"/>
              </a:ext>
            </a:extLst>
          </p:cNvPr>
          <p:cNvSpPr/>
          <p:nvPr/>
        </p:nvSpPr>
        <p:spPr>
          <a:xfrm>
            <a:off x="6969311" y="2951045"/>
            <a:ext cx="3561978" cy="1858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1704B73B-1B23-0C8A-843B-E03A4AA180F4}"/>
              </a:ext>
            </a:extLst>
          </p:cNvPr>
          <p:cNvSpPr/>
          <p:nvPr/>
        </p:nvSpPr>
        <p:spPr>
          <a:xfrm>
            <a:off x="11488181" y="2942277"/>
            <a:ext cx="3190965" cy="1858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106DB91-3554-A950-AD8D-F13E193BB830}"/>
              </a:ext>
            </a:extLst>
          </p:cNvPr>
          <p:cNvSpPr txBox="1"/>
          <p:nvPr/>
        </p:nvSpPr>
        <p:spPr>
          <a:xfrm>
            <a:off x="5148017" y="1566050"/>
            <a:ext cx="4199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INFO:Creador de la pagina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3AD234A2-6259-EB4F-E238-B81C981319C6}"/>
              </a:ext>
            </a:extLst>
          </p:cNvPr>
          <p:cNvSpPr txBox="1"/>
          <p:nvPr/>
        </p:nvSpPr>
        <p:spPr>
          <a:xfrm>
            <a:off x="5308600" y="1935382"/>
            <a:ext cx="3238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Tutoriales hechos:1003</a:t>
            </a:r>
          </a:p>
          <a:p>
            <a:r>
              <a:rPr lang="es-AR" dirty="0"/>
              <a:t>Me gusta:1000</a:t>
            </a:r>
          </a:p>
        </p:txBody>
      </p:sp>
    </p:spTree>
    <p:extLst>
      <p:ext uri="{BB962C8B-B14F-4D97-AF65-F5344CB8AC3E}">
        <p14:creationId xmlns:p14="http://schemas.microsoft.com/office/powerpoint/2010/main" val="14681225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0">
        <p159:morph option="byObject"/>
      </p:transition>
    </mc:Choice>
    <mc:Fallback xmlns="">
      <p:transition advTm="0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180</Words>
  <Application>Microsoft Office PowerPoint</Application>
  <PresentationFormat>Panorámica</PresentationFormat>
  <Paragraphs>65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ERROR….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Santiago Viluron</dc:creator>
  <cp:lastModifiedBy>Santiago Viluron</cp:lastModifiedBy>
  <cp:revision>9</cp:revision>
  <dcterms:created xsi:type="dcterms:W3CDTF">2024-02-05T03:09:39Z</dcterms:created>
  <dcterms:modified xsi:type="dcterms:W3CDTF">2024-02-08T07:20:37Z</dcterms:modified>
  <cp:contentStatus/>
</cp:coreProperties>
</file>