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8F1CC86-58F1-4907-992E-21AF3D74B3A5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03030"/>
    <a:srgbClr val="3A3A3A"/>
    <a:srgbClr val="2E2E2E"/>
    <a:srgbClr val="909090"/>
    <a:srgbClr val="FFFF66"/>
    <a:srgbClr val="77880E"/>
    <a:srgbClr val="950021"/>
    <a:srgbClr val="C30F3A"/>
    <a:srgbClr val="08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FCD72-9818-F404-B475-FB284FD45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60629-AA37-D09A-B12B-F08C48B1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620A9-FBE2-381C-01A7-5179C705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F1D07-79E1-90DA-E874-E953146C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7B4F3-97C9-1C37-2DB7-C8AC084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6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7F962-7F19-063D-BBEF-FE29FC58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1B03D6-3C32-D50E-3F11-3EF2B999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69BA-A81F-2CD9-DDF4-48FD88FD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A8166-4A88-DC19-8257-3624184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85B76-3C0D-9B1C-1638-092C4450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4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5D505B-D15C-7FD2-7CFE-14065ABAE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64D246-4AC0-69D8-1DB7-1D5D39A2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FFB16-882F-AA6B-E8AB-DD14C801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9ECB9-AC8C-171B-93E0-D04E46CC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E384A-ADE7-4135-8D40-39A5AA17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5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E8051-7E27-6733-A070-44084465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CB975-6328-1391-3128-D76F953A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AEA3C-D181-2D93-1199-1A221ECA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7A2C9-2998-5582-CF13-AE3C8D65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0FBB2-5826-D8D1-4D67-C571E814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1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E7656-6EFC-8062-DE88-F4C2A1B4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033578-2638-6B7D-4648-10D96F4B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7DA24-92FB-E0DC-B4D1-D4C5920D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0BE1DC-2F3A-2DBA-A670-88C739B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4D0A4-3BB0-2AA3-1F58-6FD510D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07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EEBA0-7815-264B-A9DC-F61C3175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A3B6F-00D6-607D-7CCF-85F443313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246C0-7414-AF02-A6C4-45289D60C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348B-AC68-A56A-B224-C4EF1500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0AD430-0B65-7C71-6DB9-A23CE843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B0089-8C3B-F2A1-1EBC-160394A3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991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39E7D-F340-14D8-8B25-AFB223B2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E8C49-B46D-922A-0C68-C21286EA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5B197C-CE21-799B-11BE-2E674EE6C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DF2422-B616-0E4E-51CE-67F51E8D6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8DB6FB-131E-876D-4EFD-FDE863DFD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CD0EEE-1E91-E13F-35B2-4C192693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3E8334-2CC9-E2B7-1FB9-A9D2EF4C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5A93D7-1EA6-5BA5-F53E-B524742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31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14527-88AE-2E46-D032-100EF0FC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4558A9-AD8F-09B8-CA60-E1A1ED3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61030B-9F90-CE19-EBFA-C51A7E3F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ADD1E0-804A-52E7-7653-DAB7567C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772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F0BC6E-9B9B-FA33-ACEC-DA34D887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0C880E-AEE4-E48C-DC14-BA7D2B58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ACABF-8F08-29FB-2673-23F76989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36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03DDA-EF40-A9FF-0F22-58033BCC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BD8B5-D1E5-4DAD-1083-A85AED08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B3A34-511C-758B-5C17-19B16185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E6A04F-8E33-416C-C8A2-593DDEFA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C14EE-E0FB-9990-1DF3-DF5854F7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CF4EE1-4D93-7368-D5A9-39C5C2C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97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3E479-B7DE-B9CE-6C00-1A8BB0EA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A61904-7654-9FB3-CD3B-6BEBED9ED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8C2A3C-FF8F-F4A5-8D46-CF697A28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E4C868-9E1C-3C11-372B-5699956A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EAAFA7-2B7D-4F33-D433-563B23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6ED30-AF99-7C46-A4E1-E44FDA7E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F1B8C1-D83B-B7EB-529B-15592DAB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94849-4757-CFF8-0EF1-CA9EDD06A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36B97-9E84-01D1-ACE8-D1E2C235F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F83-F434-4770-B8D6-3346ECF9850E}" type="datetimeFigureOut">
              <a:rPr lang="es-AR" smtClean="0"/>
              <a:t>11/2/2024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2A674-6DE5-5F27-666D-8384C0CE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DF806-5A6C-28E0-CBAC-80339CC2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534-A4E6-494B-A259-D4F9A4252A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084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482601" y="-15909"/>
            <a:ext cx="11709399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5400" y="-15909"/>
            <a:ext cx="508002" cy="6873909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pic>
        <p:nvPicPr>
          <p:cNvPr id="3" name="Gráfico 2" descr="Home con relleno sólido">
            <a:extLst>
              <a:ext uri="{FF2B5EF4-FFF2-40B4-BE49-F238E27FC236}">
                <a16:creationId xmlns:a16="http://schemas.microsoft.com/office/drawing/2014/main" id="{A42F77E2-0486-65B8-FB5D-B99507B4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48622"/>
            <a:ext cx="609602" cy="60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E8928-0CDC-3DF5-1BD5-82CCFF69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53423"/>
            <a:ext cx="4019550" cy="27051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0C9FB-A576-C5B1-949C-533EC9C401F3}"/>
              </a:ext>
            </a:extLst>
          </p:cNvPr>
          <p:cNvSpPr txBox="1"/>
          <p:nvPr/>
        </p:nvSpPr>
        <p:spPr>
          <a:xfrm>
            <a:off x="1841500" y="3058523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D346-21BA-3A92-00B0-0AE4A019DC06}"/>
              </a:ext>
            </a:extLst>
          </p:cNvPr>
          <p:cNvSpPr/>
          <p:nvPr/>
        </p:nvSpPr>
        <p:spPr>
          <a:xfrm>
            <a:off x="5626509" y="457200"/>
            <a:ext cx="4586877" cy="2601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00" y="6400800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35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1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3765550" y="1594337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DAD7A23A-03E1-95BE-4F35-651AB8827230}"/>
              </a:ext>
            </a:extLst>
          </p:cNvPr>
          <p:cNvSpPr/>
          <p:nvPr/>
        </p:nvSpPr>
        <p:spPr>
          <a:xfrm>
            <a:off x="4203700" y="18678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AE07EF-B365-123D-5395-72E24CB6F442}"/>
              </a:ext>
            </a:extLst>
          </p:cNvPr>
          <p:cNvSpPr/>
          <p:nvPr/>
        </p:nvSpPr>
        <p:spPr>
          <a:xfrm>
            <a:off x="4914900" y="46872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916E4D-FC36-CBE8-0A52-5EE801FF4222}"/>
              </a:ext>
            </a:extLst>
          </p:cNvPr>
          <p:cNvSpPr/>
          <p:nvPr/>
        </p:nvSpPr>
        <p:spPr>
          <a:xfrm>
            <a:off x="2844799" y="4687274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2862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9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3765550" y="1594337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5AE07EF-B365-123D-5395-72E24CB6F442}"/>
              </a:ext>
            </a:extLst>
          </p:cNvPr>
          <p:cNvSpPr/>
          <p:nvPr/>
        </p:nvSpPr>
        <p:spPr>
          <a:xfrm>
            <a:off x="4914900" y="46872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916E4D-FC36-CBE8-0A52-5EE801FF4222}"/>
              </a:ext>
            </a:extLst>
          </p:cNvPr>
          <p:cNvSpPr/>
          <p:nvPr/>
        </p:nvSpPr>
        <p:spPr>
          <a:xfrm>
            <a:off x="2844799" y="4687274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1EDBDF-7F3E-F289-47F3-44640176011E}"/>
              </a:ext>
            </a:extLst>
          </p:cNvPr>
          <p:cNvSpPr txBox="1"/>
          <p:nvPr/>
        </p:nvSpPr>
        <p:spPr>
          <a:xfrm>
            <a:off x="4140202" y="323622"/>
            <a:ext cx="31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¡</a:t>
            </a:r>
            <a:r>
              <a:rPr lang="es-AR" sz="2800" dirty="0" err="1">
                <a:solidFill>
                  <a:srgbClr val="FF0000"/>
                </a:solidFill>
              </a:rPr>
              <a:t>Wow</a:t>
            </a:r>
            <a:r>
              <a:rPr lang="es-AR" sz="2800" dirty="0">
                <a:solidFill>
                  <a:srgbClr val="FF0000"/>
                </a:solidFill>
              </a:rPr>
              <a:t>! +8 Puntos</a:t>
            </a:r>
          </a:p>
        </p:txBody>
      </p:sp>
    </p:spTree>
    <p:extLst>
      <p:ext uri="{BB962C8B-B14F-4D97-AF65-F5344CB8AC3E}">
        <p14:creationId xmlns:p14="http://schemas.microsoft.com/office/powerpoint/2010/main" val="357039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9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4495799" y="4230074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5AE07EF-B365-123D-5395-72E24CB6F442}"/>
              </a:ext>
            </a:extLst>
          </p:cNvPr>
          <p:cNvSpPr/>
          <p:nvPr/>
        </p:nvSpPr>
        <p:spPr>
          <a:xfrm>
            <a:off x="4914900" y="46872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916E4D-FC36-CBE8-0A52-5EE801FF4222}"/>
              </a:ext>
            </a:extLst>
          </p:cNvPr>
          <p:cNvSpPr/>
          <p:nvPr/>
        </p:nvSpPr>
        <p:spPr>
          <a:xfrm>
            <a:off x="2844799" y="4687274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086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10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4495799" y="4230074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CA916E4D-FC36-CBE8-0A52-5EE801FF4222}"/>
              </a:ext>
            </a:extLst>
          </p:cNvPr>
          <p:cNvSpPr/>
          <p:nvPr/>
        </p:nvSpPr>
        <p:spPr>
          <a:xfrm>
            <a:off x="2844799" y="4687274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78A283-51EB-116B-2B9F-5A1FDCEC733A}"/>
              </a:ext>
            </a:extLst>
          </p:cNvPr>
          <p:cNvSpPr txBox="1"/>
          <p:nvPr/>
        </p:nvSpPr>
        <p:spPr>
          <a:xfrm>
            <a:off x="4064000" y="215900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¡Cuidado Enemigo!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E7DD86C-C115-CFDA-2FC5-A6C2C1B46B08}"/>
              </a:ext>
            </a:extLst>
          </p:cNvPr>
          <p:cNvSpPr/>
          <p:nvPr/>
        </p:nvSpPr>
        <p:spPr>
          <a:xfrm>
            <a:off x="8724900" y="1168400"/>
            <a:ext cx="901700" cy="787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357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10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3301998" y="4413736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CA916E4D-FC36-CBE8-0A52-5EE801FF4222}"/>
              </a:ext>
            </a:extLst>
          </p:cNvPr>
          <p:cNvSpPr/>
          <p:nvPr/>
        </p:nvSpPr>
        <p:spPr>
          <a:xfrm>
            <a:off x="2844799" y="4687274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E7DD86C-C115-CFDA-2FC5-A6C2C1B46B08}"/>
              </a:ext>
            </a:extLst>
          </p:cNvPr>
          <p:cNvSpPr/>
          <p:nvPr/>
        </p:nvSpPr>
        <p:spPr>
          <a:xfrm>
            <a:off x="6553200" y="2633645"/>
            <a:ext cx="901700" cy="787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01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11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3301998" y="4413736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9E7DD86C-C115-CFDA-2FC5-A6C2C1B46B08}"/>
              </a:ext>
            </a:extLst>
          </p:cNvPr>
          <p:cNvSpPr/>
          <p:nvPr/>
        </p:nvSpPr>
        <p:spPr>
          <a:xfrm>
            <a:off x="3676650" y="4250586"/>
            <a:ext cx="901700" cy="787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289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11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3301998" y="4413736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9E7DD86C-C115-CFDA-2FC5-A6C2C1B46B08}"/>
              </a:ext>
            </a:extLst>
          </p:cNvPr>
          <p:cNvSpPr/>
          <p:nvPr/>
        </p:nvSpPr>
        <p:spPr>
          <a:xfrm>
            <a:off x="3676650" y="4250586"/>
            <a:ext cx="901700" cy="787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FEE109-7810-BB0C-6843-94F9FA070167}"/>
              </a:ext>
            </a:extLst>
          </p:cNvPr>
          <p:cNvSpPr txBox="1"/>
          <p:nvPr/>
        </p:nvSpPr>
        <p:spPr>
          <a:xfrm>
            <a:off x="3917950" y="2451028"/>
            <a:ext cx="387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accent4"/>
                </a:solidFill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024765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739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11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3301998" y="4413736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9E7DD86C-C115-CFDA-2FC5-A6C2C1B46B08}"/>
              </a:ext>
            </a:extLst>
          </p:cNvPr>
          <p:cNvSpPr/>
          <p:nvPr/>
        </p:nvSpPr>
        <p:spPr>
          <a:xfrm>
            <a:off x="3676650" y="4250586"/>
            <a:ext cx="901700" cy="787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FEE109-7810-BB0C-6843-94F9FA070167}"/>
              </a:ext>
            </a:extLst>
          </p:cNvPr>
          <p:cNvSpPr txBox="1"/>
          <p:nvPr/>
        </p:nvSpPr>
        <p:spPr>
          <a:xfrm>
            <a:off x="3917950" y="2451028"/>
            <a:ext cx="387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accent4"/>
                </a:solidFill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2014416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739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11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3301998" y="4413736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9E7DD86C-C115-CFDA-2FC5-A6C2C1B46B08}"/>
              </a:ext>
            </a:extLst>
          </p:cNvPr>
          <p:cNvSpPr/>
          <p:nvPr/>
        </p:nvSpPr>
        <p:spPr>
          <a:xfrm>
            <a:off x="3676650" y="4250586"/>
            <a:ext cx="901700" cy="787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FEE109-7810-BB0C-6843-94F9FA070167}"/>
              </a:ext>
            </a:extLst>
          </p:cNvPr>
          <p:cNvSpPr txBox="1"/>
          <p:nvPr/>
        </p:nvSpPr>
        <p:spPr>
          <a:xfrm>
            <a:off x="3917950" y="2451028"/>
            <a:ext cx="387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>
                <a:solidFill>
                  <a:schemeClr val="accent4"/>
                </a:solidFill>
              </a:rPr>
              <a:t>GAME OVER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53C97B3-27F9-F567-EACF-BC322279D2FF}"/>
              </a:ext>
            </a:extLst>
          </p:cNvPr>
          <p:cNvSpPr/>
          <p:nvPr/>
        </p:nvSpPr>
        <p:spPr>
          <a:xfrm>
            <a:off x="-114301" y="-306577"/>
            <a:ext cx="508002" cy="50582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54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E60CFF1-A4CD-8584-9986-93300364CD58}"/>
              </a:ext>
            </a:extLst>
          </p:cNvPr>
          <p:cNvSpPr/>
          <p:nvPr/>
        </p:nvSpPr>
        <p:spPr>
          <a:xfrm>
            <a:off x="0" y="0"/>
            <a:ext cx="133731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2A0D70-29CD-76BD-13D9-54F2548CDB81}"/>
              </a:ext>
            </a:extLst>
          </p:cNvPr>
          <p:cNvSpPr txBox="1"/>
          <p:nvPr/>
        </p:nvSpPr>
        <p:spPr>
          <a:xfrm>
            <a:off x="400423" y="2167369"/>
            <a:ext cx="6121400" cy="120032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AR" sz="7200" dirty="0">
                <a:solidFill>
                  <a:schemeClr val="accent4"/>
                </a:solidFill>
              </a:rPr>
              <a:t>Gracias por ver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7806D2-B983-12A9-E906-C497A6EC36DB}"/>
              </a:ext>
            </a:extLst>
          </p:cNvPr>
          <p:cNvSpPr txBox="1"/>
          <p:nvPr/>
        </p:nvSpPr>
        <p:spPr>
          <a:xfrm>
            <a:off x="3461123" y="3270741"/>
            <a:ext cx="6121400" cy="1569660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s-AR" sz="4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Próximamente</a:t>
            </a:r>
          </a:p>
          <a:p>
            <a:r>
              <a:rPr lang="es-AR" sz="4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Juegos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32" y="4272569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43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482601" y="-15909"/>
            <a:ext cx="11709399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5400" y="-15909"/>
            <a:ext cx="508002" cy="6873909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pic>
        <p:nvPicPr>
          <p:cNvPr id="3" name="Gráfico 2" descr="Home con relleno sólido">
            <a:extLst>
              <a:ext uri="{FF2B5EF4-FFF2-40B4-BE49-F238E27FC236}">
                <a16:creationId xmlns:a16="http://schemas.microsoft.com/office/drawing/2014/main" id="{A42F77E2-0486-65B8-FB5D-B99507B4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48622"/>
            <a:ext cx="609602" cy="60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E8928-0CDC-3DF5-1BD5-82CCFF69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53423"/>
            <a:ext cx="4019550" cy="27051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0C9FB-A576-C5B1-949C-533EC9C401F3}"/>
              </a:ext>
            </a:extLst>
          </p:cNvPr>
          <p:cNvSpPr txBox="1"/>
          <p:nvPr/>
        </p:nvSpPr>
        <p:spPr>
          <a:xfrm>
            <a:off x="1841500" y="3058523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D346-21BA-3A92-00B0-0AE4A019DC06}"/>
              </a:ext>
            </a:extLst>
          </p:cNvPr>
          <p:cNvSpPr/>
          <p:nvPr/>
        </p:nvSpPr>
        <p:spPr>
          <a:xfrm>
            <a:off x="5626509" y="457200"/>
            <a:ext cx="4586877" cy="2601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2" y="2661521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482601" y="-15909"/>
            <a:ext cx="11709399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5400" y="-15909"/>
            <a:ext cx="508002" cy="6873909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pic>
        <p:nvPicPr>
          <p:cNvPr id="3" name="Gráfico 2" descr="Home con relleno sólido">
            <a:extLst>
              <a:ext uri="{FF2B5EF4-FFF2-40B4-BE49-F238E27FC236}">
                <a16:creationId xmlns:a16="http://schemas.microsoft.com/office/drawing/2014/main" id="{A42F77E2-0486-65B8-FB5D-B99507B4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48622"/>
            <a:ext cx="609602" cy="60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E8928-0CDC-3DF5-1BD5-82CCFF69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53423"/>
            <a:ext cx="4586876" cy="308690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0C9FB-A576-C5B1-949C-533EC9C401F3}"/>
              </a:ext>
            </a:extLst>
          </p:cNvPr>
          <p:cNvSpPr txBox="1"/>
          <p:nvPr/>
        </p:nvSpPr>
        <p:spPr>
          <a:xfrm>
            <a:off x="1891656" y="3548047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D346-21BA-3A92-00B0-0AE4A019DC06}"/>
              </a:ext>
            </a:extLst>
          </p:cNvPr>
          <p:cNvSpPr/>
          <p:nvPr/>
        </p:nvSpPr>
        <p:spPr>
          <a:xfrm>
            <a:off x="5626509" y="457200"/>
            <a:ext cx="4586877" cy="2601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2" y="2661521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7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482601" y="-3323"/>
            <a:ext cx="11709399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5400" y="-15909"/>
            <a:ext cx="508002" cy="6873909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pic>
        <p:nvPicPr>
          <p:cNvPr id="3" name="Gráfico 2" descr="Home con relleno sólido">
            <a:extLst>
              <a:ext uri="{FF2B5EF4-FFF2-40B4-BE49-F238E27FC236}">
                <a16:creationId xmlns:a16="http://schemas.microsoft.com/office/drawing/2014/main" id="{A42F77E2-0486-65B8-FB5D-B99507B4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48622"/>
            <a:ext cx="609602" cy="60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E8928-0CDC-3DF5-1BD5-82CCFF69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53423"/>
            <a:ext cx="4019550" cy="27051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0C9FB-A576-C5B1-949C-533EC9C401F3}"/>
              </a:ext>
            </a:extLst>
          </p:cNvPr>
          <p:cNvSpPr txBox="1"/>
          <p:nvPr/>
        </p:nvSpPr>
        <p:spPr>
          <a:xfrm>
            <a:off x="1891656" y="3153659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D346-21BA-3A92-00B0-0AE4A019DC06}"/>
              </a:ext>
            </a:extLst>
          </p:cNvPr>
          <p:cNvSpPr/>
          <p:nvPr/>
        </p:nvSpPr>
        <p:spPr>
          <a:xfrm>
            <a:off x="5626509" y="457200"/>
            <a:ext cx="4586877" cy="2601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63" y="3872766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34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482601" y="-3323"/>
            <a:ext cx="11709399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5400" y="-15909"/>
            <a:ext cx="508002" cy="6873909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pic>
        <p:nvPicPr>
          <p:cNvPr id="3" name="Gráfico 2" descr="Home con relleno sólido">
            <a:extLst>
              <a:ext uri="{FF2B5EF4-FFF2-40B4-BE49-F238E27FC236}">
                <a16:creationId xmlns:a16="http://schemas.microsoft.com/office/drawing/2014/main" id="{A42F77E2-0486-65B8-FB5D-B99507B4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48622"/>
            <a:ext cx="609602" cy="60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E8928-0CDC-3DF5-1BD5-82CCFF69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53423"/>
            <a:ext cx="4019550" cy="27051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0C9FB-A576-C5B1-949C-533EC9C401F3}"/>
              </a:ext>
            </a:extLst>
          </p:cNvPr>
          <p:cNvSpPr txBox="1"/>
          <p:nvPr/>
        </p:nvSpPr>
        <p:spPr>
          <a:xfrm>
            <a:off x="1891656" y="3153659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D346-21BA-3A92-00B0-0AE4A019DC06}"/>
              </a:ext>
            </a:extLst>
          </p:cNvPr>
          <p:cNvSpPr/>
          <p:nvPr/>
        </p:nvSpPr>
        <p:spPr>
          <a:xfrm>
            <a:off x="5396211" y="457200"/>
            <a:ext cx="4817176" cy="283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988DD9-2A01-BD6C-9BA2-59C1A8961AA3}"/>
              </a:ext>
            </a:extLst>
          </p:cNvPr>
          <p:cNvSpPr txBox="1"/>
          <p:nvPr/>
        </p:nvSpPr>
        <p:spPr>
          <a:xfrm>
            <a:off x="6385923" y="2173236"/>
            <a:ext cx="3545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PROXIMAMENTE….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54" y="2678989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04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482601" y="-3323"/>
            <a:ext cx="11709399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5400" y="-15909"/>
            <a:ext cx="508002" cy="6873909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pic>
        <p:nvPicPr>
          <p:cNvPr id="3" name="Gráfico 2" descr="Home con relleno sólido">
            <a:extLst>
              <a:ext uri="{FF2B5EF4-FFF2-40B4-BE49-F238E27FC236}">
                <a16:creationId xmlns:a16="http://schemas.microsoft.com/office/drawing/2014/main" id="{A42F77E2-0486-65B8-FB5D-B99507B4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48622"/>
            <a:ext cx="609602" cy="60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E8928-0CDC-3DF5-1BD5-82CCFF69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53423"/>
            <a:ext cx="4019550" cy="27051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0C9FB-A576-C5B1-949C-533EC9C401F3}"/>
              </a:ext>
            </a:extLst>
          </p:cNvPr>
          <p:cNvSpPr txBox="1"/>
          <p:nvPr/>
        </p:nvSpPr>
        <p:spPr>
          <a:xfrm>
            <a:off x="1891656" y="3153659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D346-21BA-3A92-00B0-0AE4A019DC06}"/>
              </a:ext>
            </a:extLst>
          </p:cNvPr>
          <p:cNvSpPr/>
          <p:nvPr/>
        </p:nvSpPr>
        <p:spPr>
          <a:xfrm>
            <a:off x="5708469" y="457200"/>
            <a:ext cx="4504918" cy="2601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2783179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62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482601" y="-3323"/>
            <a:ext cx="11709399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7311EE-ADC5-93A2-7D0D-F39B28734E1B}"/>
              </a:ext>
            </a:extLst>
          </p:cNvPr>
          <p:cNvSpPr/>
          <p:nvPr/>
        </p:nvSpPr>
        <p:spPr>
          <a:xfrm>
            <a:off x="-25400" y="-15909"/>
            <a:ext cx="508002" cy="6873909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FA1AC-FB34-A2EA-9B96-55C077E1F959}"/>
              </a:ext>
            </a:extLst>
          </p:cNvPr>
          <p:cNvSpPr txBox="1"/>
          <p:nvPr/>
        </p:nvSpPr>
        <p:spPr>
          <a:xfrm>
            <a:off x="482601" y="-159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WebStudioCreation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6041DBF-9E48-75FA-3FAE-3EB9ECD0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367" y="5669280"/>
            <a:ext cx="1222683" cy="1188720"/>
          </a:xfrm>
          <a:prstGeom prst="rect">
            <a:avLst/>
          </a:prstGeom>
        </p:spPr>
      </p:pic>
      <p:pic>
        <p:nvPicPr>
          <p:cNvPr id="3" name="Gráfico 2" descr="Home con relleno sólido">
            <a:extLst>
              <a:ext uri="{FF2B5EF4-FFF2-40B4-BE49-F238E27FC236}">
                <a16:creationId xmlns:a16="http://schemas.microsoft.com/office/drawing/2014/main" id="{A42F77E2-0486-65B8-FB5D-B99507B4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0800" y="48622"/>
            <a:ext cx="609602" cy="6096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87E8928-0CDC-3DF5-1BD5-82CCFF69C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" y="353423"/>
            <a:ext cx="4019550" cy="27051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F50C9FB-A576-C5B1-949C-533EC9C401F3}"/>
              </a:ext>
            </a:extLst>
          </p:cNvPr>
          <p:cNvSpPr txBox="1"/>
          <p:nvPr/>
        </p:nvSpPr>
        <p:spPr>
          <a:xfrm>
            <a:off x="1891656" y="3153659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</a:rPr>
              <a:t>Text-</a:t>
            </a:r>
            <a:r>
              <a:rPr lang="es-AR" sz="2800" dirty="0" err="1">
                <a:solidFill>
                  <a:srgbClr val="FF0000"/>
                </a:solidFill>
              </a:rPr>
              <a:t>Game</a:t>
            </a:r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DF5D346-21BA-3A92-00B0-0AE4A019DC06}"/>
              </a:ext>
            </a:extLst>
          </p:cNvPr>
          <p:cNvSpPr/>
          <p:nvPr/>
        </p:nvSpPr>
        <p:spPr>
          <a:xfrm>
            <a:off x="5773783" y="457200"/>
            <a:ext cx="4439603" cy="2601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354631A-062E-016A-337A-746A0ACCEACD}"/>
              </a:ext>
            </a:extLst>
          </p:cNvPr>
          <p:cNvSpPr/>
          <p:nvPr/>
        </p:nvSpPr>
        <p:spPr>
          <a:xfrm>
            <a:off x="2032000" y="2552700"/>
            <a:ext cx="508002" cy="50582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2783179"/>
            <a:ext cx="264668" cy="3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18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0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1168400" y="2209800"/>
            <a:ext cx="876300" cy="914400"/>
            <a:chOff x="1168400" y="2209800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1168400" y="2209800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1651000" y="23377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C11D05C5-DABE-1E2D-93A1-E78A8F2917BB}"/>
              </a:ext>
            </a:extLst>
          </p:cNvPr>
          <p:cNvSpPr/>
          <p:nvPr/>
        </p:nvSpPr>
        <p:spPr>
          <a:xfrm>
            <a:off x="2755900" y="27568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AD7A23A-03E1-95BE-4F35-651AB8827230}"/>
              </a:ext>
            </a:extLst>
          </p:cNvPr>
          <p:cNvSpPr/>
          <p:nvPr/>
        </p:nvSpPr>
        <p:spPr>
          <a:xfrm>
            <a:off x="4203700" y="18678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AE07EF-B365-123D-5395-72E24CB6F442}"/>
              </a:ext>
            </a:extLst>
          </p:cNvPr>
          <p:cNvSpPr/>
          <p:nvPr/>
        </p:nvSpPr>
        <p:spPr>
          <a:xfrm>
            <a:off x="4914900" y="46872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916E4D-FC36-CBE8-0A52-5EE801FF4222}"/>
              </a:ext>
            </a:extLst>
          </p:cNvPr>
          <p:cNvSpPr/>
          <p:nvPr/>
        </p:nvSpPr>
        <p:spPr>
          <a:xfrm>
            <a:off x="2844799" y="4687274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0127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176CA7-96D6-8AAE-AAD2-DC5CFF1FC52D}"/>
              </a:ext>
            </a:extLst>
          </p:cNvPr>
          <p:cNvSpPr/>
          <p:nvPr/>
        </p:nvSpPr>
        <p:spPr>
          <a:xfrm>
            <a:off x="0" y="-15909"/>
            <a:ext cx="12192000" cy="68739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ctr"/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FF2D7C-E669-E785-EEC3-D0B91EAE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6313779"/>
            <a:ext cx="264668" cy="3970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54DB117-5222-5071-FBD1-AE207C27DEE3}"/>
              </a:ext>
            </a:extLst>
          </p:cNvPr>
          <p:cNvSpPr txBox="1"/>
          <p:nvPr/>
        </p:nvSpPr>
        <p:spPr>
          <a:xfrm>
            <a:off x="279400" y="2159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</a:rPr>
              <a:t>Puntuación: 0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E4EBC0F-A5D3-1662-E4DD-8447B05D1674}"/>
              </a:ext>
            </a:extLst>
          </p:cNvPr>
          <p:cNvGrpSpPr/>
          <p:nvPr/>
        </p:nvGrpSpPr>
        <p:grpSpPr>
          <a:xfrm>
            <a:off x="2197098" y="2439375"/>
            <a:ext cx="876300" cy="914400"/>
            <a:chOff x="2197098" y="2439375"/>
            <a:chExt cx="876300" cy="9144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586C9-DB8B-9B9A-B0B5-FEE212FC1CB9}"/>
                </a:ext>
              </a:extLst>
            </p:cNvPr>
            <p:cNvSpPr/>
            <p:nvPr/>
          </p:nvSpPr>
          <p:spPr>
            <a:xfrm>
              <a:off x="2197098" y="2439375"/>
              <a:ext cx="876300" cy="914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8516FB5-1C2E-DAA8-FBDF-4CB8B4555D87}"/>
                </a:ext>
              </a:extLst>
            </p:cNvPr>
            <p:cNvSpPr/>
            <p:nvPr/>
          </p:nvSpPr>
          <p:spPr>
            <a:xfrm>
              <a:off x="2571750" y="2549275"/>
              <a:ext cx="241300" cy="241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DAD7A23A-03E1-95BE-4F35-651AB8827230}"/>
              </a:ext>
            </a:extLst>
          </p:cNvPr>
          <p:cNvSpPr/>
          <p:nvPr/>
        </p:nvSpPr>
        <p:spPr>
          <a:xfrm>
            <a:off x="4203700" y="18678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5AE07EF-B365-123D-5395-72E24CB6F442}"/>
              </a:ext>
            </a:extLst>
          </p:cNvPr>
          <p:cNvSpPr/>
          <p:nvPr/>
        </p:nvSpPr>
        <p:spPr>
          <a:xfrm>
            <a:off x="4914900" y="4687275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916E4D-FC36-CBE8-0A52-5EE801FF4222}"/>
              </a:ext>
            </a:extLst>
          </p:cNvPr>
          <p:cNvSpPr/>
          <p:nvPr/>
        </p:nvSpPr>
        <p:spPr>
          <a:xfrm>
            <a:off x="2844799" y="4687274"/>
            <a:ext cx="457199" cy="36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9362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77</Words>
  <Application>Microsoft Office PowerPoint</Application>
  <PresentationFormat>Panorámica</PresentationFormat>
  <Paragraphs>41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Viluron</dc:creator>
  <cp:lastModifiedBy>Santiago Viluron</cp:lastModifiedBy>
  <cp:revision>10</cp:revision>
  <dcterms:created xsi:type="dcterms:W3CDTF">2024-02-05T03:09:39Z</dcterms:created>
  <dcterms:modified xsi:type="dcterms:W3CDTF">2024-02-11T23:08:03Z</dcterms:modified>
  <cp:contentStatus/>
</cp:coreProperties>
</file>