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0" r:id="rId3"/>
    <p:sldId id="292" r:id="rId4"/>
    <p:sldId id="290" r:id="rId5"/>
    <p:sldId id="302" r:id="rId6"/>
    <p:sldId id="291" r:id="rId7"/>
    <p:sldId id="303" r:id="rId8"/>
    <p:sldId id="288" r:id="rId9"/>
    <p:sldId id="304" r:id="rId10"/>
    <p:sldId id="289" r:id="rId11"/>
    <p:sldId id="287" r:id="rId12"/>
    <p:sldId id="262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a Mejía" initials="L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5407" autoAdjust="0"/>
  </p:normalViewPr>
  <p:slideViewPr>
    <p:cSldViewPr snapToGrid="0" snapToObjects="1">
      <p:cViewPr>
        <p:scale>
          <a:sx n="100" d="100"/>
          <a:sy n="100" d="100"/>
        </p:scale>
        <p:origin x="852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75223" y="1755591"/>
            <a:ext cx="611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Match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4F97437-1C39-4492-9481-41905A5D636B}"/>
              </a:ext>
            </a:extLst>
          </p:cNvPr>
          <p:cNvSpPr txBox="1"/>
          <p:nvPr/>
        </p:nvSpPr>
        <p:spPr>
          <a:xfrm>
            <a:off x="1475223" y="2801461"/>
            <a:ext cx="6193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Mateo Zapata Pérez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Yaveidy Melan Blandón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Villalba Quintero</a:t>
            </a:r>
          </a:p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2252327</a:t>
            </a: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5957568" y="16400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6BAD7125-0247-433D-8553-4599ED8BEF7F}"/>
              </a:ext>
            </a:extLst>
          </p:cNvPr>
          <p:cNvSpPr txBox="1"/>
          <p:nvPr/>
        </p:nvSpPr>
        <p:spPr>
          <a:xfrm>
            <a:off x="2362200" y="192035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DB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281E2931-3C46-4FC5-80A9-F7547EB4C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Interfaces 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58508" y="4053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3164" y="270759"/>
            <a:ext cx="59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xmlns="" id="{2E81E7FF-2B12-4C75-9DA6-AB2363165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DCBB05A-2BBD-4A9E-9001-757BA3A18716}"/>
              </a:ext>
            </a:extLst>
          </p:cNvPr>
          <p:cNvSpPr txBox="1"/>
          <p:nvPr/>
        </p:nvSpPr>
        <p:spPr>
          <a:xfrm>
            <a:off x="2961041" y="1230258"/>
            <a:ext cx="4167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/>
          </a:p>
          <a:p>
            <a:pPr marL="457200" indent="-457200">
              <a:buAutoNum type="arabicPeriod"/>
            </a:pPr>
            <a:r>
              <a:rPr lang="es-ES" sz="2000" dirty="0" smtClean="0"/>
              <a:t>Argumentación del proyecto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Modelo </a:t>
            </a:r>
            <a:r>
              <a:rPr lang="es-ES" sz="2000" dirty="0"/>
              <a:t>e-r</a:t>
            </a:r>
          </a:p>
          <a:p>
            <a:pPr marL="457200" indent="-457200">
              <a:buAutoNum type="arabicPeriod"/>
            </a:pPr>
            <a:r>
              <a:rPr lang="es-ES" sz="2000" dirty="0"/>
              <a:t>Modelo </a:t>
            </a:r>
            <a:r>
              <a:rPr lang="es-ES" sz="2000" dirty="0" smtClean="0"/>
              <a:t>relacional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Diccionario de datos</a:t>
            </a:r>
            <a:endParaRPr lang="es-ES" sz="2000" dirty="0"/>
          </a:p>
          <a:p>
            <a:pPr marL="457200" indent="-457200">
              <a:buFontTx/>
              <a:buAutoNum type="arabicPeriod"/>
            </a:pPr>
            <a:r>
              <a:rPr lang="es-ES" sz="2000" dirty="0"/>
              <a:t>Casos de prueba</a:t>
            </a:r>
          </a:p>
          <a:p>
            <a:pPr marL="457200" indent="-457200">
              <a:buFontTx/>
              <a:buAutoNum type="arabicPeriod"/>
            </a:pPr>
            <a:r>
              <a:rPr lang="es-ES" sz="2000" dirty="0"/>
              <a:t>Base de datos</a:t>
            </a:r>
          </a:p>
          <a:p>
            <a:pPr marL="457200" indent="-457200">
              <a:buFontTx/>
              <a:buAutoNum type="arabicPeriod"/>
            </a:pPr>
            <a:r>
              <a:rPr lang="es-ES" sz="2000" dirty="0"/>
              <a:t>Interfaces</a:t>
            </a:r>
          </a:p>
          <a:p>
            <a:pPr marL="457200" indent="-457200">
              <a:buAutoNum type="arabicPeriod"/>
            </a:pPr>
            <a:endParaRPr lang="es-ES" sz="2000" b="1" dirty="0"/>
          </a:p>
          <a:p>
            <a:pPr marL="457200" indent="-457200">
              <a:buAutoNum type="arabicPeriod"/>
            </a:pPr>
            <a:endParaRPr lang="es-ES" sz="2000" b="1"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84F97437-1C39-4492-9481-41905A5D636B}"/>
              </a:ext>
            </a:extLst>
          </p:cNvPr>
          <p:cNvSpPr txBox="1"/>
          <p:nvPr/>
        </p:nvSpPr>
        <p:spPr>
          <a:xfrm>
            <a:off x="1550284" y="884753"/>
            <a:ext cx="619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Argumentación del proyecto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743838" y="3742307"/>
            <a:ext cx="833718" cy="877422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xmlns="" id="{84F97437-1C39-4492-9481-41905A5D636B}"/>
              </a:ext>
            </a:extLst>
          </p:cNvPr>
          <p:cNvSpPr txBox="1"/>
          <p:nvPr/>
        </p:nvSpPr>
        <p:spPr>
          <a:xfrm>
            <a:off x="1875716" y="1495538"/>
            <a:ext cx="619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Macth surge de una problemática encontrada a nivel nacional que hace énfasis en que la asignatura que presenta más porcentaje de perdida es la de matemáticas y aún mas en grados superiores que esta aumenta su complejidad, debido a esto surge este proyecto, que se encargara de implementar de una manera más lúdica las matemáticas. </a:t>
            </a:r>
          </a:p>
        </p:txBody>
      </p:sp>
    </p:spTree>
    <p:extLst>
      <p:ext uri="{BB962C8B-B14F-4D97-AF65-F5344CB8AC3E}">
        <p14:creationId xmlns:p14="http://schemas.microsoft.com/office/powerpoint/2010/main" val="28173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FA7DC77-E4B0-4E5B-BF8B-A8ABF24C7E36}"/>
              </a:ext>
            </a:extLst>
          </p:cNvPr>
          <p:cNvSpPr txBox="1"/>
          <p:nvPr/>
        </p:nvSpPr>
        <p:spPr>
          <a:xfrm>
            <a:off x="2381693" y="1561352"/>
            <a:ext cx="421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Modelo entidad-relación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09652" y="4018754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AB17C64F-A1BB-467E-89F8-A8A059295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sp>
        <p:nvSpPr>
          <p:cNvPr id="3" name="AutoShape 2" descr="blob:https://web.whatsapp.com/2067556f-0704-4239-8e86-5ae92ba386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4" descr="blob:https://web.whatsapp.com/2067556f-0704-4239-8e86-5ae92ba386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75" y="0"/>
            <a:ext cx="68261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FA7DC77-E4B0-4E5B-BF8B-A8ABF24C7E36}"/>
              </a:ext>
            </a:extLst>
          </p:cNvPr>
          <p:cNvSpPr txBox="1"/>
          <p:nvPr/>
        </p:nvSpPr>
        <p:spPr>
          <a:xfrm>
            <a:off x="3176940" y="1623043"/>
            <a:ext cx="366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Modelo relacional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94F783D8-C3CE-48E1-A5AE-E0915A66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b="62249"/>
          <a:stretch/>
        </p:blipFill>
        <p:spPr>
          <a:xfrm>
            <a:off x="1000125" y="247650"/>
            <a:ext cx="6924675" cy="46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Diccionario de datos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xmlns="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73447" y="398685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76625" y="1838324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Casos de prueba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xmlns="" id="{94F783D8-C3CE-48E1-A5AE-E0915A66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86333" y="40105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105</Words>
  <Application>Microsoft Office PowerPoint</Application>
  <PresentationFormat>Presentación en pantalla (16:9)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sena.red</cp:lastModifiedBy>
  <cp:revision>31</cp:revision>
  <dcterms:created xsi:type="dcterms:W3CDTF">2019-11-27T03:16:21Z</dcterms:created>
  <dcterms:modified xsi:type="dcterms:W3CDTF">2022-03-28T12:18:59Z</dcterms:modified>
</cp:coreProperties>
</file>