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92" r:id="rId3"/>
    <p:sldId id="280" r:id="rId4"/>
    <p:sldId id="284" r:id="rId5"/>
    <p:sldId id="293" r:id="rId6"/>
    <p:sldId id="294" r:id="rId7"/>
    <p:sldId id="295" r:id="rId8"/>
    <p:sldId id="296" r:id="rId9"/>
    <p:sldId id="297" r:id="rId10"/>
    <p:sldId id="285" r:id="rId11"/>
    <p:sldId id="298" r:id="rId12"/>
    <p:sldId id="299" r:id="rId13"/>
    <p:sldId id="300" r:id="rId14"/>
    <p:sldId id="286" r:id="rId15"/>
    <p:sldId id="301" r:id="rId16"/>
    <p:sldId id="288" r:id="rId17"/>
    <p:sldId id="290" r:id="rId18"/>
    <p:sldId id="302" r:id="rId19"/>
    <p:sldId id="291" r:id="rId20"/>
    <p:sldId id="303" r:id="rId21"/>
    <p:sldId id="289" r:id="rId22"/>
    <p:sldId id="287" r:id="rId23"/>
    <p:sldId id="262" r:id="rId2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a Mejía" initials="L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407" autoAdjust="0"/>
  </p:normalViewPr>
  <p:slideViewPr>
    <p:cSldViewPr snapToGrid="0" snapToObjects="1">
      <p:cViewPr>
        <p:scale>
          <a:sx n="100" d="100"/>
          <a:sy n="100" d="100"/>
        </p:scale>
        <p:origin x="1164" y="4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29/11/2021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29/11/2021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7ACAF-E4FF-A844-9E41-091A7206A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8113486" y="0"/>
            <a:ext cx="1030514" cy="9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B3542-21FA-CE4F-97EC-30221117B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C36C6-822B-4F4E-9443-296E49B7FD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29/11/2021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29/11/2021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29/11/2021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648047" y="1514400"/>
            <a:ext cx="6111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Math Match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4F97437-1C39-4492-9481-41905A5D636B}"/>
              </a:ext>
            </a:extLst>
          </p:cNvPr>
          <p:cNvSpPr txBox="1"/>
          <p:nvPr/>
        </p:nvSpPr>
        <p:spPr>
          <a:xfrm>
            <a:off x="1475223" y="2801461"/>
            <a:ext cx="6193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Yaveidy Melán Blandón</a:t>
            </a:r>
          </a:p>
          <a:p>
            <a:pPr algn="ctr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Mateo Zapata Pérez</a:t>
            </a:r>
          </a:p>
          <a:p>
            <a:pPr algn="ctr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Santiago Villalba Quintero</a:t>
            </a:r>
          </a:p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ADSI 2252327</a:t>
            </a:r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5957568" y="1524500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FA7DC77-E4B0-4E5B-BF8B-A8ABF24C7E36}"/>
              </a:ext>
            </a:extLst>
          </p:cNvPr>
          <p:cNvSpPr txBox="1"/>
          <p:nvPr/>
        </p:nvSpPr>
        <p:spPr>
          <a:xfrm>
            <a:off x="3189642" y="1561352"/>
            <a:ext cx="3235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Diagrama de actividades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172058" y="4010545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8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>
            <a:extLst>
              <a:ext uri="{FF2B5EF4-FFF2-40B4-BE49-F238E27FC236}">
                <a16:creationId xmlns:a16="http://schemas.microsoft.com/office/drawing/2014/main" id="{4DD4C6FC-3EA5-4048-84E0-B6BF906C8F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7903326" y="3894931"/>
            <a:ext cx="833718" cy="87742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4DCEC77-DFA0-441C-AB8E-F63BECB95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408" y="123825"/>
            <a:ext cx="4732494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>
            <a:extLst>
              <a:ext uri="{FF2B5EF4-FFF2-40B4-BE49-F238E27FC236}">
                <a16:creationId xmlns:a16="http://schemas.microsoft.com/office/drawing/2014/main" id="{23387B69-89D0-4519-BDAC-18A25370F6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7903326" y="3894931"/>
            <a:ext cx="833718" cy="87742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21E41E4-5B68-409A-9C20-3F373627F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87" y="495628"/>
            <a:ext cx="56292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50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>
            <a:extLst>
              <a:ext uri="{FF2B5EF4-FFF2-40B4-BE49-F238E27FC236}">
                <a16:creationId xmlns:a16="http://schemas.microsoft.com/office/drawing/2014/main" id="{C17FB924-6C9A-4EA4-9088-89D42866CA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7903326" y="3894931"/>
            <a:ext cx="833718" cy="87742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708C34A-3F95-48DE-B679-85335D062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7" y="1095375"/>
            <a:ext cx="72485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50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FA7DC77-E4B0-4E5B-BF8B-A8ABF24C7E36}"/>
              </a:ext>
            </a:extLst>
          </p:cNvPr>
          <p:cNvSpPr txBox="1"/>
          <p:nvPr/>
        </p:nvSpPr>
        <p:spPr>
          <a:xfrm>
            <a:off x="3189642" y="1561352"/>
            <a:ext cx="3235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Diagrama de clases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126610" y="4008121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06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>
            <a:extLst>
              <a:ext uri="{FF2B5EF4-FFF2-40B4-BE49-F238E27FC236}">
                <a16:creationId xmlns:a16="http://schemas.microsoft.com/office/drawing/2014/main" id="{6BD0B999-55BF-462C-8DA1-7BF31C6EE8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172058" y="4010545"/>
            <a:ext cx="833718" cy="87742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36B3197-B6BB-4EA7-A6A8-994AE3D58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007" y="144878"/>
            <a:ext cx="4437068" cy="49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86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FA7DC77-E4B0-4E5B-BF8B-A8ABF24C7E36}"/>
              </a:ext>
            </a:extLst>
          </p:cNvPr>
          <p:cNvSpPr txBox="1"/>
          <p:nvPr/>
        </p:nvSpPr>
        <p:spPr>
          <a:xfrm>
            <a:off x="3062642" y="1561352"/>
            <a:ext cx="3235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Diccionario de datos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073447" y="3986856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59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FA7DC77-E4B0-4E5B-BF8B-A8ABF24C7E36}"/>
              </a:ext>
            </a:extLst>
          </p:cNvPr>
          <p:cNvSpPr txBox="1"/>
          <p:nvPr/>
        </p:nvSpPr>
        <p:spPr>
          <a:xfrm>
            <a:off x="3062642" y="1561352"/>
            <a:ext cx="3535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Modelo entidad-relación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009652" y="4018754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91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>
            <a:extLst>
              <a:ext uri="{FF2B5EF4-FFF2-40B4-BE49-F238E27FC236}">
                <a16:creationId xmlns:a16="http://schemas.microsoft.com/office/drawing/2014/main" id="{AB17C64F-A1BB-467E-89F8-A8A059295F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172058" y="4010545"/>
            <a:ext cx="833718" cy="87742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9DB6F09-556F-4296-AB0A-D3E2FFC2B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307" y="452487"/>
            <a:ext cx="6273393" cy="42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53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FA7DC77-E4B0-4E5B-BF8B-A8ABF24C7E36}"/>
              </a:ext>
            </a:extLst>
          </p:cNvPr>
          <p:cNvSpPr txBox="1"/>
          <p:nvPr/>
        </p:nvSpPr>
        <p:spPr>
          <a:xfrm>
            <a:off x="3062641" y="1561352"/>
            <a:ext cx="3660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Modelo relacional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115977" y="3944326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5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84F97437-1C39-4492-9481-41905A5D636B}"/>
              </a:ext>
            </a:extLst>
          </p:cNvPr>
          <p:cNvSpPr txBox="1"/>
          <p:nvPr/>
        </p:nvSpPr>
        <p:spPr>
          <a:xfrm>
            <a:off x="1723316" y="655237"/>
            <a:ext cx="619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Argumentación del proyecto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7743838" y="3742307"/>
            <a:ext cx="833718" cy="877422"/>
          </a:xfrm>
          <a:prstGeom prst="rect">
            <a:avLst/>
          </a:prstGeom>
        </p:spPr>
      </p:pic>
      <p:sp>
        <p:nvSpPr>
          <p:cNvPr id="5" name="CuadroTexto 3">
            <a:extLst>
              <a:ext uri="{FF2B5EF4-FFF2-40B4-BE49-F238E27FC236}">
                <a16:creationId xmlns:a16="http://schemas.microsoft.com/office/drawing/2014/main" id="{84F97437-1C39-4492-9481-41905A5D636B}"/>
              </a:ext>
            </a:extLst>
          </p:cNvPr>
          <p:cNvSpPr txBox="1"/>
          <p:nvPr/>
        </p:nvSpPr>
        <p:spPr>
          <a:xfrm>
            <a:off x="1875716" y="1495538"/>
            <a:ext cx="61935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Math Macth surge de una problemática encontrada a nivel nacional que hace énfasis en que la asignatura que presenta más porcentaje de perdida es la de matemáticas y aún mas en grados superiores que esta aumenta su complejidad, debido a esto surge este proyecto, que se encargara de implementar de una manera más lúdica las matemáticas. </a:t>
            </a:r>
          </a:p>
        </p:txBody>
      </p:sp>
    </p:spTree>
    <p:extLst>
      <p:ext uri="{BB962C8B-B14F-4D97-AF65-F5344CB8AC3E}">
        <p14:creationId xmlns:p14="http://schemas.microsoft.com/office/powerpoint/2010/main" val="2817361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>
            <a:extLst>
              <a:ext uri="{FF2B5EF4-FFF2-40B4-BE49-F238E27FC236}">
                <a16:creationId xmlns:a16="http://schemas.microsoft.com/office/drawing/2014/main" id="{94F783D8-C3CE-48E1-A5AE-E0915A662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172058" y="4010545"/>
            <a:ext cx="833718" cy="87742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3324044-986F-43DF-B803-D5787E1D2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56" y="1004627"/>
            <a:ext cx="7788302" cy="313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32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BAD7125-0247-433D-8553-4599ED8BEF7F}"/>
              </a:ext>
            </a:extLst>
          </p:cNvPr>
          <p:cNvSpPr txBox="1"/>
          <p:nvPr/>
        </p:nvSpPr>
        <p:spPr>
          <a:xfrm>
            <a:off x="2362200" y="192035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/>
              <a:t>Script DB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281E2931-3C46-4FC5-80A9-F7547EB4CB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115977" y="3944326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31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FA7DC77-E4B0-4E5B-BF8B-A8ABF24C7E36}"/>
              </a:ext>
            </a:extLst>
          </p:cNvPr>
          <p:cNvSpPr txBox="1"/>
          <p:nvPr/>
        </p:nvSpPr>
        <p:spPr>
          <a:xfrm>
            <a:off x="3062642" y="1561352"/>
            <a:ext cx="3235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Interfaces de usuario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158508" y="4053428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8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57964" y="270760"/>
            <a:ext cx="593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Contenido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E81E7FF-2B12-4C75-9DA6-AB23631652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DCBB05A-2BBD-4A9E-9001-757BA3A18716}"/>
              </a:ext>
            </a:extLst>
          </p:cNvPr>
          <p:cNvSpPr txBox="1"/>
          <p:nvPr/>
        </p:nvSpPr>
        <p:spPr>
          <a:xfrm>
            <a:off x="2961042" y="1602254"/>
            <a:ext cx="41678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2000" b="1" dirty="0"/>
              <a:t>Diagrama de casos de uso</a:t>
            </a:r>
          </a:p>
          <a:p>
            <a:pPr marL="457200" indent="-457200">
              <a:buAutoNum type="arabicPeriod"/>
            </a:pPr>
            <a:r>
              <a:rPr lang="es-ES" sz="2000" b="1" dirty="0"/>
              <a:t>Diagrama de actividades</a:t>
            </a:r>
          </a:p>
          <a:p>
            <a:pPr marL="457200" indent="-457200">
              <a:buAutoNum type="arabicPeriod"/>
            </a:pPr>
            <a:r>
              <a:rPr lang="es-ES" sz="2000" b="1" dirty="0"/>
              <a:t>Diagrama de clases</a:t>
            </a:r>
          </a:p>
          <a:p>
            <a:pPr marL="457200" indent="-457200">
              <a:buAutoNum type="arabicPeriod"/>
            </a:pPr>
            <a:r>
              <a:rPr lang="es-ES" sz="2000" b="1" dirty="0"/>
              <a:t>Diccionario de datos</a:t>
            </a:r>
          </a:p>
          <a:p>
            <a:pPr marL="457200" indent="-457200">
              <a:buAutoNum type="arabicPeriod"/>
            </a:pPr>
            <a:r>
              <a:rPr lang="es-ES" sz="2000" b="1" dirty="0"/>
              <a:t>Modelo e-r</a:t>
            </a:r>
          </a:p>
          <a:p>
            <a:pPr marL="457200" indent="-457200">
              <a:buAutoNum type="arabicPeriod"/>
            </a:pPr>
            <a:r>
              <a:rPr lang="es-ES" sz="2000" b="1" dirty="0"/>
              <a:t>Modelo relacional</a:t>
            </a:r>
          </a:p>
          <a:p>
            <a:pPr marL="457200" indent="-457200">
              <a:buAutoNum type="arabicPeriod"/>
            </a:pPr>
            <a:r>
              <a:rPr lang="es-ES" sz="2000" b="1" dirty="0"/>
              <a:t>Script db</a:t>
            </a:r>
          </a:p>
          <a:p>
            <a:pPr marL="457200" indent="-457200">
              <a:buFontTx/>
              <a:buAutoNum type="arabicPeriod"/>
            </a:pPr>
            <a:r>
              <a:rPr lang="es-ES" sz="2000" b="1" dirty="0"/>
              <a:t>UI</a:t>
            </a:r>
          </a:p>
          <a:p>
            <a:pPr marL="457200" indent="-457200">
              <a:buAutoNum type="arabicPeriod"/>
            </a:pPr>
            <a:endParaRPr lang="es-ES" sz="2000" b="1" dirty="0"/>
          </a:p>
          <a:p>
            <a:pPr marL="457200" indent="-457200">
              <a:buAutoNum type="arabicPeriod"/>
            </a:pPr>
            <a:endParaRPr lang="es-ES" sz="2000" b="1" dirty="0"/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7903326" y="3894931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4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FA7DC77-E4B0-4E5B-BF8B-A8ABF24C7E36}"/>
              </a:ext>
            </a:extLst>
          </p:cNvPr>
          <p:cNvSpPr txBox="1"/>
          <p:nvPr/>
        </p:nvSpPr>
        <p:spPr>
          <a:xfrm>
            <a:off x="3189642" y="1561352"/>
            <a:ext cx="3235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Diagrama de casos de uso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062815" y="3912428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0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9206226-A3BF-4356-B24A-2D6C0FB0E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73339"/>
            <a:ext cx="6638925" cy="4109811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49DF3EDB-A9A3-4AAC-AA33-71EB6A8125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7903326" y="3894931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1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2D01C72-A788-48DA-A91A-A8BCCF34A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4" y="464420"/>
            <a:ext cx="4505325" cy="4214659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B3536A25-228B-4B12-AFF1-9095EEBCD1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7903326" y="3894931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E881D4-E664-4510-BA08-ABA725C6E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78" y="781021"/>
            <a:ext cx="7640443" cy="3581458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C9493BA3-6C6F-4160-8D4B-0A8752AEAA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7903326" y="3894931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5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1BA4104-D2F7-49E8-B814-96106B88E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482228"/>
            <a:ext cx="6248400" cy="4061460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3A5CF220-7792-4748-8184-ED5434A81E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7903326" y="3894931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6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9152FE4-F2FA-45AE-ACB3-BCE37979F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41" y="576262"/>
            <a:ext cx="7828452" cy="3990975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78E5074D-BFE8-41B8-AA08-64C5EFE8FF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7903326" y="3894931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52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120</Words>
  <Application>Microsoft Office PowerPoint</Application>
  <PresentationFormat>Presentación en pantalla (16:9)</PresentationFormat>
  <Paragraphs>25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Jose Daniel Villalba Quintero</cp:lastModifiedBy>
  <cp:revision>25</cp:revision>
  <dcterms:created xsi:type="dcterms:W3CDTF">2019-11-27T03:16:21Z</dcterms:created>
  <dcterms:modified xsi:type="dcterms:W3CDTF">2021-11-30T05:59:43Z</dcterms:modified>
</cp:coreProperties>
</file>