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2" r:id="rId3"/>
    <p:sldId id="280" r:id="rId4"/>
    <p:sldId id="284" r:id="rId5"/>
    <p:sldId id="293" r:id="rId6"/>
    <p:sldId id="294" r:id="rId7"/>
    <p:sldId id="295" r:id="rId8"/>
    <p:sldId id="296" r:id="rId9"/>
    <p:sldId id="297" r:id="rId10"/>
    <p:sldId id="285" r:id="rId11"/>
    <p:sldId id="298" r:id="rId12"/>
    <p:sldId id="299" r:id="rId13"/>
    <p:sldId id="286" r:id="rId14"/>
    <p:sldId id="301" r:id="rId15"/>
    <p:sldId id="288" r:id="rId16"/>
    <p:sldId id="290" r:id="rId17"/>
    <p:sldId id="302" r:id="rId18"/>
    <p:sldId id="291" r:id="rId19"/>
    <p:sldId id="303" r:id="rId20"/>
    <p:sldId id="304" r:id="rId21"/>
    <p:sldId id="289" r:id="rId22"/>
    <p:sldId id="287" r:id="rId23"/>
    <p:sldId id="262" r:id="rId2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a Mejía" initials="L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9" autoAdjust="0"/>
    <p:restoredTop sz="95407" autoAdjust="0"/>
  </p:normalViewPr>
  <p:slideViewPr>
    <p:cSldViewPr snapToGrid="0" snapToObjects="1">
      <p:cViewPr varScale="1">
        <p:scale>
          <a:sx n="96" d="100"/>
          <a:sy n="96" d="100"/>
        </p:scale>
        <p:origin x="97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75223" y="1755591"/>
            <a:ext cx="611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Match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F97437-1C39-4492-9481-41905A5D636B}"/>
              </a:ext>
            </a:extLst>
          </p:cNvPr>
          <p:cNvSpPr txBox="1"/>
          <p:nvPr/>
        </p:nvSpPr>
        <p:spPr>
          <a:xfrm>
            <a:off x="1475223" y="2801461"/>
            <a:ext cx="6193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Mateo Zapata Pérez</a:t>
            </a: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Yaveidy Melan Blandón</a:t>
            </a: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Santiago Villalba Quintero</a:t>
            </a:r>
          </a:p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ADSI 2252327</a:t>
            </a: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5957568" y="1640045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189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Diagrama de actividades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4DD4C6FC-3EA5-4048-84E0-B6BF906C8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  <p:pic>
        <p:nvPicPr>
          <p:cNvPr id="5" name="Imagen 3">
            <a:extLst>
              <a:ext uri="{FF2B5EF4-FFF2-40B4-BE49-F238E27FC236}">
                <a16:creationId xmlns:a16="http://schemas.microsoft.com/office/drawing/2014/main" id="{74DCEC77-DFA0-441C-AB8E-F63BECB9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12" y="123825"/>
            <a:ext cx="6666614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23387B69-89D0-4519-BDAC-18A25370F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3FF88C7-7027-4E1C-99F3-F4F26E4FC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344"/>
            <a:ext cx="7406890" cy="45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5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189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Diagrama de clases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26610" y="400812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0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6BD0B999-55BF-462C-8DA1-7BF31C6EE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  <p:sp>
        <p:nvSpPr>
          <p:cNvPr id="3" name="AutoShape 2" descr="blob:https://web.whatsapp.com/d9b0dc94-1e31-4ed5-be58-a692941b23c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blob:https://web.whatsapp.com/d9b0dc94-1e31-4ed5-be58-a692941b23c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blob:https://web.whatsapp.com/d9b0dc94-1e31-4ed5-be58-a692941b23c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6" y="7937"/>
            <a:ext cx="70489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062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Diccionario de datos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73447" y="398685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2381693" y="1561352"/>
            <a:ext cx="421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Modelo entidad-relación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09652" y="4018754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9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AB17C64F-A1BB-467E-89F8-A8A059295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  <p:sp>
        <p:nvSpPr>
          <p:cNvPr id="3" name="AutoShape 2" descr="blob:https://web.whatsapp.com/2067556f-0704-4239-8e86-5ae92ba386f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4" descr="blob:https://web.whatsapp.com/2067556f-0704-4239-8e86-5ae92ba386f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75" y="0"/>
            <a:ext cx="68261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5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176940" y="1623043"/>
            <a:ext cx="366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Modelo relacional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15977" y="394432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94F783D8-C3CE-48E1-A5AE-E0915A662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b="62249"/>
          <a:stretch/>
        </p:blipFill>
        <p:spPr>
          <a:xfrm>
            <a:off x="1000125" y="247650"/>
            <a:ext cx="6924675" cy="46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3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84F97437-1C39-4492-9481-41905A5D636B}"/>
              </a:ext>
            </a:extLst>
          </p:cNvPr>
          <p:cNvSpPr txBox="1"/>
          <p:nvPr/>
        </p:nvSpPr>
        <p:spPr>
          <a:xfrm>
            <a:off x="1550284" y="884753"/>
            <a:ext cx="619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Argumentación del proyecto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743838" y="3742307"/>
            <a:ext cx="833718" cy="877422"/>
          </a:xfrm>
          <a:prstGeom prst="rect">
            <a:avLst/>
          </a:prstGeom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84F97437-1C39-4492-9481-41905A5D636B}"/>
              </a:ext>
            </a:extLst>
          </p:cNvPr>
          <p:cNvSpPr txBox="1"/>
          <p:nvPr/>
        </p:nvSpPr>
        <p:spPr>
          <a:xfrm>
            <a:off x="1875716" y="1495538"/>
            <a:ext cx="619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Macth surge de una problemática encontrada a nivel nacional que hace énfasis en que la asignatura que presenta más porcentaje de perdida es la de matemáticas y aún mas en grados superiores que esta aumenta su complejidad, debido a esto surge este proyecto, que se encargara de implementar de una manera más lúdica las matemáticas. </a:t>
            </a:r>
          </a:p>
        </p:txBody>
      </p:sp>
    </p:spTree>
    <p:extLst>
      <p:ext uri="{BB962C8B-B14F-4D97-AF65-F5344CB8AC3E}">
        <p14:creationId xmlns:p14="http://schemas.microsoft.com/office/powerpoint/2010/main" val="2817361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76625" y="1838324"/>
            <a:ext cx="225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Casos de prueba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94F783D8-C3CE-48E1-A5AE-E0915A662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86333" y="4010545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BAD7125-0247-433D-8553-4599ED8BEF7F}"/>
              </a:ext>
            </a:extLst>
          </p:cNvPr>
          <p:cNvSpPr txBox="1"/>
          <p:nvPr/>
        </p:nvSpPr>
        <p:spPr>
          <a:xfrm>
            <a:off x="2362200" y="192035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DB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281E2931-3C46-4FC5-80A9-F7547EB4C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15977" y="394432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3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062642" y="1561352"/>
            <a:ext cx="323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Interfaces 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58508" y="4053428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3164" y="270759"/>
            <a:ext cx="59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81E7FF-2B12-4C75-9DA6-AB2363165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CBB05A-2BBD-4A9E-9001-757BA3A18716}"/>
              </a:ext>
            </a:extLst>
          </p:cNvPr>
          <p:cNvSpPr txBox="1"/>
          <p:nvPr/>
        </p:nvSpPr>
        <p:spPr>
          <a:xfrm>
            <a:off x="2961041" y="1230258"/>
            <a:ext cx="4167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000" dirty="0"/>
              <a:t>Diagrama de casos de uso</a:t>
            </a:r>
          </a:p>
          <a:p>
            <a:pPr marL="457200" indent="-457200">
              <a:buAutoNum type="arabicPeriod"/>
            </a:pPr>
            <a:r>
              <a:rPr lang="es-ES" sz="2000" dirty="0"/>
              <a:t>Diagrama de actividades</a:t>
            </a:r>
          </a:p>
          <a:p>
            <a:pPr marL="457200" indent="-457200">
              <a:buAutoNum type="arabicPeriod"/>
            </a:pPr>
            <a:r>
              <a:rPr lang="es-ES" sz="2000" dirty="0"/>
              <a:t>Diagrama de clases</a:t>
            </a:r>
          </a:p>
          <a:p>
            <a:pPr marL="457200" indent="-457200">
              <a:buAutoNum type="arabicPeriod"/>
            </a:pPr>
            <a:r>
              <a:rPr lang="es-ES" sz="2000" dirty="0"/>
              <a:t>Diccionario de datos</a:t>
            </a:r>
          </a:p>
          <a:p>
            <a:pPr marL="457200" indent="-457200">
              <a:buAutoNum type="arabicPeriod"/>
            </a:pPr>
            <a:r>
              <a:rPr lang="es-ES" sz="2000" dirty="0"/>
              <a:t>Modelo e-r</a:t>
            </a:r>
          </a:p>
          <a:p>
            <a:pPr marL="457200" indent="-457200">
              <a:buAutoNum type="arabicPeriod"/>
            </a:pPr>
            <a:r>
              <a:rPr lang="es-ES" sz="2000" dirty="0"/>
              <a:t>Modelo relacional</a:t>
            </a:r>
          </a:p>
          <a:p>
            <a:pPr marL="457200" indent="-457200">
              <a:buFontTx/>
              <a:buAutoNum type="arabicPeriod"/>
            </a:pPr>
            <a:r>
              <a:rPr lang="es-ES" sz="2000" dirty="0"/>
              <a:t>Casos de prueba</a:t>
            </a:r>
          </a:p>
          <a:p>
            <a:pPr marL="457200" indent="-457200">
              <a:buFontTx/>
              <a:buAutoNum type="arabicPeriod"/>
            </a:pPr>
            <a:r>
              <a:rPr lang="es-ES" sz="2000" dirty="0"/>
              <a:t>Base de datos</a:t>
            </a:r>
          </a:p>
          <a:p>
            <a:pPr marL="457200" indent="-457200">
              <a:buFontTx/>
              <a:buAutoNum type="arabicPeriod"/>
            </a:pPr>
            <a:r>
              <a:rPr lang="es-ES" sz="2000" dirty="0"/>
              <a:t>Interfaces</a:t>
            </a:r>
          </a:p>
          <a:p>
            <a:pPr marL="457200" indent="-457200">
              <a:buAutoNum type="arabicPeriod"/>
            </a:pPr>
            <a:endParaRPr lang="es-ES" sz="2000" b="1" dirty="0"/>
          </a:p>
          <a:p>
            <a:pPr marL="457200" indent="-457200">
              <a:buAutoNum type="arabicPeriod"/>
            </a:pPr>
            <a:endParaRPr lang="es-ES" sz="2000" b="1"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062051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Diagrama de casos de uso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62815" y="3912428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0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206226-A3BF-4356-B24A-2D6C0FB0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3339"/>
            <a:ext cx="6638925" cy="4109811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49DF3EDB-A9A3-4AAC-AA33-71EB6A8125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1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D01C72-A788-48DA-A91A-A8BCCF34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464420"/>
            <a:ext cx="4505325" cy="4214659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B3536A25-228B-4B12-AFF1-9095EEBCD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E881D4-E664-4510-BA08-ABA725C6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78" y="781021"/>
            <a:ext cx="7640443" cy="3581458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C9493BA3-6C6F-4160-8D4B-0A8752AEA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5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BA4104-D2F7-49E8-B814-96106B88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82228"/>
            <a:ext cx="6248400" cy="4061460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3A5CF220-7792-4748-8184-ED5434A81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152FE4-F2FA-45AE-ACB3-BCE37979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1" y="576262"/>
            <a:ext cx="7828452" cy="3990975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78E5074D-BFE8-41B8-AA08-64C5EFE8FF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2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124</Words>
  <Application>Microsoft Office PowerPoint</Application>
  <PresentationFormat>Presentación en pantalla (16:9)</PresentationFormat>
  <Paragraphs>27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Santiago Villalba</cp:lastModifiedBy>
  <cp:revision>30</cp:revision>
  <dcterms:created xsi:type="dcterms:W3CDTF">2019-11-27T03:16:21Z</dcterms:created>
  <dcterms:modified xsi:type="dcterms:W3CDTF">2022-03-28T09:35:31Z</dcterms:modified>
</cp:coreProperties>
</file>