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03B282-192D-473F-8475-5078D5C2089D}">
  <a:tblStyle styleId="{9503B282-192D-473F-8475-5078D5C208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7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6032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842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68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451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229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915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44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732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729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40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875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46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45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24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28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6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85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0973" y="1889901"/>
            <a:ext cx="326707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-90899" y="-71436"/>
            <a:ext cx="927012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1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78" name="Google Shape;78;p1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" name="Google Shape;79;p1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1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40944"/>
            <a:ext cx="9366758" cy="70250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07278" y="0"/>
            <a:ext cx="8936719" cy="68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22" name="Google Shape;22;p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" name="Google Shape;23;p4"/>
            <p:cNvPicPr preferRelativeResize="0"/>
            <p:nvPr/>
          </p:nvPicPr>
          <p:blipFill rotWithShape="1">
            <a:blip r:embed="rId2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4"/>
            <p:cNvPicPr preferRelativeResize="0"/>
            <p:nvPr/>
          </p:nvPicPr>
          <p:blipFill rotWithShape="1">
            <a:blip r:embed="rId3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GC-F--004 V.01</a:t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-803363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35" name="Google Shape;35;p6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6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" name="Google Shape;38;p6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p6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9143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9144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8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53" name="Google Shape;53;p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3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" name="Google Shape;54;p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8"/>
            <p:cNvPicPr preferRelativeResize="0"/>
            <p:nvPr/>
          </p:nvPicPr>
          <p:blipFill rotWithShape="1">
            <a:blip r:embed="rId4">
              <a:alphaModFix/>
            </a:blip>
            <a:srcRect t="14312" r="17371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9144001" cy="69841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3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/>
          <p:nvPr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3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176388" y="194519"/>
            <a:ext cx="8481837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9A5"/>
              </a:buClr>
              <a:buSzPts val="4800"/>
              <a:buFont typeface="Calibri"/>
              <a:buNone/>
            </a:pPr>
            <a:r>
              <a:rPr lang="es-CO" sz="4800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Sistema de </a:t>
            </a:r>
            <a:r>
              <a:rPr lang="es-CO" sz="4800" b="1" i="0" u="none" strike="noStrike" cap="none" dirty="0" smtClean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información !!!!!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364273" y="467312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PROCESOS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l="1127" t="1212" r="1126" b="8217"/>
          <a:stretch/>
        </p:blipFill>
        <p:spPr>
          <a:xfrm>
            <a:off x="0" y="1624081"/>
            <a:ext cx="9144000" cy="5233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2188028" y="408214"/>
            <a:ext cx="4245429" cy="88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USO 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5435"/>
          <a:stretch/>
        </p:blipFill>
        <p:spPr>
          <a:xfrm>
            <a:off x="1532586" y="1289957"/>
            <a:ext cx="6413679" cy="5568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92789" y="395443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441951" y="2047603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Google Shape;225;p28"/>
          <p:cNvGraphicFramePr/>
          <p:nvPr/>
        </p:nvGraphicFramePr>
        <p:xfrm>
          <a:off x="441951" y="2324591"/>
          <a:ext cx="8566125" cy="3686090"/>
        </p:xfrm>
        <a:graphic>
          <a:graphicData uri="http://schemas.openxmlformats.org/drawingml/2006/table">
            <a:tbl>
              <a:tblPr>
                <a:noFill/>
                <a:tableStyleId>{9503B282-192D-473F-8475-5078D5C2089D}</a:tableStyleId>
              </a:tblPr>
              <a:tblGrid>
                <a:gridCol w="1741775"/>
                <a:gridCol w="6824350"/>
              </a:tblGrid>
              <a:tr h="920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- 01</a:t>
                      </a:r>
                      <a:endParaRPr sz="24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solidFill>
                            <a:srgbClr val="7F7F7F"/>
                          </a:solidFill>
                        </a:rPr>
                        <a:t>Registrar</a:t>
                      </a:r>
                      <a:r>
                        <a:rPr lang="es-CO" sz="1400" b="0" i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 adición, modificación o eliminación de Usuario de la Fundación con comentarios para saber el porqué se modificó o se eliminó un usuario.</a:t>
                      </a:r>
                      <a:endParaRPr sz="24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5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- 02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>
                          <a:solidFill>
                            <a:srgbClr val="7F7F7F"/>
                          </a:solidFill>
                        </a:rPr>
                        <a:t>Generar </a:t>
                      </a:r>
                      <a:r>
                        <a:rPr lang="es-CO" sz="1400" b="0" i="0" u="none" strike="noStrike" cap="none" dirty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la programación de talleres, entrega de apoyos complementarios u otras actividades para los beneficiarios y funcionarios.</a:t>
                      </a:r>
                      <a:endParaRPr sz="24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- 03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Permitir el balance de la entrega de apoyos a beneficiarios.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- 04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>
                          <a:solidFill>
                            <a:srgbClr val="7F7F7F"/>
                          </a:solidFill>
                        </a:rPr>
                        <a:t>Proporcionar</a:t>
                      </a: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el seguimiento de las asistencias a talleres.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RF - 05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CO">
                          <a:solidFill>
                            <a:srgbClr val="7F7F7F"/>
                          </a:solidFill>
                        </a:rPr>
                        <a:t>Facilitar</a:t>
                      </a: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imprimir reportes de las actividades del sistema de información.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8"/>
          <p:cNvSpPr/>
          <p:nvPr/>
        </p:nvSpPr>
        <p:spPr>
          <a:xfrm>
            <a:off x="1714500" y="284638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CO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364273" y="395443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NO FUNCIONALES</a:t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337367" y="2244920"/>
          <a:ext cx="8523825" cy="4026925"/>
        </p:xfrm>
        <a:graphic>
          <a:graphicData uri="http://schemas.openxmlformats.org/drawingml/2006/table">
            <a:tbl>
              <a:tblPr>
                <a:noFill/>
                <a:tableStyleId>{9503B282-192D-473F-8475-5078D5C2089D}</a:tableStyleId>
              </a:tblPr>
              <a:tblGrid>
                <a:gridCol w="1790000"/>
                <a:gridCol w="6733825"/>
              </a:tblGrid>
              <a:tr h="79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RNF - 01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Lenguaje de programación en Java.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RNF - 02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bloquea la contraseña después de tres (3) intentos.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55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RNF - 03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permitirá al administrador del software cambiar las contraseñas.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RNF - 04 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distribuirá los módulos de acuerdo al usuario.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RNF - 05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4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 hará seguimiento de los cambios que cada usuario haga.</a:t>
                      </a:r>
                      <a:endParaRPr sz="24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64273" y="395443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RESTRICCIÓN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es-CO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Software Java, HTML, .NET, JavaScript, MySQL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es-CO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Acceso a Impresora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Char char="•"/>
            </a:pPr>
            <a:r>
              <a:rPr lang="es-CO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Computadores con conexión de red ethernet o wifi.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899151" y="395443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 l="6382"/>
          <a:stretch/>
        </p:blipFill>
        <p:spPr>
          <a:xfrm>
            <a:off x="-64091" y="1560103"/>
            <a:ext cx="9208091" cy="5297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899151" y="395443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899151" y="2070580"/>
            <a:ext cx="8000150" cy="42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42098"/>
            <a:ext cx="9144000" cy="529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1127578" y="5296746"/>
            <a:ext cx="6020954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sz="5400" b="0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 rotWithShape="1">
          <a:blip r:embed="rId4">
            <a:alphaModFix/>
          </a:blip>
          <a:srcRect l="50000" t="11628" r="-3743" b="17500"/>
          <a:stretch/>
        </p:blipFill>
        <p:spPr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458271" y="17058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640705" y="3406103"/>
            <a:ext cx="5503295" cy="409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HN" dirty="0" smtClean="0"/>
              <a:t>A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HN" dirty="0" smtClean="0"/>
              <a:t>B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HN" dirty="0"/>
              <a:t>C</a:t>
            </a:r>
            <a:endParaRPr dirty="0"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700927" y="286497"/>
            <a:ext cx="5664870" cy="93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36322" y="2266681"/>
            <a:ext cx="8603087" cy="38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480"/>
              </a:spcBef>
              <a:buClr>
                <a:srgbClr val="7F7F7F"/>
              </a:buClr>
              <a:buSzPts val="2400"/>
            </a:pPr>
            <a:r>
              <a:rPr lang="es-CO" sz="24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Asesoría  tutor   bilingüismo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 DEL PROYECTO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OBJETIVE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82706" y="1944709"/>
            <a:ext cx="8000150" cy="336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  <a:spcBef>
                <a:spcPts val="560"/>
              </a:spcBef>
              <a:buClr>
                <a:srgbClr val="7F7F7F"/>
              </a:buClr>
              <a:buSzPts val="2800"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Desarrollar un sistema de información </a:t>
            </a:r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que ……..</a:t>
            </a:r>
            <a:endParaRPr sz="1600" b="0" i="0" u="none" strike="noStrike" cap="none" dirty="0">
              <a:solidFill>
                <a:schemeClr val="bg1">
                  <a:lumMod val="50000"/>
                </a:schemeClr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 rot="-803363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 rot="-358659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64273" y="324984"/>
            <a:ext cx="9069906" cy="88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s-CO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64273" y="2174461"/>
            <a:ext cx="8000150" cy="388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s-CO" sz="2400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CO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egistrar ……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s-CO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Generar </a:t>
            </a:r>
            <a:r>
              <a:rPr lang="es-CO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s-CO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Facilitar ….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s-CO" sz="2400" b="0" i="0" u="none" strike="noStrike" cap="none" dirty="0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Proporcionar …..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2720975" y="4808538"/>
            <a:ext cx="6423025" cy="1592262"/>
          </a:xfrm>
          <a:prstGeom prst="rect">
            <a:avLst/>
          </a:prstGeom>
          <a:solidFill>
            <a:srgbClr val="8A8A8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Delimitación Y Alcance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6179" y="607767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237</Words>
  <Application>Microsoft Office PowerPoint</Application>
  <PresentationFormat>Presentación en pantalla (4:3)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PLANTEAMIENTO DEL PROBLEMA</vt:lpstr>
      <vt:lpstr>JUSTIFICACIÓN DEL PROYECTO</vt:lpstr>
      <vt:lpstr>OBJETIVOS</vt:lpstr>
      <vt:lpstr>Presentación de PowerPoint</vt:lpstr>
      <vt:lpstr>Presentación de PowerPoint</vt:lpstr>
      <vt:lpstr>Delimitación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Aprendiz</cp:lastModifiedBy>
  <cp:revision>8</cp:revision>
  <dcterms:modified xsi:type="dcterms:W3CDTF">2019-08-18T16:34:18Z</dcterms:modified>
</cp:coreProperties>
</file>