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309" r:id="rId3"/>
    <p:sldId id="310" r:id="rId4"/>
    <p:sldId id="311" r:id="rId5"/>
    <p:sldId id="312" r:id="rId6"/>
    <p:sldId id="313" r:id="rId7"/>
    <p:sldId id="314" r:id="rId8"/>
    <p:sldId id="315" r:id="rId9"/>
    <p:sldId id="316" r:id="rId10"/>
    <p:sldId id="317" r:id="rId11"/>
  </p:sldIdLst>
  <p:sldSz cx="9144000" cy="5143500" type="screen16x9"/>
  <p:notesSz cx="6858000" cy="9144000"/>
  <p:embeddedFontLs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2" roundtripDataSignature="AMtx7mgTR3QByGMbU4BvXfYDSNL6AeUYO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72" Type="http://customschemas.google.com/relationships/presentationmetadata" Target="metadata"/><Relationship Id="rId3" Type="http://schemas.openxmlformats.org/officeDocument/2006/relationships/slide" Target="slides/slide2.xml"/><Relationship Id="rId76"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font" Target="fonts/font4.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5" name="Google Shape;555;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9" name="Google Shape;49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4" name="Google Shape;504;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0" name="Google Shape;510;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6" name="Google Shape;516;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2" name="Google Shape;522;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5" name="Google Shape;535;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1" name="Google Shape;541;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0" name="Google Shape;550;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64"/>
          <p:cNvGrpSpPr/>
          <p:nvPr/>
        </p:nvGrpSpPr>
        <p:grpSpPr>
          <a:xfrm>
            <a:off x="6098378" y="5"/>
            <a:ext cx="3045625" cy="2030570"/>
            <a:chOff x="6098378" y="5"/>
            <a:chExt cx="3045625" cy="2030570"/>
          </a:xfrm>
        </p:grpSpPr>
        <p:sp>
          <p:nvSpPr>
            <p:cNvPr id="11" name="Google Shape;11;p64"/>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64"/>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64"/>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6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64"/>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64"/>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Clr>
                <a:schemeClr val="lt1"/>
              </a:buClr>
              <a:buSzPts val="4200"/>
              <a:buNone/>
              <a:defRPr sz="4200">
                <a:solidFill>
                  <a:schemeClr val="lt1"/>
                </a:solidFill>
              </a:defRPr>
            </a:lvl1pPr>
            <a:lvl2pPr lvl="1" algn="l" rtl="0">
              <a:lnSpc>
                <a:spcPct val="100000"/>
              </a:lnSpc>
              <a:spcBef>
                <a:spcPts val="0"/>
              </a:spcBef>
              <a:spcAft>
                <a:spcPts val="0"/>
              </a:spcAft>
              <a:buClr>
                <a:schemeClr val="lt1"/>
              </a:buClr>
              <a:buSzPts val="4200"/>
              <a:buNone/>
              <a:defRPr sz="4200">
                <a:solidFill>
                  <a:schemeClr val="lt1"/>
                </a:solidFill>
              </a:defRPr>
            </a:lvl2pPr>
            <a:lvl3pPr lvl="2" algn="l" rtl="0">
              <a:lnSpc>
                <a:spcPct val="100000"/>
              </a:lnSpc>
              <a:spcBef>
                <a:spcPts val="0"/>
              </a:spcBef>
              <a:spcAft>
                <a:spcPts val="0"/>
              </a:spcAft>
              <a:buClr>
                <a:schemeClr val="lt1"/>
              </a:buClr>
              <a:buSzPts val="4200"/>
              <a:buNone/>
              <a:defRPr sz="4200">
                <a:solidFill>
                  <a:schemeClr val="lt1"/>
                </a:solidFill>
              </a:defRPr>
            </a:lvl3pPr>
            <a:lvl4pPr lvl="3" algn="l" rtl="0">
              <a:lnSpc>
                <a:spcPct val="100000"/>
              </a:lnSpc>
              <a:spcBef>
                <a:spcPts val="0"/>
              </a:spcBef>
              <a:spcAft>
                <a:spcPts val="0"/>
              </a:spcAft>
              <a:buClr>
                <a:schemeClr val="lt1"/>
              </a:buClr>
              <a:buSzPts val="4200"/>
              <a:buNone/>
              <a:defRPr sz="4200">
                <a:solidFill>
                  <a:schemeClr val="lt1"/>
                </a:solidFill>
              </a:defRPr>
            </a:lvl4pPr>
            <a:lvl5pPr lvl="4" algn="l" rtl="0">
              <a:lnSpc>
                <a:spcPct val="100000"/>
              </a:lnSpc>
              <a:spcBef>
                <a:spcPts val="0"/>
              </a:spcBef>
              <a:spcAft>
                <a:spcPts val="0"/>
              </a:spcAft>
              <a:buClr>
                <a:schemeClr val="lt1"/>
              </a:buClr>
              <a:buSzPts val="4200"/>
              <a:buNone/>
              <a:defRPr sz="4200">
                <a:solidFill>
                  <a:schemeClr val="lt1"/>
                </a:solidFill>
              </a:defRPr>
            </a:lvl5pPr>
            <a:lvl6pPr lvl="5" algn="l" rtl="0">
              <a:lnSpc>
                <a:spcPct val="100000"/>
              </a:lnSpc>
              <a:spcBef>
                <a:spcPts val="0"/>
              </a:spcBef>
              <a:spcAft>
                <a:spcPts val="0"/>
              </a:spcAft>
              <a:buClr>
                <a:schemeClr val="lt1"/>
              </a:buClr>
              <a:buSzPts val="4200"/>
              <a:buNone/>
              <a:defRPr sz="4200">
                <a:solidFill>
                  <a:schemeClr val="lt1"/>
                </a:solidFill>
              </a:defRPr>
            </a:lvl6pPr>
            <a:lvl7pPr lvl="6" algn="l" rtl="0">
              <a:lnSpc>
                <a:spcPct val="100000"/>
              </a:lnSpc>
              <a:spcBef>
                <a:spcPts val="0"/>
              </a:spcBef>
              <a:spcAft>
                <a:spcPts val="0"/>
              </a:spcAft>
              <a:buClr>
                <a:schemeClr val="lt1"/>
              </a:buClr>
              <a:buSzPts val="4200"/>
              <a:buNone/>
              <a:defRPr sz="4200">
                <a:solidFill>
                  <a:schemeClr val="lt1"/>
                </a:solidFill>
              </a:defRPr>
            </a:lvl7pPr>
            <a:lvl8pPr lvl="7" algn="l" rtl="0">
              <a:lnSpc>
                <a:spcPct val="100000"/>
              </a:lnSpc>
              <a:spcBef>
                <a:spcPts val="0"/>
              </a:spcBef>
              <a:spcAft>
                <a:spcPts val="0"/>
              </a:spcAft>
              <a:buClr>
                <a:schemeClr val="lt1"/>
              </a:buClr>
              <a:buSzPts val="4200"/>
              <a:buNone/>
              <a:defRPr sz="4200">
                <a:solidFill>
                  <a:schemeClr val="lt1"/>
                </a:solidFill>
              </a:defRPr>
            </a:lvl8pPr>
            <a:lvl9pPr lvl="8" algn="l" rtl="0">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17" name="Google Shape;17;p64"/>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Clr>
                <a:schemeClr val="lt1"/>
              </a:buClr>
              <a:buSzPts val="2100"/>
              <a:buNone/>
              <a:defRPr sz="2100">
                <a:solidFill>
                  <a:schemeClr val="lt1"/>
                </a:solidFill>
              </a:defRPr>
            </a:lvl1pPr>
            <a:lvl2pPr lvl="1" algn="l" rtl="0">
              <a:lnSpc>
                <a:spcPct val="100000"/>
              </a:lnSpc>
              <a:spcBef>
                <a:spcPts val="0"/>
              </a:spcBef>
              <a:spcAft>
                <a:spcPts val="0"/>
              </a:spcAft>
              <a:buClr>
                <a:schemeClr val="lt1"/>
              </a:buClr>
              <a:buSzPts val="2100"/>
              <a:buNone/>
              <a:defRPr sz="2100">
                <a:solidFill>
                  <a:schemeClr val="lt1"/>
                </a:solidFill>
              </a:defRPr>
            </a:lvl2pPr>
            <a:lvl3pPr lvl="2" algn="l" rtl="0">
              <a:lnSpc>
                <a:spcPct val="100000"/>
              </a:lnSpc>
              <a:spcBef>
                <a:spcPts val="0"/>
              </a:spcBef>
              <a:spcAft>
                <a:spcPts val="0"/>
              </a:spcAft>
              <a:buClr>
                <a:schemeClr val="lt1"/>
              </a:buClr>
              <a:buSzPts val="2100"/>
              <a:buNone/>
              <a:defRPr sz="2100">
                <a:solidFill>
                  <a:schemeClr val="lt1"/>
                </a:solidFill>
              </a:defRPr>
            </a:lvl3pPr>
            <a:lvl4pPr lvl="3" algn="l" rtl="0">
              <a:lnSpc>
                <a:spcPct val="100000"/>
              </a:lnSpc>
              <a:spcBef>
                <a:spcPts val="0"/>
              </a:spcBef>
              <a:spcAft>
                <a:spcPts val="0"/>
              </a:spcAft>
              <a:buClr>
                <a:schemeClr val="lt1"/>
              </a:buClr>
              <a:buSzPts val="2100"/>
              <a:buNone/>
              <a:defRPr sz="2100">
                <a:solidFill>
                  <a:schemeClr val="lt1"/>
                </a:solidFill>
              </a:defRPr>
            </a:lvl4pPr>
            <a:lvl5pPr lvl="4" algn="l" rtl="0">
              <a:lnSpc>
                <a:spcPct val="100000"/>
              </a:lnSpc>
              <a:spcBef>
                <a:spcPts val="0"/>
              </a:spcBef>
              <a:spcAft>
                <a:spcPts val="0"/>
              </a:spcAft>
              <a:buClr>
                <a:schemeClr val="lt1"/>
              </a:buClr>
              <a:buSzPts val="2100"/>
              <a:buNone/>
              <a:defRPr sz="2100">
                <a:solidFill>
                  <a:schemeClr val="lt1"/>
                </a:solidFill>
              </a:defRPr>
            </a:lvl5pPr>
            <a:lvl6pPr lvl="5" algn="l" rtl="0">
              <a:lnSpc>
                <a:spcPct val="100000"/>
              </a:lnSpc>
              <a:spcBef>
                <a:spcPts val="0"/>
              </a:spcBef>
              <a:spcAft>
                <a:spcPts val="0"/>
              </a:spcAft>
              <a:buClr>
                <a:schemeClr val="lt1"/>
              </a:buClr>
              <a:buSzPts val="2100"/>
              <a:buNone/>
              <a:defRPr sz="2100">
                <a:solidFill>
                  <a:schemeClr val="lt1"/>
                </a:solidFill>
              </a:defRPr>
            </a:lvl6pPr>
            <a:lvl7pPr lvl="6" algn="l" rtl="0">
              <a:lnSpc>
                <a:spcPct val="100000"/>
              </a:lnSpc>
              <a:spcBef>
                <a:spcPts val="0"/>
              </a:spcBef>
              <a:spcAft>
                <a:spcPts val="0"/>
              </a:spcAft>
              <a:buClr>
                <a:schemeClr val="lt1"/>
              </a:buClr>
              <a:buSzPts val="2100"/>
              <a:buNone/>
              <a:defRPr sz="2100">
                <a:solidFill>
                  <a:schemeClr val="lt1"/>
                </a:solidFill>
              </a:defRPr>
            </a:lvl7pPr>
            <a:lvl8pPr lvl="7" algn="l" rtl="0">
              <a:lnSpc>
                <a:spcPct val="100000"/>
              </a:lnSpc>
              <a:spcBef>
                <a:spcPts val="0"/>
              </a:spcBef>
              <a:spcAft>
                <a:spcPts val="0"/>
              </a:spcAft>
              <a:buClr>
                <a:schemeClr val="lt1"/>
              </a:buClr>
              <a:buSzPts val="2100"/>
              <a:buNone/>
              <a:defRPr sz="2100">
                <a:solidFill>
                  <a:schemeClr val="lt1"/>
                </a:solidFill>
              </a:defRPr>
            </a:lvl8pPr>
            <a:lvl9pPr lvl="8" algn="l"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6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5"/>
        <p:cNvGrpSpPr/>
        <p:nvPr/>
      </p:nvGrpSpPr>
      <p:grpSpPr>
        <a:xfrm>
          <a:off x="0" y="0"/>
          <a:ext cx="0" cy="0"/>
          <a:chOff x="0" y="0"/>
          <a:chExt cx="0" cy="0"/>
        </a:xfrm>
      </p:grpSpPr>
      <p:sp>
        <p:nvSpPr>
          <p:cNvPr id="76" name="Google Shape;76;p73"/>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rmAutofit/>
          </a:bodyPr>
          <a:lstStyle>
            <a:lvl1pPr marL="457200" lvl="0" indent="-228600" algn="l" rtl="0">
              <a:lnSpc>
                <a:spcPct val="100000"/>
              </a:lnSpc>
              <a:spcBef>
                <a:spcPts val="0"/>
              </a:spcBef>
              <a:spcAft>
                <a:spcPts val="0"/>
              </a:spcAft>
              <a:buSzPts val="1800"/>
              <a:buNone/>
              <a:defRPr/>
            </a:lvl1pPr>
          </a:lstStyle>
          <a:p>
            <a:endParaRPr/>
          </a:p>
        </p:txBody>
      </p:sp>
      <p:sp>
        <p:nvSpPr>
          <p:cNvPr id="77" name="Google Shape;77;p7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8"/>
        <p:cNvGrpSpPr/>
        <p:nvPr/>
      </p:nvGrpSpPr>
      <p:grpSpPr>
        <a:xfrm>
          <a:off x="0" y="0"/>
          <a:ext cx="0" cy="0"/>
          <a:chOff x="0" y="0"/>
          <a:chExt cx="0" cy="0"/>
        </a:xfrm>
      </p:grpSpPr>
      <p:grpSp>
        <p:nvGrpSpPr>
          <p:cNvPr id="79" name="Google Shape;79;p74"/>
          <p:cNvGrpSpPr/>
          <p:nvPr/>
        </p:nvGrpSpPr>
        <p:grpSpPr>
          <a:xfrm>
            <a:off x="6098378" y="5"/>
            <a:ext cx="3045625" cy="2030570"/>
            <a:chOff x="6098378" y="5"/>
            <a:chExt cx="3045625" cy="2030570"/>
          </a:xfrm>
        </p:grpSpPr>
        <p:sp>
          <p:nvSpPr>
            <p:cNvPr id="80" name="Google Shape;80;p74"/>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74"/>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74"/>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7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74"/>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5" name="Google Shape;85;p74"/>
          <p:cNvSpPr txBox="1">
            <a:spLocks noGrp="1"/>
          </p:cNvSpPr>
          <p:nvPr>
            <p:ph type="title" hasCustomPrompt="1"/>
          </p:nvPr>
        </p:nvSpPr>
        <p:spPr>
          <a:xfrm>
            <a:off x="311700" y="1256050"/>
            <a:ext cx="8520600" cy="20307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lt1"/>
              </a:buClr>
              <a:buSzPts val="12000"/>
              <a:buNone/>
              <a:defRPr sz="12000">
                <a:solidFill>
                  <a:schemeClr val="lt1"/>
                </a:solidFill>
              </a:defRPr>
            </a:lvl1pPr>
            <a:lvl2pPr lvl="1" algn="ctr" rtl="0">
              <a:lnSpc>
                <a:spcPct val="100000"/>
              </a:lnSpc>
              <a:spcBef>
                <a:spcPts val="0"/>
              </a:spcBef>
              <a:spcAft>
                <a:spcPts val="0"/>
              </a:spcAft>
              <a:buClr>
                <a:schemeClr val="lt1"/>
              </a:buClr>
              <a:buSzPts val="12000"/>
              <a:buNone/>
              <a:defRPr sz="12000">
                <a:solidFill>
                  <a:schemeClr val="lt1"/>
                </a:solidFill>
              </a:defRPr>
            </a:lvl2pPr>
            <a:lvl3pPr lvl="2" algn="ctr" rtl="0">
              <a:lnSpc>
                <a:spcPct val="100000"/>
              </a:lnSpc>
              <a:spcBef>
                <a:spcPts val="0"/>
              </a:spcBef>
              <a:spcAft>
                <a:spcPts val="0"/>
              </a:spcAft>
              <a:buClr>
                <a:schemeClr val="lt1"/>
              </a:buClr>
              <a:buSzPts val="12000"/>
              <a:buNone/>
              <a:defRPr sz="12000">
                <a:solidFill>
                  <a:schemeClr val="lt1"/>
                </a:solidFill>
              </a:defRPr>
            </a:lvl3pPr>
            <a:lvl4pPr lvl="3" algn="ctr" rtl="0">
              <a:lnSpc>
                <a:spcPct val="100000"/>
              </a:lnSpc>
              <a:spcBef>
                <a:spcPts val="0"/>
              </a:spcBef>
              <a:spcAft>
                <a:spcPts val="0"/>
              </a:spcAft>
              <a:buClr>
                <a:schemeClr val="lt1"/>
              </a:buClr>
              <a:buSzPts val="12000"/>
              <a:buNone/>
              <a:defRPr sz="12000">
                <a:solidFill>
                  <a:schemeClr val="lt1"/>
                </a:solidFill>
              </a:defRPr>
            </a:lvl4pPr>
            <a:lvl5pPr lvl="4" algn="ctr" rtl="0">
              <a:lnSpc>
                <a:spcPct val="100000"/>
              </a:lnSpc>
              <a:spcBef>
                <a:spcPts val="0"/>
              </a:spcBef>
              <a:spcAft>
                <a:spcPts val="0"/>
              </a:spcAft>
              <a:buClr>
                <a:schemeClr val="lt1"/>
              </a:buClr>
              <a:buSzPts val="12000"/>
              <a:buNone/>
              <a:defRPr sz="12000">
                <a:solidFill>
                  <a:schemeClr val="lt1"/>
                </a:solidFill>
              </a:defRPr>
            </a:lvl5pPr>
            <a:lvl6pPr lvl="5" algn="ctr" rtl="0">
              <a:lnSpc>
                <a:spcPct val="100000"/>
              </a:lnSpc>
              <a:spcBef>
                <a:spcPts val="0"/>
              </a:spcBef>
              <a:spcAft>
                <a:spcPts val="0"/>
              </a:spcAft>
              <a:buClr>
                <a:schemeClr val="lt1"/>
              </a:buClr>
              <a:buSzPts val="12000"/>
              <a:buNone/>
              <a:defRPr sz="12000">
                <a:solidFill>
                  <a:schemeClr val="lt1"/>
                </a:solidFill>
              </a:defRPr>
            </a:lvl6pPr>
            <a:lvl7pPr lvl="6" algn="ctr" rtl="0">
              <a:lnSpc>
                <a:spcPct val="100000"/>
              </a:lnSpc>
              <a:spcBef>
                <a:spcPts val="0"/>
              </a:spcBef>
              <a:spcAft>
                <a:spcPts val="0"/>
              </a:spcAft>
              <a:buClr>
                <a:schemeClr val="lt1"/>
              </a:buClr>
              <a:buSzPts val="12000"/>
              <a:buNone/>
              <a:defRPr sz="12000">
                <a:solidFill>
                  <a:schemeClr val="lt1"/>
                </a:solidFill>
              </a:defRPr>
            </a:lvl7pPr>
            <a:lvl8pPr lvl="7" algn="ctr" rtl="0">
              <a:lnSpc>
                <a:spcPct val="100000"/>
              </a:lnSpc>
              <a:spcBef>
                <a:spcPts val="0"/>
              </a:spcBef>
              <a:spcAft>
                <a:spcPts val="0"/>
              </a:spcAft>
              <a:buClr>
                <a:schemeClr val="lt1"/>
              </a:buClr>
              <a:buSzPts val="12000"/>
              <a:buNone/>
              <a:defRPr sz="12000">
                <a:solidFill>
                  <a:schemeClr val="lt1"/>
                </a:solidFill>
              </a:defRPr>
            </a:lvl8pPr>
            <a:lvl9pPr lvl="8" algn="ctr" rtl="0">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86" name="Google Shape;86;p74"/>
          <p:cNvSpPr txBox="1">
            <a:spLocks noGrp="1"/>
          </p:cNvSpPr>
          <p:nvPr>
            <p:ph type="body" idx="1"/>
          </p:nvPr>
        </p:nvSpPr>
        <p:spPr>
          <a:xfrm>
            <a:off x="311700" y="3369225"/>
            <a:ext cx="8520600" cy="1281900"/>
          </a:xfrm>
          <a:prstGeom prst="rect">
            <a:avLst/>
          </a:prstGeom>
          <a:noFill/>
          <a:ln>
            <a:noFill/>
          </a:ln>
        </p:spPr>
        <p:txBody>
          <a:bodyPr spcFirstLastPara="1" wrap="square" lIns="91425" tIns="91425" rIns="91425" bIns="91425" anchor="t" anchorCtr="0">
            <a:normAutofit/>
          </a:bodyPr>
          <a:lstStyle>
            <a:lvl1pPr marL="457200" lvl="0" indent="-342900" algn="ctr" rtl="0">
              <a:lnSpc>
                <a:spcPct val="115000"/>
              </a:lnSpc>
              <a:spcBef>
                <a:spcPts val="0"/>
              </a:spcBef>
              <a:spcAft>
                <a:spcPts val="0"/>
              </a:spcAft>
              <a:buClr>
                <a:schemeClr val="lt1"/>
              </a:buClr>
              <a:buSzPts val="1800"/>
              <a:buChar char="●"/>
              <a:defRPr>
                <a:solidFill>
                  <a:schemeClr val="lt1"/>
                </a:solidFill>
              </a:defRPr>
            </a:lvl1pPr>
            <a:lvl2pPr marL="914400" lvl="1" indent="-317500" algn="ctr" rtl="0">
              <a:lnSpc>
                <a:spcPct val="115000"/>
              </a:lnSpc>
              <a:spcBef>
                <a:spcPts val="0"/>
              </a:spcBef>
              <a:spcAft>
                <a:spcPts val="0"/>
              </a:spcAft>
              <a:buClr>
                <a:schemeClr val="lt1"/>
              </a:buClr>
              <a:buSzPts val="1400"/>
              <a:buChar char="○"/>
              <a:defRPr>
                <a:solidFill>
                  <a:schemeClr val="lt1"/>
                </a:solidFill>
              </a:defRPr>
            </a:lvl2pPr>
            <a:lvl3pPr marL="1371600" lvl="2" indent="-317500" algn="ctr" rtl="0">
              <a:lnSpc>
                <a:spcPct val="115000"/>
              </a:lnSpc>
              <a:spcBef>
                <a:spcPts val="0"/>
              </a:spcBef>
              <a:spcAft>
                <a:spcPts val="0"/>
              </a:spcAft>
              <a:buClr>
                <a:schemeClr val="lt1"/>
              </a:buClr>
              <a:buSzPts val="1400"/>
              <a:buChar char="■"/>
              <a:defRPr>
                <a:solidFill>
                  <a:schemeClr val="lt1"/>
                </a:solidFill>
              </a:defRPr>
            </a:lvl3pPr>
            <a:lvl4pPr marL="1828800" lvl="3" indent="-317500" algn="ctr" rtl="0">
              <a:lnSpc>
                <a:spcPct val="115000"/>
              </a:lnSpc>
              <a:spcBef>
                <a:spcPts val="0"/>
              </a:spcBef>
              <a:spcAft>
                <a:spcPts val="0"/>
              </a:spcAft>
              <a:buClr>
                <a:schemeClr val="lt1"/>
              </a:buClr>
              <a:buSzPts val="1400"/>
              <a:buChar char="●"/>
              <a:defRPr>
                <a:solidFill>
                  <a:schemeClr val="lt1"/>
                </a:solidFill>
              </a:defRPr>
            </a:lvl4pPr>
            <a:lvl5pPr marL="2286000" lvl="4" indent="-317500" algn="ctr" rtl="0">
              <a:lnSpc>
                <a:spcPct val="115000"/>
              </a:lnSpc>
              <a:spcBef>
                <a:spcPts val="0"/>
              </a:spcBef>
              <a:spcAft>
                <a:spcPts val="0"/>
              </a:spcAft>
              <a:buClr>
                <a:schemeClr val="lt1"/>
              </a:buClr>
              <a:buSzPts val="1400"/>
              <a:buChar char="○"/>
              <a:defRPr>
                <a:solidFill>
                  <a:schemeClr val="lt1"/>
                </a:solidFill>
              </a:defRPr>
            </a:lvl5pPr>
            <a:lvl6pPr marL="2743200" lvl="5" indent="-317500" algn="ctr" rtl="0">
              <a:lnSpc>
                <a:spcPct val="115000"/>
              </a:lnSpc>
              <a:spcBef>
                <a:spcPts val="0"/>
              </a:spcBef>
              <a:spcAft>
                <a:spcPts val="0"/>
              </a:spcAft>
              <a:buClr>
                <a:schemeClr val="lt1"/>
              </a:buClr>
              <a:buSzPts val="1400"/>
              <a:buChar char="■"/>
              <a:defRPr>
                <a:solidFill>
                  <a:schemeClr val="lt1"/>
                </a:solidFill>
              </a:defRPr>
            </a:lvl6pPr>
            <a:lvl7pPr marL="3200400" lvl="6" indent="-317500" algn="ctr" rtl="0">
              <a:lnSpc>
                <a:spcPct val="115000"/>
              </a:lnSpc>
              <a:spcBef>
                <a:spcPts val="0"/>
              </a:spcBef>
              <a:spcAft>
                <a:spcPts val="0"/>
              </a:spcAft>
              <a:buClr>
                <a:schemeClr val="lt1"/>
              </a:buClr>
              <a:buSzPts val="1400"/>
              <a:buChar char="●"/>
              <a:defRPr>
                <a:solidFill>
                  <a:schemeClr val="lt1"/>
                </a:solidFill>
              </a:defRPr>
            </a:lvl7pPr>
            <a:lvl8pPr marL="3657600" lvl="7" indent="-317500" algn="ctr" rtl="0">
              <a:lnSpc>
                <a:spcPct val="115000"/>
              </a:lnSpc>
              <a:spcBef>
                <a:spcPts val="0"/>
              </a:spcBef>
              <a:spcAft>
                <a:spcPts val="0"/>
              </a:spcAft>
              <a:buClr>
                <a:schemeClr val="lt1"/>
              </a:buClr>
              <a:buSzPts val="1400"/>
              <a:buChar char="○"/>
              <a:defRPr>
                <a:solidFill>
                  <a:schemeClr val="lt1"/>
                </a:solidFill>
              </a:defRPr>
            </a:lvl8pPr>
            <a:lvl9pPr marL="4114800" lvl="8" indent="-317500" algn="ctr" rtl="0">
              <a:lnSpc>
                <a:spcPct val="115000"/>
              </a:lnSpc>
              <a:spcBef>
                <a:spcPts val="0"/>
              </a:spcBef>
              <a:spcAft>
                <a:spcPts val="0"/>
              </a:spcAft>
              <a:buClr>
                <a:schemeClr val="lt1"/>
              </a:buClr>
              <a:buSzPts val="1400"/>
              <a:buChar char="■"/>
              <a:defRPr>
                <a:solidFill>
                  <a:schemeClr val="lt1"/>
                </a:solidFill>
              </a:defRPr>
            </a:lvl9pPr>
          </a:lstStyle>
          <a:p>
            <a:endParaRPr/>
          </a:p>
        </p:txBody>
      </p:sp>
      <p:sp>
        <p:nvSpPr>
          <p:cNvPr id="87" name="Google Shape;87;p7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8"/>
        <p:cNvGrpSpPr/>
        <p:nvPr/>
      </p:nvGrpSpPr>
      <p:grpSpPr>
        <a:xfrm>
          <a:off x="0" y="0"/>
          <a:ext cx="0" cy="0"/>
          <a:chOff x="0" y="0"/>
          <a:chExt cx="0" cy="0"/>
        </a:xfrm>
      </p:grpSpPr>
      <p:sp>
        <p:nvSpPr>
          <p:cNvPr id="89" name="Google Shape;89;p7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grpSp>
        <p:nvGrpSpPr>
          <p:cNvPr id="20" name="Google Shape;20;p65"/>
          <p:cNvGrpSpPr/>
          <p:nvPr/>
        </p:nvGrpSpPr>
        <p:grpSpPr>
          <a:xfrm>
            <a:off x="0" y="3903669"/>
            <a:ext cx="9144000" cy="1239925"/>
            <a:chOff x="0" y="3903669"/>
            <a:chExt cx="9144000" cy="1239925"/>
          </a:xfrm>
        </p:grpSpPr>
        <p:sp>
          <p:nvSpPr>
            <p:cNvPr id="21" name="Google Shape;21;p65"/>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65"/>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65"/>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65"/>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65"/>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 name="Google Shape;26;p65"/>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27" name="Google Shape;27;p65"/>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28" name="Google Shape;28;p6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_1">
  <p:cSld name="SECTION_HEADER_1">
    <p:bg>
      <p:bgPr>
        <a:solidFill>
          <a:schemeClr val="dk1"/>
        </a:solidFill>
        <a:effectLst/>
      </p:bgPr>
    </p:bg>
    <p:spTree>
      <p:nvGrpSpPr>
        <p:cNvPr id="1" name="Shape 29"/>
        <p:cNvGrpSpPr/>
        <p:nvPr/>
      </p:nvGrpSpPr>
      <p:grpSpPr>
        <a:xfrm>
          <a:off x="0" y="0"/>
          <a:ext cx="0" cy="0"/>
          <a:chOff x="0" y="0"/>
          <a:chExt cx="0" cy="0"/>
        </a:xfrm>
      </p:grpSpPr>
      <p:grpSp>
        <p:nvGrpSpPr>
          <p:cNvPr id="30" name="Google Shape;30;p66"/>
          <p:cNvGrpSpPr/>
          <p:nvPr/>
        </p:nvGrpSpPr>
        <p:grpSpPr>
          <a:xfrm>
            <a:off x="6098378" y="5"/>
            <a:ext cx="3045625" cy="2030570"/>
            <a:chOff x="6098378" y="5"/>
            <a:chExt cx="3045625" cy="2030570"/>
          </a:xfrm>
        </p:grpSpPr>
        <p:sp>
          <p:nvSpPr>
            <p:cNvPr id="31" name="Google Shape;31;p66"/>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66"/>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66"/>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66"/>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66"/>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Google Shape;36;p66"/>
          <p:cNvSpPr txBox="1">
            <a:spLocks noGrp="1"/>
          </p:cNvSpPr>
          <p:nvPr>
            <p:ph type="title"/>
          </p:nvPr>
        </p:nvSpPr>
        <p:spPr>
          <a:xfrm>
            <a:off x="598100" y="2152347"/>
            <a:ext cx="8222100" cy="8388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Clr>
                <a:schemeClr val="lt1"/>
              </a:buClr>
              <a:buSzPts val="4200"/>
              <a:buNone/>
              <a:defRPr sz="4200">
                <a:solidFill>
                  <a:schemeClr val="lt1"/>
                </a:solidFill>
              </a:defRPr>
            </a:lvl1pPr>
            <a:lvl2pPr lvl="1" algn="l" rtl="0">
              <a:lnSpc>
                <a:spcPct val="100000"/>
              </a:lnSpc>
              <a:spcBef>
                <a:spcPts val="0"/>
              </a:spcBef>
              <a:spcAft>
                <a:spcPts val="0"/>
              </a:spcAft>
              <a:buClr>
                <a:schemeClr val="lt1"/>
              </a:buClr>
              <a:buSzPts val="4200"/>
              <a:buNone/>
              <a:defRPr sz="4200">
                <a:solidFill>
                  <a:schemeClr val="lt1"/>
                </a:solidFill>
              </a:defRPr>
            </a:lvl2pPr>
            <a:lvl3pPr lvl="2" algn="l" rtl="0">
              <a:lnSpc>
                <a:spcPct val="100000"/>
              </a:lnSpc>
              <a:spcBef>
                <a:spcPts val="0"/>
              </a:spcBef>
              <a:spcAft>
                <a:spcPts val="0"/>
              </a:spcAft>
              <a:buClr>
                <a:schemeClr val="lt1"/>
              </a:buClr>
              <a:buSzPts val="4200"/>
              <a:buNone/>
              <a:defRPr sz="4200">
                <a:solidFill>
                  <a:schemeClr val="lt1"/>
                </a:solidFill>
              </a:defRPr>
            </a:lvl3pPr>
            <a:lvl4pPr lvl="3" algn="l" rtl="0">
              <a:lnSpc>
                <a:spcPct val="100000"/>
              </a:lnSpc>
              <a:spcBef>
                <a:spcPts val="0"/>
              </a:spcBef>
              <a:spcAft>
                <a:spcPts val="0"/>
              </a:spcAft>
              <a:buClr>
                <a:schemeClr val="lt1"/>
              </a:buClr>
              <a:buSzPts val="4200"/>
              <a:buNone/>
              <a:defRPr sz="4200">
                <a:solidFill>
                  <a:schemeClr val="lt1"/>
                </a:solidFill>
              </a:defRPr>
            </a:lvl4pPr>
            <a:lvl5pPr lvl="4" algn="l" rtl="0">
              <a:lnSpc>
                <a:spcPct val="100000"/>
              </a:lnSpc>
              <a:spcBef>
                <a:spcPts val="0"/>
              </a:spcBef>
              <a:spcAft>
                <a:spcPts val="0"/>
              </a:spcAft>
              <a:buClr>
                <a:schemeClr val="lt1"/>
              </a:buClr>
              <a:buSzPts val="4200"/>
              <a:buNone/>
              <a:defRPr sz="4200">
                <a:solidFill>
                  <a:schemeClr val="lt1"/>
                </a:solidFill>
              </a:defRPr>
            </a:lvl5pPr>
            <a:lvl6pPr lvl="5" algn="l" rtl="0">
              <a:lnSpc>
                <a:spcPct val="100000"/>
              </a:lnSpc>
              <a:spcBef>
                <a:spcPts val="0"/>
              </a:spcBef>
              <a:spcAft>
                <a:spcPts val="0"/>
              </a:spcAft>
              <a:buClr>
                <a:schemeClr val="lt1"/>
              </a:buClr>
              <a:buSzPts val="4200"/>
              <a:buNone/>
              <a:defRPr sz="4200">
                <a:solidFill>
                  <a:schemeClr val="lt1"/>
                </a:solidFill>
              </a:defRPr>
            </a:lvl6pPr>
            <a:lvl7pPr lvl="6" algn="l" rtl="0">
              <a:lnSpc>
                <a:spcPct val="100000"/>
              </a:lnSpc>
              <a:spcBef>
                <a:spcPts val="0"/>
              </a:spcBef>
              <a:spcAft>
                <a:spcPts val="0"/>
              </a:spcAft>
              <a:buClr>
                <a:schemeClr val="lt1"/>
              </a:buClr>
              <a:buSzPts val="4200"/>
              <a:buNone/>
              <a:defRPr sz="4200">
                <a:solidFill>
                  <a:schemeClr val="lt1"/>
                </a:solidFill>
              </a:defRPr>
            </a:lvl7pPr>
            <a:lvl8pPr lvl="7" algn="l" rtl="0">
              <a:lnSpc>
                <a:spcPct val="100000"/>
              </a:lnSpc>
              <a:spcBef>
                <a:spcPts val="0"/>
              </a:spcBef>
              <a:spcAft>
                <a:spcPts val="0"/>
              </a:spcAft>
              <a:buClr>
                <a:schemeClr val="lt1"/>
              </a:buClr>
              <a:buSzPts val="4200"/>
              <a:buNone/>
              <a:defRPr sz="4200">
                <a:solidFill>
                  <a:schemeClr val="lt1"/>
                </a:solidFill>
              </a:defRPr>
            </a:lvl8pPr>
            <a:lvl9pPr lvl="8" algn="l" rtl="0">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37" name="Google Shape;37;p6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7"/>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40" name="Google Shape;40;p6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1"/>
        <p:cNvGrpSpPr/>
        <p:nvPr/>
      </p:nvGrpSpPr>
      <p:grpSpPr>
        <a:xfrm>
          <a:off x="0" y="0"/>
          <a:ext cx="0" cy="0"/>
          <a:chOff x="0" y="0"/>
          <a:chExt cx="0" cy="0"/>
        </a:xfrm>
      </p:grpSpPr>
      <p:grpSp>
        <p:nvGrpSpPr>
          <p:cNvPr id="42" name="Google Shape;42;p68"/>
          <p:cNvGrpSpPr/>
          <p:nvPr/>
        </p:nvGrpSpPr>
        <p:grpSpPr>
          <a:xfrm>
            <a:off x="6098378" y="5"/>
            <a:ext cx="3045625" cy="2030570"/>
            <a:chOff x="6098378" y="5"/>
            <a:chExt cx="3045625" cy="2030570"/>
          </a:xfrm>
        </p:grpSpPr>
        <p:sp>
          <p:nvSpPr>
            <p:cNvPr id="43" name="Google Shape;43;p68"/>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68"/>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68"/>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68"/>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68"/>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8" name="Google Shape;48;p68"/>
          <p:cNvSpPr txBox="1">
            <a:spLocks noGrp="1"/>
          </p:cNvSpPr>
          <p:nvPr>
            <p:ph type="title"/>
          </p:nvPr>
        </p:nvSpPr>
        <p:spPr>
          <a:xfrm>
            <a:off x="598100" y="2152347"/>
            <a:ext cx="8222100" cy="8388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Clr>
                <a:schemeClr val="lt1"/>
              </a:buClr>
              <a:buSzPts val="4200"/>
              <a:buNone/>
              <a:defRPr sz="4200">
                <a:solidFill>
                  <a:schemeClr val="lt1"/>
                </a:solidFill>
              </a:defRPr>
            </a:lvl1pPr>
            <a:lvl2pPr lvl="1" algn="l" rtl="0">
              <a:lnSpc>
                <a:spcPct val="100000"/>
              </a:lnSpc>
              <a:spcBef>
                <a:spcPts val="0"/>
              </a:spcBef>
              <a:spcAft>
                <a:spcPts val="0"/>
              </a:spcAft>
              <a:buClr>
                <a:schemeClr val="lt1"/>
              </a:buClr>
              <a:buSzPts val="4200"/>
              <a:buNone/>
              <a:defRPr sz="4200">
                <a:solidFill>
                  <a:schemeClr val="lt1"/>
                </a:solidFill>
              </a:defRPr>
            </a:lvl2pPr>
            <a:lvl3pPr lvl="2" algn="l" rtl="0">
              <a:lnSpc>
                <a:spcPct val="100000"/>
              </a:lnSpc>
              <a:spcBef>
                <a:spcPts val="0"/>
              </a:spcBef>
              <a:spcAft>
                <a:spcPts val="0"/>
              </a:spcAft>
              <a:buClr>
                <a:schemeClr val="lt1"/>
              </a:buClr>
              <a:buSzPts val="4200"/>
              <a:buNone/>
              <a:defRPr sz="4200">
                <a:solidFill>
                  <a:schemeClr val="lt1"/>
                </a:solidFill>
              </a:defRPr>
            </a:lvl3pPr>
            <a:lvl4pPr lvl="3" algn="l" rtl="0">
              <a:lnSpc>
                <a:spcPct val="100000"/>
              </a:lnSpc>
              <a:spcBef>
                <a:spcPts val="0"/>
              </a:spcBef>
              <a:spcAft>
                <a:spcPts val="0"/>
              </a:spcAft>
              <a:buClr>
                <a:schemeClr val="lt1"/>
              </a:buClr>
              <a:buSzPts val="4200"/>
              <a:buNone/>
              <a:defRPr sz="4200">
                <a:solidFill>
                  <a:schemeClr val="lt1"/>
                </a:solidFill>
              </a:defRPr>
            </a:lvl4pPr>
            <a:lvl5pPr lvl="4" algn="l" rtl="0">
              <a:lnSpc>
                <a:spcPct val="100000"/>
              </a:lnSpc>
              <a:spcBef>
                <a:spcPts val="0"/>
              </a:spcBef>
              <a:spcAft>
                <a:spcPts val="0"/>
              </a:spcAft>
              <a:buClr>
                <a:schemeClr val="lt1"/>
              </a:buClr>
              <a:buSzPts val="4200"/>
              <a:buNone/>
              <a:defRPr sz="4200">
                <a:solidFill>
                  <a:schemeClr val="lt1"/>
                </a:solidFill>
              </a:defRPr>
            </a:lvl5pPr>
            <a:lvl6pPr lvl="5" algn="l" rtl="0">
              <a:lnSpc>
                <a:spcPct val="100000"/>
              </a:lnSpc>
              <a:spcBef>
                <a:spcPts val="0"/>
              </a:spcBef>
              <a:spcAft>
                <a:spcPts val="0"/>
              </a:spcAft>
              <a:buClr>
                <a:schemeClr val="lt1"/>
              </a:buClr>
              <a:buSzPts val="4200"/>
              <a:buNone/>
              <a:defRPr sz="4200">
                <a:solidFill>
                  <a:schemeClr val="lt1"/>
                </a:solidFill>
              </a:defRPr>
            </a:lvl6pPr>
            <a:lvl7pPr lvl="6" algn="l" rtl="0">
              <a:lnSpc>
                <a:spcPct val="100000"/>
              </a:lnSpc>
              <a:spcBef>
                <a:spcPts val="0"/>
              </a:spcBef>
              <a:spcAft>
                <a:spcPts val="0"/>
              </a:spcAft>
              <a:buClr>
                <a:schemeClr val="lt1"/>
              </a:buClr>
              <a:buSzPts val="4200"/>
              <a:buNone/>
              <a:defRPr sz="4200">
                <a:solidFill>
                  <a:schemeClr val="lt1"/>
                </a:solidFill>
              </a:defRPr>
            </a:lvl7pPr>
            <a:lvl8pPr lvl="7" algn="l" rtl="0">
              <a:lnSpc>
                <a:spcPct val="100000"/>
              </a:lnSpc>
              <a:spcBef>
                <a:spcPts val="0"/>
              </a:spcBef>
              <a:spcAft>
                <a:spcPts val="0"/>
              </a:spcAft>
              <a:buClr>
                <a:schemeClr val="lt1"/>
              </a:buClr>
              <a:buSzPts val="4200"/>
              <a:buNone/>
              <a:defRPr sz="4200">
                <a:solidFill>
                  <a:schemeClr val="lt1"/>
                </a:solidFill>
              </a:defRPr>
            </a:lvl8pPr>
            <a:lvl9pPr lvl="8" algn="l" rtl="0">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49" name="Google Shape;49;p6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0"/>
        <p:cNvGrpSpPr/>
        <p:nvPr/>
      </p:nvGrpSpPr>
      <p:grpSpPr>
        <a:xfrm>
          <a:off x="0" y="0"/>
          <a:ext cx="0" cy="0"/>
          <a:chOff x="0" y="0"/>
          <a:chExt cx="0" cy="0"/>
        </a:xfrm>
      </p:grpSpPr>
      <p:sp>
        <p:nvSpPr>
          <p:cNvPr id="51" name="Google Shape;51;p69"/>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52" name="Google Shape;52;p69"/>
          <p:cNvSpPr txBox="1">
            <a:spLocks noGrp="1"/>
          </p:cNvSpPr>
          <p:nvPr>
            <p:ph type="body" idx="1"/>
          </p:nvPr>
        </p:nvSpPr>
        <p:spPr>
          <a:xfrm>
            <a:off x="311700" y="1229975"/>
            <a:ext cx="3999900" cy="3339000"/>
          </a:xfrm>
          <a:prstGeom prst="rect">
            <a:avLst/>
          </a:prstGeom>
          <a:noFill/>
          <a:ln>
            <a:noFill/>
          </a:ln>
        </p:spPr>
        <p:txBody>
          <a:bodyPr spcFirstLastPara="1" wrap="square" lIns="91425" tIns="91425" rIns="91425" bIns="91425" anchor="t" anchorCtr="0">
            <a:norm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53" name="Google Shape;53;p69"/>
          <p:cNvSpPr txBox="1">
            <a:spLocks noGrp="1"/>
          </p:cNvSpPr>
          <p:nvPr>
            <p:ph type="body" idx="2"/>
          </p:nvPr>
        </p:nvSpPr>
        <p:spPr>
          <a:xfrm>
            <a:off x="4832400" y="1229975"/>
            <a:ext cx="3999900" cy="3339000"/>
          </a:xfrm>
          <a:prstGeom prst="rect">
            <a:avLst/>
          </a:prstGeom>
          <a:noFill/>
          <a:ln>
            <a:noFill/>
          </a:ln>
        </p:spPr>
        <p:txBody>
          <a:bodyPr spcFirstLastPara="1" wrap="square" lIns="91425" tIns="91425" rIns="91425" bIns="91425" anchor="t" anchorCtr="0">
            <a:norm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54" name="Google Shape;54;p69"/>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
        <p:cNvGrpSpPr/>
        <p:nvPr/>
      </p:nvGrpSpPr>
      <p:grpSpPr>
        <a:xfrm>
          <a:off x="0" y="0"/>
          <a:ext cx="0" cy="0"/>
          <a:chOff x="0" y="0"/>
          <a:chExt cx="0" cy="0"/>
        </a:xfrm>
      </p:grpSpPr>
      <p:sp>
        <p:nvSpPr>
          <p:cNvPr id="56" name="Google Shape;56;p7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57" name="Google Shape;57;p70"/>
          <p:cNvSpPr txBox="1">
            <a:spLocks noGrp="1"/>
          </p:cNvSpPr>
          <p:nvPr>
            <p:ph type="body" idx="1"/>
          </p:nvPr>
        </p:nvSpPr>
        <p:spPr>
          <a:xfrm>
            <a:off x="311700" y="1465804"/>
            <a:ext cx="2808000" cy="3103200"/>
          </a:xfrm>
          <a:prstGeom prst="rect">
            <a:avLst/>
          </a:prstGeom>
          <a:noFill/>
          <a:ln>
            <a:noFill/>
          </a:ln>
        </p:spPr>
        <p:txBody>
          <a:bodyPr spcFirstLastPara="1" wrap="square" lIns="91425" tIns="91425" rIns="91425" bIns="91425" anchor="t" anchorCtr="0">
            <a:norm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58" name="Google Shape;58;p70"/>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9"/>
        <p:cNvGrpSpPr/>
        <p:nvPr/>
      </p:nvGrpSpPr>
      <p:grpSpPr>
        <a:xfrm>
          <a:off x="0" y="0"/>
          <a:ext cx="0" cy="0"/>
          <a:chOff x="0" y="0"/>
          <a:chExt cx="0" cy="0"/>
        </a:xfrm>
      </p:grpSpPr>
      <p:grpSp>
        <p:nvGrpSpPr>
          <p:cNvPr id="60" name="Google Shape;60;p71"/>
          <p:cNvGrpSpPr/>
          <p:nvPr/>
        </p:nvGrpSpPr>
        <p:grpSpPr>
          <a:xfrm>
            <a:off x="6098378" y="5"/>
            <a:ext cx="3045625" cy="2030570"/>
            <a:chOff x="6098378" y="5"/>
            <a:chExt cx="3045625" cy="2030570"/>
          </a:xfrm>
        </p:grpSpPr>
        <p:sp>
          <p:nvSpPr>
            <p:cNvPr id="61" name="Google Shape;61;p71"/>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71"/>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71"/>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71"/>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71"/>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p71"/>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Clr>
                <a:schemeClr val="lt1"/>
              </a:buClr>
              <a:buSzPts val="4800"/>
              <a:buNone/>
              <a:defRPr sz="4800">
                <a:solidFill>
                  <a:schemeClr val="lt1"/>
                </a:solidFill>
              </a:defRPr>
            </a:lvl1pPr>
            <a:lvl2pPr lvl="1" algn="l" rtl="0">
              <a:lnSpc>
                <a:spcPct val="100000"/>
              </a:lnSpc>
              <a:spcBef>
                <a:spcPts val="0"/>
              </a:spcBef>
              <a:spcAft>
                <a:spcPts val="0"/>
              </a:spcAft>
              <a:buClr>
                <a:schemeClr val="lt1"/>
              </a:buClr>
              <a:buSzPts val="4800"/>
              <a:buNone/>
              <a:defRPr sz="4800">
                <a:solidFill>
                  <a:schemeClr val="lt1"/>
                </a:solidFill>
              </a:defRPr>
            </a:lvl2pPr>
            <a:lvl3pPr lvl="2" algn="l" rtl="0">
              <a:lnSpc>
                <a:spcPct val="100000"/>
              </a:lnSpc>
              <a:spcBef>
                <a:spcPts val="0"/>
              </a:spcBef>
              <a:spcAft>
                <a:spcPts val="0"/>
              </a:spcAft>
              <a:buClr>
                <a:schemeClr val="lt1"/>
              </a:buClr>
              <a:buSzPts val="4800"/>
              <a:buNone/>
              <a:defRPr sz="4800">
                <a:solidFill>
                  <a:schemeClr val="lt1"/>
                </a:solidFill>
              </a:defRPr>
            </a:lvl3pPr>
            <a:lvl4pPr lvl="3" algn="l" rtl="0">
              <a:lnSpc>
                <a:spcPct val="100000"/>
              </a:lnSpc>
              <a:spcBef>
                <a:spcPts val="0"/>
              </a:spcBef>
              <a:spcAft>
                <a:spcPts val="0"/>
              </a:spcAft>
              <a:buClr>
                <a:schemeClr val="lt1"/>
              </a:buClr>
              <a:buSzPts val="4800"/>
              <a:buNone/>
              <a:defRPr sz="4800">
                <a:solidFill>
                  <a:schemeClr val="lt1"/>
                </a:solidFill>
              </a:defRPr>
            </a:lvl4pPr>
            <a:lvl5pPr lvl="4" algn="l" rtl="0">
              <a:lnSpc>
                <a:spcPct val="100000"/>
              </a:lnSpc>
              <a:spcBef>
                <a:spcPts val="0"/>
              </a:spcBef>
              <a:spcAft>
                <a:spcPts val="0"/>
              </a:spcAft>
              <a:buClr>
                <a:schemeClr val="lt1"/>
              </a:buClr>
              <a:buSzPts val="4800"/>
              <a:buNone/>
              <a:defRPr sz="4800">
                <a:solidFill>
                  <a:schemeClr val="lt1"/>
                </a:solidFill>
              </a:defRPr>
            </a:lvl5pPr>
            <a:lvl6pPr lvl="5" algn="l" rtl="0">
              <a:lnSpc>
                <a:spcPct val="100000"/>
              </a:lnSpc>
              <a:spcBef>
                <a:spcPts val="0"/>
              </a:spcBef>
              <a:spcAft>
                <a:spcPts val="0"/>
              </a:spcAft>
              <a:buClr>
                <a:schemeClr val="lt1"/>
              </a:buClr>
              <a:buSzPts val="4800"/>
              <a:buNone/>
              <a:defRPr sz="4800">
                <a:solidFill>
                  <a:schemeClr val="lt1"/>
                </a:solidFill>
              </a:defRPr>
            </a:lvl6pPr>
            <a:lvl7pPr lvl="6" algn="l" rtl="0">
              <a:lnSpc>
                <a:spcPct val="100000"/>
              </a:lnSpc>
              <a:spcBef>
                <a:spcPts val="0"/>
              </a:spcBef>
              <a:spcAft>
                <a:spcPts val="0"/>
              </a:spcAft>
              <a:buClr>
                <a:schemeClr val="lt1"/>
              </a:buClr>
              <a:buSzPts val="4800"/>
              <a:buNone/>
              <a:defRPr sz="4800">
                <a:solidFill>
                  <a:schemeClr val="lt1"/>
                </a:solidFill>
              </a:defRPr>
            </a:lvl7pPr>
            <a:lvl8pPr lvl="7" algn="l" rtl="0">
              <a:lnSpc>
                <a:spcPct val="100000"/>
              </a:lnSpc>
              <a:spcBef>
                <a:spcPts val="0"/>
              </a:spcBef>
              <a:spcAft>
                <a:spcPts val="0"/>
              </a:spcAft>
              <a:buClr>
                <a:schemeClr val="lt1"/>
              </a:buClr>
              <a:buSzPts val="4800"/>
              <a:buNone/>
              <a:defRPr sz="4800">
                <a:solidFill>
                  <a:schemeClr val="lt1"/>
                </a:solidFill>
              </a:defRPr>
            </a:lvl8pPr>
            <a:lvl9pPr lvl="8" algn="l" rtl="0">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67" name="Google Shape;67;p7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
        <p:cNvGrpSpPr/>
        <p:nvPr/>
      </p:nvGrpSpPr>
      <p:grpSpPr>
        <a:xfrm>
          <a:off x="0" y="0"/>
          <a:ext cx="0" cy="0"/>
          <a:chOff x="0" y="0"/>
          <a:chExt cx="0" cy="0"/>
        </a:xfrm>
      </p:grpSpPr>
      <p:sp>
        <p:nvSpPr>
          <p:cNvPr id="69" name="Google Shape;69;p72"/>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0" name="Google Shape;70;p72"/>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71" name="Google Shape;71;p72"/>
          <p:cNvSpPr txBox="1">
            <a:spLocks noGrp="1"/>
          </p:cNvSpPr>
          <p:nvPr>
            <p:ph type="title"/>
          </p:nvPr>
        </p:nvSpPr>
        <p:spPr>
          <a:xfrm>
            <a:off x="265500" y="1151100"/>
            <a:ext cx="4045200" cy="15645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72" name="Google Shape;72;p72"/>
          <p:cNvSpPr txBox="1">
            <a:spLocks noGrp="1"/>
          </p:cNvSpPr>
          <p:nvPr>
            <p:ph type="subTitle" idx="1"/>
          </p:nvPr>
        </p:nvSpPr>
        <p:spPr>
          <a:xfrm>
            <a:off x="265500" y="2769001"/>
            <a:ext cx="4045200" cy="12693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3" name="Google Shape;73;p72"/>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rtl="0">
              <a:lnSpc>
                <a:spcPct val="115000"/>
              </a:lnSpc>
              <a:spcBef>
                <a:spcPts val="0"/>
              </a:spcBef>
              <a:spcAft>
                <a:spcPts val="0"/>
              </a:spcAft>
              <a:buClr>
                <a:schemeClr val="lt1"/>
              </a:buClr>
              <a:buSzPts val="1800"/>
              <a:buChar char="●"/>
              <a:defRPr>
                <a:solidFill>
                  <a:schemeClr val="lt1"/>
                </a:solidFill>
              </a:defRPr>
            </a:lvl1pPr>
            <a:lvl2pPr marL="914400" lvl="1" indent="-317500" algn="l" rtl="0">
              <a:lnSpc>
                <a:spcPct val="115000"/>
              </a:lnSpc>
              <a:spcBef>
                <a:spcPts val="0"/>
              </a:spcBef>
              <a:spcAft>
                <a:spcPts val="0"/>
              </a:spcAft>
              <a:buClr>
                <a:schemeClr val="lt1"/>
              </a:buClr>
              <a:buSzPts val="1400"/>
              <a:buChar char="○"/>
              <a:defRPr>
                <a:solidFill>
                  <a:schemeClr val="lt1"/>
                </a:solidFill>
              </a:defRPr>
            </a:lvl2pPr>
            <a:lvl3pPr marL="1371600" lvl="2" indent="-317500" algn="l" rtl="0">
              <a:lnSpc>
                <a:spcPct val="115000"/>
              </a:lnSpc>
              <a:spcBef>
                <a:spcPts val="0"/>
              </a:spcBef>
              <a:spcAft>
                <a:spcPts val="0"/>
              </a:spcAft>
              <a:buClr>
                <a:schemeClr val="lt1"/>
              </a:buClr>
              <a:buSzPts val="1400"/>
              <a:buChar char="■"/>
              <a:defRPr>
                <a:solidFill>
                  <a:schemeClr val="lt1"/>
                </a:solidFill>
              </a:defRPr>
            </a:lvl3pPr>
            <a:lvl4pPr marL="1828800" lvl="3" indent="-317500" algn="l" rtl="0">
              <a:lnSpc>
                <a:spcPct val="115000"/>
              </a:lnSpc>
              <a:spcBef>
                <a:spcPts val="0"/>
              </a:spcBef>
              <a:spcAft>
                <a:spcPts val="0"/>
              </a:spcAft>
              <a:buClr>
                <a:schemeClr val="lt1"/>
              </a:buClr>
              <a:buSzPts val="1400"/>
              <a:buChar char="●"/>
              <a:defRPr>
                <a:solidFill>
                  <a:schemeClr val="lt1"/>
                </a:solidFill>
              </a:defRPr>
            </a:lvl4pPr>
            <a:lvl5pPr marL="2286000" lvl="4" indent="-317500" algn="l" rtl="0">
              <a:lnSpc>
                <a:spcPct val="115000"/>
              </a:lnSpc>
              <a:spcBef>
                <a:spcPts val="0"/>
              </a:spcBef>
              <a:spcAft>
                <a:spcPts val="0"/>
              </a:spcAft>
              <a:buClr>
                <a:schemeClr val="lt1"/>
              </a:buClr>
              <a:buSzPts val="1400"/>
              <a:buChar char="○"/>
              <a:defRPr>
                <a:solidFill>
                  <a:schemeClr val="lt1"/>
                </a:solidFill>
              </a:defRPr>
            </a:lvl5pPr>
            <a:lvl6pPr marL="2743200" lvl="5" indent="-317500" algn="l" rtl="0">
              <a:lnSpc>
                <a:spcPct val="115000"/>
              </a:lnSpc>
              <a:spcBef>
                <a:spcPts val="0"/>
              </a:spcBef>
              <a:spcAft>
                <a:spcPts val="0"/>
              </a:spcAft>
              <a:buClr>
                <a:schemeClr val="lt1"/>
              </a:buClr>
              <a:buSzPts val="1400"/>
              <a:buChar char="■"/>
              <a:defRPr>
                <a:solidFill>
                  <a:schemeClr val="lt1"/>
                </a:solidFill>
              </a:defRPr>
            </a:lvl6pPr>
            <a:lvl7pPr marL="3200400" lvl="6" indent="-317500" algn="l" rtl="0">
              <a:lnSpc>
                <a:spcPct val="115000"/>
              </a:lnSpc>
              <a:spcBef>
                <a:spcPts val="0"/>
              </a:spcBef>
              <a:spcAft>
                <a:spcPts val="0"/>
              </a:spcAft>
              <a:buClr>
                <a:schemeClr val="lt1"/>
              </a:buClr>
              <a:buSzPts val="1400"/>
              <a:buChar char="●"/>
              <a:defRPr>
                <a:solidFill>
                  <a:schemeClr val="lt1"/>
                </a:solidFill>
              </a:defRPr>
            </a:lvl7pPr>
            <a:lvl8pPr marL="3657600" lvl="7" indent="-317500" algn="l" rtl="0">
              <a:lnSpc>
                <a:spcPct val="115000"/>
              </a:lnSpc>
              <a:spcBef>
                <a:spcPts val="0"/>
              </a:spcBef>
              <a:spcAft>
                <a:spcPts val="0"/>
              </a:spcAft>
              <a:buClr>
                <a:schemeClr val="lt1"/>
              </a:buClr>
              <a:buSzPts val="1400"/>
              <a:buChar char="○"/>
              <a:defRPr>
                <a:solidFill>
                  <a:schemeClr val="lt1"/>
                </a:solidFill>
              </a:defRPr>
            </a:lvl8pPr>
            <a:lvl9pPr marL="4114800" lvl="8" indent="-317500" algn="l" rtl="0">
              <a:lnSpc>
                <a:spcPct val="115000"/>
              </a:lnSpc>
              <a:spcBef>
                <a:spcPts val="0"/>
              </a:spcBef>
              <a:spcAft>
                <a:spcPts val="0"/>
              </a:spcAft>
              <a:buClr>
                <a:schemeClr val="lt1"/>
              </a:buClr>
              <a:buSzPts val="1400"/>
              <a:buChar char="■"/>
              <a:defRPr>
                <a:solidFill>
                  <a:schemeClr val="lt1"/>
                </a:solidFill>
              </a:defRPr>
            </a:lvl9pPr>
          </a:lstStyle>
          <a:p>
            <a:endParaRPr/>
          </a:p>
        </p:txBody>
      </p:sp>
      <p:sp>
        <p:nvSpPr>
          <p:cNvPr id="74" name="Google Shape;74;p7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63"/>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7" name="Google Shape;7;p63"/>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
        <p:nvSpPr>
          <p:cNvPr id="8" name="Google Shape;8;p6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s"/>
              <a:t>UNIDAD 1</a:t>
            </a:r>
            <a:endParaRPr/>
          </a:p>
        </p:txBody>
      </p:sp>
      <p:sp>
        <p:nvSpPr>
          <p:cNvPr id="95" name="Google Shape;95;p1"/>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00000"/>
              </a:lnSpc>
              <a:spcBef>
                <a:spcPts val="0"/>
              </a:spcBef>
              <a:spcAft>
                <a:spcPts val="0"/>
              </a:spcAft>
              <a:buSzPct val="108108"/>
              <a:buNone/>
            </a:pPr>
            <a:r>
              <a:rPr lang="es"/>
              <a:t>Introducción a la Programación y Computación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62"/>
          <p:cNvSpPr txBox="1">
            <a:spLocks noGrp="1"/>
          </p:cNvSpPr>
          <p:nvPr>
            <p:ph type="title"/>
          </p:nvPr>
        </p:nvSpPr>
        <p:spPr>
          <a:xfrm>
            <a:off x="598100" y="2152347"/>
            <a:ext cx="8222100" cy="8388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4200"/>
              <a:buNone/>
            </a:pPr>
            <a:r>
              <a:rPr lang="es"/>
              <a:t>Fin.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54"/>
          <p:cNvSpPr txBox="1">
            <a:spLocks noGrp="1"/>
          </p:cNvSpPr>
          <p:nvPr>
            <p:ph type="title"/>
          </p:nvPr>
        </p:nvSpPr>
        <p:spPr>
          <a:xfrm>
            <a:off x="598100" y="2152347"/>
            <a:ext cx="8222100" cy="838800"/>
          </a:xfrm>
          <a:prstGeom prst="rect">
            <a:avLst/>
          </a:prstGeom>
          <a:noFill/>
          <a:ln>
            <a:noFill/>
          </a:ln>
        </p:spPr>
        <p:txBody>
          <a:bodyPr spcFirstLastPara="1" wrap="square" lIns="91425" tIns="91425" rIns="91425" bIns="91425" anchor="ctr" anchorCtr="0">
            <a:normAutofit fontScale="90000"/>
          </a:bodyPr>
          <a:lstStyle/>
          <a:p>
            <a:pPr marL="0" lvl="0" indent="0" algn="l" rtl="0">
              <a:lnSpc>
                <a:spcPct val="100000"/>
              </a:lnSpc>
              <a:spcBef>
                <a:spcPts val="0"/>
              </a:spcBef>
              <a:spcAft>
                <a:spcPts val="0"/>
              </a:spcAft>
              <a:buSzPct val="105532"/>
              <a:buNone/>
            </a:pPr>
            <a:r>
              <a:rPr lang="es" sz="4422" b="1"/>
              <a:t>Programación Orientada a Objetos</a:t>
            </a:r>
            <a:endParaRPr sz="4422"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55"/>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Programación Orientada a Objetos (POO)</a:t>
            </a:r>
            <a:endParaRPr/>
          </a:p>
        </p:txBody>
      </p:sp>
      <p:sp>
        <p:nvSpPr>
          <p:cNvPr id="507" name="Google Shape;507;p55"/>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SzPts val="1800"/>
              <a:buNone/>
            </a:pPr>
            <a:r>
              <a:rPr lang="es" sz="1600">
                <a:solidFill>
                  <a:srgbClr val="000000"/>
                </a:solidFill>
              </a:rPr>
              <a:t>La programación Orientada a objetos es un paradigma de programación, una manera de programar específica, donde se organiza el código en unidades denominadas clases, de las cuales se crean objetos que se relacionan entre sí para conseguir los objetivos de las aplicaciones. Los pilares de la POO son abstracción, encapsulamiento, herencia, polimorfismo.</a:t>
            </a:r>
            <a:endParaRPr sz="1600">
              <a:solidFill>
                <a:srgbClr val="000000"/>
              </a:solidFill>
            </a:endParaRPr>
          </a:p>
          <a:p>
            <a:pPr marL="0" lvl="0" indent="0" algn="just" rtl="0">
              <a:lnSpc>
                <a:spcPct val="115000"/>
              </a:lnSpc>
              <a:spcBef>
                <a:spcPts val="1200"/>
              </a:spcBef>
              <a:spcAft>
                <a:spcPts val="0"/>
              </a:spcAft>
              <a:buSzPts val="1800"/>
              <a:buNone/>
            </a:pPr>
            <a:r>
              <a:rPr lang="es" sz="1600">
                <a:solidFill>
                  <a:srgbClr val="000000"/>
                </a:solidFill>
              </a:rPr>
              <a:t>Elementos básicos de POO:</a:t>
            </a:r>
            <a:endParaRPr sz="1600">
              <a:solidFill>
                <a:srgbClr val="000000"/>
              </a:solidFill>
            </a:endParaRPr>
          </a:p>
          <a:p>
            <a:pPr marL="457200" lvl="0" indent="-330200" algn="just" rtl="0">
              <a:lnSpc>
                <a:spcPct val="115000"/>
              </a:lnSpc>
              <a:spcBef>
                <a:spcPts val="1200"/>
              </a:spcBef>
              <a:spcAft>
                <a:spcPts val="0"/>
              </a:spcAft>
              <a:buClr>
                <a:srgbClr val="000000"/>
              </a:buClr>
              <a:buSzPts val="1600"/>
              <a:buChar char="●"/>
            </a:pPr>
            <a:r>
              <a:rPr lang="es" sz="1600">
                <a:solidFill>
                  <a:srgbClr val="000000"/>
                </a:solidFill>
              </a:rPr>
              <a:t>Clases</a:t>
            </a:r>
            <a:endParaRPr sz="1600">
              <a:solidFill>
                <a:srgbClr val="000000"/>
              </a:solidFill>
            </a:endParaRPr>
          </a:p>
          <a:p>
            <a:pPr marL="457200" lvl="0" indent="-330200" algn="just" rtl="0">
              <a:lnSpc>
                <a:spcPct val="115000"/>
              </a:lnSpc>
              <a:spcBef>
                <a:spcPts val="0"/>
              </a:spcBef>
              <a:spcAft>
                <a:spcPts val="0"/>
              </a:spcAft>
              <a:buClr>
                <a:srgbClr val="000000"/>
              </a:buClr>
              <a:buSzPts val="1600"/>
              <a:buChar char="●"/>
            </a:pPr>
            <a:r>
              <a:rPr lang="es" sz="1600">
                <a:solidFill>
                  <a:srgbClr val="000000"/>
                </a:solidFill>
              </a:rPr>
              <a:t>Atributos</a:t>
            </a:r>
            <a:endParaRPr sz="1600">
              <a:solidFill>
                <a:srgbClr val="000000"/>
              </a:solidFill>
            </a:endParaRPr>
          </a:p>
          <a:p>
            <a:pPr marL="457200" lvl="0" indent="-330200" algn="just" rtl="0">
              <a:lnSpc>
                <a:spcPct val="115000"/>
              </a:lnSpc>
              <a:spcBef>
                <a:spcPts val="0"/>
              </a:spcBef>
              <a:spcAft>
                <a:spcPts val="0"/>
              </a:spcAft>
              <a:buClr>
                <a:srgbClr val="000000"/>
              </a:buClr>
              <a:buSzPts val="1600"/>
              <a:buChar char="●"/>
            </a:pPr>
            <a:r>
              <a:rPr lang="es" sz="1600">
                <a:solidFill>
                  <a:srgbClr val="000000"/>
                </a:solidFill>
              </a:rPr>
              <a:t>Métodos</a:t>
            </a:r>
            <a:endParaRPr sz="16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56"/>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Objetos y Clases</a:t>
            </a:r>
            <a:endParaRPr/>
          </a:p>
        </p:txBody>
      </p:sp>
      <p:sp>
        <p:nvSpPr>
          <p:cNvPr id="513" name="Google Shape;513;p56"/>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SzPts val="1800"/>
              <a:buNone/>
            </a:pPr>
            <a:r>
              <a:rPr lang="es" sz="1700">
                <a:solidFill>
                  <a:srgbClr val="222222"/>
                </a:solidFill>
                <a:highlight>
                  <a:srgbClr val="FFFFFF"/>
                </a:highlight>
              </a:rPr>
              <a:t>Un objeto es un simple elemento, que representa cualquier cosa en particular, no importa lo complejo que pueda ser. Los objetos se almacenan comúnmente en variables. </a:t>
            </a:r>
            <a:endParaRPr sz="1700">
              <a:solidFill>
                <a:srgbClr val="222222"/>
              </a:solidFill>
              <a:highlight>
                <a:srgbClr val="FFFFFF"/>
              </a:highlight>
            </a:endParaRPr>
          </a:p>
          <a:p>
            <a:pPr marL="0" lvl="0" indent="0" algn="just" rtl="0">
              <a:lnSpc>
                <a:spcPct val="115000"/>
              </a:lnSpc>
              <a:spcBef>
                <a:spcPts val="1200"/>
              </a:spcBef>
              <a:spcAft>
                <a:spcPts val="0"/>
              </a:spcAft>
              <a:buSzPts val="1800"/>
              <a:buNone/>
            </a:pPr>
            <a:r>
              <a:rPr lang="es" sz="1700">
                <a:solidFill>
                  <a:srgbClr val="222222"/>
                </a:solidFill>
                <a:highlight>
                  <a:schemeClr val="lt1"/>
                </a:highlight>
              </a:rPr>
              <a:t>Una clase es la descripción de un </a:t>
            </a:r>
            <a:r>
              <a:rPr lang="es" sz="1700" b="1">
                <a:solidFill>
                  <a:srgbClr val="222222"/>
                </a:solidFill>
                <a:highlight>
                  <a:schemeClr val="lt1"/>
                </a:highlight>
              </a:rPr>
              <a:t>conjunto de objetos</a:t>
            </a:r>
            <a:r>
              <a:rPr lang="es" sz="1700">
                <a:solidFill>
                  <a:srgbClr val="222222"/>
                </a:solidFill>
                <a:highlight>
                  <a:schemeClr val="lt1"/>
                </a:highlight>
              </a:rPr>
              <a:t> similares; consta de métodos y de datos que resumen las </a:t>
            </a:r>
            <a:r>
              <a:rPr lang="es" sz="1700" b="1">
                <a:solidFill>
                  <a:srgbClr val="222222"/>
                </a:solidFill>
                <a:highlight>
                  <a:schemeClr val="lt1"/>
                </a:highlight>
              </a:rPr>
              <a:t>características comunes</a:t>
            </a:r>
            <a:r>
              <a:rPr lang="es" sz="1700">
                <a:solidFill>
                  <a:srgbClr val="222222"/>
                </a:solidFill>
                <a:highlight>
                  <a:schemeClr val="lt1"/>
                </a:highlight>
              </a:rPr>
              <a:t> de dicho conjunto. En pocas palabras, una clase es la declaración de un tipo de objeto o entiéndase como una plantilla. </a:t>
            </a:r>
            <a:endParaRPr sz="1700">
              <a:solidFill>
                <a:srgbClr val="222222"/>
              </a:solidFill>
              <a:highlight>
                <a:srgbClr val="FFFFFF"/>
              </a:highlight>
            </a:endParaRPr>
          </a:p>
          <a:p>
            <a:pPr marL="0" lvl="0" indent="0" algn="just" rtl="0">
              <a:lnSpc>
                <a:spcPct val="115000"/>
              </a:lnSpc>
              <a:spcBef>
                <a:spcPts val="1200"/>
              </a:spcBef>
              <a:spcAft>
                <a:spcPts val="0"/>
              </a:spcAft>
              <a:buSzPts val="1800"/>
              <a:buNone/>
            </a:pPr>
            <a:endParaRPr sz="1700">
              <a:solidFill>
                <a:srgbClr val="222222"/>
              </a:solidFill>
              <a:highlight>
                <a:srgbClr val="FFFFFF"/>
              </a:highlight>
            </a:endParaRPr>
          </a:p>
          <a:p>
            <a:pPr marL="0" lvl="0" indent="0" algn="just" rtl="0">
              <a:lnSpc>
                <a:spcPct val="115000"/>
              </a:lnSpc>
              <a:spcBef>
                <a:spcPts val="1200"/>
              </a:spcBef>
              <a:spcAft>
                <a:spcPts val="1200"/>
              </a:spcAft>
              <a:buSzPts val="1800"/>
              <a:buNone/>
            </a:pPr>
            <a:endParaRPr>
              <a:solidFill>
                <a:srgbClr val="222222"/>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57"/>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Atributos y Métodos </a:t>
            </a:r>
            <a:endParaRPr/>
          </a:p>
        </p:txBody>
      </p:sp>
      <p:sp>
        <p:nvSpPr>
          <p:cNvPr id="519" name="Google Shape;519;p57"/>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SzPts val="1800"/>
              <a:buNone/>
            </a:pPr>
            <a:r>
              <a:rPr lang="es" sz="1700">
                <a:solidFill>
                  <a:srgbClr val="000000"/>
                </a:solidFill>
              </a:rPr>
              <a:t>Atributos</a:t>
            </a:r>
            <a:endParaRPr sz="1700">
              <a:solidFill>
                <a:srgbClr val="000000"/>
              </a:solidFill>
            </a:endParaRPr>
          </a:p>
          <a:p>
            <a:pPr marL="0" lvl="0" indent="0" algn="just" rtl="0">
              <a:lnSpc>
                <a:spcPct val="115000"/>
              </a:lnSpc>
              <a:spcBef>
                <a:spcPts val="1200"/>
              </a:spcBef>
              <a:spcAft>
                <a:spcPts val="0"/>
              </a:spcAft>
              <a:buSzPts val="1800"/>
              <a:buNone/>
            </a:pPr>
            <a:r>
              <a:rPr lang="es" sz="1700">
                <a:solidFill>
                  <a:srgbClr val="000000"/>
                </a:solidFill>
                <a:highlight>
                  <a:srgbClr val="FFFFFF"/>
                </a:highlight>
              </a:rPr>
              <a:t>Cada objeto dispone de una serie de atributos que definen sus características individuales y le permiten diferenciarse de otros (apariencia, estado, etc).</a:t>
            </a:r>
            <a:endParaRPr sz="1700">
              <a:solidFill>
                <a:srgbClr val="000000"/>
              </a:solidFill>
              <a:highlight>
                <a:srgbClr val="FFFFFF"/>
              </a:highlight>
            </a:endParaRPr>
          </a:p>
          <a:p>
            <a:pPr marL="0" lvl="0" indent="0" algn="just" rtl="0">
              <a:lnSpc>
                <a:spcPct val="115000"/>
              </a:lnSpc>
              <a:spcBef>
                <a:spcPts val="1200"/>
              </a:spcBef>
              <a:spcAft>
                <a:spcPts val="0"/>
              </a:spcAft>
              <a:buSzPts val="1800"/>
              <a:buNone/>
            </a:pPr>
            <a:r>
              <a:rPr lang="es" sz="1700">
                <a:solidFill>
                  <a:srgbClr val="000000"/>
                </a:solidFill>
                <a:highlight>
                  <a:srgbClr val="FFFFFF"/>
                </a:highlight>
              </a:rPr>
              <a:t>Método</a:t>
            </a:r>
            <a:endParaRPr sz="1700">
              <a:solidFill>
                <a:srgbClr val="000000"/>
              </a:solidFill>
              <a:highlight>
                <a:srgbClr val="FFFFFF"/>
              </a:highlight>
            </a:endParaRPr>
          </a:p>
          <a:p>
            <a:pPr marL="0" lvl="0" indent="0" algn="just" rtl="0">
              <a:lnSpc>
                <a:spcPct val="115000"/>
              </a:lnSpc>
              <a:spcBef>
                <a:spcPts val="1200"/>
              </a:spcBef>
              <a:spcAft>
                <a:spcPts val="1200"/>
              </a:spcAft>
              <a:buSzPts val="1800"/>
              <a:buNone/>
            </a:pPr>
            <a:r>
              <a:rPr lang="es" sz="1700">
                <a:solidFill>
                  <a:srgbClr val="000000"/>
                </a:solidFill>
                <a:highlight>
                  <a:srgbClr val="FFFFFF"/>
                </a:highlight>
              </a:rPr>
              <a:t>Es una subrutina o funcionalidades que puede pertenecer a un objeto y que son definidos en una clase, y son una serie de sentencias para llevar a cabo una acción.</a:t>
            </a:r>
            <a:endParaRPr sz="1700">
              <a:solidFill>
                <a:srgbClr val="000000"/>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58"/>
          <p:cNvSpPr txBox="1">
            <a:spLocks noGrp="1"/>
          </p:cNvSpPr>
          <p:nvPr>
            <p:ph type="title"/>
          </p:nvPr>
        </p:nvSpPr>
        <p:spPr>
          <a:xfrm>
            <a:off x="263050" y="166825"/>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Ejemplo</a:t>
            </a:r>
            <a:endParaRPr/>
          </a:p>
        </p:txBody>
      </p:sp>
      <p:sp>
        <p:nvSpPr>
          <p:cNvPr id="525" name="Google Shape;525;p58"/>
          <p:cNvSpPr/>
          <p:nvPr/>
        </p:nvSpPr>
        <p:spPr>
          <a:xfrm>
            <a:off x="1051000" y="1169425"/>
            <a:ext cx="2513050" cy="1542650"/>
          </a:xfrm>
          <a:prstGeom prst="flowChartPunchedCard">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FFFFFF"/>
                </a:solidFill>
                <a:latin typeface="Arial"/>
                <a:ea typeface="Arial"/>
                <a:cs typeface="Arial"/>
                <a:sym typeface="Arial"/>
              </a:rPr>
              <a:t>Nombre: “Rebeca”</a:t>
            </a:r>
            <a:endParaRPr sz="14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FFFFFF"/>
                </a:solidFill>
                <a:latin typeface="Arial"/>
                <a:ea typeface="Arial"/>
                <a:cs typeface="Arial"/>
                <a:sym typeface="Arial"/>
              </a:rPr>
              <a:t>Edad: 16</a:t>
            </a:r>
            <a:endParaRPr sz="14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FFFFFF"/>
                </a:solidFill>
                <a:latin typeface="Arial"/>
                <a:ea typeface="Arial"/>
                <a:cs typeface="Arial"/>
                <a:sym typeface="Arial"/>
              </a:rPr>
              <a:t>Género: Femenino</a:t>
            </a:r>
            <a:endParaRPr sz="1400" b="0" i="0" u="none" strike="noStrike" cap="none">
              <a:solidFill>
                <a:srgbClr val="FFFFFF"/>
              </a:solidFill>
              <a:latin typeface="Arial"/>
              <a:ea typeface="Arial"/>
              <a:cs typeface="Arial"/>
              <a:sym typeface="Arial"/>
            </a:endParaRPr>
          </a:p>
          <a:p>
            <a:pPr marL="457200" marR="0" lvl="0" indent="-317500" algn="l" rtl="0">
              <a:lnSpc>
                <a:spcPct val="100000"/>
              </a:lnSpc>
              <a:spcBef>
                <a:spcPts val="0"/>
              </a:spcBef>
              <a:spcAft>
                <a:spcPts val="0"/>
              </a:spcAft>
              <a:buClr>
                <a:srgbClr val="FFFFFF"/>
              </a:buClr>
              <a:buSzPts val="1400"/>
              <a:buFont typeface="Arial"/>
              <a:buChar char="+"/>
            </a:pPr>
            <a:r>
              <a:rPr lang="es" sz="1400" b="0" i="0" u="none" strike="noStrike" cap="none">
                <a:solidFill>
                  <a:srgbClr val="FFFFFF"/>
                </a:solidFill>
                <a:latin typeface="Arial"/>
                <a:ea typeface="Arial"/>
                <a:cs typeface="Arial"/>
                <a:sym typeface="Arial"/>
              </a:rPr>
              <a:t>Vivir()</a:t>
            </a:r>
            <a:endParaRPr sz="14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526" name="Google Shape;526;p58"/>
          <p:cNvSpPr/>
          <p:nvPr/>
        </p:nvSpPr>
        <p:spPr>
          <a:xfrm>
            <a:off x="5377525" y="1169425"/>
            <a:ext cx="2513050" cy="1542650"/>
          </a:xfrm>
          <a:prstGeom prst="flowChartPunchedCard">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FFFFFF"/>
                </a:solidFill>
                <a:latin typeface="Arial"/>
                <a:ea typeface="Arial"/>
                <a:cs typeface="Arial"/>
                <a:sym typeface="Arial"/>
              </a:rPr>
              <a:t>Nombre: “Alejandro”</a:t>
            </a:r>
            <a:endParaRPr sz="14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FFFFFF"/>
                </a:solidFill>
                <a:latin typeface="Arial"/>
                <a:ea typeface="Arial"/>
                <a:cs typeface="Arial"/>
                <a:sym typeface="Arial"/>
              </a:rPr>
              <a:t>Edad: 21</a:t>
            </a:r>
            <a:endParaRPr sz="14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FFFFFF"/>
                </a:solidFill>
                <a:latin typeface="Arial"/>
                <a:ea typeface="Arial"/>
                <a:cs typeface="Arial"/>
                <a:sym typeface="Arial"/>
              </a:rPr>
              <a:t>Género: Masculino</a:t>
            </a:r>
            <a:endParaRPr sz="1400" b="0" i="0" u="none" strike="noStrike" cap="none">
              <a:solidFill>
                <a:srgbClr val="FFFFFF"/>
              </a:solidFill>
              <a:latin typeface="Arial"/>
              <a:ea typeface="Arial"/>
              <a:cs typeface="Arial"/>
              <a:sym typeface="Arial"/>
            </a:endParaRPr>
          </a:p>
          <a:p>
            <a:pPr marL="457200" marR="0" lvl="0" indent="-317500" algn="l" rtl="0">
              <a:lnSpc>
                <a:spcPct val="100000"/>
              </a:lnSpc>
              <a:spcBef>
                <a:spcPts val="0"/>
              </a:spcBef>
              <a:spcAft>
                <a:spcPts val="0"/>
              </a:spcAft>
              <a:buClr>
                <a:srgbClr val="FFFFFF"/>
              </a:buClr>
              <a:buSzPts val="1400"/>
              <a:buFont typeface="Arial"/>
              <a:buChar char="+"/>
            </a:pPr>
            <a:r>
              <a:rPr lang="es" sz="1400" b="0" i="0" u="none" strike="noStrike" cap="none">
                <a:solidFill>
                  <a:srgbClr val="FFFFFF"/>
                </a:solidFill>
                <a:latin typeface="Arial"/>
                <a:ea typeface="Arial"/>
                <a:cs typeface="Arial"/>
                <a:sym typeface="Arial"/>
              </a:rPr>
              <a:t>Vivir()</a:t>
            </a:r>
            <a:endParaRPr sz="1400" b="0" i="0" u="none" strike="noStrike" cap="none">
              <a:solidFill>
                <a:srgbClr val="FFFFFF"/>
              </a:solidFill>
              <a:latin typeface="Arial"/>
              <a:ea typeface="Arial"/>
              <a:cs typeface="Arial"/>
              <a:sym typeface="Arial"/>
            </a:endParaRPr>
          </a:p>
        </p:txBody>
      </p:sp>
      <p:sp>
        <p:nvSpPr>
          <p:cNvPr id="527" name="Google Shape;527;p58"/>
          <p:cNvSpPr/>
          <p:nvPr/>
        </p:nvSpPr>
        <p:spPr>
          <a:xfrm>
            <a:off x="2864475" y="3278150"/>
            <a:ext cx="2513050" cy="1542650"/>
          </a:xfrm>
          <a:prstGeom prst="flowChartPunchedCard">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FFFFFF"/>
                </a:solidFill>
                <a:latin typeface="Arial"/>
                <a:ea typeface="Arial"/>
                <a:cs typeface="Arial"/>
                <a:sym typeface="Arial"/>
              </a:rPr>
              <a:t>Nombre: </a:t>
            </a:r>
            <a:endParaRPr sz="14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FFFFFF"/>
                </a:solidFill>
                <a:latin typeface="Arial"/>
                <a:ea typeface="Arial"/>
                <a:cs typeface="Arial"/>
                <a:sym typeface="Arial"/>
              </a:rPr>
              <a:t>Edad: </a:t>
            </a:r>
            <a:endParaRPr sz="14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FFFFFF"/>
                </a:solidFill>
                <a:latin typeface="Arial"/>
                <a:ea typeface="Arial"/>
                <a:cs typeface="Arial"/>
                <a:sym typeface="Arial"/>
              </a:rPr>
              <a:t>Género: </a:t>
            </a:r>
            <a:endParaRPr sz="1400" b="0" i="0" u="none" strike="noStrike" cap="none">
              <a:solidFill>
                <a:srgbClr val="FFFFFF"/>
              </a:solidFill>
              <a:latin typeface="Arial"/>
              <a:ea typeface="Arial"/>
              <a:cs typeface="Arial"/>
              <a:sym typeface="Arial"/>
            </a:endParaRPr>
          </a:p>
          <a:p>
            <a:pPr marL="457200" marR="0" lvl="0" indent="-317500" algn="l" rtl="0">
              <a:lnSpc>
                <a:spcPct val="100000"/>
              </a:lnSpc>
              <a:spcBef>
                <a:spcPts val="0"/>
              </a:spcBef>
              <a:spcAft>
                <a:spcPts val="0"/>
              </a:spcAft>
              <a:buClr>
                <a:srgbClr val="FFFFFF"/>
              </a:buClr>
              <a:buSzPts val="1400"/>
              <a:buFont typeface="Arial"/>
              <a:buChar char="+"/>
            </a:pPr>
            <a:r>
              <a:rPr lang="es" sz="1400" b="0" i="0" u="none" strike="noStrike" cap="none">
                <a:solidFill>
                  <a:srgbClr val="FFFFFF"/>
                </a:solidFill>
                <a:latin typeface="Arial"/>
                <a:ea typeface="Arial"/>
                <a:cs typeface="Arial"/>
                <a:sym typeface="Arial"/>
              </a:rPr>
              <a:t>Vivir()</a:t>
            </a:r>
            <a:endParaRPr sz="1400" b="0" i="0" u="none" strike="noStrike" cap="none">
              <a:solidFill>
                <a:srgbClr val="000000"/>
              </a:solidFill>
              <a:latin typeface="Arial"/>
              <a:ea typeface="Arial"/>
              <a:cs typeface="Arial"/>
              <a:sym typeface="Arial"/>
            </a:endParaRPr>
          </a:p>
        </p:txBody>
      </p:sp>
      <p:sp>
        <p:nvSpPr>
          <p:cNvPr id="528" name="Google Shape;528;p58"/>
          <p:cNvSpPr txBox="1"/>
          <p:nvPr/>
        </p:nvSpPr>
        <p:spPr>
          <a:xfrm>
            <a:off x="474100" y="1860400"/>
            <a:ext cx="576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Roboto"/>
                <a:ea typeface="Roboto"/>
                <a:cs typeface="Roboto"/>
                <a:sym typeface="Roboto"/>
              </a:rPr>
              <a:t>p1=</a:t>
            </a:r>
            <a:endParaRPr sz="1400" b="0" i="0" u="none" strike="noStrike" cap="none">
              <a:solidFill>
                <a:srgbClr val="000000"/>
              </a:solidFill>
              <a:latin typeface="Roboto"/>
              <a:ea typeface="Roboto"/>
              <a:cs typeface="Roboto"/>
              <a:sym typeface="Roboto"/>
            </a:endParaRPr>
          </a:p>
        </p:txBody>
      </p:sp>
      <p:sp>
        <p:nvSpPr>
          <p:cNvPr id="529" name="Google Shape;529;p58"/>
          <p:cNvSpPr txBox="1"/>
          <p:nvPr/>
        </p:nvSpPr>
        <p:spPr>
          <a:xfrm>
            <a:off x="4800625" y="1860400"/>
            <a:ext cx="576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Roboto"/>
                <a:ea typeface="Roboto"/>
                <a:cs typeface="Roboto"/>
                <a:sym typeface="Roboto"/>
              </a:rPr>
              <a:t>p2 =</a:t>
            </a:r>
            <a:endParaRPr sz="1400" b="0" i="0" u="none" strike="noStrike" cap="none">
              <a:solidFill>
                <a:srgbClr val="000000"/>
              </a:solidFill>
              <a:latin typeface="Roboto"/>
              <a:ea typeface="Roboto"/>
              <a:cs typeface="Roboto"/>
              <a:sym typeface="Roboto"/>
            </a:endParaRPr>
          </a:p>
        </p:txBody>
      </p:sp>
      <p:sp>
        <p:nvSpPr>
          <p:cNvPr id="530" name="Google Shape;530;p58"/>
          <p:cNvSpPr txBox="1"/>
          <p:nvPr/>
        </p:nvSpPr>
        <p:spPr>
          <a:xfrm>
            <a:off x="1823925" y="705250"/>
            <a:ext cx="1653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Roboto"/>
                <a:ea typeface="Roboto"/>
                <a:cs typeface="Roboto"/>
                <a:sym typeface="Roboto"/>
              </a:rPr>
              <a:t>Objeto</a:t>
            </a:r>
            <a:endParaRPr sz="1400" b="0" i="0" u="none" strike="noStrike" cap="none">
              <a:solidFill>
                <a:srgbClr val="000000"/>
              </a:solidFill>
              <a:latin typeface="Roboto"/>
              <a:ea typeface="Roboto"/>
              <a:cs typeface="Roboto"/>
              <a:sym typeface="Roboto"/>
            </a:endParaRPr>
          </a:p>
        </p:txBody>
      </p:sp>
      <p:sp>
        <p:nvSpPr>
          <p:cNvPr id="531" name="Google Shape;531;p58"/>
          <p:cNvSpPr txBox="1"/>
          <p:nvPr/>
        </p:nvSpPr>
        <p:spPr>
          <a:xfrm>
            <a:off x="6134900" y="705250"/>
            <a:ext cx="1653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Roboto"/>
                <a:ea typeface="Roboto"/>
                <a:cs typeface="Roboto"/>
                <a:sym typeface="Roboto"/>
              </a:rPr>
              <a:t>Objeto</a:t>
            </a:r>
            <a:endParaRPr sz="1400" b="0" i="0" u="none" strike="noStrike" cap="none">
              <a:solidFill>
                <a:srgbClr val="000000"/>
              </a:solidFill>
              <a:latin typeface="Roboto"/>
              <a:ea typeface="Roboto"/>
              <a:cs typeface="Roboto"/>
              <a:sym typeface="Roboto"/>
            </a:endParaRPr>
          </a:p>
        </p:txBody>
      </p:sp>
      <p:sp>
        <p:nvSpPr>
          <p:cNvPr id="532" name="Google Shape;532;p58"/>
          <p:cNvSpPr txBox="1"/>
          <p:nvPr/>
        </p:nvSpPr>
        <p:spPr>
          <a:xfrm>
            <a:off x="3294200" y="2877950"/>
            <a:ext cx="1653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Roboto"/>
                <a:ea typeface="Roboto"/>
                <a:cs typeface="Roboto"/>
                <a:sym typeface="Roboto"/>
              </a:rPr>
              <a:t>Clase</a:t>
            </a:r>
            <a:endParaRPr sz="1400" b="0" i="0" u="none" strike="noStrike" cap="none">
              <a:solidFill>
                <a:srgbClr val="00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59"/>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Herencia</a:t>
            </a:r>
            <a:endParaRPr/>
          </a:p>
        </p:txBody>
      </p:sp>
      <p:sp>
        <p:nvSpPr>
          <p:cNvPr id="538" name="Google Shape;538;p59"/>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SzPts val="1800"/>
              <a:buNone/>
            </a:pPr>
            <a:r>
              <a:rPr lang="es" sz="1700">
                <a:solidFill>
                  <a:srgbClr val="000000"/>
                </a:solidFill>
                <a:highlight>
                  <a:srgbClr val="FFFFFF"/>
                </a:highlight>
              </a:rPr>
              <a:t>Es el pilar más fuerte que asegura la reutilización de código, ya que a partir de esta característica es posible reutilizar (heredar) las características y comportamientos de una clase superior llamada clase padre, a sus clases hijas, denominadas clases derivadas.</a:t>
            </a:r>
            <a:endParaRPr sz="1700">
              <a:solidFill>
                <a:srgbClr val="000000"/>
              </a:solidFill>
              <a:highlight>
                <a:srgbClr val="FFFFFF"/>
              </a:highlight>
            </a:endParaRPr>
          </a:p>
          <a:p>
            <a:pPr marL="0" lvl="0" indent="0" algn="just" rtl="0">
              <a:lnSpc>
                <a:spcPct val="115000"/>
              </a:lnSpc>
              <a:spcBef>
                <a:spcPts val="1200"/>
              </a:spcBef>
              <a:spcAft>
                <a:spcPts val="0"/>
              </a:spcAft>
              <a:buSzPts val="1800"/>
              <a:buNone/>
            </a:pPr>
            <a:r>
              <a:rPr lang="es" sz="1700">
                <a:solidFill>
                  <a:srgbClr val="000000"/>
                </a:solidFill>
                <a:highlight>
                  <a:srgbClr val="FFFFFF"/>
                </a:highlight>
              </a:rPr>
              <a:t>Esto implica que una vez desarrollado el código de una clase base, su código puede ser reutilizado por las clases derivadas.</a:t>
            </a:r>
            <a:endParaRPr sz="1700">
              <a:solidFill>
                <a:srgbClr val="000000"/>
              </a:solidFill>
              <a:highlight>
                <a:srgbClr val="FFFFFF"/>
              </a:highlight>
            </a:endParaRPr>
          </a:p>
          <a:p>
            <a:pPr marL="0" lvl="0" indent="0" algn="just" rtl="0">
              <a:lnSpc>
                <a:spcPct val="115000"/>
              </a:lnSpc>
              <a:spcBef>
                <a:spcPts val="1200"/>
              </a:spcBef>
              <a:spcAft>
                <a:spcPts val="0"/>
              </a:spcAft>
              <a:buSzPts val="1800"/>
              <a:buNone/>
            </a:pPr>
            <a:endParaRPr sz="1700">
              <a:solidFill>
                <a:srgbClr val="000000"/>
              </a:solidFill>
              <a:highlight>
                <a:srgbClr val="FFFFFF"/>
              </a:highlight>
            </a:endParaRPr>
          </a:p>
          <a:p>
            <a:pPr marL="0" lvl="0" indent="0" algn="just" rtl="0">
              <a:lnSpc>
                <a:spcPct val="115000"/>
              </a:lnSpc>
              <a:spcBef>
                <a:spcPts val="1200"/>
              </a:spcBef>
              <a:spcAft>
                <a:spcPts val="1200"/>
              </a:spcAft>
              <a:buSzPts val="1800"/>
              <a:buNone/>
            </a:pPr>
            <a:endParaRPr sz="1600">
              <a:solidFill>
                <a:srgbClr val="000000"/>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0"/>
          <p:cNvSpPr/>
          <p:nvPr/>
        </p:nvSpPr>
        <p:spPr>
          <a:xfrm>
            <a:off x="3659250" y="248294"/>
            <a:ext cx="1825500" cy="1120200"/>
          </a:xfrm>
          <a:prstGeom prst="rect">
            <a:avLst/>
          </a:prstGeom>
          <a:solidFill>
            <a:srgbClr val="0944A1"/>
          </a:solidFill>
          <a:ln>
            <a:noFill/>
          </a:ln>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500"/>
              <a:buFont typeface="Arial"/>
              <a:buNone/>
            </a:pPr>
            <a:r>
              <a:rPr lang="es" sz="1500" b="1" i="0" u="none" strike="noStrike" cap="none">
                <a:solidFill>
                  <a:srgbClr val="FFFFFF"/>
                </a:solidFill>
                <a:latin typeface="Roboto"/>
                <a:ea typeface="Roboto"/>
                <a:cs typeface="Roboto"/>
                <a:sym typeface="Roboto"/>
              </a:rPr>
              <a:t>Persona</a:t>
            </a:r>
            <a:endParaRPr sz="1500" b="1" i="0" u="none" strike="noStrike" cap="none">
              <a:solidFill>
                <a:srgbClr val="FFFFFF"/>
              </a:solidFill>
              <a:latin typeface="Roboto"/>
              <a:ea typeface="Roboto"/>
              <a:cs typeface="Roboto"/>
              <a:sym typeface="Roboto"/>
            </a:endParaRPr>
          </a:p>
          <a:p>
            <a:pPr marL="457200" marR="0" lvl="0" indent="-311150" algn="just" rtl="0">
              <a:lnSpc>
                <a:spcPct val="100000"/>
              </a:lnSpc>
              <a:spcBef>
                <a:spcPts val="0"/>
              </a:spcBef>
              <a:spcAft>
                <a:spcPts val="0"/>
              </a:spcAft>
              <a:buClr>
                <a:srgbClr val="FFFFFF"/>
              </a:buClr>
              <a:buSzPts val="1300"/>
              <a:buFont typeface="Roboto"/>
              <a:buChar char="●"/>
            </a:pPr>
            <a:r>
              <a:rPr lang="es" sz="1300" b="0" i="0" u="none" strike="noStrike" cap="none">
                <a:solidFill>
                  <a:srgbClr val="FFFFFF"/>
                </a:solidFill>
                <a:latin typeface="Roboto"/>
                <a:ea typeface="Roboto"/>
                <a:cs typeface="Roboto"/>
                <a:sym typeface="Roboto"/>
              </a:rPr>
              <a:t>CUI</a:t>
            </a:r>
            <a:endParaRPr sz="1300" b="0" i="0" u="none" strike="noStrike" cap="none">
              <a:solidFill>
                <a:srgbClr val="FFFFFF"/>
              </a:solidFill>
              <a:latin typeface="Roboto"/>
              <a:ea typeface="Roboto"/>
              <a:cs typeface="Roboto"/>
              <a:sym typeface="Roboto"/>
            </a:endParaRPr>
          </a:p>
          <a:p>
            <a:pPr marL="457200" marR="0" lvl="0" indent="-311150" algn="just" rtl="0">
              <a:lnSpc>
                <a:spcPct val="100000"/>
              </a:lnSpc>
              <a:spcBef>
                <a:spcPts val="0"/>
              </a:spcBef>
              <a:spcAft>
                <a:spcPts val="0"/>
              </a:spcAft>
              <a:buClr>
                <a:srgbClr val="FFFFFF"/>
              </a:buClr>
              <a:buSzPts val="1300"/>
              <a:buFont typeface="Roboto"/>
              <a:buChar char="●"/>
            </a:pPr>
            <a:r>
              <a:rPr lang="es" sz="1300" b="0" i="0" u="none" strike="noStrike" cap="none">
                <a:solidFill>
                  <a:srgbClr val="FFFFFF"/>
                </a:solidFill>
                <a:latin typeface="Roboto"/>
                <a:ea typeface="Roboto"/>
                <a:cs typeface="Roboto"/>
                <a:sym typeface="Roboto"/>
              </a:rPr>
              <a:t>Nombre</a:t>
            </a:r>
            <a:endParaRPr sz="1300" b="0" i="0" u="none" strike="noStrike" cap="none">
              <a:solidFill>
                <a:srgbClr val="FFFFFF"/>
              </a:solidFill>
              <a:latin typeface="Roboto"/>
              <a:ea typeface="Roboto"/>
              <a:cs typeface="Roboto"/>
              <a:sym typeface="Roboto"/>
            </a:endParaRPr>
          </a:p>
          <a:p>
            <a:pPr marL="457200" marR="0" lvl="0" indent="-311150" algn="just" rtl="0">
              <a:lnSpc>
                <a:spcPct val="100000"/>
              </a:lnSpc>
              <a:spcBef>
                <a:spcPts val="0"/>
              </a:spcBef>
              <a:spcAft>
                <a:spcPts val="0"/>
              </a:spcAft>
              <a:buClr>
                <a:srgbClr val="FFFFFF"/>
              </a:buClr>
              <a:buSzPts val="1300"/>
              <a:buFont typeface="Roboto"/>
              <a:buChar char="●"/>
            </a:pPr>
            <a:r>
              <a:rPr lang="es" sz="1300" b="0" i="0" u="none" strike="noStrike" cap="none">
                <a:solidFill>
                  <a:srgbClr val="FFFFFF"/>
                </a:solidFill>
                <a:latin typeface="Roboto"/>
                <a:ea typeface="Roboto"/>
                <a:cs typeface="Roboto"/>
                <a:sym typeface="Roboto"/>
              </a:rPr>
              <a:t>Edad</a:t>
            </a:r>
            <a:endParaRPr sz="1300" b="0" i="0" u="none" strike="noStrike" cap="none">
              <a:solidFill>
                <a:srgbClr val="FFFFFF"/>
              </a:solidFill>
              <a:latin typeface="Roboto"/>
              <a:ea typeface="Roboto"/>
              <a:cs typeface="Roboto"/>
              <a:sym typeface="Roboto"/>
            </a:endParaRPr>
          </a:p>
        </p:txBody>
      </p:sp>
      <p:sp>
        <p:nvSpPr>
          <p:cNvPr id="544" name="Google Shape;544;p60"/>
          <p:cNvSpPr/>
          <p:nvPr/>
        </p:nvSpPr>
        <p:spPr>
          <a:xfrm>
            <a:off x="1354350" y="1754176"/>
            <a:ext cx="1825500" cy="1752900"/>
          </a:xfrm>
          <a:prstGeom prst="rect">
            <a:avLst/>
          </a:prstGeom>
          <a:solidFill>
            <a:srgbClr val="0D5DDF"/>
          </a:solidFill>
          <a:ln>
            <a:noFill/>
          </a:ln>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r>
              <a:rPr lang="es" sz="1400" b="1" i="0" u="none" strike="noStrike" cap="none">
                <a:solidFill>
                  <a:schemeClr val="lt1"/>
                </a:solidFill>
                <a:latin typeface="Roboto"/>
                <a:ea typeface="Roboto"/>
                <a:cs typeface="Roboto"/>
                <a:sym typeface="Roboto"/>
              </a:rPr>
              <a:t>Profesor</a:t>
            </a:r>
            <a:endParaRPr sz="1400" b="1" i="0" u="none" strike="noStrike" cap="none">
              <a:solidFill>
                <a:schemeClr val="lt1"/>
              </a:solidFill>
              <a:latin typeface="Roboto"/>
              <a:ea typeface="Roboto"/>
              <a:cs typeface="Roboto"/>
              <a:sym typeface="Roboto"/>
            </a:endParaRPr>
          </a:p>
          <a:p>
            <a:pPr marL="457200" marR="0" lvl="0" indent="0" algn="just" rtl="0">
              <a:lnSpc>
                <a:spcPct val="100000"/>
              </a:lnSpc>
              <a:spcBef>
                <a:spcPts val="0"/>
              </a:spcBef>
              <a:spcAft>
                <a:spcPts val="0"/>
              </a:spcAft>
              <a:buClr>
                <a:srgbClr val="000000"/>
              </a:buClr>
              <a:buSzPts val="1300"/>
              <a:buFont typeface="Arial"/>
              <a:buNone/>
            </a:pPr>
            <a:r>
              <a:rPr lang="es" sz="1300" b="0" i="0" u="none" strike="noStrike" cap="none">
                <a:solidFill>
                  <a:schemeClr val="lt1"/>
                </a:solidFill>
                <a:latin typeface="Roboto"/>
                <a:ea typeface="Roboto"/>
                <a:cs typeface="Roboto"/>
                <a:sym typeface="Roboto"/>
              </a:rPr>
              <a:t>(Heredadas)</a:t>
            </a:r>
            <a:endParaRPr sz="1300" b="0" i="0" u="none" strike="noStrike" cap="none">
              <a:solidFill>
                <a:schemeClr val="lt1"/>
              </a:solidFill>
              <a:latin typeface="Roboto"/>
              <a:ea typeface="Roboto"/>
              <a:cs typeface="Roboto"/>
              <a:sym typeface="Roboto"/>
            </a:endParaRPr>
          </a:p>
          <a:p>
            <a:pPr marL="457200" marR="0" lvl="0" indent="-311150" algn="just" rtl="0">
              <a:lnSpc>
                <a:spcPct val="100000"/>
              </a:lnSpc>
              <a:spcBef>
                <a:spcPts val="0"/>
              </a:spcBef>
              <a:spcAft>
                <a:spcPts val="0"/>
              </a:spcAft>
              <a:buClr>
                <a:schemeClr val="lt1"/>
              </a:buClr>
              <a:buSzPts val="1300"/>
              <a:buFont typeface="Roboto"/>
              <a:buChar char="●"/>
            </a:pPr>
            <a:r>
              <a:rPr lang="es" sz="1300" b="0" i="0" u="none" strike="noStrike" cap="none">
                <a:solidFill>
                  <a:schemeClr val="lt1"/>
                </a:solidFill>
                <a:latin typeface="Roboto"/>
                <a:ea typeface="Roboto"/>
                <a:cs typeface="Roboto"/>
                <a:sym typeface="Roboto"/>
              </a:rPr>
              <a:t>CUI</a:t>
            </a:r>
            <a:endParaRPr sz="1300" b="0" i="0" u="none" strike="noStrike" cap="none">
              <a:solidFill>
                <a:schemeClr val="lt1"/>
              </a:solidFill>
              <a:latin typeface="Roboto"/>
              <a:ea typeface="Roboto"/>
              <a:cs typeface="Roboto"/>
              <a:sym typeface="Roboto"/>
            </a:endParaRPr>
          </a:p>
          <a:p>
            <a:pPr marL="457200" marR="0" lvl="0" indent="-311150" algn="just" rtl="0">
              <a:lnSpc>
                <a:spcPct val="100000"/>
              </a:lnSpc>
              <a:spcBef>
                <a:spcPts val="0"/>
              </a:spcBef>
              <a:spcAft>
                <a:spcPts val="0"/>
              </a:spcAft>
              <a:buClr>
                <a:schemeClr val="lt1"/>
              </a:buClr>
              <a:buSzPts val="1300"/>
              <a:buFont typeface="Roboto"/>
              <a:buChar char="●"/>
            </a:pPr>
            <a:r>
              <a:rPr lang="es" sz="1300" b="0" i="0" u="none" strike="noStrike" cap="none">
                <a:solidFill>
                  <a:schemeClr val="lt1"/>
                </a:solidFill>
                <a:latin typeface="Roboto"/>
                <a:ea typeface="Roboto"/>
                <a:cs typeface="Roboto"/>
                <a:sym typeface="Roboto"/>
              </a:rPr>
              <a:t>Nombre</a:t>
            </a:r>
            <a:endParaRPr sz="1300" b="0" i="0" u="none" strike="noStrike" cap="none">
              <a:solidFill>
                <a:schemeClr val="lt1"/>
              </a:solidFill>
              <a:latin typeface="Roboto"/>
              <a:ea typeface="Roboto"/>
              <a:cs typeface="Roboto"/>
              <a:sym typeface="Roboto"/>
            </a:endParaRPr>
          </a:p>
          <a:p>
            <a:pPr marL="457200" marR="0" lvl="0" indent="-311150" algn="just" rtl="0">
              <a:lnSpc>
                <a:spcPct val="100000"/>
              </a:lnSpc>
              <a:spcBef>
                <a:spcPts val="0"/>
              </a:spcBef>
              <a:spcAft>
                <a:spcPts val="0"/>
              </a:spcAft>
              <a:buClr>
                <a:schemeClr val="lt1"/>
              </a:buClr>
              <a:buSzPts val="1300"/>
              <a:buFont typeface="Roboto"/>
              <a:buChar char="●"/>
            </a:pPr>
            <a:r>
              <a:rPr lang="es" sz="1300" b="0" i="0" u="none" strike="noStrike" cap="none">
                <a:solidFill>
                  <a:schemeClr val="lt1"/>
                </a:solidFill>
                <a:latin typeface="Roboto"/>
                <a:ea typeface="Roboto"/>
                <a:cs typeface="Roboto"/>
                <a:sym typeface="Roboto"/>
              </a:rPr>
              <a:t>Edad</a:t>
            </a:r>
            <a:endParaRPr sz="1300" b="0" i="0" u="none" strike="noStrike" cap="none">
              <a:solidFill>
                <a:schemeClr val="lt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300"/>
              <a:buFont typeface="Arial"/>
              <a:buNone/>
            </a:pPr>
            <a:r>
              <a:rPr lang="es" sz="1300" b="0" i="0" u="none" strike="noStrike" cap="none">
                <a:solidFill>
                  <a:schemeClr val="lt1"/>
                </a:solidFill>
                <a:latin typeface="Roboto"/>
                <a:ea typeface="Roboto"/>
                <a:cs typeface="Roboto"/>
                <a:sym typeface="Roboto"/>
              </a:rPr>
              <a:t>	(Propias)</a:t>
            </a:r>
            <a:endParaRPr sz="1300" b="0" i="0" u="none" strike="noStrike" cap="none">
              <a:solidFill>
                <a:schemeClr val="lt1"/>
              </a:solidFill>
              <a:latin typeface="Roboto"/>
              <a:ea typeface="Roboto"/>
              <a:cs typeface="Roboto"/>
              <a:sym typeface="Roboto"/>
            </a:endParaRPr>
          </a:p>
          <a:p>
            <a:pPr marL="457200" marR="0" lvl="0" indent="-311150" algn="just" rtl="0">
              <a:lnSpc>
                <a:spcPct val="100000"/>
              </a:lnSpc>
              <a:spcBef>
                <a:spcPts val="0"/>
              </a:spcBef>
              <a:spcAft>
                <a:spcPts val="0"/>
              </a:spcAft>
              <a:buClr>
                <a:schemeClr val="lt1"/>
              </a:buClr>
              <a:buSzPts val="1300"/>
              <a:buFont typeface="Roboto"/>
              <a:buChar char="●"/>
            </a:pPr>
            <a:r>
              <a:rPr lang="es" sz="1300" b="0" i="0" u="none" strike="noStrike" cap="none">
                <a:solidFill>
                  <a:schemeClr val="lt1"/>
                </a:solidFill>
                <a:latin typeface="Roboto"/>
                <a:ea typeface="Roboto"/>
                <a:cs typeface="Roboto"/>
                <a:sym typeface="Roboto"/>
              </a:rPr>
              <a:t>Designación</a:t>
            </a:r>
            <a:endParaRPr sz="1300" b="0" i="0" u="none" strike="noStrike" cap="none">
              <a:solidFill>
                <a:schemeClr val="lt1"/>
              </a:solidFill>
              <a:latin typeface="Roboto"/>
              <a:ea typeface="Roboto"/>
              <a:cs typeface="Roboto"/>
              <a:sym typeface="Roboto"/>
            </a:endParaRPr>
          </a:p>
          <a:p>
            <a:pPr marL="457200" marR="0" lvl="0" indent="-311150" algn="just" rtl="0">
              <a:lnSpc>
                <a:spcPct val="100000"/>
              </a:lnSpc>
              <a:spcBef>
                <a:spcPts val="0"/>
              </a:spcBef>
              <a:spcAft>
                <a:spcPts val="0"/>
              </a:spcAft>
              <a:buClr>
                <a:schemeClr val="lt1"/>
              </a:buClr>
              <a:buSzPts val="1300"/>
              <a:buFont typeface="Roboto"/>
              <a:buChar char="●"/>
            </a:pPr>
            <a:r>
              <a:rPr lang="es" sz="1300" b="0" i="0" u="none" strike="noStrike" cap="none">
                <a:solidFill>
                  <a:schemeClr val="lt1"/>
                </a:solidFill>
                <a:latin typeface="Roboto"/>
                <a:ea typeface="Roboto"/>
                <a:cs typeface="Roboto"/>
                <a:sym typeface="Roboto"/>
              </a:rPr>
              <a:t>Titulo</a:t>
            </a:r>
            <a:endParaRPr sz="1000" b="0" i="0" u="none" strike="noStrike" cap="none">
              <a:solidFill>
                <a:srgbClr val="FFFFFF"/>
              </a:solidFill>
              <a:latin typeface="Roboto"/>
              <a:ea typeface="Roboto"/>
              <a:cs typeface="Roboto"/>
              <a:sym typeface="Roboto"/>
            </a:endParaRPr>
          </a:p>
        </p:txBody>
      </p:sp>
      <p:sp>
        <p:nvSpPr>
          <p:cNvPr id="545" name="Google Shape;545;p60"/>
          <p:cNvSpPr/>
          <p:nvPr/>
        </p:nvSpPr>
        <p:spPr>
          <a:xfrm>
            <a:off x="5665525" y="1754151"/>
            <a:ext cx="1825500" cy="1752900"/>
          </a:xfrm>
          <a:prstGeom prst="rect">
            <a:avLst/>
          </a:prstGeom>
          <a:solidFill>
            <a:srgbClr val="0D5DDF"/>
          </a:solidFill>
          <a:ln>
            <a:noFill/>
          </a:ln>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r>
              <a:rPr lang="es" sz="1400" b="1" i="0" u="none" strike="noStrike" cap="none">
                <a:solidFill>
                  <a:srgbClr val="FFFFFF"/>
                </a:solidFill>
                <a:latin typeface="Roboto"/>
                <a:ea typeface="Roboto"/>
                <a:cs typeface="Roboto"/>
                <a:sym typeface="Roboto"/>
              </a:rPr>
              <a:t>Estudiante</a:t>
            </a:r>
            <a:endParaRPr sz="1400" b="1" i="0" u="none" strike="noStrike" cap="none">
              <a:solidFill>
                <a:srgbClr val="FFFFFF"/>
              </a:solidFill>
              <a:latin typeface="Roboto"/>
              <a:ea typeface="Roboto"/>
              <a:cs typeface="Roboto"/>
              <a:sym typeface="Roboto"/>
            </a:endParaRPr>
          </a:p>
          <a:p>
            <a:pPr marL="457200" marR="0" lvl="0" indent="0" algn="just" rtl="0">
              <a:lnSpc>
                <a:spcPct val="100000"/>
              </a:lnSpc>
              <a:spcBef>
                <a:spcPts val="0"/>
              </a:spcBef>
              <a:spcAft>
                <a:spcPts val="0"/>
              </a:spcAft>
              <a:buClr>
                <a:srgbClr val="000000"/>
              </a:buClr>
              <a:buSzPts val="1300"/>
              <a:buFont typeface="Arial"/>
              <a:buNone/>
            </a:pPr>
            <a:r>
              <a:rPr lang="es" sz="1300" b="0" i="0" u="none" strike="noStrike" cap="none">
                <a:solidFill>
                  <a:srgbClr val="FFFFFF"/>
                </a:solidFill>
                <a:latin typeface="Roboto"/>
                <a:ea typeface="Roboto"/>
                <a:cs typeface="Roboto"/>
                <a:sym typeface="Roboto"/>
              </a:rPr>
              <a:t>(Heredadas)</a:t>
            </a:r>
            <a:endParaRPr sz="1300" b="0" i="0" u="none" strike="noStrike" cap="none">
              <a:solidFill>
                <a:srgbClr val="FFFFFF"/>
              </a:solidFill>
              <a:latin typeface="Roboto"/>
              <a:ea typeface="Roboto"/>
              <a:cs typeface="Roboto"/>
              <a:sym typeface="Roboto"/>
            </a:endParaRPr>
          </a:p>
          <a:p>
            <a:pPr marL="457200" marR="0" lvl="0" indent="-311150" algn="just" rtl="0">
              <a:lnSpc>
                <a:spcPct val="100000"/>
              </a:lnSpc>
              <a:spcBef>
                <a:spcPts val="0"/>
              </a:spcBef>
              <a:spcAft>
                <a:spcPts val="0"/>
              </a:spcAft>
              <a:buClr>
                <a:srgbClr val="FFFFFF"/>
              </a:buClr>
              <a:buSzPts val="1300"/>
              <a:buFont typeface="Roboto"/>
              <a:buChar char="●"/>
            </a:pPr>
            <a:r>
              <a:rPr lang="es" sz="1300" b="0" i="0" u="none" strike="noStrike" cap="none">
                <a:solidFill>
                  <a:srgbClr val="FFFFFF"/>
                </a:solidFill>
                <a:latin typeface="Roboto"/>
                <a:ea typeface="Roboto"/>
                <a:cs typeface="Roboto"/>
                <a:sym typeface="Roboto"/>
              </a:rPr>
              <a:t>CUI</a:t>
            </a:r>
            <a:endParaRPr sz="1300" b="0" i="0" u="none" strike="noStrike" cap="none">
              <a:solidFill>
                <a:srgbClr val="FFFFFF"/>
              </a:solidFill>
              <a:latin typeface="Roboto"/>
              <a:ea typeface="Roboto"/>
              <a:cs typeface="Roboto"/>
              <a:sym typeface="Roboto"/>
            </a:endParaRPr>
          </a:p>
          <a:p>
            <a:pPr marL="457200" marR="0" lvl="0" indent="-311150" algn="just" rtl="0">
              <a:lnSpc>
                <a:spcPct val="100000"/>
              </a:lnSpc>
              <a:spcBef>
                <a:spcPts val="0"/>
              </a:spcBef>
              <a:spcAft>
                <a:spcPts val="0"/>
              </a:spcAft>
              <a:buClr>
                <a:srgbClr val="FFFFFF"/>
              </a:buClr>
              <a:buSzPts val="1300"/>
              <a:buFont typeface="Roboto"/>
              <a:buChar char="●"/>
            </a:pPr>
            <a:r>
              <a:rPr lang="es" sz="1300" b="0" i="0" u="none" strike="noStrike" cap="none">
                <a:solidFill>
                  <a:srgbClr val="FFFFFF"/>
                </a:solidFill>
                <a:latin typeface="Roboto"/>
                <a:ea typeface="Roboto"/>
                <a:cs typeface="Roboto"/>
                <a:sym typeface="Roboto"/>
              </a:rPr>
              <a:t>Nombre</a:t>
            </a:r>
            <a:endParaRPr sz="1300" b="0" i="0" u="none" strike="noStrike" cap="none">
              <a:solidFill>
                <a:srgbClr val="FFFFFF"/>
              </a:solidFill>
              <a:latin typeface="Roboto"/>
              <a:ea typeface="Roboto"/>
              <a:cs typeface="Roboto"/>
              <a:sym typeface="Roboto"/>
            </a:endParaRPr>
          </a:p>
          <a:p>
            <a:pPr marL="457200" marR="0" lvl="0" indent="-311150" algn="just" rtl="0">
              <a:lnSpc>
                <a:spcPct val="100000"/>
              </a:lnSpc>
              <a:spcBef>
                <a:spcPts val="0"/>
              </a:spcBef>
              <a:spcAft>
                <a:spcPts val="0"/>
              </a:spcAft>
              <a:buClr>
                <a:srgbClr val="FFFFFF"/>
              </a:buClr>
              <a:buSzPts val="1300"/>
              <a:buFont typeface="Roboto"/>
              <a:buChar char="●"/>
            </a:pPr>
            <a:r>
              <a:rPr lang="es" sz="1300" b="0" i="0" u="none" strike="noStrike" cap="none">
                <a:solidFill>
                  <a:srgbClr val="FFFFFF"/>
                </a:solidFill>
                <a:latin typeface="Roboto"/>
                <a:ea typeface="Roboto"/>
                <a:cs typeface="Roboto"/>
                <a:sym typeface="Roboto"/>
              </a:rPr>
              <a:t>Edad</a:t>
            </a:r>
            <a:endParaRPr sz="1300" b="0" i="0" u="none" strike="noStrike" cap="none">
              <a:solidFill>
                <a:srgbClr val="FFFFFF"/>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300"/>
              <a:buFont typeface="Arial"/>
              <a:buNone/>
            </a:pPr>
            <a:r>
              <a:rPr lang="es" sz="1300" b="0" i="0" u="none" strike="noStrike" cap="none">
                <a:solidFill>
                  <a:srgbClr val="FFFFFF"/>
                </a:solidFill>
                <a:latin typeface="Roboto"/>
                <a:ea typeface="Roboto"/>
                <a:cs typeface="Roboto"/>
                <a:sym typeface="Roboto"/>
              </a:rPr>
              <a:t>	(Propias)</a:t>
            </a:r>
            <a:endParaRPr sz="1300" b="0" i="0" u="none" strike="noStrike" cap="none">
              <a:solidFill>
                <a:srgbClr val="FFFFFF"/>
              </a:solidFill>
              <a:latin typeface="Roboto"/>
              <a:ea typeface="Roboto"/>
              <a:cs typeface="Roboto"/>
              <a:sym typeface="Roboto"/>
            </a:endParaRPr>
          </a:p>
          <a:p>
            <a:pPr marL="457200" marR="0" lvl="0" indent="-311150" algn="just" rtl="0">
              <a:lnSpc>
                <a:spcPct val="100000"/>
              </a:lnSpc>
              <a:spcBef>
                <a:spcPts val="0"/>
              </a:spcBef>
              <a:spcAft>
                <a:spcPts val="0"/>
              </a:spcAft>
              <a:buClr>
                <a:srgbClr val="FFFFFF"/>
              </a:buClr>
              <a:buSzPts val="1300"/>
              <a:buFont typeface="Roboto"/>
              <a:buChar char="●"/>
            </a:pPr>
            <a:r>
              <a:rPr lang="es" sz="1300" b="0" i="0" u="none" strike="noStrike" cap="none">
                <a:solidFill>
                  <a:srgbClr val="FFFFFF"/>
                </a:solidFill>
                <a:latin typeface="Roboto"/>
                <a:ea typeface="Roboto"/>
                <a:cs typeface="Roboto"/>
                <a:sym typeface="Roboto"/>
              </a:rPr>
              <a:t>Carnet</a:t>
            </a:r>
            <a:endParaRPr sz="1300" b="0" i="0" u="none" strike="noStrike" cap="none">
              <a:solidFill>
                <a:srgbClr val="FFFFFF"/>
              </a:solidFill>
              <a:latin typeface="Roboto"/>
              <a:ea typeface="Roboto"/>
              <a:cs typeface="Roboto"/>
              <a:sym typeface="Roboto"/>
            </a:endParaRPr>
          </a:p>
          <a:p>
            <a:pPr marL="457200" marR="0" lvl="0" indent="-311150" algn="just" rtl="0">
              <a:lnSpc>
                <a:spcPct val="100000"/>
              </a:lnSpc>
              <a:spcBef>
                <a:spcPts val="0"/>
              </a:spcBef>
              <a:spcAft>
                <a:spcPts val="0"/>
              </a:spcAft>
              <a:buClr>
                <a:srgbClr val="FFFFFF"/>
              </a:buClr>
              <a:buSzPts val="1300"/>
              <a:buFont typeface="Roboto"/>
              <a:buChar char="●"/>
            </a:pPr>
            <a:r>
              <a:rPr lang="es" sz="1300" b="0" i="0" u="none" strike="noStrike" cap="none">
                <a:solidFill>
                  <a:srgbClr val="FFFFFF"/>
                </a:solidFill>
                <a:latin typeface="Roboto"/>
                <a:ea typeface="Roboto"/>
                <a:cs typeface="Roboto"/>
                <a:sym typeface="Roboto"/>
              </a:rPr>
              <a:t>Carrera</a:t>
            </a:r>
            <a:endParaRPr sz="1300" b="0" i="0" u="none" strike="noStrike" cap="none">
              <a:solidFill>
                <a:srgbClr val="FFFFFF"/>
              </a:solidFill>
              <a:latin typeface="Roboto"/>
              <a:ea typeface="Roboto"/>
              <a:cs typeface="Roboto"/>
              <a:sym typeface="Roboto"/>
            </a:endParaRPr>
          </a:p>
        </p:txBody>
      </p:sp>
      <p:cxnSp>
        <p:nvCxnSpPr>
          <p:cNvPr id="546" name="Google Shape;546;p60"/>
          <p:cNvCxnSpPr>
            <a:stCxn id="543" idx="2"/>
            <a:endCxn id="545" idx="0"/>
          </p:cNvCxnSpPr>
          <p:nvPr/>
        </p:nvCxnSpPr>
        <p:spPr>
          <a:xfrm rot="-5400000" flipH="1">
            <a:off x="5382300" y="558194"/>
            <a:ext cx="385800" cy="2006400"/>
          </a:xfrm>
          <a:prstGeom prst="bentConnector3">
            <a:avLst>
              <a:gd name="adj1" fmla="val 49981"/>
            </a:avLst>
          </a:prstGeom>
          <a:noFill/>
          <a:ln w="9525" cap="flat" cmpd="sng">
            <a:solidFill>
              <a:srgbClr val="C2C2C2"/>
            </a:solidFill>
            <a:prstDash val="solid"/>
            <a:round/>
            <a:headEnd type="none" w="sm" len="sm"/>
            <a:tailEnd type="none" w="sm" len="sm"/>
          </a:ln>
        </p:spPr>
      </p:cxnSp>
      <p:cxnSp>
        <p:nvCxnSpPr>
          <p:cNvPr id="547" name="Google Shape;547;p60"/>
          <p:cNvCxnSpPr>
            <a:stCxn id="544" idx="0"/>
            <a:endCxn id="543" idx="2"/>
          </p:cNvCxnSpPr>
          <p:nvPr/>
        </p:nvCxnSpPr>
        <p:spPr>
          <a:xfrm rot="-5400000">
            <a:off x="3226650" y="408826"/>
            <a:ext cx="385800" cy="2304900"/>
          </a:xfrm>
          <a:prstGeom prst="bentConnector3">
            <a:avLst>
              <a:gd name="adj1" fmla="val 49985"/>
            </a:avLst>
          </a:prstGeom>
          <a:noFill/>
          <a:ln w="9525" cap="flat" cmpd="sng">
            <a:solidFill>
              <a:srgbClr val="C2C2C2"/>
            </a:solidFill>
            <a:prstDash val="solid"/>
            <a:round/>
            <a:headEnd type="none" w="sm" len="sm"/>
            <a:tailEnd type="non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61"/>
          <p:cNvSpPr txBox="1">
            <a:spLocks noGrp="1"/>
          </p:cNvSpPr>
          <p:nvPr>
            <p:ph type="body" idx="1"/>
          </p:nvPr>
        </p:nvSpPr>
        <p:spPr>
          <a:xfrm>
            <a:off x="311700" y="255350"/>
            <a:ext cx="8520600" cy="4313700"/>
          </a:xfrm>
          <a:prstGeom prst="rect">
            <a:avLst/>
          </a:prstGeom>
          <a:noFill/>
          <a:ln>
            <a:noFill/>
          </a:ln>
        </p:spPr>
        <p:txBody>
          <a:bodyPr spcFirstLastPara="1" wrap="square" lIns="91425" tIns="91425" rIns="91425" bIns="91425" anchor="t" anchorCtr="0">
            <a:normAutofit lnSpcReduction="10000"/>
          </a:bodyPr>
          <a:lstStyle/>
          <a:p>
            <a:pPr marL="0" lvl="0" indent="0" algn="just" rtl="0">
              <a:lnSpc>
                <a:spcPct val="115000"/>
              </a:lnSpc>
              <a:spcBef>
                <a:spcPts val="0"/>
              </a:spcBef>
              <a:spcAft>
                <a:spcPts val="0"/>
              </a:spcAft>
              <a:buSzPts val="1800"/>
              <a:buNone/>
            </a:pPr>
            <a:r>
              <a:rPr lang="es" sz="1600"/>
              <a:t>Abstracción</a:t>
            </a:r>
            <a:endParaRPr sz="1600"/>
          </a:p>
          <a:p>
            <a:pPr marL="0" lvl="0" indent="0" algn="just" rtl="0">
              <a:lnSpc>
                <a:spcPct val="115000"/>
              </a:lnSpc>
              <a:spcBef>
                <a:spcPts val="1200"/>
              </a:spcBef>
              <a:spcAft>
                <a:spcPts val="0"/>
              </a:spcAft>
              <a:buSzPts val="1800"/>
              <a:buNone/>
            </a:pPr>
            <a:r>
              <a:rPr lang="es" sz="1600">
                <a:solidFill>
                  <a:srgbClr val="000000"/>
                </a:solidFill>
                <a:highlight>
                  <a:srgbClr val="FFFFFF"/>
                </a:highlight>
              </a:rPr>
              <a:t>Es el pilar de la POO, que permite identificar las características y comportamientos de un objeto y con los cuales se construirá una clase. Permite reconocer los atributos y métodos de un objeto.</a:t>
            </a:r>
            <a:endParaRPr sz="1600"/>
          </a:p>
          <a:p>
            <a:pPr marL="0" lvl="0" indent="0" algn="just" rtl="0">
              <a:lnSpc>
                <a:spcPct val="115000"/>
              </a:lnSpc>
              <a:spcBef>
                <a:spcPts val="1200"/>
              </a:spcBef>
              <a:spcAft>
                <a:spcPts val="0"/>
              </a:spcAft>
              <a:buSzPts val="1800"/>
              <a:buNone/>
            </a:pPr>
            <a:r>
              <a:rPr lang="es" sz="1600"/>
              <a:t>Polimorfismo</a:t>
            </a:r>
            <a:endParaRPr sz="1600"/>
          </a:p>
          <a:p>
            <a:pPr marL="0" lvl="0" indent="0" algn="just" rtl="0">
              <a:lnSpc>
                <a:spcPct val="115000"/>
              </a:lnSpc>
              <a:spcBef>
                <a:spcPts val="1200"/>
              </a:spcBef>
              <a:spcAft>
                <a:spcPts val="0"/>
              </a:spcAft>
              <a:buSzPts val="1800"/>
              <a:buNone/>
            </a:pPr>
            <a:r>
              <a:rPr lang="es" sz="1600">
                <a:solidFill>
                  <a:srgbClr val="000000"/>
                </a:solidFill>
                <a:highlight>
                  <a:srgbClr val="FFFFFF"/>
                </a:highlight>
              </a:rPr>
              <a:t>A través de esta característica es posible definir varios métodos o comportamientos de un objeto bajo un mismo nombre, de forma tal que es posible modificar los parámetros del método, o reescribir su funcionamiento, o incrementar más funcionalidades a un método.</a:t>
            </a:r>
            <a:endParaRPr sz="1600"/>
          </a:p>
          <a:p>
            <a:pPr marL="0" lvl="0" indent="0" algn="just" rtl="0">
              <a:lnSpc>
                <a:spcPct val="115000"/>
              </a:lnSpc>
              <a:spcBef>
                <a:spcPts val="1200"/>
              </a:spcBef>
              <a:spcAft>
                <a:spcPts val="0"/>
              </a:spcAft>
              <a:buSzPts val="1800"/>
              <a:buNone/>
            </a:pPr>
            <a:r>
              <a:rPr lang="es" sz="1600"/>
              <a:t>Encapsulamiento</a:t>
            </a:r>
            <a:endParaRPr sz="1600"/>
          </a:p>
          <a:p>
            <a:pPr marL="0" lvl="0" indent="0" algn="just" rtl="0">
              <a:lnSpc>
                <a:spcPct val="115000"/>
              </a:lnSpc>
              <a:spcBef>
                <a:spcPts val="1200"/>
              </a:spcBef>
              <a:spcAft>
                <a:spcPts val="1200"/>
              </a:spcAft>
              <a:buSzPts val="1800"/>
              <a:buNone/>
            </a:pPr>
            <a:r>
              <a:rPr lang="es" sz="1600">
                <a:solidFill>
                  <a:srgbClr val="000000"/>
                </a:solidFill>
                <a:highlight>
                  <a:srgbClr val="FFFFFF"/>
                </a:highlight>
              </a:rPr>
              <a:t>Es la característica de la POO que permite el ocultamiento de la complejidad del código, pertenece a la parte privada de la clase y que no puede ser vista desde ningún otro programa. Acceso a un código desde el código de otra clase.</a:t>
            </a:r>
            <a:endParaRPr sz="160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493</Words>
  <Application>Microsoft Office PowerPoint</Application>
  <PresentationFormat>Presentación en pantalla (16:9)</PresentationFormat>
  <Paragraphs>65</Paragraphs>
  <Slides>10</Slides>
  <Notes>10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Arial</vt:lpstr>
      <vt:lpstr>Roboto</vt:lpstr>
      <vt:lpstr>Geometric</vt:lpstr>
      <vt:lpstr>UNIDAD 1</vt:lpstr>
      <vt:lpstr>Programación Orientada a Objetos</vt:lpstr>
      <vt:lpstr>Programación Orientada a Objetos (POO)</vt:lpstr>
      <vt:lpstr>Objetos y Clases</vt:lpstr>
      <vt:lpstr>Atributos y Métodos </vt:lpstr>
      <vt:lpstr>Ejemplo</vt:lpstr>
      <vt:lpstr>Herencia</vt:lpstr>
      <vt:lpstr>Presentación de PowerPoint</vt:lpstr>
      <vt:lpstr>Presentación de PowerPoint</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1</dc:title>
  <dc:creator>jose carlos estrada garcia</dc:creator>
  <cp:lastModifiedBy>jose carlos estrada garcia</cp:lastModifiedBy>
  <cp:revision>3</cp:revision>
  <dcterms:modified xsi:type="dcterms:W3CDTF">2022-01-29T05:33:50Z</dcterms:modified>
</cp:coreProperties>
</file>