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3" r:id="rId5"/>
    <p:sldId id="259" r:id="rId6"/>
    <p:sldId id="274" r:id="rId7"/>
    <p:sldId id="275" r:id="rId8"/>
    <p:sldId id="276" r:id="rId9"/>
    <p:sldId id="277" r:id="rId10"/>
    <p:sldId id="269" r:id="rId11"/>
  </p:sldIdLst>
  <p:sldSz cx="10083800" cy="7556500"/>
  <p:notesSz cx="10083800" cy="7556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5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38930" y="3027679"/>
            <a:ext cx="1805939" cy="452120"/>
          </a:xfrm>
          <a:prstGeom prst="rect">
            <a:avLst/>
          </a:prstGeom>
        </p:spPr>
        <p:txBody>
          <a:bodyPr wrap="square" lIns="0" tIns="0" rIns="0" bIns="0">
            <a:spAutoFit/>
          </a:bodyPr>
          <a:lstStyle>
            <a:lvl1pPr>
              <a:defRPr sz="2400" b="1" i="0">
                <a:solidFill>
                  <a:schemeClr val="tx1"/>
                </a:solidFill>
                <a:latin typeface="DejaVu Sans"/>
                <a:cs typeface="DejaVu Sans"/>
              </a:defRPr>
            </a:lvl1pPr>
          </a:lstStyle>
          <a:p>
            <a:endParaRPr/>
          </a:p>
        </p:txBody>
      </p:sp>
      <p:sp>
        <p:nvSpPr>
          <p:cNvPr id="3" name="Holder 3"/>
          <p:cNvSpPr>
            <a:spLocks noGrp="1"/>
          </p:cNvSpPr>
          <p:nvPr>
            <p:ph type="subTitle" idx="4"/>
          </p:nvPr>
        </p:nvSpPr>
        <p:spPr>
          <a:xfrm>
            <a:off x="1512570" y="4231640"/>
            <a:ext cx="7058660" cy="1889125"/>
          </a:xfrm>
          <a:prstGeom prst="rect">
            <a:avLst/>
          </a:prstGeom>
        </p:spPr>
        <p:txBody>
          <a:bodyPr wrap="square" lIns="0" tIns="0" rIns="0" bIns="0">
            <a:spAutoFit/>
          </a:bodyPr>
          <a:lstStyle>
            <a:lvl1pPr>
              <a:defRPr sz="2000" b="0" i="0">
                <a:solidFill>
                  <a:schemeClr val="tx1"/>
                </a:solidFill>
                <a:latin typeface="DejaVu Sans Light"/>
                <a:cs typeface="DejaVu Sans Ligh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DejaVu Sans Light"/>
                <a:cs typeface="DejaVu Sans Light"/>
              </a:defRPr>
            </a:lvl1pPr>
          </a:lstStyle>
          <a:p>
            <a:pPr marL="38100">
              <a:lnSpc>
                <a:spcPct val="100000"/>
              </a:lnSpc>
              <a:spcBef>
                <a:spcPts val="20"/>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DejaVu Sans"/>
                <a:cs typeface="DejaVu Sans"/>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DejaVu Sans Light"/>
                <a:cs typeface="DejaVu Sans Ligh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DejaVu Sans Light"/>
                <a:cs typeface="DejaVu Sans Light"/>
              </a:defRPr>
            </a:lvl1pPr>
          </a:lstStyle>
          <a:p>
            <a:pPr marL="38100">
              <a:lnSpc>
                <a:spcPct val="100000"/>
              </a:lnSpc>
              <a:spcBef>
                <a:spcPts val="20"/>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DejaVu Sans"/>
                <a:cs typeface="DejaVu Sans"/>
              </a:defRPr>
            </a:lvl1pPr>
          </a:lstStyle>
          <a:p>
            <a:endParaRPr/>
          </a:p>
        </p:txBody>
      </p:sp>
      <p:sp>
        <p:nvSpPr>
          <p:cNvPr id="3" name="Holder 3"/>
          <p:cNvSpPr>
            <a:spLocks noGrp="1"/>
          </p:cNvSpPr>
          <p:nvPr>
            <p:ph sz="half" idx="2"/>
          </p:nvPr>
        </p:nvSpPr>
        <p:spPr>
          <a:xfrm>
            <a:off x="504190" y="1737995"/>
            <a:ext cx="4386453"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7995"/>
            <a:ext cx="4386453"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DejaVu Sans Light"/>
                <a:cs typeface="DejaVu Sans Light"/>
              </a:defRPr>
            </a:lvl1pPr>
          </a:lstStyle>
          <a:p>
            <a:pPr marL="38100">
              <a:lnSpc>
                <a:spcPct val="100000"/>
              </a:lnSpc>
              <a:spcBef>
                <a:spcPts val="20"/>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DejaVu Sans"/>
                <a:cs typeface="DejaVu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DejaVu Sans Light"/>
                <a:cs typeface="DejaVu Sans Light"/>
              </a:defRPr>
            </a:lvl1pPr>
          </a:lstStyle>
          <a:p>
            <a:pPr marL="38100">
              <a:lnSpc>
                <a:spcPct val="100000"/>
              </a:lnSpc>
              <a:spcBef>
                <a:spcPts val="20"/>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DejaVu Sans Light"/>
                <a:cs typeface="DejaVu Sans Light"/>
              </a:defRPr>
            </a:lvl1pPr>
          </a:lstStyle>
          <a:p>
            <a:pPr marL="38100">
              <a:lnSpc>
                <a:spcPct val="100000"/>
              </a:lnSpc>
              <a:spcBef>
                <a:spcPts val="20"/>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690370" y="573828"/>
            <a:ext cx="3415029" cy="462491"/>
          </a:xfrm>
          <a:prstGeom prst="rect">
            <a:avLst/>
          </a:prstGeom>
        </p:spPr>
      </p:pic>
      <p:pic>
        <p:nvPicPr>
          <p:cNvPr id="17" name="bg object 17"/>
          <p:cNvPicPr/>
          <p:nvPr/>
        </p:nvPicPr>
        <p:blipFill>
          <a:blip r:embed="rId8" cstate="print"/>
          <a:stretch>
            <a:fillRect/>
          </a:stretch>
        </p:blipFill>
        <p:spPr>
          <a:xfrm>
            <a:off x="379729" y="259079"/>
            <a:ext cx="1140459" cy="1073150"/>
          </a:xfrm>
          <a:prstGeom prst="rect">
            <a:avLst/>
          </a:prstGeom>
        </p:spPr>
      </p:pic>
      <p:sp>
        <p:nvSpPr>
          <p:cNvPr id="2" name="Holder 2"/>
          <p:cNvSpPr>
            <a:spLocks noGrp="1"/>
          </p:cNvSpPr>
          <p:nvPr>
            <p:ph type="title"/>
          </p:nvPr>
        </p:nvSpPr>
        <p:spPr>
          <a:xfrm>
            <a:off x="2729229" y="1177290"/>
            <a:ext cx="6394450" cy="975359"/>
          </a:xfrm>
          <a:prstGeom prst="rect">
            <a:avLst/>
          </a:prstGeom>
        </p:spPr>
        <p:txBody>
          <a:bodyPr wrap="square" lIns="0" tIns="0" rIns="0" bIns="0">
            <a:spAutoFit/>
          </a:bodyPr>
          <a:lstStyle>
            <a:lvl1pPr>
              <a:defRPr sz="2400" b="1" i="0">
                <a:solidFill>
                  <a:schemeClr val="tx1"/>
                </a:solidFill>
                <a:latin typeface="DejaVu Sans"/>
                <a:cs typeface="DejaVu Sans"/>
              </a:defRPr>
            </a:lvl1pPr>
          </a:lstStyle>
          <a:p>
            <a:endParaRPr/>
          </a:p>
        </p:txBody>
      </p:sp>
      <p:sp>
        <p:nvSpPr>
          <p:cNvPr id="3" name="Holder 3"/>
          <p:cNvSpPr>
            <a:spLocks noGrp="1"/>
          </p:cNvSpPr>
          <p:nvPr>
            <p:ph type="body" idx="1"/>
          </p:nvPr>
        </p:nvSpPr>
        <p:spPr>
          <a:xfrm>
            <a:off x="985519" y="2236470"/>
            <a:ext cx="8678545" cy="3793490"/>
          </a:xfrm>
          <a:prstGeom prst="rect">
            <a:avLst/>
          </a:prstGeom>
        </p:spPr>
        <p:txBody>
          <a:bodyPr wrap="square" lIns="0" tIns="0" rIns="0" bIns="0">
            <a:spAutoFit/>
          </a:bodyPr>
          <a:lstStyle>
            <a:lvl1pPr>
              <a:defRPr sz="2000" b="0" i="0">
                <a:solidFill>
                  <a:schemeClr val="tx1"/>
                </a:solidFill>
                <a:latin typeface="DejaVu Sans Light"/>
                <a:cs typeface="DejaVu Sans Light"/>
              </a:defRPr>
            </a:lvl1pPr>
          </a:lstStyle>
          <a:p>
            <a:endParaRPr/>
          </a:p>
        </p:txBody>
      </p:sp>
      <p:sp>
        <p:nvSpPr>
          <p:cNvPr id="4" name="Holder 4"/>
          <p:cNvSpPr>
            <a:spLocks noGrp="1"/>
          </p:cNvSpPr>
          <p:nvPr>
            <p:ph type="ftr" sz="quarter" idx="5"/>
          </p:nvPr>
        </p:nvSpPr>
        <p:spPr>
          <a:xfrm>
            <a:off x="3428492" y="7027545"/>
            <a:ext cx="3226816"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4190" y="7027545"/>
            <a:ext cx="2319274"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a:xfrm>
            <a:off x="9734550" y="7254107"/>
            <a:ext cx="267970" cy="188595"/>
          </a:xfrm>
          <a:prstGeom prst="rect">
            <a:avLst/>
          </a:prstGeom>
        </p:spPr>
        <p:txBody>
          <a:bodyPr wrap="square" lIns="0" tIns="0" rIns="0" bIns="0">
            <a:spAutoFit/>
          </a:bodyPr>
          <a:lstStyle>
            <a:lvl1pPr>
              <a:defRPr sz="1100" b="0" i="0">
                <a:solidFill>
                  <a:schemeClr val="tx1"/>
                </a:solidFill>
                <a:latin typeface="DejaVu Sans Light"/>
                <a:cs typeface="DejaVu Sans Light"/>
              </a:defRPr>
            </a:lvl1pPr>
          </a:lstStyle>
          <a:p>
            <a:pPr marL="38100">
              <a:lnSpc>
                <a:spcPct val="100000"/>
              </a:lnSpc>
              <a:spcBef>
                <a:spcPts val="20"/>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7929" y="3037840"/>
            <a:ext cx="2704465" cy="513080"/>
          </a:xfrm>
          <a:prstGeom prst="rect">
            <a:avLst/>
          </a:prstGeom>
        </p:spPr>
        <p:txBody>
          <a:bodyPr vert="horz" wrap="square" lIns="0" tIns="12700" rIns="0" bIns="0" rtlCol="0">
            <a:spAutoFit/>
          </a:bodyPr>
          <a:lstStyle/>
          <a:p>
            <a:pPr marL="12700">
              <a:lnSpc>
                <a:spcPct val="100000"/>
              </a:lnSpc>
              <a:spcBef>
                <a:spcPts val="100"/>
              </a:spcBef>
            </a:pPr>
            <a:r>
              <a:rPr sz="3200" spc="-10" dirty="0"/>
              <a:t>PostgreSQL</a:t>
            </a:r>
            <a:endParaRPr sz="3200" dirty="0"/>
          </a:p>
        </p:txBody>
      </p:sp>
      <p:sp>
        <p:nvSpPr>
          <p:cNvPr id="5" name="object 5"/>
          <p:cNvSpPr txBox="1">
            <a:spLocks noGrp="1"/>
          </p:cNvSpPr>
          <p:nvPr>
            <p:ph type="sldNum" sz="quarter" idx="7"/>
          </p:nvPr>
        </p:nvSpPr>
        <p:spPr>
          <a:prstGeom prst="rect">
            <a:avLst/>
          </a:prstGeom>
        </p:spPr>
        <p:txBody>
          <a:bodyPr vert="horz" wrap="square" lIns="0" tIns="2540" rIns="0" bIns="0" rtlCol="0">
            <a:spAutoFit/>
          </a:bodyPr>
          <a:lstStyle/>
          <a:p>
            <a:pPr marL="38100">
              <a:lnSpc>
                <a:spcPct val="100000"/>
              </a:lnSpc>
              <a:spcBef>
                <a:spcPts val="20"/>
              </a:spcBef>
            </a:pPr>
            <a:fld id="{81D60167-4931-47E6-BA6A-407CBD079E47}" type="slidenum">
              <a:rPr spc="-25" dirty="0"/>
              <a:t>1</a:t>
            </a:fld>
            <a:endParaRPr spc="-25" dirty="0"/>
          </a:p>
        </p:txBody>
      </p:sp>
      <p:sp>
        <p:nvSpPr>
          <p:cNvPr id="4" name="object 4"/>
          <p:cNvSpPr txBox="1"/>
          <p:nvPr/>
        </p:nvSpPr>
        <p:spPr>
          <a:xfrm>
            <a:off x="3642360" y="3854450"/>
            <a:ext cx="2799080" cy="230832"/>
          </a:xfrm>
          <a:prstGeom prst="rect">
            <a:avLst/>
          </a:prstGeom>
        </p:spPr>
        <p:txBody>
          <a:bodyPr vert="horz" wrap="square" lIns="0" tIns="12700" rIns="0" bIns="0" rtlCol="0">
            <a:spAutoFit/>
          </a:bodyPr>
          <a:lstStyle/>
          <a:p>
            <a:pPr marL="812800">
              <a:lnSpc>
                <a:spcPts val="1650"/>
              </a:lnSpc>
              <a:spcBef>
                <a:spcPts val="100"/>
              </a:spcBef>
            </a:pPr>
            <a:r>
              <a:rPr lang="en-US" sz="1400" b="1" spc="-10" dirty="0">
                <a:latin typeface="Courier New"/>
                <a:cs typeface="Courier New"/>
              </a:rPr>
              <a:t>Santiago Acosta</a:t>
            </a:r>
            <a:endParaRPr sz="1400" dirty="0">
              <a:latin typeface="Courier New"/>
              <a:cs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75221" y="3636580"/>
            <a:ext cx="3267318" cy="1310572"/>
          </a:xfrm>
          <a:prstGeom prst="rect">
            <a:avLst/>
          </a:prstGeom>
        </p:spPr>
      </p:pic>
      <p:sp>
        <p:nvSpPr>
          <p:cNvPr id="6" name="object 6"/>
          <p:cNvSpPr txBox="1">
            <a:spLocks noGrp="1"/>
          </p:cNvSpPr>
          <p:nvPr>
            <p:ph type="title"/>
          </p:nvPr>
        </p:nvSpPr>
        <p:spPr>
          <a:xfrm>
            <a:off x="-444500" y="1416050"/>
            <a:ext cx="3581400" cy="666848"/>
          </a:xfrm>
          <a:prstGeom prst="rect">
            <a:avLst/>
          </a:prstGeom>
        </p:spPr>
        <p:txBody>
          <a:bodyPr vert="horz" wrap="square" lIns="0" tIns="294639" rIns="0" bIns="0" rtlCol="0">
            <a:spAutoFit/>
          </a:bodyPr>
          <a:lstStyle/>
          <a:p>
            <a:pPr marL="1257300" algn="l">
              <a:lnSpc>
                <a:spcPct val="100000"/>
              </a:lnSpc>
              <a:spcBef>
                <a:spcPts val="100"/>
              </a:spcBef>
            </a:pPr>
            <a:r>
              <a:rPr lang="en-US" spc="-10" dirty="0"/>
              <a:t>Casos de </a:t>
            </a:r>
            <a:r>
              <a:rPr lang="es-CO" spc="-10" dirty="0"/>
              <a:t>uso</a:t>
            </a:r>
          </a:p>
        </p:txBody>
      </p:sp>
      <p:pic>
        <p:nvPicPr>
          <p:cNvPr id="3076" name="Picture 4" descr="Logo de Instagram: la historia y el significado del logotipo, la marca y el  símbolo. | png, vector">
            <a:extLst>
              <a:ext uri="{FF2B5EF4-FFF2-40B4-BE49-F238E27FC236}">
                <a16:creationId xmlns:a16="http://schemas.microsoft.com/office/drawing/2014/main" id="{9624A14B-E9FB-4AC2-BE14-254288030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2503776"/>
            <a:ext cx="1887134" cy="92989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0F05AB8-7082-49EB-B16A-0649E3397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619" y="3757776"/>
            <a:ext cx="943862" cy="116347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D57BE14-4AB4-4A60-867A-501EC92069D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1589" y="5911850"/>
            <a:ext cx="929892" cy="92989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ownload Red Hat Logo in SVG Vector or PNG File Format - Logo.wine">
            <a:extLst>
              <a:ext uri="{FF2B5EF4-FFF2-40B4-BE49-F238E27FC236}">
                <a16:creationId xmlns:a16="http://schemas.microsoft.com/office/drawing/2014/main" id="{B9EE7E5A-7118-4C25-A688-7D321CEF56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7900" y="537845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Bloomberg Logo, symbol, meaning, history, PNG, brand">
            <a:extLst>
              <a:ext uri="{FF2B5EF4-FFF2-40B4-BE49-F238E27FC236}">
                <a16:creationId xmlns:a16="http://schemas.microsoft.com/office/drawing/2014/main" id="{0CD3C8C2-9FF8-4286-9E32-534B2461A7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8678" y="2180987"/>
            <a:ext cx="2417817" cy="1353978"/>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F40152F3-5B6C-4AA5-9DA9-B54411CD9C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9300" y="2503776"/>
            <a:ext cx="2895600" cy="611161"/>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Netflix logo - Iconos Social Media y Logos">
            <a:extLst>
              <a:ext uri="{FF2B5EF4-FFF2-40B4-BE49-F238E27FC236}">
                <a16:creationId xmlns:a16="http://schemas.microsoft.com/office/drawing/2014/main" id="{1F015273-9837-48DB-A2E5-56C863873F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0300" y="3752299"/>
            <a:ext cx="23622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Alibaba Logo - símbolo, significado logotipo, historia, PNG">
            <a:extLst>
              <a:ext uri="{FF2B5EF4-FFF2-40B4-BE49-F238E27FC236}">
                <a16:creationId xmlns:a16="http://schemas.microsoft.com/office/drawing/2014/main" id="{9701C6FB-3D52-4BF4-A422-7BAC97539B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1250" y="5378450"/>
            <a:ext cx="2381250" cy="133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2540" rIns="0" bIns="0" rtlCol="0">
            <a:spAutoFit/>
          </a:bodyPr>
          <a:lstStyle/>
          <a:p>
            <a:pPr marL="38100">
              <a:lnSpc>
                <a:spcPct val="100000"/>
              </a:lnSpc>
              <a:spcBef>
                <a:spcPts val="20"/>
              </a:spcBef>
            </a:pPr>
            <a:fld id="{81D60167-4931-47E6-BA6A-407CBD079E47}" type="slidenum">
              <a:rPr spc="-25" dirty="0"/>
              <a:t>2</a:t>
            </a:fld>
            <a:endParaRPr spc="-25" dirty="0"/>
          </a:p>
        </p:txBody>
      </p:sp>
      <p:sp>
        <p:nvSpPr>
          <p:cNvPr id="7" name="object 2">
            <a:extLst>
              <a:ext uri="{FF2B5EF4-FFF2-40B4-BE49-F238E27FC236}">
                <a16:creationId xmlns:a16="http://schemas.microsoft.com/office/drawing/2014/main" id="{5262D7B4-8CF7-4F04-A9BF-61F614653322}"/>
              </a:ext>
            </a:extLst>
          </p:cNvPr>
          <p:cNvSpPr txBox="1"/>
          <p:nvPr/>
        </p:nvSpPr>
        <p:spPr>
          <a:xfrm>
            <a:off x="861153" y="2885323"/>
            <a:ext cx="7931784" cy="1910779"/>
          </a:xfrm>
          <a:prstGeom prst="rect">
            <a:avLst/>
          </a:prstGeom>
        </p:spPr>
        <p:txBody>
          <a:bodyPr vert="horz" wrap="square" lIns="0" tIns="12700" rIns="0" bIns="0" rtlCol="0">
            <a:spAutoFit/>
          </a:bodyPr>
          <a:lstStyle/>
          <a:p>
            <a:pPr marL="354965" marR="219075" indent="-342900">
              <a:lnSpc>
                <a:spcPct val="100000"/>
              </a:lnSpc>
              <a:spcBef>
                <a:spcPts val="100"/>
              </a:spcBef>
              <a:buClr>
                <a:schemeClr val="tx1"/>
              </a:buClr>
              <a:buSzPct val="100000"/>
              <a:buFont typeface="Arial" panose="020B0604020202020204" pitchFamily="34" charset="0"/>
              <a:buChar char="•"/>
              <a:tabLst>
                <a:tab pos="291465" algn="l"/>
                <a:tab pos="400050" algn="l"/>
              </a:tabLst>
            </a:pPr>
            <a:r>
              <a:rPr sz="2000" dirty="0">
                <a:solidFill>
                  <a:srgbClr val="2DA1BF"/>
                </a:solidFill>
                <a:latin typeface="+mn-lt"/>
                <a:cs typeface="Arial"/>
              </a:rPr>
              <a:t>	</a:t>
            </a:r>
            <a:r>
              <a:rPr sz="2000" spc="114" dirty="0">
                <a:latin typeface="+mn-lt"/>
                <a:cs typeface="Trebuchet MS"/>
              </a:rPr>
              <a:t>PostgreSQL</a:t>
            </a:r>
            <a:r>
              <a:rPr sz="2000" spc="40" dirty="0">
                <a:latin typeface="+mn-lt"/>
                <a:cs typeface="Trebuchet MS"/>
              </a:rPr>
              <a:t> </a:t>
            </a:r>
            <a:r>
              <a:rPr sz="2000" spc="150" dirty="0">
                <a:latin typeface="+mn-lt"/>
                <a:cs typeface="Trebuchet MS"/>
              </a:rPr>
              <a:t>es</a:t>
            </a:r>
            <a:r>
              <a:rPr sz="2000" spc="45" dirty="0">
                <a:latin typeface="+mn-lt"/>
                <a:cs typeface="Trebuchet MS"/>
              </a:rPr>
              <a:t> </a:t>
            </a:r>
            <a:r>
              <a:rPr sz="2000" spc="185" dirty="0">
                <a:latin typeface="+mn-lt"/>
                <a:cs typeface="Trebuchet MS"/>
              </a:rPr>
              <a:t>un</a:t>
            </a:r>
            <a:r>
              <a:rPr sz="2000" spc="45" dirty="0">
                <a:latin typeface="+mn-lt"/>
                <a:cs typeface="Trebuchet MS"/>
              </a:rPr>
              <a:t> </a:t>
            </a:r>
            <a:r>
              <a:rPr sz="2000" spc="150" dirty="0">
                <a:latin typeface="+mn-lt"/>
                <a:cs typeface="Trebuchet MS"/>
              </a:rPr>
              <a:t>SGBD</a:t>
            </a:r>
            <a:r>
              <a:rPr sz="2000" spc="45" dirty="0">
                <a:latin typeface="+mn-lt"/>
                <a:cs typeface="Trebuchet MS"/>
              </a:rPr>
              <a:t> </a:t>
            </a:r>
            <a:r>
              <a:rPr sz="2000" spc="55" dirty="0">
                <a:latin typeface="+mn-lt"/>
                <a:cs typeface="Trebuchet MS"/>
              </a:rPr>
              <a:t>relacional</a:t>
            </a:r>
            <a:r>
              <a:rPr sz="2000" spc="45" dirty="0">
                <a:latin typeface="+mn-lt"/>
                <a:cs typeface="Trebuchet MS"/>
              </a:rPr>
              <a:t> </a:t>
            </a:r>
            <a:r>
              <a:rPr sz="2000" spc="75" dirty="0">
                <a:latin typeface="+mn-lt"/>
                <a:cs typeface="Trebuchet MS"/>
              </a:rPr>
              <a:t>orientado </a:t>
            </a:r>
            <a:r>
              <a:rPr sz="2000" spc="70" dirty="0">
                <a:latin typeface="+mn-lt"/>
                <a:cs typeface="Trebuchet MS"/>
              </a:rPr>
              <a:t>a</a:t>
            </a:r>
            <a:r>
              <a:rPr sz="2000" spc="60" dirty="0">
                <a:latin typeface="+mn-lt"/>
                <a:cs typeface="Trebuchet MS"/>
              </a:rPr>
              <a:t> </a:t>
            </a:r>
            <a:r>
              <a:rPr sz="2000" spc="85" dirty="0">
                <a:latin typeface="+mn-lt"/>
                <a:cs typeface="Trebuchet MS"/>
              </a:rPr>
              <a:t>objetos</a:t>
            </a:r>
            <a:r>
              <a:rPr sz="2000" spc="65" dirty="0">
                <a:latin typeface="+mn-lt"/>
                <a:cs typeface="Trebuchet MS"/>
              </a:rPr>
              <a:t> y</a:t>
            </a:r>
            <a:r>
              <a:rPr sz="2000" spc="60" dirty="0">
                <a:latin typeface="+mn-lt"/>
                <a:cs typeface="Trebuchet MS"/>
              </a:rPr>
              <a:t> </a:t>
            </a:r>
            <a:r>
              <a:rPr sz="2000" dirty="0">
                <a:latin typeface="+mn-lt"/>
                <a:cs typeface="Trebuchet MS"/>
              </a:rPr>
              <a:t>libre,</a:t>
            </a:r>
            <a:r>
              <a:rPr sz="2000" spc="65" dirty="0">
                <a:latin typeface="+mn-lt"/>
                <a:cs typeface="Trebuchet MS"/>
              </a:rPr>
              <a:t> </a:t>
            </a:r>
            <a:r>
              <a:rPr sz="2000" spc="110" dirty="0">
                <a:latin typeface="+mn-lt"/>
                <a:cs typeface="Trebuchet MS"/>
              </a:rPr>
              <a:t>publicado</a:t>
            </a:r>
            <a:r>
              <a:rPr sz="2000" spc="60" dirty="0">
                <a:latin typeface="+mn-lt"/>
                <a:cs typeface="Trebuchet MS"/>
              </a:rPr>
              <a:t> bajo</a:t>
            </a:r>
            <a:r>
              <a:rPr sz="2000" spc="65" dirty="0">
                <a:latin typeface="+mn-lt"/>
                <a:cs typeface="Trebuchet MS"/>
              </a:rPr>
              <a:t> </a:t>
            </a:r>
            <a:r>
              <a:rPr sz="2000" dirty="0">
                <a:latin typeface="+mn-lt"/>
                <a:cs typeface="Trebuchet MS"/>
              </a:rPr>
              <a:t>la</a:t>
            </a:r>
            <a:r>
              <a:rPr sz="2000" spc="65" dirty="0">
                <a:latin typeface="+mn-lt"/>
                <a:cs typeface="Trebuchet MS"/>
              </a:rPr>
              <a:t> </a:t>
            </a:r>
            <a:r>
              <a:rPr sz="2000" spc="-10" dirty="0">
                <a:latin typeface="+mn-lt"/>
                <a:cs typeface="Trebuchet MS"/>
              </a:rPr>
              <a:t>licencia </a:t>
            </a:r>
            <a:r>
              <a:rPr sz="2000" spc="70" dirty="0">
                <a:latin typeface="+mn-lt"/>
                <a:cs typeface="Trebuchet MS"/>
              </a:rPr>
              <a:t>BSD.</a:t>
            </a:r>
            <a:endParaRPr sz="2000" dirty="0">
              <a:latin typeface="+mn-lt"/>
              <a:cs typeface="Trebuchet MS"/>
            </a:endParaRPr>
          </a:p>
          <a:p>
            <a:pPr marL="354965" marR="5080" indent="-342900">
              <a:lnSpc>
                <a:spcPct val="100000"/>
              </a:lnSpc>
              <a:spcBef>
                <a:spcPts val="400"/>
              </a:spcBef>
              <a:buSzPct val="100000"/>
              <a:buFont typeface="Arial" panose="020B0604020202020204" pitchFamily="34" charset="0"/>
              <a:buChar char="•"/>
              <a:tabLst>
                <a:tab pos="291465" algn="l"/>
              </a:tabLst>
            </a:pPr>
            <a:r>
              <a:rPr sz="2000" spc="114" dirty="0">
                <a:latin typeface="+mn-lt"/>
                <a:cs typeface="Trebuchet MS"/>
              </a:rPr>
              <a:t>PostgreSQL</a:t>
            </a:r>
            <a:r>
              <a:rPr sz="2000" spc="45" dirty="0">
                <a:latin typeface="+mn-lt"/>
                <a:cs typeface="Trebuchet MS"/>
              </a:rPr>
              <a:t> </a:t>
            </a:r>
            <a:r>
              <a:rPr sz="2000" spc="60" dirty="0">
                <a:latin typeface="+mn-lt"/>
                <a:cs typeface="Trebuchet MS"/>
              </a:rPr>
              <a:t>utiliza</a:t>
            </a:r>
            <a:r>
              <a:rPr sz="2000" spc="50" dirty="0">
                <a:latin typeface="+mn-lt"/>
                <a:cs typeface="Trebuchet MS"/>
              </a:rPr>
              <a:t> </a:t>
            </a:r>
            <a:r>
              <a:rPr sz="2000" spc="185" dirty="0">
                <a:latin typeface="+mn-lt"/>
                <a:cs typeface="Trebuchet MS"/>
              </a:rPr>
              <a:t>un</a:t>
            </a:r>
            <a:r>
              <a:rPr sz="2000" spc="50" dirty="0">
                <a:latin typeface="+mn-lt"/>
                <a:cs typeface="Trebuchet MS"/>
              </a:rPr>
              <a:t> </a:t>
            </a:r>
            <a:r>
              <a:rPr sz="2000" spc="140" dirty="0">
                <a:latin typeface="+mn-lt"/>
                <a:cs typeface="Trebuchet MS"/>
              </a:rPr>
              <a:t>modelo</a:t>
            </a:r>
            <a:r>
              <a:rPr sz="2000" spc="50" dirty="0">
                <a:latin typeface="+mn-lt"/>
                <a:cs typeface="Trebuchet MS"/>
              </a:rPr>
              <a:t> </a:t>
            </a:r>
            <a:r>
              <a:rPr sz="2000" spc="45" dirty="0">
                <a:latin typeface="+mn-lt"/>
                <a:cs typeface="Trebuchet MS"/>
              </a:rPr>
              <a:t>cliente/servidor </a:t>
            </a:r>
            <a:r>
              <a:rPr sz="2000" spc="65" dirty="0">
                <a:latin typeface="+mn-lt"/>
                <a:cs typeface="Trebuchet MS"/>
              </a:rPr>
              <a:t>y</a:t>
            </a:r>
            <a:r>
              <a:rPr sz="2000" spc="50" dirty="0">
                <a:latin typeface="+mn-lt"/>
                <a:cs typeface="Trebuchet MS"/>
              </a:rPr>
              <a:t> </a:t>
            </a:r>
            <a:r>
              <a:rPr sz="2000" spc="180" dirty="0">
                <a:latin typeface="+mn-lt"/>
                <a:cs typeface="Trebuchet MS"/>
              </a:rPr>
              <a:t>usa</a:t>
            </a:r>
            <a:r>
              <a:rPr sz="2000" spc="50" dirty="0">
                <a:latin typeface="+mn-lt"/>
                <a:cs typeface="Trebuchet MS"/>
              </a:rPr>
              <a:t> </a:t>
            </a:r>
            <a:r>
              <a:rPr sz="2000" spc="120" dirty="0">
                <a:latin typeface="+mn-lt"/>
                <a:cs typeface="Trebuchet MS"/>
              </a:rPr>
              <a:t>multiprocesos</a:t>
            </a:r>
            <a:r>
              <a:rPr sz="2000" spc="50" dirty="0">
                <a:latin typeface="+mn-lt"/>
                <a:cs typeface="Trebuchet MS"/>
              </a:rPr>
              <a:t> </a:t>
            </a:r>
            <a:r>
              <a:rPr sz="2000" spc="100" dirty="0">
                <a:latin typeface="+mn-lt"/>
                <a:cs typeface="Trebuchet MS"/>
              </a:rPr>
              <a:t>en</a:t>
            </a:r>
            <a:r>
              <a:rPr sz="2000" spc="50" dirty="0">
                <a:latin typeface="+mn-lt"/>
                <a:cs typeface="Trebuchet MS"/>
              </a:rPr>
              <a:t> </a:t>
            </a:r>
            <a:r>
              <a:rPr sz="2000" spc="105" dirty="0">
                <a:latin typeface="+mn-lt"/>
                <a:cs typeface="Trebuchet MS"/>
              </a:rPr>
              <a:t>vez</a:t>
            </a:r>
            <a:r>
              <a:rPr sz="2000" spc="50" dirty="0">
                <a:latin typeface="+mn-lt"/>
                <a:cs typeface="Trebuchet MS"/>
              </a:rPr>
              <a:t> </a:t>
            </a:r>
            <a:r>
              <a:rPr sz="2000" spc="100" dirty="0">
                <a:latin typeface="+mn-lt"/>
                <a:cs typeface="Trebuchet MS"/>
              </a:rPr>
              <a:t>de</a:t>
            </a:r>
            <a:r>
              <a:rPr sz="2000" spc="50" dirty="0">
                <a:latin typeface="+mn-lt"/>
                <a:cs typeface="Trebuchet MS"/>
              </a:rPr>
              <a:t> </a:t>
            </a:r>
            <a:r>
              <a:rPr sz="2000" spc="100" dirty="0">
                <a:latin typeface="+mn-lt"/>
                <a:cs typeface="Trebuchet MS"/>
              </a:rPr>
              <a:t>multihilos</a:t>
            </a:r>
            <a:r>
              <a:rPr sz="2000" spc="50" dirty="0">
                <a:latin typeface="+mn-lt"/>
                <a:cs typeface="Trebuchet MS"/>
              </a:rPr>
              <a:t> </a:t>
            </a:r>
            <a:r>
              <a:rPr sz="2000" spc="65" dirty="0">
                <a:latin typeface="+mn-lt"/>
                <a:cs typeface="Trebuchet MS"/>
              </a:rPr>
              <a:t>para </a:t>
            </a:r>
            <a:r>
              <a:rPr sz="2000" spc="90" dirty="0">
                <a:latin typeface="+mn-lt"/>
                <a:cs typeface="Trebuchet MS"/>
              </a:rPr>
              <a:t>garantizar</a:t>
            </a:r>
            <a:r>
              <a:rPr sz="2000" spc="55" dirty="0">
                <a:latin typeface="+mn-lt"/>
                <a:cs typeface="Trebuchet MS"/>
              </a:rPr>
              <a:t> </a:t>
            </a:r>
            <a:r>
              <a:rPr sz="2000" dirty="0">
                <a:latin typeface="+mn-lt"/>
                <a:cs typeface="Trebuchet MS"/>
              </a:rPr>
              <a:t>la</a:t>
            </a:r>
            <a:r>
              <a:rPr sz="2000" spc="55" dirty="0">
                <a:latin typeface="+mn-lt"/>
                <a:cs typeface="Trebuchet MS"/>
              </a:rPr>
              <a:t> </a:t>
            </a:r>
            <a:r>
              <a:rPr sz="2000" spc="80" dirty="0">
                <a:latin typeface="+mn-lt"/>
                <a:cs typeface="Trebuchet MS"/>
              </a:rPr>
              <a:t>estabilidad</a:t>
            </a:r>
            <a:r>
              <a:rPr sz="2000" spc="60" dirty="0">
                <a:latin typeface="+mn-lt"/>
                <a:cs typeface="Trebuchet MS"/>
              </a:rPr>
              <a:t> </a:t>
            </a:r>
            <a:r>
              <a:rPr sz="2000" spc="55" dirty="0">
                <a:latin typeface="+mn-lt"/>
                <a:cs typeface="Trebuchet MS"/>
              </a:rPr>
              <a:t>del </a:t>
            </a:r>
            <a:r>
              <a:rPr sz="2000" spc="80" dirty="0">
                <a:latin typeface="+mn-lt"/>
                <a:cs typeface="Trebuchet MS"/>
              </a:rPr>
              <a:t>sistema.</a:t>
            </a:r>
            <a:r>
              <a:rPr sz="2000" spc="60" dirty="0">
                <a:latin typeface="+mn-lt"/>
                <a:cs typeface="Trebuchet MS"/>
              </a:rPr>
              <a:t> </a:t>
            </a:r>
            <a:r>
              <a:rPr sz="2000" spc="140" dirty="0">
                <a:latin typeface="+mn-lt"/>
                <a:cs typeface="Trebuchet MS"/>
              </a:rPr>
              <a:t>Un</a:t>
            </a:r>
            <a:r>
              <a:rPr sz="2000" spc="55" dirty="0">
                <a:latin typeface="+mn-lt"/>
                <a:cs typeface="Trebuchet MS"/>
              </a:rPr>
              <a:t> </a:t>
            </a:r>
            <a:r>
              <a:rPr sz="2000" spc="-10" dirty="0">
                <a:latin typeface="+mn-lt"/>
                <a:cs typeface="Trebuchet MS"/>
              </a:rPr>
              <a:t>fallo </a:t>
            </a:r>
            <a:r>
              <a:rPr sz="2000" spc="100" dirty="0">
                <a:latin typeface="+mn-lt"/>
                <a:cs typeface="Trebuchet MS"/>
              </a:rPr>
              <a:t>en</a:t>
            </a:r>
            <a:r>
              <a:rPr sz="2000" spc="60" dirty="0">
                <a:latin typeface="+mn-lt"/>
                <a:cs typeface="Trebuchet MS"/>
              </a:rPr>
              <a:t> </a:t>
            </a:r>
            <a:r>
              <a:rPr sz="2000" spc="185" dirty="0">
                <a:latin typeface="+mn-lt"/>
                <a:cs typeface="Trebuchet MS"/>
              </a:rPr>
              <a:t>uno</a:t>
            </a:r>
            <a:r>
              <a:rPr sz="2000" spc="60" dirty="0">
                <a:latin typeface="+mn-lt"/>
                <a:cs typeface="Trebuchet MS"/>
              </a:rPr>
              <a:t> </a:t>
            </a:r>
            <a:r>
              <a:rPr sz="2000" spc="100" dirty="0">
                <a:latin typeface="+mn-lt"/>
                <a:cs typeface="Trebuchet MS"/>
              </a:rPr>
              <a:t>de</a:t>
            </a:r>
            <a:r>
              <a:rPr sz="2000" spc="60" dirty="0">
                <a:latin typeface="+mn-lt"/>
                <a:cs typeface="Trebuchet MS"/>
              </a:rPr>
              <a:t> </a:t>
            </a:r>
            <a:r>
              <a:rPr sz="2000" spc="150" dirty="0">
                <a:latin typeface="+mn-lt"/>
                <a:cs typeface="Trebuchet MS"/>
              </a:rPr>
              <a:t>los</a:t>
            </a:r>
            <a:r>
              <a:rPr sz="2000" spc="60" dirty="0">
                <a:latin typeface="+mn-lt"/>
                <a:cs typeface="Trebuchet MS"/>
              </a:rPr>
              <a:t> </a:t>
            </a:r>
            <a:r>
              <a:rPr sz="2000" spc="150" dirty="0">
                <a:latin typeface="+mn-lt"/>
                <a:cs typeface="Trebuchet MS"/>
              </a:rPr>
              <a:t>procesos</a:t>
            </a:r>
            <a:r>
              <a:rPr sz="2000" spc="60" dirty="0">
                <a:latin typeface="+mn-lt"/>
                <a:cs typeface="Trebuchet MS"/>
              </a:rPr>
              <a:t> </a:t>
            </a:r>
            <a:r>
              <a:rPr sz="2000" spc="185" dirty="0">
                <a:latin typeface="+mn-lt"/>
                <a:cs typeface="Trebuchet MS"/>
              </a:rPr>
              <a:t>no</a:t>
            </a:r>
            <a:r>
              <a:rPr sz="2000" spc="60" dirty="0">
                <a:latin typeface="+mn-lt"/>
                <a:cs typeface="Trebuchet MS"/>
              </a:rPr>
              <a:t> </a:t>
            </a:r>
            <a:r>
              <a:rPr sz="2000" dirty="0">
                <a:latin typeface="+mn-lt"/>
                <a:cs typeface="Trebuchet MS"/>
              </a:rPr>
              <a:t>afectará</a:t>
            </a:r>
            <a:r>
              <a:rPr sz="2000" spc="60" dirty="0">
                <a:latin typeface="+mn-lt"/>
                <a:cs typeface="Trebuchet MS"/>
              </a:rPr>
              <a:t> </a:t>
            </a:r>
            <a:r>
              <a:rPr sz="2000" dirty="0">
                <a:latin typeface="+mn-lt"/>
                <a:cs typeface="Trebuchet MS"/>
              </a:rPr>
              <a:t>el</a:t>
            </a:r>
            <a:r>
              <a:rPr sz="2000" spc="60" dirty="0">
                <a:latin typeface="+mn-lt"/>
                <a:cs typeface="Trebuchet MS"/>
              </a:rPr>
              <a:t> </a:t>
            </a:r>
            <a:r>
              <a:rPr sz="2000" spc="90" dirty="0">
                <a:latin typeface="+mn-lt"/>
                <a:cs typeface="Trebuchet MS"/>
              </a:rPr>
              <a:t>resto</a:t>
            </a:r>
            <a:r>
              <a:rPr sz="2000" spc="60" dirty="0">
                <a:latin typeface="+mn-lt"/>
                <a:cs typeface="Trebuchet MS"/>
              </a:rPr>
              <a:t> </a:t>
            </a:r>
            <a:r>
              <a:rPr sz="2000" spc="15" dirty="0">
                <a:latin typeface="+mn-lt"/>
                <a:cs typeface="Trebuchet MS"/>
              </a:rPr>
              <a:t>y </a:t>
            </a:r>
            <a:r>
              <a:rPr sz="2000" dirty="0">
                <a:latin typeface="+mn-lt"/>
                <a:cs typeface="Trebuchet MS"/>
              </a:rPr>
              <a:t>el</a:t>
            </a:r>
            <a:r>
              <a:rPr sz="2000" spc="40" dirty="0">
                <a:latin typeface="+mn-lt"/>
                <a:cs typeface="Trebuchet MS"/>
              </a:rPr>
              <a:t> </a:t>
            </a:r>
            <a:r>
              <a:rPr sz="2000" spc="110" dirty="0">
                <a:latin typeface="+mn-lt"/>
                <a:cs typeface="Trebuchet MS"/>
              </a:rPr>
              <a:t>sistema</a:t>
            </a:r>
            <a:r>
              <a:rPr sz="2000" spc="45" dirty="0">
                <a:latin typeface="+mn-lt"/>
                <a:cs typeface="Trebuchet MS"/>
              </a:rPr>
              <a:t> </a:t>
            </a:r>
            <a:r>
              <a:rPr sz="2000" spc="85" dirty="0">
                <a:latin typeface="+mn-lt"/>
                <a:cs typeface="Trebuchet MS"/>
              </a:rPr>
              <a:t>continuará</a:t>
            </a:r>
            <a:r>
              <a:rPr sz="2000" spc="45" dirty="0">
                <a:latin typeface="+mn-lt"/>
                <a:cs typeface="Trebuchet MS"/>
              </a:rPr>
              <a:t> </a:t>
            </a:r>
            <a:r>
              <a:rPr sz="2000" spc="90" dirty="0">
                <a:latin typeface="+mn-lt"/>
                <a:cs typeface="Trebuchet MS"/>
              </a:rPr>
              <a:t>funcionando.</a:t>
            </a:r>
            <a:endParaRPr sz="2000" dirty="0">
              <a:latin typeface="+mn-lt"/>
              <a:cs typeface="Trebuchet MS"/>
            </a:endParaRPr>
          </a:p>
        </p:txBody>
      </p:sp>
      <p:sp>
        <p:nvSpPr>
          <p:cNvPr id="8" name="object 3">
            <a:extLst>
              <a:ext uri="{FF2B5EF4-FFF2-40B4-BE49-F238E27FC236}">
                <a16:creationId xmlns:a16="http://schemas.microsoft.com/office/drawing/2014/main" id="{F358EC2F-0CE9-400A-8CE2-C75ED8EF0C92}"/>
              </a:ext>
            </a:extLst>
          </p:cNvPr>
          <p:cNvSpPr txBox="1">
            <a:spLocks noGrp="1"/>
          </p:cNvSpPr>
          <p:nvPr>
            <p:ph type="title"/>
          </p:nvPr>
        </p:nvSpPr>
        <p:spPr>
          <a:xfrm>
            <a:off x="774700" y="1644650"/>
            <a:ext cx="8083552" cy="1150620"/>
          </a:xfrm>
          <a:prstGeom prst="rect">
            <a:avLst/>
          </a:prstGeom>
        </p:spPr>
        <p:txBody>
          <a:bodyPr vert="horz" wrap="square" lIns="0" tIns="260552" rIns="0" bIns="0" rtlCol="0">
            <a:spAutoFit/>
          </a:bodyPr>
          <a:lstStyle/>
          <a:p>
            <a:pPr marL="12700">
              <a:lnSpc>
                <a:spcPct val="100000"/>
              </a:lnSpc>
              <a:spcBef>
                <a:spcPts val="100"/>
              </a:spcBef>
            </a:pPr>
            <a:r>
              <a:rPr spc="400" dirty="0"/>
              <a:t>¿Qué</a:t>
            </a:r>
            <a:r>
              <a:rPr spc="-10" dirty="0"/>
              <a:t> </a:t>
            </a:r>
            <a:r>
              <a:rPr spc="459" dirty="0"/>
              <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98F092C5-EDDC-4748-B8F5-2114CB162352}"/>
              </a:ext>
            </a:extLst>
          </p:cNvPr>
          <p:cNvSpPr txBox="1"/>
          <p:nvPr/>
        </p:nvSpPr>
        <p:spPr>
          <a:xfrm>
            <a:off x="964111" y="2968126"/>
            <a:ext cx="3417570" cy="4314001"/>
          </a:xfrm>
          <a:prstGeom prst="rect">
            <a:avLst/>
          </a:prstGeom>
        </p:spPr>
        <p:txBody>
          <a:bodyPr vert="horz" wrap="square" lIns="0" tIns="12700" rIns="0" bIns="0" rtlCol="0">
            <a:spAutoFit/>
          </a:bodyPr>
          <a:lstStyle/>
          <a:p>
            <a:pPr marL="298450" indent="-285750">
              <a:lnSpc>
                <a:spcPct val="100000"/>
              </a:lnSpc>
              <a:spcBef>
                <a:spcPts val="100"/>
              </a:spcBef>
              <a:buClr>
                <a:schemeClr val="tx1"/>
              </a:buClr>
              <a:buSzPct val="67857"/>
              <a:buFont typeface="Arial" panose="020B0604020202020204" pitchFamily="34" charset="0"/>
              <a:buChar char="•"/>
              <a:tabLst>
                <a:tab pos="280670" algn="l"/>
              </a:tabLst>
            </a:pPr>
            <a:r>
              <a:rPr sz="1600" spc="95" dirty="0">
                <a:latin typeface="+mn-lt"/>
                <a:cs typeface="Trebuchet MS"/>
              </a:rPr>
              <a:t>1982:</a:t>
            </a:r>
            <a:r>
              <a:rPr sz="1600" spc="65" dirty="0">
                <a:latin typeface="+mn-lt"/>
                <a:cs typeface="Trebuchet MS"/>
              </a:rPr>
              <a:t> </a:t>
            </a:r>
            <a:r>
              <a:rPr sz="1600" spc="75" dirty="0">
                <a:latin typeface="+mn-lt"/>
                <a:cs typeface="Trebuchet MS"/>
              </a:rPr>
              <a:t>se</a:t>
            </a:r>
            <a:r>
              <a:rPr sz="1600" spc="65" dirty="0">
                <a:latin typeface="+mn-lt"/>
                <a:cs typeface="Trebuchet MS"/>
              </a:rPr>
              <a:t> </a:t>
            </a:r>
            <a:r>
              <a:rPr sz="1600" dirty="0">
                <a:latin typeface="+mn-lt"/>
                <a:cs typeface="Trebuchet MS"/>
              </a:rPr>
              <a:t>inicia</a:t>
            </a:r>
            <a:r>
              <a:rPr sz="1600" spc="65" dirty="0">
                <a:latin typeface="+mn-lt"/>
                <a:cs typeface="Trebuchet MS"/>
              </a:rPr>
              <a:t> </a:t>
            </a:r>
            <a:r>
              <a:rPr sz="1600" spc="75" dirty="0">
                <a:latin typeface="+mn-lt"/>
                <a:cs typeface="Trebuchet MS"/>
              </a:rPr>
              <a:t>con</a:t>
            </a:r>
            <a:r>
              <a:rPr sz="1600" spc="55" dirty="0">
                <a:latin typeface="+mn-lt"/>
                <a:cs typeface="Trebuchet MS"/>
              </a:rPr>
              <a:t> </a:t>
            </a:r>
            <a:r>
              <a:rPr sz="1600" spc="-25" dirty="0">
                <a:latin typeface="+mn-lt"/>
                <a:cs typeface="Trebuchet MS"/>
              </a:rPr>
              <a:t>el</a:t>
            </a:r>
            <a:endParaRPr sz="1600" dirty="0">
              <a:latin typeface="+mn-lt"/>
              <a:cs typeface="Trebuchet MS"/>
            </a:endParaRPr>
          </a:p>
          <a:p>
            <a:pPr marL="280670" marR="163830">
              <a:lnSpc>
                <a:spcPct val="100000"/>
              </a:lnSpc>
            </a:pPr>
            <a:r>
              <a:rPr sz="1600" dirty="0">
                <a:latin typeface="+mn-lt"/>
                <a:cs typeface="Trebuchet MS"/>
              </a:rPr>
              <a:t>proyecto</a:t>
            </a:r>
            <a:r>
              <a:rPr sz="1600" spc="114" dirty="0">
                <a:latin typeface="+mn-lt"/>
                <a:cs typeface="Trebuchet MS"/>
              </a:rPr>
              <a:t> </a:t>
            </a:r>
            <a:r>
              <a:rPr sz="1600" b="1" spc="150" dirty="0">
                <a:solidFill>
                  <a:srgbClr val="FF0000"/>
                </a:solidFill>
                <a:latin typeface="+mn-lt"/>
                <a:cs typeface="Trebuchet MS"/>
              </a:rPr>
              <a:t>Ingres</a:t>
            </a:r>
            <a:r>
              <a:rPr sz="1600" b="1" spc="90" dirty="0">
                <a:solidFill>
                  <a:srgbClr val="FF0000"/>
                </a:solidFill>
                <a:latin typeface="+mn-lt"/>
                <a:cs typeface="Trebuchet MS"/>
              </a:rPr>
              <a:t> </a:t>
            </a:r>
            <a:r>
              <a:rPr sz="1600" spc="55" dirty="0">
                <a:latin typeface="+mn-lt"/>
                <a:cs typeface="Trebuchet MS"/>
              </a:rPr>
              <a:t>en</a:t>
            </a:r>
            <a:r>
              <a:rPr sz="1600" spc="114" dirty="0">
                <a:latin typeface="+mn-lt"/>
                <a:cs typeface="Trebuchet MS"/>
              </a:rPr>
              <a:t> </a:t>
            </a:r>
            <a:r>
              <a:rPr sz="1600" dirty="0">
                <a:latin typeface="+mn-lt"/>
                <a:cs typeface="Trebuchet MS"/>
              </a:rPr>
              <a:t>la</a:t>
            </a:r>
            <a:r>
              <a:rPr sz="1600" spc="114" dirty="0">
                <a:latin typeface="+mn-lt"/>
                <a:cs typeface="Trebuchet MS"/>
              </a:rPr>
              <a:t> </a:t>
            </a:r>
            <a:r>
              <a:rPr sz="1600" spc="-10" dirty="0">
                <a:latin typeface="+mn-lt"/>
                <a:cs typeface="Trebuchet MS"/>
              </a:rPr>
              <a:t>Universidad </a:t>
            </a:r>
            <a:r>
              <a:rPr sz="1600" spc="55" dirty="0">
                <a:latin typeface="+mn-lt"/>
                <a:cs typeface="Trebuchet MS"/>
              </a:rPr>
              <a:t>de</a:t>
            </a:r>
            <a:r>
              <a:rPr sz="1600" spc="65" dirty="0">
                <a:latin typeface="+mn-lt"/>
                <a:cs typeface="Trebuchet MS"/>
              </a:rPr>
              <a:t> </a:t>
            </a:r>
            <a:r>
              <a:rPr sz="1600" dirty="0">
                <a:latin typeface="+mn-lt"/>
                <a:cs typeface="Trebuchet MS"/>
              </a:rPr>
              <a:t>Berkeley</a:t>
            </a:r>
            <a:r>
              <a:rPr sz="1600" spc="70" dirty="0">
                <a:latin typeface="+mn-lt"/>
                <a:cs typeface="Trebuchet MS"/>
              </a:rPr>
              <a:t> </a:t>
            </a:r>
            <a:r>
              <a:rPr sz="1600" dirty="0">
                <a:latin typeface="+mn-lt"/>
                <a:cs typeface="Trebuchet MS"/>
              </a:rPr>
              <a:t>(fue</a:t>
            </a:r>
            <a:r>
              <a:rPr sz="1600" spc="70" dirty="0">
                <a:latin typeface="+mn-lt"/>
                <a:cs typeface="Trebuchet MS"/>
              </a:rPr>
              <a:t> </a:t>
            </a:r>
            <a:r>
              <a:rPr sz="1600" spc="100" dirty="0">
                <a:latin typeface="+mn-lt"/>
                <a:cs typeface="Trebuchet MS"/>
              </a:rPr>
              <a:t>uno</a:t>
            </a:r>
            <a:r>
              <a:rPr sz="1600" spc="65" dirty="0">
                <a:latin typeface="+mn-lt"/>
                <a:cs typeface="Trebuchet MS"/>
              </a:rPr>
              <a:t> </a:t>
            </a:r>
            <a:r>
              <a:rPr sz="1600" spc="55" dirty="0">
                <a:latin typeface="+mn-lt"/>
                <a:cs typeface="Trebuchet MS"/>
              </a:rPr>
              <a:t>de</a:t>
            </a:r>
            <a:r>
              <a:rPr sz="1600" spc="70" dirty="0">
                <a:latin typeface="+mn-lt"/>
                <a:cs typeface="Trebuchet MS"/>
              </a:rPr>
              <a:t> </a:t>
            </a:r>
            <a:r>
              <a:rPr sz="1600" spc="50" dirty="0">
                <a:latin typeface="+mn-lt"/>
                <a:cs typeface="Trebuchet MS"/>
              </a:rPr>
              <a:t>los </a:t>
            </a:r>
            <a:r>
              <a:rPr sz="1600" spc="60" dirty="0">
                <a:latin typeface="+mn-lt"/>
                <a:cs typeface="Trebuchet MS"/>
              </a:rPr>
              <a:t>primeros</a:t>
            </a:r>
            <a:r>
              <a:rPr sz="1600" spc="150" dirty="0">
                <a:latin typeface="+mn-lt"/>
                <a:cs typeface="Trebuchet MS"/>
              </a:rPr>
              <a:t> </a:t>
            </a:r>
            <a:r>
              <a:rPr sz="1600" dirty="0">
                <a:latin typeface="+mn-lt"/>
                <a:cs typeface="Trebuchet MS"/>
              </a:rPr>
              <a:t>intentos</a:t>
            </a:r>
            <a:r>
              <a:rPr sz="1600" spc="155" dirty="0">
                <a:latin typeface="+mn-lt"/>
                <a:cs typeface="Trebuchet MS"/>
              </a:rPr>
              <a:t> </a:t>
            </a:r>
            <a:r>
              <a:rPr sz="1600" spc="55" dirty="0">
                <a:latin typeface="+mn-lt"/>
                <a:cs typeface="Trebuchet MS"/>
              </a:rPr>
              <a:t>en</a:t>
            </a:r>
            <a:r>
              <a:rPr sz="1600" spc="155" dirty="0">
                <a:latin typeface="+mn-lt"/>
                <a:cs typeface="Trebuchet MS"/>
              </a:rPr>
              <a:t> </a:t>
            </a:r>
            <a:r>
              <a:rPr sz="1600" spc="-10" dirty="0">
                <a:latin typeface="+mn-lt"/>
                <a:cs typeface="Trebuchet MS"/>
              </a:rPr>
              <a:t>implementar </a:t>
            </a:r>
            <a:r>
              <a:rPr sz="1600" spc="95" dirty="0">
                <a:latin typeface="+mn-lt"/>
                <a:cs typeface="Trebuchet MS"/>
              </a:rPr>
              <a:t>un</a:t>
            </a:r>
            <a:r>
              <a:rPr sz="1600" spc="20" dirty="0">
                <a:latin typeface="+mn-lt"/>
                <a:cs typeface="Trebuchet MS"/>
              </a:rPr>
              <a:t> </a:t>
            </a:r>
            <a:r>
              <a:rPr sz="1600" spc="60" dirty="0">
                <a:latin typeface="+mn-lt"/>
                <a:cs typeface="Trebuchet MS"/>
              </a:rPr>
              <a:t>motor</a:t>
            </a:r>
            <a:r>
              <a:rPr sz="1600" spc="30" dirty="0">
                <a:latin typeface="+mn-lt"/>
                <a:cs typeface="Trebuchet MS"/>
              </a:rPr>
              <a:t> </a:t>
            </a:r>
            <a:r>
              <a:rPr sz="1600" spc="55" dirty="0">
                <a:latin typeface="+mn-lt"/>
                <a:cs typeface="Trebuchet MS"/>
              </a:rPr>
              <a:t>de</a:t>
            </a:r>
            <a:r>
              <a:rPr sz="1600" spc="30" dirty="0">
                <a:latin typeface="+mn-lt"/>
                <a:cs typeface="Trebuchet MS"/>
              </a:rPr>
              <a:t> </a:t>
            </a:r>
            <a:r>
              <a:rPr sz="1600" spc="65" dirty="0">
                <a:latin typeface="+mn-lt"/>
                <a:cs typeface="Trebuchet MS"/>
              </a:rPr>
              <a:t>base</a:t>
            </a:r>
            <a:r>
              <a:rPr sz="1600" spc="30" dirty="0">
                <a:latin typeface="+mn-lt"/>
                <a:cs typeface="Trebuchet MS"/>
              </a:rPr>
              <a:t> </a:t>
            </a:r>
            <a:r>
              <a:rPr sz="1600" spc="55" dirty="0">
                <a:latin typeface="+mn-lt"/>
                <a:cs typeface="Trebuchet MS"/>
              </a:rPr>
              <a:t>de</a:t>
            </a:r>
            <a:r>
              <a:rPr sz="1600" spc="30" dirty="0">
                <a:latin typeface="+mn-lt"/>
                <a:cs typeface="Trebuchet MS"/>
              </a:rPr>
              <a:t> </a:t>
            </a:r>
            <a:r>
              <a:rPr sz="1600" spc="55" dirty="0">
                <a:latin typeface="+mn-lt"/>
                <a:cs typeface="Trebuchet MS"/>
              </a:rPr>
              <a:t>datos </a:t>
            </a:r>
            <a:r>
              <a:rPr sz="1600" spc="-10" dirty="0">
                <a:latin typeface="+mn-lt"/>
                <a:cs typeface="Trebuchet MS"/>
              </a:rPr>
              <a:t>relacional)</a:t>
            </a:r>
            <a:endParaRPr sz="1600" dirty="0">
              <a:latin typeface="+mn-lt"/>
              <a:cs typeface="Trebuchet MS"/>
            </a:endParaRPr>
          </a:p>
          <a:p>
            <a:pPr marL="297815" marR="5080" indent="-285750">
              <a:lnSpc>
                <a:spcPct val="100000"/>
              </a:lnSpc>
              <a:spcBef>
                <a:spcPts val="400"/>
              </a:spcBef>
              <a:buSzPct val="67857"/>
              <a:buFont typeface="Arial" panose="020B0604020202020204" pitchFamily="34" charset="0"/>
              <a:buChar char="•"/>
              <a:tabLst>
                <a:tab pos="280670" algn="l"/>
              </a:tabLst>
            </a:pPr>
            <a:r>
              <a:rPr sz="1600" spc="95" dirty="0">
                <a:latin typeface="+mn-lt"/>
                <a:cs typeface="Trebuchet MS"/>
              </a:rPr>
              <a:t>1985:</a:t>
            </a:r>
            <a:r>
              <a:rPr sz="1600" spc="45" dirty="0">
                <a:latin typeface="+mn-lt"/>
                <a:cs typeface="Trebuchet MS"/>
              </a:rPr>
              <a:t> </a:t>
            </a:r>
            <a:r>
              <a:rPr sz="1600" spc="75" dirty="0">
                <a:latin typeface="+mn-lt"/>
                <a:cs typeface="Trebuchet MS"/>
              </a:rPr>
              <a:t>se</a:t>
            </a:r>
            <a:r>
              <a:rPr sz="1600" spc="45" dirty="0">
                <a:latin typeface="+mn-lt"/>
                <a:cs typeface="Trebuchet MS"/>
              </a:rPr>
              <a:t> </a:t>
            </a:r>
            <a:r>
              <a:rPr sz="1600" spc="60" dirty="0">
                <a:latin typeface="+mn-lt"/>
                <a:cs typeface="Trebuchet MS"/>
              </a:rPr>
              <a:t>comienza</a:t>
            </a:r>
            <a:r>
              <a:rPr sz="1600" spc="45" dirty="0">
                <a:latin typeface="+mn-lt"/>
                <a:cs typeface="Trebuchet MS"/>
              </a:rPr>
              <a:t> </a:t>
            </a:r>
            <a:r>
              <a:rPr sz="1600" dirty="0">
                <a:latin typeface="+mn-lt"/>
                <a:cs typeface="Trebuchet MS"/>
              </a:rPr>
              <a:t>a</a:t>
            </a:r>
            <a:r>
              <a:rPr sz="1600" spc="45" dirty="0">
                <a:latin typeface="+mn-lt"/>
                <a:cs typeface="Trebuchet MS"/>
              </a:rPr>
              <a:t> </a:t>
            </a:r>
            <a:r>
              <a:rPr sz="1600" dirty="0">
                <a:latin typeface="+mn-lt"/>
                <a:cs typeface="Trebuchet MS"/>
              </a:rPr>
              <a:t>trabajar</a:t>
            </a:r>
            <a:r>
              <a:rPr sz="1600" spc="45" dirty="0">
                <a:latin typeface="+mn-lt"/>
                <a:cs typeface="Trebuchet MS"/>
              </a:rPr>
              <a:t> </a:t>
            </a:r>
            <a:r>
              <a:rPr sz="1600" spc="55" dirty="0">
                <a:latin typeface="+mn-lt"/>
                <a:cs typeface="Trebuchet MS"/>
              </a:rPr>
              <a:t>en</a:t>
            </a:r>
            <a:r>
              <a:rPr sz="1600" spc="40" dirty="0">
                <a:latin typeface="+mn-lt"/>
                <a:cs typeface="Trebuchet MS"/>
              </a:rPr>
              <a:t> </a:t>
            </a:r>
            <a:r>
              <a:rPr sz="1600" spc="65" dirty="0">
                <a:latin typeface="+mn-lt"/>
                <a:cs typeface="Trebuchet MS"/>
              </a:rPr>
              <a:t>un </a:t>
            </a:r>
            <a:r>
              <a:rPr sz="1600" spc="70" dirty="0">
                <a:latin typeface="+mn-lt"/>
                <a:cs typeface="Trebuchet MS"/>
              </a:rPr>
              <a:t>nuevo</a:t>
            </a:r>
            <a:r>
              <a:rPr sz="1600" spc="110" dirty="0">
                <a:latin typeface="+mn-lt"/>
                <a:cs typeface="Trebuchet MS"/>
              </a:rPr>
              <a:t> </a:t>
            </a:r>
            <a:r>
              <a:rPr sz="1600" dirty="0">
                <a:latin typeface="+mn-lt"/>
                <a:cs typeface="Trebuchet MS"/>
              </a:rPr>
              <a:t>proyecto</a:t>
            </a:r>
            <a:r>
              <a:rPr sz="1600" spc="114" dirty="0">
                <a:latin typeface="+mn-lt"/>
                <a:cs typeface="Trebuchet MS"/>
              </a:rPr>
              <a:t> </a:t>
            </a:r>
            <a:r>
              <a:rPr sz="1600" spc="70" dirty="0">
                <a:latin typeface="+mn-lt"/>
                <a:cs typeface="Trebuchet MS"/>
              </a:rPr>
              <a:t>sobre</a:t>
            </a:r>
            <a:r>
              <a:rPr sz="1600" spc="114" dirty="0">
                <a:latin typeface="+mn-lt"/>
                <a:cs typeface="Trebuchet MS"/>
              </a:rPr>
              <a:t> </a:t>
            </a:r>
            <a:r>
              <a:rPr sz="1600" dirty="0">
                <a:latin typeface="+mn-lt"/>
                <a:cs typeface="Trebuchet MS"/>
              </a:rPr>
              <a:t>la</a:t>
            </a:r>
            <a:r>
              <a:rPr sz="1600" spc="114" dirty="0">
                <a:latin typeface="+mn-lt"/>
                <a:cs typeface="Trebuchet MS"/>
              </a:rPr>
              <a:t> </a:t>
            </a:r>
            <a:r>
              <a:rPr sz="1600" spc="-10" dirty="0">
                <a:latin typeface="+mn-lt"/>
                <a:cs typeface="Trebuchet MS"/>
              </a:rPr>
              <a:t>experiencia </a:t>
            </a:r>
            <a:r>
              <a:rPr sz="1600" spc="55" dirty="0">
                <a:latin typeface="+mn-lt"/>
                <a:cs typeface="Trebuchet MS"/>
              </a:rPr>
              <a:t>de</a:t>
            </a:r>
            <a:r>
              <a:rPr sz="1600" spc="110" dirty="0">
                <a:latin typeface="+mn-lt"/>
                <a:cs typeface="Trebuchet MS"/>
              </a:rPr>
              <a:t> </a:t>
            </a:r>
            <a:r>
              <a:rPr sz="1600" spc="50" dirty="0">
                <a:latin typeface="+mn-lt"/>
                <a:cs typeface="Trebuchet MS"/>
              </a:rPr>
              <a:t>Ingres,</a:t>
            </a:r>
            <a:r>
              <a:rPr sz="1600" spc="114" dirty="0">
                <a:latin typeface="+mn-lt"/>
                <a:cs typeface="Trebuchet MS"/>
              </a:rPr>
              <a:t> </a:t>
            </a:r>
            <a:r>
              <a:rPr sz="1600" spc="60" dirty="0">
                <a:latin typeface="+mn-lt"/>
                <a:cs typeface="Trebuchet MS"/>
              </a:rPr>
              <a:t>dicho</a:t>
            </a:r>
            <a:r>
              <a:rPr sz="1600" spc="114" dirty="0">
                <a:latin typeface="+mn-lt"/>
                <a:cs typeface="Trebuchet MS"/>
              </a:rPr>
              <a:t> </a:t>
            </a:r>
            <a:r>
              <a:rPr sz="1600" dirty="0">
                <a:latin typeface="+mn-lt"/>
                <a:cs typeface="Trebuchet MS"/>
              </a:rPr>
              <a:t>proyecto</a:t>
            </a:r>
            <a:r>
              <a:rPr sz="1600" spc="114" dirty="0">
                <a:latin typeface="+mn-lt"/>
                <a:cs typeface="Trebuchet MS"/>
              </a:rPr>
              <a:t> </a:t>
            </a:r>
            <a:r>
              <a:rPr sz="1600" spc="-25" dirty="0">
                <a:latin typeface="+mn-lt"/>
                <a:cs typeface="Trebuchet MS"/>
              </a:rPr>
              <a:t>fue </a:t>
            </a:r>
            <a:r>
              <a:rPr sz="1600" spc="50" dirty="0">
                <a:latin typeface="+mn-lt"/>
                <a:cs typeface="Trebuchet MS"/>
              </a:rPr>
              <a:t>llamado</a:t>
            </a:r>
            <a:r>
              <a:rPr sz="1600" spc="35" dirty="0">
                <a:latin typeface="+mn-lt"/>
                <a:cs typeface="Trebuchet MS"/>
              </a:rPr>
              <a:t> </a:t>
            </a:r>
            <a:r>
              <a:rPr sz="1600" b="1" spc="125" dirty="0">
                <a:solidFill>
                  <a:srgbClr val="FF0000"/>
                </a:solidFill>
                <a:latin typeface="+mn-lt"/>
                <a:cs typeface="Trebuchet MS"/>
              </a:rPr>
              <a:t>post-ingres</a:t>
            </a:r>
            <a:r>
              <a:rPr sz="1600" b="1" spc="10" dirty="0">
                <a:solidFill>
                  <a:srgbClr val="FF0000"/>
                </a:solidFill>
                <a:latin typeface="+mn-lt"/>
                <a:cs typeface="Trebuchet MS"/>
              </a:rPr>
              <a:t> </a:t>
            </a:r>
            <a:r>
              <a:rPr sz="1600" b="1" spc="95" dirty="0">
                <a:solidFill>
                  <a:srgbClr val="FF0000"/>
                </a:solidFill>
                <a:latin typeface="+mn-lt"/>
                <a:cs typeface="Trebuchet MS"/>
              </a:rPr>
              <a:t>o </a:t>
            </a:r>
            <a:r>
              <a:rPr sz="1600" b="1" spc="114" dirty="0">
                <a:solidFill>
                  <a:srgbClr val="FF0000"/>
                </a:solidFill>
                <a:latin typeface="+mn-lt"/>
                <a:cs typeface="Trebuchet MS"/>
              </a:rPr>
              <a:t>simplemente</a:t>
            </a:r>
            <a:r>
              <a:rPr sz="1600" b="1" spc="25" dirty="0">
                <a:solidFill>
                  <a:srgbClr val="FF0000"/>
                </a:solidFill>
                <a:latin typeface="+mn-lt"/>
                <a:cs typeface="Trebuchet MS"/>
              </a:rPr>
              <a:t> </a:t>
            </a:r>
            <a:r>
              <a:rPr sz="1600" b="1" spc="95" dirty="0">
                <a:solidFill>
                  <a:srgbClr val="FF0000"/>
                </a:solidFill>
                <a:latin typeface="+mn-lt"/>
                <a:cs typeface="Trebuchet MS"/>
              </a:rPr>
              <a:t>POSTGRES</a:t>
            </a:r>
            <a:r>
              <a:rPr sz="1600" spc="95" dirty="0">
                <a:solidFill>
                  <a:srgbClr val="FF0000"/>
                </a:solidFill>
                <a:latin typeface="+mn-lt"/>
                <a:cs typeface="Trebuchet MS"/>
              </a:rPr>
              <a:t>.</a:t>
            </a:r>
            <a:endParaRPr lang="en-US" sz="1600" spc="95" dirty="0">
              <a:solidFill>
                <a:srgbClr val="FF0000"/>
              </a:solidFill>
              <a:latin typeface="+mn-lt"/>
              <a:cs typeface="Trebuchet MS"/>
            </a:endParaRPr>
          </a:p>
          <a:p>
            <a:pPr marL="315595" marR="439420" indent="-303530">
              <a:lnSpc>
                <a:spcPct val="100000"/>
              </a:lnSpc>
              <a:spcBef>
                <a:spcPts val="100"/>
              </a:spcBef>
              <a:buFont typeface="Arial" panose="020B0604020202020204" pitchFamily="34" charset="0"/>
              <a:buChar char="•"/>
              <a:tabLst>
                <a:tab pos="315595" algn="l"/>
              </a:tabLst>
            </a:pPr>
            <a:r>
              <a:rPr lang="es-ES" sz="1600" spc="95" dirty="0">
                <a:latin typeface="+mn-lt"/>
                <a:cs typeface="Trebuchet MS"/>
              </a:rPr>
              <a:t>1986:</a:t>
            </a:r>
            <a:r>
              <a:rPr lang="es-ES" sz="1600" spc="25" dirty="0">
                <a:latin typeface="+mn-lt"/>
                <a:cs typeface="Trebuchet MS"/>
              </a:rPr>
              <a:t> </a:t>
            </a:r>
            <a:r>
              <a:rPr lang="es-ES" sz="1600" spc="75" dirty="0">
                <a:latin typeface="+mn-lt"/>
                <a:cs typeface="Trebuchet MS"/>
              </a:rPr>
              <a:t>se</a:t>
            </a:r>
            <a:r>
              <a:rPr lang="es-ES" sz="1600" spc="25" dirty="0">
                <a:latin typeface="+mn-lt"/>
                <a:cs typeface="Trebuchet MS"/>
              </a:rPr>
              <a:t> </a:t>
            </a:r>
            <a:r>
              <a:rPr lang="es-ES" sz="1600" spc="55" dirty="0">
                <a:latin typeface="+mn-lt"/>
                <a:cs typeface="Trebuchet MS"/>
              </a:rPr>
              <a:t>publicaron</a:t>
            </a:r>
            <a:r>
              <a:rPr lang="es-ES" sz="1600" spc="25" dirty="0">
                <a:latin typeface="+mn-lt"/>
                <a:cs typeface="Trebuchet MS"/>
              </a:rPr>
              <a:t> </a:t>
            </a:r>
            <a:r>
              <a:rPr lang="es-ES" sz="1600" spc="50" dirty="0">
                <a:latin typeface="+mn-lt"/>
                <a:cs typeface="Trebuchet MS"/>
              </a:rPr>
              <a:t>varios</a:t>
            </a:r>
            <a:r>
              <a:rPr lang="es-ES" sz="1600" spc="20" dirty="0">
                <a:latin typeface="+mn-lt"/>
                <a:cs typeface="Trebuchet MS"/>
              </a:rPr>
              <a:t> </a:t>
            </a:r>
            <a:r>
              <a:rPr lang="es-ES" sz="1600" spc="65" dirty="0" err="1">
                <a:latin typeface="+mn-lt"/>
                <a:cs typeface="Trebuchet MS"/>
              </a:rPr>
              <a:t>papers</a:t>
            </a:r>
            <a:r>
              <a:rPr lang="es-ES" sz="1600" spc="25" dirty="0">
                <a:latin typeface="+mn-lt"/>
                <a:cs typeface="Trebuchet MS"/>
              </a:rPr>
              <a:t> </a:t>
            </a:r>
            <a:r>
              <a:rPr lang="es-ES" sz="1600" spc="35" dirty="0">
                <a:latin typeface="+mn-lt"/>
                <a:cs typeface="Trebuchet MS"/>
              </a:rPr>
              <a:t>que </a:t>
            </a:r>
            <a:r>
              <a:rPr lang="es-ES" sz="1600" spc="50" dirty="0">
                <a:latin typeface="+mn-lt"/>
                <a:cs typeface="Trebuchet MS"/>
              </a:rPr>
              <a:t>describían las</a:t>
            </a:r>
            <a:r>
              <a:rPr lang="es-ES" sz="1600" spc="55" dirty="0">
                <a:latin typeface="+mn-lt"/>
                <a:cs typeface="Trebuchet MS"/>
              </a:rPr>
              <a:t> </a:t>
            </a:r>
            <a:r>
              <a:rPr lang="es-ES" sz="1600" spc="80" dirty="0">
                <a:latin typeface="+mn-lt"/>
                <a:cs typeface="Trebuchet MS"/>
              </a:rPr>
              <a:t>bases</a:t>
            </a:r>
            <a:r>
              <a:rPr lang="es-ES" sz="1600" spc="50" dirty="0">
                <a:latin typeface="+mn-lt"/>
                <a:cs typeface="Trebuchet MS"/>
              </a:rPr>
              <a:t> </a:t>
            </a:r>
            <a:r>
              <a:rPr lang="es-ES" sz="1600" dirty="0">
                <a:latin typeface="+mn-lt"/>
                <a:cs typeface="Trebuchet MS"/>
              </a:rPr>
              <a:t>del</a:t>
            </a:r>
            <a:r>
              <a:rPr lang="es-ES" sz="1600" spc="60" dirty="0">
                <a:latin typeface="+mn-lt"/>
                <a:cs typeface="Trebuchet MS"/>
              </a:rPr>
              <a:t> </a:t>
            </a:r>
            <a:r>
              <a:rPr lang="es-ES" sz="1600" spc="-10" dirty="0">
                <a:latin typeface="+mn-lt"/>
                <a:cs typeface="Trebuchet MS"/>
              </a:rPr>
              <a:t>sistema.</a:t>
            </a:r>
            <a:endParaRPr lang="es-ES" sz="1600" dirty="0">
              <a:latin typeface="+mn-lt"/>
              <a:cs typeface="Trebuchet MS"/>
            </a:endParaRPr>
          </a:p>
          <a:p>
            <a:pPr marL="315595" marR="589280" indent="-303530">
              <a:lnSpc>
                <a:spcPct val="100000"/>
              </a:lnSpc>
              <a:buFont typeface="Arial" panose="020B0604020202020204" pitchFamily="34" charset="0"/>
              <a:buChar char="•"/>
              <a:tabLst>
                <a:tab pos="315595" algn="l"/>
              </a:tabLst>
            </a:pPr>
            <a:r>
              <a:rPr lang="es-ES" sz="1600" spc="95" dirty="0">
                <a:latin typeface="+mn-lt"/>
                <a:cs typeface="Trebuchet MS"/>
              </a:rPr>
              <a:t>1988:</a:t>
            </a:r>
            <a:r>
              <a:rPr lang="es-ES" sz="1600" spc="35" dirty="0">
                <a:latin typeface="+mn-lt"/>
                <a:cs typeface="Trebuchet MS"/>
              </a:rPr>
              <a:t> </a:t>
            </a:r>
            <a:r>
              <a:rPr lang="es-ES" sz="1600" dirty="0">
                <a:latin typeface="+mn-lt"/>
                <a:cs typeface="Trebuchet MS"/>
              </a:rPr>
              <a:t>ya</a:t>
            </a:r>
            <a:r>
              <a:rPr lang="es-ES" sz="1600" spc="40" dirty="0">
                <a:latin typeface="+mn-lt"/>
                <a:cs typeface="Trebuchet MS"/>
              </a:rPr>
              <a:t> </a:t>
            </a:r>
            <a:r>
              <a:rPr lang="es-ES" sz="1600" spc="75" dirty="0">
                <a:latin typeface="+mn-lt"/>
                <a:cs typeface="Trebuchet MS"/>
              </a:rPr>
              <a:t>se</a:t>
            </a:r>
            <a:r>
              <a:rPr lang="es-ES" sz="1600" spc="40" dirty="0">
                <a:latin typeface="+mn-lt"/>
                <a:cs typeface="Trebuchet MS"/>
              </a:rPr>
              <a:t> </a:t>
            </a:r>
            <a:r>
              <a:rPr lang="es-ES" sz="1600" spc="45" dirty="0">
                <a:latin typeface="+mn-lt"/>
                <a:cs typeface="Trebuchet MS"/>
              </a:rPr>
              <a:t>contaba</a:t>
            </a:r>
            <a:r>
              <a:rPr lang="es-ES" sz="1600" spc="40" dirty="0">
                <a:latin typeface="+mn-lt"/>
                <a:cs typeface="Trebuchet MS"/>
              </a:rPr>
              <a:t> </a:t>
            </a:r>
            <a:r>
              <a:rPr lang="es-ES" sz="1600" spc="75" dirty="0">
                <a:latin typeface="+mn-lt"/>
                <a:cs typeface="Trebuchet MS"/>
              </a:rPr>
              <a:t>con</a:t>
            </a:r>
            <a:r>
              <a:rPr lang="es-ES" sz="1600" spc="30" dirty="0">
                <a:latin typeface="+mn-lt"/>
                <a:cs typeface="Trebuchet MS"/>
              </a:rPr>
              <a:t> </a:t>
            </a:r>
            <a:r>
              <a:rPr lang="es-ES" sz="1600" spc="70" dirty="0">
                <a:latin typeface="+mn-lt"/>
                <a:cs typeface="Trebuchet MS"/>
              </a:rPr>
              <a:t>una</a:t>
            </a:r>
            <a:r>
              <a:rPr lang="es-ES" sz="1600" spc="40" dirty="0">
                <a:latin typeface="+mn-lt"/>
                <a:cs typeface="Trebuchet MS"/>
              </a:rPr>
              <a:t> </a:t>
            </a:r>
            <a:r>
              <a:rPr lang="es-ES" sz="1600" spc="45" dirty="0">
                <a:latin typeface="+mn-lt"/>
                <a:cs typeface="Trebuchet MS"/>
              </a:rPr>
              <a:t>versión </a:t>
            </a:r>
            <a:r>
              <a:rPr lang="es-ES" sz="1600" spc="-10" dirty="0">
                <a:latin typeface="+mn-lt"/>
                <a:cs typeface="Trebuchet MS"/>
              </a:rPr>
              <a:t>utilizable.</a:t>
            </a:r>
            <a:endParaRPr lang="es-ES" sz="1600" dirty="0">
              <a:latin typeface="+mn-lt"/>
              <a:cs typeface="Trebuchet MS"/>
            </a:endParaRPr>
          </a:p>
          <a:p>
            <a:pPr marL="297815" marR="5080" indent="-285750">
              <a:lnSpc>
                <a:spcPct val="100000"/>
              </a:lnSpc>
              <a:spcBef>
                <a:spcPts val="400"/>
              </a:spcBef>
              <a:buSzPct val="67857"/>
              <a:buFont typeface="Arial" panose="020B0604020202020204" pitchFamily="34" charset="0"/>
              <a:buChar char="•"/>
              <a:tabLst>
                <a:tab pos="280670" algn="l"/>
              </a:tabLst>
            </a:pPr>
            <a:endParaRPr sz="1600" dirty="0">
              <a:latin typeface="+mn-lt"/>
              <a:cs typeface="Trebuchet MS"/>
            </a:endParaRPr>
          </a:p>
        </p:txBody>
      </p:sp>
      <p:sp>
        <p:nvSpPr>
          <p:cNvPr id="8" name="object 3">
            <a:extLst>
              <a:ext uri="{FF2B5EF4-FFF2-40B4-BE49-F238E27FC236}">
                <a16:creationId xmlns:a16="http://schemas.microsoft.com/office/drawing/2014/main" id="{CDC588B8-0679-4CCF-A65B-6C603566BF04}"/>
              </a:ext>
            </a:extLst>
          </p:cNvPr>
          <p:cNvSpPr txBox="1">
            <a:spLocks noGrp="1"/>
          </p:cNvSpPr>
          <p:nvPr>
            <p:ph type="title"/>
          </p:nvPr>
        </p:nvSpPr>
        <p:spPr>
          <a:xfrm>
            <a:off x="1000124" y="1720850"/>
            <a:ext cx="8083552" cy="1150620"/>
          </a:xfrm>
          <a:prstGeom prst="rect">
            <a:avLst/>
          </a:prstGeom>
        </p:spPr>
        <p:txBody>
          <a:bodyPr vert="horz" wrap="square" lIns="0" tIns="260552" rIns="0" bIns="0" rtlCol="0">
            <a:spAutoFit/>
          </a:bodyPr>
          <a:lstStyle/>
          <a:p>
            <a:pPr marL="12700">
              <a:lnSpc>
                <a:spcPct val="100000"/>
              </a:lnSpc>
              <a:spcBef>
                <a:spcPts val="100"/>
              </a:spcBef>
            </a:pPr>
            <a:r>
              <a:rPr spc="365" dirty="0"/>
              <a:t>Historia</a:t>
            </a:r>
            <a:r>
              <a:rPr spc="5" dirty="0"/>
              <a:t> </a:t>
            </a:r>
            <a:r>
              <a:rPr spc="445" dirty="0"/>
              <a:t>Postgres</a:t>
            </a:r>
          </a:p>
        </p:txBody>
      </p:sp>
      <p:sp>
        <p:nvSpPr>
          <p:cNvPr id="9" name="object 4">
            <a:extLst>
              <a:ext uri="{FF2B5EF4-FFF2-40B4-BE49-F238E27FC236}">
                <a16:creationId xmlns:a16="http://schemas.microsoft.com/office/drawing/2014/main" id="{C2BA376D-D087-440C-A9F8-4D9922387631}"/>
              </a:ext>
            </a:extLst>
          </p:cNvPr>
          <p:cNvSpPr txBox="1"/>
          <p:nvPr/>
        </p:nvSpPr>
        <p:spPr>
          <a:xfrm>
            <a:off x="5169187" y="2899575"/>
            <a:ext cx="4075429" cy="3459922"/>
          </a:xfrm>
          <a:prstGeom prst="rect">
            <a:avLst/>
          </a:prstGeom>
        </p:spPr>
        <p:txBody>
          <a:bodyPr vert="horz" wrap="square" lIns="0" tIns="12700" rIns="0" bIns="0" rtlCol="0">
            <a:spAutoFit/>
          </a:bodyPr>
          <a:lstStyle/>
          <a:p>
            <a:pPr marL="315595" marR="47625" indent="-303530">
              <a:buFont typeface="Arial" panose="020B0604020202020204" pitchFamily="34" charset="0"/>
              <a:buChar char="•"/>
              <a:tabLst>
                <a:tab pos="315595" algn="l"/>
              </a:tabLst>
            </a:pPr>
            <a:r>
              <a:rPr lang="es-ES" sz="1600" spc="95" dirty="0">
                <a:latin typeface="+mn-lt"/>
                <a:cs typeface="Trebuchet MS"/>
              </a:rPr>
              <a:t>1989:</a:t>
            </a:r>
            <a:r>
              <a:rPr lang="es-ES" sz="1600" spc="90" dirty="0">
                <a:latin typeface="+mn-lt"/>
                <a:cs typeface="Trebuchet MS"/>
              </a:rPr>
              <a:t> </a:t>
            </a:r>
            <a:r>
              <a:rPr lang="es-ES" sz="1600" dirty="0">
                <a:latin typeface="+mn-lt"/>
                <a:cs typeface="Trebuchet MS"/>
              </a:rPr>
              <a:t>el</a:t>
            </a:r>
            <a:r>
              <a:rPr lang="es-ES" sz="1600" spc="95" dirty="0">
                <a:latin typeface="+mn-lt"/>
                <a:cs typeface="Trebuchet MS"/>
              </a:rPr>
              <a:t> grupo </a:t>
            </a:r>
            <a:r>
              <a:rPr lang="es-ES" sz="1600" dirty="0">
                <a:latin typeface="+mn-lt"/>
                <a:cs typeface="Trebuchet MS"/>
              </a:rPr>
              <a:t>publicaba</a:t>
            </a:r>
            <a:r>
              <a:rPr lang="es-ES" sz="1600" spc="95" dirty="0">
                <a:latin typeface="+mn-lt"/>
                <a:cs typeface="Trebuchet MS"/>
              </a:rPr>
              <a:t> </a:t>
            </a:r>
            <a:r>
              <a:rPr lang="es-ES" sz="1600" dirty="0">
                <a:latin typeface="+mn-lt"/>
                <a:cs typeface="Trebuchet MS"/>
              </a:rPr>
              <a:t>la</a:t>
            </a:r>
            <a:r>
              <a:rPr lang="es-ES" sz="1600" spc="95" dirty="0">
                <a:latin typeface="+mn-lt"/>
                <a:cs typeface="Trebuchet MS"/>
              </a:rPr>
              <a:t> </a:t>
            </a:r>
            <a:r>
              <a:rPr lang="es-ES" sz="1600" spc="55" dirty="0">
                <a:latin typeface="+mn-lt"/>
                <a:cs typeface="Trebuchet MS"/>
              </a:rPr>
              <a:t>versión</a:t>
            </a:r>
            <a:r>
              <a:rPr lang="es-ES" sz="1600" spc="85" dirty="0">
                <a:latin typeface="+mn-lt"/>
                <a:cs typeface="Trebuchet MS"/>
              </a:rPr>
              <a:t> </a:t>
            </a:r>
            <a:r>
              <a:rPr lang="es-ES" sz="1600" spc="145" dirty="0">
                <a:latin typeface="+mn-lt"/>
                <a:cs typeface="Trebuchet MS"/>
              </a:rPr>
              <a:t>1</a:t>
            </a:r>
            <a:r>
              <a:rPr lang="es-ES" sz="1600" spc="95" dirty="0">
                <a:latin typeface="+mn-lt"/>
                <a:cs typeface="Trebuchet MS"/>
              </a:rPr>
              <a:t> </a:t>
            </a:r>
            <a:r>
              <a:rPr lang="es-ES" sz="1600" spc="-20" dirty="0">
                <a:latin typeface="+mn-lt"/>
                <a:cs typeface="Trebuchet MS"/>
              </a:rPr>
              <a:t>para </a:t>
            </a:r>
            <a:r>
              <a:rPr lang="es-ES" sz="1600" spc="70" dirty="0">
                <a:latin typeface="+mn-lt"/>
                <a:cs typeface="Trebuchet MS"/>
              </a:rPr>
              <a:t>una</a:t>
            </a:r>
            <a:r>
              <a:rPr lang="es-ES" sz="1600" spc="35" dirty="0">
                <a:latin typeface="+mn-lt"/>
                <a:cs typeface="Trebuchet MS"/>
              </a:rPr>
              <a:t> </a:t>
            </a:r>
            <a:r>
              <a:rPr lang="es-ES" sz="1600" spc="60" dirty="0">
                <a:latin typeface="+mn-lt"/>
                <a:cs typeface="Trebuchet MS"/>
              </a:rPr>
              <a:t>pequeña</a:t>
            </a:r>
            <a:r>
              <a:rPr lang="es-ES" sz="1600" spc="40" dirty="0">
                <a:latin typeface="+mn-lt"/>
                <a:cs typeface="Trebuchet MS"/>
              </a:rPr>
              <a:t> </a:t>
            </a:r>
            <a:r>
              <a:rPr lang="es-ES" sz="1600" spc="75" dirty="0">
                <a:latin typeface="+mn-lt"/>
                <a:cs typeface="Trebuchet MS"/>
              </a:rPr>
              <a:t>comunidad</a:t>
            </a:r>
            <a:r>
              <a:rPr lang="es-ES" sz="1600" spc="40" dirty="0">
                <a:latin typeface="+mn-lt"/>
                <a:cs typeface="Trebuchet MS"/>
              </a:rPr>
              <a:t> </a:t>
            </a:r>
            <a:r>
              <a:rPr lang="es-ES" sz="1600" spc="55" dirty="0">
                <a:latin typeface="+mn-lt"/>
                <a:cs typeface="Trebuchet MS"/>
              </a:rPr>
              <a:t>de</a:t>
            </a:r>
            <a:r>
              <a:rPr lang="es-ES" sz="1600" spc="40" dirty="0">
                <a:latin typeface="+mn-lt"/>
                <a:cs typeface="Trebuchet MS"/>
              </a:rPr>
              <a:t> </a:t>
            </a:r>
            <a:r>
              <a:rPr lang="es-ES" sz="1600" spc="50" dirty="0">
                <a:latin typeface="+mn-lt"/>
                <a:cs typeface="Trebuchet MS"/>
              </a:rPr>
              <a:t>usuarios.</a:t>
            </a:r>
            <a:endParaRPr lang="en-US" sz="1600" spc="95" dirty="0">
              <a:latin typeface="+mn-lt"/>
              <a:cs typeface="Trebuchet MS"/>
            </a:endParaRPr>
          </a:p>
          <a:p>
            <a:pPr marL="315595" marR="47625" indent="-303530">
              <a:lnSpc>
                <a:spcPct val="100000"/>
              </a:lnSpc>
              <a:buFont typeface="Arial" panose="020B0604020202020204" pitchFamily="34" charset="0"/>
              <a:buChar char="•"/>
              <a:tabLst>
                <a:tab pos="315595" algn="l"/>
              </a:tabLst>
            </a:pPr>
            <a:r>
              <a:rPr sz="1600" spc="95" dirty="0">
                <a:latin typeface="+mn-lt"/>
                <a:cs typeface="Trebuchet MS"/>
              </a:rPr>
              <a:t>1990: </a:t>
            </a:r>
            <a:r>
              <a:rPr sz="1600" spc="75" dirty="0">
                <a:latin typeface="+mn-lt"/>
                <a:cs typeface="Trebuchet MS"/>
              </a:rPr>
              <a:t>se</a:t>
            </a:r>
            <a:r>
              <a:rPr sz="1600" spc="100" dirty="0">
                <a:latin typeface="+mn-lt"/>
                <a:cs typeface="Trebuchet MS"/>
              </a:rPr>
              <a:t> </a:t>
            </a:r>
            <a:r>
              <a:rPr sz="1600" dirty="0">
                <a:latin typeface="+mn-lt"/>
                <a:cs typeface="Trebuchet MS"/>
              </a:rPr>
              <a:t>publicaba</a:t>
            </a:r>
            <a:r>
              <a:rPr sz="1600" spc="95" dirty="0">
                <a:latin typeface="+mn-lt"/>
                <a:cs typeface="Trebuchet MS"/>
              </a:rPr>
              <a:t> </a:t>
            </a:r>
            <a:r>
              <a:rPr sz="1600" dirty="0">
                <a:latin typeface="+mn-lt"/>
                <a:cs typeface="Trebuchet MS"/>
              </a:rPr>
              <a:t>la</a:t>
            </a:r>
            <a:r>
              <a:rPr sz="1600" spc="100" dirty="0">
                <a:latin typeface="+mn-lt"/>
                <a:cs typeface="Trebuchet MS"/>
              </a:rPr>
              <a:t> </a:t>
            </a:r>
            <a:r>
              <a:rPr sz="1600" spc="55" dirty="0">
                <a:latin typeface="+mn-lt"/>
                <a:cs typeface="Trebuchet MS"/>
              </a:rPr>
              <a:t>versión</a:t>
            </a:r>
            <a:r>
              <a:rPr sz="1600" spc="90" dirty="0">
                <a:latin typeface="+mn-lt"/>
                <a:cs typeface="Trebuchet MS"/>
              </a:rPr>
              <a:t> </a:t>
            </a:r>
            <a:r>
              <a:rPr sz="1600" spc="145" dirty="0">
                <a:latin typeface="+mn-lt"/>
                <a:cs typeface="Trebuchet MS"/>
              </a:rPr>
              <a:t>2</a:t>
            </a:r>
            <a:r>
              <a:rPr sz="1600" spc="100" dirty="0">
                <a:latin typeface="+mn-lt"/>
                <a:cs typeface="Trebuchet MS"/>
              </a:rPr>
              <a:t> </a:t>
            </a:r>
            <a:r>
              <a:rPr sz="1600" dirty="0">
                <a:latin typeface="+mn-lt"/>
                <a:cs typeface="Trebuchet MS"/>
              </a:rPr>
              <a:t>la</a:t>
            </a:r>
            <a:r>
              <a:rPr sz="1600" spc="95" dirty="0">
                <a:latin typeface="+mn-lt"/>
                <a:cs typeface="Trebuchet MS"/>
              </a:rPr>
              <a:t> </a:t>
            </a:r>
            <a:r>
              <a:rPr sz="1600" spc="-20" dirty="0">
                <a:latin typeface="+mn-lt"/>
                <a:cs typeface="Trebuchet MS"/>
              </a:rPr>
              <a:t>cual</a:t>
            </a:r>
            <a:r>
              <a:rPr sz="1600" spc="500" dirty="0">
                <a:latin typeface="+mn-lt"/>
                <a:cs typeface="Trebuchet MS"/>
              </a:rPr>
              <a:t> </a:t>
            </a:r>
            <a:r>
              <a:rPr sz="1600" dirty="0">
                <a:latin typeface="+mn-lt"/>
                <a:cs typeface="Trebuchet MS"/>
              </a:rPr>
              <a:t>tenía</a:t>
            </a:r>
            <a:r>
              <a:rPr sz="1600" spc="180" dirty="0">
                <a:latin typeface="+mn-lt"/>
                <a:cs typeface="Trebuchet MS"/>
              </a:rPr>
              <a:t> </a:t>
            </a:r>
            <a:r>
              <a:rPr sz="1600" dirty="0">
                <a:latin typeface="+mn-lt"/>
                <a:cs typeface="Trebuchet MS"/>
              </a:rPr>
              <a:t>prácticamente</a:t>
            </a:r>
            <a:r>
              <a:rPr sz="1600" spc="185" dirty="0">
                <a:latin typeface="+mn-lt"/>
                <a:cs typeface="Trebuchet MS"/>
              </a:rPr>
              <a:t> </a:t>
            </a:r>
            <a:r>
              <a:rPr sz="1600" dirty="0">
                <a:latin typeface="+mn-lt"/>
                <a:cs typeface="Trebuchet MS"/>
              </a:rPr>
              <a:t>reescrito</a:t>
            </a:r>
            <a:r>
              <a:rPr sz="1600" spc="185" dirty="0">
                <a:latin typeface="+mn-lt"/>
                <a:cs typeface="Trebuchet MS"/>
              </a:rPr>
              <a:t> </a:t>
            </a:r>
            <a:r>
              <a:rPr sz="1600" dirty="0">
                <a:latin typeface="+mn-lt"/>
                <a:cs typeface="Trebuchet MS"/>
              </a:rPr>
              <a:t>el</a:t>
            </a:r>
            <a:r>
              <a:rPr sz="1600" spc="180" dirty="0">
                <a:latin typeface="+mn-lt"/>
                <a:cs typeface="Trebuchet MS"/>
              </a:rPr>
              <a:t> </a:t>
            </a:r>
            <a:r>
              <a:rPr sz="1600" spc="60" dirty="0">
                <a:latin typeface="+mn-lt"/>
                <a:cs typeface="Trebuchet MS"/>
              </a:rPr>
              <a:t>sistema</a:t>
            </a:r>
            <a:r>
              <a:rPr sz="1600" spc="185" dirty="0">
                <a:latin typeface="+mn-lt"/>
                <a:cs typeface="Trebuchet MS"/>
              </a:rPr>
              <a:t> </a:t>
            </a:r>
            <a:r>
              <a:rPr sz="1600" spc="30" dirty="0">
                <a:latin typeface="+mn-lt"/>
                <a:cs typeface="Trebuchet MS"/>
              </a:rPr>
              <a:t>de </a:t>
            </a:r>
            <a:r>
              <a:rPr sz="1600" spc="-10" dirty="0">
                <a:latin typeface="+mn-lt"/>
                <a:cs typeface="Trebuchet MS"/>
              </a:rPr>
              <a:t>reglas.</a:t>
            </a:r>
            <a:endParaRPr sz="1600" dirty="0">
              <a:latin typeface="+mn-lt"/>
              <a:cs typeface="Trebuchet MS"/>
            </a:endParaRPr>
          </a:p>
          <a:p>
            <a:pPr marL="315595" marR="168910" indent="-303530">
              <a:lnSpc>
                <a:spcPct val="100000"/>
              </a:lnSpc>
              <a:buFont typeface="Arial" panose="020B0604020202020204" pitchFamily="34" charset="0"/>
              <a:buChar char="•"/>
              <a:tabLst>
                <a:tab pos="315595" algn="l"/>
              </a:tabLst>
            </a:pPr>
            <a:r>
              <a:rPr sz="1600" spc="95" dirty="0">
                <a:latin typeface="+mn-lt"/>
                <a:cs typeface="Trebuchet MS"/>
              </a:rPr>
              <a:t>1991:</a:t>
            </a:r>
            <a:r>
              <a:rPr sz="1600" spc="105" dirty="0">
                <a:latin typeface="+mn-lt"/>
                <a:cs typeface="Trebuchet MS"/>
              </a:rPr>
              <a:t> </a:t>
            </a:r>
            <a:r>
              <a:rPr sz="1600" spc="10" dirty="0">
                <a:latin typeface="+mn-lt"/>
                <a:cs typeface="Trebuchet MS"/>
              </a:rPr>
              <a:t>publicación</a:t>
            </a:r>
            <a:r>
              <a:rPr sz="1600" spc="100" dirty="0">
                <a:latin typeface="+mn-lt"/>
                <a:cs typeface="Trebuchet MS"/>
              </a:rPr>
              <a:t> </a:t>
            </a:r>
            <a:r>
              <a:rPr sz="1600" spc="55" dirty="0">
                <a:latin typeface="+mn-lt"/>
                <a:cs typeface="Trebuchet MS"/>
              </a:rPr>
              <a:t>de</a:t>
            </a:r>
            <a:r>
              <a:rPr sz="1600" spc="110" dirty="0">
                <a:latin typeface="+mn-lt"/>
                <a:cs typeface="Trebuchet MS"/>
              </a:rPr>
              <a:t> </a:t>
            </a:r>
            <a:r>
              <a:rPr sz="1600" spc="10" dirty="0">
                <a:latin typeface="+mn-lt"/>
                <a:cs typeface="Trebuchet MS"/>
              </a:rPr>
              <a:t>la</a:t>
            </a:r>
            <a:r>
              <a:rPr sz="1600" spc="110" dirty="0">
                <a:latin typeface="+mn-lt"/>
                <a:cs typeface="Trebuchet MS"/>
              </a:rPr>
              <a:t> </a:t>
            </a:r>
            <a:r>
              <a:rPr sz="1600" spc="55" dirty="0">
                <a:latin typeface="+mn-lt"/>
                <a:cs typeface="Trebuchet MS"/>
              </a:rPr>
              <a:t>versión</a:t>
            </a:r>
            <a:r>
              <a:rPr sz="1600" spc="100" dirty="0">
                <a:latin typeface="+mn-lt"/>
                <a:cs typeface="Trebuchet MS"/>
              </a:rPr>
              <a:t> </a:t>
            </a:r>
            <a:r>
              <a:rPr sz="1600" spc="10" dirty="0">
                <a:latin typeface="+mn-lt"/>
                <a:cs typeface="Trebuchet MS"/>
              </a:rPr>
              <a:t>3,</a:t>
            </a:r>
            <a:r>
              <a:rPr sz="1600" spc="105" dirty="0">
                <a:latin typeface="+mn-lt"/>
                <a:cs typeface="Trebuchet MS"/>
              </a:rPr>
              <a:t> </a:t>
            </a:r>
            <a:r>
              <a:rPr sz="1600" spc="-20" dirty="0">
                <a:latin typeface="+mn-lt"/>
                <a:cs typeface="Trebuchet MS"/>
              </a:rPr>
              <a:t>esta </a:t>
            </a:r>
            <a:r>
              <a:rPr sz="1600" dirty="0">
                <a:latin typeface="+mn-lt"/>
                <a:cs typeface="Trebuchet MS"/>
              </a:rPr>
              <a:t>añadía</a:t>
            </a:r>
            <a:r>
              <a:rPr sz="1600" spc="240" dirty="0">
                <a:latin typeface="+mn-lt"/>
                <a:cs typeface="Trebuchet MS"/>
              </a:rPr>
              <a:t> </a:t>
            </a:r>
            <a:r>
              <a:rPr sz="1600" dirty="0">
                <a:latin typeface="+mn-lt"/>
                <a:cs typeface="Trebuchet MS"/>
              </a:rPr>
              <a:t>la</a:t>
            </a:r>
            <a:r>
              <a:rPr sz="1600" spc="245" dirty="0">
                <a:latin typeface="+mn-lt"/>
                <a:cs typeface="Trebuchet MS"/>
              </a:rPr>
              <a:t> </a:t>
            </a:r>
            <a:r>
              <a:rPr sz="1600" dirty="0">
                <a:latin typeface="+mn-lt"/>
                <a:cs typeface="Trebuchet MS"/>
              </a:rPr>
              <a:t>capacidad</a:t>
            </a:r>
            <a:r>
              <a:rPr sz="1600" spc="245" dirty="0">
                <a:latin typeface="+mn-lt"/>
                <a:cs typeface="Trebuchet MS"/>
              </a:rPr>
              <a:t> </a:t>
            </a:r>
            <a:r>
              <a:rPr sz="1600" spc="55" dirty="0">
                <a:latin typeface="+mn-lt"/>
                <a:cs typeface="Trebuchet MS"/>
              </a:rPr>
              <a:t>de</a:t>
            </a:r>
            <a:r>
              <a:rPr sz="1600" spc="245" dirty="0">
                <a:latin typeface="+mn-lt"/>
                <a:cs typeface="Trebuchet MS"/>
              </a:rPr>
              <a:t> </a:t>
            </a:r>
            <a:r>
              <a:rPr sz="1600" dirty="0">
                <a:latin typeface="+mn-lt"/>
                <a:cs typeface="Trebuchet MS"/>
              </a:rPr>
              <a:t>múltiples</a:t>
            </a:r>
            <a:r>
              <a:rPr sz="1600" spc="235" dirty="0">
                <a:latin typeface="+mn-lt"/>
                <a:cs typeface="Trebuchet MS"/>
              </a:rPr>
              <a:t> </a:t>
            </a:r>
            <a:r>
              <a:rPr sz="1600" spc="55" dirty="0">
                <a:latin typeface="+mn-lt"/>
                <a:cs typeface="Trebuchet MS"/>
              </a:rPr>
              <a:t>motores de</a:t>
            </a:r>
            <a:r>
              <a:rPr sz="1600" spc="25" dirty="0">
                <a:latin typeface="+mn-lt"/>
                <a:cs typeface="Trebuchet MS"/>
              </a:rPr>
              <a:t> </a:t>
            </a:r>
            <a:r>
              <a:rPr sz="1600" spc="-10" dirty="0">
                <a:latin typeface="+mn-lt"/>
                <a:cs typeface="Trebuchet MS"/>
              </a:rPr>
              <a:t>almacenamiento.</a:t>
            </a:r>
            <a:endParaRPr sz="1600" dirty="0">
              <a:latin typeface="+mn-lt"/>
              <a:cs typeface="Trebuchet MS"/>
            </a:endParaRPr>
          </a:p>
          <a:p>
            <a:pPr marL="315595" marR="5080" indent="-303530">
              <a:lnSpc>
                <a:spcPct val="100000"/>
              </a:lnSpc>
              <a:buFont typeface="Arial" panose="020B0604020202020204" pitchFamily="34" charset="0"/>
              <a:buChar char="•"/>
              <a:tabLst>
                <a:tab pos="315595" algn="l"/>
              </a:tabLst>
            </a:pPr>
            <a:r>
              <a:rPr sz="1600" spc="95" dirty="0">
                <a:latin typeface="+mn-lt"/>
                <a:cs typeface="Trebuchet MS"/>
              </a:rPr>
              <a:t>1993:</a:t>
            </a:r>
            <a:r>
              <a:rPr sz="1600" spc="235" dirty="0">
                <a:latin typeface="+mn-lt"/>
                <a:cs typeface="Trebuchet MS"/>
              </a:rPr>
              <a:t> </a:t>
            </a:r>
            <a:r>
              <a:rPr sz="1600" dirty="0">
                <a:latin typeface="+mn-lt"/>
                <a:cs typeface="Trebuchet MS"/>
              </a:rPr>
              <a:t>crecimiento</a:t>
            </a:r>
            <a:r>
              <a:rPr sz="1600" spc="240" dirty="0">
                <a:latin typeface="+mn-lt"/>
                <a:cs typeface="Trebuchet MS"/>
              </a:rPr>
              <a:t> </a:t>
            </a:r>
            <a:r>
              <a:rPr sz="1600" dirty="0">
                <a:latin typeface="+mn-lt"/>
                <a:cs typeface="Trebuchet MS"/>
              </a:rPr>
              <a:t>importante</a:t>
            </a:r>
            <a:r>
              <a:rPr sz="1600" spc="240" dirty="0">
                <a:latin typeface="+mn-lt"/>
                <a:cs typeface="Trebuchet MS"/>
              </a:rPr>
              <a:t> </a:t>
            </a:r>
            <a:r>
              <a:rPr sz="1600" spc="55" dirty="0">
                <a:latin typeface="+mn-lt"/>
                <a:cs typeface="Trebuchet MS"/>
              </a:rPr>
              <a:t>de</a:t>
            </a:r>
            <a:r>
              <a:rPr sz="1600" spc="240" dirty="0">
                <a:latin typeface="+mn-lt"/>
                <a:cs typeface="Trebuchet MS"/>
              </a:rPr>
              <a:t> </a:t>
            </a:r>
            <a:r>
              <a:rPr sz="1600" spc="-25" dirty="0">
                <a:latin typeface="+mn-lt"/>
                <a:cs typeface="Trebuchet MS"/>
              </a:rPr>
              <a:t>la </a:t>
            </a:r>
            <a:r>
              <a:rPr sz="1600" spc="75" dirty="0">
                <a:latin typeface="+mn-lt"/>
                <a:cs typeface="Trebuchet MS"/>
              </a:rPr>
              <a:t>comunidad</a:t>
            </a:r>
            <a:r>
              <a:rPr sz="1600" spc="65" dirty="0">
                <a:latin typeface="+mn-lt"/>
                <a:cs typeface="Trebuchet MS"/>
              </a:rPr>
              <a:t> </a:t>
            </a:r>
            <a:r>
              <a:rPr sz="1600" spc="55" dirty="0">
                <a:latin typeface="+mn-lt"/>
                <a:cs typeface="Trebuchet MS"/>
              </a:rPr>
              <a:t>de</a:t>
            </a:r>
            <a:r>
              <a:rPr sz="1600" spc="70" dirty="0">
                <a:latin typeface="+mn-lt"/>
                <a:cs typeface="Trebuchet MS"/>
              </a:rPr>
              <a:t> </a:t>
            </a:r>
            <a:r>
              <a:rPr sz="1600" spc="60" dirty="0">
                <a:latin typeface="+mn-lt"/>
                <a:cs typeface="Trebuchet MS"/>
              </a:rPr>
              <a:t>usuarios,</a:t>
            </a:r>
            <a:r>
              <a:rPr sz="1600" spc="65" dirty="0">
                <a:latin typeface="+mn-lt"/>
                <a:cs typeface="Trebuchet MS"/>
              </a:rPr>
              <a:t> </a:t>
            </a:r>
            <a:r>
              <a:rPr sz="1600" dirty="0">
                <a:latin typeface="+mn-lt"/>
                <a:cs typeface="Trebuchet MS"/>
              </a:rPr>
              <a:t>la</a:t>
            </a:r>
            <a:r>
              <a:rPr sz="1600" spc="65" dirty="0">
                <a:latin typeface="+mn-lt"/>
                <a:cs typeface="Trebuchet MS"/>
              </a:rPr>
              <a:t> </a:t>
            </a:r>
            <a:r>
              <a:rPr sz="1600" dirty="0">
                <a:latin typeface="+mn-lt"/>
                <a:cs typeface="Trebuchet MS"/>
              </a:rPr>
              <a:t>cual</a:t>
            </a:r>
            <a:r>
              <a:rPr sz="1600" spc="70" dirty="0">
                <a:latin typeface="+mn-lt"/>
                <a:cs typeface="Trebuchet MS"/>
              </a:rPr>
              <a:t> </a:t>
            </a:r>
            <a:r>
              <a:rPr sz="1600" spc="55" dirty="0">
                <a:latin typeface="+mn-lt"/>
                <a:cs typeface="Trebuchet MS"/>
              </a:rPr>
              <a:t>demandaba </a:t>
            </a:r>
            <a:r>
              <a:rPr sz="1600" spc="100" dirty="0">
                <a:latin typeface="+mn-lt"/>
                <a:cs typeface="Trebuchet MS"/>
              </a:rPr>
              <a:t>más</a:t>
            </a:r>
            <a:r>
              <a:rPr sz="1600" spc="25" dirty="0">
                <a:latin typeface="+mn-lt"/>
                <a:cs typeface="Trebuchet MS"/>
              </a:rPr>
              <a:t> </a:t>
            </a:r>
            <a:r>
              <a:rPr sz="1600" spc="-10" dirty="0">
                <a:latin typeface="+mn-lt"/>
                <a:cs typeface="Trebuchet MS"/>
              </a:rPr>
              <a:t>características.</a:t>
            </a:r>
            <a:endParaRPr sz="1600" dirty="0">
              <a:latin typeface="+mn-lt"/>
              <a:cs typeface="Trebuchet MS"/>
            </a:endParaRPr>
          </a:p>
          <a:p>
            <a:pPr marL="315595" marR="146050" indent="-303530">
              <a:lnSpc>
                <a:spcPct val="100000"/>
              </a:lnSpc>
              <a:buFont typeface="Arial" panose="020B0604020202020204" pitchFamily="34" charset="0"/>
              <a:buChar char="•"/>
              <a:tabLst>
                <a:tab pos="315595" algn="l"/>
              </a:tabLst>
            </a:pPr>
            <a:r>
              <a:rPr sz="1600" b="1" spc="95" dirty="0">
                <a:solidFill>
                  <a:srgbClr val="FF0000"/>
                </a:solidFill>
                <a:latin typeface="+mn-lt"/>
                <a:cs typeface="Trebuchet MS"/>
              </a:rPr>
              <a:t>1994:</a:t>
            </a:r>
            <a:r>
              <a:rPr sz="1600" b="1" dirty="0">
                <a:solidFill>
                  <a:srgbClr val="FF0000"/>
                </a:solidFill>
                <a:latin typeface="+mn-lt"/>
                <a:cs typeface="Trebuchet MS"/>
              </a:rPr>
              <a:t> </a:t>
            </a:r>
            <a:r>
              <a:rPr sz="1600" b="1" spc="150" dirty="0">
                <a:solidFill>
                  <a:srgbClr val="FF0000"/>
                </a:solidFill>
                <a:latin typeface="+mn-lt"/>
                <a:cs typeface="Trebuchet MS"/>
              </a:rPr>
              <a:t>después</a:t>
            </a:r>
            <a:r>
              <a:rPr sz="1600" b="1" spc="5" dirty="0">
                <a:solidFill>
                  <a:srgbClr val="FF0000"/>
                </a:solidFill>
                <a:latin typeface="+mn-lt"/>
                <a:cs typeface="Trebuchet MS"/>
              </a:rPr>
              <a:t> </a:t>
            </a:r>
            <a:r>
              <a:rPr sz="1600" b="1" spc="100" dirty="0">
                <a:solidFill>
                  <a:srgbClr val="FF0000"/>
                </a:solidFill>
                <a:latin typeface="+mn-lt"/>
                <a:cs typeface="Trebuchet MS"/>
              </a:rPr>
              <a:t>de</a:t>
            </a:r>
            <a:r>
              <a:rPr sz="1600" b="1" dirty="0">
                <a:solidFill>
                  <a:srgbClr val="FF0000"/>
                </a:solidFill>
                <a:latin typeface="+mn-lt"/>
                <a:cs typeface="Trebuchet MS"/>
              </a:rPr>
              <a:t> </a:t>
            </a:r>
            <a:r>
              <a:rPr sz="1600" b="1" spc="100" dirty="0">
                <a:solidFill>
                  <a:srgbClr val="FF0000"/>
                </a:solidFill>
                <a:latin typeface="+mn-lt"/>
                <a:cs typeface="Trebuchet MS"/>
              </a:rPr>
              <a:t>la</a:t>
            </a:r>
            <a:r>
              <a:rPr sz="1600" b="1" spc="5" dirty="0">
                <a:solidFill>
                  <a:srgbClr val="FF0000"/>
                </a:solidFill>
                <a:latin typeface="+mn-lt"/>
                <a:cs typeface="Trebuchet MS"/>
              </a:rPr>
              <a:t> </a:t>
            </a:r>
            <a:r>
              <a:rPr sz="1600" b="1" spc="110" dirty="0">
                <a:solidFill>
                  <a:srgbClr val="FF0000"/>
                </a:solidFill>
                <a:latin typeface="+mn-lt"/>
                <a:cs typeface="Trebuchet MS"/>
              </a:rPr>
              <a:t>publicación</a:t>
            </a:r>
            <a:r>
              <a:rPr sz="1600" b="1" dirty="0">
                <a:solidFill>
                  <a:srgbClr val="FF0000"/>
                </a:solidFill>
                <a:latin typeface="+mn-lt"/>
                <a:cs typeface="Trebuchet MS"/>
              </a:rPr>
              <a:t> </a:t>
            </a:r>
            <a:r>
              <a:rPr sz="1600" b="1" spc="100" dirty="0">
                <a:solidFill>
                  <a:srgbClr val="FF0000"/>
                </a:solidFill>
                <a:latin typeface="+mn-lt"/>
                <a:cs typeface="Trebuchet MS"/>
              </a:rPr>
              <a:t>de</a:t>
            </a:r>
            <a:r>
              <a:rPr sz="1600" b="1" spc="5" dirty="0">
                <a:solidFill>
                  <a:srgbClr val="FF0000"/>
                </a:solidFill>
                <a:latin typeface="+mn-lt"/>
                <a:cs typeface="Trebuchet MS"/>
              </a:rPr>
              <a:t> </a:t>
            </a:r>
            <a:r>
              <a:rPr sz="1600" b="1" spc="70" dirty="0">
                <a:solidFill>
                  <a:srgbClr val="FF0000"/>
                </a:solidFill>
                <a:latin typeface="+mn-lt"/>
                <a:cs typeface="Trebuchet MS"/>
              </a:rPr>
              <a:t>la </a:t>
            </a:r>
            <a:r>
              <a:rPr sz="1600" b="1" spc="135" dirty="0">
                <a:solidFill>
                  <a:srgbClr val="FF0000"/>
                </a:solidFill>
                <a:latin typeface="+mn-lt"/>
                <a:cs typeface="Trebuchet MS"/>
              </a:rPr>
              <a:t>versión</a:t>
            </a:r>
            <a:r>
              <a:rPr sz="1600" b="1" spc="20" dirty="0">
                <a:solidFill>
                  <a:srgbClr val="FF0000"/>
                </a:solidFill>
                <a:latin typeface="+mn-lt"/>
                <a:cs typeface="Trebuchet MS"/>
              </a:rPr>
              <a:t> </a:t>
            </a:r>
            <a:r>
              <a:rPr sz="1600" b="1" dirty="0">
                <a:solidFill>
                  <a:srgbClr val="FF0000"/>
                </a:solidFill>
                <a:latin typeface="+mn-lt"/>
                <a:cs typeface="Trebuchet MS"/>
              </a:rPr>
              <a:t>4,</a:t>
            </a:r>
            <a:r>
              <a:rPr sz="1600" b="1" spc="20" dirty="0">
                <a:solidFill>
                  <a:srgbClr val="FF0000"/>
                </a:solidFill>
                <a:latin typeface="+mn-lt"/>
                <a:cs typeface="Trebuchet MS"/>
              </a:rPr>
              <a:t> </a:t>
            </a:r>
            <a:r>
              <a:rPr sz="1600" b="1" spc="70" dirty="0">
                <a:solidFill>
                  <a:srgbClr val="FF0000"/>
                </a:solidFill>
                <a:latin typeface="+mn-lt"/>
                <a:cs typeface="Trebuchet MS"/>
              </a:rPr>
              <a:t>el</a:t>
            </a:r>
            <a:r>
              <a:rPr sz="1600" b="1" spc="25" dirty="0">
                <a:solidFill>
                  <a:srgbClr val="FF0000"/>
                </a:solidFill>
                <a:latin typeface="+mn-lt"/>
                <a:cs typeface="Trebuchet MS"/>
              </a:rPr>
              <a:t> </a:t>
            </a:r>
            <a:r>
              <a:rPr sz="1600" b="1" spc="100" dirty="0">
                <a:solidFill>
                  <a:srgbClr val="FF0000"/>
                </a:solidFill>
                <a:latin typeface="+mn-lt"/>
                <a:cs typeface="Trebuchet MS"/>
              </a:rPr>
              <a:t>proyecto</a:t>
            </a:r>
            <a:r>
              <a:rPr sz="1600" b="1" spc="20" dirty="0">
                <a:solidFill>
                  <a:srgbClr val="FF0000"/>
                </a:solidFill>
                <a:latin typeface="+mn-lt"/>
                <a:cs typeface="Trebuchet MS"/>
              </a:rPr>
              <a:t> </a:t>
            </a:r>
            <a:r>
              <a:rPr sz="1600" b="1" spc="105" dirty="0">
                <a:solidFill>
                  <a:srgbClr val="FF0000"/>
                </a:solidFill>
                <a:latin typeface="+mn-lt"/>
                <a:cs typeface="Trebuchet MS"/>
              </a:rPr>
              <a:t>terminó</a:t>
            </a:r>
            <a:r>
              <a:rPr sz="1600" b="1" spc="20" dirty="0">
                <a:solidFill>
                  <a:srgbClr val="FF0000"/>
                </a:solidFill>
                <a:latin typeface="+mn-lt"/>
                <a:cs typeface="Trebuchet MS"/>
              </a:rPr>
              <a:t> </a:t>
            </a:r>
            <a:r>
              <a:rPr sz="1600" b="1" spc="150" dirty="0">
                <a:solidFill>
                  <a:srgbClr val="FF0000"/>
                </a:solidFill>
                <a:latin typeface="+mn-lt"/>
                <a:cs typeface="Trebuchet MS"/>
              </a:rPr>
              <a:t>y</a:t>
            </a:r>
            <a:r>
              <a:rPr sz="1600" b="1" spc="25" dirty="0">
                <a:solidFill>
                  <a:srgbClr val="FF0000"/>
                </a:solidFill>
                <a:latin typeface="+mn-lt"/>
                <a:cs typeface="Trebuchet MS"/>
              </a:rPr>
              <a:t> </a:t>
            </a:r>
            <a:r>
              <a:rPr sz="1600" b="1" spc="40" dirty="0">
                <a:solidFill>
                  <a:srgbClr val="FF0000"/>
                </a:solidFill>
                <a:latin typeface="+mn-lt"/>
                <a:cs typeface="Trebuchet MS"/>
              </a:rPr>
              <a:t>el </a:t>
            </a:r>
            <a:r>
              <a:rPr sz="1600" b="1" spc="155" dirty="0">
                <a:solidFill>
                  <a:srgbClr val="FF0000"/>
                </a:solidFill>
                <a:latin typeface="+mn-lt"/>
                <a:cs typeface="Trebuchet MS"/>
              </a:rPr>
              <a:t>grupo</a:t>
            </a:r>
            <a:r>
              <a:rPr sz="1600" b="1" spc="10" dirty="0">
                <a:solidFill>
                  <a:srgbClr val="FF0000"/>
                </a:solidFill>
                <a:latin typeface="+mn-lt"/>
                <a:cs typeface="Trebuchet MS"/>
              </a:rPr>
              <a:t> </a:t>
            </a:r>
            <a:r>
              <a:rPr sz="1600" b="1" spc="155" dirty="0">
                <a:solidFill>
                  <a:srgbClr val="FF0000"/>
                </a:solidFill>
                <a:latin typeface="+mn-lt"/>
                <a:cs typeface="Trebuchet MS"/>
              </a:rPr>
              <a:t>se</a:t>
            </a:r>
            <a:r>
              <a:rPr sz="1600" b="1" spc="10" dirty="0">
                <a:solidFill>
                  <a:srgbClr val="FF0000"/>
                </a:solidFill>
                <a:latin typeface="+mn-lt"/>
                <a:cs typeface="Trebuchet MS"/>
              </a:rPr>
              <a:t> </a:t>
            </a:r>
            <a:r>
              <a:rPr sz="1600" b="1" spc="110" dirty="0">
                <a:solidFill>
                  <a:srgbClr val="FF0000"/>
                </a:solidFill>
                <a:latin typeface="+mn-lt"/>
                <a:cs typeface="Trebuchet MS"/>
              </a:rPr>
              <a:t>disolvió.</a:t>
            </a:r>
            <a:endParaRPr sz="1600" dirty="0">
              <a:latin typeface="+mn-lt"/>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5">
            <a:extLst>
              <a:ext uri="{FF2B5EF4-FFF2-40B4-BE49-F238E27FC236}">
                <a16:creationId xmlns:a16="http://schemas.microsoft.com/office/drawing/2014/main" id="{0E93A121-CE64-46C5-B087-895328A3E876}"/>
              </a:ext>
            </a:extLst>
          </p:cNvPr>
          <p:cNvSpPr txBox="1"/>
          <p:nvPr/>
        </p:nvSpPr>
        <p:spPr>
          <a:xfrm>
            <a:off x="5589640" y="120650"/>
            <a:ext cx="4464685" cy="839974"/>
          </a:xfrm>
          <a:prstGeom prst="rect">
            <a:avLst/>
          </a:prstGeom>
          <a:ln w="9524">
            <a:solidFill>
              <a:srgbClr val="BF0000"/>
            </a:solidFill>
          </a:ln>
        </p:spPr>
        <p:txBody>
          <a:bodyPr vert="horz" wrap="square" lIns="0" tIns="31750" rIns="0" bIns="0" rtlCol="0">
            <a:spAutoFit/>
          </a:bodyPr>
          <a:lstStyle/>
          <a:p>
            <a:pPr marL="85090" marR="207645">
              <a:lnSpc>
                <a:spcPct val="100000"/>
              </a:lnSpc>
              <a:spcBef>
                <a:spcPts val="250"/>
              </a:spcBef>
              <a:tabLst>
                <a:tab pos="2233295" algn="l"/>
              </a:tabLst>
            </a:pPr>
            <a:r>
              <a:rPr sz="1050" spc="20" dirty="0">
                <a:latin typeface="+mn-lt"/>
                <a:cs typeface="Trebuchet MS"/>
              </a:rPr>
              <a:t>El</a:t>
            </a:r>
            <a:r>
              <a:rPr sz="1050" spc="175" dirty="0">
                <a:latin typeface="+mn-lt"/>
                <a:cs typeface="Trebuchet MS"/>
              </a:rPr>
              <a:t> </a:t>
            </a:r>
            <a:r>
              <a:rPr sz="1050" spc="20" dirty="0">
                <a:latin typeface="+mn-lt"/>
                <a:cs typeface="Trebuchet MS"/>
              </a:rPr>
              <a:t>proyecto</a:t>
            </a:r>
            <a:r>
              <a:rPr sz="1050" spc="175" dirty="0">
                <a:latin typeface="+mn-lt"/>
                <a:cs typeface="Trebuchet MS"/>
              </a:rPr>
              <a:t> </a:t>
            </a:r>
            <a:r>
              <a:rPr sz="1050" spc="20" dirty="0">
                <a:latin typeface="+mn-lt"/>
                <a:cs typeface="Trebuchet MS"/>
              </a:rPr>
              <a:t>PostgreSQL</a:t>
            </a:r>
            <a:r>
              <a:rPr sz="1050" spc="175" dirty="0">
                <a:latin typeface="+mn-lt"/>
                <a:cs typeface="Trebuchet MS"/>
              </a:rPr>
              <a:t> </a:t>
            </a:r>
            <a:r>
              <a:rPr sz="1050" spc="20" dirty="0">
                <a:latin typeface="+mn-lt"/>
                <a:cs typeface="Trebuchet MS"/>
              </a:rPr>
              <a:t>continúa</a:t>
            </a:r>
            <a:r>
              <a:rPr sz="1050" spc="175" dirty="0">
                <a:latin typeface="+mn-lt"/>
                <a:cs typeface="Trebuchet MS"/>
              </a:rPr>
              <a:t> </a:t>
            </a:r>
            <a:r>
              <a:rPr sz="1050" spc="20" dirty="0">
                <a:latin typeface="+mn-lt"/>
                <a:cs typeface="Trebuchet MS"/>
              </a:rPr>
              <a:t>haciendo</a:t>
            </a:r>
            <a:r>
              <a:rPr sz="1050" spc="175" dirty="0">
                <a:latin typeface="+mn-lt"/>
                <a:cs typeface="Trebuchet MS"/>
              </a:rPr>
              <a:t> </a:t>
            </a:r>
            <a:r>
              <a:rPr sz="1050" spc="40" dirty="0">
                <a:latin typeface="+mn-lt"/>
                <a:cs typeface="Trebuchet MS"/>
              </a:rPr>
              <a:t>lanzamientos </a:t>
            </a:r>
            <a:r>
              <a:rPr sz="1050" spc="10" dirty="0">
                <a:latin typeface="+mn-lt"/>
                <a:cs typeface="Trebuchet MS"/>
              </a:rPr>
              <a:t>principales</a:t>
            </a:r>
            <a:r>
              <a:rPr sz="1050" spc="150" dirty="0">
                <a:latin typeface="+mn-lt"/>
                <a:cs typeface="Trebuchet MS"/>
              </a:rPr>
              <a:t> </a:t>
            </a:r>
            <a:r>
              <a:rPr sz="1050" spc="10" dirty="0">
                <a:latin typeface="+mn-lt"/>
                <a:cs typeface="Trebuchet MS"/>
              </a:rPr>
              <a:t>anualmente</a:t>
            </a:r>
            <a:r>
              <a:rPr sz="1050" spc="150" dirty="0">
                <a:latin typeface="+mn-lt"/>
                <a:cs typeface="Trebuchet MS"/>
              </a:rPr>
              <a:t> </a:t>
            </a:r>
            <a:r>
              <a:rPr sz="1050" spc="10" dirty="0">
                <a:latin typeface="+mn-lt"/>
                <a:cs typeface="Trebuchet MS"/>
              </a:rPr>
              <a:t>y</a:t>
            </a:r>
            <a:r>
              <a:rPr sz="1050" spc="155" dirty="0">
                <a:latin typeface="+mn-lt"/>
                <a:cs typeface="Trebuchet MS"/>
              </a:rPr>
              <a:t> </a:t>
            </a:r>
            <a:r>
              <a:rPr sz="1050" spc="50" dirty="0">
                <a:latin typeface="+mn-lt"/>
                <a:cs typeface="Trebuchet MS"/>
              </a:rPr>
              <a:t>lanzamientos</a:t>
            </a:r>
            <a:r>
              <a:rPr sz="1050" spc="150" dirty="0">
                <a:latin typeface="+mn-lt"/>
                <a:cs typeface="Trebuchet MS"/>
              </a:rPr>
              <a:t> </a:t>
            </a:r>
            <a:r>
              <a:rPr sz="1050" spc="60" dirty="0">
                <a:latin typeface="+mn-lt"/>
                <a:cs typeface="Trebuchet MS"/>
              </a:rPr>
              <a:t>menores</a:t>
            </a:r>
            <a:r>
              <a:rPr sz="1050" spc="155" dirty="0">
                <a:latin typeface="+mn-lt"/>
                <a:cs typeface="Trebuchet MS"/>
              </a:rPr>
              <a:t> </a:t>
            </a:r>
            <a:r>
              <a:rPr sz="1050" spc="-25" dirty="0">
                <a:latin typeface="+mn-lt"/>
                <a:cs typeface="Trebuchet MS"/>
              </a:rPr>
              <a:t>de </a:t>
            </a:r>
            <a:r>
              <a:rPr sz="1050" dirty="0">
                <a:latin typeface="+mn-lt"/>
                <a:cs typeface="Trebuchet MS"/>
              </a:rPr>
              <a:t>reparación</a:t>
            </a:r>
            <a:r>
              <a:rPr sz="1050" spc="85" dirty="0">
                <a:latin typeface="+mn-lt"/>
                <a:cs typeface="Trebuchet MS"/>
              </a:rPr>
              <a:t> </a:t>
            </a:r>
            <a:r>
              <a:rPr sz="1050" spc="50" dirty="0">
                <a:latin typeface="+mn-lt"/>
                <a:cs typeface="Trebuchet MS"/>
              </a:rPr>
              <a:t>de</a:t>
            </a:r>
            <a:r>
              <a:rPr sz="1050" spc="90" dirty="0">
                <a:latin typeface="+mn-lt"/>
                <a:cs typeface="Trebuchet MS"/>
              </a:rPr>
              <a:t> </a:t>
            </a:r>
            <a:r>
              <a:rPr sz="1050" spc="75" dirty="0">
                <a:latin typeface="+mn-lt"/>
                <a:cs typeface="Trebuchet MS"/>
              </a:rPr>
              <a:t>bugs,</a:t>
            </a:r>
            <a:r>
              <a:rPr sz="1050" spc="90" dirty="0">
                <a:latin typeface="+mn-lt"/>
                <a:cs typeface="Trebuchet MS"/>
              </a:rPr>
              <a:t> </a:t>
            </a:r>
            <a:r>
              <a:rPr sz="1050" spc="65" dirty="0">
                <a:latin typeface="+mn-lt"/>
                <a:cs typeface="Trebuchet MS"/>
              </a:rPr>
              <a:t>todos</a:t>
            </a:r>
            <a:r>
              <a:rPr sz="1050" spc="90" dirty="0">
                <a:latin typeface="+mn-lt"/>
                <a:cs typeface="Trebuchet MS"/>
              </a:rPr>
              <a:t> </a:t>
            </a:r>
            <a:r>
              <a:rPr sz="1050" spc="60" dirty="0">
                <a:latin typeface="+mn-lt"/>
                <a:cs typeface="Trebuchet MS"/>
              </a:rPr>
              <a:t>disponibles</a:t>
            </a:r>
            <a:r>
              <a:rPr sz="1050" spc="90" dirty="0">
                <a:latin typeface="+mn-lt"/>
                <a:cs typeface="Trebuchet MS"/>
              </a:rPr>
              <a:t> </a:t>
            </a:r>
            <a:r>
              <a:rPr sz="1050" dirty="0">
                <a:latin typeface="+mn-lt"/>
                <a:cs typeface="Trebuchet MS"/>
              </a:rPr>
              <a:t>bajo</a:t>
            </a:r>
            <a:r>
              <a:rPr sz="1050" spc="85" dirty="0">
                <a:latin typeface="+mn-lt"/>
                <a:cs typeface="Trebuchet MS"/>
              </a:rPr>
              <a:t> </a:t>
            </a:r>
            <a:r>
              <a:rPr sz="1050" dirty="0">
                <a:latin typeface="+mn-lt"/>
                <a:cs typeface="Trebuchet MS"/>
              </a:rPr>
              <a:t>la</a:t>
            </a:r>
            <a:r>
              <a:rPr sz="1050" spc="90" dirty="0">
                <a:latin typeface="+mn-lt"/>
                <a:cs typeface="Trebuchet MS"/>
              </a:rPr>
              <a:t> </a:t>
            </a:r>
            <a:r>
              <a:rPr sz="1050" spc="-10" dirty="0">
                <a:latin typeface="+mn-lt"/>
                <a:cs typeface="Trebuchet MS"/>
              </a:rPr>
              <a:t>licencia </a:t>
            </a:r>
            <a:r>
              <a:rPr sz="1050" dirty="0">
                <a:latin typeface="+mn-lt"/>
                <a:cs typeface="Trebuchet MS"/>
              </a:rPr>
              <a:t>BSD,</a:t>
            </a:r>
            <a:r>
              <a:rPr sz="1050" spc="70" dirty="0">
                <a:latin typeface="+mn-lt"/>
                <a:cs typeface="Trebuchet MS"/>
              </a:rPr>
              <a:t> </a:t>
            </a:r>
            <a:r>
              <a:rPr sz="1050" dirty="0">
                <a:latin typeface="+mn-lt"/>
                <a:cs typeface="Trebuchet MS"/>
              </a:rPr>
              <a:t>y</a:t>
            </a:r>
            <a:r>
              <a:rPr sz="1050" spc="70" dirty="0">
                <a:latin typeface="+mn-lt"/>
                <a:cs typeface="Trebuchet MS"/>
              </a:rPr>
              <a:t> </a:t>
            </a:r>
            <a:r>
              <a:rPr sz="1050" spc="75" dirty="0">
                <a:latin typeface="+mn-lt"/>
                <a:cs typeface="Trebuchet MS"/>
              </a:rPr>
              <a:t>basados</a:t>
            </a:r>
            <a:r>
              <a:rPr sz="1050" spc="70" dirty="0">
                <a:latin typeface="+mn-lt"/>
                <a:cs typeface="Trebuchet MS"/>
              </a:rPr>
              <a:t> </a:t>
            </a:r>
            <a:r>
              <a:rPr sz="1050" dirty="0">
                <a:latin typeface="+mn-lt"/>
                <a:cs typeface="Trebuchet MS"/>
              </a:rPr>
              <a:t>en</a:t>
            </a:r>
            <a:r>
              <a:rPr sz="1050" spc="70" dirty="0">
                <a:latin typeface="+mn-lt"/>
                <a:cs typeface="Trebuchet MS"/>
              </a:rPr>
              <a:t> </a:t>
            </a:r>
            <a:r>
              <a:rPr sz="1050" spc="45" dirty="0">
                <a:latin typeface="+mn-lt"/>
                <a:cs typeface="Trebuchet MS"/>
              </a:rPr>
              <a:t>contribuciones</a:t>
            </a:r>
            <a:r>
              <a:rPr sz="1050" spc="70" dirty="0">
                <a:latin typeface="+mn-lt"/>
                <a:cs typeface="Trebuchet MS"/>
              </a:rPr>
              <a:t> </a:t>
            </a:r>
            <a:r>
              <a:rPr sz="1050" spc="50" dirty="0">
                <a:latin typeface="+mn-lt"/>
                <a:cs typeface="Trebuchet MS"/>
              </a:rPr>
              <a:t>de</a:t>
            </a:r>
            <a:r>
              <a:rPr sz="1050" spc="70" dirty="0">
                <a:latin typeface="+mn-lt"/>
                <a:cs typeface="Trebuchet MS"/>
              </a:rPr>
              <a:t> </a:t>
            </a:r>
            <a:r>
              <a:rPr sz="1050" spc="-10" dirty="0">
                <a:latin typeface="+mn-lt"/>
                <a:cs typeface="Trebuchet MS"/>
              </a:rPr>
              <a:t>proveedores </a:t>
            </a:r>
            <a:r>
              <a:rPr sz="1050" dirty="0">
                <a:latin typeface="+mn-lt"/>
                <a:cs typeface="Trebuchet MS"/>
              </a:rPr>
              <a:t>comerciales,</a:t>
            </a:r>
            <a:r>
              <a:rPr sz="1050" spc="210" dirty="0">
                <a:latin typeface="+mn-lt"/>
                <a:cs typeface="Trebuchet MS"/>
              </a:rPr>
              <a:t> </a:t>
            </a:r>
            <a:r>
              <a:rPr sz="1050" spc="60" dirty="0">
                <a:latin typeface="+mn-lt"/>
                <a:cs typeface="Trebuchet MS"/>
              </a:rPr>
              <a:t>empresas</a:t>
            </a:r>
            <a:r>
              <a:rPr sz="1050" spc="210" dirty="0">
                <a:latin typeface="+mn-lt"/>
                <a:cs typeface="Trebuchet MS"/>
              </a:rPr>
              <a:t> </a:t>
            </a:r>
            <a:r>
              <a:rPr sz="1050" spc="-50" dirty="0">
                <a:latin typeface="+mn-lt"/>
                <a:cs typeface="Trebuchet MS"/>
              </a:rPr>
              <a:t>a</a:t>
            </a:r>
            <a:r>
              <a:rPr sz="1050" dirty="0">
                <a:latin typeface="+mn-lt"/>
                <a:cs typeface="Trebuchet MS"/>
              </a:rPr>
              <a:t>	portantes</a:t>
            </a:r>
            <a:r>
              <a:rPr sz="1050" spc="215" dirty="0">
                <a:latin typeface="+mn-lt"/>
                <a:cs typeface="Trebuchet MS"/>
              </a:rPr>
              <a:t> </a:t>
            </a:r>
            <a:r>
              <a:rPr sz="1050" dirty="0">
                <a:latin typeface="+mn-lt"/>
                <a:cs typeface="Trebuchet MS"/>
              </a:rPr>
              <a:t>y</a:t>
            </a:r>
            <a:r>
              <a:rPr sz="1050" spc="220" dirty="0">
                <a:latin typeface="+mn-lt"/>
                <a:cs typeface="Trebuchet MS"/>
              </a:rPr>
              <a:t> </a:t>
            </a:r>
            <a:r>
              <a:rPr sz="1050" spc="50" dirty="0">
                <a:latin typeface="+mn-lt"/>
                <a:cs typeface="Trebuchet MS"/>
              </a:rPr>
              <a:t>programadores de</a:t>
            </a:r>
            <a:r>
              <a:rPr sz="1050" spc="80" dirty="0">
                <a:latin typeface="+mn-lt"/>
                <a:cs typeface="Trebuchet MS"/>
              </a:rPr>
              <a:t> </a:t>
            </a:r>
            <a:r>
              <a:rPr sz="1050" spc="65" dirty="0">
                <a:latin typeface="+mn-lt"/>
                <a:cs typeface="Trebuchet MS"/>
              </a:rPr>
              <a:t>código</a:t>
            </a:r>
            <a:r>
              <a:rPr sz="1050" spc="85" dirty="0">
                <a:latin typeface="+mn-lt"/>
                <a:cs typeface="Trebuchet MS"/>
              </a:rPr>
              <a:t> </a:t>
            </a:r>
            <a:r>
              <a:rPr sz="1050" dirty="0">
                <a:latin typeface="+mn-lt"/>
                <a:cs typeface="Trebuchet MS"/>
              </a:rPr>
              <a:t>abierto</a:t>
            </a:r>
            <a:r>
              <a:rPr sz="1050" spc="85" dirty="0">
                <a:latin typeface="+mn-lt"/>
                <a:cs typeface="Trebuchet MS"/>
              </a:rPr>
              <a:t> </a:t>
            </a:r>
            <a:r>
              <a:rPr sz="1050" spc="-10" dirty="0">
                <a:latin typeface="+mn-lt"/>
                <a:cs typeface="Trebuchet MS"/>
              </a:rPr>
              <a:t>mayormente.</a:t>
            </a:r>
            <a:endParaRPr sz="1050" dirty="0">
              <a:latin typeface="+mn-lt"/>
              <a:cs typeface="Trebuchet MS"/>
            </a:endParaRPr>
          </a:p>
        </p:txBody>
      </p:sp>
      <p:sp>
        <p:nvSpPr>
          <p:cNvPr id="14" name="TextBox 13">
            <a:extLst>
              <a:ext uri="{FF2B5EF4-FFF2-40B4-BE49-F238E27FC236}">
                <a16:creationId xmlns:a16="http://schemas.microsoft.com/office/drawing/2014/main" id="{3145C635-909B-4725-9480-A140F0EA8620}"/>
              </a:ext>
            </a:extLst>
          </p:cNvPr>
          <p:cNvSpPr txBox="1"/>
          <p:nvPr/>
        </p:nvSpPr>
        <p:spPr>
          <a:xfrm>
            <a:off x="165100" y="1720850"/>
            <a:ext cx="9601200" cy="5245026"/>
          </a:xfrm>
          <a:prstGeom prst="rect">
            <a:avLst/>
          </a:prstGeom>
          <a:noFill/>
        </p:spPr>
        <p:txBody>
          <a:bodyPr wrap="square">
            <a:spAutoFit/>
          </a:bodyPr>
          <a:lstStyle/>
          <a:p>
            <a:pPr marL="407670" marR="199390" indent="-285750">
              <a:spcBef>
                <a:spcPts val="290"/>
              </a:spcBef>
              <a:buSzPct val="67857"/>
              <a:buFont typeface="Arial" panose="020B0604020202020204" pitchFamily="34" charset="0"/>
              <a:buChar char="•"/>
              <a:tabLst>
                <a:tab pos="390525" algn="l"/>
              </a:tabLst>
            </a:pPr>
            <a:r>
              <a:rPr lang="es-ES" sz="1800" spc="140" dirty="0"/>
              <a:t>1995</a:t>
            </a:r>
            <a:r>
              <a:rPr lang="es-ES" sz="1800" spc="85" dirty="0"/>
              <a:t> </a:t>
            </a:r>
            <a:r>
              <a:rPr lang="es-ES" sz="1800" spc="75" dirty="0"/>
              <a:t>se</a:t>
            </a:r>
            <a:r>
              <a:rPr lang="es-ES" sz="1800" spc="85" dirty="0"/>
              <a:t> </a:t>
            </a:r>
            <a:r>
              <a:rPr lang="es-ES" sz="1800" dirty="0"/>
              <a:t>añade</a:t>
            </a:r>
            <a:r>
              <a:rPr lang="es-ES" sz="1800" spc="85" dirty="0"/>
              <a:t>  </a:t>
            </a:r>
            <a:r>
              <a:rPr lang="es-ES" sz="1800" spc="50" dirty="0"/>
              <a:t>soporte </a:t>
            </a:r>
            <a:r>
              <a:rPr lang="es-ES" sz="1800" dirty="0"/>
              <a:t>para</a:t>
            </a:r>
            <a:r>
              <a:rPr lang="es-ES" sz="1800" spc="180" dirty="0"/>
              <a:t> </a:t>
            </a:r>
            <a:r>
              <a:rPr lang="es-ES" sz="1800" dirty="0"/>
              <a:t>lenguaje</a:t>
            </a:r>
            <a:r>
              <a:rPr lang="es-ES" sz="1800" spc="180" dirty="0"/>
              <a:t> </a:t>
            </a:r>
            <a:r>
              <a:rPr lang="es-ES" sz="1800" spc="70" dirty="0"/>
              <a:t>SQL</a:t>
            </a:r>
            <a:r>
              <a:rPr lang="es-ES" sz="1800" spc="180" dirty="0"/>
              <a:t> </a:t>
            </a:r>
            <a:r>
              <a:rPr lang="es-ES" sz="1800" spc="-10" dirty="0"/>
              <a:t>(antes </a:t>
            </a:r>
            <a:r>
              <a:rPr lang="es-ES" sz="1800" dirty="0"/>
              <a:t>era</a:t>
            </a:r>
            <a:r>
              <a:rPr lang="es-ES" sz="1800" spc="150" dirty="0"/>
              <a:t> </a:t>
            </a:r>
            <a:r>
              <a:rPr lang="es-ES" sz="1800" dirty="0"/>
              <a:t>lenguaje</a:t>
            </a:r>
            <a:r>
              <a:rPr lang="es-ES" sz="1800" spc="155" dirty="0"/>
              <a:t> </a:t>
            </a:r>
            <a:r>
              <a:rPr lang="es-ES" sz="1800" dirty="0"/>
              <a:t>QUEL),</a:t>
            </a:r>
            <a:r>
              <a:rPr lang="es-ES" sz="1800" spc="155" dirty="0"/>
              <a:t> </a:t>
            </a:r>
            <a:r>
              <a:rPr lang="es-ES" sz="1800" b="1" spc="130" dirty="0">
                <a:solidFill>
                  <a:srgbClr val="FF0000"/>
                </a:solidFill>
                <a:cs typeface="Trebuchet MS"/>
              </a:rPr>
              <a:t>se </a:t>
            </a:r>
            <a:r>
              <a:rPr lang="es-ES" sz="1800" b="1" spc="75" dirty="0">
                <a:solidFill>
                  <a:srgbClr val="FF0000"/>
                </a:solidFill>
                <a:cs typeface="Trebuchet MS"/>
              </a:rPr>
              <a:t>crea</a:t>
            </a:r>
            <a:r>
              <a:rPr lang="es-ES" sz="1800" b="1" spc="15" dirty="0">
                <a:solidFill>
                  <a:srgbClr val="FF0000"/>
                </a:solidFill>
                <a:cs typeface="Trebuchet MS"/>
              </a:rPr>
              <a:t> </a:t>
            </a:r>
            <a:r>
              <a:rPr lang="es-ES" sz="1800" b="1" spc="145" dirty="0">
                <a:solidFill>
                  <a:srgbClr val="FF0000"/>
                </a:solidFill>
                <a:cs typeface="Trebuchet MS"/>
              </a:rPr>
              <a:t>Postgres95</a:t>
            </a:r>
            <a:r>
              <a:rPr lang="es-ES" sz="1800" b="1" spc="15" dirty="0">
                <a:solidFill>
                  <a:srgbClr val="FF0000"/>
                </a:solidFill>
                <a:cs typeface="Trebuchet MS"/>
              </a:rPr>
              <a:t>.</a:t>
            </a:r>
            <a:endParaRPr lang="es-ES" sz="1800" b="1" spc="-50" dirty="0">
              <a:solidFill>
                <a:srgbClr val="FF0000"/>
              </a:solidFill>
              <a:cs typeface="Trebuchet MS"/>
            </a:endParaRPr>
          </a:p>
          <a:p>
            <a:pPr marL="407670" marR="199390" indent="-285750">
              <a:spcBef>
                <a:spcPts val="290"/>
              </a:spcBef>
              <a:buSzPct val="67857"/>
              <a:buFont typeface="Arial" panose="020B0604020202020204" pitchFamily="34" charset="0"/>
              <a:buChar char="•"/>
              <a:tabLst>
                <a:tab pos="390525" algn="l"/>
              </a:tabLst>
            </a:pPr>
            <a:r>
              <a:rPr lang="es-ES" sz="1800" spc="140" dirty="0"/>
              <a:t>1996</a:t>
            </a:r>
            <a:r>
              <a:rPr lang="es-ES" sz="1800" spc="235" dirty="0"/>
              <a:t> </a:t>
            </a:r>
            <a:r>
              <a:rPr lang="es-ES" sz="1800" dirty="0"/>
              <a:t>decidieron</a:t>
            </a:r>
            <a:r>
              <a:rPr lang="es-ES" sz="1800" spc="229" dirty="0"/>
              <a:t> </a:t>
            </a:r>
            <a:r>
              <a:rPr lang="es-ES" sz="1800" spc="-10" dirty="0"/>
              <a:t>cambiar </a:t>
            </a:r>
            <a:r>
              <a:rPr lang="es-ES" sz="1800" dirty="0"/>
              <a:t>el</a:t>
            </a:r>
            <a:r>
              <a:rPr lang="es-ES" sz="1800" spc="20" dirty="0"/>
              <a:t> </a:t>
            </a:r>
            <a:r>
              <a:rPr lang="es-ES" sz="1800" spc="75" dirty="0"/>
              <a:t>nombre</a:t>
            </a:r>
            <a:r>
              <a:rPr lang="es-ES" sz="1800" spc="20" dirty="0"/>
              <a:t> </a:t>
            </a:r>
            <a:r>
              <a:rPr lang="es-ES" sz="1800" spc="55" dirty="0"/>
              <a:t>de</a:t>
            </a:r>
            <a:r>
              <a:rPr lang="es-ES" sz="1800" spc="20" dirty="0"/>
              <a:t> </a:t>
            </a:r>
            <a:r>
              <a:rPr lang="es-ES" sz="1800" spc="70" dirty="0"/>
              <a:t>Postgres95 </a:t>
            </a:r>
            <a:r>
              <a:rPr lang="es-ES" sz="1800" spc="55" dirty="0"/>
              <a:t>de</a:t>
            </a:r>
            <a:r>
              <a:rPr lang="es-ES" sz="1800" spc="5" dirty="0"/>
              <a:t> </a:t>
            </a:r>
            <a:r>
              <a:rPr lang="es-ES" sz="1800" dirty="0"/>
              <a:t>tal</a:t>
            </a:r>
            <a:r>
              <a:rPr lang="es-ES" sz="1800" spc="10" dirty="0"/>
              <a:t> </a:t>
            </a:r>
            <a:r>
              <a:rPr lang="es-ES" sz="1800" spc="105" dirty="0"/>
              <a:t>modo</a:t>
            </a:r>
            <a:r>
              <a:rPr lang="es-ES" sz="1800" spc="5" dirty="0"/>
              <a:t> </a:t>
            </a:r>
            <a:r>
              <a:rPr lang="es-ES" sz="1800" spc="65" dirty="0"/>
              <a:t>que</a:t>
            </a:r>
            <a:r>
              <a:rPr lang="es-ES" sz="1800" spc="10" dirty="0"/>
              <a:t> </a:t>
            </a:r>
            <a:r>
              <a:rPr lang="es-ES" sz="1800" dirty="0"/>
              <a:t>refleje</a:t>
            </a:r>
            <a:r>
              <a:rPr lang="es-ES" sz="1800" spc="5" dirty="0"/>
              <a:t> </a:t>
            </a:r>
            <a:r>
              <a:rPr lang="es-ES" sz="1800" spc="-25" dirty="0"/>
              <a:t>la </a:t>
            </a:r>
            <a:r>
              <a:rPr lang="es-ES" sz="1800" dirty="0"/>
              <a:t>característica</a:t>
            </a:r>
            <a:r>
              <a:rPr lang="es-ES" sz="1800" spc="295" dirty="0"/>
              <a:t> </a:t>
            </a:r>
            <a:r>
              <a:rPr lang="es-ES" sz="1800" spc="-25" dirty="0"/>
              <a:t>del</a:t>
            </a:r>
            <a:r>
              <a:rPr lang="es-ES" sz="1800" spc="500" dirty="0"/>
              <a:t>  </a:t>
            </a:r>
            <a:r>
              <a:rPr lang="es-ES" sz="1800" dirty="0"/>
              <a:t>lenguaje</a:t>
            </a:r>
            <a:r>
              <a:rPr lang="es-ES" sz="1800" spc="130" dirty="0"/>
              <a:t> </a:t>
            </a:r>
            <a:r>
              <a:rPr lang="es-ES" sz="1800" spc="70" dirty="0"/>
              <a:t>SQL</a:t>
            </a:r>
            <a:r>
              <a:rPr lang="es-ES" sz="1800" spc="135" dirty="0"/>
              <a:t> </a:t>
            </a:r>
            <a:r>
              <a:rPr lang="es-ES" sz="1800" dirty="0"/>
              <a:t>y</a:t>
            </a:r>
            <a:r>
              <a:rPr lang="es-ES" sz="1800" spc="135" dirty="0"/>
              <a:t> </a:t>
            </a:r>
            <a:r>
              <a:rPr lang="es-ES" sz="1800" spc="-25" dirty="0"/>
              <a:t>lo </a:t>
            </a:r>
            <a:r>
              <a:rPr lang="es-ES" sz="1800" spc="10" dirty="0"/>
              <a:t>terminaron</a:t>
            </a:r>
            <a:r>
              <a:rPr lang="es-ES" sz="1800" spc="355" dirty="0"/>
              <a:t> </a:t>
            </a:r>
            <a:r>
              <a:rPr lang="es-ES" sz="1800" spc="45" dirty="0"/>
              <a:t>llamando </a:t>
            </a:r>
            <a:r>
              <a:rPr lang="es-ES" sz="1800" b="1" spc="120" dirty="0">
                <a:solidFill>
                  <a:srgbClr val="FF0000"/>
                </a:solidFill>
                <a:cs typeface="Trebuchet MS"/>
              </a:rPr>
              <a:t>PostgreSQL</a:t>
            </a:r>
          </a:p>
          <a:p>
            <a:pPr marL="407670" marR="199390" indent="-285750">
              <a:spcBef>
                <a:spcPts val="290"/>
              </a:spcBef>
              <a:buSzPct val="67857"/>
              <a:buFont typeface="Arial" panose="020B0604020202020204" pitchFamily="34" charset="0"/>
              <a:buChar char="•"/>
              <a:tabLst>
                <a:tab pos="390525" algn="l"/>
              </a:tabLst>
            </a:pPr>
            <a:r>
              <a:rPr lang="es-ES" sz="1800" spc="140" dirty="0"/>
              <a:t>1997</a:t>
            </a:r>
            <a:r>
              <a:rPr lang="es-ES" sz="1800" spc="40" dirty="0"/>
              <a:t> </a:t>
            </a:r>
            <a:r>
              <a:rPr lang="es-ES" sz="1800" dirty="0"/>
              <a:t>La</a:t>
            </a:r>
            <a:r>
              <a:rPr lang="es-ES" sz="1800" spc="45" dirty="0"/>
              <a:t> primera</a:t>
            </a:r>
            <a:r>
              <a:rPr lang="es-ES" sz="1800" spc="40" dirty="0"/>
              <a:t> </a:t>
            </a:r>
            <a:r>
              <a:rPr lang="es-ES" sz="1800" spc="45" dirty="0"/>
              <a:t>versión </a:t>
            </a:r>
            <a:r>
              <a:rPr lang="es-ES" sz="1800" dirty="0"/>
              <a:t>formal</a:t>
            </a:r>
            <a:r>
              <a:rPr lang="es-ES" sz="1800" spc="120" dirty="0"/>
              <a:t> </a:t>
            </a:r>
            <a:r>
              <a:rPr lang="es-ES" sz="1800" spc="55" dirty="0"/>
              <a:t>de</a:t>
            </a:r>
            <a:r>
              <a:rPr lang="es-ES" sz="1800" spc="120" dirty="0"/>
              <a:t> </a:t>
            </a:r>
            <a:r>
              <a:rPr lang="es-ES" sz="1800" spc="55" dirty="0"/>
              <a:t>PostgreSQL</a:t>
            </a:r>
            <a:r>
              <a:rPr lang="es-ES" sz="1800" spc="125" dirty="0"/>
              <a:t> </a:t>
            </a:r>
            <a:r>
              <a:rPr lang="es-ES" sz="1800" spc="-10" dirty="0"/>
              <a:t>(6.0) </a:t>
            </a:r>
            <a:r>
              <a:rPr lang="es-ES" sz="1800" dirty="0"/>
              <a:t>fue</a:t>
            </a:r>
            <a:r>
              <a:rPr lang="es-ES" sz="1800" spc="130" dirty="0"/>
              <a:t> </a:t>
            </a:r>
            <a:r>
              <a:rPr lang="es-ES" sz="1800" spc="-10" dirty="0"/>
              <a:t>liberada.</a:t>
            </a:r>
          </a:p>
          <a:p>
            <a:pPr marL="407670" marR="199390" indent="-285750">
              <a:spcBef>
                <a:spcPts val="290"/>
              </a:spcBef>
              <a:buSzPct val="67857"/>
              <a:buFont typeface="Arial" panose="020B0604020202020204" pitchFamily="34" charset="0"/>
              <a:buChar char="•"/>
              <a:tabLst>
                <a:tab pos="390525" algn="l"/>
              </a:tabLst>
            </a:pPr>
            <a:r>
              <a:rPr lang="es-ES" sz="1800" spc="95" dirty="0"/>
              <a:t>2000,</a:t>
            </a:r>
            <a:r>
              <a:rPr lang="es-ES" sz="1800" spc="30" dirty="0"/>
              <a:t> </a:t>
            </a:r>
            <a:r>
              <a:rPr lang="es-ES" sz="1800" spc="85" dirty="0"/>
              <a:t>ex</a:t>
            </a:r>
            <a:r>
              <a:rPr lang="es-ES" sz="1800" spc="30" dirty="0"/>
              <a:t> </a:t>
            </a:r>
            <a:r>
              <a:rPr lang="es-ES" sz="1800" spc="45" dirty="0"/>
              <a:t>inversionistas </a:t>
            </a:r>
            <a:r>
              <a:rPr lang="es-ES" sz="1800" spc="55" dirty="0"/>
              <a:t>de</a:t>
            </a:r>
            <a:r>
              <a:rPr lang="es-ES" sz="1800" spc="125" dirty="0"/>
              <a:t> </a:t>
            </a:r>
            <a:r>
              <a:rPr lang="es-ES" sz="1800" spc="55" dirty="0"/>
              <a:t>Red</a:t>
            </a:r>
            <a:r>
              <a:rPr lang="es-ES" sz="1800" spc="130" dirty="0"/>
              <a:t> </a:t>
            </a:r>
            <a:r>
              <a:rPr lang="es-ES" sz="1800" dirty="0" err="1"/>
              <a:t>Hat</a:t>
            </a:r>
            <a:r>
              <a:rPr lang="es-ES" sz="1800" spc="130" dirty="0"/>
              <a:t> </a:t>
            </a:r>
            <a:r>
              <a:rPr lang="es-ES" sz="1800" dirty="0"/>
              <a:t>crearon</a:t>
            </a:r>
            <a:r>
              <a:rPr lang="es-ES" sz="1800" spc="125" dirty="0"/>
              <a:t> </a:t>
            </a:r>
            <a:r>
              <a:rPr lang="es-ES" sz="1800" spc="-25" dirty="0"/>
              <a:t>la </a:t>
            </a:r>
            <a:r>
              <a:rPr lang="es-ES" sz="1800" spc="60" dirty="0"/>
              <a:t>empresa</a:t>
            </a:r>
            <a:r>
              <a:rPr lang="es-ES" sz="1800" spc="160" dirty="0"/>
              <a:t> </a:t>
            </a:r>
            <a:r>
              <a:rPr lang="es-ES" sz="1800" dirty="0"/>
              <a:t>Great</a:t>
            </a:r>
            <a:r>
              <a:rPr lang="es-ES" sz="1800" spc="165" dirty="0"/>
              <a:t> </a:t>
            </a:r>
            <a:r>
              <a:rPr lang="es-ES" sz="1800" dirty="0"/>
              <a:t>Bridge</a:t>
            </a:r>
            <a:r>
              <a:rPr lang="es-ES" sz="1800" spc="160" dirty="0"/>
              <a:t> </a:t>
            </a:r>
            <a:r>
              <a:rPr lang="es-ES" sz="1800" spc="-20" dirty="0"/>
              <a:t>para </a:t>
            </a:r>
            <a:r>
              <a:rPr lang="es-ES" sz="1800" spc="10" dirty="0"/>
              <a:t>comercializar</a:t>
            </a:r>
            <a:r>
              <a:rPr lang="es-ES" sz="1800" spc="195" dirty="0"/>
              <a:t> </a:t>
            </a:r>
            <a:r>
              <a:rPr lang="es-ES" sz="1800" spc="55" dirty="0"/>
              <a:t>PostgreSQL</a:t>
            </a:r>
            <a:r>
              <a:rPr lang="es-ES" sz="1800" spc="195" dirty="0"/>
              <a:t> </a:t>
            </a:r>
            <a:r>
              <a:rPr lang="es-ES" sz="1800" spc="-50" dirty="0"/>
              <a:t>y </a:t>
            </a:r>
            <a:r>
              <a:rPr lang="es-ES" sz="1800" dirty="0"/>
              <a:t>competir</a:t>
            </a:r>
            <a:r>
              <a:rPr lang="es-ES" sz="1800" spc="375" dirty="0"/>
              <a:t> </a:t>
            </a:r>
            <a:r>
              <a:rPr lang="es-ES" sz="1800" spc="-10" dirty="0"/>
              <a:t>contra</a:t>
            </a:r>
            <a:r>
              <a:rPr lang="es-ES" sz="1800" spc="55" dirty="0"/>
              <a:t> proveedores</a:t>
            </a:r>
            <a:r>
              <a:rPr lang="es-ES" sz="1800" spc="215" dirty="0"/>
              <a:t> </a:t>
            </a:r>
            <a:r>
              <a:rPr lang="es-ES" sz="1800" spc="10" dirty="0"/>
              <a:t>comerciales</a:t>
            </a:r>
            <a:r>
              <a:rPr lang="es-ES" sz="1800" spc="215" dirty="0"/>
              <a:t> </a:t>
            </a:r>
            <a:r>
              <a:rPr lang="es-ES" sz="1800" spc="30" dirty="0"/>
              <a:t>de </a:t>
            </a:r>
            <a:r>
              <a:rPr lang="es-ES" sz="1800" spc="80" dirty="0"/>
              <a:t>bases</a:t>
            </a:r>
            <a:r>
              <a:rPr lang="es-ES" sz="1800" spc="25" dirty="0"/>
              <a:t> </a:t>
            </a:r>
            <a:r>
              <a:rPr lang="es-ES" sz="1800" spc="55" dirty="0"/>
              <a:t>de</a:t>
            </a:r>
            <a:r>
              <a:rPr lang="es-ES" sz="1800" spc="40" dirty="0"/>
              <a:t> </a:t>
            </a:r>
            <a:r>
              <a:rPr lang="es-ES" sz="1800" spc="-10" dirty="0"/>
              <a:t>datos.</a:t>
            </a:r>
          </a:p>
          <a:p>
            <a:pPr marL="315595" marR="36830" indent="-303530">
              <a:spcBef>
                <a:spcPts val="100"/>
              </a:spcBef>
              <a:buFont typeface="Arial" panose="020B0604020202020204" pitchFamily="34" charset="0"/>
              <a:buChar char="•"/>
              <a:tabLst>
                <a:tab pos="315595" algn="l"/>
              </a:tabLst>
            </a:pPr>
            <a:r>
              <a:rPr lang="es-ES" sz="1800" spc="95" dirty="0"/>
              <a:t>2001, </a:t>
            </a:r>
            <a:r>
              <a:rPr lang="es-ES" sz="1800" spc="100" dirty="0" err="1"/>
              <a:t>Command</a:t>
            </a:r>
            <a:r>
              <a:rPr lang="es-ES" sz="1800" spc="100" dirty="0"/>
              <a:t> </a:t>
            </a:r>
            <a:r>
              <a:rPr lang="es-ES" sz="1800" dirty="0" err="1"/>
              <a:t>Prompt</a:t>
            </a:r>
            <a:r>
              <a:rPr lang="es-ES" sz="1800" dirty="0"/>
              <a:t>,</a:t>
            </a:r>
            <a:r>
              <a:rPr lang="es-ES" sz="1800" spc="100" dirty="0"/>
              <a:t> </a:t>
            </a:r>
            <a:r>
              <a:rPr lang="es-ES" sz="1800" dirty="0"/>
              <a:t>Inc.</a:t>
            </a:r>
            <a:r>
              <a:rPr lang="es-ES" sz="1800" spc="100" dirty="0"/>
              <a:t> </a:t>
            </a:r>
            <a:r>
              <a:rPr lang="es-ES" sz="1800" spc="55" dirty="0"/>
              <a:t>lanzó </a:t>
            </a:r>
            <a:r>
              <a:rPr lang="es-ES" sz="1800" spc="95" dirty="0" err="1"/>
              <a:t>Mammonth</a:t>
            </a:r>
            <a:r>
              <a:rPr lang="es-ES" sz="1800" spc="25" dirty="0"/>
              <a:t> </a:t>
            </a:r>
            <a:r>
              <a:rPr lang="es-ES" sz="1800" spc="50" dirty="0"/>
              <a:t>PostgreSQL,</a:t>
            </a:r>
            <a:r>
              <a:rPr lang="es-ES" sz="1800" spc="35" dirty="0"/>
              <a:t> </a:t>
            </a:r>
            <a:r>
              <a:rPr lang="es-ES" sz="1800" dirty="0"/>
              <a:t>la</a:t>
            </a:r>
            <a:r>
              <a:rPr lang="es-ES" sz="1800" spc="35" dirty="0"/>
              <a:t> </a:t>
            </a:r>
            <a:r>
              <a:rPr lang="es-ES" sz="1800" spc="100" dirty="0"/>
              <a:t>más</a:t>
            </a:r>
            <a:r>
              <a:rPr lang="es-ES" sz="1800" spc="30" dirty="0"/>
              <a:t> </a:t>
            </a:r>
            <a:r>
              <a:rPr lang="es-ES" sz="1800" spc="40" dirty="0"/>
              <a:t>antigua </a:t>
            </a:r>
            <a:r>
              <a:rPr lang="es-ES" sz="1800" spc="50" dirty="0"/>
              <a:t>distribución</a:t>
            </a:r>
            <a:r>
              <a:rPr lang="es-ES" sz="1800" spc="125" dirty="0"/>
              <a:t> </a:t>
            </a:r>
            <a:r>
              <a:rPr lang="es-ES" sz="1800" dirty="0"/>
              <a:t>comercial</a:t>
            </a:r>
            <a:r>
              <a:rPr lang="es-ES" sz="1800" spc="140" dirty="0"/>
              <a:t> </a:t>
            </a:r>
            <a:r>
              <a:rPr lang="es-ES" sz="1800" spc="55" dirty="0"/>
              <a:t>de</a:t>
            </a:r>
            <a:r>
              <a:rPr lang="es-ES" sz="1800" spc="135" dirty="0"/>
              <a:t> </a:t>
            </a:r>
            <a:r>
              <a:rPr lang="es-ES" sz="1800" spc="45" dirty="0"/>
              <a:t>PostgreSQL</a:t>
            </a:r>
          </a:p>
          <a:p>
            <a:pPr marL="315595" marR="5080" indent="-303530">
              <a:buFont typeface="Arial" panose="020B0604020202020204" pitchFamily="34" charset="0"/>
              <a:buChar char="•"/>
              <a:tabLst>
                <a:tab pos="315595" algn="l"/>
              </a:tabLst>
            </a:pPr>
            <a:r>
              <a:rPr lang="es-ES" sz="1800" spc="95" dirty="0"/>
              <a:t>2005,</a:t>
            </a:r>
            <a:r>
              <a:rPr lang="es-ES" sz="1800" spc="90" dirty="0"/>
              <a:t> </a:t>
            </a:r>
            <a:r>
              <a:rPr lang="es-ES" sz="1800" spc="55" dirty="0"/>
              <a:t>PostgreSQL</a:t>
            </a:r>
            <a:r>
              <a:rPr lang="es-ES" sz="1800" spc="90" dirty="0"/>
              <a:t> </a:t>
            </a:r>
            <a:r>
              <a:rPr lang="es-ES" sz="1800" dirty="0"/>
              <a:t>recibió</a:t>
            </a:r>
            <a:r>
              <a:rPr lang="es-ES" sz="1800" spc="95" dirty="0"/>
              <a:t> </a:t>
            </a:r>
            <a:r>
              <a:rPr lang="es-ES" sz="1800" spc="70" dirty="0"/>
              <a:t>apoyo</a:t>
            </a:r>
            <a:r>
              <a:rPr lang="es-ES" sz="1800" spc="90" dirty="0"/>
              <a:t> </a:t>
            </a:r>
            <a:r>
              <a:rPr lang="es-ES" sz="1800" spc="-25" dirty="0"/>
              <a:t>del </a:t>
            </a:r>
            <a:r>
              <a:rPr lang="es-ES" sz="1800" spc="50" dirty="0"/>
              <a:t>proveedor</a:t>
            </a:r>
            <a:r>
              <a:rPr lang="es-ES" sz="1800" spc="15" dirty="0"/>
              <a:t> </a:t>
            </a:r>
            <a:r>
              <a:rPr lang="es-ES" sz="1800" spc="55" dirty="0"/>
              <a:t>de</a:t>
            </a:r>
            <a:r>
              <a:rPr lang="es-ES" sz="1800" spc="30" dirty="0"/>
              <a:t> </a:t>
            </a:r>
            <a:r>
              <a:rPr lang="es-ES" sz="1800" spc="65" dirty="0"/>
              <a:t>base</a:t>
            </a:r>
            <a:r>
              <a:rPr lang="es-ES" sz="1800" spc="30" dirty="0"/>
              <a:t> </a:t>
            </a:r>
            <a:r>
              <a:rPr lang="es-ES" sz="1800" spc="55" dirty="0"/>
              <a:t>de</a:t>
            </a:r>
            <a:r>
              <a:rPr lang="es-ES" sz="1800" spc="30" dirty="0"/>
              <a:t> </a:t>
            </a:r>
            <a:r>
              <a:rPr lang="es-ES" sz="1800" spc="70" dirty="0"/>
              <a:t>datos</a:t>
            </a:r>
            <a:r>
              <a:rPr lang="es-ES" sz="1800" spc="25" dirty="0"/>
              <a:t> </a:t>
            </a:r>
            <a:r>
              <a:rPr lang="es-ES" sz="1800" spc="-10" dirty="0" err="1"/>
              <a:t>Pervasive</a:t>
            </a:r>
            <a:r>
              <a:rPr lang="es-ES" sz="1800" spc="-10" dirty="0"/>
              <a:t> </a:t>
            </a:r>
            <a:r>
              <a:rPr lang="es-ES" sz="1800" dirty="0"/>
              <a:t>Software</a:t>
            </a:r>
            <a:r>
              <a:rPr lang="es-ES" sz="1800" spc="165" dirty="0"/>
              <a:t> </a:t>
            </a:r>
            <a:r>
              <a:rPr lang="es-ES" sz="1800" spc="65" dirty="0"/>
              <a:t>anunció</a:t>
            </a:r>
            <a:r>
              <a:rPr lang="es-ES" sz="1800" spc="170" dirty="0"/>
              <a:t> </a:t>
            </a:r>
            <a:r>
              <a:rPr lang="es-ES" sz="1800" spc="60" dirty="0"/>
              <a:t>soporte</a:t>
            </a:r>
            <a:r>
              <a:rPr lang="es-ES" sz="1800" spc="170" dirty="0"/>
              <a:t> </a:t>
            </a:r>
            <a:r>
              <a:rPr lang="es-ES" sz="1800" dirty="0"/>
              <a:t>comercial</a:t>
            </a:r>
            <a:r>
              <a:rPr lang="es-ES" sz="1800" spc="165" dirty="0"/>
              <a:t> </a:t>
            </a:r>
            <a:r>
              <a:rPr lang="es-ES" sz="1800" spc="-50" dirty="0"/>
              <a:t>y </a:t>
            </a:r>
            <a:r>
              <a:rPr lang="es-ES" sz="1800" spc="10" dirty="0"/>
              <a:t>participación</a:t>
            </a:r>
            <a:r>
              <a:rPr lang="es-ES" sz="1800" spc="190" dirty="0"/>
              <a:t> </a:t>
            </a:r>
            <a:r>
              <a:rPr lang="es-ES" sz="1800" spc="10" dirty="0"/>
              <a:t>comunitaria</a:t>
            </a:r>
            <a:r>
              <a:rPr lang="es-ES" sz="1800" spc="195" dirty="0"/>
              <a:t> </a:t>
            </a:r>
            <a:r>
              <a:rPr lang="es-ES" sz="1800" spc="10" dirty="0"/>
              <a:t>y</a:t>
            </a:r>
            <a:r>
              <a:rPr lang="es-ES" sz="1800" spc="200" dirty="0"/>
              <a:t> </a:t>
            </a:r>
            <a:r>
              <a:rPr lang="es-ES" sz="1800" spc="70" dirty="0"/>
              <a:t>logró</a:t>
            </a:r>
            <a:r>
              <a:rPr lang="es-ES" sz="1800" spc="195" dirty="0"/>
              <a:t> </a:t>
            </a:r>
            <a:r>
              <a:rPr lang="es-ES" sz="1800" spc="45" dirty="0"/>
              <a:t>algo </a:t>
            </a:r>
            <a:r>
              <a:rPr lang="es-ES" sz="1800" spc="55" dirty="0"/>
              <a:t>de</a:t>
            </a:r>
            <a:r>
              <a:rPr lang="es-ES" sz="1800" spc="60" dirty="0"/>
              <a:t> </a:t>
            </a:r>
            <a:r>
              <a:rPr lang="es-ES" sz="1800" dirty="0"/>
              <a:t>éxito,</a:t>
            </a:r>
            <a:r>
              <a:rPr lang="es-ES" sz="1800" spc="65" dirty="0"/>
              <a:t> </a:t>
            </a:r>
            <a:r>
              <a:rPr lang="es-ES" sz="1800" spc="80" dirty="0"/>
              <a:t>sin</a:t>
            </a:r>
            <a:r>
              <a:rPr lang="es-ES" sz="1800" spc="60" dirty="0"/>
              <a:t> embargo, </a:t>
            </a:r>
            <a:r>
              <a:rPr lang="es-ES" sz="1800" spc="55" dirty="0"/>
              <a:t>en</a:t>
            </a:r>
            <a:r>
              <a:rPr lang="es-ES" sz="1800" spc="60" dirty="0"/>
              <a:t> </a:t>
            </a:r>
            <a:r>
              <a:rPr lang="es-ES" sz="1800" dirty="0"/>
              <a:t>julio</a:t>
            </a:r>
            <a:r>
              <a:rPr lang="es-ES" sz="1800" spc="65" dirty="0"/>
              <a:t> </a:t>
            </a:r>
            <a:r>
              <a:rPr lang="es-ES" sz="1800" spc="55" dirty="0"/>
              <a:t>de</a:t>
            </a:r>
            <a:r>
              <a:rPr lang="es-ES" sz="1800" spc="60" dirty="0"/>
              <a:t> </a:t>
            </a:r>
            <a:r>
              <a:rPr lang="es-ES" sz="1800" spc="120" dirty="0"/>
              <a:t>2006 </a:t>
            </a:r>
            <a:r>
              <a:rPr lang="es-ES" sz="1800" dirty="0"/>
              <a:t>dejó</a:t>
            </a:r>
            <a:r>
              <a:rPr lang="es-ES" sz="1800" spc="50" dirty="0"/>
              <a:t> </a:t>
            </a:r>
            <a:r>
              <a:rPr lang="es-ES" sz="1800" dirty="0"/>
              <a:t>el</a:t>
            </a:r>
            <a:r>
              <a:rPr lang="es-ES" sz="1800" spc="55" dirty="0"/>
              <a:t> mercado de</a:t>
            </a:r>
            <a:r>
              <a:rPr lang="es-ES" sz="1800" spc="50" dirty="0"/>
              <a:t> </a:t>
            </a:r>
            <a:r>
              <a:rPr lang="es-ES" sz="1800" spc="60" dirty="0"/>
              <a:t>soporte</a:t>
            </a:r>
            <a:r>
              <a:rPr lang="es-ES" sz="1800" spc="55" dirty="0"/>
              <a:t> </a:t>
            </a:r>
            <a:r>
              <a:rPr lang="es-ES" sz="1800" spc="30" dirty="0"/>
              <a:t>de </a:t>
            </a:r>
            <a:r>
              <a:rPr lang="es-ES" sz="1800" spc="-10" dirty="0"/>
              <a:t>PostgreSQL.</a:t>
            </a:r>
          </a:p>
          <a:p>
            <a:pPr marL="315595" marR="73660" indent="-303530">
              <a:buFont typeface="Arial" panose="020B0604020202020204" pitchFamily="34" charset="0"/>
              <a:buChar char="•"/>
              <a:tabLst>
                <a:tab pos="315595" algn="l"/>
              </a:tabLst>
            </a:pPr>
            <a:r>
              <a:rPr lang="es-ES" sz="1800" spc="140" dirty="0"/>
              <a:t>2007</a:t>
            </a:r>
            <a:r>
              <a:rPr lang="es-ES" sz="1800" spc="114" dirty="0"/>
              <a:t> </a:t>
            </a:r>
            <a:r>
              <a:rPr lang="es-ES" sz="1800" spc="10" dirty="0" err="1"/>
              <a:t>EnterpriseDB</a:t>
            </a:r>
            <a:r>
              <a:rPr lang="es-ES" sz="1800" spc="114" dirty="0"/>
              <a:t> </a:t>
            </a:r>
            <a:r>
              <a:rPr lang="es-ES" sz="1800" spc="65" dirty="0"/>
              <a:t>anunció</a:t>
            </a:r>
            <a:r>
              <a:rPr lang="es-ES" sz="1800" spc="114" dirty="0"/>
              <a:t> </a:t>
            </a:r>
            <a:r>
              <a:rPr lang="es-ES" sz="1800" spc="10" dirty="0"/>
              <a:t>el</a:t>
            </a:r>
            <a:r>
              <a:rPr lang="es-ES" sz="1800" spc="114" dirty="0"/>
              <a:t> </a:t>
            </a:r>
            <a:r>
              <a:rPr lang="es-ES" sz="1800" spc="55" dirty="0" err="1"/>
              <a:t>Postgres</a:t>
            </a:r>
            <a:r>
              <a:rPr lang="es-ES" sz="1800" spc="55" dirty="0"/>
              <a:t> </a:t>
            </a:r>
            <a:r>
              <a:rPr lang="es-ES" sz="1800" spc="55" dirty="0" err="1"/>
              <a:t>Resource</a:t>
            </a:r>
            <a:r>
              <a:rPr lang="es-ES" sz="1800" spc="120" dirty="0"/>
              <a:t> </a:t>
            </a:r>
            <a:r>
              <a:rPr lang="es-ES" sz="1800" dirty="0"/>
              <a:t>Center</a:t>
            </a:r>
            <a:r>
              <a:rPr lang="es-ES" sz="1800" spc="120" dirty="0"/>
              <a:t> </a:t>
            </a:r>
            <a:r>
              <a:rPr lang="es-ES" sz="1800" dirty="0"/>
              <a:t>y</a:t>
            </a:r>
            <a:r>
              <a:rPr lang="es-ES" sz="1800" spc="120" dirty="0"/>
              <a:t> </a:t>
            </a:r>
            <a:r>
              <a:rPr lang="es-ES" sz="1800" spc="-10" dirty="0" err="1"/>
              <a:t>EnterpriseDB</a:t>
            </a:r>
            <a:r>
              <a:rPr lang="es-ES" sz="1800" spc="-10" dirty="0"/>
              <a:t> </a:t>
            </a:r>
            <a:r>
              <a:rPr lang="es-ES" sz="1800" spc="50" dirty="0" err="1"/>
              <a:t>Postgres</a:t>
            </a:r>
            <a:r>
              <a:rPr lang="es-ES" sz="1800" spc="50" dirty="0"/>
              <a:t>,</a:t>
            </a:r>
            <a:r>
              <a:rPr lang="es-ES" sz="1800" spc="75" dirty="0"/>
              <a:t> diseñados </a:t>
            </a:r>
            <a:r>
              <a:rPr lang="es-ES" sz="1800" dirty="0"/>
              <a:t>para</a:t>
            </a:r>
            <a:r>
              <a:rPr lang="es-ES" sz="1800" spc="80" dirty="0"/>
              <a:t> </a:t>
            </a:r>
            <a:r>
              <a:rPr lang="es-ES" sz="1800" spc="55" dirty="0"/>
              <a:t>ser</a:t>
            </a:r>
            <a:r>
              <a:rPr lang="es-ES" sz="1800" spc="75" dirty="0"/>
              <a:t> </a:t>
            </a:r>
            <a:r>
              <a:rPr lang="es-ES" sz="1800" spc="45" dirty="0"/>
              <a:t>una </a:t>
            </a:r>
            <a:r>
              <a:rPr lang="es-ES" sz="1800" spc="50" dirty="0"/>
              <a:t>distribución</a:t>
            </a:r>
            <a:r>
              <a:rPr lang="es-ES" sz="1800" spc="30" dirty="0"/>
              <a:t> </a:t>
            </a:r>
            <a:r>
              <a:rPr lang="es-ES" sz="1800" spc="55" dirty="0"/>
              <a:t>de</a:t>
            </a:r>
            <a:r>
              <a:rPr lang="es-ES" sz="1800" spc="35" dirty="0"/>
              <a:t> </a:t>
            </a:r>
            <a:r>
              <a:rPr lang="es-ES" sz="1800" spc="55" dirty="0"/>
              <a:t>PostgreSQL</a:t>
            </a:r>
            <a:r>
              <a:rPr lang="es-ES" sz="1800" spc="40" dirty="0"/>
              <a:t> </a:t>
            </a:r>
            <a:r>
              <a:rPr lang="es-ES" sz="1800" spc="45" dirty="0"/>
              <a:t>incluyendo </a:t>
            </a:r>
            <a:r>
              <a:rPr lang="es-ES" sz="1800" spc="95" dirty="0"/>
              <a:t>muchos</a:t>
            </a:r>
            <a:r>
              <a:rPr lang="es-ES" sz="1800" spc="40" dirty="0"/>
              <a:t> </a:t>
            </a:r>
            <a:r>
              <a:rPr lang="es-ES" sz="1800" spc="90" dirty="0"/>
              <a:t>módulos</a:t>
            </a:r>
            <a:r>
              <a:rPr lang="es-ES" sz="1800" spc="45" dirty="0"/>
              <a:t> </a:t>
            </a:r>
            <a:r>
              <a:rPr lang="es-ES" sz="1800" spc="55" dirty="0"/>
              <a:t>contribuidos</a:t>
            </a:r>
            <a:r>
              <a:rPr lang="es-ES" sz="1800" spc="40" dirty="0"/>
              <a:t> </a:t>
            </a:r>
            <a:r>
              <a:rPr lang="es-ES" sz="1800" spc="-50" dirty="0"/>
              <a:t>y </a:t>
            </a:r>
            <a:r>
              <a:rPr lang="es-ES" sz="1800" spc="75" dirty="0"/>
              <a:t>agregados</a:t>
            </a:r>
          </a:p>
          <a:p>
            <a:pPr marL="315595" marR="24765" indent="-303530">
              <a:buFont typeface="Arial" panose="020B0604020202020204" pitchFamily="34" charset="0"/>
              <a:buChar char="•"/>
              <a:tabLst>
                <a:tab pos="315595" algn="l"/>
                <a:tab pos="372110" algn="l"/>
              </a:tabLst>
            </a:pPr>
            <a:r>
              <a:rPr lang="es-ES" sz="1800" dirty="0">
                <a:cs typeface="Arial"/>
              </a:rPr>
              <a:t>	</a:t>
            </a:r>
            <a:r>
              <a:rPr lang="es-ES" sz="1800" spc="140" dirty="0"/>
              <a:t>2008</a:t>
            </a:r>
            <a:r>
              <a:rPr lang="es-ES" sz="1800" spc="160" dirty="0"/>
              <a:t> </a:t>
            </a:r>
            <a:r>
              <a:rPr lang="es-ES" sz="1800" spc="10" dirty="0" err="1"/>
              <a:t>EnterpriseDB</a:t>
            </a:r>
            <a:r>
              <a:rPr lang="es-ES" sz="1800" spc="160" dirty="0"/>
              <a:t> </a:t>
            </a:r>
            <a:r>
              <a:rPr lang="es-ES" sz="1800" spc="65" dirty="0" err="1"/>
              <a:t>Postgres</a:t>
            </a:r>
            <a:r>
              <a:rPr lang="es-ES" sz="1800" spc="155" dirty="0"/>
              <a:t> </a:t>
            </a:r>
            <a:r>
              <a:rPr lang="es-ES" sz="1800" spc="-25" dirty="0"/>
              <a:t>fue </a:t>
            </a:r>
            <a:r>
              <a:rPr lang="es-ES" sz="1800" spc="70" dirty="0"/>
              <a:t>renombrado</a:t>
            </a:r>
            <a:r>
              <a:rPr lang="es-ES" sz="1800" spc="30" dirty="0"/>
              <a:t> </a:t>
            </a:r>
            <a:r>
              <a:rPr lang="es-ES" sz="1800" spc="65" dirty="0" err="1"/>
              <a:t>Postgres</a:t>
            </a:r>
            <a:r>
              <a:rPr lang="es-ES" sz="1800" spc="25" dirty="0"/>
              <a:t> </a:t>
            </a:r>
            <a:r>
              <a:rPr lang="es-ES" sz="1800" spc="50" dirty="0"/>
              <a:t>Plus</a:t>
            </a:r>
            <a:r>
              <a:rPr lang="es-ES" sz="1800" spc="25" dirty="0"/>
              <a:t> </a:t>
            </a:r>
            <a:r>
              <a:rPr lang="es-ES" sz="1800" spc="55" dirty="0"/>
              <a:t>en</a:t>
            </a:r>
            <a:r>
              <a:rPr lang="es-ES" sz="1800" spc="25" dirty="0"/>
              <a:t> </a:t>
            </a:r>
            <a:r>
              <a:rPr lang="es-ES" sz="1800" spc="80" dirty="0"/>
              <a:t>marzo</a:t>
            </a:r>
            <a:r>
              <a:rPr lang="es-ES" sz="1800" spc="30" dirty="0"/>
              <a:t> de </a:t>
            </a:r>
            <a:r>
              <a:rPr lang="es-ES" sz="1800" spc="85" dirty="0"/>
              <a:t>2008.</a:t>
            </a:r>
          </a:p>
          <a:p>
            <a:pPr marL="407670" marR="199390" indent="-285750">
              <a:spcBef>
                <a:spcPts val="290"/>
              </a:spcBef>
              <a:buSzPct val="67857"/>
              <a:buFont typeface="Arial" panose="020B0604020202020204" pitchFamily="34" charset="0"/>
              <a:buChar char="•"/>
              <a:tabLst>
                <a:tab pos="390525" algn="l"/>
              </a:tabLst>
            </a:pPr>
            <a:endParaRPr lang="es-ES" sz="1800" spc="-10" dirty="0"/>
          </a:p>
        </p:txBody>
      </p:sp>
    </p:spTree>
    <p:extLst>
      <p:ext uri="{BB962C8B-B14F-4D97-AF65-F5344CB8AC3E}">
        <p14:creationId xmlns:p14="http://schemas.microsoft.com/office/powerpoint/2010/main" val="160282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66F1565-8E80-4DB5-BED1-E5CD9CC14FEC}"/>
              </a:ext>
            </a:extLst>
          </p:cNvPr>
          <p:cNvSpPr txBox="1"/>
          <p:nvPr/>
        </p:nvSpPr>
        <p:spPr>
          <a:xfrm>
            <a:off x="317500" y="2254250"/>
            <a:ext cx="6172200" cy="4271041"/>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tabLst>
                <a:tab pos="354965" algn="l"/>
              </a:tabLst>
            </a:pPr>
            <a:r>
              <a:rPr sz="2000" b="1" spc="35" dirty="0" err="1">
                <a:solidFill>
                  <a:schemeClr val="tx1"/>
                </a:solidFill>
                <a:latin typeface="+mn-lt"/>
                <a:cs typeface="Tahoma"/>
              </a:rPr>
              <a:t>Aplicación</a:t>
            </a:r>
            <a:r>
              <a:rPr sz="2000" b="1" spc="35" dirty="0">
                <a:solidFill>
                  <a:schemeClr val="tx1"/>
                </a:solidFill>
                <a:latin typeface="+mn-lt"/>
                <a:cs typeface="Tahoma"/>
              </a:rPr>
              <a:t> </a:t>
            </a:r>
            <a:r>
              <a:rPr sz="2000" b="1" spc="-70" dirty="0">
                <a:solidFill>
                  <a:schemeClr val="tx1"/>
                </a:solidFill>
                <a:latin typeface="+mn-lt"/>
                <a:cs typeface="Tahoma"/>
              </a:rPr>
              <a:t>cliente</a:t>
            </a:r>
            <a:r>
              <a:rPr sz="2000" spc="-70" dirty="0">
                <a:solidFill>
                  <a:schemeClr val="tx1"/>
                </a:solidFill>
                <a:latin typeface="+mn-lt"/>
                <a:cs typeface="Verdana"/>
              </a:rPr>
              <a:t>: </a:t>
            </a:r>
            <a:r>
              <a:rPr sz="2000" spc="-100" dirty="0">
                <a:solidFill>
                  <a:schemeClr val="tx1"/>
                </a:solidFill>
                <a:latin typeface="+mn-lt"/>
                <a:cs typeface="Verdana"/>
              </a:rPr>
              <a:t>Esta </a:t>
            </a:r>
            <a:r>
              <a:rPr sz="2000" spc="-80" dirty="0">
                <a:solidFill>
                  <a:schemeClr val="tx1"/>
                </a:solidFill>
                <a:latin typeface="+mn-lt"/>
                <a:cs typeface="Verdana"/>
              </a:rPr>
              <a:t>es </a:t>
            </a:r>
            <a:r>
              <a:rPr sz="2000" spc="10" dirty="0">
                <a:solidFill>
                  <a:schemeClr val="tx1"/>
                </a:solidFill>
                <a:latin typeface="+mn-lt"/>
                <a:cs typeface="Verdana"/>
              </a:rPr>
              <a:t>la </a:t>
            </a:r>
            <a:r>
              <a:rPr sz="2000" spc="50" dirty="0">
                <a:solidFill>
                  <a:schemeClr val="tx1"/>
                </a:solidFill>
                <a:latin typeface="+mn-lt"/>
                <a:cs typeface="Verdana"/>
              </a:rPr>
              <a:t>aplicación </a:t>
            </a:r>
            <a:r>
              <a:rPr sz="2000" spc="5" dirty="0">
                <a:solidFill>
                  <a:schemeClr val="tx1"/>
                </a:solidFill>
                <a:latin typeface="+mn-lt"/>
                <a:cs typeface="Verdana"/>
              </a:rPr>
              <a:t>cliente </a:t>
            </a:r>
            <a:r>
              <a:rPr sz="2000" spc="55" dirty="0">
                <a:solidFill>
                  <a:schemeClr val="tx1"/>
                </a:solidFill>
                <a:latin typeface="+mn-lt"/>
                <a:cs typeface="Verdana"/>
              </a:rPr>
              <a:t>que </a:t>
            </a:r>
            <a:r>
              <a:rPr sz="2000" spc="60" dirty="0">
                <a:solidFill>
                  <a:schemeClr val="tx1"/>
                </a:solidFill>
                <a:latin typeface="+mn-lt"/>
                <a:cs typeface="Verdana"/>
              </a:rPr>
              <a:t> </a:t>
            </a:r>
            <a:r>
              <a:rPr sz="2000" spc="-95" dirty="0">
                <a:solidFill>
                  <a:schemeClr val="tx1"/>
                </a:solidFill>
                <a:latin typeface="+mn-lt"/>
                <a:cs typeface="Verdana"/>
              </a:rPr>
              <a:t>utiliza </a:t>
            </a:r>
            <a:r>
              <a:rPr sz="2000" spc="-75" dirty="0">
                <a:solidFill>
                  <a:schemeClr val="tx1"/>
                </a:solidFill>
                <a:latin typeface="+mn-lt"/>
                <a:cs typeface="Verdana"/>
              </a:rPr>
              <a:t>PostgreSQL </a:t>
            </a:r>
            <a:r>
              <a:rPr sz="2000" spc="95" dirty="0">
                <a:solidFill>
                  <a:schemeClr val="tx1"/>
                </a:solidFill>
                <a:latin typeface="+mn-lt"/>
                <a:cs typeface="Verdana"/>
              </a:rPr>
              <a:t>como </a:t>
            </a:r>
            <a:r>
              <a:rPr sz="2000" spc="-50" dirty="0">
                <a:solidFill>
                  <a:schemeClr val="tx1"/>
                </a:solidFill>
                <a:latin typeface="+mn-lt"/>
                <a:cs typeface="Verdana"/>
              </a:rPr>
              <a:t>administrador </a:t>
            </a:r>
            <a:r>
              <a:rPr sz="2000" spc="114" dirty="0">
                <a:solidFill>
                  <a:schemeClr val="tx1"/>
                </a:solidFill>
                <a:latin typeface="+mn-lt"/>
                <a:cs typeface="Verdana"/>
              </a:rPr>
              <a:t>de </a:t>
            </a:r>
            <a:r>
              <a:rPr sz="2000" spc="-30" dirty="0">
                <a:solidFill>
                  <a:schemeClr val="tx1"/>
                </a:solidFill>
                <a:latin typeface="+mn-lt"/>
                <a:cs typeface="Verdana"/>
              </a:rPr>
              <a:t>bases </a:t>
            </a:r>
            <a:r>
              <a:rPr sz="2000" spc="110" dirty="0">
                <a:solidFill>
                  <a:schemeClr val="tx1"/>
                </a:solidFill>
                <a:latin typeface="+mn-lt"/>
                <a:cs typeface="Verdana"/>
              </a:rPr>
              <a:t>de </a:t>
            </a:r>
            <a:r>
              <a:rPr sz="2000" spc="114" dirty="0">
                <a:solidFill>
                  <a:schemeClr val="tx1"/>
                </a:solidFill>
                <a:latin typeface="+mn-lt"/>
                <a:cs typeface="Verdana"/>
              </a:rPr>
              <a:t> </a:t>
            </a:r>
            <a:r>
              <a:rPr sz="2000" spc="-30" dirty="0">
                <a:solidFill>
                  <a:schemeClr val="tx1"/>
                </a:solidFill>
                <a:latin typeface="+mn-lt"/>
                <a:cs typeface="Verdana"/>
              </a:rPr>
              <a:t>datos.</a:t>
            </a:r>
            <a:r>
              <a:rPr sz="2000" spc="-185" dirty="0">
                <a:solidFill>
                  <a:schemeClr val="tx1"/>
                </a:solidFill>
                <a:latin typeface="+mn-lt"/>
                <a:cs typeface="Verdana"/>
              </a:rPr>
              <a:t> </a:t>
            </a:r>
            <a:r>
              <a:rPr sz="2000" spc="-10" dirty="0">
                <a:solidFill>
                  <a:schemeClr val="tx1"/>
                </a:solidFill>
                <a:latin typeface="+mn-lt"/>
                <a:cs typeface="Verdana"/>
              </a:rPr>
              <a:t>La</a:t>
            </a:r>
            <a:r>
              <a:rPr sz="2000" spc="-170" dirty="0">
                <a:solidFill>
                  <a:schemeClr val="tx1"/>
                </a:solidFill>
                <a:latin typeface="+mn-lt"/>
                <a:cs typeface="Verdana"/>
              </a:rPr>
              <a:t> </a:t>
            </a:r>
            <a:r>
              <a:rPr sz="2000" spc="10" dirty="0">
                <a:solidFill>
                  <a:schemeClr val="tx1"/>
                </a:solidFill>
                <a:latin typeface="+mn-lt"/>
                <a:cs typeface="Verdana"/>
              </a:rPr>
              <a:t>conexión</a:t>
            </a:r>
            <a:r>
              <a:rPr sz="2000" spc="-140" dirty="0">
                <a:solidFill>
                  <a:schemeClr val="tx1"/>
                </a:solidFill>
                <a:latin typeface="+mn-lt"/>
                <a:cs typeface="Verdana"/>
              </a:rPr>
              <a:t> </a:t>
            </a:r>
            <a:r>
              <a:rPr sz="2000" spc="80" dirty="0">
                <a:solidFill>
                  <a:schemeClr val="tx1"/>
                </a:solidFill>
                <a:latin typeface="+mn-lt"/>
                <a:cs typeface="Verdana"/>
              </a:rPr>
              <a:t>puede</a:t>
            </a:r>
            <a:r>
              <a:rPr sz="2000" spc="-170" dirty="0">
                <a:solidFill>
                  <a:schemeClr val="tx1"/>
                </a:solidFill>
                <a:latin typeface="+mn-lt"/>
                <a:cs typeface="Verdana"/>
              </a:rPr>
              <a:t> </a:t>
            </a:r>
            <a:r>
              <a:rPr sz="2000" spc="-90" dirty="0">
                <a:solidFill>
                  <a:schemeClr val="tx1"/>
                </a:solidFill>
                <a:latin typeface="+mn-lt"/>
                <a:cs typeface="Verdana"/>
              </a:rPr>
              <a:t>ocurrir</a:t>
            </a:r>
            <a:r>
              <a:rPr sz="2000" spc="-145" dirty="0">
                <a:solidFill>
                  <a:schemeClr val="tx1"/>
                </a:solidFill>
                <a:latin typeface="+mn-lt"/>
                <a:cs typeface="Verdana"/>
              </a:rPr>
              <a:t> </a:t>
            </a:r>
            <a:r>
              <a:rPr sz="2000" spc="-15" dirty="0">
                <a:solidFill>
                  <a:schemeClr val="tx1"/>
                </a:solidFill>
                <a:latin typeface="+mn-lt"/>
                <a:cs typeface="Verdana"/>
              </a:rPr>
              <a:t>via</a:t>
            </a:r>
            <a:r>
              <a:rPr sz="2000" spc="-180" dirty="0">
                <a:solidFill>
                  <a:schemeClr val="tx1"/>
                </a:solidFill>
                <a:latin typeface="+mn-lt"/>
                <a:cs typeface="Verdana"/>
              </a:rPr>
              <a:t> </a:t>
            </a:r>
            <a:r>
              <a:rPr sz="2000" spc="-100" dirty="0">
                <a:solidFill>
                  <a:schemeClr val="tx1"/>
                </a:solidFill>
                <a:latin typeface="+mn-lt"/>
                <a:cs typeface="Verdana"/>
              </a:rPr>
              <a:t>TCP/IP</a:t>
            </a:r>
            <a:r>
              <a:rPr sz="2000" spc="-170" dirty="0">
                <a:solidFill>
                  <a:schemeClr val="tx1"/>
                </a:solidFill>
                <a:latin typeface="+mn-lt"/>
                <a:cs typeface="Verdana"/>
              </a:rPr>
              <a:t> </a:t>
            </a:r>
            <a:r>
              <a:rPr sz="2000" spc="95" dirty="0">
                <a:solidFill>
                  <a:schemeClr val="tx1"/>
                </a:solidFill>
                <a:latin typeface="+mn-lt"/>
                <a:cs typeface="Verdana"/>
              </a:rPr>
              <a:t>ó</a:t>
            </a:r>
            <a:r>
              <a:rPr sz="2000" spc="-160" dirty="0">
                <a:solidFill>
                  <a:schemeClr val="tx1"/>
                </a:solidFill>
                <a:latin typeface="+mn-lt"/>
                <a:cs typeface="Verdana"/>
              </a:rPr>
              <a:t> </a:t>
            </a:r>
            <a:r>
              <a:rPr sz="2000" spc="-55" dirty="0">
                <a:solidFill>
                  <a:schemeClr val="tx1"/>
                </a:solidFill>
                <a:latin typeface="+mn-lt"/>
                <a:cs typeface="Verdana"/>
              </a:rPr>
              <a:t>sockets </a:t>
            </a:r>
            <a:r>
              <a:rPr sz="2000" spc="-690" dirty="0">
                <a:solidFill>
                  <a:schemeClr val="tx1"/>
                </a:solidFill>
                <a:latin typeface="+mn-lt"/>
                <a:cs typeface="Verdana"/>
              </a:rPr>
              <a:t> </a:t>
            </a:r>
            <a:r>
              <a:rPr sz="2000" spc="-15" dirty="0">
                <a:solidFill>
                  <a:schemeClr val="tx1"/>
                </a:solidFill>
                <a:latin typeface="+mn-lt"/>
                <a:cs typeface="Verdana"/>
              </a:rPr>
              <a:t>locales.</a:t>
            </a:r>
            <a:endParaRPr sz="2000" dirty="0">
              <a:solidFill>
                <a:schemeClr val="tx1"/>
              </a:solidFill>
              <a:latin typeface="+mn-lt"/>
              <a:cs typeface="Verdana"/>
            </a:endParaRPr>
          </a:p>
          <a:p>
            <a:pPr marL="355600" marR="129539" indent="-342900">
              <a:lnSpc>
                <a:spcPct val="99900"/>
              </a:lnSpc>
              <a:spcBef>
                <a:spcPts val="1010"/>
              </a:spcBef>
              <a:buFont typeface="Arial" panose="020B0604020202020204" pitchFamily="34" charset="0"/>
              <a:buChar char="•"/>
              <a:tabLst>
                <a:tab pos="354965" algn="l"/>
              </a:tabLst>
            </a:pPr>
            <a:r>
              <a:rPr sz="2000" b="1" spc="-25" dirty="0" err="1">
                <a:solidFill>
                  <a:schemeClr val="tx1"/>
                </a:solidFill>
                <a:latin typeface="+mn-lt"/>
                <a:cs typeface="Tahoma"/>
              </a:rPr>
              <a:t>Demonio</a:t>
            </a:r>
            <a:r>
              <a:rPr sz="2000" b="1" spc="-70" dirty="0">
                <a:solidFill>
                  <a:schemeClr val="tx1"/>
                </a:solidFill>
                <a:latin typeface="+mn-lt"/>
                <a:cs typeface="Tahoma"/>
              </a:rPr>
              <a:t> </a:t>
            </a:r>
            <a:r>
              <a:rPr sz="2000" b="1" spc="-100" dirty="0">
                <a:solidFill>
                  <a:schemeClr val="tx1"/>
                </a:solidFill>
                <a:latin typeface="+mn-lt"/>
                <a:cs typeface="Tahoma"/>
              </a:rPr>
              <a:t>postmaster</a:t>
            </a:r>
            <a:r>
              <a:rPr sz="2000" spc="-100" dirty="0">
                <a:solidFill>
                  <a:schemeClr val="tx1"/>
                </a:solidFill>
                <a:latin typeface="+mn-lt"/>
                <a:cs typeface="Verdana"/>
              </a:rPr>
              <a:t>:</a:t>
            </a:r>
            <a:r>
              <a:rPr sz="2000" spc="-175" dirty="0">
                <a:solidFill>
                  <a:schemeClr val="tx1"/>
                </a:solidFill>
                <a:latin typeface="+mn-lt"/>
                <a:cs typeface="Verdana"/>
              </a:rPr>
              <a:t> </a:t>
            </a:r>
            <a:r>
              <a:rPr sz="2000" spc="-114" dirty="0">
                <a:solidFill>
                  <a:schemeClr val="tx1"/>
                </a:solidFill>
                <a:latin typeface="+mn-lt"/>
                <a:cs typeface="Verdana"/>
              </a:rPr>
              <a:t>Este</a:t>
            </a:r>
            <a:r>
              <a:rPr sz="2000" spc="-180" dirty="0">
                <a:solidFill>
                  <a:schemeClr val="tx1"/>
                </a:solidFill>
                <a:latin typeface="+mn-lt"/>
                <a:cs typeface="Verdana"/>
              </a:rPr>
              <a:t> </a:t>
            </a:r>
            <a:r>
              <a:rPr sz="2000" spc="-80" dirty="0">
                <a:solidFill>
                  <a:schemeClr val="tx1"/>
                </a:solidFill>
                <a:latin typeface="+mn-lt"/>
                <a:cs typeface="Verdana"/>
              </a:rPr>
              <a:t>es</a:t>
            </a:r>
            <a:r>
              <a:rPr sz="2000" spc="-155" dirty="0">
                <a:solidFill>
                  <a:schemeClr val="tx1"/>
                </a:solidFill>
                <a:latin typeface="+mn-lt"/>
                <a:cs typeface="Verdana"/>
              </a:rPr>
              <a:t> </a:t>
            </a:r>
            <a:r>
              <a:rPr sz="2000" spc="-20" dirty="0">
                <a:solidFill>
                  <a:schemeClr val="tx1"/>
                </a:solidFill>
                <a:latin typeface="+mn-lt"/>
                <a:cs typeface="Verdana"/>
              </a:rPr>
              <a:t>el</a:t>
            </a:r>
            <a:r>
              <a:rPr sz="2000" spc="-170" dirty="0">
                <a:solidFill>
                  <a:schemeClr val="tx1"/>
                </a:solidFill>
                <a:latin typeface="+mn-lt"/>
                <a:cs typeface="Verdana"/>
              </a:rPr>
              <a:t> </a:t>
            </a:r>
            <a:r>
              <a:rPr sz="2000" spc="20" dirty="0">
                <a:solidFill>
                  <a:schemeClr val="tx1"/>
                </a:solidFill>
                <a:latin typeface="+mn-lt"/>
                <a:cs typeface="Verdana"/>
              </a:rPr>
              <a:t>proceso</a:t>
            </a:r>
            <a:r>
              <a:rPr sz="2000" spc="-155" dirty="0">
                <a:solidFill>
                  <a:schemeClr val="tx1"/>
                </a:solidFill>
                <a:latin typeface="+mn-lt"/>
                <a:cs typeface="Verdana"/>
              </a:rPr>
              <a:t> </a:t>
            </a:r>
            <a:r>
              <a:rPr sz="2000" spc="-15" dirty="0">
                <a:solidFill>
                  <a:schemeClr val="tx1"/>
                </a:solidFill>
                <a:latin typeface="+mn-lt"/>
                <a:cs typeface="Verdana"/>
              </a:rPr>
              <a:t>principal</a:t>
            </a:r>
            <a:r>
              <a:rPr sz="2000" spc="-170" dirty="0">
                <a:solidFill>
                  <a:schemeClr val="tx1"/>
                </a:solidFill>
                <a:latin typeface="+mn-lt"/>
                <a:cs typeface="Verdana"/>
              </a:rPr>
              <a:t> </a:t>
            </a:r>
            <a:r>
              <a:rPr sz="2000" spc="110" dirty="0">
                <a:solidFill>
                  <a:schemeClr val="tx1"/>
                </a:solidFill>
                <a:latin typeface="+mn-lt"/>
                <a:cs typeface="Verdana"/>
              </a:rPr>
              <a:t>de </a:t>
            </a:r>
            <a:r>
              <a:rPr sz="2000" spc="-690" dirty="0">
                <a:solidFill>
                  <a:schemeClr val="tx1"/>
                </a:solidFill>
                <a:latin typeface="+mn-lt"/>
                <a:cs typeface="Verdana"/>
              </a:rPr>
              <a:t> </a:t>
            </a:r>
            <a:r>
              <a:rPr sz="2000" spc="-85" dirty="0">
                <a:solidFill>
                  <a:schemeClr val="tx1"/>
                </a:solidFill>
                <a:latin typeface="+mn-lt"/>
                <a:cs typeface="Verdana"/>
              </a:rPr>
              <a:t>PostgreSQL. </a:t>
            </a:r>
            <a:r>
              <a:rPr sz="2000" spc="-229" dirty="0">
                <a:solidFill>
                  <a:schemeClr val="tx1"/>
                </a:solidFill>
                <a:latin typeface="+mn-lt"/>
                <a:cs typeface="Verdana"/>
              </a:rPr>
              <a:t>Es </a:t>
            </a:r>
            <a:r>
              <a:rPr sz="2000" spc="-20" dirty="0">
                <a:solidFill>
                  <a:schemeClr val="tx1"/>
                </a:solidFill>
                <a:latin typeface="+mn-lt"/>
                <a:cs typeface="Verdana"/>
              </a:rPr>
              <a:t>el </a:t>
            </a:r>
            <a:r>
              <a:rPr sz="2000" spc="75" dirty="0">
                <a:solidFill>
                  <a:schemeClr val="tx1"/>
                </a:solidFill>
                <a:latin typeface="+mn-lt"/>
                <a:cs typeface="Verdana"/>
              </a:rPr>
              <a:t>encargado </a:t>
            </a:r>
            <a:r>
              <a:rPr sz="2000" spc="114" dirty="0">
                <a:solidFill>
                  <a:schemeClr val="tx1"/>
                </a:solidFill>
                <a:latin typeface="+mn-lt"/>
                <a:cs typeface="Verdana"/>
              </a:rPr>
              <a:t>de </a:t>
            </a:r>
            <a:r>
              <a:rPr sz="2000" spc="20" dirty="0">
                <a:solidFill>
                  <a:schemeClr val="tx1"/>
                </a:solidFill>
                <a:latin typeface="+mn-lt"/>
                <a:cs typeface="Verdana"/>
              </a:rPr>
              <a:t>escuchar </a:t>
            </a:r>
            <a:r>
              <a:rPr sz="2000" spc="-15" dirty="0">
                <a:solidFill>
                  <a:schemeClr val="tx1"/>
                </a:solidFill>
                <a:latin typeface="+mn-lt"/>
                <a:cs typeface="Verdana"/>
              </a:rPr>
              <a:t>por </a:t>
            </a:r>
            <a:r>
              <a:rPr sz="2000" spc="-50" dirty="0">
                <a:solidFill>
                  <a:schemeClr val="tx1"/>
                </a:solidFill>
                <a:latin typeface="+mn-lt"/>
                <a:cs typeface="Verdana"/>
              </a:rPr>
              <a:t>un </a:t>
            </a:r>
            <a:r>
              <a:rPr sz="2000" spc="-45" dirty="0">
                <a:solidFill>
                  <a:schemeClr val="tx1"/>
                </a:solidFill>
                <a:latin typeface="+mn-lt"/>
                <a:cs typeface="Verdana"/>
              </a:rPr>
              <a:t> </a:t>
            </a:r>
            <a:r>
              <a:rPr sz="2000" spc="-20" dirty="0">
                <a:solidFill>
                  <a:schemeClr val="tx1"/>
                </a:solidFill>
                <a:latin typeface="+mn-lt"/>
                <a:cs typeface="Verdana"/>
              </a:rPr>
              <a:t>puerto/socket</a:t>
            </a:r>
            <a:r>
              <a:rPr sz="2000" spc="-185" dirty="0">
                <a:solidFill>
                  <a:schemeClr val="tx1"/>
                </a:solidFill>
                <a:latin typeface="+mn-lt"/>
                <a:cs typeface="Verdana"/>
              </a:rPr>
              <a:t> </a:t>
            </a:r>
            <a:r>
              <a:rPr sz="2000" spc="-15" dirty="0">
                <a:solidFill>
                  <a:schemeClr val="tx1"/>
                </a:solidFill>
                <a:latin typeface="+mn-lt"/>
                <a:cs typeface="Verdana"/>
              </a:rPr>
              <a:t>por</a:t>
            </a:r>
            <a:r>
              <a:rPr sz="2000" spc="-170" dirty="0">
                <a:solidFill>
                  <a:schemeClr val="tx1"/>
                </a:solidFill>
                <a:latin typeface="+mn-lt"/>
                <a:cs typeface="Verdana"/>
              </a:rPr>
              <a:t> </a:t>
            </a:r>
            <a:r>
              <a:rPr sz="2000" spc="-10" dirty="0">
                <a:solidFill>
                  <a:schemeClr val="tx1"/>
                </a:solidFill>
                <a:latin typeface="+mn-lt"/>
                <a:cs typeface="Verdana"/>
              </a:rPr>
              <a:t>conexiones</a:t>
            </a:r>
            <a:r>
              <a:rPr sz="2000" spc="-140" dirty="0">
                <a:solidFill>
                  <a:schemeClr val="tx1"/>
                </a:solidFill>
                <a:latin typeface="+mn-lt"/>
                <a:cs typeface="Verdana"/>
              </a:rPr>
              <a:t> </a:t>
            </a:r>
            <a:r>
              <a:rPr sz="2000" spc="-50" dirty="0">
                <a:solidFill>
                  <a:schemeClr val="tx1"/>
                </a:solidFill>
                <a:latin typeface="+mn-lt"/>
                <a:cs typeface="Verdana"/>
              </a:rPr>
              <a:t>entrantes</a:t>
            </a:r>
            <a:r>
              <a:rPr sz="2000" spc="-195" dirty="0">
                <a:solidFill>
                  <a:schemeClr val="tx1"/>
                </a:solidFill>
                <a:latin typeface="+mn-lt"/>
                <a:cs typeface="Verdana"/>
              </a:rPr>
              <a:t> </a:t>
            </a:r>
            <a:r>
              <a:rPr sz="2000" spc="114" dirty="0">
                <a:solidFill>
                  <a:schemeClr val="tx1"/>
                </a:solidFill>
                <a:latin typeface="+mn-lt"/>
                <a:cs typeface="Verdana"/>
              </a:rPr>
              <a:t>de</a:t>
            </a:r>
            <a:r>
              <a:rPr sz="2000" spc="-145" dirty="0">
                <a:solidFill>
                  <a:schemeClr val="tx1"/>
                </a:solidFill>
                <a:latin typeface="+mn-lt"/>
                <a:cs typeface="Verdana"/>
              </a:rPr>
              <a:t> </a:t>
            </a:r>
            <a:r>
              <a:rPr sz="2000" spc="-45" dirty="0">
                <a:solidFill>
                  <a:schemeClr val="tx1"/>
                </a:solidFill>
                <a:latin typeface="+mn-lt"/>
                <a:cs typeface="Verdana"/>
              </a:rPr>
              <a:t>clientes. </a:t>
            </a:r>
            <a:r>
              <a:rPr sz="2000" spc="-685" dirty="0">
                <a:solidFill>
                  <a:schemeClr val="tx1"/>
                </a:solidFill>
                <a:latin typeface="+mn-lt"/>
                <a:cs typeface="Verdana"/>
              </a:rPr>
              <a:t> </a:t>
            </a:r>
            <a:r>
              <a:rPr sz="2000" spc="-35" dirty="0">
                <a:solidFill>
                  <a:schemeClr val="tx1"/>
                </a:solidFill>
                <a:latin typeface="+mn-lt"/>
                <a:cs typeface="Verdana"/>
              </a:rPr>
              <a:t>También</a:t>
            </a:r>
            <a:r>
              <a:rPr sz="2000" spc="-175" dirty="0">
                <a:solidFill>
                  <a:schemeClr val="tx1"/>
                </a:solidFill>
                <a:latin typeface="+mn-lt"/>
                <a:cs typeface="Verdana"/>
              </a:rPr>
              <a:t> </a:t>
            </a:r>
            <a:r>
              <a:rPr sz="2000" spc="-80" dirty="0">
                <a:solidFill>
                  <a:schemeClr val="tx1"/>
                </a:solidFill>
                <a:latin typeface="+mn-lt"/>
                <a:cs typeface="Verdana"/>
              </a:rPr>
              <a:t>es</a:t>
            </a:r>
            <a:r>
              <a:rPr sz="2000" spc="-170" dirty="0">
                <a:solidFill>
                  <a:schemeClr val="tx1"/>
                </a:solidFill>
                <a:latin typeface="+mn-lt"/>
                <a:cs typeface="Verdana"/>
              </a:rPr>
              <a:t> </a:t>
            </a:r>
            <a:r>
              <a:rPr sz="2000" spc="-20" dirty="0">
                <a:solidFill>
                  <a:schemeClr val="tx1"/>
                </a:solidFill>
                <a:latin typeface="+mn-lt"/>
                <a:cs typeface="Verdana"/>
              </a:rPr>
              <a:t>el</a:t>
            </a:r>
            <a:r>
              <a:rPr sz="2000" spc="-155" dirty="0">
                <a:solidFill>
                  <a:schemeClr val="tx1"/>
                </a:solidFill>
                <a:latin typeface="+mn-lt"/>
                <a:cs typeface="Verdana"/>
              </a:rPr>
              <a:t> </a:t>
            </a:r>
            <a:r>
              <a:rPr sz="2000" spc="30" dirty="0">
                <a:solidFill>
                  <a:schemeClr val="tx1"/>
                </a:solidFill>
                <a:latin typeface="+mn-lt"/>
                <a:cs typeface="Verdana"/>
              </a:rPr>
              <a:t>en</a:t>
            </a:r>
            <a:r>
              <a:rPr sz="2000" spc="65" dirty="0">
                <a:solidFill>
                  <a:schemeClr val="tx1"/>
                </a:solidFill>
                <a:latin typeface="+mn-lt"/>
                <a:cs typeface="Verdana"/>
              </a:rPr>
              <a:t>carg</a:t>
            </a:r>
            <a:r>
              <a:rPr sz="2000" spc="125" dirty="0">
                <a:solidFill>
                  <a:schemeClr val="tx1"/>
                </a:solidFill>
                <a:latin typeface="+mn-lt"/>
                <a:cs typeface="Verdana"/>
              </a:rPr>
              <a:t>ad</a:t>
            </a:r>
            <a:r>
              <a:rPr sz="2000" spc="130" dirty="0">
                <a:solidFill>
                  <a:schemeClr val="tx1"/>
                </a:solidFill>
                <a:latin typeface="+mn-lt"/>
                <a:cs typeface="Verdana"/>
              </a:rPr>
              <a:t>o</a:t>
            </a:r>
            <a:r>
              <a:rPr sz="2000" spc="-160" dirty="0">
                <a:solidFill>
                  <a:schemeClr val="tx1"/>
                </a:solidFill>
                <a:latin typeface="+mn-lt"/>
                <a:cs typeface="Verdana"/>
              </a:rPr>
              <a:t> </a:t>
            </a:r>
            <a:r>
              <a:rPr sz="2000" spc="114" dirty="0">
                <a:solidFill>
                  <a:schemeClr val="tx1"/>
                </a:solidFill>
                <a:latin typeface="+mn-lt"/>
                <a:cs typeface="Verdana"/>
              </a:rPr>
              <a:t>d</a:t>
            </a:r>
            <a:r>
              <a:rPr sz="2000" spc="110" dirty="0">
                <a:solidFill>
                  <a:schemeClr val="tx1"/>
                </a:solidFill>
                <a:latin typeface="+mn-lt"/>
                <a:cs typeface="Verdana"/>
              </a:rPr>
              <a:t>e</a:t>
            </a:r>
            <a:r>
              <a:rPr sz="2000" spc="-150" dirty="0">
                <a:solidFill>
                  <a:schemeClr val="tx1"/>
                </a:solidFill>
                <a:latin typeface="+mn-lt"/>
                <a:cs typeface="Verdana"/>
              </a:rPr>
              <a:t> </a:t>
            </a:r>
            <a:r>
              <a:rPr sz="2000" spc="5" dirty="0">
                <a:solidFill>
                  <a:schemeClr val="tx1"/>
                </a:solidFill>
                <a:latin typeface="+mn-lt"/>
                <a:cs typeface="Verdana"/>
              </a:rPr>
              <a:t>crear</a:t>
            </a:r>
            <a:r>
              <a:rPr sz="2000" spc="-165" dirty="0">
                <a:solidFill>
                  <a:schemeClr val="tx1"/>
                </a:solidFill>
                <a:latin typeface="+mn-lt"/>
                <a:cs typeface="Verdana"/>
              </a:rPr>
              <a:t> </a:t>
            </a:r>
            <a:r>
              <a:rPr sz="2000" spc="-145" dirty="0">
                <a:solidFill>
                  <a:schemeClr val="tx1"/>
                </a:solidFill>
                <a:latin typeface="+mn-lt"/>
                <a:cs typeface="Verdana"/>
              </a:rPr>
              <a:t>l</a:t>
            </a:r>
            <a:r>
              <a:rPr sz="2000" spc="-85" dirty="0">
                <a:solidFill>
                  <a:schemeClr val="tx1"/>
                </a:solidFill>
                <a:latin typeface="+mn-lt"/>
                <a:cs typeface="Verdana"/>
              </a:rPr>
              <a:t>os</a:t>
            </a:r>
            <a:r>
              <a:rPr sz="2000" spc="-170" dirty="0">
                <a:solidFill>
                  <a:schemeClr val="tx1"/>
                </a:solidFill>
                <a:latin typeface="+mn-lt"/>
                <a:cs typeface="Verdana"/>
              </a:rPr>
              <a:t> </a:t>
            </a:r>
            <a:r>
              <a:rPr sz="2000" spc="-15" dirty="0">
                <a:solidFill>
                  <a:schemeClr val="tx1"/>
                </a:solidFill>
                <a:latin typeface="+mn-lt"/>
                <a:cs typeface="Verdana"/>
              </a:rPr>
              <a:t>pr</a:t>
            </a:r>
            <a:r>
              <a:rPr sz="2000" spc="-25" dirty="0">
                <a:solidFill>
                  <a:schemeClr val="tx1"/>
                </a:solidFill>
                <a:latin typeface="+mn-lt"/>
                <a:cs typeface="Verdana"/>
              </a:rPr>
              <a:t>o</a:t>
            </a:r>
            <a:r>
              <a:rPr sz="2000" spc="30" dirty="0">
                <a:solidFill>
                  <a:schemeClr val="tx1"/>
                </a:solidFill>
                <a:latin typeface="+mn-lt"/>
                <a:cs typeface="Verdana"/>
              </a:rPr>
              <a:t>ce</a:t>
            </a:r>
            <a:r>
              <a:rPr sz="2000" spc="35" dirty="0">
                <a:solidFill>
                  <a:schemeClr val="tx1"/>
                </a:solidFill>
                <a:latin typeface="+mn-lt"/>
                <a:cs typeface="Verdana"/>
              </a:rPr>
              <a:t>s</a:t>
            </a:r>
            <a:r>
              <a:rPr sz="2000" spc="-85" dirty="0">
                <a:solidFill>
                  <a:schemeClr val="tx1"/>
                </a:solidFill>
                <a:latin typeface="+mn-lt"/>
                <a:cs typeface="Verdana"/>
              </a:rPr>
              <a:t>os</a:t>
            </a:r>
            <a:r>
              <a:rPr sz="2000" spc="-170" dirty="0">
                <a:solidFill>
                  <a:schemeClr val="tx1"/>
                </a:solidFill>
                <a:latin typeface="+mn-lt"/>
                <a:cs typeface="Verdana"/>
              </a:rPr>
              <a:t> </a:t>
            </a:r>
            <a:r>
              <a:rPr sz="2000" spc="-85" dirty="0">
                <a:solidFill>
                  <a:schemeClr val="tx1"/>
                </a:solidFill>
                <a:latin typeface="+mn-lt"/>
                <a:cs typeface="Verdana"/>
              </a:rPr>
              <a:t>hij</a:t>
            </a:r>
            <a:r>
              <a:rPr sz="2000" spc="-135" dirty="0">
                <a:solidFill>
                  <a:schemeClr val="tx1"/>
                </a:solidFill>
                <a:latin typeface="+mn-lt"/>
                <a:cs typeface="Verdana"/>
              </a:rPr>
              <a:t>o</a:t>
            </a:r>
            <a:r>
              <a:rPr sz="2000" spc="-210" dirty="0">
                <a:solidFill>
                  <a:schemeClr val="tx1"/>
                </a:solidFill>
                <a:latin typeface="+mn-lt"/>
                <a:cs typeface="Verdana"/>
              </a:rPr>
              <a:t>s  </a:t>
            </a:r>
            <a:r>
              <a:rPr sz="2000" spc="30" dirty="0">
                <a:solidFill>
                  <a:schemeClr val="tx1"/>
                </a:solidFill>
                <a:latin typeface="+mn-lt"/>
                <a:cs typeface="Verdana"/>
              </a:rPr>
              <a:t>q</a:t>
            </a:r>
            <a:r>
              <a:rPr sz="2000" spc="35" dirty="0">
                <a:solidFill>
                  <a:schemeClr val="tx1"/>
                </a:solidFill>
                <a:latin typeface="+mn-lt"/>
                <a:cs typeface="Verdana"/>
              </a:rPr>
              <a:t>u</a:t>
            </a:r>
            <a:r>
              <a:rPr sz="2000" spc="110" dirty="0">
                <a:solidFill>
                  <a:schemeClr val="tx1"/>
                </a:solidFill>
                <a:latin typeface="+mn-lt"/>
                <a:cs typeface="Verdana"/>
              </a:rPr>
              <a:t>e</a:t>
            </a:r>
            <a:r>
              <a:rPr sz="2000" spc="-170" dirty="0">
                <a:solidFill>
                  <a:schemeClr val="tx1"/>
                </a:solidFill>
                <a:latin typeface="+mn-lt"/>
                <a:cs typeface="Verdana"/>
              </a:rPr>
              <a:t> </a:t>
            </a:r>
            <a:r>
              <a:rPr sz="2000" spc="-80" dirty="0">
                <a:solidFill>
                  <a:schemeClr val="tx1"/>
                </a:solidFill>
                <a:latin typeface="+mn-lt"/>
                <a:cs typeface="Verdana"/>
              </a:rPr>
              <a:t>s</a:t>
            </a:r>
            <a:r>
              <a:rPr sz="2000" spc="-85" dirty="0">
                <a:solidFill>
                  <a:schemeClr val="tx1"/>
                </a:solidFill>
                <a:latin typeface="+mn-lt"/>
                <a:cs typeface="Verdana"/>
              </a:rPr>
              <a:t>e</a:t>
            </a:r>
            <a:r>
              <a:rPr sz="2000" spc="-175" dirty="0">
                <a:solidFill>
                  <a:schemeClr val="tx1"/>
                </a:solidFill>
                <a:latin typeface="+mn-lt"/>
                <a:cs typeface="Verdana"/>
              </a:rPr>
              <a:t> </a:t>
            </a:r>
            <a:r>
              <a:rPr sz="2000" spc="30" dirty="0">
                <a:solidFill>
                  <a:schemeClr val="tx1"/>
                </a:solidFill>
                <a:latin typeface="+mn-lt"/>
                <a:cs typeface="Verdana"/>
              </a:rPr>
              <a:t>en</a:t>
            </a:r>
            <a:r>
              <a:rPr sz="2000" spc="65" dirty="0">
                <a:solidFill>
                  <a:schemeClr val="tx1"/>
                </a:solidFill>
                <a:latin typeface="+mn-lt"/>
                <a:cs typeface="Verdana"/>
              </a:rPr>
              <a:t>carg</a:t>
            </a:r>
            <a:r>
              <a:rPr sz="2000" dirty="0">
                <a:solidFill>
                  <a:schemeClr val="tx1"/>
                </a:solidFill>
                <a:latin typeface="+mn-lt"/>
                <a:cs typeface="Verdana"/>
              </a:rPr>
              <a:t>ara</a:t>
            </a:r>
            <a:r>
              <a:rPr sz="2000" spc="10" dirty="0">
                <a:solidFill>
                  <a:schemeClr val="tx1"/>
                </a:solidFill>
                <a:latin typeface="+mn-lt"/>
                <a:cs typeface="Verdana"/>
              </a:rPr>
              <a:t>n</a:t>
            </a:r>
            <a:r>
              <a:rPr sz="2000" spc="-170" dirty="0">
                <a:solidFill>
                  <a:schemeClr val="tx1"/>
                </a:solidFill>
                <a:latin typeface="+mn-lt"/>
                <a:cs typeface="Verdana"/>
              </a:rPr>
              <a:t> </a:t>
            </a:r>
            <a:r>
              <a:rPr sz="2000" spc="114" dirty="0">
                <a:solidFill>
                  <a:schemeClr val="tx1"/>
                </a:solidFill>
                <a:latin typeface="+mn-lt"/>
                <a:cs typeface="Verdana"/>
              </a:rPr>
              <a:t>de</a:t>
            </a:r>
            <a:r>
              <a:rPr sz="2000" spc="-150" dirty="0">
                <a:solidFill>
                  <a:schemeClr val="tx1"/>
                </a:solidFill>
                <a:latin typeface="+mn-lt"/>
                <a:cs typeface="Verdana"/>
              </a:rPr>
              <a:t> </a:t>
            </a:r>
            <a:r>
              <a:rPr sz="2000" spc="-5" dirty="0">
                <a:solidFill>
                  <a:schemeClr val="tx1"/>
                </a:solidFill>
                <a:latin typeface="+mn-lt"/>
                <a:cs typeface="Verdana"/>
              </a:rPr>
              <a:t>au</a:t>
            </a:r>
            <a:r>
              <a:rPr sz="2000" spc="15" dirty="0">
                <a:solidFill>
                  <a:schemeClr val="tx1"/>
                </a:solidFill>
                <a:latin typeface="+mn-lt"/>
                <a:cs typeface="Verdana"/>
              </a:rPr>
              <a:t>t</a:t>
            </a:r>
            <a:r>
              <a:rPr sz="2000" spc="100" dirty="0">
                <a:solidFill>
                  <a:schemeClr val="tx1"/>
                </a:solidFill>
                <a:latin typeface="+mn-lt"/>
                <a:cs typeface="Verdana"/>
              </a:rPr>
              <a:t>e</a:t>
            </a:r>
            <a:r>
              <a:rPr sz="2000" spc="-80" dirty="0">
                <a:solidFill>
                  <a:schemeClr val="tx1"/>
                </a:solidFill>
                <a:latin typeface="+mn-lt"/>
                <a:cs typeface="Verdana"/>
              </a:rPr>
              <a:t>nt</a:t>
            </a:r>
            <a:r>
              <a:rPr sz="2000" spc="-105" dirty="0">
                <a:solidFill>
                  <a:schemeClr val="tx1"/>
                </a:solidFill>
                <a:latin typeface="+mn-lt"/>
                <a:cs typeface="Verdana"/>
              </a:rPr>
              <a:t>i</a:t>
            </a:r>
            <a:r>
              <a:rPr sz="2000" spc="-140" dirty="0">
                <a:solidFill>
                  <a:schemeClr val="tx1"/>
                </a:solidFill>
                <a:latin typeface="+mn-lt"/>
                <a:cs typeface="Verdana"/>
              </a:rPr>
              <a:t>f</a:t>
            </a:r>
            <a:r>
              <a:rPr sz="2000" spc="70" dirty="0">
                <a:solidFill>
                  <a:schemeClr val="tx1"/>
                </a:solidFill>
                <a:latin typeface="+mn-lt"/>
                <a:cs typeface="Verdana"/>
              </a:rPr>
              <a:t>ic</a:t>
            </a:r>
            <a:r>
              <a:rPr sz="2000" spc="105" dirty="0">
                <a:solidFill>
                  <a:schemeClr val="tx1"/>
                </a:solidFill>
                <a:latin typeface="+mn-lt"/>
                <a:cs typeface="Verdana"/>
              </a:rPr>
              <a:t>a</a:t>
            </a:r>
            <a:r>
              <a:rPr sz="2000" spc="-254" dirty="0">
                <a:solidFill>
                  <a:schemeClr val="tx1"/>
                </a:solidFill>
                <a:latin typeface="+mn-lt"/>
                <a:cs typeface="Verdana"/>
              </a:rPr>
              <a:t>r</a:t>
            </a:r>
            <a:r>
              <a:rPr sz="2000" spc="-190" dirty="0">
                <a:solidFill>
                  <a:schemeClr val="tx1"/>
                </a:solidFill>
                <a:latin typeface="+mn-lt"/>
                <a:cs typeface="Verdana"/>
              </a:rPr>
              <a:t> </a:t>
            </a:r>
            <a:r>
              <a:rPr sz="2000" spc="-85" dirty="0">
                <a:solidFill>
                  <a:schemeClr val="tx1"/>
                </a:solidFill>
                <a:latin typeface="+mn-lt"/>
                <a:cs typeface="Verdana"/>
              </a:rPr>
              <a:t>e</a:t>
            </a:r>
            <a:r>
              <a:rPr sz="2000" spc="-70" dirty="0">
                <a:solidFill>
                  <a:schemeClr val="tx1"/>
                </a:solidFill>
                <a:latin typeface="+mn-lt"/>
                <a:cs typeface="Verdana"/>
              </a:rPr>
              <a:t>s</a:t>
            </a:r>
            <a:r>
              <a:rPr sz="2000" spc="-100" dirty="0">
                <a:solidFill>
                  <a:schemeClr val="tx1"/>
                </a:solidFill>
                <a:latin typeface="+mn-lt"/>
                <a:cs typeface="Verdana"/>
              </a:rPr>
              <a:t>t</a:t>
            </a:r>
            <a:r>
              <a:rPr sz="2000" spc="-60" dirty="0">
                <a:solidFill>
                  <a:schemeClr val="tx1"/>
                </a:solidFill>
                <a:latin typeface="+mn-lt"/>
                <a:cs typeface="Verdana"/>
              </a:rPr>
              <a:t>a</a:t>
            </a:r>
            <a:r>
              <a:rPr sz="2000" spc="-45" dirty="0">
                <a:solidFill>
                  <a:schemeClr val="tx1"/>
                </a:solidFill>
                <a:latin typeface="+mn-lt"/>
                <a:cs typeface="Verdana"/>
              </a:rPr>
              <a:t>s</a:t>
            </a:r>
            <a:r>
              <a:rPr sz="2000" spc="-200" dirty="0">
                <a:solidFill>
                  <a:schemeClr val="tx1"/>
                </a:solidFill>
                <a:latin typeface="+mn-lt"/>
                <a:cs typeface="Verdana"/>
              </a:rPr>
              <a:t> </a:t>
            </a:r>
            <a:r>
              <a:rPr sz="2000" spc="110" dirty="0">
                <a:solidFill>
                  <a:schemeClr val="tx1"/>
                </a:solidFill>
                <a:latin typeface="+mn-lt"/>
                <a:cs typeface="Verdana"/>
              </a:rPr>
              <a:t>pe</a:t>
            </a:r>
            <a:r>
              <a:rPr sz="2000" spc="-100" dirty="0">
                <a:solidFill>
                  <a:schemeClr val="tx1"/>
                </a:solidFill>
                <a:latin typeface="+mn-lt"/>
                <a:cs typeface="Verdana"/>
              </a:rPr>
              <a:t>t</a:t>
            </a:r>
            <a:r>
              <a:rPr sz="2000" spc="-25" dirty="0">
                <a:solidFill>
                  <a:schemeClr val="tx1"/>
                </a:solidFill>
                <a:latin typeface="+mn-lt"/>
                <a:cs typeface="Verdana"/>
              </a:rPr>
              <a:t>ic</a:t>
            </a:r>
            <a:r>
              <a:rPr sz="2000" spc="-30" dirty="0">
                <a:solidFill>
                  <a:schemeClr val="tx1"/>
                </a:solidFill>
                <a:latin typeface="+mn-lt"/>
                <a:cs typeface="Verdana"/>
              </a:rPr>
              <a:t>i</a:t>
            </a:r>
            <a:r>
              <a:rPr sz="2000" spc="-50" dirty="0">
                <a:solidFill>
                  <a:schemeClr val="tx1"/>
                </a:solidFill>
                <a:latin typeface="+mn-lt"/>
                <a:cs typeface="Verdana"/>
              </a:rPr>
              <a:t>ones,  </a:t>
            </a:r>
            <a:r>
              <a:rPr sz="2000" spc="-40" dirty="0">
                <a:solidFill>
                  <a:schemeClr val="tx1"/>
                </a:solidFill>
                <a:latin typeface="+mn-lt"/>
                <a:cs typeface="Verdana"/>
              </a:rPr>
              <a:t>gestionar</a:t>
            </a:r>
            <a:r>
              <a:rPr sz="2000" spc="-180" dirty="0">
                <a:solidFill>
                  <a:schemeClr val="tx1"/>
                </a:solidFill>
                <a:latin typeface="+mn-lt"/>
                <a:cs typeface="Verdana"/>
              </a:rPr>
              <a:t> </a:t>
            </a:r>
            <a:r>
              <a:rPr sz="2000" spc="-85" dirty="0">
                <a:solidFill>
                  <a:schemeClr val="tx1"/>
                </a:solidFill>
                <a:latin typeface="+mn-lt"/>
                <a:cs typeface="Verdana"/>
              </a:rPr>
              <a:t>las</a:t>
            </a:r>
            <a:r>
              <a:rPr sz="2000" spc="-175" dirty="0">
                <a:solidFill>
                  <a:schemeClr val="tx1"/>
                </a:solidFill>
                <a:latin typeface="+mn-lt"/>
                <a:cs typeface="Verdana"/>
              </a:rPr>
              <a:t> </a:t>
            </a:r>
            <a:r>
              <a:rPr sz="2000" spc="-40" dirty="0">
                <a:solidFill>
                  <a:schemeClr val="tx1"/>
                </a:solidFill>
                <a:latin typeface="+mn-lt"/>
                <a:cs typeface="Verdana"/>
              </a:rPr>
              <a:t>consultas</a:t>
            </a:r>
            <a:r>
              <a:rPr sz="2000" spc="-200" dirty="0">
                <a:solidFill>
                  <a:schemeClr val="tx1"/>
                </a:solidFill>
                <a:latin typeface="+mn-lt"/>
                <a:cs typeface="Verdana"/>
              </a:rPr>
              <a:t> </a:t>
            </a:r>
            <a:r>
              <a:rPr sz="2000" spc="-110" dirty="0">
                <a:solidFill>
                  <a:schemeClr val="tx1"/>
                </a:solidFill>
                <a:latin typeface="+mn-lt"/>
                <a:cs typeface="Verdana"/>
              </a:rPr>
              <a:t>y</a:t>
            </a:r>
            <a:r>
              <a:rPr sz="2000" spc="-150" dirty="0">
                <a:solidFill>
                  <a:schemeClr val="tx1"/>
                </a:solidFill>
                <a:latin typeface="+mn-lt"/>
                <a:cs typeface="Verdana"/>
              </a:rPr>
              <a:t> </a:t>
            </a:r>
            <a:r>
              <a:rPr sz="2000" spc="15" dirty="0">
                <a:solidFill>
                  <a:schemeClr val="tx1"/>
                </a:solidFill>
                <a:latin typeface="+mn-lt"/>
                <a:cs typeface="Verdana"/>
              </a:rPr>
              <a:t>mandar</a:t>
            </a:r>
            <a:r>
              <a:rPr sz="2000" spc="-175" dirty="0">
                <a:solidFill>
                  <a:schemeClr val="tx1"/>
                </a:solidFill>
                <a:latin typeface="+mn-lt"/>
                <a:cs typeface="Verdana"/>
              </a:rPr>
              <a:t> </a:t>
            </a:r>
            <a:r>
              <a:rPr sz="2000" spc="-105" dirty="0">
                <a:solidFill>
                  <a:schemeClr val="tx1"/>
                </a:solidFill>
                <a:latin typeface="+mn-lt"/>
                <a:cs typeface="Verdana"/>
              </a:rPr>
              <a:t>los</a:t>
            </a:r>
            <a:r>
              <a:rPr sz="2000" spc="-170" dirty="0">
                <a:solidFill>
                  <a:schemeClr val="tx1"/>
                </a:solidFill>
                <a:latin typeface="+mn-lt"/>
                <a:cs typeface="Verdana"/>
              </a:rPr>
              <a:t> </a:t>
            </a:r>
            <a:r>
              <a:rPr sz="2000" spc="-60" dirty="0">
                <a:solidFill>
                  <a:schemeClr val="tx1"/>
                </a:solidFill>
                <a:latin typeface="+mn-lt"/>
                <a:cs typeface="Verdana"/>
              </a:rPr>
              <a:t>resultados</a:t>
            </a:r>
            <a:r>
              <a:rPr sz="2000" spc="-190" dirty="0">
                <a:solidFill>
                  <a:schemeClr val="tx1"/>
                </a:solidFill>
                <a:latin typeface="+mn-lt"/>
                <a:cs typeface="Verdana"/>
              </a:rPr>
              <a:t> </a:t>
            </a:r>
            <a:r>
              <a:rPr sz="2000" spc="165" dirty="0">
                <a:solidFill>
                  <a:schemeClr val="tx1"/>
                </a:solidFill>
                <a:latin typeface="+mn-lt"/>
                <a:cs typeface="Verdana"/>
              </a:rPr>
              <a:t>a</a:t>
            </a:r>
            <a:r>
              <a:rPr sz="2000" spc="-165" dirty="0">
                <a:solidFill>
                  <a:schemeClr val="tx1"/>
                </a:solidFill>
                <a:latin typeface="+mn-lt"/>
                <a:cs typeface="Verdana"/>
              </a:rPr>
              <a:t> </a:t>
            </a:r>
            <a:r>
              <a:rPr sz="2000" spc="-85" dirty="0">
                <a:solidFill>
                  <a:schemeClr val="tx1"/>
                </a:solidFill>
                <a:latin typeface="+mn-lt"/>
                <a:cs typeface="Verdana"/>
              </a:rPr>
              <a:t>las </a:t>
            </a:r>
            <a:r>
              <a:rPr sz="2000" spc="-80" dirty="0">
                <a:solidFill>
                  <a:schemeClr val="tx1"/>
                </a:solidFill>
                <a:latin typeface="+mn-lt"/>
                <a:cs typeface="Verdana"/>
              </a:rPr>
              <a:t> </a:t>
            </a:r>
            <a:r>
              <a:rPr sz="2000" spc="30" dirty="0">
                <a:solidFill>
                  <a:schemeClr val="tx1"/>
                </a:solidFill>
                <a:latin typeface="+mn-lt"/>
                <a:cs typeface="Verdana"/>
              </a:rPr>
              <a:t>aplicaciones</a:t>
            </a:r>
            <a:r>
              <a:rPr sz="2000" spc="-165" dirty="0">
                <a:solidFill>
                  <a:schemeClr val="tx1"/>
                </a:solidFill>
                <a:latin typeface="+mn-lt"/>
                <a:cs typeface="Verdana"/>
              </a:rPr>
              <a:t> </a:t>
            </a:r>
            <a:r>
              <a:rPr sz="2000" spc="-30" dirty="0">
                <a:solidFill>
                  <a:schemeClr val="tx1"/>
                </a:solidFill>
                <a:latin typeface="+mn-lt"/>
                <a:cs typeface="Verdana"/>
              </a:rPr>
              <a:t>clientes</a:t>
            </a:r>
            <a:endParaRPr sz="2000" dirty="0">
              <a:solidFill>
                <a:schemeClr val="tx1"/>
              </a:solidFill>
              <a:latin typeface="+mn-lt"/>
              <a:cs typeface="Verdana"/>
            </a:endParaRPr>
          </a:p>
          <a:p>
            <a:pPr marL="355600" marR="229235" indent="-342900">
              <a:lnSpc>
                <a:spcPct val="100000"/>
              </a:lnSpc>
              <a:spcBef>
                <a:spcPts val="1010"/>
              </a:spcBef>
              <a:buFont typeface="Arial" panose="020B0604020202020204" pitchFamily="34" charset="0"/>
              <a:buChar char="•"/>
              <a:tabLst>
                <a:tab pos="354965" algn="l"/>
              </a:tabLst>
            </a:pPr>
            <a:r>
              <a:rPr sz="2000" b="1" spc="-55" dirty="0" err="1">
                <a:solidFill>
                  <a:schemeClr val="tx1"/>
                </a:solidFill>
                <a:latin typeface="+mn-lt"/>
                <a:cs typeface="Tahoma"/>
              </a:rPr>
              <a:t>Ficheros</a:t>
            </a:r>
            <a:r>
              <a:rPr sz="2000" b="1" spc="-60" dirty="0">
                <a:solidFill>
                  <a:schemeClr val="tx1"/>
                </a:solidFill>
                <a:latin typeface="+mn-lt"/>
                <a:cs typeface="Tahoma"/>
              </a:rPr>
              <a:t> </a:t>
            </a:r>
            <a:r>
              <a:rPr sz="2000" b="1" spc="75" dirty="0">
                <a:solidFill>
                  <a:schemeClr val="tx1"/>
                </a:solidFill>
                <a:latin typeface="+mn-lt"/>
                <a:cs typeface="Tahoma"/>
              </a:rPr>
              <a:t>de</a:t>
            </a:r>
            <a:r>
              <a:rPr sz="2000" b="1" spc="-15" dirty="0">
                <a:solidFill>
                  <a:schemeClr val="tx1"/>
                </a:solidFill>
                <a:latin typeface="+mn-lt"/>
                <a:cs typeface="Tahoma"/>
              </a:rPr>
              <a:t> </a:t>
            </a:r>
            <a:r>
              <a:rPr sz="2000" b="1" spc="-45" dirty="0">
                <a:solidFill>
                  <a:schemeClr val="tx1"/>
                </a:solidFill>
                <a:latin typeface="+mn-lt"/>
                <a:cs typeface="Tahoma"/>
              </a:rPr>
              <a:t>configuración</a:t>
            </a:r>
            <a:r>
              <a:rPr sz="2000" spc="-45" dirty="0">
                <a:solidFill>
                  <a:schemeClr val="tx1"/>
                </a:solidFill>
                <a:latin typeface="+mn-lt"/>
                <a:cs typeface="Verdana"/>
              </a:rPr>
              <a:t>:</a:t>
            </a:r>
            <a:r>
              <a:rPr sz="2000" spc="-185" dirty="0">
                <a:solidFill>
                  <a:schemeClr val="tx1"/>
                </a:solidFill>
                <a:latin typeface="+mn-lt"/>
                <a:cs typeface="Verdana"/>
              </a:rPr>
              <a:t> </a:t>
            </a:r>
            <a:r>
              <a:rPr sz="2000" spc="-125" dirty="0">
                <a:solidFill>
                  <a:schemeClr val="tx1"/>
                </a:solidFill>
                <a:latin typeface="+mn-lt"/>
                <a:cs typeface="Verdana"/>
              </a:rPr>
              <a:t>Los</a:t>
            </a:r>
            <a:r>
              <a:rPr sz="2000" spc="-140" dirty="0">
                <a:solidFill>
                  <a:schemeClr val="tx1"/>
                </a:solidFill>
                <a:latin typeface="+mn-lt"/>
                <a:cs typeface="Verdana"/>
              </a:rPr>
              <a:t> </a:t>
            </a:r>
            <a:r>
              <a:rPr sz="2000" spc="-165" dirty="0">
                <a:solidFill>
                  <a:schemeClr val="tx1"/>
                </a:solidFill>
                <a:latin typeface="+mn-lt"/>
                <a:cs typeface="Verdana"/>
              </a:rPr>
              <a:t>3</a:t>
            </a:r>
            <a:r>
              <a:rPr sz="2000" spc="-155" dirty="0">
                <a:solidFill>
                  <a:schemeClr val="tx1"/>
                </a:solidFill>
                <a:latin typeface="+mn-lt"/>
                <a:cs typeface="Verdana"/>
              </a:rPr>
              <a:t> </a:t>
            </a:r>
            <a:r>
              <a:rPr sz="2000" spc="-45" dirty="0">
                <a:solidFill>
                  <a:schemeClr val="tx1"/>
                </a:solidFill>
                <a:latin typeface="+mn-lt"/>
                <a:cs typeface="Verdana"/>
              </a:rPr>
              <a:t>ficheros</a:t>
            </a:r>
            <a:r>
              <a:rPr sz="2000" spc="-145" dirty="0">
                <a:solidFill>
                  <a:schemeClr val="tx1"/>
                </a:solidFill>
                <a:latin typeface="+mn-lt"/>
                <a:cs typeface="Verdana"/>
              </a:rPr>
              <a:t> </a:t>
            </a:r>
            <a:r>
              <a:rPr sz="2000" spc="-25" dirty="0">
                <a:solidFill>
                  <a:schemeClr val="tx1"/>
                </a:solidFill>
                <a:latin typeface="+mn-lt"/>
                <a:cs typeface="Verdana"/>
              </a:rPr>
              <a:t>principales </a:t>
            </a:r>
            <a:r>
              <a:rPr sz="2000" spc="-685" dirty="0">
                <a:solidFill>
                  <a:schemeClr val="tx1"/>
                </a:solidFill>
                <a:latin typeface="+mn-lt"/>
                <a:cs typeface="Verdana"/>
              </a:rPr>
              <a:t> </a:t>
            </a:r>
            <a:r>
              <a:rPr sz="2000" spc="114" dirty="0">
                <a:solidFill>
                  <a:schemeClr val="tx1"/>
                </a:solidFill>
                <a:latin typeface="+mn-lt"/>
                <a:cs typeface="Verdana"/>
              </a:rPr>
              <a:t>de </a:t>
            </a:r>
            <a:r>
              <a:rPr sz="2000" spc="10" dirty="0">
                <a:solidFill>
                  <a:schemeClr val="tx1"/>
                </a:solidFill>
                <a:latin typeface="+mn-lt"/>
                <a:cs typeface="Verdana"/>
              </a:rPr>
              <a:t>configuración </a:t>
            </a:r>
            <a:r>
              <a:rPr sz="2000" spc="-70" dirty="0">
                <a:solidFill>
                  <a:schemeClr val="tx1"/>
                </a:solidFill>
                <a:latin typeface="+mn-lt"/>
                <a:cs typeface="Verdana"/>
              </a:rPr>
              <a:t>utilizados </a:t>
            </a:r>
            <a:r>
              <a:rPr sz="2000" spc="-15" dirty="0">
                <a:solidFill>
                  <a:schemeClr val="tx1"/>
                </a:solidFill>
                <a:latin typeface="+mn-lt"/>
                <a:cs typeface="Verdana"/>
              </a:rPr>
              <a:t>por </a:t>
            </a:r>
            <a:r>
              <a:rPr sz="2000" spc="-85" dirty="0">
                <a:solidFill>
                  <a:schemeClr val="tx1"/>
                </a:solidFill>
                <a:latin typeface="+mn-lt"/>
                <a:cs typeface="Verdana"/>
              </a:rPr>
              <a:t>PostgreSQL, </a:t>
            </a:r>
            <a:r>
              <a:rPr sz="2000" spc="-80" dirty="0">
                <a:solidFill>
                  <a:schemeClr val="tx1"/>
                </a:solidFill>
                <a:latin typeface="+mn-lt"/>
                <a:cs typeface="Verdana"/>
              </a:rPr>
              <a:t> </a:t>
            </a:r>
            <a:r>
              <a:rPr sz="2000" spc="-50" dirty="0">
                <a:solidFill>
                  <a:schemeClr val="tx1"/>
                </a:solidFill>
                <a:latin typeface="+mn-lt"/>
                <a:cs typeface="Verdana"/>
              </a:rPr>
              <a:t>pos</a:t>
            </a:r>
            <a:r>
              <a:rPr sz="2000" spc="-20" dirty="0">
                <a:solidFill>
                  <a:schemeClr val="tx1"/>
                </a:solidFill>
                <a:latin typeface="+mn-lt"/>
                <a:cs typeface="Verdana"/>
              </a:rPr>
              <a:t>t</a:t>
            </a:r>
            <a:r>
              <a:rPr sz="2000" spc="-90" dirty="0">
                <a:solidFill>
                  <a:schemeClr val="tx1"/>
                </a:solidFill>
                <a:latin typeface="+mn-lt"/>
                <a:cs typeface="Verdana"/>
              </a:rPr>
              <a:t>g</a:t>
            </a:r>
            <a:r>
              <a:rPr sz="2000" spc="-75" dirty="0">
                <a:solidFill>
                  <a:schemeClr val="tx1"/>
                </a:solidFill>
                <a:latin typeface="+mn-lt"/>
                <a:cs typeface="Verdana"/>
              </a:rPr>
              <a:t>r</a:t>
            </a:r>
            <a:r>
              <a:rPr sz="2000" spc="-85" dirty="0">
                <a:solidFill>
                  <a:schemeClr val="tx1"/>
                </a:solidFill>
                <a:latin typeface="+mn-lt"/>
                <a:cs typeface="Verdana"/>
              </a:rPr>
              <a:t>e</a:t>
            </a:r>
            <a:r>
              <a:rPr sz="2000" spc="-70" dirty="0">
                <a:solidFill>
                  <a:schemeClr val="tx1"/>
                </a:solidFill>
                <a:latin typeface="+mn-lt"/>
                <a:cs typeface="Verdana"/>
              </a:rPr>
              <a:t>s</a:t>
            </a:r>
            <a:r>
              <a:rPr sz="2000" spc="-80" dirty="0">
                <a:solidFill>
                  <a:schemeClr val="tx1"/>
                </a:solidFill>
                <a:latin typeface="+mn-lt"/>
                <a:cs typeface="Verdana"/>
              </a:rPr>
              <a:t>ql.</a:t>
            </a:r>
            <a:r>
              <a:rPr sz="2000" spc="65" dirty="0">
                <a:solidFill>
                  <a:schemeClr val="tx1"/>
                </a:solidFill>
                <a:latin typeface="+mn-lt"/>
                <a:cs typeface="Verdana"/>
              </a:rPr>
              <a:t>con</a:t>
            </a:r>
            <a:r>
              <a:rPr sz="2000" spc="25" dirty="0">
                <a:solidFill>
                  <a:schemeClr val="tx1"/>
                </a:solidFill>
                <a:latin typeface="+mn-lt"/>
                <a:cs typeface="Verdana"/>
              </a:rPr>
              <a:t>f</a:t>
            </a:r>
            <a:r>
              <a:rPr sz="2000" spc="-175" dirty="0">
                <a:solidFill>
                  <a:schemeClr val="tx1"/>
                </a:solidFill>
                <a:latin typeface="+mn-lt"/>
                <a:cs typeface="Verdana"/>
              </a:rPr>
              <a:t>,</a:t>
            </a:r>
            <a:r>
              <a:rPr sz="2000" spc="-180" dirty="0">
                <a:solidFill>
                  <a:schemeClr val="tx1"/>
                </a:solidFill>
                <a:latin typeface="+mn-lt"/>
                <a:cs typeface="Verdana"/>
              </a:rPr>
              <a:t> </a:t>
            </a:r>
            <a:r>
              <a:rPr sz="2000" spc="105" dirty="0">
                <a:solidFill>
                  <a:schemeClr val="tx1"/>
                </a:solidFill>
                <a:latin typeface="+mn-lt"/>
                <a:cs typeface="Verdana"/>
              </a:rPr>
              <a:t>p</a:t>
            </a:r>
            <a:r>
              <a:rPr sz="2000" spc="100" dirty="0">
                <a:solidFill>
                  <a:schemeClr val="tx1"/>
                </a:solidFill>
                <a:latin typeface="+mn-lt"/>
                <a:cs typeface="Verdana"/>
              </a:rPr>
              <a:t>g</a:t>
            </a:r>
            <a:r>
              <a:rPr sz="2000" spc="-160" dirty="0">
                <a:solidFill>
                  <a:schemeClr val="tx1"/>
                </a:solidFill>
                <a:latin typeface="+mn-lt"/>
                <a:cs typeface="Verdana"/>
              </a:rPr>
              <a:t>_</a:t>
            </a:r>
            <a:r>
              <a:rPr sz="2000" spc="-155" dirty="0">
                <a:solidFill>
                  <a:schemeClr val="tx1"/>
                </a:solidFill>
                <a:latin typeface="+mn-lt"/>
                <a:cs typeface="Verdana"/>
              </a:rPr>
              <a:t>h</a:t>
            </a:r>
            <a:r>
              <a:rPr sz="2000" spc="35" dirty="0">
                <a:solidFill>
                  <a:schemeClr val="tx1"/>
                </a:solidFill>
                <a:latin typeface="+mn-lt"/>
                <a:cs typeface="Verdana"/>
              </a:rPr>
              <a:t>ba</a:t>
            </a:r>
            <a:r>
              <a:rPr sz="2000" spc="10" dirty="0">
                <a:solidFill>
                  <a:schemeClr val="tx1"/>
                </a:solidFill>
                <a:latin typeface="+mn-lt"/>
                <a:cs typeface="Verdana"/>
              </a:rPr>
              <a:t>.</a:t>
            </a:r>
            <a:r>
              <a:rPr sz="2000" spc="55" dirty="0">
                <a:solidFill>
                  <a:schemeClr val="tx1"/>
                </a:solidFill>
                <a:latin typeface="+mn-lt"/>
                <a:cs typeface="Verdana"/>
              </a:rPr>
              <a:t>conf</a:t>
            </a:r>
            <a:r>
              <a:rPr sz="2000" spc="-150" dirty="0">
                <a:solidFill>
                  <a:schemeClr val="tx1"/>
                </a:solidFill>
                <a:latin typeface="+mn-lt"/>
                <a:cs typeface="Verdana"/>
              </a:rPr>
              <a:t> </a:t>
            </a:r>
            <a:r>
              <a:rPr sz="2000" spc="-110" dirty="0">
                <a:solidFill>
                  <a:schemeClr val="tx1"/>
                </a:solidFill>
                <a:latin typeface="+mn-lt"/>
                <a:cs typeface="Verdana"/>
              </a:rPr>
              <a:t>y</a:t>
            </a:r>
            <a:r>
              <a:rPr sz="2000" spc="-150" dirty="0">
                <a:solidFill>
                  <a:schemeClr val="tx1"/>
                </a:solidFill>
                <a:latin typeface="+mn-lt"/>
                <a:cs typeface="Verdana"/>
              </a:rPr>
              <a:t> </a:t>
            </a:r>
            <a:r>
              <a:rPr sz="2000" spc="-25" dirty="0">
                <a:solidFill>
                  <a:schemeClr val="tx1"/>
                </a:solidFill>
                <a:latin typeface="+mn-lt"/>
                <a:cs typeface="Verdana"/>
              </a:rPr>
              <a:t>pg</a:t>
            </a:r>
            <a:r>
              <a:rPr sz="2000" spc="-15" dirty="0">
                <a:solidFill>
                  <a:schemeClr val="tx1"/>
                </a:solidFill>
                <a:latin typeface="+mn-lt"/>
                <a:cs typeface="Verdana"/>
              </a:rPr>
              <a:t>_i</a:t>
            </a:r>
            <a:r>
              <a:rPr sz="2000" spc="-25" dirty="0">
                <a:solidFill>
                  <a:schemeClr val="tx1"/>
                </a:solidFill>
                <a:latin typeface="+mn-lt"/>
                <a:cs typeface="Verdana"/>
              </a:rPr>
              <a:t>d</a:t>
            </a:r>
            <a:r>
              <a:rPr sz="2000" spc="114" dirty="0">
                <a:solidFill>
                  <a:schemeClr val="tx1"/>
                </a:solidFill>
                <a:latin typeface="+mn-lt"/>
                <a:cs typeface="Verdana"/>
              </a:rPr>
              <a:t>e</a:t>
            </a:r>
            <a:r>
              <a:rPr sz="2000" spc="-95" dirty="0">
                <a:solidFill>
                  <a:schemeClr val="tx1"/>
                </a:solidFill>
                <a:latin typeface="+mn-lt"/>
                <a:cs typeface="Verdana"/>
              </a:rPr>
              <a:t>n</a:t>
            </a:r>
            <a:r>
              <a:rPr sz="2000" spc="-40" dirty="0">
                <a:solidFill>
                  <a:schemeClr val="tx1"/>
                </a:solidFill>
                <a:latin typeface="+mn-lt"/>
                <a:cs typeface="Verdana"/>
              </a:rPr>
              <a:t>t</a:t>
            </a:r>
            <a:r>
              <a:rPr sz="2000" spc="-195" dirty="0">
                <a:solidFill>
                  <a:schemeClr val="tx1"/>
                </a:solidFill>
                <a:latin typeface="+mn-lt"/>
                <a:cs typeface="Verdana"/>
              </a:rPr>
              <a:t>.</a:t>
            </a:r>
            <a:r>
              <a:rPr sz="2000" spc="55" dirty="0">
                <a:solidFill>
                  <a:schemeClr val="tx1"/>
                </a:solidFill>
                <a:latin typeface="+mn-lt"/>
                <a:cs typeface="Verdana"/>
              </a:rPr>
              <a:t>conf</a:t>
            </a:r>
            <a:endParaRPr sz="2000" dirty="0">
              <a:solidFill>
                <a:schemeClr val="tx1"/>
              </a:solidFill>
              <a:latin typeface="+mn-lt"/>
              <a:cs typeface="Verdana"/>
            </a:endParaRPr>
          </a:p>
        </p:txBody>
      </p:sp>
      <p:pic>
        <p:nvPicPr>
          <p:cNvPr id="9" name="object 3">
            <a:extLst>
              <a:ext uri="{FF2B5EF4-FFF2-40B4-BE49-F238E27FC236}">
                <a16:creationId xmlns:a16="http://schemas.microsoft.com/office/drawing/2014/main" id="{80639E69-8F8E-4686-B49F-326912CC334A}"/>
              </a:ext>
            </a:extLst>
          </p:cNvPr>
          <p:cNvPicPr/>
          <p:nvPr/>
        </p:nvPicPr>
        <p:blipFill>
          <a:blip r:embed="rId2" cstate="print"/>
          <a:stretch>
            <a:fillRect/>
          </a:stretch>
        </p:blipFill>
        <p:spPr>
          <a:xfrm>
            <a:off x="6455102" y="1680047"/>
            <a:ext cx="3628697" cy="5163312"/>
          </a:xfrm>
          <a:prstGeom prst="rect">
            <a:avLst/>
          </a:prstGeom>
        </p:spPr>
      </p:pic>
      <p:sp>
        <p:nvSpPr>
          <p:cNvPr id="10" name="object 8">
            <a:extLst>
              <a:ext uri="{FF2B5EF4-FFF2-40B4-BE49-F238E27FC236}">
                <a16:creationId xmlns:a16="http://schemas.microsoft.com/office/drawing/2014/main" id="{AD1C9FCF-4638-4A36-A26A-48AC014F0223}"/>
              </a:ext>
            </a:extLst>
          </p:cNvPr>
          <p:cNvSpPr txBox="1">
            <a:spLocks noGrp="1"/>
          </p:cNvSpPr>
          <p:nvPr>
            <p:ph type="title"/>
          </p:nvPr>
        </p:nvSpPr>
        <p:spPr>
          <a:xfrm>
            <a:off x="469900" y="1338986"/>
            <a:ext cx="7152640" cy="628377"/>
          </a:xfrm>
          <a:prstGeom prst="rect">
            <a:avLst/>
          </a:prstGeom>
        </p:spPr>
        <p:txBody>
          <a:bodyPr vert="horz" wrap="square" lIns="0" tIns="12700" rIns="0" bIns="0" rtlCol="0">
            <a:spAutoFit/>
          </a:bodyPr>
          <a:lstStyle/>
          <a:p>
            <a:pPr marL="12700">
              <a:lnSpc>
                <a:spcPct val="100000"/>
              </a:lnSpc>
              <a:spcBef>
                <a:spcPts val="100"/>
              </a:spcBef>
            </a:pPr>
            <a:r>
              <a:rPr sz="2000" spc="-5" dirty="0"/>
              <a:t>Componentes</a:t>
            </a:r>
            <a:r>
              <a:rPr sz="2000" spc="-60" dirty="0"/>
              <a:t> </a:t>
            </a:r>
            <a:r>
              <a:rPr sz="2000" spc="-20" dirty="0"/>
              <a:t>más</a:t>
            </a:r>
            <a:r>
              <a:rPr sz="2000" spc="-35" dirty="0"/>
              <a:t> </a:t>
            </a:r>
            <a:r>
              <a:rPr sz="2000" spc="-70" dirty="0"/>
              <a:t>importantes</a:t>
            </a:r>
            <a:r>
              <a:rPr sz="2000" spc="-50" dirty="0"/>
              <a:t> </a:t>
            </a:r>
            <a:r>
              <a:rPr sz="2000" spc="5" dirty="0"/>
              <a:t>en</a:t>
            </a:r>
            <a:r>
              <a:rPr sz="2000" spc="-30" dirty="0"/>
              <a:t> </a:t>
            </a:r>
            <a:r>
              <a:rPr sz="2000" spc="-85" dirty="0"/>
              <a:t>un</a:t>
            </a:r>
            <a:r>
              <a:rPr sz="2000" spc="-25" dirty="0"/>
              <a:t> </a:t>
            </a:r>
            <a:r>
              <a:rPr sz="2000" spc="-70" dirty="0"/>
              <a:t>sistema</a:t>
            </a:r>
            <a:r>
              <a:rPr sz="2000" spc="-40" dirty="0"/>
              <a:t> </a:t>
            </a:r>
            <a:r>
              <a:rPr sz="2000" spc="-100" dirty="0"/>
              <a:t>PostgreSQL.</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104199B-1FFD-40B6-A612-C91D414CCE36}"/>
              </a:ext>
            </a:extLst>
          </p:cNvPr>
          <p:cNvSpPr txBox="1"/>
          <p:nvPr/>
        </p:nvSpPr>
        <p:spPr>
          <a:xfrm>
            <a:off x="165100" y="2198299"/>
            <a:ext cx="5867400" cy="4334905"/>
          </a:xfrm>
          <a:prstGeom prst="rect">
            <a:avLst/>
          </a:prstGeom>
        </p:spPr>
        <p:txBody>
          <a:bodyPr vert="horz" wrap="square" lIns="0" tIns="40640" rIns="0" bIns="0" rtlCol="0">
            <a:spAutoFit/>
          </a:bodyPr>
          <a:lstStyle/>
          <a:p>
            <a:pPr marL="354965" marR="5080" indent="-342900">
              <a:lnSpc>
                <a:spcPct val="90000"/>
              </a:lnSpc>
              <a:spcBef>
                <a:spcPts val="320"/>
              </a:spcBef>
              <a:buFont typeface="Arial" panose="020B0604020202020204" pitchFamily="34" charset="0"/>
              <a:buChar char="•"/>
              <a:tabLst>
                <a:tab pos="354965" algn="l"/>
              </a:tabLst>
            </a:pPr>
            <a:r>
              <a:rPr sz="2000" b="1" spc="-45" dirty="0" err="1">
                <a:solidFill>
                  <a:schemeClr val="tx1"/>
                </a:solidFill>
                <a:latin typeface="+mn-lt"/>
                <a:cs typeface="Tahoma"/>
              </a:rPr>
              <a:t>Proce</a:t>
            </a:r>
            <a:r>
              <a:rPr sz="2000" b="1" spc="-25" dirty="0" err="1">
                <a:solidFill>
                  <a:schemeClr val="tx1"/>
                </a:solidFill>
                <a:latin typeface="+mn-lt"/>
                <a:cs typeface="Tahoma"/>
              </a:rPr>
              <a:t>s</a:t>
            </a:r>
            <a:r>
              <a:rPr sz="2000" b="1" spc="-65" dirty="0" err="1">
                <a:solidFill>
                  <a:schemeClr val="tx1"/>
                </a:solidFill>
                <a:latin typeface="+mn-lt"/>
                <a:cs typeface="Tahoma"/>
              </a:rPr>
              <a:t>o</a:t>
            </a:r>
            <a:r>
              <a:rPr sz="2000" b="1" spc="-50" dirty="0" err="1">
                <a:solidFill>
                  <a:schemeClr val="tx1"/>
                </a:solidFill>
                <a:latin typeface="+mn-lt"/>
                <a:cs typeface="Tahoma"/>
              </a:rPr>
              <a:t>s</a:t>
            </a:r>
            <a:r>
              <a:rPr sz="2000" b="1" spc="-15" dirty="0">
                <a:solidFill>
                  <a:schemeClr val="tx1"/>
                </a:solidFill>
                <a:latin typeface="+mn-lt"/>
                <a:cs typeface="Tahoma"/>
              </a:rPr>
              <a:t> </a:t>
            </a:r>
            <a:r>
              <a:rPr sz="2000" b="1" spc="-140" dirty="0">
                <a:solidFill>
                  <a:schemeClr val="tx1"/>
                </a:solidFill>
                <a:latin typeface="+mn-lt"/>
                <a:cs typeface="Tahoma"/>
              </a:rPr>
              <a:t>h</a:t>
            </a:r>
            <a:r>
              <a:rPr sz="2000" b="1" spc="-65" dirty="0">
                <a:solidFill>
                  <a:schemeClr val="tx1"/>
                </a:solidFill>
                <a:latin typeface="+mn-lt"/>
                <a:cs typeface="Tahoma"/>
              </a:rPr>
              <a:t>i</a:t>
            </a:r>
            <a:r>
              <a:rPr sz="2000" b="1" spc="-100" dirty="0">
                <a:solidFill>
                  <a:schemeClr val="tx1"/>
                </a:solidFill>
                <a:latin typeface="+mn-lt"/>
                <a:cs typeface="Tahoma"/>
              </a:rPr>
              <a:t>jos</a:t>
            </a:r>
            <a:r>
              <a:rPr sz="2000" b="1" spc="-20" dirty="0">
                <a:solidFill>
                  <a:schemeClr val="tx1"/>
                </a:solidFill>
                <a:latin typeface="+mn-lt"/>
                <a:cs typeface="Tahoma"/>
              </a:rPr>
              <a:t> </a:t>
            </a:r>
            <a:r>
              <a:rPr sz="2000" b="1" spc="-55" dirty="0">
                <a:solidFill>
                  <a:schemeClr val="tx1"/>
                </a:solidFill>
                <a:latin typeface="+mn-lt"/>
                <a:cs typeface="Tahoma"/>
              </a:rPr>
              <a:t>postgre</a:t>
            </a:r>
            <a:r>
              <a:rPr sz="2000" b="1" spc="-160" dirty="0">
                <a:solidFill>
                  <a:schemeClr val="tx1"/>
                </a:solidFill>
                <a:latin typeface="+mn-lt"/>
                <a:cs typeface="Tahoma"/>
              </a:rPr>
              <a:t>s</a:t>
            </a:r>
            <a:r>
              <a:rPr sz="2000" spc="-340" dirty="0">
                <a:solidFill>
                  <a:schemeClr val="tx1"/>
                </a:solidFill>
                <a:latin typeface="+mn-lt"/>
                <a:cs typeface="Verdana"/>
              </a:rPr>
              <a:t>:</a:t>
            </a:r>
            <a:r>
              <a:rPr sz="2000" spc="-140" dirty="0">
                <a:solidFill>
                  <a:schemeClr val="tx1"/>
                </a:solidFill>
                <a:latin typeface="+mn-lt"/>
                <a:cs typeface="Verdana"/>
              </a:rPr>
              <a:t> </a:t>
            </a:r>
            <a:r>
              <a:rPr sz="2000" spc="-155" dirty="0">
                <a:solidFill>
                  <a:schemeClr val="tx1"/>
                </a:solidFill>
                <a:latin typeface="+mn-lt"/>
                <a:cs typeface="Verdana"/>
              </a:rPr>
              <a:t>P</a:t>
            </a:r>
            <a:r>
              <a:rPr sz="2000" spc="-105" dirty="0">
                <a:solidFill>
                  <a:schemeClr val="tx1"/>
                </a:solidFill>
                <a:latin typeface="+mn-lt"/>
                <a:cs typeface="Verdana"/>
              </a:rPr>
              <a:t>r</a:t>
            </a:r>
            <a:r>
              <a:rPr sz="2000" spc="75" dirty="0">
                <a:solidFill>
                  <a:schemeClr val="tx1"/>
                </a:solidFill>
                <a:latin typeface="+mn-lt"/>
                <a:cs typeface="Verdana"/>
              </a:rPr>
              <a:t>o</a:t>
            </a:r>
            <a:r>
              <a:rPr sz="2000" spc="40" dirty="0">
                <a:solidFill>
                  <a:schemeClr val="tx1"/>
                </a:solidFill>
                <a:latin typeface="+mn-lt"/>
                <a:cs typeface="Verdana"/>
              </a:rPr>
              <a:t>ces</a:t>
            </a:r>
            <a:r>
              <a:rPr sz="2000" spc="35" dirty="0">
                <a:solidFill>
                  <a:schemeClr val="tx1"/>
                </a:solidFill>
                <a:latin typeface="+mn-lt"/>
                <a:cs typeface="Verdana"/>
              </a:rPr>
              <a:t>o</a:t>
            </a:r>
            <a:r>
              <a:rPr sz="2000" spc="-254" dirty="0">
                <a:solidFill>
                  <a:schemeClr val="tx1"/>
                </a:solidFill>
                <a:latin typeface="+mn-lt"/>
                <a:cs typeface="Verdana"/>
              </a:rPr>
              <a:t>s</a:t>
            </a:r>
            <a:r>
              <a:rPr sz="2000" spc="-110" dirty="0">
                <a:solidFill>
                  <a:schemeClr val="tx1"/>
                </a:solidFill>
                <a:latin typeface="+mn-lt"/>
                <a:cs typeface="Verdana"/>
              </a:rPr>
              <a:t> </a:t>
            </a:r>
            <a:r>
              <a:rPr sz="2000" spc="-135" dirty="0">
                <a:solidFill>
                  <a:schemeClr val="tx1"/>
                </a:solidFill>
                <a:latin typeface="+mn-lt"/>
                <a:cs typeface="Verdana"/>
              </a:rPr>
              <a:t>h</a:t>
            </a:r>
            <a:r>
              <a:rPr sz="2000" spc="-55" dirty="0">
                <a:solidFill>
                  <a:schemeClr val="tx1"/>
                </a:solidFill>
                <a:latin typeface="+mn-lt"/>
                <a:cs typeface="Verdana"/>
              </a:rPr>
              <a:t>i</a:t>
            </a:r>
            <a:r>
              <a:rPr sz="2000" spc="-265" dirty="0">
                <a:solidFill>
                  <a:schemeClr val="tx1"/>
                </a:solidFill>
                <a:latin typeface="+mn-lt"/>
                <a:cs typeface="Verdana"/>
              </a:rPr>
              <a:t>j</a:t>
            </a:r>
            <a:r>
              <a:rPr sz="2000" spc="75" dirty="0">
                <a:solidFill>
                  <a:schemeClr val="tx1"/>
                </a:solidFill>
                <a:latin typeface="+mn-lt"/>
                <a:cs typeface="Verdana"/>
              </a:rPr>
              <a:t>o</a:t>
            </a:r>
            <a:r>
              <a:rPr sz="2000" spc="-254" dirty="0">
                <a:solidFill>
                  <a:schemeClr val="tx1"/>
                </a:solidFill>
                <a:latin typeface="+mn-lt"/>
                <a:cs typeface="Verdana"/>
              </a:rPr>
              <a:t>s</a:t>
            </a:r>
            <a:r>
              <a:rPr sz="2000" spc="-145" dirty="0">
                <a:solidFill>
                  <a:schemeClr val="tx1"/>
                </a:solidFill>
                <a:latin typeface="+mn-lt"/>
                <a:cs typeface="Verdana"/>
              </a:rPr>
              <a:t> </a:t>
            </a:r>
            <a:r>
              <a:rPr sz="2000" spc="45" dirty="0">
                <a:solidFill>
                  <a:schemeClr val="tx1"/>
                </a:solidFill>
                <a:latin typeface="+mn-lt"/>
                <a:cs typeface="Verdana"/>
              </a:rPr>
              <a:t>qu</a:t>
            </a:r>
            <a:r>
              <a:rPr sz="2000" spc="50" dirty="0">
                <a:solidFill>
                  <a:schemeClr val="tx1"/>
                </a:solidFill>
                <a:latin typeface="+mn-lt"/>
                <a:cs typeface="Verdana"/>
              </a:rPr>
              <a:t>e</a:t>
            </a:r>
            <a:r>
              <a:rPr sz="2000" spc="-140" dirty="0">
                <a:solidFill>
                  <a:schemeClr val="tx1"/>
                </a:solidFill>
                <a:latin typeface="+mn-lt"/>
                <a:cs typeface="Verdana"/>
              </a:rPr>
              <a:t> </a:t>
            </a:r>
            <a:r>
              <a:rPr sz="2000" spc="-70" dirty="0">
                <a:solidFill>
                  <a:schemeClr val="tx1"/>
                </a:solidFill>
                <a:latin typeface="+mn-lt"/>
                <a:cs typeface="Verdana"/>
              </a:rPr>
              <a:t>se  </a:t>
            </a:r>
            <a:r>
              <a:rPr sz="2000" spc="100" dirty="0">
                <a:solidFill>
                  <a:schemeClr val="tx1"/>
                </a:solidFill>
                <a:latin typeface="+mn-lt"/>
                <a:cs typeface="Verdana"/>
              </a:rPr>
              <a:t>e</a:t>
            </a:r>
            <a:r>
              <a:rPr sz="2000" spc="25" dirty="0">
                <a:solidFill>
                  <a:schemeClr val="tx1"/>
                </a:solidFill>
                <a:latin typeface="+mn-lt"/>
                <a:cs typeface="Verdana"/>
              </a:rPr>
              <a:t>ncar</a:t>
            </a:r>
            <a:r>
              <a:rPr sz="2000" spc="65" dirty="0">
                <a:solidFill>
                  <a:schemeClr val="tx1"/>
                </a:solidFill>
                <a:latin typeface="+mn-lt"/>
                <a:cs typeface="Verdana"/>
              </a:rPr>
              <a:t>gan</a:t>
            </a:r>
            <a:r>
              <a:rPr sz="2000" spc="-110" dirty="0">
                <a:solidFill>
                  <a:schemeClr val="tx1"/>
                </a:solidFill>
                <a:latin typeface="+mn-lt"/>
                <a:cs typeface="Verdana"/>
              </a:rPr>
              <a:t> </a:t>
            </a:r>
            <a:r>
              <a:rPr sz="2000" spc="105" dirty="0">
                <a:solidFill>
                  <a:schemeClr val="tx1"/>
                </a:solidFill>
                <a:latin typeface="+mn-lt"/>
                <a:cs typeface="Verdana"/>
              </a:rPr>
              <a:t>de</a:t>
            </a:r>
            <a:r>
              <a:rPr sz="2000" spc="-140" dirty="0">
                <a:solidFill>
                  <a:schemeClr val="tx1"/>
                </a:solidFill>
                <a:latin typeface="+mn-lt"/>
                <a:cs typeface="Verdana"/>
              </a:rPr>
              <a:t> </a:t>
            </a:r>
            <a:r>
              <a:rPr sz="2000" spc="-10" dirty="0">
                <a:solidFill>
                  <a:schemeClr val="tx1"/>
                </a:solidFill>
                <a:latin typeface="+mn-lt"/>
                <a:cs typeface="Verdana"/>
              </a:rPr>
              <a:t>au</a:t>
            </a:r>
            <a:r>
              <a:rPr sz="2000" spc="5" dirty="0">
                <a:solidFill>
                  <a:schemeClr val="tx1"/>
                </a:solidFill>
                <a:latin typeface="+mn-lt"/>
                <a:cs typeface="Verdana"/>
              </a:rPr>
              <a:t>t</a:t>
            </a:r>
            <a:r>
              <a:rPr sz="2000" spc="100" dirty="0">
                <a:solidFill>
                  <a:schemeClr val="tx1"/>
                </a:solidFill>
                <a:latin typeface="+mn-lt"/>
                <a:cs typeface="Verdana"/>
              </a:rPr>
              <a:t>e</a:t>
            </a:r>
            <a:r>
              <a:rPr sz="2000" spc="-120" dirty="0">
                <a:solidFill>
                  <a:schemeClr val="tx1"/>
                </a:solidFill>
                <a:latin typeface="+mn-lt"/>
                <a:cs typeface="Verdana"/>
              </a:rPr>
              <a:t>nt</a:t>
            </a:r>
            <a:r>
              <a:rPr sz="2000" spc="-45" dirty="0">
                <a:solidFill>
                  <a:schemeClr val="tx1"/>
                </a:solidFill>
                <a:latin typeface="+mn-lt"/>
                <a:cs typeface="Verdana"/>
              </a:rPr>
              <a:t>i</a:t>
            </a:r>
            <a:r>
              <a:rPr sz="2000" spc="-125" dirty="0">
                <a:solidFill>
                  <a:schemeClr val="tx1"/>
                </a:solidFill>
                <a:latin typeface="+mn-lt"/>
                <a:cs typeface="Verdana"/>
              </a:rPr>
              <a:t>f</a:t>
            </a:r>
            <a:r>
              <a:rPr sz="2000" spc="-80" dirty="0">
                <a:solidFill>
                  <a:schemeClr val="tx1"/>
                </a:solidFill>
                <a:latin typeface="+mn-lt"/>
                <a:cs typeface="Verdana"/>
              </a:rPr>
              <a:t>i</a:t>
            </a:r>
            <a:r>
              <a:rPr sz="2000" spc="50" dirty="0">
                <a:solidFill>
                  <a:schemeClr val="tx1"/>
                </a:solidFill>
                <a:latin typeface="+mn-lt"/>
                <a:cs typeface="Verdana"/>
              </a:rPr>
              <a:t>car</a:t>
            </a:r>
            <a:r>
              <a:rPr sz="2000" spc="-160" dirty="0">
                <a:solidFill>
                  <a:schemeClr val="tx1"/>
                </a:solidFill>
                <a:latin typeface="+mn-lt"/>
                <a:cs typeface="Verdana"/>
              </a:rPr>
              <a:t> </a:t>
            </a:r>
            <a:r>
              <a:rPr sz="2000" spc="150" dirty="0">
                <a:solidFill>
                  <a:schemeClr val="tx1"/>
                </a:solidFill>
                <a:latin typeface="+mn-lt"/>
                <a:cs typeface="Verdana"/>
              </a:rPr>
              <a:t>a</a:t>
            </a:r>
            <a:r>
              <a:rPr sz="2000" spc="-140" dirty="0">
                <a:solidFill>
                  <a:schemeClr val="tx1"/>
                </a:solidFill>
                <a:latin typeface="+mn-lt"/>
                <a:cs typeface="Verdana"/>
              </a:rPr>
              <a:t> </a:t>
            </a:r>
            <a:r>
              <a:rPr sz="2000" spc="-155" dirty="0">
                <a:solidFill>
                  <a:schemeClr val="tx1"/>
                </a:solidFill>
                <a:latin typeface="+mn-lt"/>
                <a:cs typeface="Verdana"/>
              </a:rPr>
              <a:t>l</a:t>
            </a:r>
            <a:r>
              <a:rPr sz="2000" spc="-85" dirty="0">
                <a:solidFill>
                  <a:schemeClr val="tx1"/>
                </a:solidFill>
                <a:latin typeface="+mn-lt"/>
                <a:cs typeface="Verdana"/>
              </a:rPr>
              <a:t>os</a:t>
            </a:r>
            <a:r>
              <a:rPr sz="2000" spc="-125" dirty="0">
                <a:solidFill>
                  <a:schemeClr val="tx1"/>
                </a:solidFill>
                <a:latin typeface="+mn-lt"/>
                <a:cs typeface="Verdana"/>
              </a:rPr>
              <a:t> </a:t>
            </a:r>
            <a:r>
              <a:rPr sz="2000" spc="60" dirty="0">
                <a:solidFill>
                  <a:schemeClr val="tx1"/>
                </a:solidFill>
                <a:latin typeface="+mn-lt"/>
                <a:cs typeface="Verdana"/>
              </a:rPr>
              <a:t>c</a:t>
            </a:r>
            <a:r>
              <a:rPr sz="2000" spc="20" dirty="0">
                <a:solidFill>
                  <a:schemeClr val="tx1"/>
                </a:solidFill>
                <a:latin typeface="+mn-lt"/>
                <a:cs typeface="Verdana"/>
              </a:rPr>
              <a:t>l</a:t>
            </a:r>
            <a:r>
              <a:rPr sz="2000" spc="-135" dirty="0">
                <a:solidFill>
                  <a:schemeClr val="tx1"/>
                </a:solidFill>
                <a:latin typeface="+mn-lt"/>
                <a:cs typeface="Verdana"/>
              </a:rPr>
              <a:t>i</a:t>
            </a:r>
            <a:r>
              <a:rPr sz="2000" spc="100" dirty="0">
                <a:solidFill>
                  <a:schemeClr val="tx1"/>
                </a:solidFill>
                <a:latin typeface="+mn-lt"/>
                <a:cs typeface="Verdana"/>
              </a:rPr>
              <a:t>e</a:t>
            </a:r>
            <a:r>
              <a:rPr sz="2000" spc="-20" dirty="0">
                <a:solidFill>
                  <a:schemeClr val="tx1"/>
                </a:solidFill>
                <a:latin typeface="+mn-lt"/>
                <a:cs typeface="Verdana"/>
              </a:rPr>
              <a:t>nt</a:t>
            </a:r>
            <a:r>
              <a:rPr sz="2000" spc="-15" dirty="0">
                <a:solidFill>
                  <a:schemeClr val="tx1"/>
                </a:solidFill>
                <a:latin typeface="+mn-lt"/>
                <a:cs typeface="Verdana"/>
              </a:rPr>
              <a:t>e</a:t>
            </a:r>
            <a:r>
              <a:rPr sz="2000" spc="-254" dirty="0">
                <a:solidFill>
                  <a:schemeClr val="tx1"/>
                </a:solidFill>
                <a:latin typeface="+mn-lt"/>
                <a:cs typeface="Verdana"/>
              </a:rPr>
              <a:t>s</a:t>
            </a:r>
            <a:r>
              <a:rPr sz="2000" spc="-175" dirty="0">
                <a:solidFill>
                  <a:schemeClr val="tx1"/>
                </a:solidFill>
                <a:latin typeface="+mn-lt"/>
                <a:cs typeface="Verdana"/>
              </a:rPr>
              <a:t>,</a:t>
            </a:r>
            <a:r>
              <a:rPr sz="2000" spc="-155" dirty="0">
                <a:solidFill>
                  <a:schemeClr val="tx1"/>
                </a:solidFill>
                <a:latin typeface="+mn-lt"/>
                <a:cs typeface="Verdana"/>
              </a:rPr>
              <a:t> </a:t>
            </a:r>
            <a:r>
              <a:rPr sz="2000" spc="105" dirty="0">
                <a:solidFill>
                  <a:schemeClr val="tx1"/>
                </a:solidFill>
                <a:latin typeface="+mn-lt"/>
                <a:cs typeface="Verdana"/>
              </a:rPr>
              <a:t>de</a:t>
            </a:r>
            <a:r>
              <a:rPr sz="2000" spc="-125" dirty="0">
                <a:solidFill>
                  <a:schemeClr val="tx1"/>
                </a:solidFill>
                <a:latin typeface="+mn-lt"/>
                <a:cs typeface="Verdana"/>
              </a:rPr>
              <a:t> </a:t>
            </a:r>
            <a:r>
              <a:rPr sz="2000" spc="-50" dirty="0">
                <a:solidFill>
                  <a:schemeClr val="tx1"/>
                </a:solidFill>
                <a:latin typeface="+mn-lt"/>
                <a:cs typeface="Verdana"/>
              </a:rPr>
              <a:t>ges</a:t>
            </a:r>
            <a:r>
              <a:rPr sz="2000" spc="-30" dirty="0">
                <a:solidFill>
                  <a:schemeClr val="tx1"/>
                </a:solidFill>
                <a:latin typeface="+mn-lt"/>
                <a:cs typeface="Verdana"/>
              </a:rPr>
              <a:t>t</a:t>
            </a:r>
            <a:r>
              <a:rPr sz="2000" spc="-135" dirty="0">
                <a:solidFill>
                  <a:schemeClr val="tx1"/>
                </a:solidFill>
                <a:latin typeface="+mn-lt"/>
                <a:cs typeface="Verdana"/>
              </a:rPr>
              <a:t>i</a:t>
            </a:r>
            <a:r>
              <a:rPr sz="2000" spc="-10" dirty="0">
                <a:solidFill>
                  <a:schemeClr val="tx1"/>
                </a:solidFill>
                <a:latin typeface="+mn-lt"/>
                <a:cs typeface="Verdana"/>
              </a:rPr>
              <a:t>onar  </a:t>
            </a:r>
            <a:r>
              <a:rPr sz="2000" spc="-155" dirty="0">
                <a:solidFill>
                  <a:schemeClr val="tx1"/>
                </a:solidFill>
                <a:latin typeface="+mn-lt"/>
                <a:cs typeface="Verdana"/>
              </a:rPr>
              <a:t>l</a:t>
            </a:r>
            <a:r>
              <a:rPr sz="2000" spc="-60" dirty="0">
                <a:solidFill>
                  <a:schemeClr val="tx1"/>
                </a:solidFill>
                <a:latin typeface="+mn-lt"/>
                <a:cs typeface="Verdana"/>
              </a:rPr>
              <a:t>a</a:t>
            </a:r>
            <a:r>
              <a:rPr sz="2000" spc="-50" dirty="0">
                <a:solidFill>
                  <a:schemeClr val="tx1"/>
                </a:solidFill>
                <a:latin typeface="+mn-lt"/>
                <a:cs typeface="Verdana"/>
              </a:rPr>
              <a:t>s</a:t>
            </a:r>
            <a:r>
              <a:rPr sz="2000" spc="-135" dirty="0">
                <a:solidFill>
                  <a:schemeClr val="tx1"/>
                </a:solidFill>
                <a:latin typeface="+mn-lt"/>
                <a:cs typeface="Verdana"/>
              </a:rPr>
              <a:t> </a:t>
            </a:r>
            <a:r>
              <a:rPr sz="2000" spc="150" dirty="0">
                <a:solidFill>
                  <a:schemeClr val="tx1"/>
                </a:solidFill>
                <a:latin typeface="+mn-lt"/>
                <a:cs typeface="Verdana"/>
              </a:rPr>
              <a:t>c</a:t>
            </a:r>
            <a:r>
              <a:rPr sz="2000" spc="165" dirty="0">
                <a:solidFill>
                  <a:schemeClr val="tx1"/>
                </a:solidFill>
                <a:latin typeface="+mn-lt"/>
                <a:cs typeface="Verdana"/>
              </a:rPr>
              <a:t>o</a:t>
            </a:r>
            <a:r>
              <a:rPr sz="2000" spc="-165" dirty="0">
                <a:solidFill>
                  <a:schemeClr val="tx1"/>
                </a:solidFill>
                <a:latin typeface="+mn-lt"/>
                <a:cs typeface="Verdana"/>
              </a:rPr>
              <a:t>n</a:t>
            </a:r>
            <a:r>
              <a:rPr sz="2000" spc="-145" dirty="0">
                <a:solidFill>
                  <a:schemeClr val="tx1"/>
                </a:solidFill>
                <a:latin typeface="+mn-lt"/>
                <a:cs typeface="Verdana"/>
              </a:rPr>
              <a:t>s</a:t>
            </a:r>
            <a:r>
              <a:rPr sz="2000" spc="-135" dirty="0">
                <a:solidFill>
                  <a:schemeClr val="tx1"/>
                </a:solidFill>
                <a:latin typeface="+mn-lt"/>
                <a:cs typeface="Verdana"/>
              </a:rPr>
              <a:t>u</a:t>
            </a:r>
            <a:r>
              <a:rPr sz="2000" spc="-70" dirty="0">
                <a:solidFill>
                  <a:schemeClr val="tx1"/>
                </a:solidFill>
                <a:latin typeface="+mn-lt"/>
                <a:cs typeface="Verdana"/>
              </a:rPr>
              <a:t>l</a:t>
            </a:r>
            <a:r>
              <a:rPr sz="2000" spc="-105" dirty="0">
                <a:solidFill>
                  <a:schemeClr val="tx1"/>
                </a:solidFill>
                <a:latin typeface="+mn-lt"/>
                <a:cs typeface="Verdana"/>
              </a:rPr>
              <a:t>t</a:t>
            </a:r>
            <a:r>
              <a:rPr sz="2000" spc="-60" dirty="0">
                <a:solidFill>
                  <a:schemeClr val="tx1"/>
                </a:solidFill>
                <a:latin typeface="+mn-lt"/>
                <a:cs typeface="Verdana"/>
              </a:rPr>
              <a:t>a</a:t>
            </a:r>
            <a:r>
              <a:rPr sz="2000" spc="-50" dirty="0">
                <a:solidFill>
                  <a:schemeClr val="tx1"/>
                </a:solidFill>
                <a:latin typeface="+mn-lt"/>
                <a:cs typeface="Verdana"/>
              </a:rPr>
              <a:t>s</a:t>
            </a:r>
            <a:r>
              <a:rPr sz="2000" spc="-110" dirty="0">
                <a:solidFill>
                  <a:schemeClr val="tx1"/>
                </a:solidFill>
                <a:latin typeface="+mn-lt"/>
                <a:cs typeface="Verdana"/>
              </a:rPr>
              <a:t> y</a:t>
            </a:r>
            <a:r>
              <a:rPr sz="2000" spc="-150" dirty="0">
                <a:solidFill>
                  <a:schemeClr val="tx1"/>
                </a:solidFill>
                <a:latin typeface="+mn-lt"/>
                <a:cs typeface="Verdana"/>
              </a:rPr>
              <a:t> </a:t>
            </a:r>
            <a:r>
              <a:rPr sz="2000" spc="10" dirty="0">
                <a:solidFill>
                  <a:schemeClr val="tx1"/>
                </a:solidFill>
                <a:latin typeface="+mn-lt"/>
                <a:cs typeface="Verdana"/>
              </a:rPr>
              <a:t>mandar</a:t>
            </a:r>
            <a:r>
              <a:rPr sz="2000" spc="-105" dirty="0">
                <a:solidFill>
                  <a:schemeClr val="tx1"/>
                </a:solidFill>
                <a:latin typeface="+mn-lt"/>
                <a:cs typeface="Verdana"/>
              </a:rPr>
              <a:t> </a:t>
            </a:r>
            <a:r>
              <a:rPr sz="2000" spc="-155" dirty="0">
                <a:solidFill>
                  <a:schemeClr val="tx1"/>
                </a:solidFill>
                <a:latin typeface="+mn-lt"/>
                <a:cs typeface="Verdana"/>
              </a:rPr>
              <a:t>l</a:t>
            </a:r>
            <a:r>
              <a:rPr sz="2000" spc="-85" dirty="0">
                <a:solidFill>
                  <a:schemeClr val="tx1"/>
                </a:solidFill>
                <a:latin typeface="+mn-lt"/>
                <a:cs typeface="Verdana"/>
              </a:rPr>
              <a:t>os</a:t>
            </a:r>
            <a:r>
              <a:rPr sz="2000" spc="-140" dirty="0">
                <a:solidFill>
                  <a:schemeClr val="tx1"/>
                </a:solidFill>
                <a:latin typeface="+mn-lt"/>
                <a:cs typeface="Verdana"/>
              </a:rPr>
              <a:t> </a:t>
            </a:r>
            <a:r>
              <a:rPr sz="2000" spc="-60" dirty="0">
                <a:solidFill>
                  <a:schemeClr val="tx1"/>
                </a:solidFill>
                <a:latin typeface="+mn-lt"/>
                <a:cs typeface="Verdana"/>
              </a:rPr>
              <a:t>r</a:t>
            </a:r>
            <a:r>
              <a:rPr sz="2000" spc="-80" dirty="0">
                <a:solidFill>
                  <a:schemeClr val="tx1"/>
                </a:solidFill>
                <a:latin typeface="+mn-lt"/>
                <a:cs typeface="Verdana"/>
              </a:rPr>
              <a:t>e</a:t>
            </a:r>
            <a:r>
              <a:rPr sz="2000" spc="-185" dirty="0">
                <a:solidFill>
                  <a:schemeClr val="tx1"/>
                </a:solidFill>
                <a:latin typeface="+mn-lt"/>
                <a:cs typeface="Verdana"/>
              </a:rPr>
              <a:t>su</a:t>
            </a:r>
            <a:r>
              <a:rPr sz="2000" spc="-95" dirty="0">
                <a:solidFill>
                  <a:schemeClr val="tx1"/>
                </a:solidFill>
                <a:latin typeface="+mn-lt"/>
                <a:cs typeface="Verdana"/>
              </a:rPr>
              <a:t>l</a:t>
            </a:r>
            <a:r>
              <a:rPr sz="2000" spc="-105" dirty="0">
                <a:solidFill>
                  <a:schemeClr val="tx1"/>
                </a:solidFill>
                <a:latin typeface="+mn-lt"/>
                <a:cs typeface="Verdana"/>
              </a:rPr>
              <a:t>t</a:t>
            </a:r>
            <a:r>
              <a:rPr sz="2000" spc="20" dirty="0">
                <a:solidFill>
                  <a:schemeClr val="tx1"/>
                </a:solidFill>
                <a:latin typeface="+mn-lt"/>
                <a:cs typeface="Verdana"/>
              </a:rPr>
              <a:t>ados</a:t>
            </a:r>
            <a:r>
              <a:rPr sz="2000" spc="-114" dirty="0">
                <a:solidFill>
                  <a:schemeClr val="tx1"/>
                </a:solidFill>
                <a:latin typeface="+mn-lt"/>
                <a:cs typeface="Verdana"/>
              </a:rPr>
              <a:t> </a:t>
            </a:r>
            <a:r>
              <a:rPr sz="2000" spc="155" dirty="0">
                <a:solidFill>
                  <a:schemeClr val="tx1"/>
                </a:solidFill>
                <a:latin typeface="+mn-lt"/>
                <a:cs typeface="Verdana"/>
              </a:rPr>
              <a:t>a</a:t>
            </a:r>
            <a:r>
              <a:rPr sz="2000" spc="-145" dirty="0">
                <a:solidFill>
                  <a:schemeClr val="tx1"/>
                </a:solidFill>
                <a:latin typeface="+mn-lt"/>
                <a:cs typeface="Verdana"/>
              </a:rPr>
              <a:t> </a:t>
            </a:r>
            <a:r>
              <a:rPr sz="2000" spc="-80" dirty="0">
                <a:solidFill>
                  <a:schemeClr val="tx1"/>
                </a:solidFill>
                <a:latin typeface="+mn-lt"/>
                <a:cs typeface="Verdana"/>
              </a:rPr>
              <a:t>la</a:t>
            </a:r>
            <a:r>
              <a:rPr sz="2000" spc="-90" dirty="0">
                <a:solidFill>
                  <a:schemeClr val="tx1"/>
                </a:solidFill>
                <a:latin typeface="+mn-lt"/>
                <a:cs typeface="Verdana"/>
              </a:rPr>
              <a:t>s</a:t>
            </a:r>
            <a:r>
              <a:rPr sz="2000" spc="-140" dirty="0">
                <a:solidFill>
                  <a:schemeClr val="tx1"/>
                </a:solidFill>
                <a:latin typeface="+mn-lt"/>
                <a:cs typeface="Verdana"/>
              </a:rPr>
              <a:t> </a:t>
            </a:r>
            <a:r>
              <a:rPr sz="2000" spc="-10" dirty="0">
                <a:solidFill>
                  <a:schemeClr val="tx1"/>
                </a:solidFill>
                <a:latin typeface="+mn-lt"/>
                <a:cs typeface="Verdana"/>
              </a:rPr>
              <a:t>apl</a:t>
            </a:r>
            <a:r>
              <a:rPr sz="2000" spc="5" dirty="0">
                <a:solidFill>
                  <a:schemeClr val="tx1"/>
                </a:solidFill>
                <a:latin typeface="+mn-lt"/>
                <a:cs typeface="Verdana"/>
              </a:rPr>
              <a:t>i</a:t>
            </a:r>
            <a:r>
              <a:rPr sz="2000" spc="140" dirty="0">
                <a:solidFill>
                  <a:schemeClr val="tx1"/>
                </a:solidFill>
                <a:latin typeface="+mn-lt"/>
                <a:cs typeface="Verdana"/>
              </a:rPr>
              <a:t>cac</a:t>
            </a:r>
            <a:r>
              <a:rPr sz="2000" spc="80" dirty="0">
                <a:solidFill>
                  <a:schemeClr val="tx1"/>
                </a:solidFill>
                <a:latin typeface="+mn-lt"/>
                <a:cs typeface="Verdana"/>
              </a:rPr>
              <a:t>i</a:t>
            </a:r>
            <a:r>
              <a:rPr sz="2000" spc="20" dirty="0">
                <a:solidFill>
                  <a:schemeClr val="tx1"/>
                </a:solidFill>
                <a:latin typeface="+mn-lt"/>
                <a:cs typeface="Verdana"/>
              </a:rPr>
              <a:t>o</a:t>
            </a:r>
            <a:r>
              <a:rPr sz="2000" spc="10" dirty="0">
                <a:solidFill>
                  <a:schemeClr val="tx1"/>
                </a:solidFill>
                <a:latin typeface="+mn-lt"/>
                <a:cs typeface="Verdana"/>
              </a:rPr>
              <a:t>n</a:t>
            </a:r>
            <a:r>
              <a:rPr sz="2000" spc="-65" dirty="0">
                <a:solidFill>
                  <a:schemeClr val="tx1"/>
                </a:solidFill>
                <a:latin typeface="+mn-lt"/>
                <a:cs typeface="Verdana"/>
              </a:rPr>
              <a:t>es  </a:t>
            </a:r>
            <a:r>
              <a:rPr sz="2000" spc="-35" dirty="0">
                <a:solidFill>
                  <a:schemeClr val="tx1"/>
                </a:solidFill>
                <a:latin typeface="+mn-lt"/>
                <a:cs typeface="Verdana"/>
              </a:rPr>
              <a:t>clientes</a:t>
            </a:r>
            <a:endParaRPr sz="2000" dirty="0">
              <a:solidFill>
                <a:schemeClr val="tx1"/>
              </a:solidFill>
              <a:latin typeface="+mn-lt"/>
              <a:cs typeface="Verdana"/>
            </a:endParaRPr>
          </a:p>
          <a:p>
            <a:pPr marL="354965" marR="245110" indent="-342900">
              <a:lnSpc>
                <a:spcPts val="2050"/>
              </a:lnSpc>
              <a:spcBef>
                <a:spcPts val="1030"/>
              </a:spcBef>
              <a:buFont typeface="Arial" panose="020B0604020202020204" pitchFamily="34" charset="0"/>
              <a:buChar char="•"/>
              <a:tabLst>
                <a:tab pos="354965" algn="l"/>
              </a:tabLst>
            </a:pPr>
            <a:r>
              <a:rPr sz="2000" b="1" spc="-95" dirty="0">
                <a:solidFill>
                  <a:schemeClr val="tx1"/>
                </a:solidFill>
                <a:latin typeface="+mn-lt"/>
                <a:cs typeface="Tahoma"/>
              </a:rPr>
              <a:t>PostgreSQL </a:t>
            </a:r>
            <a:r>
              <a:rPr sz="2000" b="1" spc="-50" dirty="0">
                <a:solidFill>
                  <a:schemeClr val="tx1"/>
                </a:solidFill>
                <a:latin typeface="+mn-lt"/>
                <a:cs typeface="Tahoma"/>
              </a:rPr>
              <a:t>share </a:t>
            </a:r>
            <a:r>
              <a:rPr sz="2000" b="1" spc="-100" dirty="0">
                <a:solidFill>
                  <a:schemeClr val="tx1"/>
                </a:solidFill>
                <a:latin typeface="+mn-lt"/>
                <a:cs typeface="Tahoma"/>
              </a:rPr>
              <a:t>buffer </a:t>
            </a:r>
            <a:r>
              <a:rPr sz="2000" b="1" spc="25" dirty="0">
                <a:solidFill>
                  <a:schemeClr val="tx1"/>
                </a:solidFill>
                <a:latin typeface="+mn-lt"/>
                <a:cs typeface="Tahoma"/>
              </a:rPr>
              <a:t>cache</a:t>
            </a:r>
            <a:r>
              <a:rPr sz="2000" spc="25" dirty="0">
                <a:solidFill>
                  <a:schemeClr val="tx1"/>
                </a:solidFill>
                <a:latin typeface="+mn-lt"/>
                <a:cs typeface="Verdana"/>
              </a:rPr>
              <a:t>: </a:t>
            </a:r>
            <a:r>
              <a:rPr sz="2000" spc="5" dirty="0">
                <a:solidFill>
                  <a:schemeClr val="tx1"/>
                </a:solidFill>
                <a:latin typeface="+mn-lt"/>
                <a:cs typeface="Verdana"/>
              </a:rPr>
              <a:t>Memoria </a:t>
            </a:r>
            <a:r>
              <a:rPr sz="2000" spc="30" dirty="0">
                <a:solidFill>
                  <a:schemeClr val="tx1"/>
                </a:solidFill>
                <a:latin typeface="+mn-lt"/>
                <a:cs typeface="Verdana"/>
              </a:rPr>
              <a:t>compartida </a:t>
            </a:r>
            <a:r>
              <a:rPr sz="2000" spc="-655" dirty="0">
                <a:solidFill>
                  <a:schemeClr val="tx1"/>
                </a:solidFill>
                <a:latin typeface="+mn-lt"/>
                <a:cs typeface="Verdana"/>
              </a:rPr>
              <a:t> </a:t>
            </a:r>
            <a:r>
              <a:rPr sz="2000" spc="20" dirty="0">
                <a:solidFill>
                  <a:schemeClr val="tx1"/>
                </a:solidFill>
                <a:latin typeface="+mn-lt"/>
                <a:cs typeface="Verdana"/>
              </a:rPr>
              <a:t>usada </a:t>
            </a:r>
            <a:r>
              <a:rPr sz="2000" spc="-20" dirty="0">
                <a:solidFill>
                  <a:schemeClr val="tx1"/>
                </a:solidFill>
                <a:latin typeface="+mn-lt"/>
                <a:cs typeface="Verdana"/>
              </a:rPr>
              <a:t>por </a:t>
            </a:r>
            <a:r>
              <a:rPr sz="2000" spc="-70" dirty="0">
                <a:solidFill>
                  <a:schemeClr val="tx1"/>
                </a:solidFill>
                <a:latin typeface="+mn-lt"/>
                <a:cs typeface="Verdana"/>
              </a:rPr>
              <a:t>POstgreSQL </a:t>
            </a:r>
            <a:r>
              <a:rPr sz="2000" spc="40" dirty="0">
                <a:solidFill>
                  <a:schemeClr val="tx1"/>
                </a:solidFill>
                <a:latin typeface="+mn-lt"/>
                <a:cs typeface="Verdana"/>
              </a:rPr>
              <a:t>para </a:t>
            </a:r>
            <a:r>
              <a:rPr sz="2000" spc="30" dirty="0">
                <a:solidFill>
                  <a:schemeClr val="tx1"/>
                </a:solidFill>
                <a:latin typeface="+mn-lt"/>
                <a:cs typeface="Verdana"/>
              </a:rPr>
              <a:t>almacenar </a:t>
            </a:r>
            <a:r>
              <a:rPr sz="2000" spc="-5" dirty="0">
                <a:solidFill>
                  <a:schemeClr val="tx1"/>
                </a:solidFill>
                <a:latin typeface="+mn-lt"/>
                <a:cs typeface="Verdana"/>
              </a:rPr>
              <a:t>datos </a:t>
            </a:r>
            <a:r>
              <a:rPr sz="2000" spc="25" dirty="0">
                <a:solidFill>
                  <a:schemeClr val="tx1"/>
                </a:solidFill>
                <a:latin typeface="+mn-lt"/>
                <a:cs typeface="Verdana"/>
              </a:rPr>
              <a:t>en </a:t>
            </a:r>
            <a:r>
              <a:rPr sz="2000" spc="30" dirty="0">
                <a:solidFill>
                  <a:schemeClr val="tx1"/>
                </a:solidFill>
                <a:latin typeface="+mn-lt"/>
                <a:cs typeface="Verdana"/>
              </a:rPr>
              <a:t> </a:t>
            </a:r>
            <a:r>
              <a:rPr sz="2000" spc="85" dirty="0">
                <a:solidFill>
                  <a:schemeClr val="tx1"/>
                </a:solidFill>
                <a:latin typeface="+mn-lt"/>
                <a:cs typeface="Verdana"/>
              </a:rPr>
              <a:t>caché.</a:t>
            </a:r>
            <a:endParaRPr sz="2000" dirty="0">
              <a:solidFill>
                <a:schemeClr val="tx1"/>
              </a:solidFill>
              <a:latin typeface="+mn-lt"/>
              <a:cs typeface="Verdana"/>
            </a:endParaRPr>
          </a:p>
          <a:p>
            <a:pPr marL="354965" marR="584835" indent="-342900">
              <a:lnSpc>
                <a:spcPts val="2050"/>
              </a:lnSpc>
              <a:spcBef>
                <a:spcPts val="1015"/>
              </a:spcBef>
              <a:buFont typeface="Arial" panose="020B0604020202020204" pitchFamily="34" charset="0"/>
              <a:buChar char="•"/>
              <a:tabLst>
                <a:tab pos="354965" algn="l"/>
              </a:tabLst>
            </a:pPr>
            <a:r>
              <a:rPr sz="2000" b="1" spc="-195" dirty="0">
                <a:solidFill>
                  <a:schemeClr val="tx1"/>
                </a:solidFill>
                <a:latin typeface="+mn-lt"/>
                <a:cs typeface="Tahoma"/>
              </a:rPr>
              <a:t>Wri</a:t>
            </a:r>
            <a:r>
              <a:rPr sz="2000" b="1" spc="-60" dirty="0">
                <a:solidFill>
                  <a:schemeClr val="tx1"/>
                </a:solidFill>
                <a:latin typeface="+mn-lt"/>
                <a:cs typeface="Tahoma"/>
              </a:rPr>
              <a:t>t</a:t>
            </a:r>
            <a:r>
              <a:rPr sz="2000" b="1" spc="-85" dirty="0">
                <a:solidFill>
                  <a:schemeClr val="tx1"/>
                </a:solidFill>
                <a:latin typeface="+mn-lt"/>
                <a:cs typeface="Tahoma"/>
              </a:rPr>
              <a:t>e</a:t>
            </a:r>
            <a:r>
              <a:rPr sz="2000" b="1" spc="-30" dirty="0">
                <a:solidFill>
                  <a:schemeClr val="tx1"/>
                </a:solidFill>
                <a:latin typeface="+mn-lt"/>
                <a:cs typeface="Tahoma"/>
              </a:rPr>
              <a:t>-</a:t>
            </a:r>
            <a:r>
              <a:rPr sz="2000" b="1" spc="55" dirty="0">
                <a:solidFill>
                  <a:schemeClr val="tx1"/>
                </a:solidFill>
                <a:latin typeface="+mn-lt"/>
                <a:cs typeface="Tahoma"/>
              </a:rPr>
              <a:t>Ahead</a:t>
            </a:r>
            <a:r>
              <a:rPr sz="2000" b="1" spc="-10" dirty="0">
                <a:solidFill>
                  <a:schemeClr val="tx1"/>
                </a:solidFill>
                <a:latin typeface="+mn-lt"/>
                <a:cs typeface="Tahoma"/>
              </a:rPr>
              <a:t> </a:t>
            </a:r>
            <a:r>
              <a:rPr sz="2000" b="1" spc="-254" dirty="0">
                <a:solidFill>
                  <a:schemeClr val="tx1"/>
                </a:solidFill>
                <a:latin typeface="+mn-lt"/>
                <a:cs typeface="Tahoma"/>
              </a:rPr>
              <a:t>L</a:t>
            </a:r>
            <a:r>
              <a:rPr sz="2000" b="1" spc="40" dirty="0">
                <a:solidFill>
                  <a:schemeClr val="tx1"/>
                </a:solidFill>
                <a:latin typeface="+mn-lt"/>
                <a:cs typeface="Tahoma"/>
              </a:rPr>
              <a:t>o</a:t>
            </a:r>
            <a:r>
              <a:rPr sz="2000" b="1" spc="45" dirty="0">
                <a:solidFill>
                  <a:schemeClr val="tx1"/>
                </a:solidFill>
                <a:latin typeface="+mn-lt"/>
                <a:cs typeface="Tahoma"/>
              </a:rPr>
              <a:t>g</a:t>
            </a:r>
            <a:r>
              <a:rPr sz="2000" b="1" spc="-30" dirty="0">
                <a:solidFill>
                  <a:schemeClr val="tx1"/>
                </a:solidFill>
                <a:latin typeface="+mn-lt"/>
                <a:cs typeface="Tahoma"/>
              </a:rPr>
              <a:t> </a:t>
            </a:r>
            <a:r>
              <a:rPr sz="2000" b="1" spc="-145" dirty="0">
                <a:solidFill>
                  <a:schemeClr val="tx1"/>
                </a:solidFill>
                <a:latin typeface="+mn-lt"/>
                <a:cs typeface="Tahoma"/>
              </a:rPr>
              <a:t>(WA</a:t>
            </a:r>
            <a:r>
              <a:rPr sz="2000" b="1" spc="-110" dirty="0">
                <a:solidFill>
                  <a:schemeClr val="tx1"/>
                </a:solidFill>
                <a:latin typeface="+mn-lt"/>
                <a:cs typeface="Tahoma"/>
              </a:rPr>
              <a:t>L</a:t>
            </a:r>
            <a:r>
              <a:rPr sz="2000" b="1" spc="-145" dirty="0">
                <a:solidFill>
                  <a:schemeClr val="tx1"/>
                </a:solidFill>
                <a:latin typeface="+mn-lt"/>
                <a:cs typeface="Tahoma"/>
              </a:rPr>
              <a:t>)</a:t>
            </a:r>
            <a:r>
              <a:rPr sz="2000" spc="-340" dirty="0">
                <a:solidFill>
                  <a:schemeClr val="tx1"/>
                </a:solidFill>
                <a:latin typeface="+mn-lt"/>
                <a:cs typeface="Verdana"/>
              </a:rPr>
              <a:t>:</a:t>
            </a:r>
            <a:r>
              <a:rPr sz="2000" spc="-130" dirty="0">
                <a:solidFill>
                  <a:schemeClr val="tx1"/>
                </a:solidFill>
                <a:latin typeface="+mn-lt"/>
                <a:cs typeface="Verdana"/>
              </a:rPr>
              <a:t> </a:t>
            </a:r>
            <a:r>
              <a:rPr sz="2000" spc="160" dirty="0">
                <a:solidFill>
                  <a:schemeClr val="tx1"/>
                </a:solidFill>
                <a:latin typeface="+mn-lt"/>
                <a:cs typeface="Verdana"/>
              </a:rPr>
              <a:t>C</a:t>
            </a:r>
            <a:r>
              <a:rPr sz="2000" spc="125" dirty="0">
                <a:solidFill>
                  <a:schemeClr val="tx1"/>
                </a:solidFill>
                <a:latin typeface="+mn-lt"/>
                <a:cs typeface="Verdana"/>
              </a:rPr>
              <a:t>o</a:t>
            </a:r>
            <a:r>
              <a:rPr sz="2000" spc="20" dirty="0">
                <a:solidFill>
                  <a:schemeClr val="tx1"/>
                </a:solidFill>
                <a:latin typeface="+mn-lt"/>
                <a:cs typeface="Verdana"/>
              </a:rPr>
              <a:t>mpone</a:t>
            </a:r>
            <a:r>
              <a:rPr sz="2000" spc="30" dirty="0">
                <a:solidFill>
                  <a:schemeClr val="tx1"/>
                </a:solidFill>
                <a:latin typeface="+mn-lt"/>
                <a:cs typeface="Verdana"/>
              </a:rPr>
              <a:t>n</a:t>
            </a:r>
            <a:r>
              <a:rPr sz="2000" spc="-5" dirty="0">
                <a:solidFill>
                  <a:schemeClr val="tx1"/>
                </a:solidFill>
                <a:latin typeface="+mn-lt"/>
                <a:cs typeface="Verdana"/>
              </a:rPr>
              <a:t>te</a:t>
            </a:r>
            <a:r>
              <a:rPr sz="2000" spc="-75" dirty="0">
                <a:solidFill>
                  <a:schemeClr val="tx1"/>
                </a:solidFill>
                <a:latin typeface="+mn-lt"/>
                <a:cs typeface="Verdana"/>
              </a:rPr>
              <a:t> </a:t>
            </a:r>
            <a:r>
              <a:rPr sz="2000" spc="25" dirty="0">
                <a:solidFill>
                  <a:schemeClr val="tx1"/>
                </a:solidFill>
                <a:latin typeface="+mn-lt"/>
                <a:cs typeface="Verdana"/>
              </a:rPr>
              <a:t>de</a:t>
            </a:r>
            <a:r>
              <a:rPr sz="2000" spc="10" dirty="0">
                <a:solidFill>
                  <a:schemeClr val="tx1"/>
                </a:solidFill>
                <a:latin typeface="+mn-lt"/>
                <a:cs typeface="Verdana"/>
              </a:rPr>
              <a:t>l</a:t>
            </a:r>
            <a:r>
              <a:rPr sz="2000" spc="-150" dirty="0">
                <a:solidFill>
                  <a:schemeClr val="tx1"/>
                </a:solidFill>
                <a:latin typeface="+mn-lt"/>
                <a:cs typeface="Verdana"/>
              </a:rPr>
              <a:t> </a:t>
            </a:r>
            <a:r>
              <a:rPr sz="2000" spc="-265" dirty="0">
                <a:solidFill>
                  <a:schemeClr val="tx1"/>
                </a:solidFill>
                <a:latin typeface="+mn-lt"/>
                <a:cs typeface="Verdana"/>
              </a:rPr>
              <a:t>s</a:t>
            </a:r>
            <a:r>
              <a:rPr sz="2000" spc="-130" dirty="0">
                <a:solidFill>
                  <a:schemeClr val="tx1"/>
                </a:solidFill>
                <a:latin typeface="+mn-lt"/>
                <a:cs typeface="Verdana"/>
              </a:rPr>
              <a:t>i</a:t>
            </a:r>
            <a:r>
              <a:rPr sz="2000" spc="-40" dirty="0">
                <a:solidFill>
                  <a:schemeClr val="tx1"/>
                </a:solidFill>
                <a:latin typeface="+mn-lt"/>
                <a:cs typeface="Verdana"/>
              </a:rPr>
              <a:t>stema  </a:t>
            </a:r>
            <a:r>
              <a:rPr sz="2000" spc="70" dirty="0">
                <a:solidFill>
                  <a:schemeClr val="tx1"/>
                </a:solidFill>
                <a:latin typeface="+mn-lt"/>
                <a:cs typeface="Verdana"/>
              </a:rPr>
              <a:t>encargado</a:t>
            </a:r>
            <a:r>
              <a:rPr sz="2000" spc="-110" dirty="0">
                <a:solidFill>
                  <a:schemeClr val="tx1"/>
                </a:solidFill>
                <a:latin typeface="+mn-lt"/>
                <a:cs typeface="Verdana"/>
              </a:rPr>
              <a:t> </a:t>
            </a:r>
            <a:r>
              <a:rPr sz="2000" spc="105" dirty="0">
                <a:solidFill>
                  <a:schemeClr val="tx1"/>
                </a:solidFill>
                <a:latin typeface="+mn-lt"/>
                <a:cs typeface="Verdana"/>
              </a:rPr>
              <a:t>de</a:t>
            </a:r>
            <a:r>
              <a:rPr sz="2000" spc="-140" dirty="0">
                <a:solidFill>
                  <a:schemeClr val="tx1"/>
                </a:solidFill>
                <a:latin typeface="+mn-lt"/>
                <a:cs typeface="Verdana"/>
              </a:rPr>
              <a:t> </a:t>
            </a:r>
            <a:r>
              <a:rPr sz="2000" spc="-40" dirty="0">
                <a:solidFill>
                  <a:schemeClr val="tx1"/>
                </a:solidFill>
                <a:latin typeface="+mn-lt"/>
                <a:cs typeface="Verdana"/>
              </a:rPr>
              <a:t>asegurar</a:t>
            </a:r>
            <a:r>
              <a:rPr sz="2000" spc="-120" dirty="0">
                <a:solidFill>
                  <a:schemeClr val="tx1"/>
                </a:solidFill>
                <a:latin typeface="+mn-lt"/>
                <a:cs typeface="Verdana"/>
              </a:rPr>
              <a:t> </a:t>
            </a:r>
            <a:r>
              <a:rPr sz="2000" dirty="0">
                <a:solidFill>
                  <a:schemeClr val="tx1"/>
                </a:solidFill>
                <a:latin typeface="+mn-lt"/>
                <a:cs typeface="Verdana"/>
              </a:rPr>
              <a:t>la</a:t>
            </a:r>
            <a:r>
              <a:rPr sz="2000" spc="-130" dirty="0">
                <a:solidFill>
                  <a:schemeClr val="tx1"/>
                </a:solidFill>
                <a:latin typeface="+mn-lt"/>
                <a:cs typeface="Verdana"/>
              </a:rPr>
              <a:t> </a:t>
            </a:r>
            <a:r>
              <a:rPr sz="2000" spc="-10" dirty="0">
                <a:solidFill>
                  <a:schemeClr val="tx1"/>
                </a:solidFill>
                <a:latin typeface="+mn-lt"/>
                <a:cs typeface="Verdana"/>
              </a:rPr>
              <a:t>integridad</a:t>
            </a:r>
            <a:r>
              <a:rPr sz="2000" spc="-165" dirty="0">
                <a:solidFill>
                  <a:schemeClr val="tx1"/>
                </a:solidFill>
                <a:latin typeface="+mn-lt"/>
                <a:cs typeface="Verdana"/>
              </a:rPr>
              <a:t> </a:t>
            </a:r>
            <a:r>
              <a:rPr sz="2000" spc="105" dirty="0">
                <a:solidFill>
                  <a:schemeClr val="tx1"/>
                </a:solidFill>
                <a:latin typeface="+mn-lt"/>
                <a:cs typeface="Verdana"/>
              </a:rPr>
              <a:t>de</a:t>
            </a:r>
            <a:r>
              <a:rPr sz="2000" spc="-135" dirty="0">
                <a:solidFill>
                  <a:schemeClr val="tx1"/>
                </a:solidFill>
                <a:latin typeface="+mn-lt"/>
                <a:cs typeface="Verdana"/>
              </a:rPr>
              <a:t> </a:t>
            </a:r>
            <a:r>
              <a:rPr sz="2000" spc="-110" dirty="0">
                <a:solidFill>
                  <a:schemeClr val="tx1"/>
                </a:solidFill>
                <a:latin typeface="+mn-lt"/>
                <a:cs typeface="Verdana"/>
              </a:rPr>
              <a:t>los</a:t>
            </a:r>
            <a:r>
              <a:rPr sz="2000" spc="-125" dirty="0">
                <a:solidFill>
                  <a:schemeClr val="tx1"/>
                </a:solidFill>
                <a:latin typeface="+mn-lt"/>
                <a:cs typeface="Verdana"/>
              </a:rPr>
              <a:t> </a:t>
            </a:r>
            <a:r>
              <a:rPr sz="2000" spc="-5" dirty="0">
                <a:solidFill>
                  <a:schemeClr val="tx1"/>
                </a:solidFill>
                <a:latin typeface="+mn-lt"/>
                <a:cs typeface="Verdana"/>
              </a:rPr>
              <a:t>datos </a:t>
            </a:r>
            <a:r>
              <a:rPr sz="2000" spc="-655" dirty="0">
                <a:solidFill>
                  <a:schemeClr val="tx1"/>
                </a:solidFill>
                <a:latin typeface="+mn-lt"/>
                <a:cs typeface="Verdana"/>
              </a:rPr>
              <a:t> </a:t>
            </a:r>
            <a:r>
              <a:rPr sz="2000" spc="10" dirty="0">
                <a:solidFill>
                  <a:schemeClr val="tx1"/>
                </a:solidFill>
                <a:latin typeface="+mn-lt"/>
                <a:cs typeface="Verdana"/>
              </a:rPr>
              <a:t>(recuperación</a:t>
            </a:r>
            <a:r>
              <a:rPr sz="2000" spc="-120" dirty="0">
                <a:solidFill>
                  <a:schemeClr val="tx1"/>
                </a:solidFill>
                <a:latin typeface="+mn-lt"/>
                <a:cs typeface="Verdana"/>
              </a:rPr>
              <a:t> </a:t>
            </a:r>
            <a:r>
              <a:rPr sz="2000" spc="105" dirty="0">
                <a:solidFill>
                  <a:schemeClr val="tx1"/>
                </a:solidFill>
                <a:latin typeface="+mn-lt"/>
                <a:cs typeface="Verdana"/>
              </a:rPr>
              <a:t>de</a:t>
            </a:r>
            <a:r>
              <a:rPr sz="2000" spc="-140" dirty="0">
                <a:solidFill>
                  <a:schemeClr val="tx1"/>
                </a:solidFill>
                <a:latin typeface="+mn-lt"/>
                <a:cs typeface="Verdana"/>
              </a:rPr>
              <a:t> </a:t>
            </a:r>
            <a:r>
              <a:rPr sz="2000" spc="-10" dirty="0">
                <a:solidFill>
                  <a:schemeClr val="tx1"/>
                </a:solidFill>
                <a:latin typeface="+mn-lt"/>
                <a:cs typeface="Verdana"/>
              </a:rPr>
              <a:t>tipo</a:t>
            </a:r>
            <a:r>
              <a:rPr sz="2000" spc="-150" dirty="0">
                <a:solidFill>
                  <a:schemeClr val="tx1"/>
                </a:solidFill>
                <a:latin typeface="+mn-lt"/>
                <a:cs typeface="Verdana"/>
              </a:rPr>
              <a:t> </a:t>
            </a:r>
            <a:r>
              <a:rPr sz="2000" spc="-85" dirty="0">
                <a:solidFill>
                  <a:schemeClr val="tx1"/>
                </a:solidFill>
                <a:latin typeface="+mn-lt"/>
                <a:cs typeface="Verdana"/>
              </a:rPr>
              <a:t>REDO)</a:t>
            </a:r>
            <a:endParaRPr sz="2000" dirty="0">
              <a:solidFill>
                <a:schemeClr val="tx1"/>
              </a:solidFill>
              <a:latin typeface="+mn-lt"/>
              <a:cs typeface="Verdana"/>
            </a:endParaRPr>
          </a:p>
          <a:p>
            <a:pPr marL="298450" indent="-285750">
              <a:lnSpc>
                <a:spcPts val="2165"/>
              </a:lnSpc>
              <a:spcBef>
                <a:spcPts val="745"/>
              </a:spcBef>
              <a:buFont typeface="Arial" panose="020B0604020202020204" pitchFamily="34" charset="0"/>
              <a:buChar char="•"/>
              <a:tabLst>
                <a:tab pos="354965" algn="l"/>
              </a:tabLst>
            </a:pPr>
            <a:r>
              <a:rPr sz="2000" b="1" spc="-70" dirty="0">
                <a:solidFill>
                  <a:schemeClr val="tx1"/>
                </a:solidFill>
                <a:latin typeface="+mn-lt"/>
                <a:cs typeface="Tahoma"/>
              </a:rPr>
              <a:t>Kernel</a:t>
            </a:r>
            <a:r>
              <a:rPr sz="2000" b="1" spc="-25" dirty="0">
                <a:solidFill>
                  <a:schemeClr val="tx1"/>
                </a:solidFill>
                <a:latin typeface="+mn-lt"/>
                <a:cs typeface="Tahoma"/>
              </a:rPr>
              <a:t> </a:t>
            </a:r>
            <a:r>
              <a:rPr sz="2000" b="1" spc="-70" dirty="0">
                <a:solidFill>
                  <a:schemeClr val="tx1"/>
                </a:solidFill>
                <a:latin typeface="+mn-lt"/>
                <a:cs typeface="Tahoma"/>
              </a:rPr>
              <a:t>disk</a:t>
            </a:r>
            <a:r>
              <a:rPr sz="2000" b="1" spc="-25" dirty="0">
                <a:solidFill>
                  <a:schemeClr val="tx1"/>
                </a:solidFill>
                <a:latin typeface="+mn-lt"/>
                <a:cs typeface="Tahoma"/>
              </a:rPr>
              <a:t> </a:t>
            </a:r>
            <a:r>
              <a:rPr sz="2000" b="1" spc="-100" dirty="0">
                <a:solidFill>
                  <a:schemeClr val="tx1"/>
                </a:solidFill>
                <a:latin typeface="+mn-lt"/>
                <a:cs typeface="Tahoma"/>
              </a:rPr>
              <a:t>buffer</a:t>
            </a:r>
            <a:r>
              <a:rPr sz="2000" b="1" spc="-10" dirty="0">
                <a:solidFill>
                  <a:schemeClr val="tx1"/>
                </a:solidFill>
                <a:latin typeface="+mn-lt"/>
                <a:cs typeface="Tahoma"/>
              </a:rPr>
              <a:t> </a:t>
            </a:r>
            <a:r>
              <a:rPr sz="2000" b="1" spc="25" dirty="0">
                <a:solidFill>
                  <a:schemeClr val="tx1"/>
                </a:solidFill>
                <a:latin typeface="+mn-lt"/>
                <a:cs typeface="Tahoma"/>
              </a:rPr>
              <a:t>cache</a:t>
            </a:r>
            <a:r>
              <a:rPr sz="2000" spc="25" dirty="0">
                <a:solidFill>
                  <a:schemeClr val="tx1"/>
                </a:solidFill>
                <a:latin typeface="+mn-lt"/>
                <a:cs typeface="Verdana"/>
              </a:rPr>
              <a:t>:</a:t>
            </a:r>
            <a:r>
              <a:rPr sz="2000" spc="-140" dirty="0">
                <a:solidFill>
                  <a:schemeClr val="tx1"/>
                </a:solidFill>
                <a:latin typeface="+mn-lt"/>
                <a:cs typeface="Verdana"/>
              </a:rPr>
              <a:t> </a:t>
            </a:r>
            <a:r>
              <a:rPr sz="2000" spc="130" dirty="0">
                <a:solidFill>
                  <a:schemeClr val="tx1"/>
                </a:solidFill>
                <a:latin typeface="+mn-lt"/>
                <a:cs typeface="Verdana"/>
              </a:rPr>
              <a:t>Caché</a:t>
            </a:r>
            <a:r>
              <a:rPr sz="2000" spc="-120" dirty="0">
                <a:solidFill>
                  <a:schemeClr val="tx1"/>
                </a:solidFill>
                <a:latin typeface="+mn-lt"/>
                <a:cs typeface="Verdana"/>
              </a:rPr>
              <a:t> </a:t>
            </a:r>
            <a:r>
              <a:rPr sz="2000" spc="105" dirty="0">
                <a:solidFill>
                  <a:schemeClr val="tx1"/>
                </a:solidFill>
                <a:latin typeface="+mn-lt"/>
                <a:cs typeface="Verdana"/>
              </a:rPr>
              <a:t>de</a:t>
            </a:r>
            <a:r>
              <a:rPr sz="2000" spc="-130" dirty="0">
                <a:solidFill>
                  <a:schemeClr val="tx1"/>
                </a:solidFill>
                <a:latin typeface="+mn-lt"/>
                <a:cs typeface="Verdana"/>
              </a:rPr>
              <a:t> </a:t>
            </a:r>
            <a:r>
              <a:rPr sz="2000" spc="5" dirty="0">
                <a:solidFill>
                  <a:schemeClr val="tx1"/>
                </a:solidFill>
                <a:latin typeface="+mn-lt"/>
                <a:cs typeface="Verdana"/>
              </a:rPr>
              <a:t>disco</a:t>
            </a:r>
            <a:r>
              <a:rPr sz="2000" spc="-150" dirty="0">
                <a:solidFill>
                  <a:schemeClr val="tx1"/>
                </a:solidFill>
                <a:latin typeface="+mn-lt"/>
                <a:cs typeface="Verdana"/>
              </a:rPr>
              <a:t> </a:t>
            </a:r>
            <a:r>
              <a:rPr sz="2000" spc="20" dirty="0">
                <a:solidFill>
                  <a:schemeClr val="tx1"/>
                </a:solidFill>
                <a:latin typeface="+mn-lt"/>
                <a:cs typeface="Verdana"/>
              </a:rPr>
              <a:t>del</a:t>
            </a:r>
            <a:r>
              <a:rPr sz="2000" spc="-140" dirty="0">
                <a:solidFill>
                  <a:schemeClr val="tx1"/>
                </a:solidFill>
                <a:latin typeface="+mn-lt"/>
                <a:cs typeface="Verdana"/>
              </a:rPr>
              <a:t> </a:t>
            </a:r>
            <a:r>
              <a:rPr lang="es-CO" sz="2000" spc="-85" dirty="0">
                <a:solidFill>
                  <a:schemeClr val="tx1"/>
                </a:solidFill>
                <a:latin typeface="+mn-lt"/>
                <a:cs typeface="Verdana"/>
              </a:rPr>
              <a:t>S</a:t>
            </a:r>
            <a:r>
              <a:rPr sz="2000" spc="-85" dirty="0" err="1">
                <a:solidFill>
                  <a:schemeClr val="tx1"/>
                </a:solidFill>
                <a:latin typeface="+mn-lt"/>
                <a:cs typeface="Verdana"/>
              </a:rPr>
              <a:t>istema</a:t>
            </a:r>
            <a:r>
              <a:rPr lang="en-US" sz="2000" spc="-85" dirty="0">
                <a:solidFill>
                  <a:schemeClr val="tx1"/>
                </a:solidFill>
                <a:latin typeface="+mn-lt"/>
                <a:cs typeface="Verdana"/>
              </a:rPr>
              <a:t> </a:t>
            </a:r>
            <a:r>
              <a:rPr sz="2000" dirty="0" err="1">
                <a:solidFill>
                  <a:schemeClr val="tx1"/>
                </a:solidFill>
                <a:latin typeface="+mn-lt"/>
                <a:cs typeface="Verdana"/>
              </a:rPr>
              <a:t>operativo</a:t>
            </a:r>
            <a:endParaRPr sz="2000" dirty="0">
              <a:solidFill>
                <a:schemeClr val="tx1"/>
              </a:solidFill>
              <a:latin typeface="+mn-lt"/>
              <a:cs typeface="Verdana"/>
            </a:endParaRPr>
          </a:p>
          <a:p>
            <a:pPr marL="354965" marR="371475" indent="-342900">
              <a:lnSpc>
                <a:spcPts val="2050"/>
              </a:lnSpc>
              <a:spcBef>
                <a:spcPts val="1030"/>
              </a:spcBef>
              <a:buFont typeface="Arial" panose="020B0604020202020204" pitchFamily="34" charset="0"/>
              <a:buChar char="•"/>
              <a:tabLst>
                <a:tab pos="354965" algn="l"/>
              </a:tabLst>
            </a:pPr>
            <a:r>
              <a:rPr sz="2000" b="1" spc="-110" dirty="0">
                <a:solidFill>
                  <a:schemeClr val="tx1"/>
                </a:solidFill>
                <a:latin typeface="+mn-lt"/>
                <a:cs typeface="Tahoma"/>
              </a:rPr>
              <a:t>D</a:t>
            </a:r>
            <a:r>
              <a:rPr sz="2000" b="1" spc="-100" dirty="0">
                <a:solidFill>
                  <a:schemeClr val="tx1"/>
                </a:solidFill>
                <a:latin typeface="+mn-lt"/>
                <a:cs typeface="Tahoma"/>
              </a:rPr>
              <a:t>i</a:t>
            </a:r>
            <a:r>
              <a:rPr sz="2000" b="1" spc="-165" dirty="0">
                <a:solidFill>
                  <a:schemeClr val="tx1"/>
                </a:solidFill>
                <a:latin typeface="+mn-lt"/>
                <a:cs typeface="Tahoma"/>
              </a:rPr>
              <a:t>s</a:t>
            </a:r>
            <a:r>
              <a:rPr sz="2000" b="1" spc="120" dirty="0">
                <a:solidFill>
                  <a:schemeClr val="tx1"/>
                </a:solidFill>
                <a:latin typeface="+mn-lt"/>
                <a:cs typeface="Tahoma"/>
              </a:rPr>
              <a:t>co</a:t>
            </a:r>
            <a:r>
              <a:rPr sz="2000" spc="-340" dirty="0">
                <a:solidFill>
                  <a:schemeClr val="tx1"/>
                </a:solidFill>
                <a:latin typeface="+mn-lt"/>
                <a:cs typeface="Verdana"/>
              </a:rPr>
              <a:t>:</a:t>
            </a:r>
            <a:r>
              <a:rPr sz="2000" spc="-165" dirty="0">
                <a:solidFill>
                  <a:schemeClr val="tx1"/>
                </a:solidFill>
                <a:latin typeface="+mn-lt"/>
                <a:cs typeface="Verdana"/>
              </a:rPr>
              <a:t> </a:t>
            </a:r>
            <a:r>
              <a:rPr sz="2000" spc="-150" dirty="0">
                <a:solidFill>
                  <a:schemeClr val="tx1"/>
                </a:solidFill>
                <a:latin typeface="+mn-lt"/>
                <a:cs typeface="Verdana"/>
              </a:rPr>
              <a:t>D</a:t>
            </a:r>
            <a:r>
              <a:rPr sz="2000" spc="-35" dirty="0">
                <a:solidFill>
                  <a:schemeClr val="tx1"/>
                </a:solidFill>
                <a:latin typeface="+mn-lt"/>
                <a:cs typeface="Verdana"/>
              </a:rPr>
              <a:t>i</a:t>
            </a:r>
            <a:r>
              <a:rPr sz="2000" spc="-15" dirty="0">
                <a:solidFill>
                  <a:schemeClr val="tx1"/>
                </a:solidFill>
                <a:latin typeface="+mn-lt"/>
                <a:cs typeface="Verdana"/>
              </a:rPr>
              <a:t>s</a:t>
            </a:r>
            <a:r>
              <a:rPr sz="2000" spc="-20" dirty="0">
                <a:solidFill>
                  <a:schemeClr val="tx1"/>
                </a:solidFill>
                <a:latin typeface="+mn-lt"/>
                <a:cs typeface="Verdana"/>
              </a:rPr>
              <a:t>c</a:t>
            </a:r>
            <a:r>
              <a:rPr sz="2000" spc="85" dirty="0">
                <a:solidFill>
                  <a:schemeClr val="tx1"/>
                </a:solidFill>
                <a:latin typeface="+mn-lt"/>
                <a:cs typeface="Verdana"/>
              </a:rPr>
              <a:t>o</a:t>
            </a:r>
            <a:r>
              <a:rPr sz="2000" spc="-150" dirty="0">
                <a:solidFill>
                  <a:schemeClr val="tx1"/>
                </a:solidFill>
                <a:latin typeface="+mn-lt"/>
                <a:cs typeface="Verdana"/>
              </a:rPr>
              <a:t> </a:t>
            </a:r>
            <a:r>
              <a:rPr sz="2000" spc="-70" dirty="0">
                <a:solidFill>
                  <a:schemeClr val="tx1"/>
                </a:solidFill>
                <a:latin typeface="+mn-lt"/>
                <a:cs typeface="Verdana"/>
              </a:rPr>
              <a:t>f</a:t>
            </a:r>
            <a:r>
              <a:rPr sz="2000" spc="-155" dirty="0">
                <a:solidFill>
                  <a:schemeClr val="tx1"/>
                </a:solidFill>
                <a:latin typeface="+mn-lt"/>
                <a:cs typeface="Verdana"/>
              </a:rPr>
              <a:t>í</a:t>
            </a:r>
            <a:r>
              <a:rPr sz="2000" spc="-265" dirty="0">
                <a:solidFill>
                  <a:schemeClr val="tx1"/>
                </a:solidFill>
                <a:latin typeface="+mn-lt"/>
                <a:cs typeface="Verdana"/>
              </a:rPr>
              <a:t>s</a:t>
            </a:r>
            <a:r>
              <a:rPr sz="2000" spc="-130" dirty="0">
                <a:solidFill>
                  <a:schemeClr val="tx1"/>
                </a:solidFill>
                <a:latin typeface="+mn-lt"/>
                <a:cs typeface="Verdana"/>
              </a:rPr>
              <a:t>i</a:t>
            </a:r>
            <a:r>
              <a:rPr sz="2000" spc="160" dirty="0">
                <a:solidFill>
                  <a:schemeClr val="tx1"/>
                </a:solidFill>
                <a:latin typeface="+mn-lt"/>
                <a:cs typeface="Verdana"/>
              </a:rPr>
              <a:t>co</a:t>
            </a:r>
            <a:r>
              <a:rPr sz="2000" spc="-155" dirty="0">
                <a:solidFill>
                  <a:schemeClr val="tx1"/>
                </a:solidFill>
                <a:latin typeface="+mn-lt"/>
                <a:cs typeface="Verdana"/>
              </a:rPr>
              <a:t> </a:t>
            </a:r>
            <a:r>
              <a:rPr sz="2000" spc="95" dirty="0">
                <a:solidFill>
                  <a:schemeClr val="tx1"/>
                </a:solidFill>
                <a:latin typeface="+mn-lt"/>
                <a:cs typeface="Verdana"/>
              </a:rPr>
              <a:t>d</a:t>
            </a:r>
            <a:r>
              <a:rPr sz="2000" spc="90" dirty="0">
                <a:solidFill>
                  <a:schemeClr val="tx1"/>
                </a:solidFill>
                <a:latin typeface="+mn-lt"/>
                <a:cs typeface="Verdana"/>
              </a:rPr>
              <a:t>o</a:t>
            </a:r>
            <a:r>
              <a:rPr sz="2000" spc="30" dirty="0">
                <a:solidFill>
                  <a:schemeClr val="tx1"/>
                </a:solidFill>
                <a:latin typeface="+mn-lt"/>
                <a:cs typeface="Verdana"/>
              </a:rPr>
              <a:t>n</a:t>
            </a:r>
            <a:r>
              <a:rPr sz="2000" spc="20" dirty="0">
                <a:solidFill>
                  <a:schemeClr val="tx1"/>
                </a:solidFill>
                <a:latin typeface="+mn-lt"/>
                <a:cs typeface="Verdana"/>
              </a:rPr>
              <a:t>d</a:t>
            </a:r>
            <a:r>
              <a:rPr sz="2000" spc="100" dirty="0">
                <a:solidFill>
                  <a:schemeClr val="tx1"/>
                </a:solidFill>
                <a:latin typeface="+mn-lt"/>
                <a:cs typeface="Verdana"/>
              </a:rPr>
              <a:t>e</a:t>
            </a:r>
            <a:r>
              <a:rPr sz="2000" spc="-114" dirty="0">
                <a:solidFill>
                  <a:schemeClr val="tx1"/>
                </a:solidFill>
                <a:latin typeface="+mn-lt"/>
                <a:cs typeface="Verdana"/>
              </a:rPr>
              <a:t> </a:t>
            </a:r>
            <a:r>
              <a:rPr sz="2000" spc="-80" dirty="0">
                <a:solidFill>
                  <a:schemeClr val="tx1"/>
                </a:solidFill>
                <a:latin typeface="+mn-lt"/>
                <a:cs typeface="Verdana"/>
              </a:rPr>
              <a:t>s</a:t>
            </a:r>
            <a:r>
              <a:rPr sz="2000" spc="-85" dirty="0">
                <a:solidFill>
                  <a:schemeClr val="tx1"/>
                </a:solidFill>
                <a:latin typeface="+mn-lt"/>
                <a:cs typeface="Verdana"/>
              </a:rPr>
              <a:t>e</a:t>
            </a:r>
            <a:r>
              <a:rPr sz="2000" spc="-135" dirty="0">
                <a:solidFill>
                  <a:schemeClr val="tx1"/>
                </a:solidFill>
                <a:latin typeface="+mn-lt"/>
                <a:cs typeface="Verdana"/>
              </a:rPr>
              <a:t> </a:t>
            </a:r>
            <a:r>
              <a:rPr sz="2000" dirty="0">
                <a:solidFill>
                  <a:schemeClr val="tx1"/>
                </a:solidFill>
                <a:latin typeface="+mn-lt"/>
                <a:cs typeface="Verdana"/>
              </a:rPr>
              <a:t>a</a:t>
            </a:r>
            <a:r>
              <a:rPr sz="2000" spc="-10" dirty="0">
                <a:solidFill>
                  <a:schemeClr val="tx1"/>
                </a:solidFill>
                <a:latin typeface="+mn-lt"/>
                <a:cs typeface="Verdana"/>
              </a:rPr>
              <a:t>l</a:t>
            </a:r>
            <a:r>
              <a:rPr sz="2000" spc="65" dirty="0">
                <a:solidFill>
                  <a:schemeClr val="tx1"/>
                </a:solidFill>
                <a:latin typeface="+mn-lt"/>
                <a:cs typeface="Verdana"/>
              </a:rPr>
              <a:t>macenan</a:t>
            </a:r>
            <a:r>
              <a:rPr sz="2000" spc="-105" dirty="0">
                <a:solidFill>
                  <a:schemeClr val="tx1"/>
                </a:solidFill>
                <a:latin typeface="+mn-lt"/>
                <a:cs typeface="Verdana"/>
              </a:rPr>
              <a:t> </a:t>
            </a:r>
            <a:r>
              <a:rPr sz="2000" spc="-155" dirty="0">
                <a:solidFill>
                  <a:schemeClr val="tx1"/>
                </a:solidFill>
                <a:latin typeface="+mn-lt"/>
                <a:cs typeface="Verdana"/>
              </a:rPr>
              <a:t>l</a:t>
            </a:r>
            <a:r>
              <a:rPr sz="2000" spc="75" dirty="0">
                <a:solidFill>
                  <a:schemeClr val="tx1"/>
                </a:solidFill>
                <a:latin typeface="+mn-lt"/>
                <a:cs typeface="Verdana"/>
              </a:rPr>
              <a:t>o</a:t>
            </a:r>
            <a:r>
              <a:rPr sz="2000" spc="-254" dirty="0">
                <a:solidFill>
                  <a:schemeClr val="tx1"/>
                </a:solidFill>
                <a:latin typeface="+mn-lt"/>
                <a:cs typeface="Verdana"/>
              </a:rPr>
              <a:t>s</a:t>
            </a:r>
            <a:r>
              <a:rPr sz="2000" spc="-135" dirty="0">
                <a:solidFill>
                  <a:schemeClr val="tx1"/>
                </a:solidFill>
                <a:latin typeface="+mn-lt"/>
                <a:cs typeface="Verdana"/>
              </a:rPr>
              <a:t> </a:t>
            </a:r>
            <a:r>
              <a:rPr sz="2000" spc="-10" dirty="0">
                <a:solidFill>
                  <a:schemeClr val="tx1"/>
                </a:solidFill>
                <a:latin typeface="+mn-lt"/>
                <a:cs typeface="Verdana"/>
              </a:rPr>
              <a:t>dato</a:t>
            </a:r>
            <a:r>
              <a:rPr sz="2000" spc="-5" dirty="0">
                <a:solidFill>
                  <a:schemeClr val="tx1"/>
                </a:solidFill>
                <a:latin typeface="+mn-lt"/>
                <a:cs typeface="Verdana"/>
              </a:rPr>
              <a:t>s</a:t>
            </a:r>
            <a:r>
              <a:rPr sz="2000" spc="-125" dirty="0">
                <a:solidFill>
                  <a:schemeClr val="tx1"/>
                </a:solidFill>
                <a:latin typeface="+mn-lt"/>
                <a:cs typeface="Verdana"/>
              </a:rPr>
              <a:t> </a:t>
            </a:r>
            <a:r>
              <a:rPr sz="2000" spc="-80" dirty="0">
                <a:solidFill>
                  <a:schemeClr val="tx1"/>
                </a:solidFill>
                <a:latin typeface="+mn-lt"/>
                <a:cs typeface="Verdana"/>
              </a:rPr>
              <a:t>y  </a:t>
            </a:r>
            <a:r>
              <a:rPr sz="2000" spc="60" dirty="0">
                <a:solidFill>
                  <a:schemeClr val="tx1"/>
                </a:solidFill>
                <a:latin typeface="+mn-lt"/>
                <a:cs typeface="Verdana"/>
              </a:rPr>
              <a:t>toda</a:t>
            </a:r>
            <a:r>
              <a:rPr sz="2000" spc="-120" dirty="0">
                <a:solidFill>
                  <a:schemeClr val="tx1"/>
                </a:solidFill>
                <a:latin typeface="+mn-lt"/>
                <a:cs typeface="Verdana"/>
              </a:rPr>
              <a:t> </a:t>
            </a:r>
            <a:r>
              <a:rPr sz="2000" dirty="0">
                <a:solidFill>
                  <a:schemeClr val="tx1"/>
                </a:solidFill>
                <a:latin typeface="+mn-lt"/>
                <a:cs typeface="Verdana"/>
              </a:rPr>
              <a:t>la</a:t>
            </a:r>
            <a:r>
              <a:rPr sz="2000" spc="-140" dirty="0">
                <a:solidFill>
                  <a:schemeClr val="tx1"/>
                </a:solidFill>
                <a:latin typeface="+mn-lt"/>
                <a:cs typeface="Verdana"/>
              </a:rPr>
              <a:t> </a:t>
            </a:r>
            <a:r>
              <a:rPr sz="2000" spc="-15" dirty="0">
                <a:solidFill>
                  <a:schemeClr val="tx1"/>
                </a:solidFill>
                <a:latin typeface="+mn-lt"/>
                <a:cs typeface="Verdana"/>
              </a:rPr>
              <a:t>información</a:t>
            </a:r>
            <a:r>
              <a:rPr sz="2000" spc="-120" dirty="0">
                <a:solidFill>
                  <a:schemeClr val="tx1"/>
                </a:solidFill>
                <a:latin typeface="+mn-lt"/>
                <a:cs typeface="Verdana"/>
              </a:rPr>
              <a:t> </a:t>
            </a:r>
            <a:r>
              <a:rPr sz="2000" spc="5" dirty="0">
                <a:solidFill>
                  <a:schemeClr val="tx1"/>
                </a:solidFill>
                <a:latin typeface="+mn-lt"/>
                <a:cs typeface="Verdana"/>
              </a:rPr>
              <a:t>necesaria</a:t>
            </a:r>
            <a:r>
              <a:rPr sz="2000" spc="-140" dirty="0">
                <a:solidFill>
                  <a:schemeClr val="tx1"/>
                </a:solidFill>
                <a:latin typeface="+mn-lt"/>
                <a:cs typeface="Verdana"/>
              </a:rPr>
              <a:t> </a:t>
            </a:r>
            <a:r>
              <a:rPr sz="2000" spc="40" dirty="0">
                <a:solidFill>
                  <a:schemeClr val="tx1"/>
                </a:solidFill>
                <a:latin typeface="+mn-lt"/>
                <a:cs typeface="Verdana"/>
              </a:rPr>
              <a:t>para</a:t>
            </a:r>
            <a:r>
              <a:rPr sz="2000" spc="-120" dirty="0">
                <a:solidFill>
                  <a:schemeClr val="tx1"/>
                </a:solidFill>
                <a:latin typeface="+mn-lt"/>
                <a:cs typeface="Verdana"/>
              </a:rPr>
              <a:t> </a:t>
            </a:r>
            <a:r>
              <a:rPr sz="2000" spc="50" dirty="0">
                <a:solidFill>
                  <a:schemeClr val="tx1"/>
                </a:solidFill>
                <a:latin typeface="+mn-lt"/>
                <a:cs typeface="Verdana"/>
              </a:rPr>
              <a:t>que</a:t>
            </a:r>
            <a:r>
              <a:rPr sz="2000" spc="-140" dirty="0">
                <a:solidFill>
                  <a:schemeClr val="tx1"/>
                </a:solidFill>
                <a:latin typeface="+mn-lt"/>
                <a:cs typeface="Verdana"/>
              </a:rPr>
              <a:t> </a:t>
            </a:r>
            <a:r>
              <a:rPr sz="2000" spc="-75" dirty="0">
                <a:solidFill>
                  <a:schemeClr val="tx1"/>
                </a:solidFill>
                <a:latin typeface="+mn-lt"/>
                <a:cs typeface="Verdana"/>
              </a:rPr>
              <a:t>PostgreSQL </a:t>
            </a:r>
            <a:r>
              <a:rPr sz="2000" spc="-650" dirty="0">
                <a:solidFill>
                  <a:schemeClr val="tx1"/>
                </a:solidFill>
                <a:latin typeface="+mn-lt"/>
                <a:cs typeface="Verdana"/>
              </a:rPr>
              <a:t> </a:t>
            </a:r>
            <a:r>
              <a:rPr sz="2000" spc="5" dirty="0">
                <a:solidFill>
                  <a:schemeClr val="tx1"/>
                </a:solidFill>
                <a:latin typeface="+mn-lt"/>
                <a:cs typeface="Verdana"/>
              </a:rPr>
              <a:t>funcione</a:t>
            </a:r>
            <a:endParaRPr sz="2000" dirty="0">
              <a:solidFill>
                <a:schemeClr val="tx1"/>
              </a:solidFill>
              <a:latin typeface="+mn-lt"/>
              <a:cs typeface="Verdana"/>
            </a:endParaRPr>
          </a:p>
        </p:txBody>
      </p:sp>
      <p:sp>
        <p:nvSpPr>
          <p:cNvPr id="9" name="object 7">
            <a:extLst>
              <a:ext uri="{FF2B5EF4-FFF2-40B4-BE49-F238E27FC236}">
                <a16:creationId xmlns:a16="http://schemas.microsoft.com/office/drawing/2014/main" id="{235A4A5B-44B1-46C7-AFF4-C149CCA3BCC3}"/>
              </a:ext>
            </a:extLst>
          </p:cNvPr>
          <p:cNvSpPr txBox="1">
            <a:spLocks noGrp="1"/>
          </p:cNvSpPr>
          <p:nvPr>
            <p:ph type="title"/>
          </p:nvPr>
        </p:nvSpPr>
        <p:spPr>
          <a:xfrm>
            <a:off x="165100" y="1331201"/>
            <a:ext cx="7152640" cy="628377"/>
          </a:xfrm>
          <a:prstGeom prst="rect">
            <a:avLst/>
          </a:prstGeom>
        </p:spPr>
        <p:txBody>
          <a:bodyPr vert="horz" wrap="square" lIns="0" tIns="12700" rIns="0" bIns="0" rtlCol="0">
            <a:spAutoFit/>
          </a:bodyPr>
          <a:lstStyle/>
          <a:p>
            <a:pPr marL="12700">
              <a:lnSpc>
                <a:spcPct val="100000"/>
              </a:lnSpc>
              <a:spcBef>
                <a:spcPts val="100"/>
              </a:spcBef>
            </a:pPr>
            <a:r>
              <a:rPr sz="2000" spc="-5" dirty="0"/>
              <a:t>Componentes</a:t>
            </a:r>
            <a:r>
              <a:rPr sz="2000" spc="-60" dirty="0"/>
              <a:t> </a:t>
            </a:r>
            <a:r>
              <a:rPr sz="2000" spc="-20" dirty="0"/>
              <a:t>más</a:t>
            </a:r>
            <a:r>
              <a:rPr sz="2000" spc="-35" dirty="0"/>
              <a:t> </a:t>
            </a:r>
            <a:r>
              <a:rPr sz="2000" spc="-70" dirty="0"/>
              <a:t>importantes</a:t>
            </a:r>
            <a:r>
              <a:rPr sz="2000" spc="-50" dirty="0"/>
              <a:t> </a:t>
            </a:r>
            <a:r>
              <a:rPr sz="2000" spc="5" dirty="0"/>
              <a:t>en</a:t>
            </a:r>
            <a:r>
              <a:rPr sz="2000" spc="-30" dirty="0"/>
              <a:t> </a:t>
            </a:r>
            <a:r>
              <a:rPr sz="2000" spc="-85" dirty="0"/>
              <a:t>un</a:t>
            </a:r>
            <a:r>
              <a:rPr sz="2000" spc="-25" dirty="0"/>
              <a:t> </a:t>
            </a:r>
            <a:r>
              <a:rPr sz="2000" spc="-70" dirty="0"/>
              <a:t>sistema</a:t>
            </a:r>
            <a:r>
              <a:rPr sz="2000" spc="-40" dirty="0"/>
              <a:t> </a:t>
            </a:r>
            <a:r>
              <a:rPr sz="2000" spc="-100" dirty="0"/>
              <a:t>PostgreSQL.</a:t>
            </a:r>
            <a:endParaRPr sz="2000" dirty="0"/>
          </a:p>
        </p:txBody>
      </p:sp>
      <p:pic>
        <p:nvPicPr>
          <p:cNvPr id="10" name="object 8">
            <a:extLst>
              <a:ext uri="{FF2B5EF4-FFF2-40B4-BE49-F238E27FC236}">
                <a16:creationId xmlns:a16="http://schemas.microsoft.com/office/drawing/2014/main" id="{4E881496-E45E-496A-A6ED-1F3ACB3EC786}"/>
              </a:ext>
            </a:extLst>
          </p:cNvPr>
          <p:cNvPicPr/>
          <p:nvPr/>
        </p:nvPicPr>
        <p:blipFill>
          <a:blip r:embed="rId2" cstate="print"/>
          <a:stretch>
            <a:fillRect/>
          </a:stretch>
        </p:blipFill>
        <p:spPr>
          <a:xfrm>
            <a:off x="6021552" y="1568450"/>
            <a:ext cx="4062248" cy="5163312"/>
          </a:xfrm>
          <a:prstGeom prst="rect">
            <a:avLst/>
          </a:prstGeom>
        </p:spPr>
      </p:pic>
    </p:spTree>
    <p:extLst>
      <p:ext uri="{BB962C8B-B14F-4D97-AF65-F5344CB8AC3E}">
        <p14:creationId xmlns:p14="http://schemas.microsoft.com/office/powerpoint/2010/main" val="133899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D66FDC-8857-437E-9E03-DFAC5561E3BE}"/>
              </a:ext>
            </a:extLst>
          </p:cNvPr>
          <p:cNvSpPr txBox="1"/>
          <p:nvPr/>
        </p:nvSpPr>
        <p:spPr>
          <a:xfrm>
            <a:off x="546100" y="2330450"/>
            <a:ext cx="8686800" cy="5016758"/>
          </a:xfrm>
          <a:prstGeom prst="rect">
            <a:avLst/>
          </a:prstGeom>
          <a:noFill/>
        </p:spPr>
        <p:txBody>
          <a:bodyPr wrap="square">
            <a:spAutoFit/>
          </a:bodyPr>
          <a:lstStyle/>
          <a:p>
            <a:r>
              <a:rPr lang="es-ES" sz="2000" dirty="0">
                <a:latin typeface="+mn-lt"/>
              </a:rPr>
              <a:t>PostgreSQL ofrece varias características avanzadas:</a:t>
            </a:r>
          </a:p>
          <a:p>
            <a:endParaRPr lang="es-ES" sz="2000" dirty="0">
              <a:latin typeface="+mn-lt"/>
            </a:endParaRPr>
          </a:p>
          <a:p>
            <a:pPr>
              <a:buFont typeface="+mj-lt"/>
              <a:buAutoNum type="arabicPeriod"/>
            </a:pPr>
            <a:r>
              <a:rPr lang="es-ES" sz="2000" b="1" dirty="0">
                <a:latin typeface="+mn-lt"/>
              </a:rPr>
              <a:t>Código Abierto</a:t>
            </a:r>
            <a:r>
              <a:rPr lang="es-ES" sz="2000" dirty="0">
                <a:latin typeface="+mn-lt"/>
              </a:rPr>
              <a:t>: Es de código abierto y tiene una comunidad activa, lo que permite contribuciones constantes.</a:t>
            </a:r>
          </a:p>
          <a:p>
            <a:pPr>
              <a:buFont typeface="+mj-lt"/>
              <a:buAutoNum type="arabicPeriod"/>
            </a:pPr>
            <a:r>
              <a:rPr lang="es-ES" sz="2000" b="1" dirty="0">
                <a:latin typeface="+mn-lt"/>
              </a:rPr>
              <a:t>Soporte de ACID</a:t>
            </a:r>
            <a:r>
              <a:rPr lang="es-ES" sz="2000" dirty="0">
                <a:latin typeface="+mn-lt"/>
              </a:rPr>
              <a:t>: Asegura transacciones fiables con propiedades ACID (Atomicidad, Consistencia, Aislamiento y Durabilidad).</a:t>
            </a:r>
          </a:p>
          <a:p>
            <a:pPr>
              <a:buFont typeface="+mj-lt"/>
              <a:buAutoNum type="arabicPeriod"/>
            </a:pPr>
            <a:r>
              <a:rPr lang="es-ES" sz="2000" b="1" dirty="0">
                <a:latin typeface="+mn-lt"/>
              </a:rPr>
              <a:t>Extensibilidad</a:t>
            </a:r>
            <a:r>
              <a:rPr lang="es-ES" sz="2000" dirty="0">
                <a:latin typeface="+mn-lt"/>
              </a:rPr>
              <a:t>: Permite crear funciones definidas por el usuario, tipos de datos personalizados y operadores.</a:t>
            </a:r>
          </a:p>
          <a:p>
            <a:pPr>
              <a:buFont typeface="+mj-lt"/>
              <a:buAutoNum type="arabicPeriod"/>
            </a:pPr>
            <a:r>
              <a:rPr lang="es-ES" sz="2000" b="1" dirty="0">
                <a:latin typeface="+mn-lt"/>
              </a:rPr>
              <a:t>Soporte para JSON</a:t>
            </a:r>
            <a:r>
              <a:rPr lang="es-ES" sz="2000" dirty="0">
                <a:latin typeface="+mn-lt"/>
              </a:rPr>
              <a:t>: Además de datos estructurados, maneja datos semiestructurados con JSON, siendo ideal para aplicaciones híbridas.</a:t>
            </a:r>
          </a:p>
          <a:p>
            <a:pPr>
              <a:buFont typeface="+mj-lt"/>
              <a:buAutoNum type="arabicPeriod"/>
            </a:pPr>
            <a:r>
              <a:rPr lang="es-ES" sz="2000" b="1" dirty="0">
                <a:latin typeface="+mn-lt"/>
              </a:rPr>
              <a:t>Alto Nivel de Concurrencia</a:t>
            </a:r>
            <a:r>
              <a:rPr lang="es-ES" sz="2000" dirty="0">
                <a:latin typeface="+mn-lt"/>
              </a:rPr>
              <a:t>: Usa el control de concurrencia </a:t>
            </a:r>
            <a:r>
              <a:rPr lang="es-ES" sz="2000" dirty="0" err="1">
                <a:latin typeface="+mn-lt"/>
              </a:rPr>
              <a:t>multiversión</a:t>
            </a:r>
            <a:r>
              <a:rPr lang="es-ES" sz="2000" dirty="0">
                <a:latin typeface="+mn-lt"/>
              </a:rPr>
              <a:t> (MVCC), lo que reduce el bloqueo de lectura y mejora el rendimiento.</a:t>
            </a:r>
          </a:p>
          <a:p>
            <a:pPr>
              <a:buFont typeface="+mj-lt"/>
              <a:buAutoNum type="arabicPeriod"/>
            </a:pPr>
            <a:r>
              <a:rPr lang="es-ES" sz="2000" b="1" dirty="0">
                <a:latin typeface="+mn-lt"/>
              </a:rPr>
              <a:t>Replicación y Escalabilidad</a:t>
            </a:r>
            <a:r>
              <a:rPr lang="es-ES" sz="2000" dirty="0">
                <a:latin typeface="+mn-lt"/>
              </a:rPr>
              <a:t>: Ofrece replicación sincrónica y asincrónica para mejorar la disponibilidad y la escalabilidad de datos.</a:t>
            </a:r>
          </a:p>
          <a:p>
            <a:pPr>
              <a:buFont typeface="+mj-lt"/>
              <a:buAutoNum type="arabicPeriod"/>
            </a:pPr>
            <a:r>
              <a:rPr lang="es-ES" sz="2000" b="1" dirty="0">
                <a:latin typeface="+mn-lt"/>
              </a:rPr>
              <a:t>Funciones avanzadas de indexación</a:t>
            </a:r>
            <a:r>
              <a:rPr lang="es-ES" sz="2000" dirty="0">
                <a:latin typeface="+mn-lt"/>
              </a:rPr>
              <a:t>: Compatible con varios tipos de índices (B-</a:t>
            </a:r>
            <a:r>
              <a:rPr lang="es-ES" sz="2000" dirty="0" err="1">
                <a:latin typeface="+mn-lt"/>
              </a:rPr>
              <a:t>tree</a:t>
            </a:r>
            <a:r>
              <a:rPr lang="es-ES" sz="2000" dirty="0">
                <a:latin typeface="+mn-lt"/>
              </a:rPr>
              <a:t>, Hash, </a:t>
            </a:r>
            <a:r>
              <a:rPr lang="es-ES" sz="2000" dirty="0" err="1">
                <a:latin typeface="+mn-lt"/>
              </a:rPr>
              <a:t>GiST</a:t>
            </a:r>
            <a:r>
              <a:rPr lang="es-ES" sz="2000" dirty="0">
                <a:latin typeface="+mn-lt"/>
              </a:rPr>
              <a:t>, GIN, entre otros) para consultas rápidas.</a:t>
            </a:r>
          </a:p>
        </p:txBody>
      </p:sp>
      <p:sp>
        <p:nvSpPr>
          <p:cNvPr id="7" name="TextBox 6">
            <a:extLst>
              <a:ext uri="{FF2B5EF4-FFF2-40B4-BE49-F238E27FC236}">
                <a16:creationId xmlns:a16="http://schemas.microsoft.com/office/drawing/2014/main" id="{7ECCCDFA-3540-4BAF-B614-5CF69D231AE0}"/>
              </a:ext>
            </a:extLst>
          </p:cNvPr>
          <p:cNvSpPr txBox="1"/>
          <p:nvPr/>
        </p:nvSpPr>
        <p:spPr>
          <a:xfrm>
            <a:off x="546100" y="1492250"/>
            <a:ext cx="5039710" cy="461665"/>
          </a:xfrm>
          <a:prstGeom prst="rect">
            <a:avLst/>
          </a:prstGeom>
          <a:noFill/>
        </p:spPr>
        <p:txBody>
          <a:bodyPr wrap="square">
            <a:spAutoFit/>
          </a:bodyPr>
          <a:lstStyle/>
          <a:p>
            <a:r>
              <a:rPr lang="es-ES" sz="2400" b="1" dirty="0">
                <a:latin typeface="DejaVu Sans"/>
              </a:rPr>
              <a:t>Características Principales</a:t>
            </a:r>
          </a:p>
        </p:txBody>
      </p:sp>
    </p:spTree>
    <p:extLst>
      <p:ext uri="{BB962C8B-B14F-4D97-AF65-F5344CB8AC3E}">
        <p14:creationId xmlns:p14="http://schemas.microsoft.com/office/powerpoint/2010/main" val="417779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FD98-6DA4-4A50-BC61-14E830CF0F93}"/>
              </a:ext>
            </a:extLst>
          </p:cNvPr>
          <p:cNvSpPr>
            <a:spLocks noGrp="1"/>
          </p:cNvSpPr>
          <p:nvPr>
            <p:ph type="title"/>
          </p:nvPr>
        </p:nvSpPr>
        <p:spPr>
          <a:xfrm>
            <a:off x="985519" y="1416050"/>
            <a:ext cx="6808471" cy="543560"/>
          </a:xfrm>
        </p:spPr>
        <p:txBody>
          <a:bodyPr/>
          <a:lstStyle/>
          <a:p>
            <a:r>
              <a:rPr lang="es-ES" b="1" dirty="0"/>
              <a:t>Comparativa con Otras Bases de Datos</a:t>
            </a:r>
            <a:br>
              <a:rPr lang="es-ES" b="1" dirty="0"/>
            </a:br>
            <a:endParaRPr lang="es-CO" dirty="0"/>
          </a:p>
        </p:txBody>
      </p:sp>
      <p:sp>
        <p:nvSpPr>
          <p:cNvPr id="3" name="Text Placeholder 2">
            <a:extLst>
              <a:ext uri="{FF2B5EF4-FFF2-40B4-BE49-F238E27FC236}">
                <a16:creationId xmlns:a16="http://schemas.microsoft.com/office/drawing/2014/main" id="{21A2AA1F-A0D1-4DF3-9FEB-AA85E05AFC19}"/>
              </a:ext>
            </a:extLst>
          </p:cNvPr>
          <p:cNvSpPr>
            <a:spLocks noGrp="1"/>
          </p:cNvSpPr>
          <p:nvPr>
            <p:ph type="body" idx="1"/>
          </p:nvPr>
        </p:nvSpPr>
        <p:spPr>
          <a:xfrm>
            <a:off x="985519" y="2236470"/>
            <a:ext cx="8678545" cy="4801314"/>
          </a:xfrm>
        </p:spPr>
        <p:txBody>
          <a:bodyPr/>
          <a:lstStyle/>
          <a:p>
            <a:pPr>
              <a:buFont typeface="Arial" panose="020B0604020202020204" pitchFamily="34" charset="0"/>
              <a:buChar char="•"/>
            </a:pPr>
            <a:r>
              <a:rPr lang="es-ES" sz="2400" b="1" dirty="0">
                <a:latin typeface="+mn-lt"/>
              </a:rPr>
              <a:t> MySQL</a:t>
            </a:r>
            <a:r>
              <a:rPr lang="es-ES" sz="2400" dirty="0">
                <a:latin typeface="+mn-lt"/>
              </a:rPr>
              <a:t>: PostgreSQL es más avanzado en términos de características y está mejor optimizado para consultas complejas y grandes cargas de trabajo. MySQL es comúnmente preferido para aplicaciones web simples y de menor escala.</a:t>
            </a:r>
          </a:p>
          <a:p>
            <a:pPr>
              <a:buFont typeface="Arial" panose="020B0604020202020204" pitchFamily="34" charset="0"/>
              <a:buChar char="•"/>
            </a:pPr>
            <a:r>
              <a:rPr lang="es-ES" sz="2400" b="1" dirty="0">
                <a:latin typeface="+mn-lt"/>
              </a:rPr>
              <a:t> Oracle</a:t>
            </a:r>
            <a:r>
              <a:rPr lang="es-ES" sz="2400" dirty="0">
                <a:latin typeface="+mn-lt"/>
              </a:rPr>
              <a:t>: PostgreSQL es una alternativa económica a Oracle, aunque Oracle es muy utilizado en grandes empresas por su soporte y funciones específicas. PostgreSQL es adecuado para quienes buscan una solución robusta sin un costo elevado.</a:t>
            </a:r>
          </a:p>
          <a:p>
            <a:pPr>
              <a:buFont typeface="Arial" panose="020B0604020202020204" pitchFamily="34" charset="0"/>
              <a:buChar char="•"/>
            </a:pPr>
            <a:r>
              <a:rPr lang="es-ES" sz="2400" b="1" dirty="0">
                <a:latin typeface="+mn-lt"/>
              </a:rPr>
              <a:t> SQL Server</a:t>
            </a:r>
            <a:r>
              <a:rPr lang="es-ES" sz="2400" dirty="0">
                <a:latin typeface="+mn-lt"/>
              </a:rPr>
              <a:t>: PostgreSQL es de código abierto, mientras que SQL Server es una solución comercial. PostgreSQL suele preferirse en entornos de Linux, mientras que SQL Server es popular en el ecosistema de Windows.</a:t>
            </a:r>
          </a:p>
          <a:p>
            <a:endParaRPr lang="es-CO" sz="2400" dirty="0">
              <a:latin typeface="+mn-lt"/>
            </a:endParaRPr>
          </a:p>
        </p:txBody>
      </p:sp>
    </p:spTree>
    <p:extLst>
      <p:ext uri="{BB962C8B-B14F-4D97-AF65-F5344CB8AC3E}">
        <p14:creationId xmlns:p14="http://schemas.microsoft.com/office/powerpoint/2010/main" val="408287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3B0CF-F97F-41A0-B22E-652267D8F595}"/>
              </a:ext>
            </a:extLst>
          </p:cNvPr>
          <p:cNvSpPr>
            <a:spLocks noGrp="1"/>
          </p:cNvSpPr>
          <p:nvPr>
            <p:ph type="title"/>
          </p:nvPr>
        </p:nvSpPr>
        <p:spPr>
          <a:xfrm>
            <a:off x="550917" y="1416050"/>
            <a:ext cx="3576583" cy="738664"/>
          </a:xfrm>
        </p:spPr>
        <p:txBody>
          <a:bodyPr/>
          <a:lstStyle/>
          <a:p>
            <a:r>
              <a:rPr lang="es-ES" b="1" dirty="0">
                <a:latin typeface="+mn-lt"/>
              </a:rPr>
              <a:t>Ventajas</a:t>
            </a:r>
            <a:br>
              <a:rPr lang="es-ES" b="1" dirty="0">
                <a:latin typeface="+mn-lt"/>
              </a:rPr>
            </a:br>
            <a:endParaRPr lang="es-CO" dirty="0"/>
          </a:p>
        </p:txBody>
      </p:sp>
      <p:sp>
        <p:nvSpPr>
          <p:cNvPr id="3" name="Text Placeholder 2">
            <a:extLst>
              <a:ext uri="{FF2B5EF4-FFF2-40B4-BE49-F238E27FC236}">
                <a16:creationId xmlns:a16="http://schemas.microsoft.com/office/drawing/2014/main" id="{8A4D8413-69C1-449D-BFFC-59DA830F7956}"/>
              </a:ext>
            </a:extLst>
          </p:cNvPr>
          <p:cNvSpPr>
            <a:spLocks noGrp="1"/>
          </p:cNvSpPr>
          <p:nvPr>
            <p:ph type="body" idx="1"/>
          </p:nvPr>
        </p:nvSpPr>
        <p:spPr>
          <a:xfrm>
            <a:off x="550917" y="2025650"/>
            <a:ext cx="3505200" cy="2462213"/>
          </a:xfrm>
        </p:spPr>
        <p:txBody>
          <a:bodyPr/>
          <a:lstStyle/>
          <a:p>
            <a:pPr>
              <a:buFont typeface="Arial" panose="020B0604020202020204" pitchFamily="34" charset="0"/>
              <a:buChar char="•"/>
            </a:pPr>
            <a:r>
              <a:rPr lang="es-ES" b="1" dirty="0">
                <a:latin typeface="+mn-lt"/>
              </a:rPr>
              <a:t>Confiabilidad</a:t>
            </a:r>
            <a:r>
              <a:rPr lang="es-ES" dirty="0">
                <a:latin typeface="+mn-lt"/>
              </a:rPr>
              <a:t>: Su integridad de datos es muy alta gracias al soporte ACID.</a:t>
            </a:r>
          </a:p>
          <a:p>
            <a:pPr>
              <a:buFont typeface="Arial" panose="020B0604020202020204" pitchFamily="34" charset="0"/>
              <a:buChar char="•"/>
            </a:pPr>
            <a:r>
              <a:rPr lang="es-ES" b="1" dirty="0">
                <a:latin typeface="+mn-lt"/>
              </a:rPr>
              <a:t>Escalabilidad Horizontal y Vertical</a:t>
            </a:r>
            <a:r>
              <a:rPr lang="es-ES" dirty="0">
                <a:latin typeface="+mn-lt"/>
              </a:rPr>
              <a:t>: Facilita la replicación y soporta arquitecturas distribuidas.</a:t>
            </a:r>
          </a:p>
          <a:p>
            <a:pPr>
              <a:buFont typeface="Arial" panose="020B0604020202020204" pitchFamily="34" charset="0"/>
              <a:buChar char="•"/>
            </a:pPr>
            <a:r>
              <a:rPr lang="es-ES" b="1" dirty="0">
                <a:latin typeface="+mn-lt"/>
              </a:rPr>
              <a:t>Adaptabilidad</a:t>
            </a:r>
            <a:r>
              <a:rPr lang="es-ES" dirty="0">
                <a:latin typeface="+mn-lt"/>
              </a:rPr>
              <a:t>: Compatible con datos relacionales y no relacionales.</a:t>
            </a:r>
          </a:p>
          <a:p>
            <a:pPr>
              <a:buFont typeface="Arial" panose="020B0604020202020204" pitchFamily="34" charset="0"/>
              <a:buChar char="•"/>
            </a:pPr>
            <a:r>
              <a:rPr lang="es-ES" b="1" dirty="0">
                <a:latin typeface="+mn-lt"/>
              </a:rPr>
              <a:t>Seguridad</a:t>
            </a:r>
            <a:r>
              <a:rPr lang="es-ES" dirty="0">
                <a:latin typeface="+mn-lt"/>
              </a:rPr>
              <a:t>: Incluye autenticación sólida, cifrado y control de acceso detallado.</a:t>
            </a:r>
          </a:p>
          <a:p>
            <a:pPr>
              <a:buFont typeface="Arial" panose="020B0604020202020204" pitchFamily="34" charset="0"/>
              <a:buChar char="•"/>
            </a:pPr>
            <a:r>
              <a:rPr lang="es-ES" b="1" dirty="0">
                <a:latin typeface="+mn-lt"/>
              </a:rPr>
              <a:t>Comunidad Activa</a:t>
            </a:r>
            <a:r>
              <a:rPr lang="es-ES" dirty="0">
                <a:latin typeface="+mn-lt"/>
              </a:rPr>
              <a:t>: La comunidad contribuye con mejoras constantes y soporte gratuito.</a:t>
            </a:r>
          </a:p>
          <a:p>
            <a:endParaRPr lang="es-CO" dirty="0">
              <a:latin typeface="+mn-lt"/>
            </a:endParaRPr>
          </a:p>
        </p:txBody>
      </p:sp>
      <p:sp>
        <p:nvSpPr>
          <p:cNvPr id="4" name="Title 1">
            <a:extLst>
              <a:ext uri="{FF2B5EF4-FFF2-40B4-BE49-F238E27FC236}">
                <a16:creationId xmlns:a16="http://schemas.microsoft.com/office/drawing/2014/main" id="{BA24D886-65EF-4964-A106-E92C60E9066A}"/>
              </a:ext>
            </a:extLst>
          </p:cNvPr>
          <p:cNvSpPr txBox="1">
            <a:spLocks/>
          </p:cNvSpPr>
          <p:nvPr/>
        </p:nvSpPr>
        <p:spPr>
          <a:xfrm>
            <a:off x="5200650" y="1416050"/>
            <a:ext cx="2127250" cy="369332"/>
          </a:xfrm>
          <a:prstGeom prst="rect">
            <a:avLst/>
          </a:prstGeom>
        </p:spPr>
        <p:txBody>
          <a:bodyPr wrap="square" lIns="0" tIns="0" rIns="0" bIns="0">
            <a:spAutoFit/>
          </a:bodyPr>
          <a:lstStyle>
            <a:lvl1pPr>
              <a:defRPr sz="2400" b="1" i="0">
                <a:solidFill>
                  <a:schemeClr val="tx1"/>
                </a:solidFill>
                <a:latin typeface="DejaVu Sans"/>
                <a:ea typeface="+mj-ea"/>
                <a:cs typeface="DejaVu Sans"/>
              </a:defRPr>
            </a:lvl1pPr>
          </a:lstStyle>
          <a:p>
            <a:r>
              <a:rPr lang="es-ES" dirty="0">
                <a:latin typeface="+mn-lt"/>
              </a:rPr>
              <a:t>Desventajas</a:t>
            </a:r>
            <a:endParaRPr lang="es-CO" dirty="0"/>
          </a:p>
        </p:txBody>
      </p:sp>
      <p:cxnSp>
        <p:nvCxnSpPr>
          <p:cNvPr id="6" name="Straight Connector 5">
            <a:extLst>
              <a:ext uri="{FF2B5EF4-FFF2-40B4-BE49-F238E27FC236}">
                <a16:creationId xmlns:a16="http://schemas.microsoft.com/office/drawing/2014/main" id="{7028A79C-3FDA-4C89-9900-CF32FFA25204}"/>
              </a:ext>
            </a:extLst>
          </p:cNvPr>
          <p:cNvCxnSpPr/>
          <p:nvPr/>
        </p:nvCxnSpPr>
        <p:spPr>
          <a:xfrm>
            <a:off x="4813300" y="1339850"/>
            <a:ext cx="0" cy="6096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2505A099-88CB-44D1-ADB6-F72EE7D19B3F}"/>
              </a:ext>
            </a:extLst>
          </p:cNvPr>
          <p:cNvSpPr>
            <a:spLocks noChangeArrowheads="1"/>
          </p:cNvSpPr>
          <p:nvPr/>
        </p:nvSpPr>
        <p:spPr bwMode="auto">
          <a:xfrm>
            <a:off x="5041900" y="1871543"/>
            <a:ext cx="4267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000" b="1" i="0" u="none" strike="noStrike" cap="none" normalizeH="0" baseline="0" dirty="0">
                <a:ln>
                  <a:noFill/>
                </a:ln>
                <a:solidFill>
                  <a:schemeClr val="tx1"/>
                </a:solidFill>
                <a:effectLst/>
                <a:latin typeface="+mn-lt"/>
              </a:rPr>
              <a:t>Curva de Aprendizaje</a:t>
            </a:r>
            <a:r>
              <a:rPr kumimoji="0" lang="es-CO" altLang="es-CO" sz="2000" b="0" i="0" u="none" strike="noStrike" cap="none" normalizeH="0" baseline="0" dirty="0">
                <a:ln>
                  <a:noFill/>
                </a:ln>
                <a:solidFill>
                  <a:schemeClr val="tx1"/>
                </a:solidFill>
                <a:effectLst/>
                <a:latin typeface="+mn-lt"/>
              </a:rPr>
              <a:t>: Para usuarios nuevos puede resultar complejo en comparación con otras bases de datos más simples.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000" b="1" i="0" u="none" strike="noStrike" cap="none" normalizeH="0" baseline="0" dirty="0">
                <a:ln>
                  <a:noFill/>
                </a:ln>
                <a:solidFill>
                  <a:schemeClr val="tx1"/>
                </a:solidFill>
                <a:effectLst/>
                <a:latin typeface="+mn-lt"/>
              </a:rPr>
              <a:t>Rendimiento en Operaciones Simples</a:t>
            </a:r>
            <a:r>
              <a:rPr kumimoji="0" lang="es-CO" altLang="es-CO" sz="2000" b="0" i="0" u="none" strike="noStrike" cap="none" normalizeH="0" baseline="0" dirty="0">
                <a:ln>
                  <a:noFill/>
                </a:ln>
                <a:solidFill>
                  <a:schemeClr val="tx1"/>
                </a:solidFill>
                <a:effectLst/>
                <a:latin typeface="+mn-lt"/>
              </a:rPr>
              <a:t>: En ciertos casos, operaciones simples pueden ser más lentas comparadas con MySQL.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CO" sz="2000" b="1" i="0" u="none" strike="noStrike" cap="none" normalizeH="0" baseline="0" dirty="0">
                <a:ln>
                  <a:noFill/>
                </a:ln>
                <a:solidFill>
                  <a:schemeClr val="tx1"/>
                </a:solidFill>
                <a:effectLst/>
                <a:latin typeface="+mn-lt"/>
              </a:rPr>
              <a:t>Consumo de Recursos</a:t>
            </a:r>
            <a:r>
              <a:rPr kumimoji="0" lang="es-ES" altLang="es-CO" sz="2000" b="0" i="0" u="none" strike="noStrike" cap="none" normalizeH="0" baseline="0" dirty="0">
                <a:ln>
                  <a:noFill/>
                </a:ln>
                <a:solidFill>
                  <a:schemeClr val="tx1"/>
                </a:solidFill>
                <a:effectLst/>
                <a:latin typeface="+mn-lt"/>
              </a:rPr>
              <a:t>: Puede requerir más recursos de hardware para grandes operaciones, especialmente con muchas conexiones simultáneas.</a:t>
            </a:r>
            <a:endParaRPr kumimoji="0" lang="es-CO" altLang="es-CO"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CO" sz="2000" b="1" i="0" u="none" strike="noStrike" cap="none" normalizeH="0" baseline="0" dirty="0">
                <a:ln>
                  <a:noFill/>
                </a:ln>
                <a:solidFill>
                  <a:schemeClr val="tx1"/>
                </a:solidFill>
                <a:effectLst/>
                <a:latin typeface="+mn-lt"/>
              </a:rPr>
              <a:t>Soporte Empresarial Limitado: </a:t>
            </a:r>
            <a:r>
              <a:rPr kumimoji="0" lang="es-ES" altLang="es-CO" sz="2000" i="0" u="none" strike="noStrike" cap="none" normalizeH="0" baseline="0" dirty="0">
                <a:ln>
                  <a:noFill/>
                </a:ln>
                <a:solidFill>
                  <a:schemeClr val="tx1"/>
                </a:solidFill>
                <a:effectLst/>
                <a:latin typeface="+mn-lt"/>
              </a:rPr>
              <a:t>Aunque cuenta con comunidad activa, algunas empresas prefieren bases de datos con soporte técnico dedicado como Oracle o SQL Server.</a:t>
            </a:r>
            <a:endParaRPr kumimoji="0" lang="es-CO" altLang="es-CO" sz="20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2703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1103</Words>
  <Application>Microsoft Office PowerPoint</Application>
  <PresentationFormat>Custom</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DejaVu Sans</vt:lpstr>
      <vt:lpstr>DejaVu Sans Light</vt:lpstr>
      <vt:lpstr>Trebuchet MS</vt:lpstr>
      <vt:lpstr>Office Theme</vt:lpstr>
      <vt:lpstr>PostgreSQL</vt:lpstr>
      <vt:lpstr>¿Qué es?</vt:lpstr>
      <vt:lpstr>Historia Postgres</vt:lpstr>
      <vt:lpstr>PowerPoint Presentation</vt:lpstr>
      <vt:lpstr>Componentes más importantes en un sistema PostgreSQL.</vt:lpstr>
      <vt:lpstr>Componentes más importantes en un sistema PostgreSQL.</vt:lpstr>
      <vt:lpstr>PowerPoint Presentation</vt:lpstr>
      <vt:lpstr>Comparativa con Otras Bases de Datos </vt:lpstr>
      <vt:lpstr>Ventajas </vt:lpstr>
      <vt:lpstr>Casos de uso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PostgreSQL presentation</dc:title>
  <cp:lastModifiedBy>santiago acosta achury</cp:lastModifiedBy>
  <cp:revision>2</cp:revision>
  <dcterms:created xsi:type="dcterms:W3CDTF">2024-11-14T23:28:07Z</dcterms:created>
  <dcterms:modified xsi:type="dcterms:W3CDTF">2024-11-15T00:20:36Z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2017-01-03T00:00:00Z</vt:filetime>
  </property>
  <property fmtid="{D5CDD505-2E9C-101B-9397-08002B2CF9AE}" pid="3" name="Creator">
    <vt:lpwstr>Impress</vt:lpwstr>
  </property>
  <property fmtid="{D5CDD505-2E9C-101B-9397-08002B2CF9AE}" pid="4" name="LastSaved">
    <vt:filetime>2024-11-14T00:00:00Z</vt:filetime>
  </property>
  <property fmtid="{D5CDD505-2E9C-101B-9397-08002B2CF9AE}" pid="5" name="Producer">
    <vt:lpwstr>3-Heights(TM) PDF Security Shell 4.8.25.2 (http://www.pdf-tools.com)</vt:lpwstr>
  </property>
</Properties>
</file>