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65" r:id="rId2"/>
    <p:sldId id="256" r:id="rId3"/>
    <p:sldId id="257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8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3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1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924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3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7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7C39ED-565A-4E9D-BB24-CBBF7B90C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48" y="3536050"/>
            <a:ext cx="6593681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Carlos Santiago Acosta</a:t>
            </a:r>
            <a:endParaRPr lang="es-CO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2364C9-A382-4ABE-A7C8-B8B5AE4C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1793358"/>
            <a:ext cx="3225544" cy="19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dirty="0"/>
              <a:t>s una base de </a:t>
            </a:r>
            <a:r>
              <a:rPr dirty="0" err="1"/>
              <a:t>datos</a:t>
            </a:r>
            <a:r>
              <a:rPr dirty="0"/>
              <a:t> NoSQL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documentos</a:t>
            </a:r>
            <a:r>
              <a:rPr dirty="0"/>
              <a:t> </a:t>
            </a:r>
            <a:r>
              <a:rPr dirty="0" err="1"/>
              <a:t>diseñada</a:t>
            </a:r>
            <a:r>
              <a:rPr dirty="0"/>
              <a:t> para </a:t>
            </a:r>
            <a:r>
              <a:rPr dirty="0" err="1"/>
              <a:t>almacenar</a:t>
            </a:r>
            <a:r>
              <a:rPr dirty="0"/>
              <a:t> y </a:t>
            </a:r>
            <a:r>
              <a:rPr dirty="0" err="1"/>
              <a:t>consultar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de RavenDB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Lanzada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2010 por Oren </a:t>
            </a:r>
            <a:r>
              <a:rPr dirty="0" err="1"/>
              <a:t>Eini</a:t>
            </a:r>
            <a:r>
              <a:rPr lang="en-US" dirty="0"/>
              <a:t> y</a:t>
            </a:r>
            <a:r>
              <a:rPr dirty="0"/>
              <a:t> Hibernating Rhinos Ltd. es la </a:t>
            </a:r>
            <a:r>
              <a:rPr dirty="0" err="1"/>
              <a:t>compañía</a:t>
            </a:r>
            <a:r>
              <a:rPr dirty="0"/>
              <a:t> </a:t>
            </a:r>
            <a:r>
              <a:rPr dirty="0" err="1"/>
              <a:t>detrás</a:t>
            </a:r>
            <a:r>
              <a:rPr dirty="0"/>
              <a:t> de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desarrollo</a:t>
            </a:r>
            <a:r>
              <a:rPr dirty="0"/>
              <a:t>. Se </a:t>
            </a:r>
            <a:r>
              <a:rPr dirty="0" err="1"/>
              <a:t>concibió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una </a:t>
            </a:r>
            <a:r>
              <a:rPr lang="es-CO" dirty="0"/>
              <a:t>solución</a:t>
            </a:r>
            <a:r>
              <a:rPr dirty="0"/>
              <a:t> para </a:t>
            </a:r>
            <a:r>
              <a:rPr dirty="0" err="1"/>
              <a:t>abordar</a:t>
            </a:r>
            <a:r>
              <a:rPr dirty="0"/>
              <a:t> las </a:t>
            </a:r>
            <a:r>
              <a:rPr dirty="0" err="1"/>
              <a:t>limitaciones</a:t>
            </a:r>
            <a:r>
              <a:rPr dirty="0"/>
              <a:t> de las bases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relacionales</a:t>
            </a:r>
            <a:r>
              <a:rPr dirty="0"/>
              <a:t> </a:t>
            </a:r>
            <a:r>
              <a:rPr dirty="0" err="1"/>
              <a:t>tradicionales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06" y="632970"/>
            <a:ext cx="7429499" cy="1478570"/>
          </a:xfrm>
        </p:spPr>
        <p:txBody>
          <a:bodyPr/>
          <a:lstStyle/>
          <a:p>
            <a:r>
              <a:rPr dirty="0"/>
              <a:t>¿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funciona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530532"/>
            <a:ext cx="7429499" cy="2077416"/>
          </a:xfrm>
        </p:spPr>
        <p:txBody>
          <a:bodyPr>
            <a:normAutofit lnSpcReduction="10000"/>
          </a:bodyPr>
          <a:lstStyle/>
          <a:p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almacenamiento</a:t>
            </a:r>
            <a:r>
              <a:rPr dirty="0"/>
              <a:t> </a:t>
            </a:r>
            <a:r>
              <a:rPr dirty="0" err="1"/>
              <a:t>basado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documentos</a:t>
            </a:r>
            <a:r>
              <a:rPr dirty="0"/>
              <a:t> JSON. </a:t>
            </a:r>
            <a:r>
              <a:rPr dirty="0" err="1"/>
              <a:t>Características</a:t>
            </a:r>
            <a:r>
              <a:rPr dirty="0"/>
              <a:t>: </a:t>
            </a:r>
            <a:r>
              <a:rPr dirty="0" err="1"/>
              <a:t>Indexación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, </a:t>
            </a:r>
            <a:r>
              <a:rPr dirty="0" err="1"/>
              <a:t>soporte</a:t>
            </a:r>
            <a:r>
              <a:rPr dirty="0"/>
              <a:t> </a:t>
            </a:r>
            <a:r>
              <a:rPr dirty="0" err="1"/>
              <a:t>transaccional</a:t>
            </a:r>
            <a:r>
              <a:rPr dirty="0"/>
              <a:t>, </a:t>
            </a:r>
            <a:r>
              <a:rPr dirty="0" err="1"/>
              <a:t>replicación</a:t>
            </a:r>
            <a:r>
              <a:rPr dirty="0"/>
              <a:t> y </a:t>
            </a:r>
            <a:r>
              <a:rPr dirty="0" err="1"/>
              <a:t>distribución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 </a:t>
            </a:r>
            <a:r>
              <a:rPr dirty="0" err="1"/>
              <a:t>Escalabilidad</a:t>
            </a:r>
            <a:r>
              <a:rPr dirty="0"/>
              <a:t> para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distribuidas</a:t>
            </a:r>
            <a:r>
              <a:rPr dirty="0"/>
              <a:t>.</a:t>
            </a:r>
            <a:endParaRPr lang="en-US" dirty="0"/>
          </a:p>
          <a:p>
            <a:r>
              <a:rPr lang="es-CO" altLang="es-CO" dirty="0"/>
              <a:t>Adaptabilidad, Escalabilidad, Flexibilidad, Confiabilidad: 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2050" name="Picture 2" descr="Captura de pantalla de RavenDB vs. RavenDB Cloud">
            <a:extLst>
              <a:ext uri="{FF2B5EF4-FFF2-40B4-BE49-F238E27FC236}">
                <a16:creationId xmlns:a16="http://schemas.microsoft.com/office/drawing/2014/main" id="{56B88FCD-6C6A-45F5-A17F-CF6D8F94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6" y="4476750"/>
            <a:ext cx="7707798" cy="17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Ventajas</a:t>
            </a:r>
            <a:r>
              <a:rPr dirty="0"/>
              <a:t> de </a:t>
            </a:r>
            <a:r>
              <a:rPr dirty="0" err="1"/>
              <a:t>RavenDB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036" y="2497666"/>
            <a:ext cx="6798736" cy="3444997"/>
          </a:xfrm>
        </p:spPr>
        <p:txBody>
          <a:bodyPr/>
          <a:lstStyle/>
          <a:p>
            <a:r>
              <a:t>Escalabilidad y capacidad de distribución en múltiples nodos. Indexación automática. Alto rendimiento. Soporte transaccional (ACID). Facilidad de uso.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70638A-02BC-4D1A-9994-E87924658573}"/>
              </a:ext>
            </a:extLst>
          </p:cNvPr>
          <p:cNvSpPr txBox="1">
            <a:spLocks/>
          </p:cNvSpPr>
          <p:nvPr/>
        </p:nvSpPr>
        <p:spPr>
          <a:xfrm>
            <a:off x="857250" y="4025244"/>
            <a:ext cx="7183814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s-CO" sz="40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Desventajas de </a:t>
            </a:r>
            <a:r>
              <a:rPr lang="es-CO" sz="4000" cap="none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RavenDB</a:t>
            </a:r>
            <a:endParaRPr lang="es-CO" sz="40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4D85A4-C09F-4BBA-9C8F-D8ED77AC8007}"/>
              </a:ext>
            </a:extLst>
          </p:cNvPr>
          <p:cNvSpPr txBox="1">
            <a:spLocks/>
          </p:cNvSpPr>
          <p:nvPr/>
        </p:nvSpPr>
        <p:spPr>
          <a:xfrm>
            <a:off x="1026036" y="4649362"/>
            <a:ext cx="7429499" cy="157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Menor comunidad en comparación con MongoDB o </a:t>
            </a:r>
            <a:r>
              <a:rPr lang="es-ES" dirty="0" err="1"/>
              <a:t>Cassandra</a:t>
            </a:r>
            <a:r>
              <a:rPr lang="es-ES" dirty="0"/>
              <a:t>. Costos adicionales en la versión empresarial. Puede ser excesivo para aplicaciones pequeñas.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Startups tecnológicas, e-commerce, industria financiera y aseguradora, aplicaciones IoT. Ejemplos: Deloitte, BMW, startups de software que requieren bases distribuidas y transaccionales.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Sitio web </a:t>
            </a:r>
            <a:r>
              <a:rPr dirty="0" err="1"/>
              <a:t>oficial</a:t>
            </a:r>
            <a:r>
              <a:rPr dirty="0"/>
              <a:t> de </a:t>
            </a:r>
            <a:r>
              <a:rPr dirty="0" err="1"/>
              <a:t>RavenDB</a:t>
            </a:r>
            <a:r>
              <a:rPr dirty="0"/>
              <a:t>:</a:t>
            </a:r>
            <a:r>
              <a:rPr lang="en-US" dirty="0"/>
              <a:t> </a:t>
            </a:r>
            <a:r>
              <a:rPr lang="es-CO" dirty="0"/>
              <a:t>https://ravendb.net/</a:t>
            </a:r>
            <a:endParaRPr lang="en-US" dirty="0"/>
          </a:p>
          <a:p>
            <a:r>
              <a:rPr lang="en-US" dirty="0"/>
              <a:t>Wikipedia https://es.wikipedia.org/wiki/RavenDB</a:t>
            </a:r>
          </a:p>
          <a:p>
            <a:r>
              <a:rPr dirty="0" err="1"/>
              <a:t>artículos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la </a:t>
            </a:r>
            <a:r>
              <a:rPr dirty="0" err="1"/>
              <a:t>adopción</a:t>
            </a:r>
            <a:r>
              <a:rPr dirty="0"/>
              <a:t> de NoSQL.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219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Introducción</vt:lpstr>
      <vt:lpstr>Historia de RavenDB</vt:lpstr>
      <vt:lpstr>¿Cómo funciona?</vt:lpstr>
      <vt:lpstr>Ventajas de RavenDB</vt:lpstr>
      <vt:lpstr>Casos de uso</vt:lpstr>
      <vt:lpstr>Bibliografía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santiago acosta achury</cp:lastModifiedBy>
  <cp:revision>2</cp:revision>
  <dcterms:created xsi:type="dcterms:W3CDTF">2013-01-27T09:14:16Z</dcterms:created>
  <dcterms:modified xsi:type="dcterms:W3CDTF">2024-09-19T01:09:23Z</dcterms:modified>
  <cp:category/>
</cp:coreProperties>
</file>