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374" r:id="rId38"/>
    <p:sldId id="375" r:id="rId39"/>
    <p:sldId id="376" r:id="rId40"/>
    <p:sldId id="728" r:id="rId41"/>
    <p:sldId id="377" r:id="rId42"/>
    <p:sldId id="729" r:id="rId43"/>
    <p:sldId id="378" r:id="rId44"/>
    <p:sldId id="379" r:id="rId45"/>
    <p:sldId id="380" r:id="rId46"/>
    <p:sldId id="715" r:id="rId47"/>
    <p:sldId id="362" r:id="rId48"/>
    <p:sldId id="364" r:id="rId49"/>
    <p:sldId id="366" r:id="rId50"/>
    <p:sldId id="365" r:id="rId51"/>
    <p:sldId id="726" r:id="rId52"/>
    <p:sldId id="363" r:id="rId53"/>
    <p:sldId id="372" r:id="rId54"/>
    <p:sldId id="716" r:id="rId55"/>
    <p:sldId id="361" r:id="rId56"/>
    <p:sldId id="368" r:id="rId57"/>
    <p:sldId id="390" r:id="rId58"/>
    <p:sldId id="391" r:id="rId59"/>
    <p:sldId id="392" r:id="rId60"/>
    <p:sldId id="393" r:id="rId61"/>
    <p:sldId id="394" r:id="rId62"/>
    <p:sldId id="717" r:id="rId63"/>
    <p:sldId id="371" r:id="rId64"/>
    <p:sldId id="369" r:id="rId65"/>
    <p:sldId id="373" r:id="rId66"/>
    <p:sldId id="399" r:id="rId67"/>
    <p:sldId id="370" r:id="rId68"/>
    <p:sldId id="398" r:id="rId69"/>
    <p:sldId id="38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b="0" i="0" dirty="0">
              <a:solidFill>
                <a:srgbClr val="5E5E5E"/>
              </a:solidFill>
              <a:effectLst/>
              <a:latin typeface="Google Sans"/>
            </a:endParaRP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pPr lvl="1"/>
            <a:r>
              <a:rPr lang="en-US" sz="2600" dirty="0"/>
              <a:t>Binary representation of strings, e.g. Unicode  </a:t>
            </a:r>
            <a:endParaRPr lang="en-US" sz="1600" dirty="0"/>
          </a:p>
          <a:p>
            <a:r>
              <a:rPr lang="en-US" sz="3000" dirty="0"/>
              <a:t>Hash a binary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/>
                      <m:t>𝑚</m:t>
                    </m:r>
                    <m:r>
                      <a:rPr lang="en-US" sz="2600" b="0" i="1" smtClean="0"/>
                      <m:t>=</m:t>
                    </m:r>
                    <m:sSup>
                      <m:sSupPr>
                        <m:ctrlPr>
                          <a:rPr lang="en-US" sz="2600" b="0" i="1" smtClean="0"/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arrises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19950</TotalTime>
  <Words>4244</Words>
  <Application>Microsoft Office PowerPoint</Application>
  <PresentationFormat>Widescreen</PresentationFormat>
  <Paragraphs>604</Paragraphs>
  <Slides>69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453</cp:revision>
  <cp:lastPrinted>2019-09-03T23:18:19Z</cp:lastPrinted>
  <dcterms:created xsi:type="dcterms:W3CDTF">2019-08-02T23:14:29Z</dcterms:created>
  <dcterms:modified xsi:type="dcterms:W3CDTF">2025-08-21T16:44:41Z</dcterms:modified>
</cp:coreProperties>
</file>