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6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</a:t>
                </a:r>
                <a:r>
                  <a:rPr lang="en-US" b="1" dirty="0">
                    <a:latin typeface="+mn-lt"/>
                  </a:rPr>
                  <a:t>not a commutative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</a:t>
                </a:r>
                <a:r>
                  <a:rPr lang="en-US">
                    <a:cs typeface="Segoe UI" panose="020B0502040204020203" pitchFamily="34" charset="0"/>
                  </a:rPr>
                  <a:t>dimension one</a:t>
                </a:r>
                <a:r>
                  <a:rPr lang="en-US" sz="280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14min 30s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14min 37s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range(num_calculations): o = np.dot(Q, z) 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2.27 s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503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380 times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commutative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26562</TotalTime>
  <Words>3755</Words>
  <Application>Microsoft Office PowerPoint</Application>
  <PresentationFormat>Widescreen</PresentationFormat>
  <Paragraphs>540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900</cp:revision>
  <dcterms:created xsi:type="dcterms:W3CDTF">2020-07-25T22:15:22Z</dcterms:created>
  <dcterms:modified xsi:type="dcterms:W3CDTF">2025-09-08T22:17:46Z</dcterms:modified>
</cp:coreProperties>
</file>