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75" r:id="rId2"/>
    <p:sldId id="327" r:id="rId3"/>
    <p:sldId id="279" r:id="rId4"/>
    <p:sldId id="356" r:id="rId5"/>
    <p:sldId id="314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362" r:id="rId15"/>
    <p:sldId id="364" r:id="rId16"/>
    <p:sldId id="365" r:id="rId17"/>
    <p:sldId id="373" r:id="rId18"/>
    <p:sldId id="371" r:id="rId19"/>
    <p:sldId id="374" r:id="rId20"/>
    <p:sldId id="367" r:id="rId21"/>
    <p:sldId id="366" r:id="rId22"/>
    <p:sldId id="376" r:id="rId23"/>
    <p:sldId id="385" r:id="rId24"/>
    <p:sldId id="372" r:id="rId25"/>
    <p:sldId id="380" r:id="rId26"/>
    <p:sldId id="386" r:id="rId27"/>
    <p:sldId id="389" r:id="rId28"/>
    <p:sldId id="390" r:id="rId29"/>
    <p:sldId id="391" r:id="rId30"/>
    <p:sldId id="392" r:id="rId31"/>
    <p:sldId id="393" r:id="rId32"/>
    <p:sldId id="394" r:id="rId33"/>
    <p:sldId id="786" r:id="rId34"/>
    <p:sldId id="787" r:id="rId35"/>
    <p:sldId id="395" r:id="rId36"/>
    <p:sldId id="387" r:id="rId37"/>
    <p:sldId id="782" r:id="rId38"/>
    <p:sldId id="785" r:id="rId39"/>
    <p:sldId id="784" r:id="rId40"/>
    <p:sldId id="792" r:id="rId41"/>
    <p:sldId id="791" r:id="rId42"/>
    <p:sldId id="396" r:id="rId43"/>
    <p:sldId id="788" r:id="rId44"/>
    <p:sldId id="397" r:id="rId45"/>
    <p:sldId id="789" r:id="rId46"/>
    <p:sldId id="790" r:id="rId47"/>
    <p:sldId id="379" r:id="rId48"/>
    <p:sldId id="388" r:id="rId49"/>
    <p:sldId id="378" r:id="rId50"/>
    <p:sldId id="382" r:id="rId51"/>
    <p:sldId id="381" r:id="rId52"/>
    <p:sldId id="32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3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</a:t>
            </a:r>
            <a:r>
              <a:rPr lang="en-US" b="1" dirty="0" err="1">
                <a:hlinkClick r:id="rId7"/>
              </a:rPr>
              <a:t>retrival</a:t>
            </a:r>
            <a:r>
              <a:rPr lang="en-US" b="1" dirty="0">
                <a:hlinkClick r:id="rId7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and </a:t>
            </a:r>
            <a:r>
              <a:rPr lang="en-US" b="1" dirty="0"/>
              <a:t>information retrieval </a:t>
            </a:r>
          </a:p>
          <a:p>
            <a:r>
              <a:rPr lang="en-US" dirty="0"/>
              <a:t>Appyling vector search for information retrieval </a:t>
            </a:r>
          </a:p>
          <a:p>
            <a:r>
              <a:rPr lang="en-US" dirty="0"/>
              <a:t>Brief introduction to dense text embedding with the BERT family of models</a:t>
            </a:r>
          </a:p>
          <a:p>
            <a:r>
              <a:rPr lang="en-US" dirty="0"/>
              <a:t>Sparse text embedding models</a:t>
            </a:r>
          </a:p>
          <a:p>
            <a:r>
              <a:rPr lang="en-US" dirty="0"/>
              <a:t>Sparse-dense information retrieval pipelines</a:t>
            </a:r>
          </a:p>
          <a:p>
            <a:r>
              <a:rPr lang="en-US" dirty="0"/>
              <a:t>SPLADE models for single stage retrieval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another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normalization weight 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4299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</a:t>
            </a:r>
          </a:p>
          <a:p>
            <a:r>
              <a:rPr lang="en-US" dirty="0"/>
              <a:t>Sparse and dense </a:t>
            </a:r>
            <a:r>
              <a:rPr lang="en-US" dirty="0" err="1"/>
              <a:t>retrivers</a:t>
            </a:r>
            <a:r>
              <a:rPr lang="en-US" dirty="0"/>
              <a:t> are used in parallel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Pipelines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555370" y="1083398"/>
            <a:ext cx="23581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96771" y="2431260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558303" y="2431259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92594" y="4359414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8555371" y="1755199"/>
            <a:ext cx="1179085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734456" y="1755199"/>
            <a:ext cx="1159383" cy="67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55371" y="3613264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734456" y="3613264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incorporate semantics and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</a:t>
            </a:r>
            <a:r>
              <a:rPr lang="en-US" b="1" dirty="0" err="1">
                <a:hlinkClick r:id="rId2"/>
              </a:rPr>
              <a:t>retrevial</a:t>
            </a:r>
            <a:r>
              <a:rPr lang="en-US" b="1" dirty="0">
                <a:hlinkClick r:id="rId2"/>
              </a:rPr>
              <a:t>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89786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26959</TotalTime>
  <Words>3283</Words>
  <Application>Microsoft Office PowerPoint</Application>
  <PresentationFormat>Widescreen</PresentationFormat>
  <Paragraphs>464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Introduction to Web Searching</vt:lpstr>
      <vt:lpstr>Introduction to Web Searching</vt:lpstr>
      <vt:lpstr>Information Retrieval 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Hybrid Pipelines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757</cp:revision>
  <cp:lastPrinted>2019-10-02T16:41:34Z</cp:lastPrinted>
  <dcterms:created xsi:type="dcterms:W3CDTF">2019-05-23T01:52:03Z</dcterms:created>
  <dcterms:modified xsi:type="dcterms:W3CDTF">2025-09-23T17:36:27Z</dcterms:modified>
</cp:coreProperties>
</file>