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4" autoAdjust="0"/>
  </p:normalViewPr>
  <p:slideViewPr>
    <p:cSldViewPr>
      <p:cViewPr varScale="1">
        <p:scale>
          <a:sx n="79" d="100"/>
          <a:sy n="79" d="100"/>
        </p:scale>
        <p:origin x="102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2AB2-7DAA-4CBE-970D-94E8DF2AEDD3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C68E-A67F-4379-8E7C-0F7BC0A89EAC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1C68E-A67F-4379-8E7C-0F7BC0A89EAC}" type="slidenum">
              <a:rPr lang="es-CO" smtClean="0"/>
              <a:t>4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Editar los estilos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29/11/2018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8458200" cy="4143404"/>
          </a:xfrm>
        </p:spPr>
        <p:txBody>
          <a:bodyPr>
            <a:normAutofit/>
          </a:bodyPr>
          <a:lstStyle/>
          <a:p>
            <a:br>
              <a:rPr lang="es-CO" dirty="0"/>
            </a:br>
            <a:r>
              <a:rPr lang="es-CO" dirty="0"/>
              <a:t>PROGRAMACIÓN LINEAL</a:t>
            </a:r>
            <a:br>
              <a:rPr lang="es-CO" dirty="0"/>
            </a:br>
            <a:r>
              <a:rPr lang="es-CO" dirty="0"/>
              <a:t>ALGORITMO SÍMPLEX</a:t>
            </a:r>
            <a:br>
              <a:rPr lang="es-CO" dirty="0"/>
            </a:br>
            <a:r>
              <a:rPr lang="es-CO" sz="2000" dirty="0"/>
              <a:t>Santiago Blasco Arnaiz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1DF092-1DAB-4CA2-8519-71041554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5" y="2581188"/>
            <a:ext cx="8580069" cy="169562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B66A44A-6496-4185-A6F7-58414C594C61}"/>
              </a:ext>
            </a:extLst>
          </p:cNvPr>
          <p:cNvSpPr txBox="1">
            <a:spLocks/>
          </p:cNvSpPr>
          <p:nvPr/>
        </p:nvSpPr>
        <p:spPr>
          <a:xfrm>
            <a:off x="576671" y="332656"/>
            <a:ext cx="7990657" cy="96566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dirty="0"/>
              <a:t>SOLUCIÓN A PROBLEMA DE MAXIMIZACIÓN DUAL</a:t>
            </a:r>
          </a:p>
        </p:txBody>
      </p:sp>
    </p:spTree>
    <p:extLst>
      <p:ext uri="{BB962C8B-B14F-4D97-AF65-F5344CB8AC3E}">
        <p14:creationId xmlns:p14="http://schemas.microsoft.com/office/powerpoint/2010/main" val="28279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7A333-C8DB-4442-A283-9B9F4C7C8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71" y="332656"/>
            <a:ext cx="7990657" cy="965665"/>
          </a:xfrm>
        </p:spPr>
        <p:txBody>
          <a:bodyPr/>
          <a:lstStyle/>
          <a:p>
            <a:r>
              <a:rPr lang="es-ES" dirty="0"/>
              <a:t>COSTE DE INICIALIZACIÓN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4BAF70-726A-44B5-910C-82D55F42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60" y="1772816"/>
            <a:ext cx="6746079" cy="28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2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7D62A-DD39-4F61-8981-56747F51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945450"/>
          </a:xfrm>
        </p:spPr>
        <p:txBody>
          <a:bodyPr/>
          <a:lstStyle/>
          <a:p>
            <a:r>
              <a:rPr lang="es-ES" dirty="0"/>
              <a:t>COSTE DEL ALGORITMO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9ACFC2-06D1-44AF-A69A-B3FD5B53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1581179"/>
            <a:ext cx="785922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266176"/>
            <a:ext cx="8229600" cy="5572164"/>
          </a:xfrm>
        </p:spPr>
        <p:txBody>
          <a:bodyPr>
            <a:normAutofit/>
          </a:bodyPr>
          <a:lstStyle/>
          <a:p>
            <a:pPr algn="just"/>
            <a:endParaRPr lang="es-ES" sz="3000" dirty="0"/>
          </a:p>
          <a:p>
            <a:pPr algn="just"/>
            <a:endParaRPr lang="es-ES" sz="3000" dirty="0"/>
          </a:p>
          <a:p>
            <a:pPr algn="just"/>
            <a:r>
              <a:rPr lang="es-ES" sz="2400" dirty="0"/>
              <a:t>Función lineal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400" dirty="0"/>
              <a:t>Restricciones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400" dirty="0"/>
              <a:t>Cálculo de los valores de entrada para el mejor valor de la función</a:t>
            </a:r>
          </a:p>
          <a:p>
            <a:pPr algn="just"/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28670"/>
          </a:xfrm>
        </p:spPr>
        <p:txBody>
          <a:bodyPr/>
          <a:lstStyle/>
          <a:p>
            <a:pPr algn="ctr"/>
            <a:r>
              <a:rPr lang="es-CO" dirty="0"/>
              <a:t>Optimización de sistemas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6D4738-5680-4AC8-9067-ED6353F5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80690">
            <a:off x="4290626" y="1558877"/>
            <a:ext cx="3244719" cy="3157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6424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2800" dirty="0"/>
              <a:t>  George Bernard Dantzig, 1947</a:t>
            </a:r>
          </a:p>
          <a:p>
            <a:pPr algn="just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MÉTODO SÍMPLEX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7799D1-1785-4FDD-A3AE-382DEF9FA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2936"/>
            <a:ext cx="3322802" cy="3322802"/>
          </a:xfrm>
          <a:prstGeom prst="rect">
            <a:avLst/>
          </a:prstGeom>
        </p:spPr>
      </p:pic>
      <p:sp>
        <p:nvSpPr>
          <p:cNvPr id="7" name="1 Marcador de contenido">
            <a:extLst>
              <a:ext uri="{FF2B5EF4-FFF2-40B4-BE49-F238E27FC236}">
                <a16:creationId xmlns:a16="http://schemas.microsoft.com/office/drawing/2014/main" id="{340CB841-44B2-49B5-B180-6487FAE6CC62}"/>
              </a:ext>
            </a:extLst>
          </p:cNvPr>
          <p:cNvSpPr txBox="1">
            <a:spLocks/>
          </p:cNvSpPr>
          <p:nvPr/>
        </p:nvSpPr>
        <p:spPr>
          <a:xfrm>
            <a:off x="1331640" y="1844824"/>
            <a:ext cx="8229600" cy="55721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ES" sz="3000" dirty="0"/>
          </a:p>
          <a:p>
            <a:pPr algn="just"/>
            <a:endParaRPr lang="es-ES" sz="3000" dirty="0"/>
          </a:p>
          <a:p>
            <a:pPr algn="just"/>
            <a:r>
              <a:rPr lang="es-ES" sz="1800" dirty="0"/>
              <a:t>Recorrido de vértices</a:t>
            </a:r>
          </a:p>
          <a:p>
            <a:pPr algn="just"/>
            <a:endParaRPr lang="es-ES" sz="1800" dirty="0"/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Forma estándar</a:t>
            </a:r>
          </a:p>
          <a:p>
            <a:pPr marL="109728" indent="0" algn="just">
              <a:buNone/>
            </a:pPr>
            <a:endParaRPr lang="es-ES" sz="1800" dirty="0"/>
          </a:p>
          <a:p>
            <a:pPr marL="109728" indent="0" algn="just">
              <a:buNone/>
            </a:pPr>
            <a:endParaRPr lang="es-ES" sz="1800" dirty="0"/>
          </a:p>
          <a:p>
            <a:pPr algn="just"/>
            <a:r>
              <a:rPr lang="es-ES" sz="1800" dirty="0"/>
              <a:t>Tabla </a:t>
            </a:r>
            <a:r>
              <a:rPr lang="es-ES" sz="1800" dirty="0" err="1"/>
              <a:t>Símplex</a:t>
            </a:r>
            <a:endParaRPr lang="es-ES" sz="1800" dirty="0"/>
          </a:p>
          <a:p>
            <a:pPr algn="just"/>
            <a:endParaRPr lang="es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285860"/>
            <a:ext cx="8115328" cy="4721431"/>
          </a:xfrm>
        </p:spPr>
        <p:txBody>
          <a:bodyPr/>
          <a:lstStyle/>
          <a:p>
            <a:pPr algn="just">
              <a:buNone/>
            </a:pPr>
            <a:r>
              <a:rPr lang="es-CO" dirty="0"/>
              <a:t>  </a:t>
            </a:r>
          </a:p>
          <a:p>
            <a:pPr algn="just">
              <a:buNone/>
            </a:pPr>
            <a:endParaRPr lang="es-CO" dirty="0"/>
          </a:p>
          <a:p>
            <a:pPr algn="just">
              <a:buNone/>
            </a:pPr>
            <a:endParaRPr lang="es-CO" dirty="0"/>
          </a:p>
          <a:p>
            <a:pPr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4336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FUNCIONAMIENTO DEL ALGORITMO</a:t>
            </a:r>
            <a:endParaRPr lang="es-CO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27AA33-8704-4B8C-9B83-391FDCBF0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6919"/>
            <a:ext cx="5324975" cy="2164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CO" dirty="0"/>
              <a:t>TABLA INICIAL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7C7F51-2638-481C-9D07-2E68F8E2D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" y="2549621"/>
            <a:ext cx="8481120" cy="1758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CFF8F5-7D34-4038-89F9-DBF90F67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2589082"/>
            <a:ext cx="8820472" cy="167983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42B1136-F75B-497D-8B86-F97DAD25A032}"/>
              </a:ext>
            </a:extLst>
          </p:cNvPr>
          <p:cNvSpPr txBox="1">
            <a:spLocks/>
          </p:cNvSpPr>
          <p:nvPr/>
        </p:nvSpPr>
        <p:spPr>
          <a:xfrm>
            <a:off x="576671" y="332656"/>
            <a:ext cx="7990657" cy="96566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dirty="0"/>
              <a:t>UNA ITERACIÓN</a:t>
            </a:r>
          </a:p>
        </p:txBody>
      </p:sp>
    </p:spTree>
    <p:extLst>
      <p:ext uri="{BB962C8B-B14F-4D97-AF65-F5344CB8AC3E}">
        <p14:creationId xmlns:p14="http://schemas.microsoft.com/office/powerpoint/2010/main" val="94103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FDA063-299D-453F-AEFB-A0F13C5F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2600283"/>
            <a:ext cx="8820472" cy="165743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D2FE15E-48F6-4A0C-9429-EE6A31AB2611}"/>
              </a:ext>
            </a:extLst>
          </p:cNvPr>
          <p:cNvSpPr txBox="1">
            <a:spLocks/>
          </p:cNvSpPr>
          <p:nvPr/>
        </p:nvSpPr>
        <p:spPr>
          <a:xfrm>
            <a:off x="576671" y="332656"/>
            <a:ext cx="7990657" cy="96566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dirty="0"/>
              <a:t>DOS ITERACIONES</a:t>
            </a:r>
          </a:p>
        </p:txBody>
      </p:sp>
    </p:spTree>
    <p:extLst>
      <p:ext uri="{BB962C8B-B14F-4D97-AF65-F5344CB8AC3E}">
        <p14:creationId xmlns:p14="http://schemas.microsoft.com/office/powerpoint/2010/main" val="17880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AF9B81-D2CD-43E1-8515-356AD085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644515"/>
            <a:ext cx="8892480" cy="156896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6BE1B02-6D03-4E68-B88E-A6CFC3AA5391}"/>
              </a:ext>
            </a:extLst>
          </p:cNvPr>
          <p:cNvSpPr txBox="1">
            <a:spLocks/>
          </p:cNvSpPr>
          <p:nvPr/>
        </p:nvSpPr>
        <p:spPr>
          <a:xfrm>
            <a:off x="576671" y="332656"/>
            <a:ext cx="7990657" cy="96566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dirty="0"/>
              <a:t>TRES ITERACIONES</a:t>
            </a:r>
          </a:p>
        </p:txBody>
      </p:sp>
    </p:spTree>
    <p:extLst>
      <p:ext uri="{BB962C8B-B14F-4D97-AF65-F5344CB8AC3E}">
        <p14:creationId xmlns:p14="http://schemas.microsoft.com/office/powerpoint/2010/main" val="309401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79B2C0-7DD4-426B-A423-27F25F155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3" y="2703999"/>
            <a:ext cx="8653234" cy="145000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AD9A565-58B3-4A6E-BDC0-C5AF00055AD8}"/>
              </a:ext>
            </a:extLst>
          </p:cNvPr>
          <p:cNvSpPr txBox="1">
            <a:spLocks/>
          </p:cNvSpPr>
          <p:nvPr/>
        </p:nvSpPr>
        <p:spPr>
          <a:xfrm>
            <a:off x="576671" y="332656"/>
            <a:ext cx="7990657" cy="96566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S" dirty="0"/>
              <a:t>TEORÍA DE LA DUALIDAD</a:t>
            </a:r>
          </a:p>
        </p:txBody>
      </p:sp>
    </p:spTree>
    <p:extLst>
      <p:ext uri="{BB962C8B-B14F-4D97-AF65-F5344CB8AC3E}">
        <p14:creationId xmlns:p14="http://schemas.microsoft.com/office/powerpoint/2010/main" val="4183779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1562146-01D5-4230-B814-673FDE31F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ANIMACIONES</Template>
  <TotalTime>481</TotalTime>
  <Words>63</Words>
  <Application>Microsoft Office PowerPoint</Application>
  <PresentationFormat>Presentación en pantalla (4:3)</PresentationFormat>
  <Paragraphs>34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Concurrencia</vt:lpstr>
      <vt:lpstr> PROGRAMACIÓN LINEAL ALGORITMO SÍMPLEX Santiago Blasco Arnaiz</vt:lpstr>
      <vt:lpstr>Optimización de sistemas</vt:lpstr>
      <vt:lpstr>MÉTODO SÍMPLEX</vt:lpstr>
      <vt:lpstr>FUNCIONAMIENTO DEL ALGORITMO</vt:lpstr>
      <vt:lpstr>TABLA INICIAL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COSTE DE INICIALIZACIÓN</vt:lpstr>
      <vt:lpstr>COSTE DEL 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 ALGORITMO SÍMPLEX Santiago Blasco Arnaiz</dc:title>
  <dc:creator>Santiago Blasco Arnaiz</dc:creator>
  <cp:keywords/>
  <cp:lastModifiedBy>Santiago Blasco Arnaiz</cp:lastModifiedBy>
  <cp:revision>9</cp:revision>
  <dcterms:created xsi:type="dcterms:W3CDTF">2018-11-28T20:38:05Z</dcterms:created>
  <dcterms:modified xsi:type="dcterms:W3CDTF">2018-11-29T23:19:34Z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TC020145709991</vt:lpwstr>
  </property>
</Properties>
</file>