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4_C9D6042D.xml" ContentType="application/vnd.ms-powerpoint.comments+xml"/>
  <Override PartName="/ppt/notesSlides/notesSlide1.xml" ContentType="application/vnd.openxmlformats-officedocument.presentationml.notesSlide+xml"/>
  <Override PartName="/ppt/comments/modernComment_101_BA23DA21.xml" ContentType="application/vnd.ms-powerpoint.comments+xml"/>
  <Override PartName="/ppt/comments/modernComment_106_5D1F173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8CB29-047F-9BA8-C821-EBF37710D9E5}" v="9" dt="2023-03-30T02:50:02.636"/>
    <p1510:client id="{F78CEE64-9471-47AB-83E7-AC79295EC3FE}" v="39" dt="2023-03-30T13:04:19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73445342-A4C8-4190-A619-7831292153CD}"/>
    <pc:docChg chg="modSld">
      <pc:chgData name="JUAN PABLO FONSECA CARDENAS" userId="af81e593-9ed5-467a-a264-3b6a6564bf24" providerId="ADAL" clId="{73445342-A4C8-4190-A619-7831292153CD}" dt="2023-03-03T17:48:34.542" v="51" actId="1037"/>
      <pc:docMkLst>
        <pc:docMk/>
      </pc:docMkLst>
      <pc:sldChg chg="addSp delSp modSp mod addCm delCm">
        <pc:chgData name="JUAN PABLO FONSECA CARDENAS" userId="af81e593-9ed5-467a-a264-3b6a6564bf24" providerId="ADAL" clId="{73445342-A4C8-4190-A619-7831292153CD}" dt="2023-03-03T17:48:34.542" v="51" actId="1037"/>
        <pc:sldMkLst>
          <pc:docMk/>
          <pc:sldMk cId="3122911777" sldId="257"/>
        </pc:sldMkLst>
        <pc:spChg chg="add mod">
          <ac:chgData name="JUAN PABLO FONSECA CARDENAS" userId="af81e593-9ed5-467a-a264-3b6a6564bf24" providerId="ADAL" clId="{73445342-A4C8-4190-A619-7831292153CD}" dt="2023-03-03T17:48:34.542" v="51" actId="1037"/>
          <ac:spMkLst>
            <pc:docMk/>
            <pc:sldMk cId="3122911777" sldId="257"/>
            <ac:spMk id="20" creationId="{FAAAAD70-F0CF-FAD0-8695-4D69B0EDF0D5}"/>
          </ac:spMkLst>
        </pc:spChg>
        <pc:spChg chg="add mod">
          <ac:chgData name="JUAN PABLO FONSECA CARDENAS" userId="af81e593-9ed5-467a-a264-3b6a6564bf24" providerId="ADAL" clId="{73445342-A4C8-4190-A619-7831292153CD}" dt="2023-03-03T17:48:34.542" v="51" actId="1037"/>
          <ac:spMkLst>
            <pc:docMk/>
            <pc:sldMk cId="3122911777" sldId="257"/>
            <ac:spMk id="21" creationId="{1B01B747-7EDD-9BF8-2A54-D9F783608507}"/>
          </ac:spMkLst>
        </pc:spChg>
        <pc:spChg chg="add mod">
          <ac:chgData name="JUAN PABLO FONSECA CARDENAS" userId="af81e593-9ed5-467a-a264-3b6a6564bf24" providerId="ADAL" clId="{73445342-A4C8-4190-A619-7831292153CD}" dt="2023-03-03T17:48:00.963" v="14" actId="1036"/>
          <ac:spMkLst>
            <pc:docMk/>
            <pc:sldMk cId="3122911777" sldId="257"/>
            <ac:spMk id="22" creationId="{815830D8-85E3-C727-045E-00D98528DA68}"/>
          </ac:spMkLst>
        </pc:spChg>
        <pc:spChg chg="add mod">
          <ac:chgData name="JUAN PABLO FONSECA CARDENAS" userId="af81e593-9ed5-467a-a264-3b6a6564bf24" providerId="ADAL" clId="{73445342-A4C8-4190-A619-7831292153CD}" dt="2023-03-03T17:48:00.963" v="14" actId="1036"/>
          <ac:spMkLst>
            <pc:docMk/>
            <pc:sldMk cId="3122911777" sldId="257"/>
            <ac:spMk id="23" creationId="{4E1A0DCD-639A-2DE0-86A5-ED55E9A29CD7}"/>
          </ac:spMkLst>
        </pc:spChg>
        <pc:spChg chg="add del mod">
          <ac:chgData name="JUAN PABLO FONSECA CARDENAS" userId="af81e593-9ed5-467a-a264-3b6a6564bf24" providerId="ADAL" clId="{73445342-A4C8-4190-A619-7831292153CD}" dt="2023-03-03T17:48:26.552" v="16"/>
          <ac:spMkLst>
            <pc:docMk/>
            <pc:sldMk cId="3122911777" sldId="257"/>
            <ac:spMk id="24" creationId="{B9F9595C-BFAC-2A61-F89F-1C2F71CD6EC1}"/>
          </ac:spMkLst>
        </pc:spChg>
        <pc:spChg chg="add del mod">
          <ac:chgData name="JUAN PABLO FONSECA CARDENAS" userId="af81e593-9ed5-467a-a264-3b6a6564bf24" providerId="ADAL" clId="{73445342-A4C8-4190-A619-7831292153CD}" dt="2023-03-03T17:48:26.552" v="16"/>
          <ac:spMkLst>
            <pc:docMk/>
            <pc:sldMk cId="3122911777" sldId="257"/>
            <ac:spMk id="25" creationId="{C6B8459F-9C5D-C326-0B9B-8FE545568F5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UAN PABLO FONSECA CARDENAS" userId="af81e593-9ed5-467a-a264-3b6a6564bf24" providerId="ADAL" clId="{73445342-A4C8-4190-A619-7831292153CD}" dt="2023-03-03T17:21:10.987" v="1"/>
              <pc2:cmMkLst xmlns:pc2="http://schemas.microsoft.com/office/powerpoint/2019/9/main/command">
                <pc:docMk/>
                <pc:sldMk cId="3122911777" sldId="257"/>
                <pc2:cmMk id="{7C7D6656-E596-4B86-BB92-619430DD3FC5}"/>
              </pc2:cmMkLst>
            </pc226:cmChg>
            <pc226:cmChg xmlns:pc226="http://schemas.microsoft.com/office/powerpoint/2022/06/main/command" chg="add del">
              <pc226:chgData name="JUAN PABLO FONSECA CARDENAS" userId="af81e593-9ed5-467a-a264-3b6a6564bf24" providerId="ADAL" clId="{73445342-A4C8-4190-A619-7831292153CD}" dt="2023-03-03T17:21:13.547" v="3"/>
              <pc2:cmMkLst xmlns:pc2="http://schemas.microsoft.com/office/powerpoint/2019/9/main/command">
                <pc:docMk/>
                <pc:sldMk cId="3122911777" sldId="257"/>
                <pc2:cmMk id="{804B5D8D-1F3C-45AD-8D69-74B484900B08}"/>
              </pc2:cmMkLst>
            </pc226:cmChg>
            <pc226:cmChg xmlns:pc226="http://schemas.microsoft.com/office/powerpoint/2022/06/main/command" chg="del">
              <pc226:chgData name="JUAN PABLO FONSECA CARDENAS" userId="af81e593-9ed5-467a-a264-3b6a6564bf24" providerId="ADAL" clId="{73445342-A4C8-4190-A619-7831292153CD}" dt="2023-03-03T17:21:12.257" v="2"/>
              <pc2:cmMkLst xmlns:pc2="http://schemas.microsoft.com/office/powerpoint/2019/9/main/command">
                <pc:docMk/>
                <pc:sldMk cId="3122911777" sldId="257"/>
                <pc2:cmMk id="{8F727FF9-1211-449E-A415-6E602B4D003E}"/>
              </pc2:cmMkLst>
            </pc226:cmChg>
          </p:ext>
        </pc:extLst>
      </pc:sldChg>
    </pc:docChg>
  </pc:docChgLst>
  <pc:docChgLst>
    <pc:chgData name="JUAN PABLO FONSECA CARDENAS" userId="af81e593-9ed5-467a-a264-3b6a6564bf24" providerId="ADAL" clId="{F78CEE64-9471-47AB-83E7-AC79295EC3FE}"/>
    <pc:docChg chg="undo custSel addSld delSld modSld sldOrd">
      <pc:chgData name="JUAN PABLO FONSECA CARDENAS" userId="af81e593-9ed5-467a-a264-3b6a6564bf24" providerId="ADAL" clId="{F78CEE64-9471-47AB-83E7-AC79295EC3FE}" dt="2023-03-30T13:08:21.754" v="829" actId="1076"/>
      <pc:docMkLst>
        <pc:docMk/>
      </pc:docMkLst>
      <pc:sldChg chg="addSp modSp del mod">
        <pc:chgData name="JUAN PABLO FONSECA CARDENAS" userId="af81e593-9ed5-467a-a264-3b6a6564bf24" providerId="ADAL" clId="{F78CEE64-9471-47AB-83E7-AC79295EC3FE}" dt="2023-03-30T02:55:15.154" v="88" actId="2696"/>
        <pc:sldMkLst>
          <pc:docMk/>
          <pc:sldMk cId="400012162" sldId="256"/>
        </pc:sldMkLst>
        <pc:spChg chg="add mod">
          <ac:chgData name="JUAN PABLO FONSECA CARDENAS" userId="af81e593-9ed5-467a-a264-3b6a6564bf24" providerId="ADAL" clId="{F78CEE64-9471-47AB-83E7-AC79295EC3FE}" dt="2023-03-30T02:52:27.350" v="1" actId="13822"/>
          <ac:spMkLst>
            <pc:docMk/>
            <pc:sldMk cId="400012162" sldId="256"/>
            <ac:spMk id="4" creationId="{BEA32E74-D783-AFBD-C555-4EC67C70F47F}"/>
          </ac:spMkLst>
        </pc:spChg>
        <pc:spChg chg="add mod">
          <ac:chgData name="JUAN PABLO FONSECA CARDENAS" userId="af81e593-9ed5-467a-a264-3b6a6564bf24" providerId="ADAL" clId="{F78CEE64-9471-47AB-83E7-AC79295EC3FE}" dt="2023-03-30T02:53:00.358" v="3" actId="13822"/>
          <ac:spMkLst>
            <pc:docMk/>
            <pc:sldMk cId="400012162" sldId="256"/>
            <ac:spMk id="5" creationId="{EC4584A8-87D8-215D-35CC-57D18596BD2A}"/>
          </ac:spMkLst>
        </pc:spChg>
      </pc:sldChg>
      <pc:sldChg chg="addSp delSp modSp mod ord addCm modCm">
        <pc:chgData name="JUAN PABLO FONSECA CARDENAS" userId="af81e593-9ed5-467a-a264-3b6a6564bf24" providerId="ADAL" clId="{F78CEE64-9471-47AB-83E7-AC79295EC3FE}" dt="2023-03-30T13:07:46.476" v="823" actId="478"/>
        <pc:sldMkLst>
          <pc:docMk/>
          <pc:sldMk cId="3122911777" sldId="257"/>
        </pc:sldMkLst>
        <pc:spChg chg="mod">
          <ac:chgData name="JUAN PABLO FONSECA CARDENAS" userId="af81e593-9ed5-467a-a264-3b6a6564bf24" providerId="ADAL" clId="{F78CEE64-9471-47AB-83E7-AC79295EC3FE}" dt="2023-03-30T03:30:34.860" v="442" actId="1076"/>
          <ac:spMkLst>
            <pc:docMk/>
            <pc:sldMk cId="3122911777" sldId="257"/>
            <ac:spMk id="4" creationId="{F0318969-3CB0-B59C-6376-6C687B839D72}"/>
          </ac:spMkLst>
        </pc:spChg>
        <pc:spChg chg="add del mod">
          <ac:chgData name="JUAN PABLO FONSECA CARDENAS" userId="af81e593-9ed5-467a-a264-3b6a6564bf24" providerId="ADAL" clId="{F78CEE64-9471-47AB-83E7-AC79295EC3FE}" dt="2023-03-30T03:25:47.698" v="294" actId="478"/>
          <ac:spMkLst>
            <pc:docMk/>
            <pc:sldMk cId="3122911777" sldId="257"/>
            <ac:spMk id="5" creationId="{CF807949-F3DE-8878-EC2C-A928F8C91966}"/>
          </ac:spMkLst>
        </pc:spChg>
        <pc:spChg chg="add mod">
          <ac:chgData name="JUAN PABLO FONSECA CARDENAS" userId="af81e593-9ed5-467a-a264-3b6a6564bf24" providerId="ADAL" clId="{F78CEE64-9471-47AB-83E7-AC79295EC3FE}" dt="2023-03-30T03:27:15.977" v="326" actId="20577"/>
          <ac:spMkLst>
            <pc:docMk/>
            <pc:sldMk cId="3122911777" sldId="257"/>
            <ac:spMk id="12" creationId="{EB8B02E3-EAB6-D493-29DB-CB4ADE77FE79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13" creationId="{B1451A04-9E05-78EC-7126-539D4DD7CFC6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14" creationId="{8969C7C5-4AA0-B178-525C-23C527EE30F3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15" creationId="{A68306BB-B0DB-A60B-89D7-7DCE242B6019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16" creationId="{2F09DB8F-E9D6-59C7-C008-6F435FE73FE0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17" creationId="{40D9D18D-82B3-11CE-897A-B32810B7D541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18" creationId="{C2A70753-2E74-3D2A-F440-B094B8D88F65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19" creationId="{8FE8C30F-825E-B237-1FCC-2B03B95503DB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20" creationId="{FAAAAD70-F0CF-FAD0-8695-4D69B0EDF0D5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21" creationId="{1B01B747-7EDD-9BF8-2A54-D9F783608507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22" creationId="{815830D8-85E3-C727-045E-00D98528DA68}"/>
          </ac:spMkLst>
        </pc:spChg>
        <pc:spChg chg="mod">
          <ac:chgData name="JUAN PABLO FONSECA CARDENAS" userId="af81e593-9ed5-467a-a264-3b6a6564bf24" providerId="ADAL" clId="{F78CEE64-9471-47AB-83E7-AC79295EC3FE}" dt="2023-03-30T03:30:04.383" v="386" actId="1036"/>
          <ac:spMkLst>
            <pc:docMk/>
            <pc:sldMk cId="3122911777" sldId="257"/>
            <ac:spMk id="23" creationId="{4E1A0DCD-639A-2DE0-86A5-ED55E9A29CD7}"/>
          </ac:spMkLst>
        </pc:spChg>
        <pc:spChg chg="add del mod">
          <ac:chgData name="JUAN PABLO FONSECA CARDENAS" userId="af81e593-9ed5-467a-a264-3b6a6564bf24" providerId="ADAL" clId="{F78CEE64-9471-47AB-83E7-AC79295EC3FE}" dt="2023-03-30T13:07:43.591" v="822" actId="478"/>
          <ac:spMkLst>
            <pc:docMk/>
            <pc:sldMk cId="3122911777" sldId="257"/>
            <ac:spMk id="24" creationId="{3E92975B-653F-514D-DEC0-77E980E0FA2F}"/>
          </ac:spMkLst>
        </pc:spChg>
        <pc:spChg chg="add del mod ord">
          <ac:chgData name="JUAN PABLO FONSECA CARDENAS" userId="af81e593-9ed5-467a-a264-3b6a6564bf24" providerId="ADAL" clId="{F78CEE64-9471-47AB-83E7-AC79295EC3FE}" dt="2023-03-30T13:07:39.415" v="820" actId="478"/>
          <ac:spMkLst>
            <pc:docMk/>
            <pc:sldMk cId="3122911777" sldId="257"/>
            <ac:spMk id="27" creationId="{6F11402A-1BB0-4BB7-719D-32BF5E97410F}"/>
          </ac:spMkLst>
        </pc:spChg>
        <pc:spChg chg="add del mod">
          <ac:chgData name="JUAN PABLO FONSECA CARDENAS" userId="af81e593-9ed5-467a-a264-3b6a6564bf24" providerId="ADAL" clId="{F78CEE64-9471-47AB-83E7-AC79295EC3FE}" dt="2023-03-30T13:07:46.476" v="823" actId="478"/>
          <ac:spMkLst>
            <pc:docMk/>
            <pc:sldMk cId="3122911777" sldId="257"/>
            <ac:spMk id="28" creationId="{F0AF87B5-09E0-996B-043B-8D145467813A}"/>
          </ac:spMkLst>
        </pc:spChg>
        <pc:spChg chg="add del mod">
          <ac:chgData name="JUAN PABLO FONSECA CARDENAS" userId="af81e593-9ed5-467a-a264-3b6a6564bf24" providerId="ADAL" clId="{F78CEE64-9471-47AB-83E7-AC79295EC3FE}" dt="2023-03-30T03:33:33.833" v="499"/>
          <ac:spMkLst>
            <pc:docMk/>
            <pc:sldMk cId="3122911777" sldId="257"/>
            <ac:spMk id="29" creationId="{5CAC87A6-D4CB-D5B8-D2C7-16362D7907D5}"/>
          </ac:spMkLst>
        </pc:spChg>
        <pc:spChg chg="add del mod">
          <ac:chgData name="JUAN PABLO FONSECA CARDENAS" userId="af81e593-9ed5-467a-a264-3b6a6564bf24" providerId="ADAL" clId="{F78CEE64-9471-47AB-83E7-AC79295EC3FE}" dt="2023-03-30T13:07:43.591" v="822" actId="478"/>
          <ac:spMkLst>
            <pc:docMk/>
            <pc:sldMk cId="3122911777" sldId="257"/>
            <ac:spMk id="30" creationId="{2BEE698A-5949-1A5F-D5D0-4E7F8C3BAB91}"/>
          </ac:spMkLst>
        </pc:spChg>
        <pc:spChg chg="add del mod">
          <ac:chgData name="JUAN PABLO FONSECA CARDENAS" userId="af81e593-9ed5-467a-a264-3b6a6564bf24" providerId="ADAL" clId="{F78CEE64-9471-47AB-83E7-AC79295EC3FE}" dt="2023-03-30T13:07:43.591" v="822" actId="478"/>
          <ac:spMkLst>
            <pc:docMk/>
            <pc:sldMk cId="3122911777" sldId="257"/>
            <ac:spMk id="33" creationId="{5481AD1D-AF13-2974-88E9-0B74C6C26A10}"/>
          </ac:spMkLst>
        </pc:spChg>
        <pc:picChg chg="add del mod">
          <ac:chgData name="JUAN PABLO FONSECA CARDENAS" userId="af81e593-9ed5-467a-a264-3b6a6564bf24" providerId="ADAL" clId="{F78CEE64-9471-47AB-83E7-AC79295EC3FE}" dt="2023-03-30T13:07:43.591" v="822" actId="478"/>
          <ac:picMkLst>
            <pc:docMk/>
            <pc:sldMk cId="3122911777" sldId="257"/>
            <ac:picMk id="26" creationId="{F0894950-A957-7EC2-BDC7-07DEFB9FF850}"/>
          </ac:picMkLst>
        </pc:picChg>
        <pc:picChg chg="add del mod">
          <ac:chgData name="JUAN PABLO FONSECA CARDENAS" userId="af81e593-9ed5-467a-a264-3b6a6564bf24" providerId="ADAL" clId="{F78CEE64-9471-47AB-83E7-AC79295EC3FE}" dt="2023-03-30T13:07:43.591" v="822" actId="478"/>
          <ac:picMkLst>
            <pc:docMk/>
            <pc:sldMk cId="3122911777" sldId="257"/>
            <ac:picMk id="32" creationId="{F75482A5-1A51-F4A4-F820-4726F9EDBEAF}"/>
          </ac:picMkLst>
        </pc:picChg>
        <pc:cxnChg chg="mod">
          <ac:chgData name="JUAN PABLO FONSECA CARDENAS" userId="af81e593-9ed5-467a-a264-3b6a6564bf24" providerId="ADAL" clId="{F78CEE64-9471-47AB-83E7-AC79295EC3FE}" dt="2023-03-30T03:30:28.789" v="441" actId="1035"/>
          <ac:cxnSpMkLst>
            <pc:docMk/>
            <pc:sldMk cId="3122911777" sldId="257"/>
            <ac:cxnSpMk id="6" creationId="{A70CCCF6-FE0F-CDE7-6A72-3AFAA4E29A60}"/>
          </ac:cxnSpMkLst>
        </pc:cxnChg>
        <pc:cxnChg chg="mod">
          <ac:chgData name="JUAN PABLO FONSECA CARDENAS" userId="af81e593-9ed5-467a-a264-3b6a6564bf24" providerId="ADAL" clId="{F78CEE64-9471-47AB-83E7-AC79295EC3FE}" dt="2023-03-30T03:30:28.789" v="441" actId="1035"/>
          <ac:cxnSpMkLst>
            <pc:docMk/>
            <pc:sldMk cId="3122911777" sldId="257"/>
            <ac:cxnSpMk id="7" creationId="{B9AE722F-6843-C2D9-C0A7-35140101531F}"/>
          </ac:cxnSpMkLst>
        </pc:cxnChg>
        <pc:cxnChg chg="mod">
          <ac:chgData name="JUAN PABLO FONSECA CARDENAS" userId="af81e593-9ed5-467a-a264-3b6a6564bf24" providerId="ADAL" clId="{F78CEE64-9471-47AB-83E7-AC79295EC3FE}" dt="2023-03-30T03:30:28.789" v="441" actId="1035"/>
          <ac:cxnSpMkLst>
            <pc:docMk/>
            <pc:sldMk cId="3122911777" sldId="257"/>
            <ac:cxnSpMk id="8" creationId="{A524B9A6-3C89-C9F7-6ED6-C93BB1902630}"/>
          </ac:cxnSpMkLst>
        </pc:cxnChg>
        <pc:cxnChg chg="mod">
          <ac:chgData name="JUAN PABLO FONSECA CARDENAS" userId="af81e593-9ed5-467a-a264-3b6a6564bf24" providerId="ADAL" clId="{F78CEE64-9471-47AB-83E7-AC79295EC3FE}" dt="2023-03-30T03:30:28.789" v="441" actId="1035"/>
          <ac:cxnSpMkLst>
            <pc:docMk/>
            <pc:sldMk cId="3122911777" sldId="257"/>
            <ac:cxnSpMk id="9" creationId="{8617B541-BA83-BA66-AFA1-90D946D65348}"/>
          </ac:cxnSpMkLst>
        </pc:cxnChg>
        <pc:cxnChg chg="mod">
          <ac:chgData name="JUAN PABLO FONSECA CARDENAS" userId="af81e593-9ed5-467a-a264-3b6a6564bf24" providerId="ADAL" clId="{F78CEE64-9471-47AB-83E7-AC79295EC3FE}" dt="2023-03-30T03:30:28.789" v="441" actId="1035"/>
          <ac:cxnSpMkLst>
            <pc:docMk/>
            <pc:sldMk cId="3122911777" sldId="257"/>
            <ac:cxnSpMk id="10" creationId="{3CC25BF4-F545-D7A2-D90E-BC17D0DF3DA6}"/>
          </ac:cxnSpMkLst>
        </pc:cxnChg>
        <pc:cxnChg chg="mod">
          <ac:chgData name="JUAN PABLO FONSECA CARDENAS" userId="af81e593-9ed5-467a-a264-3b6a6564bf24" providerId="ADAL" clId="{F78CEE64-9471-47AB-83E7-AC79295EC3FE}" dt="2023-03-30T03:30:28.789" v="441" actId="1035"/>
          <ac:cxnSpMkLst>
            <pc:docMk/>
            <pc:sldMk cId="3122911777" sldId="257"/>
            <ac:cxnSpMk id="11" creationId="{399290DF-8E47-B350-0946-7B88CCBC350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AN PABLO FONSECA CARDENAS" userId="af81e593-9ed5-467a-a264-3b6a6564bf24" providerId="ADAL" clId="{F78CEE64-9471-47AB-83E7-AC79295EC3FE}" dt="2023-03-30T03:20:35.909" v="266"/>
              <pc2:cmMkLst xmlns:pc2="http://schemas.microsoft.com/office/powerpoint/2019/9/main/command">
                <pc:docMk/>
                <pc:sldMk cId="3122911777" sldId="257"/>
                <pc2:cmMk id="{566DC481-6AA3-445B-ADFF-0E6374EF275A}"/>
              </pc2:cmMkLst>
            </pc226:cmChg>
            <pc226:cmChg xmlns:pc226="http://schemas.microsoft.com/office/powerpoint/2022/06/main/command" chg="add mod">
              <pc226:chgData name="JUAN PABLO FONSECA CARDENAS" userId="af81e593-9ed5-467a-a264-3b6a6564bf24" providerId="ADAL" clId="{F78CEE64-9471-47AB-83E7-AC79295EC3FE}" dt="2023-03-30T13:07:39.478" v="821" actId="2056"/>
              <pc2:cmMkLst xmlns:pc2="http://schemas.microsoft.com/office/powerpoint/2019/9/main/command">
                <pc:docMk/>
                <pc:sldMk cId="3122911777" sldId="257"/>
                <pc2:cmMk id="{11E5ABA8-537F-4033-B0F8-F5BE676A2604}"/>
              </pc2:cmMkLst>
            </pc226:cmChg>
            <pc226:cmChg xmlns:pc226="http://schemas.microsoft.com/office/powerpoint/2022/06/main/command" chg="add mod">
              <pc226:chgData name="JUAN PABLO FONSECA CARDENAS" userId="af81e593-9ed5-467a-a264-3b6a6564bf24" providerId="ADAL" clId="{F78CEE64-9471-47AB-83E7-AC79295EC3FE}" dt="2023-03-30T03:26:26.105" v="296"/>
              <pc2:cmMkLst xmlns:pc2="http://schemas.microsoft.com/office/powerpoint/2019/9/main/command">
                <pc:docMk/>
                <pc:sldMk cId="3122911777" sldId="257"/>
                <pc2:cmMk id="{49242DD3-AE02-424D-9C99-287A88F5666A}"/>
              </pc2:cmMkLst>
            </pc226:cmChg>
            <pc226:cmChg xmlns:pc226="http://schemas.microsoft.com/office/powerpoint/2022/06/main/command" chg="add mod">
              <pc226:chgData name="JUAN PABLO FONSECA CARDENAS" userId="af81e593-9ed5-467a-a264-3b6a6564bf24" providerId="ADAL" clId="{F78CEE64-9471-47AB-83E7-AC79295EC3FE}" dt="2023-03-30T03:23:29.762" v="269"/>
              <pc2:cmMkLst xmlns:pc2="http://schemas.microsoft.com/office/powerpoint/2019/9/main/command">
                <pc:docMk/>
                <pc:sldMk cId="3122911777" sldId="257"/>
                <pc2:cmMk id="{E673D7E7-EFE4-45AD-8BEA-801FC49BE272}"/>
              </pc2:cmMkLst>
            </pc226:cmChg>
            <pc226:cmChg xmlns:pc226="http://schemas.microsoft.com/office/powerpoint/2022/06/main/command" chg="add">
              <pc226:chgData name="JUAN PABLO FONSECA CARDENAS" userId="af81e593-9ed5-467a-a264-3b6a6564bf24" providerId="ADAL" clId="{F78CEE64-9471-47AB-83E7-AC79295EC3FE}" dt="2023-03-30T03:23:22.246" v="268"/>
              <pc2:cmMkLst xmlns:pc2="http://schemas.microsoft.com/office/powerpoint/2019/9/main/command">
                <pc:docMk/>
                <pc:sldMk cId="3122911777" sldId="257"/>
                <pc2:cmMk id="{89F3D9EB-8F9A-4A4B-A406-008692A29FCB}"/>
              </pc2:cmMkLst>
            </pc226:cmChg>
          </p:ext>
        </pc:extLst>
      </pc:sldChg>
      <pc:sldChg chg="addSp delSp modSp new mod">
        <pc:chgData name="JUAN PABLO FONSECA CARDENAS" userId="af81e593-9ed5-467a-a264-3b6a6564bf24" providerId="ADAL" clId="{F78CEE64-9471-47AB-83E7-AC79295EC3FE}" dt="2023-03-30T03:40:50.210" v="612" actId="1076"/>
        <pc:sldMkLst>
          <pc:docMk/>
          <pc:sldMk cId="2256326962" sldId="258"/>
        </pc:sldMkLst>
        <pc:spChg chg="add del mod">
          <ac:chgData name="JUAN PABLO FONSECA CARDENAS" userId="af81e593-9ed5-467a-a264-3b6a6564bf24" providerId="ADAL" clId="{F78CEE64-9471-47AB-83E7-AC79295EC3FE}" dt="2023-03-30T03:40:06.669" v="607" actId="478"/>
          <ac:spMkLst>
            <pc:docMk/>
            <pc:sldMk cId="2256326962" sldId="258"/>
            <ac:spMk id="2" creationId="{B09D4EE6-72E0-7246-FC64-F1C19FC278DF}"/>
          </ac:spMkLst>
        </pc:spChg>
        <pc:spChg chg="add mod">
          <ac:chgData name="JUAN PABLO FONSECA CARDENAS" userId="af81e593-9ed5-467a-a264-3b6a6564bf24" providerId="ADAL" clId="{F78CEE64-9471-47AB-83E7-AC79295EC3FE}" dt="2023-03-30T03:40:21.834" v="609"/>
          <ac:spMkLst>
            <pc:docMk/>
            <pc:sldMk cId="2256326962" sldId="258"/>
            <ac:spMk id="3" creationId="{DC6653FA-38BE-7DD3-D0AB-C37612C47BD2}"/>
          </ac:spMkLst>
        </pc:spChg>
        <pc:spChg chg="add mod">
          <ac:chgData name="JUAN PABLO FONSECA CARDENAS" userId="af81e593-9ed5-467a-a264-3b6a6564bf24" providerId="ADAL" clId="{F78CEE64-9471-47AB-83E7-AC79295EC3FE}" dt="2023-03-30T03:40:50.210" v="612" actId="1076"/>
          <ac:spMkLst>
            <pc:docMk/>
            <pc:sldMk cId="2256326962" sldId="258"/>
            <ac:spMk id="4" creationId="{A7D3C1DC-B870-BE70-D068-2C9DC9C9C4E2}"/>
          </ac:spMkLst>
        </pc:spChg>
        <pc:spChg chg="add mod ord">
          <ac:chgData name="JUAN PABLO FONSECA CARDENAS" userId="af81e593-9ed5-467a-a264-3b6a6564bf24" providerId="ADAL" clId="{F78CEE64-9471-47AB-83E7-AC79295EC3FE}" dt="2023-03-30T03:27:02.740" v="320" actId="1076"/>
          <ac:spMkLst>
            <pc:docMk/>
            <pc:sldMk cId="2256326962" sldId="258"/>
            <ac:spMk id="5" creationId="{1D6BE61D-EDED-DCFC-8AC9-BAD2304E5976}"/>
          </ac:spMkLst>
        </pc:spChg>
        <pc:spChg chg="add mod">
          <ac:chgData name="JUAN PABLO FONSECA CARDENAS" userId="af81e593-9ed5-467a-a264-3b6a6564bf24" providerId="ADAL" clId="{F78CEE64-9471-47AB-83E7-AC79295EC3FE}" dt="2023-03-30T02:55:20.342" v="89" actId="1076"/>
          <ac:spMkLst>
            <pc:docMk/>
            <pc:sldMk cId="2256326962" sldId="258"/>
            <ac:spMk id="6" creationId="{03B17A30-335C-237A-1C1B-3EE6BA957374}"/>
          </ac:spMkLst>
        </pc:spChg>
        <pc:spChg chg="add mod">
          <ac:chgData name="JUAN PABLO FONSECA CARDENAS" userId="af81e593-9ed5-467a-a264-3b6a6564bf24" providerId="ADAL" clId="{F78CEE64-9471-47AB-83E7-AC79295EC3FE}" dt="2023-03-30T03:27:05.771" v="321" actId="1076"/>
          <ac:spMkLst>
            <pc:docMk/>
            <pc:sldMk cId="2256326962" sldId="258"/>
            <ac:spMk id="7" creationId="{C43A3D48-B913-AF83-8008-C5D36563B3CD}"/>
          </ac:spMkLst>
        </pc:spChg>
      </pc:sldChg>
      <pc:sldChg chg="add del">
        <pc:chgData name="JUAN PABLO FONSECA CARDENAS" userId="af81e593-9ed5-467a-a264-3b6a6564bf24" providerId="ADAL" clId="{F78CEE64-9471-47AB-83E7-AC79295EC3FE}" dt="2023-03-30T02:56:14.752" v="92" actId="2696"/>
        <pc:sldMkLst>
          <pc:docMk/>
          <pc:sldMk cId="3019169793" sldId="259"/>
        </pc:sldMkLst>
      </pc:sldChg>
      <pc:sldChg chg="addSp delSp modSp add mod addCm delCm modCm">
        <pc:chgData name="JUAN PABLO FONSECA CARDENAS" userId="af81e593-9ed5-467a-a264-3b6a6564bf24" providerId="ADAL" clId="{F78CEE64-9471-47AB-83E7-AC79295EC3FE}" dt="2023-03-30T03:59:06.566" v="773"/>
        <pc:sldMkLst>
          <pc:docMk/>
          <pc:sldMk cId="3386246189" sldId="260"/>
        </pc:sldMkLst>
        <pc:spChg chg="del mod">
          <ac:chgData name="JUAN PABLO FONSECA CARDENAS" userId="af81e593-9ed5-467a-a264-3b6a6564bf24" providerId="ADAL" clId="{F78CEE64-9471-47AB-83E7-AC79295EC3FE}" dt="2023-03-30T03:03:30.010" v="234" actId="478"/>
          <ac:spMkLst>
            <pc:docMk/>
            <pc:sldMk cId="3386246189" sldId="260"/>
            <ac:spMk id="2" creationId="{B09D4EE6-72E0-7246-FC64-F1C19FC278DF}"/>
          </ac:spMkLst>
        </pc:spChg>
        <pc:spChg chg="del mod">
          <ac:chgData name="JUAN PABLO FONSECA CARDENAS" userId="af81e593-9ed5-467a-a264-3b6a6564bf24" providerId="ADAL" clId="{F78CEE64-9471-47AB-83E7-AC79295EC3FE}" dt="2023-03-30T03:03:31.025" v="235" actId="478"/>
          <ac:spMkLst>
            <pc:docMk/>
            <pc:sldMk cId="3386246189" sldId="260"/>
            <ac:spMk id="3" creationId="{DC6653FA-38BE-7DD3-D0AB-C37612C47BD2}"/>
          </ac:spMkLst>
        </pc:spChg>
        <pc:spChg chg="del">
          <ac:chgData name="JUAN PABLO FONSECA CARDENAS" userId="af81e593-9ed5-467a-a264-3b6a6564bf24" providerId="ADAL" clId="{F78CEE64-9471-47AB-83E7-AC79295EC3FE}" dt="2023-03-30T02:57:22.204" v="142" actId="478"/>
          <ac:spMkLst>
            <pc:docMk/>
            <pc:sldMk cId="3386246189" sldId="260"/>
            <ac:spMk id="4" creationId="{A7D3C1DC-B870-BE70-D068-2C9DC9C9C4E2}"/>
          </ac:spMkLst>
        </pc:spChg>
        <pc:spChg chg="del mod">
          <ac:chgData name="JUAN PABLO FONSECA CARDENAS" userId="af81e593-9ed5-467a-a264-3b6a6564bf24" providerId="ADAL" clId="{F78CEE64-9471-47AB-83E7-AC79295EC3FE}" dt="2023-03-30T03:06:37.454" v="239" actId="478"/>
          <ac:spMkLst>
            <pc:docMk/>
            <pc:sldMk cId="3386246189" sldId="260"/>
            <ac:spMk id="6" creationId="{03B17A30-335C-237A-1C1B-3EE6BA957374}"/>
          </ac:spMkLst>
        </pc:spChg>
        <pc:spChg chg="add del mod">
          <ac:chgData name="JUAN PABLO FONSECA CARDENAS" userId="af81e593-9ed5-467a-a264-3b6a6564bf24" providerId="ADAL" clId="{F78CEE64-9471-47AB-83E7-AC79295EC3FE}" dt="2023-03-30T03:03:27.877" v="233" actId="478"/>
          <ac:spMkLst>
            <pc:docMk/>
            <pc:sldMk cId="3386246189" sldId="260"/>
            <ac:spMk id="7" creationId="{8A65D9CA-AB41-AE5B-538F-FD05C96AAF46}"/>
          </ac:spMkLst>
        </pc:spChg>
        <pc:spChg chg="add del mod ord">
          <ac:chgData name="JUAN PABLO FONSECA CARDENAS" userId="af81e593-9ed5-467a-a264-3b6a6564bf24" providerId="ADAL" clId="{F78CEE64-9471-47AB-83E7-AC79295EC3FE}" dt="2023-03-30T03:03:24.366" v="232" actId="478"/>
          <ac:spMkLst>
            <pc:docMk/>
            <pc:sldMk cId="3386246189" sldId="260"/>
            <ac:spMk id="8" creationId="{133F0B27-32EB-AB9D-13DB-6EE871F121A8}"/>
          </ac:spMkLst>
        </pc:spChg>
        <pc:spChg chg="add mod">
          <ac:chgData name="JUAN PABLO FONSECA CARDENAS" userId="af81e593-9ed5-467a-a264-3b6a6564bf24" providerId="ADAL" clId="{F78CEE64-9471-47AB-83E7-AC79295EC3FE}" dt="2023-03-30T03:53:46.709" v="753" actId="1076"/>
          <ac:spMkLst>
            <pc:docMk/>
            <pc:sldMk cId="3386246189" sldId="260"/>
            <ac:spMk id="21" creationId="{34BE49FF-C031-F0AB-6765-C735A417694B}"/>
          </ac:spMkLst>
        </pc:spChg>
        <pc:picChg chg="add del mod">
          <ac:chgData name="JUAN PABLO FONSECA CARDENAS" userId="af81e593-9ed5-467a-a264-3b6a6564bf24" providerId="ADAL" clId="{F78CEE64-9471-47AB-83E7-AC79295EC3FE}" dt="2023-03-30T03:03:21.382" v="231" actId="478"/>
          <ac:picMkLst>
            <pc:docMk/>
            <pc:sldMk cId="3386246189" sldId="260"/>
            <ac:picMk id="10" creationId="{D76E738F-5805-DA4E-D56E-600DEDFB8826}"/>
          </ac:picMkLst>
        </pc:picChg>
        <pc:picChg chg="add del mod">
          <ac:chgData name="JUAN PABLO FONSECA CARDENAS" userId="af81e593-9ed5-467a-a264-3b6a6564bf24" providerId="ADAL" clId="{F78CEE64-9471-47AB-83E7-AC79295EC3FE}" dt="2023-03-30T03:06:33.615" v="237" actId="478"/>
          <ac:picMkLst>
            <pc:docMk/>
            <pc:sldMk cId="3386246189" sldId="260"/>
            <ac:picMk id="12" creationId="{0073801D-8835-4358-554F-7106B6DC70B1}"/>
          </ac:picMkLst>
        </pc:picChg>
        <pc:picChg chg="add del mod">
          <ac:chgData name="JUAN PABLO FONSECA CARDENAS" userId="af81e593-9ed5-467a-a264-3b6a6564bf24" providerId="ADAL" clId="{F78CEE64-9471-47AB-83E7-AC79295EC3FE}" dt="2023-03-30T03:07:12.127" v="242" actId="478"/>
          <ac:picMkLst>
            <pc:docMk/>
            <pc:sldMk cId="3386246189" sldId="260"/>
            <ac:picMk id="14" creationId="{54C8937A-DD7A-0206-0B39-5068859B510E}"/>
          </ac:picMkLst>
        </pc:picChg>
        <pc:picChg chg="add mod">
          <ac:chgData name="JUAN PABLO FONSECA CARDENAS" userId="af81e593-9ed5-467a-a264-3b6a6564bf24" providerId="ADAL" clId="{F78CEE64-9471-47AB-83E7-AC79295EC3FE}" dt="2023-03-30T03:07:17.092" v="246" actId="1076"/>
          <ac:picMkLst>
            <pc:docMk/>
            <pc:sldMk cId="3386246189" sldId="260"/>
            <ac:picMk id="16" creationId="{BD01DE0A-0D51-28CC-4A63-9C7305DB8508}"/>
          </ac:picMkLst>
        </pc:picChg>
        <pc:picChg chg="add del mod">
          <ac:chgData name="JUAN PABLO FONSECA CARDENAS" userId="af81e593-9ed5-467a-a264-3b6a6564bf24" providerId="ADAL" clId="{F78CEE64-9471-47AB-83E7-AC79295EC3FE}" dt="2023-03-30T03:58:45.762" v="771" actId="478"/>
          <ac:picMkLst>
            <pc:docMk/>
            <pc:sldMk cId="3386246189" sldId="260"/>
            <ac:picMk id="18" creationId="{CC8A8092-B520-D2A3-829A-1F44189711BC}"/>
          </ac:picMkLst>
        </pc:picChg>
        <pc:picChg chg="add del mod">
          <ac:chgData name="JUAN PABLO FONSECA CARDENAS" userId="af81e593-9ed5-467a-a264-3b6a6564bf24" providerId="ADAL" clId="{F78CEE64-9471-47AB-83E7-AC79295EC3FE}" dt="2023-03-30T03:16:39.009" v="259" actId="21"/>
          <ac:picMkLst>
            <pc:docMk/>
            <pc:sldMk cId="3386246189" sldId="260"/>
            <ac:picMk id="20" creationId="{C58E3723-A6BF-8C3E-F110-58B56099995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AN PABLO FONSECA CARDENAS" userId="af81e593-9ed5-467a-a264-3b6a6564bf24" providerId="ADAL" clId="{F78CEE64-9471-47AB-83E7-AC79295EC3FE}" dt="2023-03-30T03:14:16.178" v="251"/>
              <pc2:cmMkLst xmlns:pc2="http://schemas.microsoft.com/office/powerpoint/2019/9/main/command">
                <pc:docMk/>
                <pc:sldMk cId="3386246189" sldId="260"/>
                <pc2:cmMk id="{D11F9D6C-0018-4063-8CDA-2FDD5C60F8F1}"/>
              </pc2:cmMkLst>
            </pc226:cmChg>
            <pc226:cmChg xmlns:pc226="http://schemas.microsoft.com/office/powerpoint/2022/06/main/command" chg="add del mod">
              <pc226:chgData name="JUAN PABLO FONSECA CARDENAS" userId="af81e593-9ed5-467a-a264-3b6a6564bf24" providerId="ADAL" clId="{F78CEE64-9471-47AB-83E7-AC79295EC3FE}" dt="2023-03-30T03:59:06.566" v="773"/>
              <pc2:cmMkLst xmlns:pc2="http://schemas.microsoft.com/office/powerpoint/2019/9/main/command">
                <pc:docMk/>
                <pc:sldMk cId="3386246189" sldId="260"/>
                <pc2:cmMk id="{4E09E7C6-7B13-4F3E-BBD5-FD57886D8373}"/>
              </pc2:cmMkLst>
            </pc226:cmChg>
            <pc226:cmChg xmlns:pc226="http://schemas.microsoft.com/office/powerpoint/2022/06/main/command" chg="add mod">
              <pc226:chgData name="JUAN PABLO FONSECA CARDENAS" userId="af81e593-9ed5-467a-a264-3b6a6564bf24" providerId="ADAL" clId="{F78CEE64-9471-47AB-83E7-AC79295EC3FE}" dt="2023-03-30T03:15:42.367" v="256"/>
              <pc2:cmMkLst xmlns:pc2="http://schemas.microsoft.com/office/powerpoint/2019/9/main/command">
                <pc:docMk/>
                <pc:sldMk cId="3386246189" sldId="260"/>
                <pc2:cmMk id="{9A128AFD-8E04-4476-88F4-C4599C4839D8}"/>
              </pc2:cmMkLst>
            </pc226:cmChg>
          </p:ext>
        </pc:extLst>
      </pc:sldChg>
      <pc:sldChg chg="addSp delSp modSp add mod">
        <pc:chgData name="JUAN PABLO FONSECA CARDENAS" userId="af81e593-9ed5-467a-a264-3b6a6564bf24" providerId="ADAL" clId="{F78CEE64-9471-47AB-83E7-AC79295EC3FE}" dt="2023-03-30T03:54:00.884" v="770" actId="1076"/>
        <pc:sldMkLst>
          <pc:docMk/>
          <pc:sldMk cId="662834364" sldId="261"/>
        </pc:sldMkLst>
        <pc:spChg chg="del">
          <ac:chgData name="JUAN PABLO FONSECA CARDENAS" userId="af81e593-9ed5-467a-a264-3b6a6564bf24" providerId="ADAL" clId="{F78CEE64-9471-47AB-83E7-AC79295EC3FE}" dt="2023-03-30T03:08:52.760" v="247" actId="478"/>
          <ac:spMkLst>
            <pc:docMk/>
            <pc:sldMk cId="662834364" sldId="261"/>
            <ac:spMk id="2" creationId="{B09D4EE6-72E0-7246-FC64-F1C19FC278DF}"/>
          </ac:spMkLst>
        </pc:spChg>
        <pc:spChg chg="del">
          <ac:chgData name="JUAN PABLO FONSECA CARDENAS" userId="af81e593-9ed5-467a-a264-3b6a6564bf24" providerId="ADAL" clId="{F78CEE64-9471-47AB-83E7-AC79295EC3FE}" dt="2023-03-30T03:08:52.760" v="247" actId="478"/>
          <ac:spMkLst>
            <pc:docMk/>
            <pc:sldMk cId="662834364" sldId="261"/>
            <ac:spMk id="3" creationId="{DC6653FA-38BE-7DD3-D0AB-C37612C47BD2}"/>
          </ac:spMkLst>
        </pc:spChg>
        <pc:spChg chg="add del mod ord">
          <ac:chgData name="JUAN PABLO FONSECA CARDENAS" userId="af81e593-9ed5-467a-a264-3b6a6564bf24" providerId="ADAL" clId="{F78CEE64-9471-47AB-83E7-AC79295EC3FE}" dt="2023-03-30T03:08:52.760" v="247" actId="478"/>
          <ac:spMkLst>
            <pc:docMk/>
            <pc:sldMk cId="662834364" sldId="261"/>
            <ac:spMk id="4" creationId="{AAD7AFD6-4C67-CEA6-CFDA-E0896C888C32}"/>
          </ac:spMkLst>
        </pc:spChg>
        <pc:spChg chg="del mod">
          <ac:chgData name="JUAN PABLO FONSECA CARDENAS" userId="af81e593-9ed5-467a-a264-3b6a6564bf24" providerId="ADAL" clId="{F78CEE64-9471-47AB-83E7-AC79295EC3FE}" dt="2023-03-30T03:08:52.760" v="247" actId="478"/>
          <ac:spMkLst>
            <pc:docMk/>
            <pc:sldMk cId="662834364" sldId="261"/>
            <ac:spMk id="6" creationId="{03B17A30-335C-237A-1C1B-3EE6BA957374}"/>
          </ac:spMkLst>
        </pc:spChg>
        <pc:spChg chg="del">
          <ac:chgData name="JUAN PABLO FONSECA CARDENAS" userId="af81e593-9ed5-467a-a264-3b6a6564bf24" providerId="ADAL" clId="{F78CEE64-9471-47AB-83E7-AC79295EC3FE}" dt="2023-03-30T03:08:52.760" v="247" actId="478"/>
          <ac:spMkLst>
            <pc:docMk/>
            <pc:sldMk cId="662834364" sldId="261"/>
            <ac:spMk id="7" creationId="{8A65D9CA-AB41-AE5B-538F-FD05C96AAF46}"/>
          </ac:spMkLst>
        </pc:spChg>
        <pc:spChg chg="add del">
          <ac:chgData name="JUAN PABLO FONSECA CARDENAS" userId="af81e593-9ed5-467a-a264-3b6a6564bf24" providerId="ADAL" clId="{F78CEE64-9471-47AB-83E7-AC79295EC3FE}" dt="2023-03-30T03:17:37.144" v="263" actId="22"/>
          <ac:spMkLst>
            <pc:docMk/>
            <pc:sldMk cId="662834364" sldId="261"/>
            <ac:spMk id="12" creationId="{40019095-5169-98BC-9F2B-B9FAB1750198}"/>
          </ac:spMkLst>
        </pc:spChg>
        <pc:spChg chg="add mod">
          <ac:chgData name="JUAN PABLO FONSECA CARDENAS" userId="af81e593-9ed5-467a-a264-3b6a6564bf24" providerId="ADAL" clId="{F78CEE64-9471-47AB-83E7-AC79295EC3FE}" dt="2023-03-30T03:54:00.884" v="770" actId="1076"/>
          <ac:spMkLst>
            <pc:docMk/>
            <pc:sldMk cId="662834364" sldId="261"/>
            <ac:spMk id="15" creationId="{BE52FEC8-4B1A-D12E-B831-F8D1D768C5E1}"/>
          </ac:spMkLst>
        </pc:spChg>
        <pc:picChg chg="add mod">
          <ac:chgData name="JUAN PABLO FONSECA CARDENAS" userId="af81e593-9ed5-467a-a264-3b6a6564bf24" providerId="ADAL" clId="{F78CEE64-9471-47AB-83E7-AC79295EC3FE}" dt="2023-03-30T03:08:54.997" v="249" actId="1076"/>
          <ac:picMkLst>
            <pc:docMk/>
            <pc:sldMk cId="662834364" sldId="261"/>
            <ac:picMk id="9" creationId="{47EAAACC-E0DE-BE2A-1EC6-4A7822E7664D}"/>
          </ac:picMkLst>
        </pc:picChg>
        <pc:picChg chg="add mod">
          <ac:chgData name="JUAN PABLO FONSECA CARDENAS" userId="af81e593-9ed5-467a-a264-3b6a6564bf24" providerId="ADAL" clId="{F78CEE64-9471-47AB-83E7-AC79295EC3FE}" dt="2023-03-30T03:16:44.966" v="261" actId="1076"/>
          <ac:picMkLst>
            <pc:docMk/>
            <pc:sldMk cId="662834364" sldId="261"/>
            <ac:picMk id="10" creationId="{AC6FCB91-58C6-5748-DAF4-31AA686E705D}"/>
          </ac:picMkLst>
        </pc:picChg>
        <pc:picChg chg="add mod">
          <ac:chgData name="JUAN PABLO FONSECA CARDENAS" userId="af81e593-9ed5-467a-a264-3b6a6564bf24" providerId="ADAL" clId="{F78CEE64-9471-47AB-83E7-AC79295EC3FE}" dt="2023-03-30T03:17:44.894" v="265" actId="1076"/>
          <ac:picMkLst>
            <pc:docMk/>
            <pc:sldMk cId="662834364" sldId="261"/>
            <ac:picMk id="14" creationId="{14375CC1-2ABD-7640-F740-75A197D09B51}"/>
          </ac:picMkLst>
        </pc:picChg>
      </pc:sldChg>
      <pc:sldChg chg="addSp delSp modSp add mod ord addCm delCm modCm">
        <pc:chgData name="JUAN PABLO FONSECA CARDENAS" userId="af81e593-9ed5-467a-a264-3b6a6564bf24" providerId="ADAL" clId="{F78CEE64-9471-47AB-83E7-AC79295EC3FE}" dt="2023-03-30T13:08:21.754" v="829" actId="1076"/>
        <pc:sldMkLst>
          <pc:docMk/>
          <pc:sldMk cId="1562318649" sldId="262"/>
        </pc:sldMkLst>
        <pc:spChg chg="add mod">
          <ac:chgData name="JUAN PABLO FONSECA CARDENAS" userId="af81e593-9ed5-467a-a264-3b6a6564bf24" providerId="ADAL" clId="{F78CEE64-9471-47AB-83E7-AC79295EC3FE}" dt="2023-03-30T13:08:20.547" v="828" actId="1076"/>
          <ac:spMkLst>
            <pc:docMk/>
            <pc:sldMk cId="1562318649" sldId="262"/>
            <ac:spMk id="2" creationId="{5CEFB818-C7E2-E234-767D-D69EDF3ADA7A}"/>
          </ac:spMkLst>
        </pc:spChg>
        <pc:spChg chg="add mod">
          <ac:chgData name="JUAN PABLO FONSECA CARDENAS" userId="af81e593-9ed5-467a-a264-3b6a6564bf24" providerId="ADAL" clId="{F78CEE64-9471-47AB-83E7-AC79295EC3FE}" dt="2023-03-30T13:08:10.334" v="824" actId="1076"/>
          <ac:spMkLst>
            <pc:docMk/>
            <pc:sldMk cId="1562318649" sldId="262"/>
            <ac:spMk id="3" creationId="{00D14EF9-DFD0-E94C-85DC-36AF3CB2631E}"/>
          </ac:spMkLst>
        </pc:spChg>
        <pc:spChg chg="add del mod">
          <ac:chgData name="JUAN PABLO FONSECA CARDENAS" userId="af81e593-9ed5-467a-a264-3b6a6564bf24" providerId="ADAL" clId="{F78CEE64-9471-47AB-83E7-AC79295EC3FE}" dt="2023-03-30T03:28:44.398" v="364" actId="478"/>
          <ac:spMkLst>
            <pc:docMk/>
            <pc:sldMk cId="1562318649" sldId="262"/>
            <ac:spMk id="3" creationId="{AFB58DC6-B12B-A51B-EDB3-39CB22CDB662}"/>
          </ac:spMkLst>
        </pc:spChg>
        <pc:spChg chg="mod">
          <ac:chgData name="JUAN PABLO FONSECA CARDENAS" userId="af81e593-9ed5-467a-a264-3b6a6564bf24" providerId="ADAL" clId="{F78CEE64-9471-47AB-83E7-AC79295EC3FE}" dt="2023-03-30T13:05:22.437" v="810" actId="1076"/>
          <ac:spMkLst>
            <pc:docMk/>
            <pc:sldMk cId="1562318649" sldId="262"/>
            <ac:spMk id="5" creationId="{1D6BE61D-EDED-DCFC-8AC9-BAD2304E5976}"/>
          </ac:spMkLst>
        </pc:spChg>
        <pc:spChg chg="add mod">
          <ac:chgData name="JUAN PABLO FONSECA CARDENAS" userId="af81e593-9ed5-467a-a264-3b6a6564bf24" providerId="ADAL" clId="{F78CEE64-9471-47AB-83E7-AC79295EC3FE}" dt="2023-03-30T13:08:21.754" v="829" actId="1076"/>
          <ac:spMkLst>
            <pc:docMk/>
            <pc:sldMk cId="1562318649" sldId="262"/>
            <ac:spMk id="6" creationId="{68AE9AFF-A493-EAE6-69DD-9811F6226B4D}"/>
          </ac:spMkLst>
        </pc:spChg>
        <pc:graphicFrameChg chg="add mod modGraphic">
          <ac:chgData name="JUAN PABLO FONSECA CARDENAS" userId="af81e593-9ed5-467a-a264-3b6a6564bf24" providerId="ADAL" clId="{F78CEE64-9471-47AB-83E7-AC79295EC3FE}" dt="2023-03-30T13:08:19.545" v="827" actId="1076"/>
          <ac:graphicFrameMkLst>
            <pc:docMk/>
            <pc:sldMk cId="1562318649" sldId="262"/>
            <ac:graphicFrameMk id="4" creationId="{ACFE509E-C6EB-8742-E585-22C7F76C7733}"/>
          </ac:graphicFrameMkLst>
        </pc:graphicFrameChg>
        <pc:picChg chg="del">
          <ac:chgData name="JUAN PABLO FONSECA CARDENAS" userId="af81e593-9ed5-467a-a264-3b6a6564bf24" providerId="ADAL" clId="{F78CEE64-9471-47AB-83E7-AC79295EC3FE}" dt="2023-03-30T03:28:00.240" v="330" actId="478"/>
          <ac:picMkLst>
            <pc:docMk/>
            <pc:sldMk cId="1562318649" sldId="262"/>
            <ac:picMk id="9" creationId="{47EAAACC-E0DE-BE2A-1EC6-4A7822E7664D}"/>
          </ac:picMkLst>
        </pc:picChg>
        <pc:picChg chg="del">
          <ac:chgData name="JUAN PABLO FONSECA CARDENAS" userId="af81e593-9ed5-467a-a264-3b6a6564bf24" providerId="ADAL" clId="{F78CEE64-9471-47AB-83E7-AC79295EC3FE}" dt="2023-03-30T03:28:04.027" v="332" actId="478"/>
          <ac:picMkLst>
            <pc:docMk/>
            <pc:sldMk cId="1562318649" sldId="262"/>
            <ac:picMk id="10" creationId="{AC6FCB91-58C6-5748-DAF4-31AA686E705D}"/>
          </ac:picMkLst>
        </pc:picChg>
        <pc:picChg chg="del">
          <ac:chgData name="JUAN PABLO FONSECA CARDENAS" userId="af81e593-9ed5-467a-a264-3b6a6564bf24" providerId="ADAL" clId="{F78CEE64-9471-47AB-83E7-AC79295EC3FE}" dt="2023-03-30T03:28:03.241" v="331" actId="478"/>
          <ac:picMkLst>
            <pc:docMk/>
            <pc:sldMk cId="1562318649" sldId="262"/>
            <ac:picMk id="14" creationId="{14375CC1-2ABD-7640-F740-75A197D09B5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UAN PABLO FONSECA CARDENAS" userId="af81e593-9ed5-467a-a264-3b6a6564bf24" providerId="ADAL" clId="{F78CEE64-9471-47AB-83E7-AC79295EC3FE}" dt="2023-03-30T13:05:19.722" v="809"/>
              <pc2:cmMkLst xmlns:pc2="http://schemas.microsoft.com/office/powerpoint/2019/9/main/command">
                <pc:docMk/>
                <pc:sldMk cId="1562318649" sldId="262"/>
                <pc2:cmMk id="{65EB7B0D-986A-44AB-A055-FFE5EA9E0596}"/>
              </pc2:cmMkLst>
            </pc226:cmChg>
            <pc226:cmChg xmlns:pc226="http://schemas.microsoft.com/office/powerpoint/2022/06/main/command" chg="add">
              <pc226:chgData name="JUAN PABLO FONSECA CARDENAS" userId="af81e593-9ed5-467a-a264-3b6a6564bf24" providerId="ADAL" clId="{F78CEE64-9471-47AB-83E7-AC79295EC3FE}" dt="2023-03-30T03:29:07.201" v="365"/>
              <pc2:cmMkLst xmlns:pc2="http://schemas.microsoft.com/office/powerpoint/2019/9/main/command">
                <pc:docMk/>
                <pc:sldMk cId="1562318649" sldId="262"/>
                <pc2:cmMk id="{F8ED433A-51B5-4C06-A2F5-570FF83D6E38}"/>
              </pc2:cmMkLst>
            </pc226:cmChg>
            <pc226:cmChg xmlns:pc226="http://schemas.microsoft.com/office/powerpoint/2022/06/main/command" chg="add">
              <pc226:chgData name="JUAN PABLO FONSECA CARDENAS" userId="af81e593-9ed5-467a-a264-3b6a6564bf24" providerId="ADAL" clId="{F78CEE64-9471-47AB-83E7-AC79295EC3FE}" dt="2023-03-30T03:49:09.725" v="705"/>
              <pc2:cmMkLst xmlns:pc2="http://schemas.microsoft.com/office/powerpoint/2019/9/main/command">
                <pc:docMk/>
                <pc:sldMk cId="1562318649" sldId="262"/>
                <pc2:cmMk id="{6987684C-0A93-43DB-AC8E-88CD7F6F466F}"/>
              </pc2:cmMkLst>
            </pc226:cmChg>
            <pc226:cmChg xmlns:pc226="http://schemas.microsoft.com/office/powerpoint/2022/06/main/command" chg="add">
              <pc226:chgData name="JUAN PABLO FONSECA CARDENAS" userId="af81e593-9ed5-467a-a264-3b6a6564bf24" providerId="ADAL" clId="{F78CEE64-9471-47AB-83E7-AC79295EC3FE}" dt="2023-03-30T03:38:42.407" v="606"/>
              <pc2:cmMkLst xmlns:pc2="http://schemas.microsoft.com/office/powerpoint/2019/9/main/command">
                <pc:docMk/>
                <pc:sldMk cId="1562318649" sldId="262"/>
                <pc2:cmMk id="{27954F57-BD8F-4904-80F6-22278C363050}"/>
              </pc2:cmMkLst>
            </pc226:cmChg>
            <pc226:cmChg xmlns:pc226="http://schemas.microsoft.com/office/powerpoint/2022/06/main/command" chg="add del">
              <pc226:chgData name="JUAN PABLO FONSECA CARDENAS" userId="af81e593-9ed5-467a-a264-3b6a6564bf24" providerId="ADAL" clId="{F78CEE64-9471-47AB-83E7-AC79295EC3FE}" dt="2023-03-30T03:38:09.704" v="605"/>
              <pc2:cmMkLst xmlns:pc2="http://schemas.microsoft.com/office/powerpoint/2019/9/main/command">
                <pc:docMk/>
                <pc:sldMk cId="1562318649" sldId="262"/>
                <pc2:cmMk id="{989292A8-E4F1-425F-9B84-D0AD07A253F1}"/>
              </pc2:cmMkLst>
            </pc226:cmChg>
            <pc226:cmChg xmlns:pc226="http://schemas.microsoft.com/office/powerpoint/2022/06/main/command" chg="add mod">
              <pc226:chgData name="JUAN PABLO FONSECA CARDENAS" userId="af81e593-9ed5-467a-a264-3b6a6564bf24" providerId="ADAL" clId="{F78CEE64-9471-47AB-83E7-AC79295EC3FE}" dt="2023-03-30T13:05:00.345" v="803"/>
              <pc2:cmMkLst xmlns:pc2="http://schemas.microsoft.com/office/powerpoint/2019/9/main/command">
                <pc:docMk/>
                <pc:sldMk cId="1562318649" sldId="262"/>
                <pc2:cmMk id="{523D59F1-2274-486B-BFF7-AEFD266CD20A}"/>
              </pc2:cmMkLst>
            </pc226:cmChg>
          </p:ext>
        </pc:extLst>
      </pc:sldChg>
      <pc:sldChg chg="addSp delSp modSp new mod">
        <pc:chgData name="JUAN PABLO FONSECA CARDENAS" userId="af81e593-9ed5-467a-a264-3b6a6564bf24" providerId="ADAL" clId="{F78CEE64-9471-47AB-83E7-AC79295EC3FE}" dt="2023-03-30T03:46:28.937" v="704" actId="1076"/>
        <pc:sldMkLst>
          <pc:docMk/>
          <pc:sldMk cId="420586920" sldId="263"/>
        </pc:sldMkLst>
        <pc:spChg chg="add mod">
          <ac:chgData name="JUAN PABLO FONSECA CARDENAS" userId="af81e593-9ed5-467a-a264-3b6a6564bf24" providerId="ADAL" clId="{F78CEE64-9471-47AB-83E7-AC79295EC3FE}" dt="2023-03-30T03:44:48.538" v="637" actId="20577"/>
          <ac:spMkLst>
            <pc:docMk/>
            <pc:sldMk cId="420586920" sldId="263"/>
            <ac:spMk id="2" creationId="{BC80595E-0D5D-E077-7B89-8DA4E3E316F9}"/>
          </ac:spMkLst>
        </pc:spChg>
        <pc:spChg chg="add mod">
          <ac:chgData name="JUAN PABLO FONSECA CARDENAS" userId="af81e593-9ed5-467a-a264-3b6a6564bf24" providerId="ADAL" clId="{F78CEE64-9471-47AB-83E7-AC79295EC3FE}" dt="2023-03-30T03:44:36.625" v="636"/>
          <ac:spMkLst>
            <pc:docMk/>
            <pc:sldMk cId="420586920" sldId="263"/>
            <ac:spMk id="4" creationId="{112995C7-D7B9-5B8D-FCC6-D99A861F507F}"/>
          </ac:spMkLst>
        </pc:spChg>
        <pc:spChg chg="add mod">
          <ac:chgData name="JUAN PABLO FONSECA CARDENAS" userId="af81e593-9ed5-467a-a264-3b6a6564bf24" providerId="ADAL" clId="{F78CEE64-9471-47AB-83E7-AC79295EC3FE}" dt="2023-03-30T03:45:07.050" v="668" actId="1076"/>
          <ac:spMkLst>
            <pc:docMk/>
            <pc:sldMk cId="420586920" sldId="263"/>
            <ac:spMk id="5" creationId="{EB363C44-7DAB-BB34-537A-4C805A4BFB83}"/>
          </ac:spMkLst>
        </pc:spChg>
        <pc:spChg chg="add mod">
          <ac:chgData name="JUAN PABLO FONSECA CARDENAS" userId="af81e593-9ed5-467a-a264-3b6a6564bf24" providerId="ADAL" clId="{F78CEE64-9471-47AB-83E7-AC79295EC3FE}" dt="2023-03-30T03:45:41.940" v="686" actId="1076"/>
          <ac:spMkLst>
            <pc:docMk/>
            <pc:sldMk cId="420586920" sldId="263"/>
            <ac:spMk id="6" creationId="{C57B6ECA-47B5-E418-BE4B-CAE43E9E018A}"/>
          </ac:spMkLst>
        </pc:spChg>
        <pc:spChg chg="add mod">
          <ac:chgData name="JUAN PABLO FONSECA CARDENAS" userId="af81e593-9ed5-467a-a264-3b6a6564bf24" providerId="ADAL" clId="{F78CEE64-9471-47AB-83E7-AC79295EC3FE}" dt="2023-03-30T03:45:38.330" v="685" actId="1076"/>
          <ac:spMkLst>
            <pc:docMk/>
            <pc:sldMk cId="420586920" sldId="263"/>
            <ac:spMk id="7" creationId="{C9F2EAAF-69CB-D1C5-E890-10582690BA8A}"/>
          </ac:spMkLst>
        </pc:spChg>
        <pc:spChg chg="add mod">
          <ac:chgData name="JUAN PABLO FONSECA CARDENAS" userId="af81e593-9ed5-467a-a264-3b6a6564bf24" providerId="ADAL" clId="{F78CEE64-9471-47AB-83E7-AC79295EC3FE}" dt="2023-03-30T03:45:51.506" v="694" actId="20577"/>
          <ac:spMkLst>
            <pc:docMk/>
            <pc:sldMk cId="420586920" sldId="263"/>
            <ac:spMk id="8" creationId="{966D2BCC-67F3-2173-A7D7-0ACC54AE48D3}"/>
          </ac:spMkLst>
        </pc:spChg>
        <pc:spChg chg="add del mod">
          <ac:chgData name="JUAN PABLO FONSECA CARDENAS" userId="af81e593-9ed5-467a-a264-3b6a6564bf24" providerId="ADAL" clId="{F78CEE64-9471-47AB-83E7-AC79295EC3FE}" dt="2023-03-30T03:46:22.120" v="702"/>
          <ac:spMkLst>
            <pc:docMk/>
            <pc:sldMk cId="420586920" sldId="263"/>
            <ac:spMk id="13" creationId="{DF7B26A6-E820-6594-EECC-9D00F7B3AD94}"/>
          </ac:spMkLst>
        </pc:spChg>
        <pc:graphicFrameChg chg="add mod">
          <ac:chgData name="JUAN PABLO FONSECA CARDENAS" userId="af81e593-9ed5-467a-a264-3b6a6564bf24" providerId="ADAL" clId="{F78CEE64-9471-47AB-83E7-AC79295EC3FE}" dt="2023-03-30T03:44:22.436" v="634" actId="1076"/>
          <ac:graphicFrameMkLst>
            <pc:docMk/>
            <pc:sldMk cId="420586920" sldId="263"/>
            <ac:graphicFrameMk id="3" creationId="{7C64C8D8-4763-D380-BD5E-E0F8CC5C9B71}"/>
          </ac:graphicFrameMkLst>
        </pc:graphicFrameChg>
        <pc:cxnChg chg="add mod">
          <ac:chgData name="JUAN PABLO FONSECA CARDENAS" userId="af81e593-9ed5-467a-a264-3b6a6564bf24" providerId="ADAL" clId="{F78CEE64-9471-47AB-83E7-AC79295EC3FE}" dt="2023-03-30T03:46:14.762" v="697" actId="14100"/>
          <ac:cxnSpMkLst>
            <pc:docMk/>
            <pc:sldMk cId="420586920" sldId="263"/>
            <ac:cxnSpMk id="9" creationId="{14B6FC0D-2E4C-DD45-DA30-997015AF9BE0}"/>
          </ac:cxnSpMkLst>
        </pc:cxnChg>
        <pc:cxnChg chg="add mod">
          <ac:chgData name="JUAN PABLO FONSECA CARDENAS" userId="af81e593-9ed5-467a-a264-3b6a6564bf24" providerId="ADAL" clId="{F78CEE64-9471-47AB-83E7-AC79295EC3FE}" dt="2023-03-30T03:46:18.528" v="700" actId="14100"/>
          <ac:cxnSpMkLst>
            <pc:docMk/>
            <pc:sldMk cId="420586920" sldId="263"/>
            <ac:cxnSpMk id="11" creationId="{F4263D6F-EE15-16DB-D55D-CFF9F8913F21}"/>
          </ac:cxnSpMkLst>
        </pc:cxnChg>
        <pc:cxnChg chg="add mod">
          <ac:chgData name="JUAN PABLO FONSECA CARDENAS" userId="af81e593-9ed5-467a-a264-3b6a6564bf24" providerId="ADAL" clId="{F78CEE64-9471-47AB-83E7-AC79295EC3FE}" dt="2023-03-30T03:46:28.937" v="704" actId="1076"/>
          <ac:cxnSpMkLst>
            <pc:docMk/>
            <pc:sldMk cId="420586920" sldId="263"/>
            <ac:cxnSpMk id="14" creationId="{BBA0D422-65A7-5907-9885-49E0ED525308}"/>
          </ac:cxnSpMkLst>
        </pc:cxnChg>
      </pc:sldChg>
      <pc:sldChg chg="addSp modSp new del mod">
        <pc:chgData name="JUAN PABLO FONSECA CARDENAS" userId="af81e593-9ed5-467a-a264-3b6a6564bf24" providerId="ADAL" clId="{F78CEE64-9471-47AB-83E7-AC79295EC3FE}" dt="2023-03-30T13:03:33.886" v="774" actId="2696"/>
        <pc:sldMkLst>
          <pc:docMk/>
          <pc:sldMk cId="3887407627" sldId="264"/>
        </pc:sldMkLst>
        <pc:spChg chg="add mod">
          <ac:chgData name="JUAN PABLO FONSECA CARDENAS" userId="af81e593-9ed5-467a-a264-3b6a6564bf24" providerId="ADAL" clId="{F78CEE64-9471-47AB-83E7-AC79295EC3FE}" dt="2023-03-30T03:49:32.409" v="750" actId="20577"/>
          <ac:spMkLst>
            <pc:docMk/>
            <pc:sldMk cId="3887407627" sldId="264"/>
            <ac:spMk id="2" creationId="{50C8FE61-C2F1-E152-EA76-2279CD95395E}"/>
          </ac:spMkLst>
        </pc:spChg>
      </pc:sldChg>
    </pc:docChg>
  </pc:docChgLst>
  <pc:docChgLst>
    <pc:chgData name="Usuario invitado" userId="S::urn:spo:anon#b71d84fb1edaa2bd0893b3c24f82b1e849a2690f918c3232bb52c832634aa49e::" providerId="AD" clId="Web-{D088CB29-047F-9BA8-C821-EBF37710D9E5}"/>
    <pc:docChg chg="modSld">
      <pc:chgData name="Usuario invitado" userId="S::urn:spo:anon#b71d84fb1edaa2bd0893b3c24f82b1e849a2690f918c3232bb52c832634aa49e::" providerId="AD" clId="Web-{D088CB29-047F-9BA8-C821-EBF37710D9E5}" dt="2023-03-30T02:50:02.636" v="8" actId="1076"/>
      <pc:docMkLst>
        <pc:docMk/>
      </pc:docMkLst>
      <pc:sldChg chg="modSp">
        <pc:chgData name="Usuario invitado" userId="S::urn:spo:anon#b71d84fb1edaa2bd0893b3c24f82b1e849a2690f918c3232bb52c832634aa49e::" providerId="AD" clId="Web-{D088CB29-047F-9BA8-C821-EBF37710D9E5}" dt="2023-03-30T02:50:02.636" v="8" actId="1076"/>
        <pc:sldMkLst>
          <pc:docMk/>
          <pc:sldMk cId="3122911777" sldId="257"/>
        </pc:sldMkLst>
        <pc:spChg chg="mod">
          <ac:chgData name="Usuario invitado" userId="S::urn:spo:anon#b71d84fb1edaa2bd0893b3c24f82b1e849a2690f918c3232bb52c832634aa49e::" providerId="AD" clId="Web-{D088CB29-047F-9BA8-C821-EBF37710D9E5}" dt="2023-03-30T02:49:50.213" v="1" actId="1076"/>
          <ac:spMkLst>
            <pc:docMk/>
            <pc:sldMk cId="3122911777" sldId="257"/>
            <ac:spMk id="2" creationId="{3EFF450C-6A49-BDCF-210F-AC6DB12505EF}"/>
          </ac:spMkLst>
        </pc:spChg>
        <pc:spChg chg="mod">
          <ac:chgData name="Usuario invitado" userId="S::urn:spo:anon#b71d84fb1edaa2bd0893b3c24f82b1e849a2690f918c3232bb52c832634aa49e::" providerId="AD" clId="Web-{D088CB29-047F-9BA8-C821-EBF37710D9E5}" dt="2023-03-30T02:49:55.166" v="2" actId="1076"/>
          <ac:spMkLst>
            <pc:docMk/>
            <pc:sldMk cId="3122911777" sldId="257"/>
            <ac:spMk id="19" creationId="{8FE8C30F-825E-B237-1FCC-2B03B95503DB}"/>
          </ac:spMkLst>
        </pc:spChg>
        <pc:cxnChg chg="mod">
          <ac:chgData name="Usuario invitado" userId="S::urn:spo:anon#b71d84fb1edaa2bd0893b3c24f82b1e849a2690f918c3232bb52c832634aa49e::" providerId="AD" clId="Web-{D088CB29-047F-9BA8-C821-EBF37710D9E5}" dt="2023-03-30T02:50:02.620" v="3" actId="1076"/>
          <ac:cxnSpMkLst>
            <pc:docMk/>
            <pc:sldMk cId="3122911777" sldId="257"/>
            <ac:cxnSpMk id="6" creationId="{A70CCCF6-FE0F-CDE7-6A72-3AFAA4E29A60}"/>
          </ac:cxnSpMkLst>
        </pc:cxnChg>
        <pc:cxnChg chg="mod">
          <ac:chgData name="Usuario invitado" userId="S::urn:spo:anon#b71d84fb1edaa2bd0893b3c24f82b1e849a2690f918c3232bb52c832634aa49e::" providerId="AD" clId="Web-{D088CB29-047F-9BA8-C821-EBF37710D9E5}" dt="2023-03-30T02:50:02.620" v="4" actId="1076"/>
          <ac:cxnSpMkLst>
            <pc:docMk/>
            <pc:sldMk cId="3122911777" sldId="257"/>
            <ac:cxnSpMk id="7" creationId="{B9AE722F-6843-C2D9-C0A7-35140101531F}"/>
          </ac:cxnSpMkLst>
        </pc:cxnChg>
        <pc:cxnChg chg="mod">
          <ac:chgData name="Usuario invitado" userId="S::urn:spo:anon#b71d84fb1edaa2bd0893b3c24f82b1e849a2690f918c3232bb52c832634aa49e::" providerId="AD" clId="Web-{D088CB29-047F-9BA8-C821-EBF37710D9E5}" dt="2023-03-30T02:50:02.620" v="5" actId="1076"/>
          <ac:cxnSpMkLst>
            <pc:docMk/>
            <pc:sldMk cId="3122911777" sldId="257"/>
            <ac:cxnSpMk id="8" creationId="{A524B9A6-3C89-C9F7-6ED6-C93BB1902630}"/>
          </ac:cxnSpMkLst>
        </pc:cxnChg>
        <pc:cxnChg chg="mod">
          <ac:chgData name="Usuario invitado" userId="S::urn:spo:anon#b71d84fb1edaa2bd0893b3c24f82b1e849a2690f918c3232bb52c832634aa49e::" providerId="AD" clId="Web-{D088CB29-047F-9BA8-C821-EBF37710D9E5}" dt="2023-03-30T02:50:02.636" v="6" actId="1076"/>
          <ac:cxnSpMkLst>
            <pc:docMk/>
            <pc:sldMk cId="3122911777" sldId="257"/>
            <ac:cxnSpMk id="9" creationId="{8617B541-BA83-BA66-AFA1-90D946D65348}"/>
          </ac:cxnSpMkLst>
        </pc:cxnChg>
        <pc:cxnChg chg="mod">
          <ac:chgData name="Usuario invitado" userId="S::urn:spo:anon#b71d84fb1edaa2bd0893b3c24f82b1e849a2690f918c3232bb52c832634aa49e::" providerId="AD" clId="Web-{D088CB29-047F-9BA8-C821-EBF37710D9E5}" dt="2023-03-30T02:50:02.636" v="7" actId="1076"/>
          <ac:cxnSpMkLst>
            <pc:docMk/>
            <pc:sldMk cId="3122911777" sldId="257"/>
            <ac:cxnSpMk id="10" creationId="{3CC25BF4-F545-D7A2-D90E-BC17D0DF3DA6}"/>
          </ac:cxnSpMkLst>
        </pc:cxnChg>
        <pc:cxnChg chg="mod">
          <ac:chgData name="Usuario invitado" userId="S::urn:spo:anon#b71d84fb1edaa2bd0893b3c24f82b1e849a2690f918c3232bb52c832634aa49e::" providerId="AD" clId="Web-{D088CB29-047F-9BA8-C821-EBF37710D9E5}" dt="2023-03-30T02:50:02.636" v="8" actId="1076"/>
          <ac:cxnSpMkLst>
            <pc:docMk/>
            <pc:sldMk cId="3122911777" sldId="257"/>
            <ac:cxnSpMk id="11" creationId="{399290DF-8E47-B350-0946-7B88CCBC350F}"/>
          </ac:cxnSpMkLst>
        </pc:cxnChg>
      </pc:sldChg>
    </pc:docChg>
  </pc:docChgLst>
</pc:chgInfo>
</file>

<file path=ppt/comments/modernComment_101_BA23DA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6DC481-6AA3-445B-ADFF-0E6374EF275A}" authorId="{59A5F414-FF80-BCA7-60E4-C2F503EF5748}" created="2023-03-30T03:20:35.862">
    <pc:sldMkLst xmlns:pc="http://schemas.microsoft.com/office/powerpoint/2013/main/command">
      <pc:docMk/>
      <pc:sldMk cId="3122911777" sldId="257"/>
    </pc:sldMkLst>
    <p188:txBody>
      <a:bodyPr/>
      <a:lstStyle/>
      <a:p>
        <a:r>
          <a:rPr lang="es-CO"/>
          <a:t>HU 1: Quiero poder ver las personas que se van conectando al juego</a:t>
        </a:r>
      </a:p>
    </p188:txBody>
  </p188:cm>
  <p188:cm id="{E673D7E7-EFE4-45AD-8BEA-801FC49BE272}" authorId="{59A5F414-FF80-BCA7-60E4-C2F503EF5748}" created="2023-03-30T03:20:46.852">
    <pc:sldMkLst xmlns:pc="http://schemas.microsoft.com/office/powerpoint/2013/main/command">
      <pc:docMk/>
      <pc:sldMk cId="3122911777" sldId="257"/>
    </pc:sldMkLst>
    <p188:txBody>
      <a:bodyPr/>
      <a:lstStyle/>
      <a:p>
        <a:r>
          <a:rPr lang="es-CO"/>
          <a:t>HU 2: Quiero poder eliminar gente solo si soy el admin</a:t>
        </a:r>
      </a:p>
    </p188:txBody>
  </p188:cm>
  <p188:cm id="{89F3D9EB-8F9A-4A4B-A406-008692A29FCB}" authorId="{59A5F414-FF80-BCA7-60E4-C2F503EF5748}" created="2023-03-30T03:23:22.2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22911777" sldId="257"/>
      <ac:spMk id="19" creationId="{8FE8C30F-825E-B237-1FCC-2B03B95503DB}"/>
    </ac:deMkLst>
    <p188:txBody>
      <a:bodyPr/>
      <a:lstStyle/>
      <a:p>
        <a:r>
          <a:rPr lang="es-CO"/>
          <a:t>Al clickear, debe redireccionar a game/{codigo}, donde {codigo} es el codigo del lobby</a:t>
        </a:r>
      </a:p>
    </p188:txBody>
  </p188:cm>
  <p188:cm id="{49242DD3-AE02-424D-9C99-287A88F5666A}" authorId="{59A5F414-FF80-BCA7-60E4-C2F503EF5748}" created="2023-03-30T03:25:10.929">
    <pc:sldMkLst xmlns:pc="http://schemas.microsoft.com/office/powerpoint/2013/main/command">
      <pc:docMk/>
      <pc:sldMk cId="3122911777" sldId="257"/>
    </pc:sldMkLst>
    <p188:txBody>
      <a:bodyPr/>
      <a:lstStyle/>
      <a:p>
        <a:r>
          <a:rPr lang="es-CO"/>
          <a:t>HU 3:Si el admin va a eliminarse, debe arrojar una advertencia. Si es aceptada se cierra la sala y las personas se redireccionarán a la pantalla de inicio</a:t>
        </a:r>
      </a:p>
    </p188:txBody>
  </p188:cm>
  <p188:cm id="{11E5ABA8-537F-4033-B0F8-F5BE676A2604}" authorId="{59A5F414-FF80-BCA7-60E4-C2F503EF5748}" created="2023-03-30T03:34:15.9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22911777" sldId="257"/>
      <ac:spMk id="27" creationId="{6F11402A-1BB0-4BB7-719D-32BF5E97410F}"/>
    </ac:deMkLst>
    <p188:txBody>
      <a:bodyPr/>
      <a:lstStyle/>
      <a:p>
        <a:r>
          <a:rPr lang="es-CO"/>
          <a:t>Este cuadro solo le debe aparecer al administrador. Todo checkeado por default</a:t>
        </a:r>
      </a:p>
    </p188:txBody>
  </p188:cm>
</p188:cmLst>
</file>

<file path=ppt/comments/modernComment_104_C9D6042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128AFD-8E04-4476-88F4-C4599C4839D8}" authorId="{59A5F414-FF80-BCA7-60E4-C2F503EF5748}" created="2023-03-30T03:13:33.6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86246189" sldId="260"/>
      <ac:picMk id="16" creationId="{BD01DE0A-0D51-28CC-4A63-9C7305DB8508}"/>
    </ac:deMkLst>
    <p188:txBody>
      <a:bodyPr/>
      <a:lstStyle/>
      <a:p>
        <a:r>
          <a:rPr lang="es-CO"/>
          <a:t>Al clickear en crear: En el back se debe generar un lobby y se debe guardar usando persistencia. El request retorna el id del lobby. </a:t>
        </a:r>
      </a:p>
    </p188:txBody>
  </p188:cm>
  <p188:cm id="{D11F9D6C-0018-4063-8CDA-2FDD5C60F8F1}" authorId="{59A5F414-FF80-BCA7-60E4-C2F503EF5748}" created="2023-03-30T03:14:16.1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86246189" sldId="260"/>
      <ac:picMk id="16" creationId="{BD01DE0A-0D51-28CC-4A63-9C7305DB8508}"/>
    </ac:deMkLst>
    <p188:txBody>
      <a:bodyPr/>
      <a:lstStyle/>
      <a:p>
        <a:r>
          <a:rPr lang="es-CO"/>
          <a:t>Si el lobby fue creado, se debe redireccionar a lobby/{codigo}, donde {codigo} es el que retornó el request</a:t>
        </a:r>
      </a:p>
    </p188:txBody>
  </p188:cm>
</p188:cmLst>
</file>

<file path=ppt/comments/modernComment_106_5D1F17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ED433A-51B5-4C06-A2F5-570FF83D6E38}" authorId="{59A5F414-FF80-BCA7-60E4-C2F503EF5748}" created="2023-03-30T03:29:07.1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62318649" sldId="262"/>
      <ac:spMk id="2" creationId="{5CEFB818-C7E2-E234-767D-D69EDF3ADA7A}"/>
    </ac:deMkLst>
    <p188:txBody>
      <a:bodyPr/>
      <a:lstStyle/>
      <a:p>
        <a:r>
          <a:rPr lang="es-CO"/>
          <a:t>Componente de tetris</a:t>
        </a:r>
      </a:p>
    </p188:txBody>
  </p188:cm>
  <p188:cm id="{27954F57-BD8F-4904-80F6-22278C363050}" authorId="{59A5F414-FF80-BCA7-60E4-C2F503EF5748}" created="2023-03-30T03:38:42.379">
    <pc:sldMkLst xmlns:pc="http://schemas.microsoft.com/office/powerpoint/2013/main/command">
      <pc:docMk/>
      <pc:sldMk cId="1562318649" sldId="262"/>
    </pc:sldMkLst>
    <p188:txBody>
      <a:bodyPr/>
      <a:lstStyle/>
      <a:p>
        <a:r>
          <a:rPr lang="es-CO"/>
          <a:t>Cuando todos terminen, se debe redirigir automaticamente a game/{codigo}/feedback</a:t>
        </a:r>
      </a:p>
    </p188:txBody>
  </p188:cm>
  <p188:cm id="{6987684C-0A93-43DB-AC8E-88CD7F6F466F}" authorId="{59A5F414-FF80-BCA7-60E4-C2F503EF5748}" created="2023-03-30T03:49:09.700">
    <pc:sldMkLst xmlns:pc="http://schemas.microsoft.com/office/powerpoint/2013/main/command">
      <pc:docMk/>
      <pc:sldMk cId="1562318649" sldId="262"/>
    </pc:sldMkLst>
    <p188:txBody>
      <a:bodyPr/>
      <a:lstStyle/>
      <a:p>
        <a:r>
          <a:rPr lang="es-CO"/>
          <a:t>Se debe notificar que el usuario ya perdió, y cuantas personas  siguen vivas</a:t>
        </a:r>
      </a:p>
    </p188:txBody>
  </p188:cm>
  <p188:cm id="{523D59F1-2274-486B-BFF7-AEFD266CD20A}" authorId="{59A5F414-FF80-BCA7-60E4-C2F503EF5748}" created="2023-03-30T13:04:39.4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62318649" sldId="262"/>
      <ac:spMk id="3" creationId="{00D14EF9-DFD0-E94C-85DC-36AF3CB2631E}"/>
    </ac:deMkLst>
    <p188:txBody>
      <a:bodyPr/>
      <a:lstStyle/>
      <a:p>
        <a:r>
          <a:rPr lang="es-CO"/>
          <a:t>Visualización proxima pieza</a:t>
        </a:r>
      </a:p>
    </p188:txBody>
  </p188:cm>
  <p188:cm id="{65EB7B0D-986A-44AB-A055-FFE5EA9E0596}" authorId="{59A5F414-FF80-BCA7-60E4-C2F503EF5748}" created="2023-03-30T13:05:19.6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62318649" sldId="262"/>
      <ac:spMk id="6" creationId="{68AE9AFF-A493-EAE6-69DD-9811F6226B4D}"/>
    </ac:deMkLst>
    <p188:txBody>
      <a:bodyPr/>
      <a:lstStyle/>
      <a:p>
        <a:r>
          <a:rPr lang="es-CO"/>
          <a:t>Instrucciones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7C6-06FD-4F21-B93F-F0D448A264B1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B52C9-DCC9-4979-B6F2-BCF3033126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48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Creación lobby </a:t>
            </a:r>
            <a:r>
              <a:rPr lang="es-CO" err="1"/>
              <a:t>front</a:t>
            </a:r>
            <a:r>
              <a:rPr lang="es-CO"/>
              <a:t> y back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52C9-DCC9-4979-B6F2-BCF30331264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49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27875-BFE2-B7A6-F910-DB22E194A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F3E60-F29F-6ED4-D9A1-0A934E5AE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8A9FC-D7CB-9CEA-2936-44E8E7A8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8AF22-8006-7D44-4FBD-D97B24C6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95B04-358D-3061-729E-E2D6FDE0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26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72C96-A142-4693-C31A-860372F0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CCB182-C427-7EEA-FD5A-1502ADE3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89AD6-AD35-7A00-8719-1DDA1BDF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2277E-88B9-CD8D-041B-698E74B4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DB21F-BBCB-35BE-E530-806BD31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27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18A488-D407-70B1-1DCD-E52372E56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38D29-9211-A5C6-3F6D-DC2B3E70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36CBA-60A8-CE62-9CBD-DF1F6F07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99C5F-FA92-3433-E678-CD730D14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240C-5B8A-AF3C-1613-3C5102CB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4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DB671-3102-BFBF-3F35-FA0DBB25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BEF93-8AEC-D4CC-3509-270EB1B4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54937-AA11-92F6-C51F-AA8E7364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3CC27-FE65-34E7-B832-52014D46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AD875-C4FD-8B86-747D-BA0BDE97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24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0A1B-ABC7-7ECF-EDE0-668CA05B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34F52-66D4-32BC-2D16-48AA7B88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FCE1B-3F04-68CB-1700-37B1ABD2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25BAE-7848-335A-9930-FD60242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AEDBC-69B7-1BDA-CB0D-7345B8A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F911-B56F-4E93-82ED-6FD61059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B557B-F641-E52E-B666-622D9A5E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3C1395-1045-9106-7B8E-9021AF28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578542-5597-B484-84C0-BC5E1841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059DEE-1530-CB6F-ECC5-325A8F52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E23FBE-5F5C-C934-2194-4AAE6F09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9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65308-2B8D-AE48-5168-C4EF7ABC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A13C7-D317-92E7-E9A5-ECFD65F5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85903-2FCE-D3E1-FE1E-E93EC3A17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DEEE7-B23E-ED6B-0A86-23388A0CA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48A5AF-2C25-9131-BF49-57377CE0A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154E37-DBA7-24DF-E5FE-61071D15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4D9618-557E-C1A1-A37D-B63B62D8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95BAE2-6923-0C6E-5A46-3CE4F37D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76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0277-452A-09CE-09B0-D4E3F117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8F0E1E-CE26-F71C-7AC2-FAE1AEFC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31583C-0847-6F2E-ED4B-F328C8D3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A4B589-C451-2CB6-CECE-81888513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9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074667-DB75-BC8A-384B-FDAC7FC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2DBD2F-691F-D7E8-B35C-10C52FDB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F1C74-9896-A017-EF48-E3C2A30B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9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EC7E-6676-1D38-DEE6-5A7BEBDA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B6999-C466-D64F-999E-1912AA0E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D59D36-1752-DFDD-3680-CFD713AE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EF70E-DDBB-DD60-7A05-AA247A49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8C2BD9-9035-8C39-37F7-8FDBFBAA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7E2A6C-78E1-7D9F-FCA6-9312A52D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3AC4-E61E-6820-40CD-883E0873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C9129-35EA-012C-1E1C-EE7E2BE28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E22A3B-35EC-4DF1-8661-2000BAEC2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649A94-708C-44AD-C1B6-8FB0E9FD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C71A0F-5607-D142-0665-F05CD583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EBBA4-0D20-3D5D-D93A-89D4CE26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92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EB396C-E13C-B56F-C0BB-80107F3C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E032F0-959F-15B0-0B1A-A953F5AB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417FB6-2778-21CA-B999-6B71231EF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D47F-4917-45E2-9EB7-89594A647443}" type="datetimeFigureOut">
              <a:rPr lang="es-CO" smtClean="0"/>
              <a:t>30/03/2023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3FB65-C6E5-BF69-A020-4BB4AC42F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2EB3DA-12B7-4FBB-9004-0394A13BB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B921-6993-4C7F-8124-A2536FB98A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9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C9D6042D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BA23DA2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5D1F173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D6BE61D-EDED-DCFC-8AC9-BAD2304E5976}"/>
              </a:ext>
            </a:extLst>
          </p:cNvPr>
          <p:cNvSpPr/>
          <p:nvPr/>
        </p:nvSpPr>
        <p:spPr>
          <a:xfrm>
            <a:off x="1025105" y="279728"/>
            <a:ext cx="10363856" cy="62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hlinkClick r:id="rId2" action="ppaction://hlinksldjump"/>
            <a:extLst>
              <a:ext uri="{FF2B5EF4-FFF2-40B4-BE49-F238E27FC236}">
                <a16:creationId xmlns:a16="http://schemas.microsoft.com/office/drawing/2014/main" id="{DC6653FA-38BE-7DD3-D0AB-C37612C47BD2}"/>
              </a:ext>
            </a:extLst>
          </p:cNvPr>
          <p:cNvSpPr/>
          <p:nvPr/>
        </p:nvSpPr>
        <p:spPr>
          <a:xfrm>
            <a:off x="3004457" y="4234541"/>
            <a:ext cx="1719943" cy="544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 partida</a:t>
            </a:r>
          </a:p>
        </p:txBody>
      </p:sp>
      <p:sp>
        <p:nvSpPr>
          <p:cNvPr id="4" name="Rectángulo: esquinas redondeadas 3">
            <a:hlinkClick r:id="rId3" action="ppaction://hlinksldjump"/>
            <a:extLst>
              <a:ext uri="{FF2B5EF4-FFF2-40B4-BE49-F238E27FC236}">
                <a16:creationId xmlns:a16="http://schemas.microsoft.com/office/drawing/2014/main" id="{A7D3C1DC-B870-BE70-D068-2C9DC9C9C4E2}"/>
              </a:ext>
            </a:extLst>
          </p:cNvPr>
          <p:cNvSpPr/>
          <p:nvPr/>
        </p:nvSpPr>
        <p:spPr>
          <a:xfrm>
            <a:off x="7467602" y="4134454"/>
            <a:ext cx="1719943" cy="544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Conectarme a partida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B17A30-335C-237A-1C1B-3EE6BA957374}"/>
              </a:ext>
            </a:extLst>
          </p:cNvPr>
          <p:cNvSpPr txBox="1"/>
          <p:nvPr/>
        </p:nvSpPr>
        <p:spPr>
          <a:xfrm>
            <a:off x="3581956" y="620486"/>
            <a:ext cx="5250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600" dirty="0"/>
              <a:t>POOBTRIZ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3A3D48-B913-AF83-8008-C5D36563B3CD}"/>
              </a:ext>
            </a:extLst>
          </p:cNvPr>
          <p:cNvSpPr txBox="1"/>
          <p:nvPr/>
        </p:nvSpPr>
        <p:spPr>
          <a:xfrm>
            <a:off x="4887686" y="-77936"/>
            <a:ext cx="202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LandingComponent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632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D6BE61D-EDED-DCFC-8AC9-BAD2304E5976}"/>
              </a:ext>
            </a:extLst>
          </p:cNvPr>
          <p:cNvSpPr/>
          <p:nvPr/>
        </p:nvSpPr>
        <p:spPr>
          <a:xfrm>
            <a:off x="1025106" y="355928"/>
            <a:ext cx="10363856" cy="62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D01DE0A-0D51-28CC-4A63-9C7305DB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494" y="2126089"/>
            <a:ext cx="5040192" cy="260582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4BE49FF-C031-F0AB-6765-C735A417694B}"/>
              </a:ext>
            </a:extLst>
          </p:cNvPr>
          <p:cNvSpPr txBox="1"/>
          <p:nvPr/>
        </p:nvSpPr>
        <p:spPr>
          <a:xfrm>
            <a:off x="5040086" y="18861"/>
            <a:ext cx="296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FormCreateLobbyComponent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6246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D6BE61D-EDED-DCFC-8AC9-BAD2304E5976}"/>
              </a:ext>
            </a:extLst>
          </p:cNvPr>
          <p:cNvSpPr/>
          <p:nvPr/>
        </p:nvSpPr>
        <p:spPr>
          <a:xfrm>
            <a:off x="1025106" y="355928"/>
            <a:ext cx="10363856" cy="62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EAAACC-E0DE-BE2A-1EC6-4A7822E7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24" y="1705357"/>
            <a:ext cx="4184865" cy="27941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6FCB91-58C6-5748-DAF4-31AA686E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68" y="5848930"/>
            <a:ext cx="5727994" cy="7556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375CC1-2ABD-7640-F740-75A197D0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66" y="5064254"/>
            <a:ext cx="5753396" cy="72393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E52FEC8-4B1A-D12E-B831-F8D1D768C5E1}"/>
              </a:ext>
            </a:extLst>
          </p:cNvPr>
          <p:cNvSpPr txBox="1"/>
          <p:nvPr/>
        </p:nvSpPr>
        <p:spPr>
          <a:xfrm>
            <a:off x="4942512" y="6871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FormConnectLobbyComponent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283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FF450C-6A49-BDCF-210F-AC6DB12505EF}"/>
              </a:ext>
            </a:extLst>
          </p:cNvPr>
          <p:cNvSpPr/>
          <p:nvPr/>
        </p:nvSpPr>
        <p:spPr>
          <a:xfrm>
            <a:off x="1035992" y="279728"/>
            <a:ext cx="10363856" cy="62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833FC2-04D1-6007-363C-EE62414E012C}"/>
              </a:ext>
            </a:extLst>
          </p:cNvPr>
          <p:cNvSpPr txBox="1"/>
          <p:nvPr/>
        </p:nvSpPr>
        <p:spPr>
          <a:xfrm>
            <a:off x="4978072" y="543724"/>
            <a:ext cx="26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Este es tu código de la sala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318969-3CB0-B59C-6376-6C687B839D72}"/>
              </a:ext>
            </a:extLst>
          </p:cNvPr>
          <p:cNvSpPr txBox="1"/>
          <p:nvPr/>
        </p:nvSpPr>
        <p:spPr>
          <a:xfrm>
            <a:off x="3932294" y="1876635"/>
            <a:ext cx="457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 este código puedes invitar a tus amigos =D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70CCCF6-FE0F-CDE7-6A72-3AFAA4E29A60}"/>
              </a:ext>
            </a:extLst>
          </p:cNvPr>
          <p:cNvCxnSpPr/>
          <p:nvPr/>
        </p:nvCxnSpPr>
        <p:spPr>
          <a:xfrm>
            <a:off x="4051033" y="1601653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9AE722F-6843-C2D9-C0A7-35140101531F}"/>
              </a:ext>
            </a:extLst>
          </p:cNvPr>
          <p:cNvCxnSpPr/>
          <p:nvPr/>
        </p:nvCxnSpPr>
        <p:spPr>
          <a:xfrm>
            <a:off x="4904473" y="1601653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524B9A6-3C89-C9F7-6ED6-C93BB1902630}"/>
              </a:ext>
            </a:extLst>
          </p:cNvPr>
          <p:cNvCxnSpPr/>
          <p:nvPr/>
        </p:nvCxnSpPr>
        <p:spPr>
          <a:xfrm>
            <a:off x="5686793" y="1591493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617B541-BA83-BA66-AFA1-90D946D65348}"/>
              </a:ext>
            </a:extLst>
          </p:cNvPr>
          <p:cNvCxnSpPr/>
          <p:nvPr/>
        </p:nvCxnSpPr>
        <p:spPr>
          <a:xfrm>
            <a:off x="6428473" y="1601653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CC25BF4-F545-D7A2-D90E-BC17D0DF3DA6}"/>
              </a:ext>
            </a:extLst>
          </p:cNvPr>
          <p:cNvCxnSpPr/>
          <p:nvPr/>
        </p:nvCxnSpPr>
        <p:spPr>
          <a:xfrm>
            <a:off x="7180313" y="1601653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99290DF-8E47-B350-0946-7B88CCBC350F}"/>
              </a:ext>
            </a:extLst>
          </p:cNvPr>
          <p:cNvCxnSpPr/>
          <p:nvPr/>
        </p:nvCxnSpPr>
        <p:spPr>
          <a:xfrm>
            <a:off x="8023593" y="1601653"/>
            <a:ext cx="615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1451A04-9E05-78EC-7126-539D4DD7CFC6}"/>
              </a:ext>
            </a:extLst>
          </p:cNvPr>
          <p:cNvSpPr/>
          <p:nvPr/>
        </p:nvSpPr>
        <p:spPr>
          <a:xfrm>
            <a:off x="1899920" y="4135122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admiiin</a:t>
            </a:r>
            <a:r>
              <a:rPr lang="es-CO"/>
              <a:t> (Tú)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969C7C5-4AA0-B178-525C-23C527EE30F3}"/>
              </a:ext>
            </a:extLst>
          </p:cNvPr>
          <p:cNvSpPr/>
          <p:nvPr/>
        </p:nvSpPr>
        <p:spPr>
          <a:xfrm>
            <a:off x="4123153" y="4135122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Sutano</a:t>
            </a:r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68306BB-B0DB-A60B-89D7-7DCE242B6019}"/>
              </a:ext>
            </a:extLst>
          </p:cNvPr>
          <p:cNvSpPr/>
          <p:nvPr/>
        </p:nvSpPr>
        <p:spPr>
          <a:xfrm>
            <a:off x="6323328" y="4135122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Sutano</a:t>
            </a:r>
            <a:endParaRPr lang="es-CO"/>
          </a:p>
        </p:txBody>
      </p:sp>
      <p:sp>
        <p:nvSpPr>
          <p:cNvPr id="16" name="Signo de multiplicación 15">
            <a:extLst>
              <a:ext uri="{FF2B5EF4-FFF2-40B4-BE49-F238E27FC236}">
                <a16:creationId xmlns:a16="http://schemas.microsoft.com/office/drawing/2014/main" id="{2F09DB8F-E9D6-59C7-C008-6F435FE73FE0}"/>
              </a:ext>
            </a:extLst>
          </p:cNvPr>
          <p:cNvSpPr/>
          <p:nvPr/>
        </p:nvSpPr>
        <p:spPr>
          <a:xfrm>
            <a:off x="1899920" y="4135121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40D9D18D-82B3-11CE-897A-B32810B7D541}"/>
              </a:ext>
            </a:extLst>
          </p:cNvPr>
          <p:cNvSpPr/>
          <p:nvPr/>
        </p:nvSpPr>
        <p:spPr>
          <a:xfrm>
            <a:off x="4142473" y="4135120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C2A70753-2E74-3D2A-F440-B094B8D88F65}"/>
              </a:ext>
            </a:extLst>
          </p:cNvPr>
          <p:cNvSpPr/>
          <p:nvPr/>
        </p:nvSpPr>
        <p:spPr>
          <a:xfrm>
            <a:off x="6346386" y="4157770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FE8C30F-825E-B237-1FCC-2B03B95503DB}"/>
              </a:ext>
            </a:extLst>
          </p:cNvPr>
          <p:cNvSpPr/>
          <p:nvPr/>
        </p:nvSpPr>
        <p:spPr>
          <a:xfrm>
            <a:off x="5129458" y="5699892"/>
            <a:ext cx="2738655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Comenzar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AAAAD70-F0CF-FAD0-8695-4D69B0EDF0D5}"/>
              </a:ext>
            </a:extLst>
          </p:cNvPr>
          <p:cNvSpPr/>
          <p:nvPr/>
        </p:nvSpPr>
        <p:spPr>
          <a:xfrm>
            <a:off x="5373885" y="4858301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err="1"/>
              <a:t>admiiin</a:t>
            </a:r>
            <a:r>
              <a:rPr lang="es-CO"/>
              <a:t> (Tú)</a:t>
            </a:r>
          </a:p>
        </p:txBody>
      </p:sp>
      <p:sp>
        <p:nvSpPr>
          <p:cNvPr id="21" name="Signo de multiplicación 20">
            <a:extLst>
              <a:ext uri="{FF2B5EF4-FFF2-40B4-BE49-F238E27FC236}">
                <a16:creationId xmlns:a16="http://schemas.microsoft.com/office/drawing/2014/main" id="{1B01B747-7EDD-9BF8-2A54-D9F783608507}"/>
              </a:ext>
            </a:extLst>
          </p:cNvPr>
          <p:cNvSpPr/>
          <p:nvPr/>
        </p:nvSpPr>
        <p:spPr>
          <a:xfrm>
            <a:off x="5373885" y="4858300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15830D8-85E3-C727-045E-00D98528DA68}"/>
              </a:ext>
            </a:extLst>
          </p:cNvPr>
          <p:cNvSpPr/>
          <p:nvPr/>
        </p:nvSpPr>
        <p:spPr>
          <a:xfrm>
            <a:off x="8723154" y="4090868"/>
            <a:ext cx="1695720" cy="369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admiiin</a:t>
            </a:r>
            <a:r>
              <a:rPr lang="es-CO" dirty="0"/>
              <a:t> </a:t>
            </a:r>
          </a:p>
        </p:txBody>
      </p:sp>
      <p:sp>
        <p:nvSpPr>
          <p:cNvPr id="23" name="Signo de multiplicación 22">
            <a:extLst>
              <a:ext uri="{FF2B5EF4-FFF2-40B4-BE49-F238E27FC236}">
                <a16:creationId xmlns:a16="http://schemas.microsoft.com/office/drawing/2014/main" id="{4E1A0DCD-639A-2DE0-86A5-ED55E9A29CD7}"/>
              </a:ext>
            </a:extLst>
          </p:cNvPr>
          <p:cNvSpPr/>
          <p:nvPr/>
        </p:nvSpPr>
        <p:spPr>
          <a:xfrm>
            <a:off x="8723154" y="4090867"/>
            <a:ext cx="304800" cy="36933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8B02E3-EAB6-D493-29DB-CB4ADE77FE79}"/>
              </a:ext>
            </a:extLst>
          </p:cNvPr>
          <p:cNvSpPr txBox="1"/>
          <p:nvPr/>
        </p:nvSpPr>
        <p:spPr>
          <a:xfrm>
            <a:off x="4887686" y="-77936"/>
            <a:ext cx="185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LobbyComponent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29117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D6BE61D-EDED-DCFC-8AC9-BAD2304E5976}"/>
              </a:ext>
            </a:extLst>
          </p:cNvPr>
          <p:cNvSpPr/>
          <p:nvPr/>
        </p:nvSpPr>
        <p:spPr>
          <a:xfrm>
            <a:off x="273991" y="279728"/>
            <a:ext cx="10363856" cy="62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CEFB818-C7E2-E234-767D-D69EDF3ADA7A}"/>
              </a:ext>
            </a:extLst>
          </p:cNvPr>
          <p:cNvSpPr/>
          <p:nvPr/>
        </p:nvSpPr>
        <p:spPr>
          <a:xfrm>
            <a:off x="3899723" y="967741"/>
            <a:ext cx="2721429" cy="4299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ACFE509E-C6EB-8742-E585-22C7F76C7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23933"/>
              </p:ext>
            </p:extLst>
          </p:nvPr>
        </p:nvGraphicFramePr>
        <p:xfrm>
          <a:off x="7484219" y="3429000"/>
          <a:ext cx="23182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67">
                  <a:extLst>
                    <a:ext uri="{9D8B030D-6E8A-4147-A177-3AD203B41FA5}">
                      <a16:colId xmlns:a16="http://schemas.microsoft.com/office/drawing/2014/main" val="1837074652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4255122465"/>
                    </a:ext>
                  </a:extLst>
                </a:gridCol>
              </a:tblGrid>
              <a:tr h="329890">
                <a:tc>
                  <a:txBody>
                    <a:bodyPr/>
                    <a:lstStyle/>
                    <a:p>
                      <a:r>
                        <a:rPr lang="es-CO" dirty="0"/>
                        <a:t>Jugador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Puntuación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77740"/>
                  </a:ext>
                </a:extLst>
              </a:tr>
              <a:tr h="33447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70635"/>
                  </a:ext>
                </a:extLst>
              </a:tr>
              <a:tr h="33447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08000"/>
                  </a:ext>
                </a:extLst>
              </a:tr>
              <a:tr h="33447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67598"/>
                  </a:ext>
                </a:extLst>
              </a:tr>
              <a:tr h="33447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62739"/>
                  </a:ext>
                </a:extLst>
              </a:tr>
              <a:tr h="33447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90165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00D14EF9-DFD0-E94C-85DC-36AF3CB2631E}"/>
              </a:ext>
            </a:extLst>
          </p:cNvPr>
          <p:cNvSpPr/>
          <p:nvPr/>
        </p:nvSpPr>
        <p:spPr>
          <a:xfrm>
            <a:off x="7268785" y="967741"/>
            <a:ext cx="2721429" cy="21553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AE9AFF-A493-EAE6-69DD-9811F6226B4D}"/>
              </a:ext>
            </a:extLst>
          </p:cNvPr>
          <p:cNvSpPr/>
          <p:nvPr/>
        </p:nvSpPr>
        <p:spPr>
          <a:xfrm>
            <a:off x="555304" y="967741"/>
            <a:ext cx="2721429" cy="4299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3186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80595E-0D5D-E077-7B89-8DA4E3E316F9}"/>
              </a:ext>
            </a:extLst>
          </p:cNvPr>
          <p:cNvSpPr/>
          <p:nvPr/>
        </p:nvSpPr>
        <p:spPr>
          <a:xfrm>
            <a:off x="1025106" y="355928"/>
            <a:ext cx="10363856" cy="62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7C64C8D8-4763-D380-BD5E-E0F8CC5C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86252"/>
              </p:ext>
            </p:extLst>
          </p:nvPr>
        </p:nvGraphicFramePr>
        <p:xfrm>
          <a:off x="4496162" y="2392680"/>
          <a:ext cx="342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872">
                  <a:extLst>
                    <a:ext uri="{9D8B030D-6E8A-4147-A177-3AD203B41FA5}">
                      <a16:colId xmlns:a16="http://schemas.microsoft.com/office/drawing/2014/main" val="1837074652"/>
                    </a:ext>
                  </a:extLst>
                </a:gridCol>
                <a:gridCol w="1710872">
                  <a:extLst>
                    <a:ext uri="{9D8B030D-6E8A-4147-A177-3AD203B41FA5}">
                      <a16:colId xmlns:a16="http://schemas.microsoft.com/office/drawing/2014/main" val="425512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Jugador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Puntuación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7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7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6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90165"/>
                  </a:ext>
                </a:extLst>
              </a:tr>
            </a:tbl>
          </a:graphicData>
        </a:graphic>
      </p:graphicFrame>
      <p:sp>
        <p:nvSpPr>
          <p:cNvPr id="4" name="Rectángulo: esquinas redondeadas 3">
            <a:hlinkClick r:id="rId2" action="ppaction://hlinksldjump"/>
            <a:extLst>
              <a:ext uri="{FF2B5EF4-FFF2-40B4-BE49-F238E27FC236}">
                <a16:creationId xmlns:a16="http://schemas.microsoft.com/office/drawing/2014/main" id="{112995C7-D7B9-5B8D-FCC6-D99A861F507F}"/>
              </a:ext>
            </a:extLst>
          </p:cNvPr>
          <p:cNvSpPr/>
          <p:nvPr/>
        </p:nvSpPr>
        <p:spPr>
          <a:xfrm>
            <a:off x="5347062" y="5091810"/>
            <a:ext cx="1719943" cy="5442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Terminar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3C44-7DAB-BB34-537A-4C805A4BFB83}"/>
              </a:ext>
            </a:extLst>
          </p:cNvPr>
          <p:cNvSpPr txBox="1"/>
          <p:nvPr/>
        </p:nvSpPr>
        <p:spPr>
          <a:xfrm>
            <a:off x="5347062" y="-13404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FeedbackComponent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7B6ECA-47B5-E418-BE4B-CAE43E9E018A}"/>
              </a:ext>
            </a:extLst>
          </p:cNvPr>
          <p:cNvSpPr txBox="1"/>
          <p:nvPr/>
        </p:nvSpPr>
        <p:spPr>
          <a:xfrm>
            <a:off x="6032862" y="137430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1°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F2EAAF-69CB-D1C5-E890-10582690BA8A}"/>
              </a:ext>
            </a:extLst>
          </p:cNvPr>
          <p:cNvSpPr txBox="1"/>
          <p:nvPr/>
        </p:nvSpPr>
        <p:spPr>
          <a:xfrm>
            <a:off x="2222862" y="137430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2°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6D2BCC-67F3-2173-A7D7-0ACC54AE48D3}"/>
              </a:ext>
            </a:extLst>
          </p:cNvPr>
          <p:cNvSpPr txBox="1"/>
          <p:nvPr/>
        </p:nvSpPr>
        <p:spPr>
          <a:xfrm>
            <a:off x="9244147" y="137430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3°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B6FC0D-2E4C-DD45-DA30-997015AF9BE0}"/>
              </a:ext>
            </a:extLst>
          </p:cNvPr>
          <p:cNvCxnSpPr>
            <a:cxnSpLocks/>
          </p:cNvCxnSpPr>
          <p:nvPr/>
        </p:nvCxnSpPr>
        <p:spPr>
          <a:xfrm>
            <a:off x="8752936" y="1242425"/>
            <a:ext cx="15993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4263D6F-EE15-16DB-D55D-CFF9F8913F21}"/>
              </a:ext>
            </a:extLst>
          </p:cNvPr>
          <p:cNvCxnSpPr>
            <a:cxnSpLocks/>
          </p:cNvCxnSpPr>
          <p:nvPr/>
        </p:nvCxnSpPr>
        <p:spPr>
          <a:xfrm>
            <a:off x="5347062" y="1242425"/>
            <a:ext cx="1881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BA0D422-65A7-5907-9885-49E0ED525308}"/>
              </a:ext>
            </a:extLst>
          </p:cNvPr>
          <p:cNvCxnSpPr>
            <a:cxnSpLocks/>
          </p:cNvCxnSpPr>
          <p:nvPr/>
        </p:nvCxnSpPr>
        <p:spPr>
          <a:xfrm>
            <a:off x="1811381" y="1242425"/>
            <a:ext cx="1881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6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Panorámica</PresentationFormat>
  <Paragraphs>27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FONSECA CARDENAS</dc:creator>
  <cp:lastModifiedBy>JUAN PABLO FONSECA CARDENAS</cp:lastModifiedBy>
  <cp:revision>4</cp:revision>
  <dcterms:created xsi:type="dcterms:W3CDTF">2023-03-03T17:03:46Z</dcterms:created>
  <dcterms:modified xsi:type="dcterms:W3CDTF">2023-03-30T13:08:28Z</dcterms:modified>
</cp:coreProperties>
</file>