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5"/>
  </p:notesMasterIdLst>
  <p:sldIdLst>
    <p:sldId id="259" r:id="rId2"/>
    <p:sldId id="266" r:id="rId3"/>
    <p:sldId id="261" r:id="rId4"/>
    <p:sldId id="270" r:id="rId5"/>
    <p:sldId id="277" r:id="rId6"/>
    <p:sldId id="278" r:id="rId7"/>
    <p:sldId id="268" r:id="rId8"/>
    <p:sldId id="272" r:id="rId9"/>
    <p:sldId id="276" r:id="rId10"/>
    <p:sldId id="275" r:id="rId11"/>
    <p:sldId id="267" r:id="rId12"/>
    <p:sldId id="274"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1AF5D-44DC-38E7-190B-4688E22A00D5}" v="70" dt="2020-09-04T02:55:20.207"/>
    <p1510:client id="{1ACC012C-9973-7C1F-D245-A7B1CE4FE52C}" v="5" dt="2020-09-02T13:48:12.273"/>
    <p1510:client id="{24ABE1AC-BD0E-1936-788C-6E7DF4B5AD64}" v="1539" dt="2020-09-03T22:06:11.509"/>
    <p1510:client id="{56EC4268-2EC4-4445-7DD0-8120CCD25DA9}" v="760" dt="2020-09-01T17:54:24.540"/>
    <p1510:client id="{6144F591-7600-656F-2DB3-36284584B8A2}" v="391" dt="2020-09-02T00:25:54.746"/>
    <p1510:client id="{6274B733-C4C5-E259-ACCB-D6434AE20EB4}" v="33" dt="2020-09-04T17:37:48.090"/>
    <p1510:client id="{74441934-5D58-20D2-69DA-BE3FA70AC1B8}" v="1528" dt="2020-09-02T05:17:58.963"/>
    <p1510:client id="{7F518E30-D9E1-4536-2E6B-202CB99A7095}" v="26" dt="2020-09-04T03:48:26.378"/>
    <p1510:client id="{8A56F8C1-075F-6A20-7D50-BDE45C8C6904}" v="3" dt="2020-09-04T11:51:19.308"/>
    <p1510:client id="{A1E629E4-07D1-E2E1-7918-8AD4CEFA4E5E}" v="9" dt="2020-09-02T13:28:29.262"/>
    <p1510:client id="{A225458E-E5CF-DE94-34EF-BD5F680F6698}" v="8" dt="2020-09-06T00:41:24.303"/>
    <p1510:client id="{A66645AC-7375-F4B2-E33A-E96D2E9F2031}" v="181" dt="2020-09-02T05:27:02.292"/>
    <p1510:client id="{A7EB39E2-AC65-7447-FF84-F7A9C43720D2}" v="1" dt="2020-09-02T12:49:58.406"/>
    <p1510:client id="{AA54504D-189A-3DA9-D80F-D7771AF76726}" v="15" dt="2020-09-01T17:12:30.223"/>
    <p1510:client id="{C081F23C-C3F3-3D5A-93E4-0DE20A9A51DA}" v="1891" dt="2020-09-01T20:26:06.014"/>
    <p1510:client id="{CDE034E6-38CB-55D9-E787-1D1D7FEC3F86}" v="23" dt="2020-09-02T00:27:00.929"/>
    <p1510:client id="{DA63D11A-CFAB-32CE-AA41-C85C642CBF00}" v="338" dt="2020-09-02T05:17:31.109"/>
    <p1510:client id="{F426FA90-839E-6A21-3E9D-C4780FA72CB9}" v="4" dt="2020-09-04T17:07:14.428"/>
    <p1510:client id="{F62A4931-B4C6-DB74-9421-4F8D73D26648}" v="3" dt="2020-09-03T23:48:24.052"/>
    <p1510:client id="{F99BE0EC-BD3F-0C0A-6C8A-FD0A38D53957}" v="19" dt="2020-09-01T20:27:39.775"/>
    <p1510:client id="{FF08D67E-AFA9-1A40-4483-3FF6A64594A8}" v="2334" dt="2020-09-02T04:54:4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ernández Garcia" userId="S::he_daniel@javeriana.edu.co::3c6c5ce1-37cb-4b12-8dbc-d3dec9a4520f" providerId="AD" clId="Web-{AA54504D-189A-3DA9-D80F-D7771AF76726}"/>
    <pc:docChg chg="addSld modSld sldOrd">
      <pc:chgData name="Daniel Hernández Garcia" userId="S::he_daniel@javeriana.edu.co::3c6c5ce1-37cb-4b12-8dbc-d3dec9a4520f" providerId="AD" clId="Web-{AA54504D-189A-3DA9-D80F-D7771AF76726}" dt="2020-09-01T17:12:59.411" v="22"/>
      <pc:docMkLst>
        <pc:docMk/>
      </pc:docMkLst>
      <pc:sldChg chg="modSp ord">
        <pc:chgData name="Daniel Hernández Garcia" userId="S::he_daniel@javeriana.edu.co::3c6c5ce1-37cb-4b12-8dbc-d3dec9a4520f" providerId="AD" clId="Web-{AA54504D-189A-3DA9-D80F-D7771AF76726}" dt="2020-09-01T17:09:40.282" v="10"/>
        <pc:sldMkLst>
          <pc:docMk/>
          <pc:sldMk cId="566807719" sldId="258"/>
        </pc:sldMkLst>
        <pc:spChg chg="mod">
          <ac:chgData name="Daniel Hernández Garcia" userId="S::he_daniel@javeriana.edu.co::3c6c5ce1-37cb-4b12-8dbc-d3dec9a4520f" providerId="AD" clId="Web-{AA54504D-189A-3DA9-D80F-D7771AF76726}" dt="2020-09-01T17:06:24.715" v="6" actId="20577"/>
          <ac:spMkLst>
            <pc:docMk/>
            <pc:sldMk cId="566807719" sldId="258"/>
            <ac:spMk id="2" creationId="{6D18EAC2-B371-44CB-936C-D4D53527B484}"/>
          </ac:spMkLst>
        </pc:spChg>
      </pc:sldChg>
      <pc:sldChg chg="new">
        <pc:chgData name="Daniel Hernández Garcia" userId="S::he_daniel@javeriana.edu.co::3c6c5ce1-37cb-4b12-8dbc-d3dec9a4520f" providerId="AD" clId="Web-{AA54504D-189A-3DA9-D80F-D7771AF76726}" dt="2020-09-01T17:06:50.434" v="9"/>
        <pc:sldMkLst>
          <pc:docMk/>
          <pc:sldMk cId="1215542060" sldId="260"/>
        </pc:sldMkLst>
      </pc:sldChg>
      <pc:sldChg chg="addSp delSp modSp new mod setBg setClrOvrMap">
        <pc:chgData name="Daniel Hernández Garcia" userId="S::he_daniel@javeriana.edu.co::3c6c5ce1-37cb-4b12-8dbc-d3dec9a4520f" providerId="AD" clId="Web-{AA54504D-189A-3DA9-D80F-D7771AF76726}" dt="2020-09-01T17:12:59.411" v="22"/>
        <pc:sldMkLst>
          <pc:docMk/>
          <pc:sldMk cId="2721362239" sldId="261"/>
        </pc:sldMkLst>
        <pc:spChg chg="add del">
          <ac:chgData name="Daniel Hernández Garcia" userId="S::he_daniel@javeriana.edu.co::3c6c5ce1-37cb-4b12-8dbc-d3dec9a4520f" providerId="AD" clId="Web-{AA54504D-189A-3DA9-D80F-D7771AF76726}" dt="2020-09-01T17:12:43.598" v="17"/>
          <ac:spMkLst>
            <pc:docMk/>
            <pc:sldMk cId="2721362239" sldId="261"/>
            <ac:spMk id="7" creationId="{56AC8650-B7FF-4277-8E84-A04FF82BAE69}"/>
          </ac:spMkLst>
        </pc:spChg>
        <pc:spChg chg="add del">
          <ac:chgData name="Daniel Hernández Garcia" userId="S::he_daniel@javeriana.edu.co::3c6c5ce1-37cb-4b12-8dbc-d3dec9a4520f" providerId="AD" clId="Web-{AA54504D-189A-3DA9-D80F-D7771AF76726}" dt="2020-09-01T17:12:43.598" v="17"/>
          <ac:spMkLst>
            <pc:docMk/>
            <pc:sldMk cId="2721362239" sldId="261"/>
            <ac:spMk id="8" creationId="{E6B32571-0D20-4C1B-8C73-F2634942AB2C}"/>
          </ac:spMkLst>
        </pc:spChg>
        <pc:spChg chg="add del">
          <ac:chgData name="Daniel Hernández Garcia" userId="S::he_daniel@javeriana.edu.co::3c6c5ce1-37cb-4b12-8dbc-d3dec9a4520f" providerId="AD" clId="Web-{AA54504D-189A-3DA9-D80F-D7771AF76726}" dt="2020-09-01T17:12:43.598" v="17"/>
          <ac:spMkLst>
            <pc:docMk/>
            <pc:sldMk cId="2721362239" sldId="261"/>
            <ac:spMk id="9" creationId="{A43C88AF-78D5-403B-A0D8-09A70237B37B}"/>
          </ac:spMkLst>
        </pc:spChg>
        <pc:spChg chg="add del">
          <ac:chgData name="Daniel Hernández Garcia" userId="S::he_daniel@javeriana.edu.co::3c6c5ce1-37cb-4b12-8dbc-d3dec9a4520f" providerId="AD" clId="Web-{AA54504D-189A-3DA9-D80F-D7771AF76726}" dt="2020-09-01T17:12:38.145" v="15"/>
          <ac:spMkLst>
            <pc:docMk/>
            <pc:sldMk cId="2721362239" sldId="261"/>
            <ac:spMk id="10" creationId="{E11A0068-FEF4-44DB-A95E-01F94BBC0E92}"/>
          </ac:spMkLst>
        </pc:spChg>
        <pc:spChg chg="add del">
          <ac:chgData name="Daniel Hernández Garcia" userId="S::he_daniel@javeriana.edu.co::3c6c5ce1-37cb-4b12-8dbc-d3dec9a4520f" providerId="AD" clId="Web-{AA54504D-189A-3DA9-D80F-D7771AF76726}" dt="2020-09-01T17:12:45.895" v="19"/>
          <ac:spMkLst>
            <pc:docMk/>
            <pc:sldMk cId="2721362239" sldId="261"/>
            <ac:spMk id="11" creationId="{2ABBB681-F4D2-40F2-ACC3-DE0B4B4880EF}"/>
          </ac:spMkLst>
        </pc:spChg>
        <pc:spChg chg="add del">
          <ac:chgData name="Daniel Hernández Garcia" userId="S::he_daniel@javeriana.edu.co::3c6c5ce1-37cb-4b12-8dbc-d3dec9a4520f" providerId="AD" clId="Web-{AA54504D-189A-3DA9-D80F-D7771AF76726}" dt="2020-09-01T17:12:38.145" v="15"/>
          <ac:spMkLst>
            <pc:docMk/>
            <pc:sldMk cId="2721362239" sldId="261"/>
            <ac:spMk id="12" creationId="{C43FB93D-F8D4-4DFA-9893-8D6D5C52399A}"/>
          </ac:spMkLst>
        </pc:spChg>
        <pc:spChg chg="add del">
          <ac:chgData name="Daniel Hernández Garcia" userId="S::he_daniel@javeriana.edu.co::3c6c5ce1-37cb-4b12-8dbc-d3dec9a4520f" providerId="AD" clId="Web-{AA54504D-189A-3DA9-D80F-D7771AF76726}" dt="2020-09-01T17:12:45.895" v="19"/>
          <ac:spMkLst>
            <pc:docMk/>
            <pc:sldMk cId="2721362239" sldId="261"/>
            <ac:spMk id="13" creationId="{09388ED0-1FEF-4E11-B488-BD661D1AC1A6}"/>
          </ac:spMkLst>
        </pc:spChg>
        <pc:spChg chg="add del">
          <ac:chgData name="Daniel Hernández Garcia" userId="S::he_daniel@javeriana.edu.co::3c6c5ce1-37cb-4b12-8dbc-d3dec9a4520f" providerId="AD" clId="Web-{AA54504D-189A-3DA9-D80F-D7771AF76726}" dt="2020-09-01T17:12:38.145" v="15"/>
          <ac:spMkLst>
            <pc:docMk/>
            <pc:sldMk cId="2721362239" sldId="261"/>
            <ac:spMk id="14" creationId="{4A635A8B-6A6F-406F-ABC4-98B5D0CDE176}"/>
          </ac:spMkLst>
        </pc:spChg>
        <pc:spChg chg="add del">
          <ac:chgData name="Daniel Hernández Garcia" userId="S::he_daniel@javeriana.edu.co::3c6c5ce1-37cb-4b12-8dbc-d3dec9a4520f" providerId="AD" clId="Web-{AA54504D-189A-3DA9-D80F-D7771AF76726}" dt="2020-09-01T17:12:59.396" v="21"/>
          <ac:spMkLst>
            <pc:docMk/>
            <pc:sldMk cId="2721362239" sldId="261"/>
            <ac:spMk id="15" creationId="{B0632639-B30C-4E12-8187-12F8D1A74097}"/>
          </ac:spMkLst>
        </pc:spChg>
        <pc:spChg chg="add del">
          <ac:chgData name="Daniel Hernández Garcia" userId="S::he_daniel@javeriana.edu.co::3c6c5ce1-37cb-4b12-8dbc-d3dec9a4520f" providerId="AD" clId="Web-{AA54504D-189A-3DA9-D80F-D7771AF76726}" dt="2020-09-01T17:12:38.145" v="15"/>
          <ac:spMkLst>
            <pc:docMk/>
            <pc:sldMk cId="2721362239" sldId="261"/>
            <ac:spMk id="16" creationId="{1A0EB721-D3D5-4018-8E2F-A95DA7F5D7BB}"/>
          </ac:spMkLst>
        </pc:spChg>
        <pc:spChg chg="add">
          <ac:chgData name="Daniel Hernández Garcia" userId="S::he_daniel@javeriana.edu.co::3c6c5ce1-37cb-4b12-8dbc-d3dec9a4520f" providerId="AD" clId="Web-{AA54504D-189A-3DA9-D80F-D7771AF76726}" dt="2020-09-01T17:12:59.411" v="22"/>
          <ac:spMkLst>
            <pc:docMk/>
            <pc:sldMk cId="2721362239" sldId="261"/>
            <ac:spMk id="17" creationId="{E11A0068-FEF4-44DB-A95E-01F94BBC0E92}"/>
          </ac:spMkLst>
        </pc:spChg>
        <pc:spChg chg="add del">
          <ac:chgData name="Daniel Hernández Garcia" userId="S::he_daniel@javeriana.edu.co::3c6c5ce1-37cb-4b12-8dbc-d3dec9a4520f" providerId="AD" clId="Web-{AA54504D-189A-3DA9-D80F-D7771AF76726}" dt="2020-09-01T17:12:38.145" v="15"/>
          <ac:spMkLst>
            <pc:docMk/>
            <pc:sldMk cId="2721362239" sldId="261"/>
            <ac:spMk id="18" creationId="{A213CA47-0818-4DE3-ACFB-6688B7819829}"/>
          </ac:spMkLst>
        </pc:spChg>
        <pc:spChg chg="add">
          <ac:chgData name="Daniel Hernández Garcia" userId="S::he_daniel@javeriana.edu.co::3c6c5ce1-37cb-4b12-8dbc-d3dec9a4520f" providerId="AD" clId="Web-{AA54504D-189A-3DA9-D80F-D7771AF76726}" dt="2020-09-01T17:12:59.411" v="22"/>
          <ac:spMkLst>
            <pc:docMk/>
            <pc:sldMk cId="2721362239" sldId="261"/>
            <ac:spMk id="19" creationId="{C43FB93D-F8D4-4DFA-9893-8D6D5C52399A}"/>
          </ac:spMkLst>
        </pc:spChg>
        <pc:spChg chg="add">
          <ac:chgData name="Daniel Hernández Garcia" userId="S::he_daniel@javeriana.edu.co::3c6c5ce1-37cb-4b12-8dbc-d3dec9a4520f" providerId="AD" clId="Web-{AA54504D-189A-3DA9-D80F-D7771AF76726}" dt="2020-09-01T17:12:59.411" v="22"/>
          <ac:spMkLst>
            <pc:docMk/>
            <pc:sldMk cId="2721362239" sldId="261"/>
            <ac:spMk id="20" creationId="{4A635A8B-6A6F-406F-ABC4-98B5D0CDE176}"/>
          </ac:spMkLst>
        </pc:spChg>
        <pc:spChg chg="add">
          <ac:chgData name="Daniel Hernández Garcia" userId="S::he_daniel@javeriana.edu.co::3c6c5ce1-37cb-4b12-8dbc-d3dec9a4520f" providerId="AD" clId="Web-{AA54504D-189A-3DA9-D80F-D7771AF76726}" dt="2020-09-01T17:12:59.411" v="22"/>
          <ac:spMkLst>
            <pc:docMk/>
            <pc:sldMk cId="2721362239" sldId="261"/>
            <ac:spMk id="21" creationId="{1A0EB721-D3D5-4018-8E2F-A95DA7F5D7BB}"/>
          </ac:spMkLst>
        </pc:spChg>
        <pc:spChg chg="add">
          <ac:chgData name="Daniel Hernández Garcia" userId="S::he_daniel@javeriana.edu.co::3c6c5ce1-37cb-4b12-8dbc-d3dec9a4520f" providerId="AD" clId="Web-{AA54504D-189A-3DA9-D80F-D7771AF76726}" dt="2020-09-01T17:12:59.411" v="22"/>
          <ac:spMkLst>
            <pc:docMk/>
            <pc:sldMk cId="2721362239" sldId="261"/>
            <ac:spMk id="22" creationId="{A213CA47-0818-4DE3-ACFB-6688B7819829}"/>
          </ac:spMkLst>
        </pc:spChg>
        <pc:picChg chg="add mod">
          <ac:chgData name="Daniel Hernández Garcia" userId="S::he_daniel@javeriana.edu.co::3c6c5ce1-37cb-4b12-8dbc-d3dec9a4520f" providerId="AD" clId="Web-{AA54504D-189A-3DA9-D80F-D7771AF76726}" dt="2020-09-01T17:12:59.411" v="22"/>
          <ac:picMkLst>
            <pc:docMk/>
            <pc:sldMk cId="2721362239" sldId="261"/>
            <ac:picMk id="3" creationId="{043B9845-0888-4DF3-9552-E0CF2BB7D0F4}"/>
          </ac:picMkLst>
        </pc:picChg>
        <pc:picChg chg="add mod">
          <ac:chgData name="Daniel Hernández Garcia" userId="S::he_daniel@javeriana.edu.co::3c6c5ce1-37cb-4b12-8dbc-d3dec9a4520f" providerId="AD" clId="Web-{AA54504D-189A-3DA9-D80F-D7771AF76726}" dt="2020-09-01T17:12:59.411" v="22"/>
          <ac:picMkLst>
            <pc:docMk/>
            <pc:sldMk cId="2721362239" sldId="261"/>
            <ac:picMk id="5" creationId="{579081E1-71DD-47AD-818F-E92C0424989B}"/>
          </ac:picMkLst>
        </pc:picChg>
      </pc:sldChg>
    </pc:docChg>
  </pc:docChgLst>
  <pc:docChgLst>
    <pc:chgData name="Daniel Hernández Garcia" userId="S::he_daniel@javeriana.edu.co::3c6c5ce1-37cb-4b12-8dbc-d3dec9a4520f" providerId="AD" clId="Web-{F99BE0EC-BD3F-0C0A-6C8A-FD0A38D53957}"/>
    <pc:docChg chg="modSld">
      <pc:chgData name="Daniel Hernández Garcia" userId="S::he_daniel@javeriana.edu.co::3c6c5ce1-37cb-4b12-8dbc-d3dec9a4520f" providerId="AD" clId="Web-{F99BE0EC-BD3F-0C0A-6C8A-FD0A38D53957}" dt="2020-09-01T20:27:39.775" v="18" actId="20577"/>
      <pc:docMkLst>
        <pc:docMk/>
      </pc:docMkLst>
      <pc:sldChg chg="modSp">
        <pc:chgData name="Daniel Hernández Garcia" userId="S::he_daniel@javeriana.edu.co::3c6c5ce1-37cb-4b12-8dbc-d3dec9a4520f" providerId="AD" clId="Web-{F99BE0EC-BD3F-0C0A-6C8A-FD0A38D53957}" dt="2020-09-01T20:27:39.775" v="18" actId="20577"/>
        <pc:sldMkLst>
          <pc:docMk/>
          <pc:sldMk cId="473489208" sldId="267"/>
        </pc:sldMkLst>
        <pc:graphicFrameChg chg="modGraphic">
          <ac:chgData name="Daniel Hernández Garcia" userId="S::he_daniel@javeriana.edu.co::3c6c5ce1-37cb-4b12-8dbc-d3dec9a4520f" providerId="AD" clId="Web-{F99BE0EC-BD3F-0C0A-6C8A-FD0A38D53957}" dt="2020-09-01T20:27:39.775" v="18" actId="20577"/>
          <ac:graphicFrameMkLst>
            <pc:docMk/>
            <pc:sldMk cId="473489208" sldId="267"/>
            <ac:graphicFrameMk id="5" creationId="{07D52B7E-0D49-4BF2-8CA9-ABD3CCC88CCD}"/>
          </ac:graphicFrameMkLst>
        </pc:graphicFrameChg>
      </pc:sldChg>
    </pc:docChg>
  </pc:docChgLst>
  <pc:docChgLst>
    <pc:chgData name="Juan Carlos Suárez Jaimes" userId="S::juan.suarezj@javeriana.edu.co::3ee47b2b-9067-41ae-b550-51cff43d2b0d" providerId="AD" clId="Web-{6144F591-7600-656F-2DB3-36284584B8A2}"/>
    <pc:docChg chg="addSld modSld sldOrd">
      <pc:chgData name="Juan Carlos Suárez Jaimes" userId="S::juan.suarezj@javeriana.edu.co::3ee47b2b-9067-41ae-b550-51cff43d2b0d" providerId="AD" clId="Web-{6144F591-7600-656F-2DB3-36284584B8A2}" dt="2020-09-02T00:25:53.777" v="610" actId="20577"/>
      <pc:docMkLst>
        <pc:docMk/>
      </pc:docMkLst>
      <pc:sldChg chg="modSp modNotes">
        <pc:chgData name="Juan Carlos Suárez Jaimes" userId="S::juan.suarezj@javeriana.edu.co::3ee47b2b-9067-41ae-b550-51cff43d2b0d" providerId="AD" clId="Web-{6144F591-7600-656F-2DB3-36284584B8A2}" dt="2020-09-02T00:13:29.351" v="374"/>
        <pc:sldMkLst>
          <pc:docMk/>
          <pc:sldMk cId="1215542060" sldId="260"/>
        </pc:sldMkLst>
        <pc:spChg chg="mod">
          <ac:chgData name="Juan Carlos Suárez Jaimes" userId="S::juan.suarezj@javeriana.edu.co::3ee47b2b-9067-41ae-b550-51cff43d2b0d" providerId="AD" clId="Web-{6144F591-7600-656F-2DB3-36284584B8A2}" dt="2020-09-02T00:00:43.341" v="153" actId="1076"/>
          <ac:spMkLst>
            <pc:docMk/>
            <pc:sldMk cId="1215542060" sldId="260"/>
            <ac:spMk id="2" creationId="{3BCDBEF0-C925-4C97-891D-496E0BBCEBE0}"/>
          </ac:spMkLst>
        </pc:spChg>
      </pc:sldChg>
      <pc:sldChg chg="ord">
        <pc:chgData name="Juan Carlos Suárez Jaimes" userId="S::juan.suarezj@javeriana.edu.co::3ee47b2b-9067-41ae-b550-51cff43d2b0d" providerId="AD" clId="Web-{6144F591-7600-656F-2DB3-36284584B8A2}" dt="2020-09-02T00:04:03.987" v="159"/>
        <pc:sldMkLst>
          <pc:docMk/>
          <pc:sldMk cId="2721362239" sldId="261"/>
        </pc:sldMkLst>
      </pc:sldChg>
      <pc:sldChg chg="modNotes">
        <pc:chgData name="Juan Carlos Suárez Jaimes" userId="S::juan.suarezj@javeriana.edu.co::3ee47b2b-9067-41ae-b550-51cff43d2b0d" providerId="AD" clId="Web-{6144F591-7600-656F-2DB3-36284584B8A2}" dt="2020-09-02T00:19:47.517" v="546"/>
        <pc:sldMkLst>
          <pc:docMk/>
          <pc:sldMk cId="3960203178" sldId="263"/>
        </pc:sldMkLst>
      </pc:sldChg>
      <pc:sldChg chg="modSp modNotes">
        <pc:chgData name="Juan Carlos Suárez Jaimes" userId="S::juan.suarezj@javeriana.edu.co::3ee47b2b-9067-41ae-b550-51cff43d2b0d" providerId="AD" clId="Web-{6144F591-7600-656F-2DB3-36284584B8A2}" dt="2020-09-02T00:13:24.179" v="362"/>
        <pc:sldMkLst>
          <pc:docMk/>
          <pc:sldMk cId="3255291192" sldId="265"/>
        </pc:sldMkLst>
        <pc:spChg chg="mod">
          <ac:chgData name="Juan Carlos Suárez Jaimes" userId="S::juan.suarezj@javeriana.edu.co::3ee47b2b-9067-41ae-b550-51cff43d2b0d" providerId="AD" clId="Web-{6144F591-7600-656F-2DB3-36284584B8A2}" dt="2020-09-02T00:00:30.904" v="131" actId="20577"/>
          <ac:spMkLst>
            <pc:docMk/>
            <pc:sldMk cId="3255291192" sldId="265"/>
            <ac:spMk id="2" creationId="{3BCDBEF0-C925-4C97-891D-496E0BBCEBE0}"/>
          </ac:spMkLst>
        </pc:spChg>
        <pc:graphicFrameChg chg="mod modGraphic">
          <ac:chgData name="Juan Carlos Suárez Jaimes" userId="S::juan.suarezj@javeriana.edu.co::3ee47b2b-9067-41ae-b550-51cff43d2b0d" providerId="AD" clId="Web-{6144F591-7600-656F-2DB3-36284584B8A2}" dt="2020-09-02T00:12:10.255" v="252"/>
          <ac:graphicFrameMkLst>
            <pc:docMk/>
            <pc:sldMk cId="3255291192" sldId="265"/>
            <ac:graphicFrameMk id="7" creationId="{D49C0A62-E209-4545-9554-5E49E6FFBFC2}"/>
          </ac:graphicFrameMkLst>
        </pc:graphicFrameChg>
      </pc:sldChg>
      <pc:sldChg chg="modSp ord modNotes">
        <pc:chgData name="Juan Carlos Suárez Jaimes" userId="S::juan.suarezj@javeriana.edu.co::3ee47b2b-9067-41ae-b550-51cff43d2b0d" providerId="AD" clId="Web-{6144F591-7600-656F-2DB3-36284584B8A2}" dt="2020-09-02T00:13:54.024" v="417"/>
        <pc:sldMkLst>
          <pc:docMk/>
          <pc:sldMk cId="301196971" sldId="266"/>
        </pc:sldMkLst>
        <pc:graphicFrameChg chg="modGraphic">
          <ac:chgData name="Juan Carlos Suárez Jaimes" userId="S::juan.suarezj@javeriana.edu.co::3ee47b2b-9067-41ae-b550-51cff43d2b0d" providerId="AD" clId="Web-{6144F591-7600-656F-2DB3-36284584B8A2}" dt="2020-09-02T00:05:58.553" v="184" actId="20577"/>
          <ac:graphicFrameMkLst>
            <pc:docMk/>
            <pc:sldMk cId="301196971" sldId="266"/>
            <ac:graphicFrameMk id="6" creationId="{67F8D0D3-B7D2-4AD5-BEBD-4F78D18B45BF}"/>
          </ac:graphicFrameMkLst>
        </pc:graphicFrameChg>
      </pc:sldChg>
      <pc:sldChg chg="modSp modNotes">
        <pc:chgData name="Juan Carlos Suárez Jaimes" userId="S::juan.suarezj@javeriana.edu.co::3ee47b2b-9067-41ae-b550-51cff43d2b0d" providerId="AD" clId="Web-{6144F591-7600-656F-2DB3-36284584B8A2}" dt="2020-09-02T00:24:36.791" v="569"/>
        <pc:sldMkLst>
          <pc:docMk/>
          <pc:sldMk cId="473489208" sldId="267"/>
        </pc:sldMkLst>
        <pc:spChg chg="mod">
          <ac:chgData name="Juan Carlos Suárez Jaimes" userId="S::juan.suarezj@javeriana.edu.co::3ee47b2b-9067-41ae-b550-51cff43d2b0d" providerId="AD" clId="Web-{6144F591-7600-656F-2DB3-36284584B8A2}" dt="2020-09-02T00:02:28.657" v="156" actId="20577"/>
          <ac:spMkLst>
            <pc:docMk/>
            <pc:sldMk cId="473489208" sldId="267"/>
            <ac:spMk id="2" creationId="{2D37CB86-C324-46F5-8B2B-7AC6E4627C6E}"/>
          </ac:spMkLst>
        </pc:spChg>
      </pc:sldChg>
      <pc:sldChg chg="modSp new ord">
        <pc:chgData name="Juan Carlos Suárez Jaimes" userId="S::juan.suarezj@javeriana.edu.co::3ee47b2b-9067-41ae-b550-51cff43d2b0d" providerId="AD" clId="Web-{6144F591-7600-656F-2DB3-36284584B8A2}" dt="2020-09-02T00:25:43.277" v="604" actId="20577"/>
        <pc:sldMkLst>
          <pc:docMk/>
          <pc:sldMk cId="2580393258" sldId="268"/>
        </pc:sldMkLst>
        <pc:spChg chg="mod">
          <ac:chgData name="Juan Carlos Suárez Jaimes" userId="S::juan.suarezj@javeriana.edu.co::3ee47b2b-9067-41ae-b550-51cff43d2b0d" providerId="AD" clId="Web-{6144F591-7600-656F-2DB3-36284584B8A2}" dt="2020-09-02T00:25:43.277" v="604" actId="20577"/>
          <ac:spMkLst>
            <pc:docMk/>
            <pc:sldMk cId="2580393258" sldId="268"/>
            <ac:spMk id="2" creationId="{6401B8B6-324A-4C52-A200-41CC2879F684}"/>
          </ac:spMkLst>
        </pc:spChg>
      </pc:sldChg>
      <pc:sldChg chg="modSp add replId">
        <pc:chgData name="Juan Carlos Suárez Jaimes" userId="S::juan.suarezj@javeriana.edu.co::3ee47b2b-9067-41ae-b550-51cff43d2b0d" providerId="AD" clId="Web-{6144F591-7600-656F-2DB3-36284584B8A2}" dt="2020-09-02T00:25:53.777" v="609" actId="20577"/>
        <pc:sldMkLst>
          <pc:docMk/>
          <pc:sldMk cId="1032766376" sldId="269"/>
        </pc:sldMkLst>
        <pc:spChg chg="mod">
          <ac:chgData name="Juan Carlos Suárez Jaimes" userId="S::juan.suarezj@javeriana.edu.co::3ee47b2b-9067-41ae-b550-51cff43d2b0d" providerId="AD" clId="Web-{6144F591-7600-656F-2DB3-36284584B8A2}" dt="2020-09-02T00:25:53.777" v="609" actId="20577"/>
          <ac:spMkLst>
            <pc:docMk/>
            <pc:sldMk cId="1032766376" sldId="269"/>
            <ac:spMk id="2" creationId="{6401B8B6-324A-4C52-A200-41CC2879F684}"/>
          </ac:spMkLst>
        </pc:spChg>
      </pc:sldChg>
    </pc:docChg>
  </pc:docChgLst>
  <pc:docChgLst>
    <pc:chgData name="Santiago Andres Caroprese Hidalgo" userId="S::scaropresse@javeriana.edu.co::c5cc353f-24e3-435f-a323-bd2f3001ce44" providerId="AD" clId="Web-{0B71AF5D-44DC-38E7-190B-4688E22A00D5}"/>
    <pc:docChg chg="modSld">
      <pc:chgData name="Santiago Andres Caroprese Hidalgo" userId="S::scaropresse@javeriana.edu.co::c5cc353f-24e3-435f-a323-bd2f3001ce44" providerId="AD" clId="Web-{0B71AF5D-44DC-38E7-190B-4688E22A00D5}" dt="2020-09-04T02:55:20.207" v="69" actId="20577"/>
      <pc:docMkLst>
        <pc:docMk/>
      </pc:docMkLst>
      <pc:sldChg chg="addSp delSp modSp">
        <pc:chgData name="Santiago Andres Caroprese Hidalgo" userId="S::scaropresse@javeriana.edu.co::c5cc353f-24e3-435f-a323-bd2f3001ce44" providerId="AD" clId="Web-{0B71AF5D-44DC-38E7-190B-4688E22A00D5}" dt="2020-09-04T02:55:18.878" v="67" actId="20577"/>
        <pc:sldMkLst>
          <pc:docMk/>
          <pc:sldMk cId="414913031" sldId="277"/>
        </pc:sldMkLst>
        <pc:spChg chg="add mod">
          <ac:chgData name="Santiago Andres Caroprese Hidalgo" userId="S::scaropresse@javeriana.edu.co::c5cc353f-24e3-435f-a323-bd2f3001ce44" providerId="AD" clId="Web-{0B71AF5D-44DC-38E7-190B-4688E22A00D5}" dt="2020-09-04T02:54:45.909" v="57" actId="1076"/>
          <ac:spMkLst>
            <pc:docMk/>
            <pc:sldMk cId="414913031" sldId="277"/>
            <ac:spMk id="3" creationId="{962BA886-F98F-449A-8E40-2A5C15A02EA8}"/>
          </ac:spMkLst>
        </pc:spChg>
        <pc:spChg chg="mod">
          <ac:chgData name="Santiago Andres Caroprese Hidalgo" userId="S::scaropresse@javeriana.edu.co::c5cc353f-24e3-435f-a323-bd2f3001ce44" providerId="AD" clId="Web-{0B71AF5D-44DC-38E7-190B-4688E22A00D5}" dt="2020-09-04T02:55:18.878" v="67" actId="20577"/>
          <ac:spMkLst>
            <pc:docMk/>
            <pc:sldMk cId="414913031" sldId="277"/>
            <ac:spMk id="10" creationId="{2B9313B6-4B9D-4999-B8FA-9C5C8BB269B9}"/>
          </ac:spMkLst>
        </pc:spChg>
        <pc:spChg chg="mod">
          <ac:chgData name="Santiago Andres Caroprese Hidalgo" userId="S::scaropresse@javeriana.edu.co::c5cc353f-24e3-435f-a323-bd2f3001ce44" providerId="AD" clId="Web-{0B71AF5D-44DC-38E7-190B-4688E22A00D5}" dt="2020-09-04T02:54:57.846" v="58" actId="20577"/>
          <ac:spMkLst>
            <pc:docMk/>
            <pc:sldMk cId="414913031" sldId="277"/>
            <ac:spMk id="15" creationId="{D017BE6C-2D40-4D35-AA7E-A00122345731}"/>
          </ac:spMkLst>
        </pc:spChg>
        <pc:spChg chg="mod">
          <ac:chgData name="Santiago Andres Caroprese Hidalgo" userId="S::scaropresse@javeriana.edu.co::c5cc353f-24e3-435f-a323-bd2f3001ce44" providerId="AD" clId="Web-{0B71AF5D-44DC-38E7-190B-4688E22A00D5}" dt="2020-09-04T02:55:01.143" v="61" actId="20577"/>
          <ac:spMkLst>
            <pc:docMk/>
            <pc:sldMk cId="414913031" sldId="277"/>
            <ac:spMk id="16" creationId="{FA46F200-F2E0-4834-AFEC-F4171648D4D4}"/>
          </ac:spMkLst>
        </pc:spChg>
        <pc:picChg chg="add del mod">
          <ac:chgData name="Santiago Andres Caroprese Hidalgo" userId="S::scaropresse@javeriana.edu.co::c5cc353f-24e3-435f-a323-bd2f3001ce44" providerId="AD" clId="Web-{0B71AF5D-44DC-38E7-190B-4688E22A00D5}" dt="2020-09-04T02:53:31.828" v="5"/>
          <ac:picMkLst>
            <pc:docMk/>
            <pc:sldMk cId="414913031" sldId="277"/>
            <ac:picMk id="2" creationId="{72D2C684-0BE7-4605-BCB6-C30AB0EF2235}"/>
          </ac:picMkLst>
        </pc:picChg>
      </pc:sldChg>
    </pc:docChg>
  </pc:docChgLst>
  <pc:docChgLst>
    <pc:chgData name="Daniel Hernández Garcia" userId="S::he_daniel@javeriana.edu.co::3c6c5ce1-37cb-4b12-8dbc-d3dec9a4520f" providerId="AD" clId="Web-{1ACC012C-9973-7C1F-D245-A7B1CE4FE52C}"/>
    <pc:docChg chg="modSld">
      <pc:chgData name="Daniel Hernández Garcia" userId="S::he_daniel@javeriana.edu.co::3c6c5ce1-37cb-4b12-8dbc-d3dec9a4520f" providerId="AD" clId="Web-{1ACC012C-9973-7C1F-D245-A7B1CE4FE52C}" dt="2020-09-02T13:48:12.273" v="2" actId="1076"/>
      <pc:docMkLst>
        <pc:docMk/>
      </pc:docMkLst>
      <pc:sldChg chg="modSp">
        <pc:chgData name="Daniel Hernández Garcia" userId="S::he_daniel@javeriana.edu.co::3c6c5ce1-37cb-4b12-8dbc-d3dec9a4520f" providerId="AD" clId="Web-{1ACC012C-9973-7C1F-D245-A7B1CE4FE52C}" dt="2020-09-02T13:48:12.273" v="2" actId="1076"/>
        <pc:sldMkLst>
          <pc:docMk/>
          <pc:sldMk cId="282470640" sldId="271"/>
        </pc:sldMkLst>
        <pc:graphicFrameChg chg="mod modGraphic">
          <ac:chgData name="Daniel Hernández Garcia" userId="S::he_daniel@javeriana.edu.co::3c6c5ce1-37cb-4b12-8dbc-d3dec9a4520f" providerId="AD" clId="Web-{1ACC012C-9973-7C1F-D245-A7B1CE4FE52C}" dt="2020-09-02T13:48:12.273" v="2" actId="1076"/>
          <ac:graphicFrameMkLst>
            <pc:docMk/>
            <pc:sldMk cId="282470640" sldId="271"/>
            <ac:graphicFrameMk id="5" creationId="{FDC16A86-4783-41B2-B1B7-0988EEDD74CB}"/>
          </ac:graphicFrameMkLst>
        </pc:graphicFrameChg>
      </pc:sldChg>
    </pc:docChg>
  </pc:docChgLst>
  <pc:docChgLst>
    <pc:chgData name="Daniel Hernández Garcia" userId="S::he_daniel@javeriana.edu.co::3c6c5ce1-37cb-4b12-8dbc-d3dec9a4520f" providerId="AD" clId="Web-{FF08D67E-AFA9-1A40-4483-3FF6A64594A8}"/>
    <pc:docChg chg="addSld delSld modSld sldOrd">
      <pc:chgData name="Daniel Hernández Garcia" userId="S::he_daniel@javeriana.edu.co::3c6c5ce1-37cb-4b12-8dbc-d3dec9a4520f" providerId="AD" clId="Web-{FF08D67E-AFA9-1A40-4483-3FF6A64594A8}" dt="2020-09-02T04:54:45.117" v="2410" actId="20577"/>
      <pc:docMkLst>
        <pc:docMk/>
      </pc:docMkLst>
      <pc:sldChg chg="modSp add del">
        <pc:chgData name="Daniel Hernández Garcia" userId="S::he_daniel@javeriana.edu.co::3c6c5ce1-37cb-4b12-8dbc-d3dec9a4520f" providerId="AD" clId="Web-{FF08D67E-AFA9-1A40-4483-3FF6A64594A8}" dt="2020-09-02T01:50:09.603" v="542"/>
        <pc:sldMkLst>
          <pc:docMk/>
          <pc:sldMk cId="1215542060" sldId="260"/>
        </pc:sldMkLst>
        <pc:graphicFrameChg chg="mod modGraphic">
          <ac:chgData name="Daniel Hernández Garcia" userId="S::he_daniel@javeriana.edu.co::3c6c5ce1-37cb-4b12-8dbc-d3dec9a4520f" providerId="AD" clId="Web-{FF08D67E-AFA9-1A40-4483-3FF6A64594A8}" dt="2020-09-02T01:49:38.383" v="432"/>
          <ac:graphicFrameMkLst>
            <pc:docMk/>
            <pc:sldMk cId="1215542060" sldId="260"/>
            <ac:graphicFrameMk id="7" creationId="{D49C0A62-E209-4545-9554-5E49E6FFBFC2}"/>
          </ac:graphicFrameMkLst>
        </pc:graphicFrameChg>
      </pc:sldChg>
      <pc:sldChg chg="modNotes">
        <pc:chgData name="Daniel Hernández Garcia" userId="S::he_daniel@javeriana.edu.co::3c6c5ce1-37cb-4b12-8dbc-d3dec9a4520f" providerId="AD" clId="Web-{FF08D67E-AFA9-1A40-4483-3FF6A64594A8}" dt="2020-09-02T03:35:40.780" v="1467"/>
        <pc:sldMkLst>
          <pc:docMk/>
          <pc:sldMk cId="2721362239" sldId="261"/>
        </pc:sldMkLst>
      </pc:sldChg>
      <pc:sldChg chg="modSp del">
        <pc:chgData name="Daniel Hernández Garcia" userId="S::he_daniel@javeriana.edu.co::3c6c5ce1-37cb-4b12-8dbc-d3dec9a4520f" providerId="AD" clId="Web-{FF08D67E-AFA9-1A40-4483-3FF6A64594A8}" dt="2020-09-02T01:24:39.151" v="238"/>
        <pc:sldMkLst>
          <pc:docMk/>
          <pc:sldMk cId="3255291192" sldId="265"/>
        </pc:sldMkLst>
        <pc:graphicFrameChg chg="mod modGraphic">
          <ac:chgData name="Daniel Hernández Garcia" userId="S::he_daniel@javeriana.edu.co::3c6c5ce1-37cb-4b12-8dbc-d3dec9a4520f" providerId="AD" clId="Web-{FF08D67E-AFA9-1A40-4483-3FF6A64594A8}" dt="2020-09-02T01:23:44.228" v="228"/>
          <ac:graphicFrameMkLst>
            <pc:docMk/>
            <pc:sldMk cId="3255291192" sldId="265"/>
            <ac:graphicFrameMk id="7" creationId="{D49C0A62-E209-4545-9554-5E49E6FFBFC2}"/>
          </ac:graphicFrameMkLst>
        </pc:graphicFrameChg>
      </pc:sldChg>
      <pc:sldChg chg="modNotes">
        <pc:chgData name="Daniel Hernández Garcia" userId="S::he_daniel@javeriana.edu.co::3c6c5ce1-37cb-4b12-8dbc-d3dec9a4520f" providerId="AD" clId="Web-{FF08D67E-AFA9-1A40-4483-3FF6A64594A8}" dt="2020-09-02T03:35:22.295" v="1461"/>
        <pc:sldMkLst>
          <pc:docMk/>
          <pc:sldMk cId="301196971" sldId="266"/>
        </pc:sldMkLst>
      </pc:sldChg>
      <pc:sldChg chg="modNotes">
        <pc:chgData name="Daniel Hernández Garcia" userId="S::he_daniel@javeriana.edu.co::3c6c5ce1-37cb-4b12-8dbc-d3dec9a4520f" providerId="AD" clId="Web-{FF08D67E-AFA9-1A40-4483-3FF6A64594A8}" dt="2020-09-02T04:48:10.820" v="2407"/>
        <pc:sldMkLst>
          <pc:docMk/>
          <pc:sldMk cId="473489208" sldId="267"/>
        </pc:sldMkLst>
      </pc:sldChg>
      <pc:sldChg chg="addSp delSp modSp add del replId">
        <pc:chgData name="Daniel Hernández Garcia" userId="S::he_daniel@javeriana.edu.co::3c6c5ce1-37cb-4b12-8dbc-d3dec9a4520f" providerId="AD" clId="Web-{FF08D67E-AFA9-1A40-4483-3FF6A64594A8}" dt="2020-09-02T00:29:10.065" v="77"/>
        <pc:sldMkLst>
          <pc:docMk/>
          <pc:sldMk cId="95685725" sldId="270"/>
        </pc:sldMkLst>
        <pc:graphicFrameChg chg="add mod modGraphic">
          <ac:chgData name="Daniel Hernández Garcia" userId="S::he_daniel@javeriana.edu.co::3c6c5ce1-37cb-4b12-8dbc-d3dec9a4520f" providerId="AD" clId="Web-{FF08D67E-AFA9-1A40-4483-3FF6A64594A8}" dt="2020-09-02T00:28:53.893" v="76"/>
          <ac:graphicFrameMkLst>
            <pc:docMk/>
            <pc:sldMk cId="95685725" sldId="270"/>
            <ac:graphicFrameMk id="3" creationId="{A8AC8844-7421-46F9-B44C-88D8DD188C54}"/>
          </ac:graphicFrameMkLst>
        </pc:graphicFrameChg>
        <pc:graphicFrameChg chg="del">
          <ac:chgData name="Daniel Hernández Garcia" userId="S::he_daniel@javeriana.edu.co::3c6c5ce1-37cb-4b12-8dbc-d3dec9a4520f" providerId="AD" clId="Web-{FF08D67E-AFA9-1A40-4483-3FF6A64594A8}" dt="2020-09-02T00:28:26.798" v="9"/>
          <ac:graphicFrameMkLst>
            <pc:docMk/>
            <pc:sldMk cId="95685725" sldId="270"/>
            <ac:graphicFrameMk id="7" creationId="{D49C0A62-E209-4545-9554-5E49E6FFBFC2}"/>
          </ac:graphicFrameMkLst>
        </pc:graphicFrameChg>
      </pc:sldChg>
      <pc:sldChg chg="modSp new ord">
        <pc:chgData name="Daniel Hernández Garcia" userId="S::he_daniel@javeriana.edu.co::3c6c5ce1-37cb-4b12-8dbc-d3dec9a4520f" providerId="AD" clId="Web-{FF08D67E-AFA9-1A40-4483-3FF6A64594A8}" dt="2020-09-02T01:24:09.229" v="231" actId="20577"/>
        <pc:sldMkLst>
          <pc:docMk/>
          <pc:sldMk cId="1667724168" sldId="270"/>
        </pc:sldMkLst>
        <pc:spChg chg="mod">
          <ac:chgData name="Daniel Hernández Garcia" userId="S::he_daniel@javeriana.edu.co::3c6c5ce1-37cb-4b12-8dbc-d3dec9a4520f" providerId="AD" clId="Web-{FF08D67E-AFA9-1A40-4483-3FF6A64594A8}" dt="2020-09-02T01:24:09.229" v="231" actId="20577"/>
          <ac:spMkLst>
            <pc:docMk/>
            <pc:sldMk cId="1667724168" sldId="270"/>
            <ac:spMk id="2" creationId="{32476FCF-0E30-45B5-8D5A-66F5F2D93B86}"/>
          </ac:spMkLst>
        </pc:spChg>
      </pc:sldChg>
      <pc:sldChg chg="add del replId">
        <pc:chgData name="Daniel Hernández Garcia" userId="S::he_daniel@javeriana.edu.co::3c6c5ce1-37cb-4b12-8dbc-d3dec9a4520f" providerId="AD" clId="Web-{FF08D67E-AFA9-1A40-4483-3FF6A64594A8}" dt="2020-09-02T00:28:20.688" v="7"/>
        <pc:sldMkLst>
          <pc:docMk/>
          <pc:sldMk cId="2302470887" sldId="270"/>
        </pc:sldMkLst>
      </pc:sldChg>
      <pc:sldChg chg="addSp delSp modSp new mod setBg setClrOvrMap modNotes">
        <pc:chgData name="Daniel Hernández Garcia" userId="S::he_daniel@javeriana.edu.co::3c6c5ce1-37cb-4b12-8dbc-d3dec9a4520f" providerId="AD" clId="Web-{FF08D67E-AFA9-1A40-4483-3FF6A64594A8}" dt="2020-09-02T04:41:40.332" v="2217"/>
        <pc:sldMkLst>
          <pc:docMk/>
          <pc:sldMk cId="282470640" sldId="271"/>
        </pc:sldMkLst>
        <pc:graphicFrameChg chg="add del">
          <ac:chgData name="Daniel Hernández Garcia" userId="S::he_daniel@javeriana.edu.co::3c6c5ce1-37cb-4b12-8dbc-d3dec9a4520f" providerId="AD" clId="Web-{FF08D67E-AFA9-1A40-4483-3FF6A64594A8}" dt="2020-09-02T01:24:30.964" v="236"/>
          <ac:graphicFrameMkLst>
            <pc:docMk/>
            <pc:sldMk cId="282470640" sldId="271"/>
            <ac:graphicFrameMk id="3" creationId="{04D401D3-5CB8-4248-B944-6630FE102C63}"/>
          </ac:graphicFrameMkLst>
        </pc:graphicFrameChg>
        <pc:graphicFrameChg chg="add mod modGraphic">
          <ac:chgData name="Daniel Hernández Garcia" userId="S::he_daniel@javeriana.edu.co::3c6c5ce1-37cb-4b12-8dbc-d3dec9a4520f" providerId="AD" clId="Web-{FF08D67E-AFA9-1A40-4483-3FF6A64594A8}" dt="2020-09-02T04:41:40.332" v="2217"/>
          <ac:graphicFrameMkLst>
            <pc:docMk/>
            <pc:sldMk cId="282470640" sldId="271"/>
            <ac:graphicFrameMk id="5" creationId="{FDC16A86-4783-41B2-B1B7-0988EEDD74CB}"/>
          </ac:graphicFrameMkLst>
        </pc:graphicFrameChg>
        <pc:graphicFrameChg chg="add del mod">
          <ac:chgData name="Daniel Hernández Garcia" userId="S::he_daniel@javeriana.edu.co::3c6c5ce1-37cb-4b12-8dbc-d3dec9a4520f" providerId="AD" clId="Web-{FF08D67E-AFA9-1A40-4483-3FF6A64594A8}" dt="2020-09-02T01:45:29.408" v="315"/>
          <ac:graphicFrameMkLst>
            <pc:docMk/>
            <pc:sldMk cId="282470640" sldId="271"/>
            <ac:graphicFrameMk id="7" creationId="{35869699-224E-43F4-8E23-F974A3F5ECBA}"/>
          </ac:graphicFrameMkLst>
        </pc:graphicFrameChg>
        <pc:graphicFrameChg chg="add del mod">
          <ac:chgData name="Daniel Hernández Garcia" userId="S::he_daniel@javeriana.edu.co::3c6c5ce1-37cb-4b12-8dbc-d3dec9a4520f" providerId="AD" clId="Web-{FF08D67E-AFA9-1A40-4483-3FF6A64594A8}" dt="2020-09-02T01:46:28.784" v="353"/>
          <ac:graphicFrameMkLst>
            <pc:docMk/>
            <pc:sldMk cId="282470640" sldId="271"/>
            <ac:graphicFrameMk id="9" creationId="{A843CECE-D9B5-4382-99EA-22E8C9F0F8A6}"/>
          </ac:graphicFrameMkLst>
        </pc:graphicFrameChg>
        <pc:graphicFrameChg chg="add del mod">
          <ac:chgData name="Daniel Hernández Garcia" userId="S::he_daniel@javeriana.edu.co::3c6c5ce1-37cb-4b12-8dbc-d3dec9a4520f" providerId="AD" clId="Web-{FF08D67E-AFA9-1A40-4483-3FF6A64594A8}" dt="2020-09-02T01:47:33.786" v="392"/>
          <ac:graphicFrameMkLst>
            <pc:docMk/>
            <pc:sldMk cId="282470640" sldId="271"/>
            <ac:graphicFrameMk id="11" creationId="{77F71576-BE00-47E9-BAC0-C9AC71A2A048}"/>
          </ac:graphicFrameMkLst>
        </pc:graphicFrameChg>
        <pc:graphicFrameChg chg="add del mod">
          <ac:chgData name="Daniel Hernández Garcia" userId="S::he_daniel@javeriana.edu.co::3c6c5ce1-37cb-4b12-8dbc-d3dec9a4520f" providerId="AD" clId="Web-{FF08D67E-AFA9-1A40-4483-3FF6A64594A8}" dt="2020-09-02T01:47:55.380" v="403"/>
          <ac:graphicFrameMkLst>
            <pc:docMk/>
            <pc:sldMk cId="282470640" sldId="271"/>
            <ac:graphicFrameMk id="13" creationId="{A0D994C8-4534-4D13-BB7B-D39ABBABB82D}"/>
          </ac:graphicFrameMkLst>
        </pc:graphicFrameChg>
      </pc:sldChg>
      <pc:sldChg chg="modSp add replId">
        <pc:chgData name="Daniel Hernández Garcia" userId="S::he_daniel@javeriana.edu.co::3c6c5ce1-37cb-4b12-8dbc-d3dec9a4520f" providerId="AD" clId="Web-{FF08D67E-AFA9-1A40-4483-3FF6A64594A8}" dt="2020-09-02T01:48:28.084" v="414" actId="20577"/>
        <pc:sldMkLst>
          <pc:docMk/>
          <pc:sldMk cId="1143972833" sldId="272"/>
        </pc:sldMkLst>
        <pc:spChg chg="mod">
          <ac:chgData name="Daniel Hernández Garcia" userId="S::he_daniel@javeriana.edu.co::3c6c5ce1-37cb-4b12-8dbc-d3dec9a4520f" providerId="AD" clId="Web-{FF08D67E-AFA9-1A40-4483-3FF6A64594A8}" dt="2020-09-02T01:48:28.084" v="414" actId="20577"/>
          <ac:spMkLst>
            <pc:docMk/>
            <pc:sldMk cId="1143972833" sldId="272"/>
            <ac:spMk id="2" creationId="{32476FCF-0E30-45B5-8D5A-66F5F2D93B86}"/>
          </ac:spMkLst>
        </pc:spChg>
      </pc:sldChg>
      <pc:sldChg chg="addSp delSp modSp new mod setBg modNotes">
        <pc:chgData name="Daniel Hernández Garcia" userId="S::he_daniel@javeriana.edu.co::3c6c5ce1-37cb-4b12-8dbc-d3dec9a4520f" providerId="AD" clId="Web-{FF08D67E-AFA9-1A40-4483-3FF6A64594A8}" dt="2020-09-02T04:21:12.509" v="2075"/>
        <pc:sldMkLst>
          <pc:docMk/>
          <pc:sldMk cId="149976535" sldId="273"/>
        </pc:sldMkLst>
        <pc:spChg chg="add del mod">
          <ac:chgData name="Daniel Hernández Garcia" userId="S::he_daniel@javeriana.edu.co::3c6c5ce1-37cb-4b12-8dbc-d3dec9a4520f" providerId="AD" clId="Web-{FF08D67E-AFA9-1A40-4483-3FF6A64594A8}" dt="2020-09-02T01:49:18.258" v="421"/>
          <ac:spMkLst>
            <pc:docMk/>
            <pc:sldMk cId="149976535" sldId="273"/>
            <ac:spMk id="2" creationId="{B7F20701-FE2A-4AA5-BA4F-02220846E283}"/>
          </ac:spMkLst>
        </pc:spChg>
        <pc:spChg chg="add del mod">
          <ac:chgData name="Daniel Hernández Garcia" userId="S::he_daniel@javeriana.edu.co::3c6c5ce1-37cb-4b12-8dbc-d3dec9a4520f" providerId="AD" clId="Web-{FF08D67E-AFA9-1A40-4483-3FF6A64594A8}" dt="2020-09-02T01:49:23.195" v="425"/>
          <ac:spMkLst>
            <pc:docMk/>
            <pc:sldMk cId="149976535" sldId="273"/>
            <ac:spMk id="3" creationId="{AE460342-ED2C-4551-85C2-BB8DBE60E5C3}"/>
          </ac:spMkLst>
        </pc:spChg>
        <pc:spChg chg="add del mod">
          <ac:chgData name="Daniel Hernández Garcia" userId="S::he_daniel@javeriana.edu.co::3c6c5ce1-37cb-4b12-8dbc-d3dec9a4520f" providerId="AD" clId="Web-{FF08D67E-AFA9-1A40-4483-3FF6A64594A8}" dt="2020-09-02T01:49:34.274" v="430"/>
          <ac:spMkLst>
            <pc:docMk/>
            <pc:sldMk cId="149976535" sldId="273"/>
            <ac:spMk id="4" creationId="{D353AEB1-B89E-42DF-92C4-4893F958B925}"/>
          </ac:spMkLst>
        </pc:spChg>
        <pc:spChg chg="add del">
          <ac:chgData name="Daniel Hernández Garcia" userId="S::he_daniel@javeriana.edu.co::3c6c5ce1-37cb-4b12-8dbc-d3dec9a4520f" providerId="AD" clId="Web-{FF08D67E-AFA9-1A40-4483-3FF6A64594A8}" dt="2020-09-02T01:50:32.853" v="546"/>
          <ac:spMkLst>
            <pc:docMk/>
            <pc:sldMk cId="149976535" sldId="273"/>
            <ac:spMk id="13" creationId="{2ABBB681-F4D2-40F2-ACC3-DE0B4B4880EF}"/>
          </ac:spMkLst>
        </pc:spChg>
        <pc:spChg chg="add del">
          <ac:chgData name="Daniel Hernández Garcia" userId="S::he_daniel@javeriana.edu.co::3c6c5ce1-37cb-4b12-8dbc-d3dec9a4520f" providerId="AD" clId="Web-{FF08D67E-AFA9-1A40-4483-3FF6A64594A8}" dt="2020-09-02T01:50:32.853" v="546"/>
          <ac:spMkLst>
            <pc:docMk/>
            <pc:sldMk cId="149976535" sldId="273"/>
            <ac:spMk id="15" creationId="{09388ED0-1FEF-4E11-B488-BD661D1AC1A6}"/>
          </ac:spMkLst>
        </pc:spChg>
        <pc:graphicFrameChg chg="add del mod modGraphic">
          <ac:chgData name="Daniel Hernández Garcia" userId="S::he_daniel@javeriana.edu.co::3c6c5ce1-37cb-4b12-8dbc-d3dec9a4520f" providerId="AD" clId="Web-{FF08D67E-AFA9-1A40-4483-3FF6A64594A8}" dt="2020-09-02T01:50:18.197" v="543"/>
          <ac:graphicFrameMkLst>
            <pc:docMk/>
            <pc:sldMk cId="149976535" sldId="273"/>
            <ac:graphicFrameMk id="6" creationId="{E7581F0E-F05D-4781-A97C-F1A6D651CB69}"/>
          </ac:graphicFrameMkLst>
        </pc:graphicFrameChg>
        <pc:graphicFrameChg chg="add mod modGraphic">
          <ac:chgData name="Daniel Hernández Garcia" userId="S::he_daniel@javeriana.edu.co::3c6c5ce1-37cb-4b12-8dbc-d3dec9a4520f" providerId="AD" clId="Web-{FF08D67E-AFA9-1A40-4483-3FF6A64594A8}" dt="2020-09-02T04:21:12.509" v="2075"/>
          <ac:graphicFrameMkLst>
            <pc:docMk/>
            <pc:sldMk cId="149976535" sldId="273"/>
            <ac:graphicFrameMk id="8" creationId="{60FE50C0-2818-4167-9F09-BBE52D4A7C84}"/>
          </ac:graphicFrameMkLst>
        </pc:graphicFrameChg>
        <pc:graphicFrameChg chg="add del mod">
          <ac:chgData name="Daniel Hernández Garcia" userId="S::he_daniel@javeriana.edu.co::3c6c5ce1-37cb-4b12-8dbc-d3dec9a4520f" providerId="AD" clId="Web-{FF08D67E-AFA9-1A40-4483-3FF6A64594A8}" dt="2020-09-02T02:03:06.764" v="750"/>
          <ac:graphicFrameMkLst>
            <pc:docMk/>
            <pc:sldMk cId="149976535" sldId="273"/>
            <ac:graphicFrameMk id="10" creationId="{25EE1F88-0FA0-4849-9AF1-B26B533E5CFC}"/>
          </ac:graphicFrameMkLst>
        </pc:graphicFrameChg>
        <pc:graphicFrameChg chg="add del mod">
          <ac:chgData name="Daniel Hernández Garcia" userId="S::he_daniel@javeriana.edu.co::3c6c5ce1-37cb-4b12-8dbc-d3dec9a4520f" providerId="AD" clId="Web-{FF08D67E-AFA9-1A40-4483-3FF6A64594A8}" dt="2020-09-02T02:03:23.859" v="761"/>
          <ac:graphicFrameMkLst>
            <pc:docMk/>
            <pc:sldMk cId="149976535" sldId="273"/>
            <ac:graphicFrameMk id="12" creationId="{F33213CF-89B5-436D-BB26-054FA86F8EC0}"/>
          </ac:graphicFrameMkLst>
        </pc:graphicFrameChg>
        <pc:graphicFrameChg chg="add del mod">
          <ac:chgData name="Daniel Hernández Garcia" userId="S::he_daniel@javeriana.edu.co::3c6c5ce1-37cb-4b12-8dbc-d3dec9a4520f" providerId="AD" clId="Web-{FF08D67E-AFA9-1A40-4483-3FF6A64594A8}" dt="2020-09-02T02:04:26.610" v="786"/>
          <ac:graphicFrameMkLst>
            <pc:docMk/>
            <pc:sldMk cId="149976535" sldId="273"/>
            <ac:graphicFrameMk id="16" creationId="{E83C49AD-AED8-4BB3-84D8-7EEE6C269A5E}"/>
          </ac:graphicFrameMkLst>
        </pc:graphicFrameChg>
        <pc:graphicFrameChg chg="add del mod">
          <ac:chgData name="Daniel Hernández Garcia" userId="S::he_daniel@javeriana.edu.co::3c6c5ce1-37cb-4b12-8dbc-d3dec9a4520f" providerId="AD" clId="Web-{FF08D67E-AFA9-1A40-4483-3FF6A64594A8}" dt="2020-09-02T02:20:33.309" v="844"/>
          <ac:graphicFrameMkLst>
            <pc:docMk/>
            <pc:sldMk cId="149976535" sldId="273"/>
            <ac:graphicFrameMk id="18" creationId="{F5E2F649-B1CA-4C09-841E-538A5E79A381}"/>
          </ac:graphicFrameMkLst>
        </pc:graphicFrameChg>
        <pc:graphicFrameChg chg="add del mod modGraphic">
          <ac:chgData name="Daniel Hernández Garcia" userId="S::he_daniel@javeriana.edu.co::3c6c5ce1-37cb-4b12-8dbc-d3dec9a4520f" providerId="AD" clId="Web-{FF08D67E-AFA9-1A40-4483-3FF6A64594A8}" dt="2020-09-02T02:21:11.232" v="948"/>
          <ac:graphicFrameMkLst>
            <pc:docMk/>
            <pc:sldMk cId="149976535" sldId="273"/>
            <ac:graphicFrameMk id="20" creationId="{C58CE746-2784-4CBF-A826-1A4E3B3ACA85}"/>
          </ac:graphicFrameMkLst>
        </pc:graphicFrameChg>
        <pc:graphicFrameChg chg="add del mod">
          <ac:chgData name="Daniel Hernández Garcia" userId="S::he_daniel@javeriana.edu.co::3c6c5ce1-37cb-4b12-8dbc-d3dec9a4520f" providerId="AD" clId="Web-{FF08D67E-AFA9-1A40-4483-3FF6A64594A8}" dt="2020-09-02T02:21:39.655" v="1025"/>
          <ac:graphicFrameMkLst>
            <pc:docMk/>
            <pc:sldMk cId="149976535" sldId="273"/>
            <ac:graphicFrameMk id="22" creationId="{E8BE1D27-41B6-4F0A-897D-0E14D6403B8B}"/>
          </ac:graphicFrameMkLst>
        </pc:graphicFrameChg>
        <pc:graphicFrameChg chg="add del mod modGraphic">
          <ac:chgData name="Daniel Hernández Garcia" userId="S::he_daniel@javeriana.edu.co::3c6c5ce1-37cb-4b12-8dbc-d3dec9a4520f" providerId="AD" clId="Web-{FF08D67E-AFA9-1A40-4483-3FF6A64594A8}" dt="2020-09-02T03:58:52.516" v="1623"/>
          <ac:graphicFrameMkLst>
            <pc:docMk/>
            <pc:sldMk cId="149976535" sldId="273"/>
            <ac:graphicFrameMk id="24" creationId="{1F4DF6CC-E879-42BB-B0A8-16F7499B45EF}"/>
          </ac:graphicFrameMkLst>
        </pc:graphicFrameChg>
        <pc:graphicFrameChg chg="add del mod">
          <ac:chgData name="Daniel Hernández Garcia" userId="S::he_daniel@javeriana.edu.co::3c6c5ce1-37cb-4b12-8dbc-d3dec9a4520f" providerId="AD" clId="Web-{FF08D67E-AFA9-1A40-4483-3FF6A64594A8}" dt="2020-09-02T03:59:12.126" v="1634"/>
          <ac:graphicFrameMkLst>
            <pc:docMk/>
            <pc:sldMk cId="149976535" sldId="273"/>
            <ac:graphicFrameMk id="26" creationId="{67E72F07-F8BD-49EF-98ED-AF4F7FFBD686}"/>
          </ac:graphicFrameMkLst>
        </pc:graphicFrameChg>
        <pc:graphicFrameChg chg="add del mod">
          <ac:chgData name="Daniel Hernández Garcia" userId="S::he_daniel@javeriana.edu.co::3c6c5ce1-37cb-4b12-8dbc-d3dec9a4520f" providerId="AD" clId="Web-{FF08D67E-AFA9-1A40-4483-3FF6A64594A8}" dt="2020-09-02T03:59:27.080" v="1645"/>
          <ac:graphicFrameMkLst>
            <pc:docMk/>
            <pc:sldMk cId="149976535" sldId="273"/>
            <ac:graphicFrameMk id="28" creationId="{0EBF19F0-F509-456D-B9B3-71332E029036}"/>
          </ac:graphicFrameMkLst>
        </pc:graphicFrameChg>
        <pc:graphicFrameChg chg="add del mod">
          <ac:chgData name="Daniel Hernández Garcia" userId="S::he_daniel@javeriana.edu.co::3c6c5ce1-37cb-4b12-8dbc-d3dec9a4520f" providerId="AD" clId="Web-{FF08D67E-AFA9-1A40-4483-3FF6A64594A8}" dt="2020-09-02T03:59:40.158" v="1652"/>
          <ac:graphicFrameMkLst>
            <pc:docMk/>
            <pc:sldMk cId="149976535" sldId="273"/>
            <ac:graphicFrameMk id="30" creationId="{5025A42B-0E4A-420E-ABDB-B665DBD76E66}"/>
          </ac:graphicFrameMkLst>
        </pc:graphicFrameChg>
        <pc:graphicFrameChg chg="add del mod modGraphic">
          <ac:chgData name="Daniel Hernández Garcia" userId="S::he_daniel@javeriana.edu.co::3c6c5ce1-37cb-4b12-8dbc-d3dec9a4520f" providerId="AD" clId="Web-{FF08D67E-AFA9-1A40-4483-3FF6A64594A8}" dt="2020-09-02T04:00:51.707" v="1732"/>
          <ac:graphicFrameMkLst>
            <pc:docMk/>
            <pc:sldMk cId="149976535" sldId="273"/>
            <ac:graphicFrameMk id="32" creationId="{0029E277-E469-49A7-9881-B5501D3A9174}"/>
          </ac:graphicFrameMkLst>
        </pc:graphicFrameChg>
        <pc:graphicFrameChg chg="add del mod modGraphic">
          <ac:chgData name="Daniel Hernández Garcia" userId="S::he_daniel@javeriana.edu.co::3c6c5ce1-37cb-4b12-8dbc-d3dec9a4520f" providerId="AD" clId="Web-{FF08D67E-AFA9-1A40-4483-3FF6A64594A8}" dt="2020-09-02T04:01:49.724" v="1767"/>
          <ac:graphicFrameMkLst>
            <pc:docMk/>
            <pc:sldMk cId="149976535" sldId="273"/>
            <ac:graphicFrameMk id="34" creationId="{17CFE4E1-94E6-4436-B2E4-AECEABCF9ABE}"/>
          </ac:graphicFrameMkLst>
        </pc:graphicFrameChg>
      </pc:sldChg>
      <pc:sldChg chg="modSp">
        <pc:chgData name="Daniel Hernández Garcia" userId="S::he_daniel@javeriana.edu.co::3c6c5ce1-37cb-4b12-8dbc-d3dec9a4520f" providerId="AD" clId="Web-{FF08D67E-AFA9-1A40-4483-3FF6A64594A8}" dt="2020-09-02T04:54:43.976" v="2408" actId="20577"/>
        <pc:sldMkLst>
          <pc:docMk/>
          <pc:sldMk cId="3668548194" sldId="274"/>
        </pc:sldMkLst>
        <pc:spChg chg="mod">
          <ac:chgData name="Daniel Hernández Garcia" userId="S::he_daniel@javeriana.edu.co::3c6c5ce1-37cb-4b12-8dbc-d3dec9a4520f" providerId="AD" clId="Web-{FF08D67E-AFA9-1A40-4483-3FF6A64594A8}" dt="2020-09-02T04:54:43.976" v="2408" actId="20577"/>
          <ac:spMkLst>
            <pc:docMk/>
            <pc:sldMk cId="3668548194" sldId="274"/>
            <ac:spMk id="3" creationId="{E26EF646-7F51-4B3F-85F7-1248DB386764}"/>
          </ac:spMkLst>
        </pc:spChg>
      </pc:sldChg>
    </pc:docChg>
  </pc:docChgLst>
  <pc:docChgLst>
    <pc:chgData name="Juan Carlos Suárez Jaimes" userId="S::juan.suarezj@javeriana.edu.co::3ee47b2b-9067-41ae-b550-51cff43d2b0d" providerId="AD" clId="Web-{56EC4268-2EC4-4445-7DD0-8120CCD25DA9}"/>
    <pc:docChg chg="addSld delSld modSld sldOrd addMainMaster delMainMaster">
      <pc:chgData name="Juan Carlos Suárez Jaimes" userId="S::juan.suarezj@javeriana.edu.co::3ee47b2b-9067-41ae-b550-51cff43d2b0d" providerId="AD" clId="Web-{56EC4268-2EC4-4445-7DD0-8120CCD25DA9}" dt="2020-09-01T17:54:24.540" v="809" actId="20577"/>
      <pc:docMkLst>
        <pc:docMk/>
      </pc:docMkLst>
      <pc:sldChg chg="addSp delSp modSp del mod setBg modClrScheme delDesignElem chgLayout">
        <pc:chgData name="Juan Carlos Suárez Jaimes" userId="S::juan.suarezj@javeriana.edu.co::3ee47b2b-9067-41ae-b550-51cff43d2b0d" providerId="AD" clId="Web-{56EC4268-2EC4-4445-7DD0-8120CCD25DA9}" dt="2020-09-01T16:47:44.162" v="480"/>
        <pc:sldMkLst>
          <pc:docMk/>
          <pc:sldMk cId="109857222" sldId="256"/>
        </pc:sldMkLst>
        <pc:spChg chg="mod ord">
          <ac:chgData name="Juan Carlos Suárez Jaimes" userId="S::juan.suarezj@javeriana.edu.co::3ee47b2b-9067-41ae-b550-51cff43d2b0d" providerId="AD" clId="Web-{56EC4268-2EC4-4445-7DD0-8120CCD25DA9}" dt="2020-09-01T16:46:26.704" v="460"/>
          <ac:spMkLst>
            <pc:docMk/>
            <pc:sldMk cId="109857222" sldId="256"/>
            <ac:spMk id="2" creationId="{00000000-0000-0000-0000-000000000000}"/>
          </ac:spMkLst>
        </pc:spChg>
        <pc:spChg chg="mod ord">
          <ac:chgData name="Juan Carlos Suárez Jaimes" userId="S::juan.suarezj@javeriana.edu.co::3ee47b2b-9067-41ae-b550-51cff43d2b0d" providerId="AD" clId="Web-{56EC4268-2EC4-4445-7DD0-8120CCD25DA9}" dt="2020-09-01T16:46:26.704" v="460"/>
          <ac:spMkLst>
            <pc:docMk/>
            <pc:sldMk cId="109857222" sldId="256"/>
            <ac:spMk id="3" creationId="{00000000-0000-0000-0000-000000000000}"/>
          </ac:spMkLst>
        </pc:spChg>
        <pc:spChg chg="add del">
          <ac:chgData name="Juan Carlos Suárez Jaimes" userId="S::juan.suarezj@javeriana.edu.co::3ee47b2b-9067-41ae-b550-51cff43d2b0d" providerId="AD" clId="Web-{56EC4268-2EC4-4445-7DD0-8120CCD25DA9}" dt="2020-09-01T16:46:08.562" v="458"/>
          <ac:spMkLst>
            <pc:docMk/>
            <pc:sldMk cId="109857222" sldId="256"/>
            <ac:spMk id="6" creationId="{90AA6468-80AC-4DDF-9CFB-C7A9507E203F}"/>
          </ac:spMkLst>
        </pc:spChg>
        <pc:spChg chg="add del">
          <ac:chgData name="Juan Carlos Suárez Jaimes" userId="S::juan.suarezj@javeriana.edu.co::3ee47b2b-9067-41ae-b550-51cff43d2b0d" providerId="AD" clId="Web-{56EC4268-2EC4-4445-7DD0-8120CCD25DA9}" dt="2020-09-01T16:46:08.562" v="458"/>
          <ac:spMkLst>
            <pc:docMk/>
            <pc:sldMk cId="109857222" sldId="256"/>
            <ac:spMk id="7" creationId="{4AB900CC-5074-4746-A1A4-AF640455BD43}"/>
          </ac:spMkLst>
        </pc:spChg>
        <pc:spChg chg="add">
          <ac:chgData name="Juan Carlos Suárez Jaimes" userId="S::juan.suarezj@javeriana.edu.co::3ee47b2b-9067-41ae-b550-51cff43d2b0d" providerId="AD" clId="Web-{56EC4268-2EC4-4445-7DD0-8120CCD25DA9}" dt="2020-09-01T16:46:26.704" v="460"/>
          <ac:spMkLst>
            <pc:docMk/>
            <pc:sldMk cId="109857222" sldId="256"/>
            <ac:spMk id="8" creationId="{0864E5C9-52C9-4572-AC75-548B9B9C2648}"/>
          </ac:spMkLst>
        </pc:spChg>
        <pc:spChg chg="add del">
          <ac:chgData name="Juan Carlos Suárez Jaimes" userId="S::juan.suarezj@javeriana.edu.co::3ee47b2b-9067-41ae-b550-51cff43d2b0d" providerId="AD" clId="Web-{56EC4268-2EC4-4445-7DD0-8120CCD25DA9}" dt="2020-09-01T16:39:20.038" v="111"/>
          <ac:spMkLst>
            <pc:docMk/>
            <pc:sldMk cId="109857222" sldId="256"/>
            <ac:spMk id="9" creationId="{158B3569-73B2-4D05-8E95-886A6EE17F1F}"/>
          </ac:spMkLst>
        </pc:spChg>
        <pc:spChg chg="add">
          <ac:chgData name="Juan Carlos Suárez Jaimes" userId="S::juan.suarezj@javeriana.edu.co::3ee47b2b-9067-41ae-b550-51cff43d2b0d" providerId="AD" clId="Web-{56EC4268-2EC4-4445-7DD0-8120CCD25DA9}" dt="2020-09-01T16:46:26.704" v="460"/>
          <ac:spMkLst>
            <pc:docMk/>
            <pc:sldMk cId="109857222" sldId="256"/>
            <ac:spMk id="10" creationId="{45CC6500-4DBD-4C34-BC14-2387FB483BEB}"/>
          </ac:spMkLst>
        </pc:spChg>
        <pc:spChg chg="add del">
          <ac:chgData name="Juan Carlos Suárez Jaimes" userId="S::juan.suarezj@javeriana.edu.co::3ee47b2b-9067-41ae-b550-51cff43d2b0d" providerId="AD" clId="Web-{56EC4268-2EC4-4445-7DD0-8120CCD25DA9}" dt="2020-09-01T16:39:20.038" v="111"/>
          <ac:spMkLst>
            <pc:docMk/>
            <pc:sldMk cId="109857222" sldId="256"/>
            <ac:spMk id="11" creationId="{2D92A843-3FA1-4DFF-99F6-47FA457D7C2E}"/>
          </ac:spMkLst>
        </pc:spChg>
        <pc:spChg chg="add">
          <ac:chgData name="Juan Carlos Suárez Jaimes" userId="S::juan.suarezj@javeriana.edu.co::3ee47b2b-9067-41ae-b550-51cff43d2b0d" providerId="AD" clId="Web-{56EC4268-2EC4-4445-7DD0-8120CCD25DA9}" dt="2020-09-01T16:46:26.704" v="460"/>
          <ac:spMkLst>
            <pc:docMk/>
            <pc:sldMk cId="109857222" sldId="256"/>
            <ac:spMk id="12" creationId="{4E34A3B6-BAD2-4156-BDC6-4736248BFDE0}"/>
          </ac:spMkLst>
        </pc:spChg>
        <pc:spChg chg="add del">
          <ac:chgData name="Juan Carlos Suárez Jaimes" userId="S::juan.suarezj@javeriana.edu.co::3ee47b2b-9067-41ae-b550-51cff43d2b0d" providerId="AD" clId="Web-{56EC4268-2EC4-4445-7DD0-8120CCD25DA9}" dt="2020-09-01T16:39:20.038" v="111"/>
          <ac:spMkLst>
            <pc:docMk/>
            <pc:sldMk cId="109857222" sldId="256"/>
            <ac:spMk id="13" creationId="{B71758F4-3F46-45DA-8AC5-4E508DA080BA}"/>
          </ac:spMkLst>
        </pc:spChg>
        <pc:spChg chg="add del">
          <ac:chgData name="Juan Carlos Suárez Jaimes" userId="S::juan.suarezj@javeriana.edu.co::3ee47b2b-9067-41ae-b550-51cff43d2b0d" providerId="AD" clId="Web-{56EC4268-2EC4-4445-7DD0-8120CCD25DA9}" dt="2020-09-01T16:39:20.038" v="111"/>
          <ac:spMkLst>
            <pc:docMk/>
            <pc:sldMk cId="109857222" sldId="256"/>
            <ac:spMk id="15" creationId="{8550FED7-7C32-42BB-98DB-30272A6331A9}"/>
          </ac:spMkLst>
        </pc:spChg>
        <pc:picChg chg="add del mod ord">
          <ac:chgData name="Juan Carlos Suárez Jaimes" userId="S::juan.suarezj@javeriana.edu.co::3ee47b2b-9067-41ae-b550-51cff43d2b0d" providerId="AD" clId="Web-{56EC4268-2EC4-4445-7DD0-8120CCD25DA9}" dt="2020-09-01T16:46:32.204" v="461"/>
          <ac:picMkLst>
            <pc:docMk/>
            <pc:sldMk cId="109857222" sldId="256"/>
            <ac:picMk id="4" creationId="{30ED1F8B-316B-476C-82B8-AB16A073A246}"/>
          </ac:picMkLst>
        </pc:picChg>
        <pc:cxnChg chg="add del">
          <ac:chgData name="Juan Carlos Suárez Jaimes" userId="S::juan.suarezj@javeriana.edu.co::3ee47b2b-9067-41ae-b550-51cff43d2b0d" providerId="AD" clId="Web-{56EC4268-2EC4-4445-7DD0-8120CCD25DA9}" dt="2020-09-01T16:39:20.038" v="111"/>
          <ac:cxnSpMkLst>
            <pc:docMk/>
            <pc:sldMk cId="109857222" sldId="256"/>
            <ac:cxnSpMk id="17" creationId="{56020367-4FD5-4596-8E10-C5F095CD8DBF}"/>
          </ac:cxnSpMkLst>
        </pc:cxnChg>
      </pc:sldChg>
      <pc:sldChg chg="addSp delSp modSp new del mod modClrScheme chgLayout">
        <pc:chgData name="Juan Carlos Suárez Jaimes" userId="S::juan.suarezj@javeriana.edu.co::3ee47b2b-9067-41ae-b550-51cff43d2b0d" providerId="AD" clId="Web-{56EC4268-2EC4-4445-7DD0-8120CCD25DA9}" dt="2020-09-01T16:42:32.971" v="131"/>
        <pc:sldMkLst>
          <pc:docMk/>
          <pc:sldMk cId="2590589805" sldId="257"/>
        </pc:sldMkLst>
        <pc:spChg chg="mod ord">
          <ac:chgData name="Juan Carlos Suárez Jaimes" userId="S::juan.suarezj@javeriana.edu.co::3ee47b2b-9067-41ae-b550-51cff43d2b0d" providerId="AD" clId="Web-{56EC4268-2EC4-4445-7DD0-8120CCD25DA9}" dt="2020-09-01T16:39:35.398" v="113"/>
          <ac:spMkLst>
            <pc:docMk/>
            <pc:sldMk cId="2590589805" sldId="257"/>
            <ac:spMk id="2" creationId="{15D91EDC-D23B-4A0D-8648-95F7283E9897}"/>
          </ac:spMkLst>
        </pc:spChg>
        <pc:spChg chg="del mod ord">
          <ac:chgData name="Juan Carlos Suárez Jaimes" userId="S::juan.suarezj@javeriana.edu.co::3ee47b2b-9067-41ae-b550-51cff43d2b0d" providerId="AD" clId="Web-{56EC4268-2EC4-4445-7DD0-8120CCD25DA9}" dt="2020-09-01T16:41:27.389" v="115"/>
          <ac:spMkLst>
            <pc:docMk/>
            <pc:sldMk cId="2590589805" sldId="257"/>
            <ac:spMk id="3" creationId="{374686C4-A104-48A0-8EBD-AED0F4689BBE}"/>
          </ac:spMkLst>
        </pc:spChg>
        <pc:spChg chg="add mod">
          <ac:chgData name="Juan Carlos Suárez Jaimes" userId="S::juan.suarezj@javeriana.edu.co::3ee47b2b-9067-41ae-b550-51cff43d2b0d" providerId="AD" clId="Web-{56EC4268-2EC4-4445-7DD0-8120CCD25DA9}" dt="2020-09-01T16:42:21.830" v="129"/>
          <ac:spMkLst>
            <pc:docMk/>
            <pc:sldMk cId="2590589805" sldId="257"/>
            <ac:spMk id="7" creationId="{BCF22FB2-AFB4-4B4A-A2AF-12E72C28E111}"/>
          </ac:spMkLst>
        </pc:spChg>
        <pc:picChg chg="add del mod ord">
          <ac:chgData name="Juan Carlos Suárez Jaimes" userId="S::juan.suarezj@javeriana.edu.co::3ee47b2b-9067-41ae-b550-51cff43d2b0d" providerId="AD" clId="Web-{56EC4268-2EC4-4445-7DD0-8120CCD25DA9}" dt="2020-09-01T16:42:21.830" v="129"/>
          <ac:picMkLst>
            <pc:docMk/>
            <pc:sldMk cId="2590589805" sldId="257"/>
            <ac:picMk id="4" creationId="{865AAD87-F10F-4D74-BBBD-F663B2F54191}"/>
          </ac:picMkLst>
        </pc:picChg>
        <pc:picChg chg="add del mod">
          <ac:chgData name="Juan Carlos Suárez Jaimes" userId="S::juan.suarezj@javeriana.edu.co::3ee47b2b-9067-41ae-b550-51cff43d2b0d" providerId="AD" clId="Web-{56EC4268-2EC4-4445-7DD0-8120CCD25DA9}" dt="2020-09-01T16:42:21.814" v="128"/>
          <ac:picMkLst>
            <pc:docMk/>
            <pc:sldMk cId="2590589805" sldId="257"/>
            <ac:picMk id="5" creationId="{3754D742-8808-488E-88DF-9E1A5B9FFC6C}"/>
          </ac:picMkLst>
        </pc:picChg>
      </pc:sldChg>
      <pc:sldChg chg="addSp delSp modSp new mod setBg modClrScheme chgLayout modNotes">
        <pc:chgData name="Juan Carlos Suárez Jaimes" userId="S::juan.suarezj@javeriana.edu.co::3ee47b2b-9067-41ae-b550-51cff43d2b0d" providerId="AD" clId="Web-{56EC4268-2EC4-4445-7DD0-8120CCD25DA9}" dt="2020-09-01T17:12:28.094" v="537" actId="1076"/>
        <pc:sldMkLst>
          <pc:docMk/>
          <pc:sldMk cId="566807719" sldId="258"/>
        </pc:sldMkLst>
        <pc:spChg chg="mod ord">
          <ac:chgData name="Juan Carlos Suárez Jaimes" userId="S::juan.suarezj@javeriana.edu.co::3ee47b2b-9067-41ae-b550-51cff43d2b0d" providerId="AD" clId="Web-{56EC4268-2EC4-4445-7DD0-8120CCD25DA9}" dt="2020-09-01T17:11:22.449" v="518"/>
          <ac:spMkLst>
            <pc:docMk/>
            <pc:sldMk cId="566807719" sldId="258"/>
            <ac:spMk id="2" creationId="{6D18EAC2-B371-44CB-936C-D4D53527B484}"/>
          </ac:spMkLst>
        </pc:spChg>
        <pc:spChg chg="mod ord">
          <ac:chgData name="Juan Carlos Suárez Jaimes" userId="S::juan.suarezj@javeriana.edu.co::3ee47b2b-9067-41ae-b550-51cff43d2b0d" providerId="AD" clId="Web-{56EC4268-2EC4-4445-7DD0-8120CCD25DA9}" dt="2020-09-01T17:11:22.449" v="518"/>
          <ac:spMkLst>
            <pc:docMk/>
            <pc:sldMk cId="566807719" sldId="258"/>
            <ac:spMk id="3" creationId="{4B593477-061B-4360-AA8A-48CA02A93B01}"/>
          </ac:spMkLst>
        </pc:spChg>
        <pc:spChg chg="add">
          <ac:chgData name="Juan Carlos Suárez Jaimes" userId="S::juan.suarezj@javeriana.edu.co::3ee47b2b-9067-41ae-b550-51cff43d2b0d" providerId="AD" clId="Web-{56EC4268-2EC4-4445-7DD0-8120CCD25DA9}" dt="2020-09-01T17:11:22.449" v="518"/>
          <ac:spMkLst>
            <pc:docMk/>
            <pc:sldMk cId="566807719" sldId="258"/>
            <ac:spMk id="9" creationId="{6B086509-1281-468A-AAAC-1BBEDAE75736}"/>
          </ac:spMkLst>
        </pc:spChg>
        <pc:spChg chg="add">
          <ac:chgData name="Juan Carlos Suárez Jaimes" userId="S::juan.suarezj@javeriana.edu.co::3ee47b2b-9067-41ae-b550-51cff43d2b0d" providerId="AD" clId="Web-{56EC4268-2EC4-4445-7DD0-8120CCD25DA9}" dt="2020-09-01T17:11:22.449" v="518"/>
          <ac:spMkLst>
            <pc:docMk/>
            <pc:sldMk cId="566807719" sldId="258"/>
            <ac:spMk id="10" creationId="{EEA73850-2107-4E65-85FE-EDD3F45FCDA2}"/>
          </ac:spMkLst>
        </pc:spChg>
        <pc:spChg chg="add del">
          <ac:chgData name="Juan Carlos Suárez Jaimes" userId="S::juan.suarezj@javeriana.edu.co::3ee47b2b-9067-41ae-b550-51cff43d2b0d" providerId="AD" clId="Web-{56EC4268-2EC4-4445-7DD0-8120CCD25DA9}" dt="2020-09-01T17:11:18.918" v="515"/>
          <ac:spMkLst>
            <pc:docMk/>
            <pc:sldMk cId="566807719" sldId="258"/>
            <ac:spMk id="12" creationId="{5C1D4A39-A122-41DA-BF9B-2313FB6B709A}"/>
          </ac:spMkLst>
        </pc:spChg>
        <pc:spChg chg="add del">
          <ac:chgData name="Juan Carlos Suárez Jaimes" userId="S::juan.suarezj@javeriana.edu.co::3ee47b2b-9067-41ae-b550-51cff43d2b0d" providerId="AD" clId="Web-{56EC4268-2EC4-4445-7DD0-8120CCD25DA9}" dt="2020-09-01T17:11:18.918" v="515"/>
          <ac:spMkLst>
            <pc:docMk/>
            <pc:sldMk cId="566807719" sldId="258"/>
            <ac:spMk id="14" creationId="{ACD120F8-C0F1-4CC6-B340-0B8F67C400E8}"/>
          </ac:spMkLst>
        </pc:spChg>
        <pc:spChg chg="add del">
          <ac:chgData name="Juan Carlos Suárez Jaimes" userId="S::juan.suarezj@javeriana.edu.co::3ee47b2b-9067-41ae-b550-51cff43d2b0d" providerId="AD" clId="Web-{56EC4268-2EC4-4445-7DD0-8120CCD25DA9}" dt="2020-09-01T17:11:18.918" v="515"/>
          <ac:spMkLst>
            <pc:docMk/>
            <pc:sldMk cId="566807719" sldId="258"/>
            <ac:spMk id="16" creationId="{8AF6EFCA-56DD-442E-9948-D162BEBBFDE2}"/>
          </ac:spMkLst>
        </pc:spChg>
        <pc:picChg chg="add del mod">
          <ac:chgData name="Juan Carlos Suárez Jaimes" userId="S::juan.suarezj@javeriana.edu.co::3ee47b2b-9067-41ae-b550-51cff43d2b0d" providerId="AD" clId="Web-{56EC4268-2EC4-4445-7DD0-8120CCD25DA9}" dt="2020-09-01T17:11:09.917" v="513"/>
          <ac:picMkLst>
            <pc:docMk/>
            <pc:sldMk cId="566807719" sldId="258"/>
            <ac:picMk id="4" creationId="{3326E256-5CAC-48A7-A530-4C969047BA83}"/>
          </ac:picMkLst>
        </pc:picChg>
        <pc:picChg chg="add del mod">
          <ac:chgData name="Juan Carlos Suárez Jaimes" userId="S::juan.suarezj@javeriana.edu.co::3ee47b2b-9067-41ae-b550-51cff43d2b0d" providerId="AD" clId="Web-{56EC4268-2EC4-4445-7DD0-8120CCD25DA9}" dt="2020-09-01T17:09:35.693" v="496"/>
          <ac:picMkLst>
            <pc:docMk/>
            <pc:sldMk cId="566807719" sldId="258"/>
            <ac:picMk id="5" creationId="{BBB1588F-261E-4026-9373-279EB5AD286C}"/>
          </ac:picMkLst>
        </pc:picChg>
        <pc:picChg chg="add mod ord">
          <ac:chgData name="Juan Carlos Suárez Jaimes" userId="S::juan.suarezj@javeriana.edu.co::3ee47b2b-9067-41ae-b550-51cff43d2b0d" providerId="AD" clId="Web-{56EC4268-2EC4-4445-7DD0-8120CCD25DA9}" dt="2020-09-01T17:12:27" v="536" actId="1076"/>
          <ac:picMkLst>
            <pc:docMk/>
            <pc:sldMk cId="566807719" sldId="258"/>
            <ac:picMk id="6" creationId="{3BC55FD0-1655-4AE1-BB46-2152E48A3127}"/>
          </ac:picMkLst>
        </pc:picChg>
        <pc:picChg chg="add mod">
          <ac:chgData name="Juan Carlos Suárez Jaimes" userId="S::juan.suarezj@javeriana.edu.co::3ee47b2b-9067-41ae-b550-51cff43d2b0d" providerId="AD" clId="Web-{56EC4268-2EC4-4445-7DD0-8120CCD25DA9}" dt="2020-09-01T17:12:28.094" v="537" actId="1076"/>
          <ac:picMkLst>
            <pc:docMk/>
            <pc:sldMk cId="566807719" sldId="258"/>
            <ac:picMk id="7" creationId="{DCB5F075-A446-459C-95AA-F6619F3A212A}"/>
          </ac:picMkLst>
        </pc:picChg>
      </pc:sldChg>
      <pc:sldChg chg="addSp modSp new mod ord setBg">
        <pc:chgData name="Juan Carlos Suárez Jaimes" userId="S::juan.suarezj@javeriana.edu.co::3ee47b2b-9067-41ae-b550-51cff43d2b0d" providerId="AD" clId="Web-{56EC4268-2EC4-4445-7DD0-8120CCD25DA9}" dt="2020-09-01T16:47:34.177" v="479" actId="14100"/>
        <pc:sldMkLst>
          <pc:docMk/>
          <pc:sldMk cId="2854668377" sldId="259"/>
        </pc:sldMkLst>
        <pc:spChg chg="mod">
          <ac:chgData name="Juan Carlos Suárez Jaimes" userId="S::juan.suarezj@javeriana.edu.co::3ee47b2b-9067-41ae-b550-51cff43d2b0d" providerId="AD" clId="Web-{56EC4268-2EC4-4445-7DD0-8120CCD25DA9}" dt="2020-09-01T16:46:56.581" v="472"/>
          <ac:spMkLst>
            <pc:docMk/>
            <pc:sldMk cId="2854668377" sldId="259"/>
            <ac:spMk id="2" creationId="{0AFF2B94-322A-4197-92B7-CCE05E7BA010}"/>
          </ac:spMkLst>
        </pc:spChg>
        <pc:spChg chg="mod">
          <ac:chgData name="Juan Carlos Suárez Jaimes" userId="S::juan.suarezj@javeriana.edu.co::3ee47b2b-9067-41ae-b550-51cff43d2b0d" providerId="AD" clId="Web-{56EC4268-2EC4-4445-7DD0-8120CCD25DA9}" dt="2020-09-01T16:47:34.177" v="479" actId="14100"/>
          <ac:spMkLst>
            <pc:docMk/>
            <pc:sldMk cId="2854668377" sldId="259"/>
            <ac:spMk id="3" creationId="{428ACFF1-08A0-4C0F-BDD2-FD45A483A1F1}"/>
          </ac:spMkLst>
        </pc:spChg>
        <pc:spChg chg="add">
          <ac:chgData name="Juan Carlos Suárez Jaimes" userId="S::juan.suarezj@javeriana.edu.co::3ee47b2b-9067-41ae-b550-51cff43d2b0d" providerId="AD" clId="Web-{56EC4268-2EC4-4445-7DD0-8120CCD25DA9}" dt="2020-09-01T16:46:56.581" v="472"/>
          <ac:spMkLst>
            <pc:docMk/>
            <pc:sldMk cId="2854668377" sldId="259"/>
            <ac:spMk id="8" creationId="{90EB472E-7CA6-4C2D-81E9-CD39A44F0B83}"/>
          </ac:spMkLst>
        </pc:spChg>
        <pc:spChg chg="add">
          <ac:chgData name="Juan Carlos Suárez Jaimes" userId="S::juan.suarezj@javeriana.edu.co::3ee47b2b-9067-41ae-b550-51cff43d2b0d" providerId="AD" clId="Web-{56EC4268-2EC4-4445-7DD0-8120CCD25DA9}" dt="2020-09-01T16:46:56.581" v="472"/>
          <ac:spMkLst>
            <pc:docMk/>
            <pc:sldMk cId="2854668377" sldId="259"/>
            <ac:spMk id="10" creationId="{AE0A0486-F672-4FEF-A0A9-E6C3B7E3A545}"/>
          </ac:spMkLst>
        </pc:spChg>
        <pc:spChg chg="add">
          <ac:chgData name="Juan Carlos Suárez Jaimes" userId="S::juan.suarezj@javeriana.edu.co::3ee47b2b-9067-41ae-b550-51cff43d2b0d" providerId="AD" clId="Web-{56EC4268-2EC4-4445-7DD0-8120CCD25DA9}" dt="2020-09-01T16:46:56.581" v="472"/>
          <ac:spMkLst>
            <pc:docMk/>
            <pc:sldMk cId="2854668377" sldId="259"/>
            <ac:spMk id="12" creationId="{4689BC21-5566-4B70-91EA-44B4299CB337}"/>
          </ac:spMkLst>
        </pc:spChg>
        <pc:spChg chg="add">
          <ac:chgData name="Juan Carlos Suárez Jaimes" userId="S::juan.suarezj@javeriana.edu.co::3ee47b2b-9067-41ae-b550-51cff43d2b0d" providerId="AD" clId="Web-{56EC4268-2EC4-4445-7DD0-8120CCD25DA9}" dt="2020-09-01T16:46:56.581" v="472"/>
          <ac:spMkLst>
            <pc:docMk/>
            <pc:sldMk cId="2854668377" sldId="259"/>
            <ac:spMk id="14" creationId="{7F1FCE6A-97BC-41EB-809A-50936E0F940B}"/>
          </ac:spMkLst>
        </pc:spChg>
      </pc:sldChg>
      <pc:sldChg chg="modSp">
        <pc:chgData name="Juan Carlos Suárez Jaimes" userId="S::juan.suarezj@javeriana.edu.co::3ee47b2b-9067-41ae-b550-51cff43d2b0d" providerId="AD" clId="Web-{56EC4268-2EC4-4445-7DD0-8120CCD25DA9}" dt="2020-09-01T17:44:43.834" v="755" actId="20577"/>
        <pc:sldMkLst>
          <pc:docMk/>
          <pc:sldMk cId="1215542060" sldId="260"/>
        </pc:sldMkLst>
        <pc:spChg chg="mod">
          <ac:chgData name="Juan Carlos Suárez Jaimes" userId="S::juan.suarezj@javeriana.edu.co::3ee47b2b-9067-41ae-b550-51cff43d2b0d" providerId="AD" clId="Web-{56EC4268-2EC4-4445-7DD0-8120CCD25DA9}" dt="2020-09-01T17:28:41.464" v="697" actId="20577"/>
          <ac:spMkLst>
            <pc:docMk/>
            <pc:sldMk cId="1215542060" sldId="260"/>
            <ac:spMk id="2" creationId="{3BCDBEF0-C925-4C97-891D-496E0BBCEBE0}"/>
          </ac:spMkLst>
        </pc:spChg>
        <pc:spChg chg="mod">
          <ac:chgData name="Juan Carlos Suárez Jaimes" userId="S::juan.suarezj@javeriana.edu.co::3ee47b2b-9067-41ae-b550-51cff43d2b0d" providerId="AD" clId="Web-{56EC4268-2EC4-4445-7DD0-8120CCD25DA9}" dt="2020-09-01T17:44:43.834" v="755" actId="20577"/>
          <ac:spMkLst>
            <pc:docMk/>
            <pc:sldMk cId="1215542060" sldId="260"/>
            <ac:spMk id="3" creationId="{8DBCABC9-8BF8-45EB-992C-F758032BF679}"/>
          </ac:spMkLst>
        </pc:spChg>
      </pc:sldChg>
      <pc:sldChg chg="addSp modSp modNotes">
        <pc:chgData name="Juan Carlos Suárez Jaimes" userId="S::juan.suarezj@javeriana.edu.co::3ee47b2b-9067-41ae-b550-51cff43d2b0d" providerId="AD" clId="Web-{56EC4268-2EC4-4445-7DD0-8120CCD25DA9}" dt="2020-09-01T17:41:54.824" v="747" actId="1076"/>
        <pc:sldMkLst>
          <pc:docMk/>
          <pc:sldMk cId="2721362239" sldId="261"/>
        </pc:sldMkLst>
        <pc:spChg chg="add mod">
          <ac:chgData name="Juan Carlos Suárez Jaimes" userId="S::juan.suarezj@javeriana.edu.co::3ee47b2b-9067-41ae-b550-51cff43d2b0d" providerId="AD" clId="Web-{56EC4268-2EC4-4445-7DD0-8120CCD25DA9}" dt="2020-09-01T17:41:46.917" v="745" actId="1076"/>
          <ac:spMkLst>
            <pc:docMk/>
            <pc:sldMk cId="2721362239" sldId="261"/>
            <ac:spMk id="6" creationId="{5583114E-0682-408E-A914-495615EC6C77}"/>
          </ac:spMkLst>
        </pc:spChg>
        <pc:spChg chg="add mod">
          <ac:chgData name="Juan Carlos Suárez Jaimes" userId="S::juan.suarezj@javeriana.edu.co::3ee47b2b-9067-41ae-b550-51cff43d2b0d" providerId="AD" clId="Web-{56EC4268-2EC4-4445-7DD0-8120CCD25DA9}" dt="2020-09-01T17:41:54.824" v="747" actId="1076"/>
          <ac:spMkLst>
            <pc:docMk/>
            <pc:sldMk cId="2721362239" sldId="261"/>
            <ac:spMk id="28" creationId="{40378C70-1A37-47D0-8453-2934C7DF3095}"/>
          </ac:spMkLst>
        </pc:spChg>
        <pc:picChg chg="add mod">
          <ac:chgData name="Juan Carlos Suárez Jaimes" userId="S::juan.suarezj@javeriana.edu.co::3ee47b2b-9067-41ae-b550-51cff43d2b0d" providerId="AD" clId="Web-{56EC4268-2EC4-4445-7DD0-8120CCD25DA9}" dt="2020-09-01T17:16:24.592" v="547" actId="1076"/>
          <ac:picMkLst>
            <pc:docMk/>
            <pc:sldMk cId="2721362239" sldId="261"/>
            <ac:picMk id="4" creationId="{4DD39DDF-F34C-43A4-AC59-29E2002ACE67}"/>
          </ac:picMkLst>
        </pc:picChg>
      </pc:sldChg>
      <pc:sldChg chg="modSp new">
        <pc:chgData name="Juan Carlos Suárez Jaimes" userId="S::juan.suarezj@javeriana.edu.co::3ee47b2b-9067-41ae-b550-51cff43d2b0d" providerId="AD" clId="Web-{56EC4268-2EC4-4445-7DD0-8120CCD25DA9}" dt="2020-09-01T17:44:48.912" v="765" actId="20577"/>
        <pc:sldMkLst>
          <pc:docMk/>
          <pc:sldMk cId="1969402021" sldId="262"/>
        </pc:sldMkLst>
        <pc:spChg chg="mod">
          <ac:chgData name="Juan Carlos Suárez Jaimes" userId="S::juan.suarezj@javeriana.edu.co::3ee47b2b-9067-41ae-b550-51cff43d2b0d" providerId="AD" clId="Web-{56EC4268-2EC4-4445-7DD0-8120CCD25DA9}" dt="2020-09-01T17:28:54.309" v="730" actId="20577"/>
          <ac:spMkLst>
            <pc:docMk/>
            <pc:sldMk cId="1969402021" sldId="262"/>
            <ac:spMk id="2" creationId="{D0A86DAA-9245-4A97-822E-3DA8E671A2B9}"/>
          </ac:spMkLst>
        </pc:spChg>
        <pc:spChg chg="mod">
          <ac:chgData name="Juan Carlos Suárez Jaimes" userId="S::juan.suarezj@javeriana.edu.co::3ee47b2b-9067-41ae-b550-51cff43d2b0d" providerId="AD" clId="Web-{56EC4268-2EC4-4445-7DD0-8120CCD25DA9}" dt="2020-09-01T17:44:48.912" v="765" actId="20577"/>
          <ac:spMkLst>
            <pc:docMk/>
            <pc:sldMk cId="1969402021" sldId="262"/>
            <ac:spMk id="3" creationId="{DE6D2E17-6AC4-4A22-87ED-C070ED166A0F}"/>
          </ac:spMkLst>
        </pc:spChg>
      </pc:sldChg>
      <pc:sldChg chg="modSp new">
        <pc:chgData name="Juan Carlos Suárez Jaimes" userId="S::juan.suarezj@javeriana.edu.co::3ee47b2b-9067-41ae-b550-51cff43d2b0d" providerId="AD" clId="Web-{56EC4268-2EC4-4445-7DD0-8120CCD25DA9}" dt="2020-09-01T17:46:03.776" v="773" actId="20577"/>
        <pc:sldMkLst>
          <pc:docMk/>
          <pc:sldMk cId="3960203178" sldId="263"/>
        </pc:sldMkLst>
        <pc:spChg chg="mod">
          <ac:chgData name="Juan Carlos Suárez Jaimes" userId="S::juan.suarezj@javeriana.edu.co::3ee47b2b-9067-41ae-b550-51cff43d2b0d" providerId="AD" clId="Web-{56EC4268-2EC4-4445-7DD0-8120CCD25DA9}" dt="2020-09-01T17:46:03.776" v="773" actId="20577"/>
          <ac:spMkLst>
            <pc:docMk/>
            <pc:sldMk cId="3960203178" sldId="263"/>
            <ac:spMk id="2" creationId="{2D37CB86-C324-46F5-8B2B-7AC6E4627C6E}"/>
          </ac:spMkLst>
        </pc:spChg>
      </pc:sldChg>
      <pc:sldChg chg="modSp new">
        <pc:chgData name="Juan Carlos Suárez Jaimes" userId="S::juan.suarezj@javeriana.edu.co::3ee47b2b-9067-41ae-b550-51cff43d2b0d" providerId="AD" clId="Web-{56EC4268-2EC4-4445-7DD0-8120CCD25DA9}" dt="2020-09-01T17:54:24.540" v="808" actId="20577"/>
        <pc:sldMkLst>
          <pc:docMk/>
          <pc:sldMk cId="8273456" sldId="264"/>
        </pc:sldMkLst>
        <pc:spChg chg="mod">
          <ac:chgData name="Juan Carlos Suárez Jaimes" userId="S::juan.suarezj@javeriana.edu.co::3ee47b2b-9067-41ae-b550-51cff43d2b0d" providerId="AD" clId="Web-{56EC4268-2EC4-4445-7DD0-8120CCD25DA9}" dt="2020-09-01T17:54:24.540" v="808" actId="20577"/>
          <ac:spMkLst>
            <pc:docMk/>
            <pc:sldMk cId="8273456" sldId="264"/>
            <ac:spMk id="2" creationId="{40A939DA-C41E-4157-BCB6-81D4D9A7DB40}"/>
          </ac:spMkLst>
        </pc:spChg>
      </pc:sldChg>
      <pc:sldMasterChg chg="del delSldLayout">
        <pc:chgData name="Juan Carlos Suárez Jaimes" userId="S::juan.suarezj@javeriana.edu.co::3ee47b2b-9067-41ae-b550-51cff43d2b0d" providerId="AD" clId="Web-{56EC4268-2EC4-4445-7DD0-8120CCD25DA9}" dt="2020-09-01T16:39:01.146" v="109"/>
        <pc:sldMasterMkLst>
          <pc:docMk/>
          <pc:sldMasterMk cId="2460954070" sldId="2147483660"/>
        </pc:sldMasterMkLst>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2385387890" sldId="2147483661"/>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949138452" sldId="2147483662"/>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2591524520" sldId="2147483663"/>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1203092039" sldId="2147483664"/>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3733172339" sldId="2147483665"/>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3210312558" sldId="2147483666"/>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3146388984" sldId="2147483667"/>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3171841454" sldId="2147483668"/>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1718958274" sldId="2147483669"/>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2202905451" sldId="2147483670"/>
          </pc:sldLayoutMkLst>
        </pc:sldLayoutChg>
        <pc:sldLayoutChg chg="del">
          <pc:chgData name="Juan Carlos Suárez Jaimes" userId="S::juan.suarezj@javeriana.edu.co::3ee47b2b-9067-41ae-b550-51cff43d2b0d" providerId="AD" clId="Web-{56EC4268-2EC4-4445-7DD0-8120CCD25DA9}" dt="2020-09-01T16:39:01.146" v="109"/>
          <pc:sldLayoutMkLst>
            <pc:docMk/>
            <pc:sldMasterMk cId="2460954070" sldId="2147483660"/>
            <pc:sldLayoutMk cId="3479445657" sldId="2147483671"/>
          </pc:sldLayoutMkLst>
        </pc:sldLayoutChg>
      </pc:sldMasterChg>
      <pc:sldMasterChg chg="add del addSldLayout delSldLayout modSldLayout">
        <pc:chgData name="Juan Carlos Suárez Jaimes" userId="S::juan.suarezj@javeriana.edu.co::3ee47b2b-9067-41ae-b550-51cff43d2b0d" providerId="AD" clId="Web-{56EC4268-2EC4-4445-7DD0-8120CCD25DA9}" dt="2020-09-01T16:39:11.568" v="110"/>
        <pc:sldMasterMkLst>
          <pc:docMk/>
          <pc:sldMasterMk cId="1244643602" sldId="2147483672"/>
        </pc:sldMasterMkLst>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4070031489" sldId="2147483673"/>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1289738742" sldId="2147483674"/>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1341346481" sldId="2147483675"/>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2260659477" sldId="2147483676"/>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1763099988" sldId="2147483677"/>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2513458049" sldId="2147483678"/>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395843746" sldId="2147483679"/>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4134784451" sldId="2147483680"/>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3383185251" sldId="2147483681"/>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4229571712" sldId="2147483682"/>
          </pc:sldLayoutMkLst>
        </pc:sldLayoutChg>
        <pc:sldLayoutChg chg="add del mod replId">
          <pc:chgData name="Juan Carlos Suárez Jaimes" userId="S::juan.suarezj@javeriana.edu.co::3ee47b2b-9067-41ae-b550-51cff43d2b0d" providerId="AD" clId="Web-{56EC4268-2EC4-4445-7DD0-8120CCD25DA9}" dt="2020-09-01T16:39:11.568" v="110"/>
          <pc:sldLayoutMkLst>
            <pc:docMk/>
            <pc:sldMasterMk cId="1244643602" sldId="2147483672"/>
            <pc:sldLayoutMk cId="4128437249" sldId="2147483683"/>
          </pc:sldLayoutMkLst>
        </pc:sldLayoutChg>
      </pc:sldMasterChg>
      <pc:sldMasterChg chg="add del addSldLayout delSldLayout">
        <pc:chgData name="Juan Carlos Suárez Jaimes" userId="S::juan.suarezj@javeriana.edu.co::3ee47b2b-9067-41ae-b550-51cff43d2b0d" providerId="AD" clId="Web-{56EC4268-2EC4-4445-7DD0-8120CCD25DA9}" dt="2020-09-01T16:39:20.038" v="111"/>
        <pc:sldMasterMkLst>
          <pc:docMk/>
          <pc:sldMasterMk cId="428220620" sldId="2147483736"/>
        </pc:sldMasterMkLst>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3602031667" sldId="2147483725"/>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1725323130" sldId="2147483726"/>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1139838035" sldId="2147483727"/>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1572340636" sldId="2147483728"/>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1771244933" sldId="2147483729"/>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786241706" sldId="2147483730"/>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356399687" sldId="2147483731"/>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2242837932" sldId="2147483732"/>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1263370813" sldId="2147483733"/>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314183360" sldId="2147483734"/>
          </pc:sldLayoutMkLst>
        </pc:sldLayoutChg>
        <pc:sldLayoutChg chg="add del">
          <pc:chgData name="Juan Carlos Suárez Jaimes" userId="S::juan.suarezj@javeriana.edu.co::3ee47b2b-9067-41ae-b550-51cff43d2b0d" providerId="AD" clId="Web-{56EC4268-2EC4-4445-7DD0-8120CCD25DA9}" dt="2020-09-01T16:39:20.038" v="111"/>
          <pc:sldLayoutMkLst>
            <pc:docMk/>
            <pc:sldMasterMk cId="428220620" sldId="2147483736"/>
            <pc:sldLayoutMk cId="3263948136" sldId="2147483735"/>
          </pc:sldLayoutMkLst>
        </pc:sldLayoutChg>
      </pc:sldMasterChg>
      <pc:sldMasterChg chg="add del addSldLayout delSldLayout modSldLayout">
        <pc:chgData name="Juan Carlos Suárez Jaimes" userId="S::juan.suarezj@javeriana.edu.co::3ee47b2b-9067-41ae-b550-51cff43d2b0d" providerId="AD" clId="Web-{56EC4268-2EC4-4445-7DD0-8120CCD25DA9}" dt="2020-09-01T16:39:35.398" v="113"/>
        <pc:sldMasterMkLst>
          <pc:docMk/>
          <pc:sldMasterMk cId="1667731343" sldId="2147483737"/>
        </pc:sldMasterMkLst>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3278406347" sldId="2147483738"/>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3754668677" sldId="2147483739"/>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1015852451" sldId="2147483740"/>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2693975502" sldId="2147483741"/>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141851531" sldId="2147483742"/>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3462358890" sldId="2147483743"/>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623562868" sldId="2147483744"/>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2006047029" sldId="2147483745"/>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791366030" sldId="2147483746"/>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4131857308" sldId="2147483747"/>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1407423965" sldId="2147483748"/>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771293905" sldId="2147483749"/>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3282559234" sldId="2147483750"/>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4173788862" sldId="2147483751"/>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2181046073" sldId="2147483752"/>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2521126746" sldId="2147483753"/>
          </pc:sldLayoutMkLst>
        </pc:sldLayoutChg>
        <pc:sldLayoutChg chg="add del mod replId">
          <pc:chgData name="Juan Carlos Suárez Jaimes" userId="S::juan.suarezj@javeriana.edu.co::3ee47b2b-9067-41ae-b550-51cff43d2b0d" providerId="AD" clId="Web-{56EC4268-2EC4-4445-7DD0-8120CCD25DA9}" dt="2020-09-01T16:39:35.398" v="113"/>
          <pc:sldLayoutMkLst>
            <pc:docMk/>
            <pc:sldMasterMk cId="1667731343" sldId="2147483737"/>
            <pc:sldLayoutMk cId="1439594182" sldId="2147483754"/>
          </pc:sldLayoutMkLst>
        </pc:sldLayoutChg>
      </pc:sldMasterChg>
      <pc:sldMasterChg chg="add del addSldLayout delSldLayout modSldLayout">
        <pc:chgData name="Juan Carlos Suárez Jaimes" userId="S::juan.suarezj@javeriana.edu.co::3ee47b2b-9067-41ae-b550-51cff43d2b0d" providerId="AD" clId="Web-{56EC4268-2EC4-4445-7DD0-8120CCD25DA9}" dt="2020-09-01T16:46:08.562" v="458"/>
        <pc:sldMasterMkLst>
          <pc:docMk/>
          <pc:sldMasterMk cId="2099138333" sldId="2147483755"/>
        </pc:sldMasterMkLst>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3744461798" sldId="2147483756"/>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3002654584" sldId="2147483757"/>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33649107" sldId="2147483758"/>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3103653387" sldId="2147483759"/>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1194826896" sldId="2147483760"/>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3880077724" sldId="2147483761"/>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562412747" sldId="2147483762"/>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1450100336" sldId="2147483763"/>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447471470" sldId="2147483764"/>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2416971198" sldId="2147483765"/>
          </pc:sldLayoutMkLst>
        </pc:sldLayoutChg>
        <pc:sldLayoutChg chg="add del mod replId">
          <pc:chgData name="Juan Carlos Suárez Jaimes" userId="S::juan.suarezj@javeriana.edu.co::3ee47b2b-9067-41ae-b550-51cff43d2b0d" providerId="AD" clId="Web-{56EC4268-2EC4-4445-7DD0-8120CCD25DA9}" dt="2020-09-01T16:46:08.562" v="458"/>
          <pc:sldLayoutMkLst>
            <pc:docMk/>
            <pc:sldMasterMk cId="2099138333" sldId="2147483755"/>
            <pc:sldLayoutMk cId="2496228143" sldId="2147483766"/>
          </pc:sldLayoutMkLst>
        </pc:sldLayoutChg>
      </pc:sldMasterChg>
      <pc:sldMasterChg chg="add del addSldLayout delSldLayout modSldLayout">
        <pc:chgData name="Juan Carlos Suárez Jaimes" userId="S::juan.suarezj@javeriana.edu.co::3ee47b2b-9067-41ae-b550-51cff43d2b0d" providerId="AD" clId="Web-{56EC4268-2EC4-4445-7DD0-8120CCD25DA9}" dt="2020-09-01T16:46:22.125" v="459"/>
        <pc:sldMasterMkLst>
          <pc:docMk/>
          <pc:sldMasterMk cId="2350223159" sldId="2147483767"/>
        </pc:sldMasterMkLst>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881035637" sldId="2147483768"/>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1923370812" sldId="2147483769"/>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2952989404" sldId="2147483770"/>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1442160402" sldId="2147483771"/>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1678725013" sldId="2147483772"/>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1670171413" sldId="2147483773"/>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1936702124" sldId="2147483774"/>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3209346000" sldId="2147483775"/>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901191646" sldId="2147483776"/>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3927406107" sldId="2147483777"/>
          </pc:sldLayoutMkLst>
        </pc:sldLayoutChg>
        <pc:sldLayoutChg chg="add del mod replId">
          <pc:chgData name="Juan Carlos Suárez Jaimes" userId="S::juan.suarezj@javeriana.edu.co::3ee47b2b-9067-41ae-b550-51cff43d2b0d" providerId="AD" clId="Web-{56EC4268-2EC4-4445-7DD0-8120CCD25DA9}" dt="2020-09-01T16:46:22.125" v="459"/>
          <pc:sldLayoutMkLst>
            <pc:docMk/>
            <pc:sldMasterMk cId="2350223159" sldId="2147483767"/>
            <pc:sldLayoutMk cId="2164090762" sldId="2147483778"/>
          </pc:sldLayoutMkLst>
        </pc:sldLayoutChg>
      </pc:sldMasterChg>
      <pc:sldMasterChg chg="add addSldLayout modSldLayout">
        <pc:chgData name="Juan Carlos Suárez Jaimes" userId="S::juan.suarezj@javeriana.edu.co::3ee47b2b-9067-41ae-b550-51cff43d2b0d" providerId="AD" clId="Web-{56EC4268-2EC4-4445-7DD0-8120CCD25DA9}" dt="2020-09-01T16:46:22.125" v="459"/>
        <pc:sldMasterMkLst>
          <pc:docMk/>
          <pc:sldMasterMk cId="1343642820" sldId="2147483779"/>
        </pc:sldMasterMkLst>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489578264" sldId="2147483780"/>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279777337" sldId="2147483781"/>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1684696403" sldId="2147483782"/>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89245863" sldId="2147483783"/>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1792551029" sldId="2147483784"/>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1063684626" sldId="2147483785"/>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2956969769" sldId="2147483786"/>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3776558774" sldId="2147483787"/>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227078110" sldId="2147483788"/>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3476029937" sldId="2147483789"/>
          </pc:sldLayoutMkLst>
        </pc:sldLayoutChg>
        <pc:sldLayoutChg chg="add mod replId">
          <pc:chgData name="Juan Carlos Suárez Jaimes" userId="S::juan.suarezj@javeriana.edu.co::3ee47b2b-9067-41ae-b550-51cff43d2b0d" providerId="AD" clId="Web-{56EC4268-2EC4-4445-7DD0-8120CCD25DA9}" dt="2020-09-01T16:46:22.125" v="459"/>
          <pc:sldLayoutMkLst>
            <pc:docMk/>
            <pc:sldMasterMk cId="1343642820" sldId="2147483779"/>
            <pc:sldLayoutMk cId="2034639251" sldId="2147483790"/>
          </pc:sldLayoutMkLst>
        </pc:sldLayoutChg>
      </pc:sldMasterChg>
    </pc:docChg>
  </pc:docChgLst>
  <pc:docChgLst>
    <pc:chgData name="Santiago Andres Caroprese Hidalgo" userId="S::scaropresse@javeriana.edu.co::c5cc353f-24e3-435f-a323-bd2f3001ce44" providerId="AD" clId="Web-{8A56F8C1-075F-6A20-7D50-BDE45C8C6904}"/>
    <pc:docChg chg="modSld">
      <pc:chgData name="Santiago Andres Caroprese Hidalgo" userId="S::scaropresse@javeriana.edu.co::c5cc353f-24e3-435f-a323-bd2f3001ce44" providerId="AD" clId="Web-{8A56F8C1-075F-6A20-7D50-BDE45C8C6904}" dt="2020-09-04T11:51:19.308" v="2" actId="1076"/>
      <pc:docMkLst>
        <pc:docMk/>
      </pc:docMkLst>
      <pc:sldChg chg="modSp">
        <pc:chgData name="Santiago Andres Caroprese Hidalgo" userId="S::scaropresse@javeriana.edu.co::c5cc353f-24e3-435f-a323-bd2f3001ce44" providerId="AD" clId="Web-{8A56F8C1-075F-6A20-7D50-BDE45C8C6904}" dt="2020-09-04T11:51:19.308" v="2" actId="1076"/>
        <pc:sldMkLst>
          <pc:docMk/>
          <pc:sldMk cId="414913031" sldId="277"/>
        </pc:sldMkLst>
        <pc:spChg chg="mod">
          <ac:chgData name="Santiago Andres Caroprese Hidalgo" userId="S::scaropresse@javeriana.edu.co::c5cc353f-24e3-435f-a323-bd2f3001ce44" providerId="AD" clId="Web-{8A56F8C1-075F-6A20-7D50-BDE45C8C6904}" dt="2020-09-04T11:51:16.105" v="1" actId="1076"/>
          <ac:spMkLst>
            <pc:docMk/>
            <pc:sldMk cId="414913031" sldId="277"/>
            <ac:spMk id="10" creationId="{2B9313B6-4B9D-4999-B8FA-9C5C8BB269B9}"/>
          </ac:spMkLst>
        </pc:spChg>
        <pc:spChg chg="mod">
          <ac:chgData name="Santiago Andres Caroprese Hidalgo" userId="S::scaropresse@javeriana.edu.co::c5cc353f-24e3-435f-a323-bd2f3001ce44" providerId="AD" clId="Web-{8A56F8C1-075F-6A20-7D50-BDE45C8C6904}" dt="2020-09-04T11:51:19.308" v="2" actId="1076"/>
          <ac:spMkLst>
            <pc:docMk/>
            <pc:sldMk cId="414913031" sldId="277"/>
            <ac:spMk id="15" creationId="{D017BE6C-2D40-4D35-AA7E-A00122345731}"/>
          </ac:spMkLst>
        </pc:spChg>
      </pc:sldChg>
    </pc:docChg>
  </pc:docChgLst>
  <pc:docChgLst>
    <pc:chgData name="Daniel Hernández Garcia" userId="S::he_daniel@javeriana.edu.co::3c6c5ce1-37cb-4b12-8dbc-d3dec9a4520f" providerId="AD" clId="Web-{C081F23C-C3F3-3D5A-93E4-0DE20A9A51DA}"/>
    <pc:docChg chg="addSld delSld modSld sldOrd">
      <pc:chgData name="Daniel Hernández Garcia" userId="S::he_daniel@javeriana.edu.co::3c6c5ce1-37cb-4b12-8dbc-d3dec9a4520f" providerId="AD" clId="Web-{C081F23C-C3F3-3D5A-93E4-0DE20A9A51DA}" dt="2020-09-01T20:26:12.436" v="1895"/>
      <pc:docMkLst>
        <pc:docMk/>
      </pc:docMkLst>
      <pc:sldChg chg="delSp del">
        <pc:chgData name="Daniel Hernández Garcia" userId="S::he_daniel@javeriana.edu.co::3c6c5ce1-37cb-4b12-8dbc-d3dec9a4520f" providerId="AD" clId="Web-{C081F23C-C3F3-3D5A-93E4-0DE20A9A51DA}" dt="2020-09-01T17:14:16.429" v="2"/>
        <pc:sldMkLst>
          <pc:docMk/>
          <pc:sldMk cId="566807719" sldId="258"/>
        </pc:sldMkLst>
        <pc:picChg chg="del">
          <ac:chgData name="Daniel Hernández Garcia" userId="S::he_daniel@javeriana.edu.co::3c6c5ce1-37cb-4b12-8dbc-d3dec9a4520f" providerId="AD" clId="Web-{C081F23C-C3F3-3D5A-93E4-0DE20A9A51DA}" dt="2020-09-01T17:14:14.445" v="0"/>
          <ac:picMkLst>
            <pc:docMk/>
            <pc:sldMk cId="566807719" sldId="258"/>
            <ac:picMk id="6" creationId="{3BC55FD0-1655-4AE1-BB46-2152E48A3127}"/>
          </ac:picMkLst>
        </pc:picChg>
        <pc:picChg chg="del">
          <ac:chgData name="Daniel Hernández Garcia" userId="S::he_daniel@javeriana.edu.co::3c6c5ce1-37cb-4b12-8dbc-d3dec9a4520f" providerId="AD" clId="Web-{C081F23C-C3F3-3D5A-93E4-0DE20A9A51DA}" dt="2020-09-01T17:14:14.991" v="1"/>
          <ac:picMkLst>
            <pc:docMk/>
            <pc:sldMk cId="566807719" sldId="258"/>
            <ac:picMk id="7" creationId="{DCB5F075-A446-459C-95AA-F6619F3A212A}"/>
          </ac:picMkLst>
        </pc:picChg>
      </pc:sldChg>
      <pc:sldChg chg="addSp delSp modSp mod setBg">
        <pc:chgData name="Daniel Hernández Garcia" userId="S::he_daniel@javeriana.edu.co::3c6c5ce1-37cb-4b12-8dbc-d3dec9a4520f" providerId="AD" clId="Web-{C081F23C-C3F3-3D5A-93E4-0DE20A9A51DA}" dt="2020-09-01T20:03:25.815" v="1628" actId="20577"/>
        <pc:sldMkLst>
          <pc:docMk/>
          <pc:sldMk cId="1215542060" sldId="260"/>
        </pc:sldMkLst>
        <pc:spChg chg="mod">
          <ac:chgData name="Daniel Hernández Garcia" userId="S::he_daniel@javeriana.edu.co::3c6c5ce1-37cb-4b12-8dbc-d3dec9a4520f" providerId="AD" clId="Web-{C081F23C-C3F3-3D5A-93E4-0DE20A9A51DA}" dt="2020-09-01T20:03:25.815" v="1628" actId="20577"/>
          <ac:spMkLst>
            <pc:docMk/>
            <pc:sldMk cId="1215542060" sldId="260"/>
            <ac:spMk id="2" creationId="{3BCDBEF0-C925-4C97-891D-496E0BBCEBE0}"/>
          </ac:spMkLst>
        </pc:spChg>
        <pc:spChg chg="del">
          <ac:chgData name="Daniel Hernández Garcia" userId="S::he_daniel@javeriana.edu.co::3c6c5ce1-37cb-4b12-8dbc-d3dec9a4520f" providerId="AD" clId="Web-{C081F23C-C3F3-3D5A-93E4-0DE20A9A51DA}" dt="2020-09-01T19:49:10.033" v="22"/>
          <ac:spMkLst>
            <pc:docMk/>
            <pc:sldMk cId="1215542060" sldId="260"/>
            <ac:spMk id="3" creationId="{8DBCABC9-8BF8-45EB-992C-F758032BF679}"/>
          </ac:spMkLst>
        </pc:spChg>
        <pc:spChg chg="add del mod">
          <ac:chgData name="Daniel Hernández Garcia" userId="S::he_daniel@javeriana.edu.co::3c6c5ce1-37cb-4b12-8dbc-d3dec9a4520f" providerId="AD" clId="Web-{C081F23C-C3F3-3D5A-93E4-0DE20A9A51DA}" dt="2020-09-01T19:49:12.221" v="23"/>
          <ac:spMkLst>
            <pc:docMk/>
            <pc:sldMk cId="1215542060" sldId="260"/>
            <ac:spMk id="5" creationId="{A0765676-DD83-4DF5-9581-F5B925AFE387}"/>
          </ac:spMkLst>
        </pc:spChg>
        <pc:spChg chg="add del">
          <ac:chgData name="Daniel Hernández Garcia" userId="S::he_daniel@javeriana.edu.co::3c6c5ce1-37cb-4b12-8dbc-d3dec9a4520f" providerId="AD" clId="Web-{C081F23C-C3F3-3D5A-93E4-0DE20A9A51DA}" dt="2020-09-01T19:58:39.357" v="462"/>
          <ac:spMkLst>
            <pc:docMk/>
            <pc:sldMk cId="1215542060" sldId="260"/>
            <ac:spMk id="10" creationId="{DB8424AB-D56B-4256-866A-5B54DE93C20F}"/>
          </ac:spMkLst>
        </pc:spChg>
        <pc:spChg chg="add del">
          <ac:chgData name="Daniel Hernández Garcia" userId="S::he_daniel@javeriana.edu.co::3c6c5ce1-37cb-4b12-8dbc-d3dec9a4520f" providerId="AD" clId="Web-{C081F23C-C3F3-3D5A-93E4-0DE20A9A51DA}" dt="2020-09-01T19:58:36.169" v="460"/>
          <ac:spMkLst>
            <pc:docMk/>
            <pc:sldMk cId="1215542060" sldId="260"/>
            <ac:spMk id="12" creationId="{DB8424AB-D56B-4256-866A-5B54DE93C20F}"/>
          </ac:spMkLst>
        </pc:spChg>
        <pc:spChg chg="add del">
          <ac:chgData name="Daniel Hernández Garcia" userId="S::he_daniel@javeriana.edu.co::3c6c5ce1-37cb-4b12-8dbc-d3dec9a4520f" providerId="AD" clId="Web-{C081F23C-C3F3-3D5A-93E4-0DE20A9A51DA}" dt="2020-09-01T19:58:36.169" v="460"/>
          <ac:spMkLst>
            <pc:docMk/>
            <pc:sldMk cId="1215542060" sldId="260"/>
            <ac:spMk id="14" creationId="{FC999C28-AD33-4EB7-A5F1-C06D10A5FDF7}"/>
          </ac:spMkLst>
        </pc:spChg>
        <pc:spChg chg="add del">
          <ac:chgData name="Daniel Hernández Garcia" userId="S::he_daniel@javeriana.edu.co::3c6c5ce1-37cb-4b12-8dbc-d3dec9a4520f" providerId="AD" clId="Web-{C081F23C-C3F3-3D5A-93E4-0DE20A9A51DA}" dt="2020-09-01T19:58:39.357" v="462"/>
          <ac:spMkLst>
            <pc:docMk/>
            <pc:sldMk cId="1215542060" sldId="260"/>
            <ac:spMk id="15" creationId="{FC999C28-AD33-4EB7-A5F1-C06D10A5FDF7}"/>
          </ac:spMkLst>
        </pc:spChg>
        <pc:spChg chg="add del">
          <ac:chgData name="Daniel Hernández Garcia" userId="S::he_daniel@javeriana.edu.co::3c6c5ce1-37cb-4b12-8dbc-d3dec9a4520f" providerId="AD" clId="Web-{C081F23C-C3F3-3D5A-93E4-0DE20A9A51DA}" dt="2020-09-01T19:58:36.169" v="460"/>
          <ac:spMkLst>
            <pc:docMk/>
            <pc:sldMk cId="1215542060" sldId="260"/>
            <ac:spMk id="16" creationId="{0864E5C9-52C9-4572-AC75-548B9B9C2648}"/>
          </ac:spMkLst>
        </pc:spChg>
        <pc:spChg chg="add del">
          <ac:chgData name="Daniel Hernández Garcia" userId="S::he_daniel@javeriana.edu.co::3c6c5ce1-37cb-4b12-8dbc-d3dec9a4520f" providerId="AD" clId="Web-{C081F23C-C3F3-3D5A-93E4-0DE20A9A51DA}" dt="2020-09-01T19:58:39.357" v="462"/>
          <ac:spMkLst>
            <pc:docMk/>
            <pc:sldMk cId="1215542060" sldId="260"/>
            <ac:spMk id="17" creationId="{0864E5C9-52C9-4572-AC75-548B9B9C2648}"/>
          </ac:spMkLst>
        </pc:spChg>
        <pc:spChg chg="add del">
          <ac:chgData name="Daniel Hernández Garcia" userId="S::he_daniel@javeriana.edu.co::3c6c5ce1-37cb-4b12-8dbc-d3dec9a4520f" providerId="AD" clId="Web-{C081F23C-C3F3-3D5A-93E4-0DE20A9A51DA}" dt="2020-09-01T19:58:36.169" v="460"/>
          <ac:spMkLst>
            <pc:docMk/>
            <pc:sldMk cId="1215542060" sldId="260"/>
            <ac:spMk id="18" creationId="{45CC6500-4DBD-4C34-BC14-2387FB483BEB}"/>
          </ac:spMkLst>
        </pc:spChg>
        <pc:spChg chg="add del">
          <ac:chgData name="Daniel Hernández Garcia" userId="S::he_daniel@javeriana.edu.co::3c6c5ce1-37cb-4b12-8dbc-d3dec9a4520f" providerId="AD" clId="Web-{C081F23C-C3F3-3D5A-93E4-0DE20A9A51DA}" dt="2020-09-01T19:58:39.357" v="462"/>
          <ac:spMkLst>
            <pc:docMk/>
            <pc:sldMk cId="1215542060" sldId="260"/>
            <ac:spMk id="19" creationId="{45CC6500-4DBD-4C34-BC14-2387FB483BEB}"/>
          </ac:spMkLst>
        </pc:spChg>
        <pc:spChg chg="add del">
          <ac:chgData name="Daniel Hernández Garcia" userId="S::he_daniel@javeriana.edu.co::3c6c5ce1-37cb-4b12-8dbc-d3dec9a4520f" providerId="AD" clId="Web-{C081F23C-C3F3-3D5A-93E4-0DE20A9A51DA}" dt="2020-09-01T19:58:36.169" v="460"/>
          <ac:spMkLst>
            <pc:docMk/>
            <pc:sldMk cId="1215542060" sldId="260"/>
            <ac:spMk id="20" creationId="{4E34A3B6-BAD2-4156-BDC6-4736248BFDE0}"/>
          </ac:spMkLst>
        </pc:spChg>
        <pc:spChg chg="add del">
          <ac:chgData name="Daniel Hernández Garcia" userId="S::he_daniel@javeriana.edu.co::3c6c5ce1-37cb-4b12-8dbc-d3dec9a4520f" providerId="AD" clId="Web-{C081F23C-C3F3-3D5A-93E4-0DE20A9A51DA}" dt="2020-09-01T19:58:39.357" v="462"/>
          <ac:spMkLst>
            <pc:docMk/>
            <pc:sldMk cId="1215542060" sldId="260"/>
            <ac:spMk id="21" creationId="{4E34A3B6-BAD2-4156-BDC6-4736248BFDE0}"/>
          </ac:spMkLst>
        </pc:spChg>
        <pc:spChg chg="add">
          <ac:chgData name="Daniel Hernández Garcia" userId="S::he_daniel@javeriana.edu.co::3c6c5ce1-37cb-4b12-8dbc-d3dec9a4520f" providerId="AD" clId="Web-{C081F23C-C3F3-3D5A-93E4-0DE20A9A51DA}" dt="2020-09-01T19:58:39.466" v="463"/>
          <ac:spMkLst>
            <pc:docMk/>
            <pc:sldMk cId="1215542060" sldId="260"/>
            <ac:spMk id="22" creationId="{DB8424AB-D56B-4256-866A-5B54DE93C20F}"/>
          </ac:spMkLst>
        </pc:spChg>
        <pc:spChg chg="add">
          <ac:chgData name="Daniel Hernández Garcia" userId="S::he_daniel@javeriana.edu.co::3c6c5ce1-37cb-4b12-8dbc-d3dec9a4520f" providerId="AD" clId="Web-{C081F23C-C3F3-3D5A-93E4-0DE20A9A51DA}" dt="2020-09-01T19:58:39.466" v="463"/>
          <ac:spMkLst>
            <pc:docMk/>
            <pc:sldMk cId="1215542060" sldId="260"/>
            <ac:spMk id="23" creationId="{FC999C28-AD33-4EB7-A5F1-C06D10A5FDF7}"/>
          </ac:spMkLst>
        </pc:spChg>
        <pc:spChg chg="add">
          <ac:chgData name="Daniel Hernández Garcia" userId="S::he_daniel@javeriana.edu.co::3c6c5ce1-37cb-4b12-8dbc-d3dec9a4520f" providerId="AD" clId="Web-{C081F23C-C3F3-3D5A-93E4-0DE20A9A51DA}" dt="2020-09-01T19:58:39.466" v="463"/>
          <ac:spMkLst>
            <pc:docMk/>
            <pc:sldMk cId="1215542060" sldId="260"/>
            <ac:spMk id="24" creationId="{9203ABB4-7E2A-4248-9FE7-4A419AFF2F17}"/>
          </ac:spMkLst>
        </pc:spChg>
        <pc:spChg chg="add">
          <ac:chgData name="Daniel Hernández Garcia" userId="S::he_daniel@javeriana.edu.co::3c6c5ce1-37cb-4b12-8dbc-d3dec9a4520f" providerId="AD" clId="Web-{C081F23C-C3F3-3D5A-93E4-0DE20A9A51DA}" dt="2020-09-01T19:58:39.466" v="463"/>
          <ac:spMkLst>
            <pc:docMk/>
            <pc:sldMk cId="1215542060" sldId="260"/>
            <ac:spMk id="25" creationId="{3126970D-C1E5-4FB1-84E8-86CB9CED1C80}"/>
          </ac:spMkLst>
        </pc:spChg>
        <pc:graphicFrameChg chg="add mod modGraphic">
          <ac:chgData name="Daniel Hernández Garcia" userId="S::he_daniel@javeriana.edu.co::3c6c5ce1-37cb-4b12-8dbc-d3dec9a4520f" providerId="AD" clId="Web-{C081F23C-C3F3-3D5A-93E4-0DE20A9A51DA}" dt="2020-09-01T20:02:56.580" v="1619"/>
          <ac:graphicFrameMkLst>
            <pc:docMk/>
            <pc:sldMk cId="1215542060" sldId="260"/>
            <ac:graphicFrameMk id="7" creationId="{D49C0A62-E209-4545-9554-5E49E6FFBFC2}"/>
          </ac:graphicFrameMkLst>
        </pc:graphicFrameChg>
        <pc:graphicFrameChg chg="add del mod modGraphic">
          <ac:chgData name="Daniel Hernández Garcia" userId="S::he_daniel@javeriana.edu.co::3c6c5ce1-37cb-4b12-8dbc-d3dec9a4520f" providerId="AD" clId="Web-{C081F23C-C3F3-3D5A-93E4-0DE20A9A51DA}" dt="2020-09-01T19:56:34.604" v="352"/>
          <ac:graphicFrameMkLst>
            <pc:docMk/>
            <pc:sldMk cId="1215542060" sldId="260"/>
            <ac:graphicFrameMk id="9" creationId="{324BB667-387B-4349-99D5-C43AF7A9B94E}"/>
          </ac:graphicFrameMkLst>
        </pc:graphicFrameChg>
        <pc:graphicFrameChg chg="add del mod">
          <ac:chgData name="Daniel Hernández Garcia" userId="S::he_daniel@javeriana.edu.co::3c6c5ce1-37cb-4b12-8dbc-d3dec9a4520f" providerId="AD" clId="Web-{C081F23C-C3F3-3D5A-93E4-0DE20A9A51DA}" dt="2020-09-01T19:57:29.730" v="395"/>
          <ac:graphicFrameMkLst>
            <pc:docMk/>
            <pc:sldMk cId="1215542060" sldId="260"/>
            <ac:graphicFrameMk id="11" creationId="{367FED6B-211D-4C90-8F8D-3583F430A93E}"/>
          </ac:graphicFrameMkLst>
        </pc:graphicFrameChg>
        <pc:graphicFrameChg chg="add del mod">
          <ac:chgData name="Daniel Hernández Garcia" userId="S::he_daniel@javeriana.edu.co::3c6c5ce1-37cb-4b12-8dbc-d3dec9a4520f" providerId="AD" clId="Web-{C081F23C-C3F3-3D5A-93E4-0DE20A9A51DA}" dt="2020-09-01T19:58:14.606" v="452"/>
          <ac:graphicFrameMkLst>
            <pc:docMk/>
            <pc:sldMk cId="1215542060" sldId="260"/>
            <ac:graphicFrameMk id="13" creationId="{7636F626-9274-4244-9CD7-957E0C624C53}"/>
          </ac:graphicFrameMkLst>
        </pc:graphicFrameChg>
        <pc:graphicFrameChg chg="add del mod">
          <ac:chgData name="Daniel Hernández Garcia" userId="S::he_daniel@javeriana.edu.co::3c6c5ce1-37cb-4b12-8dbc-d3dec9a4520f" providerId="AD" clId="Web-{C081F23C-C3F3-3D5A-93E4-0DE20A9A51DA}" dt="2020-09-01T20:01:54.532" v="1567"/>
          <ac:graphicFrameMkLst>
            <pc:docMk/>
            <pc:sldMk cId="1215542060" sldId="260"/>
            <ac:graphicFrameMk id="27" creationId="{45334BA3-CC54-4CD2-A9C2-F5E057B43BEB}"/>
          </ac:graphicFrameMkLst>
        </pc:graphicFrameChg>
        <pc:graphicFrameChg chg="add del mod">
          <ac:chgData name="Daniel Hernández Garcia" userId="S::he_daniel@javeriana.edu.co::3c6c5ce1-37cb-4b12-8dbc-d3dec9a4520f" providerId="AD" clId="Web-{C081F23C-C3F3-3D5A-93E4-0DE20A9A51DA}" dt="2020-09-01T20:02:34.518" v="1594"/>
          <ac:graphicFrameMkLst>
            <pc:docMk/>
            <pc:sldMk cId="1215542060" sldId="260"/>
            <ac:graphicFrameMk id="29" creationId="{952A7EAB-AF46-4756-A690-E3B8788BE0F8}"/>
          </ac:graphicFrameMkLst>
        </pc:graphicFrameChg>
        <pc:graphicFrameChg chg="add del mod">
          <ac:chgData name="Daniel Hernández Garcia" userId="S::he_daniel@javeriana.edu.co::3c6c5ce1-37cb-4b12-8dbc-d3dec9a4520f" providerId="AD" clId="Web-{C081F23C-C3F3-3D5A-93E4-0DE20A9A51DA}" dt="2020-09-01T20:02:59.627" v="1620"/>
          <ac:graphicFrameMkLst>
            <pc:docMk/>
            <pc:sldMk cId="1215542060" sldId="260"/>
            <ac:graphicFrameMk id="31" creationId="{07C256C5-D67C-495D-8256-5C476DE304C1}"/>
          </ac:graphicFrameMkLst>
        </pc:graphicFrameChg>
      </pc:sldChg>
      <pc:sldChg chg="addSp delSp modSp ord">
        <pc:chgData name="Daniel Hernández Garcia" userId="S::he_daniel@javeriana.edu.co::3c6c5ce1-37cb-4b12-8dbc-d3dec9a4520f" providerId="AD" clId="Web-{C081F23C-C3F3-3D5A-93E4-0DE20A9A51DA}" dt="2020-09-01T20:19:56.522" v="1725"/>
        <pc:sldMkLst>
          <pc:docMk/>
          <pc:sldMk cId="2721362239" sldId="261"/>
        </pc:sldMkLst>
        <pc:spChg chg="mod">
          <ac:chgData name="Daniel Hernández Garcia" userId="S::he_daniel@javeriana.edu.co::3c6c5ce1-37cb-4b12-8dbc-d3dec9a4520f" providerId="AD" clId="Web-{C081F23C-C3F3-3D5A-93E4-0DE20A9A51DA}" dt="2020-09-01T17:26:48.186" v="15"/>
          <ac:spMkLst>
            <pc:docMk/>
            <pc:sldMk cId="2721362239" sldId="261"/>
            <ac:spMk id="6" creationId="{5583114E-0682-408E-A914-495615EC6C77}"/>
          </ac:spMkLst>
        </pc:spChg>
        <pc:spChg chg="del">
          <ac:chgData name="Daniel Hernández Garcia" userId="S::he_daniel@javeriana.edu.co::3c6c5ce1-37cb-4b12-8dbc-d3dec9a4520f" providerId="AD" clId="Web-{C081F23C-C3F3-3D5A-93E4-0DE20A9A51DA}" dt="2020-09-01T17:15:34.353" v="6"/>
          <ac:spMkLst>
            <pc:docMk/>
            <pc:sldMk cId="2721362239" sldId="261"/>
            <ac:spMk id="17" creationId="{E11A0068-FEF4-44DB-A95E-01F94BBC0E92}"/>
          </ac:spMkLst>
        </pc:spChg>
        <pc:spChg chg="del">
          <ac:chgData name="Daniel Hernández Garcia" userId="S::he_daniel@javeriana.edu.co::3c6c5ce1-37cb-4b12-8dbc-d3dec9a4520f" providerId="AD" clId="Web-{C081F23C-C3F3-3D5A-93E4-0DE20A9A51DA}" dt="2020-09-01T17:15:34.353" v="6"/>
          <ac:spMkLst>
            <pc:docMk/>
            <pc:sldMk cId="2721362239" sldId="261"/>
            <ac:spMk id="19" creationId="{C43FB93D-F8D4-4DFA-9893-8D6D5C52399A}"/>
          </ac:spMkLst>
        </pc:spChg>
        <pc:spChg chg="del">
          <ac:chgData name="Daniel Hernández Garcia" userId="S::he_daniel@javeriana.edu.co::3c6c5ce1-37cb-4b12-8dbc-d3dec9a4520f" providerId="AD" clId="Web-{C081F23C-C3F3-3D5A-93E4-0DE20A9A51DA}" dt="2020-09-01T17:15:34.353" v="6"/>
          <ac:spMkLst>
            <pc:docMk/>
            <pc:sldMk cId="2721362239" sldId="261"/>
            <ac:spMk id="20" creationId="{4A635A8B-6A6F-406F-ABC4-98B5D0CDE176}"/>
          </ac:spMkLst>
        </pc:spChg>
        <pc:spChg chg="del">
          <ac:chgData name="Daniel Hernández Garcia" userId="S::he_daniel@javeriana.edu.co::3c6c5ce1-37cb-4b12-8dbc-d3dec9a4520f" providerId="AD" clId="Web-{C081F23C-C3F3-3D5A-93E4-0DE20A9A51DA}" dt="2020-09-01T17:15:34.353" v="6"/>
          <ac:spMkLst>
            <pc:docMk/>
            <pc:sldMk cId="2721362239" sldId="261"/>
            <ac:spMk id="21" creationId="{1A0EB721-D3D5-4018-8E2F-A95DA7F5D7BB}"/>
          </ac:spMkLst>
        </pc:spChg>
        <pc:spChg chg="del">
          <ac:chgData name="Daniel Hernández Garcia" userId="S::he_daniel@javeriana.edu.co::3c6c5ce1-37cb-4b12-8dbc-d3dec9a4520f" providerId="AD" clId="Web-{C081F23C-C3F3-3D5A-93E4-0DE20A9A51DA}" dt="2020-09-01T17:15:34.353" v="6"/>
          <ac:spMkLst>
            <pc:docMk/>
            <pc:sldMk cId="2721362239" sldId="261"/>
            <ac:spMk id="22" creationId="{A213CA47-0818-4DE3-ACFB-6688B7819829}"/>
          </ac:spMkLst>
        </pc:spChg>
        <pc:spChg chg="add del">
          <ac:chgData name="Daniel Hernández Garcia" userId="S::he_daniel@javeriana.edu.co::3c6c5ce1-37cb-4b12-8dbc-d3dec9a4520f" providerId="AD" clId="Web-{C081F23C-C3F3-3D5A-93E4-0DE20A9A51DA}" dt="2020-09-01T17:26:48.186" v="15"/>
          <ac:spMkLst>
            <pc:docMk/>
            <pc:sldMk cId="2721362239" sldId="261"/>
            <ac:spMk id="27" creationId="{E11A0068-FEF4-44DB-A95E-01F94BBC0E92}"/>
          </ac:spMkLst>
        </pc:spChg>
        <pc:spChg chg="mod">
          <ac:chgData name="Daniel Hernández Garcia" userId="S::he_daniel@javeriana.edu.co::3c6c5ce1-37cb-4b12-8dbc-d3dec9a4520f" providerId="AD" clId="Web-{C081F23C-C3F3-3D5A-93E4-0DE20A9A51DA}" dt="2020-09-01T17:26:48.186" v="15"/>
          <ac:spMkLst>
            <pc:docMk/>
            <pc:sldMk cId="2721362239" sldId="261"/>
            <ac:spMk id="28" creationId="{40378C70-1A37-47D0-8453-2934C7DF3095}"/>
          </ac:spMkLst>
        </pc:spChg>
        <pc:spChg chg="add del">
          <ac:chgData name="Daniel Hernández Garcia" userId="S::he_daniel@javeriana.edu.co::3c6c5ce1-37cb-4b12-8dbc-d3dec9a4520f" providerId="AD" clId="Web-{C081F23C-C3F3-3D5A-93E4-0DE20A9A51DA}" dt="2020-09-01T17:26:48.186" v="15"/>
          <ac:spMkLst>
            <pc:docMk/>
            <pc:sldMk cId="2721362239" sldId="261"/>
            <ac:spMk id="29" creationId="{C43FB93D-F8D4-4DFA-9893-8D6D5C52399A}"/>
          </ac:spMkLst>
        </pc:spChg>
        <pc:spChg chg="add del">
          <ac:chgData name="Daniel Hernández Garcia" userId="S::he_daniel@javeriana.edu.co::3c6c5ce1-37cb-4b12-8dbc-d3dec9a4520f" providerId="AD" clId="Web-{C081F23C-C3F3-3D5A-93E4-0DE20A9A51DA}" dt="2020-09-01T17:26:48.186" v="15"/>
          <ac:spMkLst>
            <pc:docMk/>
            <pc:sldMk cId="2721362239" sldId="261"/>
            <ac:spMk id="31" creationId="{4A635A8B-6A6F-406F-ABC4-98B5D0CDE176}"/>
          </ac:spMkLst>
        </pc:spChg>
        <pc:spChg chg="add del">
          <ac:chgData name="Daniel Hernández Garcia" userId="S::he_daniel@javeriana.edu.co::3c6c5ce1-37cb-4b12-8dbc-d3dec9a4520f" providerId="AD" clId="Web-{C081F23C-C3F3-3D5A-93E4-0DE20A9A51DA}" dt="2020-09-01T17:26:48.186" v="15"/>
          <ac:spMkLst>
            <pc:docMk/>
            <pc:sldMk cId="2721362239" sldId="261"/>
            <ac:spMk id="33" creationId="{1A0EB721-D3D5-4018-8E2F-A95DA7F5D7BB}"/>
          </ac:spMkLst>
        </pc:spChg>
        <pc:spChg chg="add del">
          <ac:chgData name="Daniel Hernández Garcia" userId="S::he_daniel@javeriana.edu.co::3c6c5ce1-37cb-4b12-8dbc-d3dec9a4520f" providerId="AD" clId="Web-{C081F23C-C3F3-3D5A-93E4-0DE20A9A51DA}" dt="2020-09-01T17:26:48.186" v="15"/>
          <ac:spMkLst>
            <pc:docMk/>
            <pc:sldMk cId="2721362239" sldId="261"/>
            <ac:spMk id="35" creationId="{A213CA47-0818-4DE3-ACFB-6688B7819829}"/>
          </ac:spMkLst>
        </pc:spChg>
        <pc:spChg chg="add del">
          <ac:chgData name="Daniel Hernández Garcia" userId="S::he_daniel@javeriana.edu.co::3c6c5ce1-37cb-4b12-8dbc-d3dec9a4520f" providerId="AD" clId="Web-{C081F23C-C3F3-3D5A-93E4-0DE20A9A51DA}" dt="2020-09-01T17:26:56.921" v="18"/>
          <ac:spMkLst>
            <pc:docMk/>
            <pc:sldMk cId="2721362239" sldId="261"/>
            <ac:spMk id="40" creationId="{E11A0068-FEF4-44DB-A95E-01F94BBC0E92}"/>
          </ac:spMkLst>
        </pc:spChg>
        <pc:spChg chg="add del">
          <ac:chgData name="Daniel Hernández Garcia" userId="S::he_daniel@javeriana.edu.co::3c6c5ce1-37cb-4b12-8dbc-d3dec9a4520f" providerId="AD" clId="Web-{C081F23C-C3F3-3D5A-93E4-0DE20A9A51DA}" dt="2020-09-01T17:26:56.921" v="18"/>
          <ac:spMkLst>
            <pc:docMk/>
            <pc:sldMk cId="2721362239" sldId="261"/>
            <ac:spMk id="42" creationId="{C43FB93D-F8D4-4DFA-9893-8D6D5C52399A}"/>
          </ac:spMkLst>
        </pc:spChg>
        <pc:spChg chg="add del">
          <ac:chgData name="Daniel Hernández Garcia" userId="S::he_daniel@javeriana.edu.co::3c6c5ce1-37cb-4b12-8dbc-d3dec9a4520f" providerId="AD" clId="Web-{C081F23C-C3F3-3D5A-93E4-0DE20A9A51DA}" dt="2020-09-01T17:26:56.921" v="18"/>
          <ac:spMkLst>
            <pc:docMk/>
            <pc:sldMk cId="2721362239" sldId="261"/>
            <ac:spMk id="44" creationId="{4A635A8B-6A6F-406F-ABC4-98B5D0CDE176}"/>
          </ac:spMkLst>
        </pc:spChg>
        <pc:spChg chg="add del">
          <ac:chgData name="Daniel Hernández Garcia" userId="S::he_daniel@javeriana.edu.co::3c6c5ce1-37cb-4b12-8dbc-d3dec9a4520f" providerId="AD" clId="Web-{C081F23C-C3F3-3D5A-93E4-0DE20A9A51DA}" dt="2020-09-01T17:26:56.921" v="18"/>
          <ac:spMkLst>
            <pc:docMk/>
            <pc:sldMk cId="2721362239" sldId="261"/>
            <ac:spMk id="46" creationId="{1A0EB721-D3D5-4018-8E2F-A95DA7F5D7BB}"/>
          </ac:spMkLst>
        </pc:spChg>
        <pc:spChg chg="add del">
          <ac:chgData name="Daniel Hernández Garcia" userId="S::he_daniel@javeriana.edu.co::3c6c5ce1-37cb-4b12-8dbc-d3dec9a4520f" providerId="AD" clId="Web-{C081F23C-C3F3-3D5A-93E4-0DE20A9A51DA}" dt="2020-09-01T17:26:56.921" v="18"/>
          <ac:spMkLst>
            <pc:docMk/>
            <pc:sldMk cId="2721362239" sldId="261"/>
            <ac:spMk id="48" creationId="{A213CA47-0818-4DE3-ACFB-6688B7819829}"/>
          </ac:spMkLst>
        </pc:spChg>
        <pc:spChg chg="add">
          <ac:chgData name="Daniel Hernández Garcia" userId="S::he_daniel@javeriana.edu.co::3c6c5ce1-37cb-4b12-8dbc-d3dec9a4520f" providerId="AD" clId="Web-{C081F23C-C3F3-3D5A-93E4-0DE20A9A51DA}" dt="2020-09-01T17:26:56.921" v="18"/>
          <ac:spMkLst>
            <pc:docMk/>
            <pc:sldMk cId="2721362239" sldId="261"/>
            <ac:spMk id="53" creationId="{E11A0068-FEF4-44DB-A95E-01F94BBC0E92}"/>
          </ac:spMkLst>
        </pc:spChg>
        <pc:spChg chg="add">
          <ac:chgData name="Daniel Hernández Garcia" userId="S::he_daniel@javeriana.edu.co::3c6c5ce1-37cb-4b12-8dbc-d3dec9a4520f" providerId="AD" clId="Web-{C081F23C-C3F3-3D5A-93E4-0DE20A9A51DA}" dt="2020-09-01T17:26:56.921" v="18"/>
          <ac:spMkLst>
            <pc:docMk/>
            <pc:sldMk cId="2721362239" sldId="261"/>
            <ac:spMk id="55" creationId="{C43FB93D-F8D4-4DFA-9893-8D6D5C52399A}"/>
          </ac:spMkLst>
        </pc:spChg>
        <pc:spChg chg="add">
          <ac:chgData name="Daniel Hernández Garcia" userId="S::he_daniel@javeriana.edu.co::3c6c5ce1-37cb-4b12-8dbc-d3dec9a4520f" providerId="AD" clId="Web-{C081F23C-C3F3-3D5A-93E4-0DE20A9A51DA}" dt="2020-09-01T17:26:56.921" v="18"/>
          <ac:spMkLst>
            <pc:docMk/>
            <pc:sldMk cId="2721362239" sldId="261"/>
            <ac:spMk id="57" creationId="{4A635A8B-6A6F-406F-ABC4-98B5D0CDE176}"/>
          </ac:spMkLst>
        </pc:spChg>
        <pc:spChg chg="add">
          <ac:chgData name="Daniel Hernández Garcia" userId="S::he_daniel@javeriana.edu.co::3c6c5ce1-37cb-4b12-8dbc-d3dec9a4520f" providerId="AD" clId="Web-{C081F23C-C3F3-3D5A-93E4-0DE20A9A51DA}" dt="2020-09-01T17:26:56.921" v="18"/>
          <ac:spMkLst>
            <pc:docMk/>
            <pc:sldMk cId="2721362239" sldId="261"/>
            <ac:spMk id="59" creationId="{1A0EB721-D3D5-4018-8E2F-A95DA7F5D7BB}"/>
          </ac:spMkLst>
        </pc:spChg>
        <pc:spChg chg="add">
          <ac:chgData name="Daniel Hernández Garcia" userId="S::he_daniel@javeriana.edu.co::3c6c5ce1-37cb-4b12-8dbc-d3dec9a4520f" providerId="AD" clId="Web-{C081F23C-C3F3-3D5A-93E4-0DE20A9A51DA}" dt="2020-09-01T17:26:56.921" v="18"/>
          <ac:spMkLst>
            <pc:docMk/>
            <pc:sldMk cId="2721362239" sldId="261"/>
            <ac:spMk id="61" creationId="{A213CA47-0818-4DE3-ACFB-6688B7819829}"/>
          </ac:spMkLst>
        </pc:spChg>
        <pc:picChg chg="add del mod ord">
          <ac:chgData name="Daniel Hernández Garcia" userId="S::he_daniel@javeriana.edu.co::3c6c5ce1-37cb-4b12-8dbc-d3dec9a4520f" providerId="AD" clId="Web-{C081F23C-C3F3-3D5A-93E4-0DE20A9A51DA}" dt="2020-09-01T17:26:52.624" v="16"/>
          <ac:picMkLst>
            <pc:docMk/>
            <pc:sldMk cId="2721362239" sldId="261"/>
            <ac:picMk id="2" creationId="{4814F986-BE21-4CA2-BE31-FDFEFE6AE054}"/>
          </ac:picMkLst>
        </pc:picChg>
        <pc:picChg chg="add del mod">
          <ac:chgData name="Daniel Hernández Garcia" userId="S::he_daniel@javeriana.edu.co::3c6c5ce1-37cb-4b12-8dbc-d3dec9a4520f" providerId="AD" clId="Web-{C081F23C-C3F3-3D5A-93E4-0DE20A9A51DA}" dt="2020-09-01T17:26:24.279" v="8"/>
          <ac:picMkLst>
            <pc:docMk/>
            <pc:sldMk cId="2721362239" sldId="261"/>
            <ac:picMk id="2" creationId="{C2857F84-0949-44EF-BEB8-6858FBD081FB}"/>
          </ac:picMkLst>
        </pc:picChg>
        <pc:picChg chg="del">
          <ac:chgData name="Daniel Hernández Garcia" userId="S::he_daniel@javeriana.edu.co::3c6c5ce1-37cb-4b12-8dbc-d3dec9a4520f" providerId="AD" clId="Web-{C081F23C-C3F3-3D5A-93E4-0DE20A9A51DA}" dt="2020-09-01T17:15:29.978" v="3"/>
          <ac:picMkLst>
            <pc:docMk/>
            <pc:sldMk cId="2721362239" sldId="261"/>
            <ac:picMk id="3" creationId="{043B9845-0888-4DF3-9552-E0CF2BB7D0F4}"/>
          </ac:picMkLst>
        </pc:picChg>
        <pc:picChg chg="add mod ord">
          <ac:chgData name="Daniel Hernández Garcia" userId="S::he_daniel@javeriana.edu.co::3c6c5ce1-37cb-4b12-8dbc-d3dec9a4520f" providerId="AD" clId="Web-{C081F23C-C3F3-3D5A-93E4-0DE20A9A51DA}" dt="2020-09-01T17:26:56.921" v="18"/>
          <ac:picMkLst>
            <pc:docMk/>
            <pc:sldMk cId="2721362239" sldId="261"/>
            <ac:picMk id="3" creationId="{569ABD70-B8DF-4239-8729-192ED8CC7C6E}"/>
          </ac:picMkLst>
        </pc:picChg>
        <pc:picChg chg="del mod">
          <ac:chgData name="Daniel Hernández Garcia" userId="S::he_daniel@javeriana.edu.co::3c6c5ce1-37cb-4b12-8dbc-d3dec9a4520f" providerId="AD" clId="Web-{C081F23C-C3F3-3D5A-93E4-0DE20A9A51DA}" dt="2020-09-01T17:26:45.217" v="14"/>
          <ac:picMkLst>
            <pc:docMk/>
            <pc:sldMk cId="2721362239" sldId="261"/>
            <ac:picMk id="4" creationId="{4DD39DDF-F34C-43A4-AC59-29E2002ACE67}"/>
          </ac:picMkLst>
        </pc:picChg>
        <pc:picChg chg="mod ord">
          <ac:chgData name="Daniel Hernández Garcia" userId="S::he_daniel@javeriana.edu.co::3c6c5ce1-37cb-4b12-8dbc-d3dec9a4520f" providerId="AD" clId="Web-{C081F23C-C3F3-3D5A-93E4-0DE20A9A51DA}" dt="2020-09-01T17:26:48.186" v="15"/>
          <ac:picMkLst>
            <pc:docMk/>
            <pc:sldMk cId="2721362239" sldId="261"/>
            <ac:picMk id="5" creationId="{579081E1-71DD-47AD-818F-E92C0424989B}"/>
          </ac:picMkLst>
        </pc:picChg>
        <pc:picChg chg="add mod">
          <ac:chgData name="Daniel Hernández Garcia" userId="S::he_daniel@javeriana.edu.co::3c6c5ce1-37cb-4b12-8dbc-d3dec9a4520f" providerId="AD" clId="Web-{C081F23C-C3F3-3D5A-93E4-0DE20A9A51DA}" dt="2020-09-01T17:27:05.390" v="21" actId="1076"/>
          <ac:picMkLst>
            <pc:docMk/>
            <pc:sldMk cId="2721362239" sldId="261"/>
            <ac:picMk id="7" creationId="{927F7135-EAB3-4D21-AFC3-D79AE04CAC56}"/>
          </ac:picMkLst>
        </pc:picChg>
        <pc:picChg chg="add del mod">
          <ac:chgData name="Daniel Hernández Garcia" userId="S::he_daniel@javeriana.edu.co::3c6c5ce1-37cb-4b12-8dbc-d3dec9a4520f" providerId="AD" clId="Web-{C081F23C-C3F3-3D5A-93E4-0DE20A9A51DA}" dt="2020-09-01T17:26:34.357" v="12"/>
          <ac:picMkLst>
            <pc:docMk/>
            <pc:sldMk cId="2721362239" sldId="261"/>
            <ac:picMk id="10" creationId="{36872809-E96E-42CC-954F-C907A50083F7}"/>
          </ac:picMkLst>
        </pc:picChg>
      </pc:sldChg>
      <pc:sldChg chg="addSp delSp modSp del mod setBg">
        <pc:chgData name="Daniel Hernández Garcia" userId="S::he_daniel@javeriana.edu.co::3c6c5ce1-37cb-4b12-8dbc-d3dec9a4520f" providerId="AD" clId="Web-{C081F23C-C3F3-3D5A-93E4-0DE20A9A51DA}" dt="2020-09-01T20:01:19.594" v="1479"/>
        <pc:sldMkLst>
          <pc:docMk/>
          <pc:sldMk cId="1969402021" sldId="262"/>
        </pc:sldMkLst>
        <pc:spChg chg="mod">
          <ac:chgData name="Daniel Hernández Garcia" userId="S::he_daniel@javeriana.edu.co::3c6c5ce1-37cb-4b12-8dbc-d3dec9a4520f" providerId="AD" clId="Web-{C081F23C-C3F3-3D5A-93E4-0DE20A9A51DA}" dt="2020-09-01T20:00:06.265" v="983"/>
          <ac:spMkLst>
            <pc:docMk/>
            <pc:sldMk cId="1969402021" sldId="262"/>
            <ac:spMk id="2" creationId="{D0A86DAA-9245-4A97-822E-3DA8E671A2B9}"/>
          </ac:spMkLst>
        </pc:spChg>
        <pc:spChg chg="del">
          <ac:chgData name="Daniel Hernández Garcia" userId="S::he_daniel@javeriana.edu.co::3c6c5ce1-37cb-4b12-8dbc-d3dec9a4520f" providerId="AD" clId="Web-{C081F23C-C3F3-3D5A-93E4-0DE20A9A51DA}" dt="2020-09-01T19:59:58.108" v="980"/>
          <ac:spMkLst>
            <pc:docMk/>
            <pc:sldMk cId="1969402021" sldId="262"/>
            <ac:spMk id="3" creationId="{DE6D2E17-6AC4-4A22-87ED-C070ED166A0F}"/>
          </ac:spMkLst>
        </pc:spChg>
        <pc:spChg chg="add del mod">
          <ac:chgData name="Daniel Hernández Garcia" userId="S::he_daniel@javeriana.edu.co::3c6c5ce1-37cb-4b12-8dbc-d3dec9a4520f" providerId="AD" clId="Web-{C081F23C-C3F3-3D5A-93E4-0DE20A9A51DA}" dt="2020-09-01T20:00:01.483" v="981"/>
          <ac:spMkLst>
            <pc:docMk/>
            <pc:sldMk cId="1969402021" sldId="262"/>
            <ac:spMk id="5" creationId="{D49FD9A9-5555-44D8-9097-532005A2565D}"/>
          </ac:spMkLst>
        </pc:spChg>
        <pc:spChg chg="add">
          <ac:chgData name="Daniel Hernández Garcia" userId="S::he_daniel@javeriana.edu.co::3c6c5ce1-37cb-4b12-8dbc-d3dec9a4520f" providerId="AD" clId="Web-{C081F23C-C3F3-3D5A-93E4-0DE20A9A51DA}" dt="2020-09-01T20:00:06.265" v="983"/>
          <ac:spMkLst>
            <pc:docMk/>
            <pc:sldMk cId="1969402021" sldId="262"/>
            <ac:spMk id="12" creationId="{DB8424AB-D56B-4256-866A-5B54DE93C20F}"/>
          </ac:spMkLst>
        </pc:spChg>
        <pc:spChg chg="add">
          <ac:chgData name="Daniel Hernández Garcia" userId="S::he_daniel@javeriana.edu.co::3c6c5ce1-37cb-4b12-8dbc-d3dec9a4520f" providerId="AD" clId="Web-{C081F23C-C3F3-3D5A-93E4-0DE20A9A51DA}" dt="2020-09-01T20:00:06.265" v="983"/>
          <ac:spMkLst>
            <pc:docMk/>
            <pc:sldMk cId="1969402021" sldId="262"/>
            <ac:spMk id="14" creationId="{FC999C28-AD33-4EB7-A5F1-C06D10A5FDF7}"/>
          </ac:spMkLst>
        </pc:spChg>
        <pc:spChg chg="add">
          <ac:chgData name="Daniel Hernández Garcia" userId="S::he_daniel@javeriana.edu.co::3c6c5ce1-37cb-4b12-8dbc-d3dec9a4520f" providerId="AD" clId="Web-{C081F23C-C3F3-3D5A-93E4-0DE20A9A51DA}" dt="2020-09-01T20:00:06.265" v="983"/>
          <ac:spMkLst>
            <pc:docMk/>
            <pc:sldMk cId="1969402021" sldId="262"/>
            <ac:spMk id="16" creationId="{9203ABB4-7E2A-4248-9FE7-4A419AFF2F17}"/>
          </ac:spMkLst>
        </pc:spChg>
        <pc:spChg chg="add">
          <ac:chgData name="Daniel Hernández Garcia" userId="S::he_daniel@javeriana.edu.co::3c6c5ce1-37cb-4b12-8dbc-d3dec9a4520f" providerId="AD" clId="Web-{C081F23C-C3F3-3D5A-93E4-0DE20A9A51DA}" dt="2020-09-01T20:00:06.265" v="983"/>
          <ac:spMkLst>
            <pc:docMk/>
            <pc:sldMk cId="1969402021" sldId="262"/>
            <ac:spMk id="18" creationId="{3126970D-C1E5-4FB1-84E8-86CB9CED1C80}"/>
          </ac:spMkLst>
        </pc:spChg>
        <pc:graphicFrameChg chg="add mod modGraphic">
          <ac:chgData name="Daniel Hernández Garcia" userId="S::he_daniel@javeriana.edu.co::3c6c5ce1-37cb-4b12-8dbc-d3dec9a4520f" providerId="AD" clId="Web-{C081F23C-C3F3-3D5A-93E4-0DE20A9A51DA}" dt="2020-09-01T20:00:57.422" v="1473"/>
          <ac:graphicFrameMkLst>
            <pc:docMk/>
            <pc:sldMk cId="1969402021" sldId="262"/>
            <ac:graphicFrameMk id="7" creationId="{CB76F20A-D255-4D97-A6CA-5658033092AE}"/>
          </ac:graphicFrameMkLst>
        </pc:graphicFrameChg>
      </pc:sldChg>
      <pc:sldChg chg="modSp add ord replId">
        <pc:chgData name="Daniel Hernández Garcia" userId="S::he_daniel@javeriana.edu.co::3c6c5ce1-37cb-4b12-8dbc-d3dec9a4520f" providerId="AD" clId="Web-{C081F23C-C3F3-3D5A-93E4-0DE20A9A51DA}" dt="2020-09-01T20:03:26.878" v="1630"/>
        <pc:sldMkLst>
          <pc:docMk/>
          <pc:sldMk cId="3255291192" sldId="265"/>
        </pc:sldMkLst>
        <pc:spChg chg="mod">
          <ac:chgData name="Daniel Hernández Garcia" userId="S::he_daniel@javeriana.edu.co::3c6c5ce1-37cb-4b12-8dbc-d3dec9a4520f" providerId="AD" clId="Web-{C081F23C-C3F3-3D5A-93E4-0DE20A9A51DA}" dt="2020-09-01T20:03:22.440" v="1623" actId="20577"/>
          <ac:spMkLst>
            <pc:docMk/>
            <pc:sldMk cId="3255291192" sldId="265"/>
            <ac:spMk id="2" creationId="{3BCDBEF0-C925-4C97-891D-496E0BBCEBE0}"/>
          </ac:spMkLst>
        </pc:spChg>
      </pc:sldChg>
      <pc:sldChg chg="addSp delSp modSp new mod setBg">
        <pc:chgData name="Daniel Hernández Garcia" userId="S::he_daniel@javeriana.edu.co::3c6c5ce1-37cb-4b12-8dbc-d3dec9a4520f" providerId="AD" clId="Web-{C081F23C-C3F3-3D5A-93E4-0DE20A9A51DA}" dt="2020-09-01T20:19:40.866" v="1724"/>
        <pc:sldMkLst>
          <pc:docMk/>
          <pc:sldMk cId="301196971" sldId="266"/>
        </pc:sldMkLst>
        <pc:spChg chg="mod">
          <ac:chgData name="Daniel Hernández Garcia" userId="S::he_daniel@javeriana.edu.co::3c6c5ce1-37cb-4b12-8dbc-d3dec9a4520f" providerId="AD" clId="Web-{C081F23C-C3F3-3D5A-93E4-0DE20A9A51DA}" dt="2020-09-01T20:19:40.866" v="1724"/>
          <ac:spMkLst>
            <pc:docMk/>
            <pc:sldMk cId="301196971" sldId="266"/>
            <ac:spMk id="2" creationId="{75B91F58-47D9-40A2-A115-392F6F0B5023}"/>
          </ac:spMkLst>
        </pc:spChg>
        <pc:spChg chg="add del mod">
          <ac:chgData name="Daniel Hernández Garcia" userId="S::he_daniel@javeriana.edu.co::3c6c5ce1-37cb-4b12-8dbc-d3dec9a4520f" providerId="AD" clId="Web-{C081F23C-C3F3-3D5A-93E4-0DE20A9A51DA}" dt="2020-09-01T20:19:40.866" v="1724"/>
          <ac:spMkLst>
            <pc:docMk/>
            <pc:sldMk cId="301196971" sldId="266"/>
            <ac:spMk id="3" creationId="{217C28E8-5517-437E-813E-CE1792E22A34}"/>
          </ac:spMkLst>
        </pc:spChg>
        <pc:graphicFrameChg chg="add del">
          <ac:chgData name="Daniel Hernández Garcia" userId="S::he_daniel@javeriana.edu.co::3c6c5ce1-37cb-4b12-8dbc-d3dec9a4520f" providerId="AD" clId="Web-{C081F23C-C3F3-3D5A-93E4-0DE20A9A51DA}" dt="2020-09-01T20:19:26.912" v="1723"/>
          <ac:graphicFrameMkLst>
            <pc:docMk/>
            <pc:sldMk cId="301196971" sldId="266"/>
            <ac:graphicFrameMk id="5" creationId="{67F8D0D3-B7D2-4AD5-BEBD-4F78D18B45BF}"/>
          </ac:graphicFrameMkLst>
        </pc:graphicFrameChg>
        <pc:graphicFrameChg chg="add">
          <ac:chgData name="Daniel Hernández Garcia" userId="S::he_daniel@javeriana.edu.co::3c6c5ce1-37cb-4b12-8dbc-d3dec9a4520f" providerId="AD" clId="Web-{C081F23C-C3F3-3D5A-93E4-0DE20A9A51DA}" dt="2020-09-01T20:19:40.866" v="1724"/>
          <ac:graphicFrameMkLst>
            <pc:docMk/>
            <pc:sldMk cId="301196971" sldId="266"/>
            <ac:graphicFrameMk id="6" creationId="{67F8D0D3-B7D2-4AD5-BEBD-4F78D18B45BF}"/>
          </ac:graphicFrameMkLst>
        </pc:graphicFrameChg>
      </pc:sldChg>
      <pc:sldChg chg="addSp delSp modSp add mod ord replId setBg">
        <pc:chgData name="Daniel Hernández Garcia" userId="S::he_daniel@javeriana.edu.co::3c6c5ce1-37cb-4b12-8dbc-d3dec9a4520f" providerId="AD" clId="Web-{C081F23C-C3F3-3D5A-93E4-0DE20A9A51DA}" dt="2020-09-01T20:26:12.436" v="1895"/>
        <pc:sldMkLst>
          <pc:docMk/>
          <pc:sldMk cId="473489208" sldId="267"/>
        </pc:sldMkLst>
        <pc:spChg chg="mod">
          <ac:chgData name="Daniel Hernández Garcia" userId="S::he_daniel@javeriana.edu.co::3c6c5ce1-37cb-4b12-8dbc-d3dec9a4520f" providerId="AD" clId="Web-{C081F23C-C3F3-3D5A-93E4-0DE20A9A51DA}" dt="2020-09-01T20:26:12.436" v="1895"/>
          <ac:spMkLst>
            <pc:docMk/>
            <pc:sldMk cId="473489208" sldId="267"/>
            <ac:spMk id="2" creationId="{2D37CB86-C324-46F5-8B2B-7AC6E4627C6E}"/>
          </ac:spMkLst>
        </pc:spChg>
        <pc:spChg chg="del mod">
          <ac:chgData name="Daniel Hernández Garcia" userId="S::he_daniel@javeriana.edu.co::3c6c5ce1-37cb-4b12-8dbc-d3dec9a4520f" providerId="AD" clId="Web-{C081F23C-C3F3-3D5A-93E4-0DE20A9A51DA}" dt="2020-09-01T20:26:12.436" v="1895"/>
          <ac:spMkLst>
            <pc:docMk/>
            <pc:sldMk cId="473489208" sldId="267"/>
            <ac:spMk id="3" creationId="{44A9B48F-83B6-4E55-8440-905DE9AD5B1A}"/>
          </ac:spMkLst>
        </pc:spChg>
        <pc:graphicFrameChg chg="add">
          <ac:chgData name="Daniel Hernández Garcia" userId="S::he_daniel@javeriana.edu.co::3c6c5ce1-37cb-4b12-8dbc-d3dec9a4520f" providerId="AD" clId="Web-{C081F23C-C3F3-3D5A-93E4-0DE20A9A51DA}" dt="2020-09-01T20:26:12.436" v="1895"/>
          <ac:graphicFrameMkLst>
            <pc:docMk/>
            <pc:sldMk cId="473489208" sldId="267"/>
            <ac:graphicFrameMk id="5" creationId="{07D52B7E-0D49-4BF2-8CA9-ABD3CCC88CCD}"/>
          </ac:graphicFrameMkLst>
        </pc:graphicFrameChg>
      </pc:sldChg>
    </pc:docChg>
  </pc:docChgLst>
  <pc:docChgLst>
    <pc:chgData name="Juan Carlos Suárez Jaimes" userId="S::juan.suarezj@javeriana.edu.co::3ee47b2b-9067-41ae-b550-51cff43d2b0d" providerId="AD" clId="Web-{A1E629E4-07D1-E2E1-7918-8AD4CEFA4E5E}"/>
    <pc:docChg chg="modSld">
      <pc:chgData name="Juan Carlos Suárez Jaimes" userId="S::juan.suarezj@javeriana.edu.co::3ee47b2b-9067-41ae-b550-51cff43d2b0d" providerId="AD" clId="Web-{A1E629E4-07D1-E2E1-7918-8AD4CEFA4E5E}" dt="2020-09-02T13:28:29.262" v="7" actId="20577"/>
      <pc:docMkLst>
        <pc:docMk/>
      </pc:docMkLst>
      <pc:sldChg chg="addSp delSp modSp">
        <pc:chgData name="Juan Carlos Suárez Jaimes" userId="S::juan.suarezj@javeriana.edu.co::3ee47b2b-9067-41ae-b550-51cff43d2b0d" providerId="AD" clId="Web-{A1E629E4-07D1-E2E1-7918-8AD4CEFA4E5E}" dt="2020-09-02T12:56:58.148" v="3" actId="1076"/>
        <pc:sldMkLst>
          <pc:docMk/>
          <pc:sldMk cId="2721362239" sldId="261"/>
        </pc:sldMkLst>
        <pc:picChg chg="add mod">
          <ac:chgData name="Juan Carlos Suárez Jaimes" userId="S::juan.suarezj@javeriana.edu.co::3ee47b2b-9067-41ae-b550-51cff43d2b0d" providerId="AD" clId="Web-{A1E629E4-07D1-E2E1-7918-8AD4CEFA4E5E}" dt="2020-09-02T12:56:58.148" v="3" actId="1076"/>
          <ac:picMkLst>
            <pc:docMk/>
            <pc:sldMk cId="2721362239" sldId="261"/>
            <ac:picMk id="3" creationId="{9732D527-8134-42C4-9792-9BC381F7838B}"/>
          </ac:picMkLst>
        </pc:picChg>
        <pc:picChg chg="del">
          <ac:chgData name="Juan Carlos Suárez Jaimes" userId="S::juan.suarezj@javeriana.edu.co::3ee47b2b-9067-41ae-b550-51cff43d2b0d" providerId="AD" clId="Web-{A1E629E4-07D1-E2E1-7918-8AD4CEFA4E5E}" dt="2020-09-02T12:56:55.038" v="2"/>
          <ac:picMkLst>
            <pc:docMk/>
            <pc:sldMk cId="2721362239" sldId="261"/>
            <ac:picMk id="7" creationId="{927F7135-EAB3-4D21-AFC3-D79AE04CAC56}"/>
          </ac:picMkLst>
        </pc:picChg>
      </pc:sldChg>
      <pc:sldChg chg="modSp">
        <pc:chgData name="Juan Carlos Suárez Jaimes" userId="S::juan.suarezj@javeriana.edu.co::3ee47b2b-9067-41ae-b550-51cff43d2b0d" providerId="AD" clId="Web-{A1E629E4-07D1-E2E1-7918-8AD4CEFA4E5E}" dt="2020-09-02T13:28:29.262" v="6" actId="20577"/>
        <pc:sldMkLst>
          <pc:docMk/>
          <pc:sldMk cId="473489208" sldId="267"/>
        </pc:sldMkLst>
        <pc:spChg chg="mod">
          <ac:chgData name="Juan Carlos Suárez Jaimes" userId="S::juan.suarezj@javeriana.edu.co::3ee47b2b-9067-41ae-b550-51cff43d2b0d" providerId="AD" clId="Web-{A1E629E4-07D1-E2E1-7918-8AD4CEFA4E5E}" dt="2020-09-02T13:28:29.262" v="6" actId="20577"/>
          <ac:spMkLst>
            <pc:docMk/>
            <pc:sldMk cId="473489208" sldId="267"/>
            <ac:spMk id="25" creationId="{63CB5EF4-A6A2-43C5-B6ED-8A8B9603A167}"/>
          </ac:spMkLst>
        </pc:spChg>
      </pc:sldChg>
    </pc:docChg>
  </pc:docChgLst>
  <pc:docChgLst>
    <pc:chgData name="Daniel Hernández Garcia" userId="S::he_daniel@javeriana.edu.co::3c6c5ce1-37cb-4b12-8dbc-d3dec9a4520f" providerId="AD" clId="Web-{F426FA90-839E-6A21-3E9D-C4780FA72CB9}"/>
    <pc:docChg chg="modSld">
      <pc:chgData name="Daniel Hernández Garcia" userId="S::he_daniel@javeriana.edu.co::3c6c5ce1-37cb-4b12-8dbc-d3dec9a4520f" providerId="AD" clId="Web-{F426FA90-839E-6A21-3E9D-C4780FA72CB9}" dt="2020-09-04T17:07:14.428" v="3"/>
      <pc:docMkLst>
        <pc:docMk/>
      </pc:docMkLst>
      <pc:sldChg chg="addSp">
        <pc:chgData name="Daniel Hernández Garcia" userId="S::he_daniel@javeriana.edu.co::3c6c5ce1-37cb-4b12-8dbc-d3dec9a4520f" providerId="AD" clId="Web-{F426FA90-839E-6A21-3E9D-C4780FA72CB9}" dt="2020-09-04T11:55:50.245" v="0"/>
        <pc:sldMkLst>
          <pc:docMk/>
          <pc:sldMk cId="2854668377" sldId="259"/>
        </pc:sldMkLst>
        <pc:inkChg chg="add">
          <ac:chgData name="Daniel Hernández Garcia" userId="S::he_daniel@javeriana.edu.co::3c6c5ce1-37cb-4b12-8dbc-d3dec9a4520f" providerId="AD" clId="Web-{F426FA90-839E-6A21-3E9D-C4780FA72CB9}" dt="2020-09-04T11:55:50.245" v="0"/>
          <ac:inkMkLst>
            <pc:docMk/>
            <pc:sldMk cId="2854668377" sldId="259"/>
            <ac:inkMk id="4" creationId="{E3C02657-55D6-4584-8AB9-D537E871E52C}"/>
          </ac:inkMkLst>
        </pc:inkChg>
      </pc:sldChg>
      <pc:sldChg chg="addSp delSp">
        <pc:chgData name="Daniel Hernández Garcia" userId="S::he_daniel@javeriana.edu.co::3c6c5ce1-37cb-4b12-8dbc-d3dec9a4520f" providerId="AD" clId="Web-{F426FA90-839E-6A21-3E9D-C4780FA72CB9}" dt="2020-09-04T17:07:14.428" v="3"/>
        <pc:sldMkLst>
          <pc:docMk/>
          <pc:sldMk cId="414913031" sldId="277"/>
        </pc:sldMkLst>
        <pc:inkChg chg="add">
          <ac:chgData name="Daniel Hernández Garcia" userId="S::he_daniel@javeriana.edu.co::3c6c5ce1-37cb-4b12-8dbc-d3dec9a4520f" providerId="AD" clId="Web-{F426FA90-839E-6A21-3E9D-C4780FA72CB9}" dt="2020-09-04T16:53:11.289" v="1"/>
          <ac:inkMkLst>
            <pc:docMk/>
            <pc:sldMk cId="414913031" sldId="277"/>
            <ac:inkMk id="2" creationId="{1255C042-6837-4AB3-89BB-D69C9E7B9AE4}"/>
          </ac:inkMkLst>
        </pc:inkChg>
        <pc:inkChg chg="add del">
          <ac:chgData name="Daniel Hernández Garcia" userId="S::he_daniel@javeriana.edu.co::3c6c5ce1-37cb-4b12-8dbc-d3dec9a4520f" providerId="AD" clId="Web-{F426FA90-839E-6A21-3E9D-C4780FA72CB9}" dt="2020-09-04T17:07:14.428" v="3"/>
          <ac:inkMkLst>
            <pc:docMk/>
            <pc:sldMk cId="414913031" sldId="277"/>
            <ac:inkMk id="4" creationId="{98D8F8B5-B6B1-4439-8B41-6219F64AFA96}"/>
          </ac:inkMkLst>
        </pc:inkChg>
      </pc:sldChg>
    </pc:docChg>
  </pc:docChgLst>
  <pc:docChgLst>
    <pc:chgData name="Santiago Andres Caroprese Hidalgo" userId="S::scaropresse@javeriana.edu.co::c5cc353f-24e3-435f-a323-bd2f3001ce44" providerId="AD" clId="Web-{A66645AC-7375-F4B2-E33A-E96D2E9F2031}"/>
    <pc:docChg chg="modSld">
      <pc:chgData name="Santiago Andres Caroprese Hidalgo" userId="S::scaropresse@javeriana.edu.co::c5cc353f-24e3-435f-a323-bd2f3001ce44" providerId="AD" clId="Web-{A66645AC-7375-F4B2-E33A-E96D2E9F2031}" dt="2020-09-02T05:27:02.260" v="167" actId="14100"/>
      <pc:docMkLst>
        <pc:docMk/>
      </pc:docMkLst>
      <pc:sldChg chg="addSp delSp modSp mod setBg">
        <pc:chgData name="Santiago Andres Caroprese Hidalgo" userId="S::scaropresse@javeriana.edu.co::c5cc353f-24e3-435f-a323-bd2f3001ce44" providerId="AD" clId="Web-{A66645AC-7375-F4B2-E33A-E96D2E9F2031}" dt="2020-09-02T03:48:03.859" v="37" actId="14100"/>
        <pc:sldMkLst>
          <pc:docMk/>
          <pc:sldMk cId="8273456" sldId="264"/>
        </pc:sldMkLst>
        <pc:spChg chg="mod">
          <ac:chgData name="Santiago Andres Caroprese Hidalgo" userId="S::scaropresse@javeriana.edu.co::c5cc353f-24e3-435f-a323-bd2f3001ce44" providerId="AD" clId="Web-{A66645AC-7375-F4B2-E33A-E96D2E9F2031}" dt="2020-09-02T03:46:16.918" v="31"/>
          <ac:spMkLst>
            <pc:docMk/>
            <pc:sldMk cId="8273456" sldId="264"/>
            <ac:spMk id="2" creationId="{40A939DA-C41E-4157-BCB6-81D4D9A7DB40}"/>
          </ac:spMkLst>
        </pc:spChg>
        <pc:spChg chg="del">
          <ac:chgData name="Santiago Andres Caroprese Hidalgo" userId="S::scaropresse@javeriana.edu.co::c5cc353f-24e3-435f-a323-bd2f3001ce44" providerId="AD" clId="Web-{A66645AC-7375-F4B2-E33A-E96D2E9F2031}" dt="2020-09-02T03:45:26.729" v="24"/>
          <ac:spMkLst>
            <pc:docMk/>
            <pc:sldMk cId="8273456" sldId="264"/>
            <ac:spMk id="3" creationId="{3E9B3EA0-AB65-4341-B8DA-1337A32545A1}"/>
          </ac:spMkLst>
        </pc:spChg>
        <pc:spChg chg="add">
          <ac:chgData name="Santiago Andres Caroprese Hidalgo" userId="S::scaropresse@javeriana.edu.co::c5cc353f-24e3-435f-a323-bd2f3001ce44" providerId="AD" clId="Web-{A66645AC-7375-F4B2-E33A-E96D2E9F2031}" dt="2020-09-02T03:46:16.918" v="31"/>
          <ac:spMkLst>
            <pc:docMk/>
            <pc:sldMk cId="8273456" sldId="264"/>
            <ac:spMk id="10" creationId="{64C9EE1D-12BB-43F7-9A2A-893578DCA63A}"/>
          </ac:spMkLst>
        </pc:spChg>
        <pc:spChg chg="add">
          <ac:chgData name="Santiago Andres Caroprese Hidalgo" userId="S::scaropresse@javeriana.edu.co::c5cc353f-24e3-435f-a323-bd2f3001ce44" providerId="AD" clId="Web-{A66645AC-7375-F4B2-E33A-E96D2E9F2031}" dt="2020-09-02T03:46:16.918" v="31"/>
          <ac:spMkLst>
            <pc:docMk/>
            <pc:sldMk cId="8273456" sldId="264"/>
            <ac:spMk id="12" creationId="{43962A31-C54E-4762-B155-59777FED1C75}"/>
          </ac:spMkLst>
        </pc:spChg>
        <pc:spChg chg="add">
          <ac:chgData name="Santiago Andres Caroprese Hidalgo" userId="S::scaropresse@javeriana.edu.co::c5cc353f-24e3-435f-a323-bd2f3001ce44" providerId="AD" clId="Web-{A66645AC-7375-F4B2-E33A-E96D2E9F2031}" dt="2020-09-02T03:46:16.918" v="31"/>
          <ac:spMkLst>
            <pc:docMk/>
            <pc:sldMk cId="8273456" sldId="264"/>
            <ac:spMk id="14" creationId="{4B392D36-B685-45E0-B197-6EE5D748093B}"/>
          </ac:spMkLst>
        </pc:spChg>
        <pc:spChg chg="add">
          <ac:chgData name="Santiago Andres Caroprese Hidalgo" userId="S::scaropresse@javeriana.edu.co::c5cc353f-24e3-435f-a323-bd2f3001ce44" providerId="AD" clId="Web-{A66645AC-7375-F4B2-E33A-E96D2E9F2031}" dt="2020-09-02T03:46:16.918" v="31"/>
          <ac:spMkLst>
            <pc:docMk/>
            <pc:sldMk cId="8273456" sldId="264"/>
            <ac:spMk id="16" creationId="{9DCA8533-CC5E-4754-9A04-047EDE49E0F9}"/>
          </ac:spMkLst>
        </pc:spChg>
        <pc:picChg chg="add mod ord">
          <ac:chgData name="Santiago Andres Caroprese Hidalgo" userId="S::scaropresse@javeriana.edu.co::c5cc353f-24e3-435f-a323-bd2f3001ce44" providerId="AD" clId="Web-{A66645AC-7375-F4B2-E33A-E96D2E9F2031}" dt="2020-09-02T03:48:01.077" v="36" actId="14100"/>
          <ac:picMkLst>
            <pc:docMk/>
            <pc:sldMk cId="8273456" sldId="264"/>
            <ac:picMk id="4" creationId="{D40BD36C-1ADF-4DBD-BB19-8DB6F2DEF4EB}"/>
          </ac:picMkLst>
        </pc:picChg>
        <pc:picChg chg="add mod">
          <ac:chgData name="Santiago Andres Caroprese Hidalgo" userId="S::scaropresse@javeriana.edu.co::c5cc353f-24e3-435f-a323-bd2f3001ce44" providerId="AD" clId="Web-{A66645AC-7375-F4B2-E33A-E96D2E9F2031}" dt="2020-09-02T03:48:03.859" v="37" actId="14100"/>
          <ac:picMkLst>
            <pc:docMk/>
            <pc:sldMk cId="8273456" sldId="264"/>
            <ac:picMk id="5" creationId="{D5056869-716A-4024-9F59-EC4A284225DD}"/>
          </ac:picMkLst>
        </pc:picChg>
      </pc:sldChg>
      <pc:sldChg chg="addSp delSp modSp mod setBg">
        <pc:chgData name="Santiago Andres Caroprese Hidalgo" userId="S::scaropresse@javeriana.edu.co::c5cc353f-24e3-435f-a323-bd2f3001ce44" providerId="AD" clId="Web-{A66645AC-7375-F4B2-E33A-E96D2E9F2031}" dt="2020-09-02T05:27:02.260" v="167" actId="14100"/>
        <pc:sldMkLst>
          <pc:docMk/>
          <pc:sldMk cId="2580393258" sldId="268"/>
        </pc:sldMkLst>
        <pc:spChg chg="mod">
          <ac:chgData name="Santiago Andres Caroprese Hidalgo" userId="S::scaropresse@javeriana.edu.co::c5cc353f-24e3-435f-a323-bd2f3001ce44" providerId="AD" clId="Web-{A66645AC-7375-F4B2-E33A-E96D2E9F2031}" dt="2020-09-02T03:30:26.033" v="10"/>
          <ac:spMkLst>
            <pc:docMk/>
            <pc:sldMk cId="2580393258" sldId="268"/>
            <ac:spMk id="2" creationId="{6401B8B6-324A-4C52-A200-41CC2879F684}"/>
          </ac:spMkLst>
        </pc:spChg>
        <pc:spChg chg="add del">
          <ac:chgData name="Santiago Andres Caroprese Hidalgo" userId="S::scaropresse@javeriana.edu.co::c5cc353f-24e3-435f-a323-bd2f3001ce44" providerId="AD" clId="Web-{A66645AC-7375-F4B2-E33A-E96D2E9F2031}" dt="2020-09-02T03:28:49.984" v="2"/>
          <ac:spMkLst>
            <pc:docMk/>
            <pc:sldMk cId="2580393258" sldId="268"/>
            <ac:spMk id="3" creationId="{50AA6791-4654-4D54-902C-9C092CC5408E}"/>
          </ac:spMkLst>
        </pc:spChg>
        <pc:spChg chg="add del mod">
          <ac:chgData name="Santiago Andres Caroprese Hidalgo" userId="S::scaropresse@javeriana.edu.co::c5cc353f-24e3-435f-a323-bd2f3001ce44" providerId="AD" clId="Web-{A66645AC-7375-F4B2-E33A-E96D2E9F2031}" dt="2020-09-02T03:29:44.157" v="8"/>
          <ac:spMkLst>
            <pc:docMk/>
            <pc:sldMk cId="2580393258" sldId="268"/>
            <ac:spMk id="7" creationId="{DB4F5E0E-3FD3-47F6-94B1-D797C1A8C3CA}"/>
          </ac:spMkLst>
        </pc:spChg>
        <pc:spChg chg="add del mod">
          <ac:chgData name="Santiago Andres Caroprese Hidalgo" userId="S::scaropresse@javeriana.edu.co::c5cc353f-24e3-435f-a323-bd2f3001ce44" providerId="AD" clId="Web-{A66645AC-7375-F4B2-E33A-E96D2E9F2031}" dt="2020-09-02T05:25:12.991" v="157"/>
          <ac:spMkLst>
            <pc:docMk/>
            <pc:sldMk cId="2580393258" sldId="268"/>
            <ac:spMk id="12" creationId="{80FD0115-8D78-4A27-A16A-435145E0989D}"/>
          </ac:spMkLst>
        </pc:spChg>
        <pc:spChg chg="add">
          <ac:chgData name="Santiago Andres Caroprese Hidalgo" userId="S::scaropresse@javeriana.edu.co::c5cc353f-24e3-435f-a323-bd2f3001ce44" providerId="AD" clId="Web-{A66645AC-7375-F4B2-E33A-E96D2E9F2031}" dt="2020-09-02T03:30:26.033" v="10"/>
          <ac:spMkLst>
            <pc:docMk/>
            <pc:sldMk cId="2580393258" sldId="268"/>
            <ac:spMk id="14" creationId="{64C9EE1D-12BB-43F7-9A2A-893578DCA63A}"/>
          </ac:spMkLst>
        </pc:spChg>
        <pc:spChg chg="add">
          <ac:chgData name="Santiago Andres Caroprese Hidalgo" userId="S::scaropresse@javeriana.edu.co::c5cc353f-24e3-435f-a323-bd2f3001ce44" providerId="AD" clId="Web-{A66645AC-7375-F4B2-E33A-E96D2E9F2031}" dt="2020-09-02T03:30:26.033" v="10"/>
          <ac:spMkLst>
            <pc:docMk/>
            <pc:sldMk cId="2580393258" sldId="268"/>
            <ac:spMk id="16" creationId="{43962A31-C54E-4762-B155-59777FED1C75}"/>
          </ac:spMkLst>
        </pc:spChg>
        <pc:spChg chg="add del mod">
          <ac:chgData name="Santiago Andres Caroprese Hidalgo" userId="S::scaropresse@javeriana.edu.co::c5cc353f-24e3-435f-a323-bd2f3001ce44" providerId="AD" clId="Web-{A66645AC-7375-F4B2-E33A-E96D2E9F2031}" dt="2020-09-02T05:26:55.370" v="165"/>
          <ac:spMkLst>
            <pc:docMk/>
            <pc:sldMk cId="2580393258" sldId="268"/>
            <ac:spMk id="17" creationId="{46BC4AD0-8BE4-470A-AF13-48E21FD4736F}"/>
          </ac:spMkLst>
        </pc:spChg>
        <pc:spChg chg="add">
          <ac:chgData name="Santiago Andres Caroprese Hidalgo" userId="S::scaropresse@javeriana.edu.co::c5cc353f-24e3-435f-a323-bd2f3001ce44" providerId="AD" clId="Web-{A66645AC-7375-F4B2-E33A-E96D2E9F2031}" dt="2020-09-02T03:30:26.033" v="10"/>
          <ac:spMkLst>
            <pc:docMk/>
            <pc:sldMk cId="2580393258" sldId="268"/>
            <ac:spMk id="18" creationId="{4B392D36-B685-45E0-B197-6EE5D748093B}"/>
          </ac:spMkLst>
        </pc:spChg>
        <pc:spChg chg="add">
          <ac:chgData name="Santiago Andres Caroprese Hidalgo" userId="S::scaropresse@javeriana.edu.co::c5cc353f-24e3-435f-a323-bd2f3001ce44" providerId="AD" clId="Web-{A66645AC-7375-F4B2-E33A-E96D2E9F2031}" dt="2020-09-02T03:30:26.033" v="10"/>
          <ac:spMkLst>
            <pc:docMk/>
            <pc:sldMk cId="2580393258" sldId="268"/>
            <ac:spMk id="20" creationId="{9DCA8533-CC5E-4754-9A04-047EDE49E0F9}"/>
          </ac:spMkLst>
        </pc:spChg>
        <pc:picChg chg="add del mod ord">
          <ac:chgData name="Santiago Andres Caroprese Hidalgo" userId="S::scaropresse@javeriana.edu.co::c5cc353f-24e3-435f-a323-bd2f3001ce44" providerId="AD" clId="Web-{A66645AC-7375-F4B2-E33A-E96D2E9F2031}" dt="2020-09-02T03:29:36.079" v="6"/>
          <ac:picMkLst>
            <pc:docMk/>
            <pc:sldMk cId="2580393258" sldId="268"/>
            <ac:picMk id="4" creationId="{6D86612D-2769-43D8-A397-57AD236186E5}"/>
          </ac:picMkLst>
        </pc:picChg>
        <pc:picChg chg="add del mod">
          <ac:chgData name="Santiago Andres Caroprese Hidalgo" userId="S::scaropresse@javeriana.edu.co::c5cc353f-24e3-435f-a323-bd2f3001ce44" providerId="AD" clId="Web-{A66645AC-7375-F4B2-E33A-E96D2E9F2031}" dt="2020-09-02T03:29:37.845" v="7"/>
          <ac:picMkLst>
            <pc:docMk/>
            <pc:sldMk cId="2580393258" sldId="268"/>
            <ac:picMk id="5" creationId="{7EFB5BF6-FF06-4E7C-85BE-CC77A100203B}"/>
          </ac:picMkLst>
        </pc:picChg>
        <pc:picChg chg="add del mod ord">
          <ac:chgData name="Santiago Andres Caroprese Hidalgo" userId="S::scaropresse@javeriana.edu.co::c5cc353f-24e3-435f-a323-bd2f3001ce44" providerId="AD" clId="Web-{A66645AC-7375-F4B2-E33A-E96D2E9F2031}" dt="2020-09-02T05:25:10.694" v="156"/>
          <ac:picMkLst>
            <pc:docMk/>
            <pc:sldMk cId="2580393258" sldId="268"/>
            <ac:picMk id="8" creationId="{B1F89E5C-028D-4920-BFAD-1EA21C0955BD}"/>
          </ac:picMkLst>
        </pc:picChg>
        <pc:picChg chg="add del mod">
          <ac:chgData name="Santiago Andres Caroprese Hidalgo" userId="S::scaropresse@javeriana.edu.co::c5cc353f-24e3-435f-a323-bd2f3001ce44" providerId="AD" clId="Web-{A66645AC-7375-F4B2-E33A-E96D2E9F2031}" dt="2020-09-02T03:30:41.846" v="14"/>
          <ac:picMkLst>
            <pc:docMk/>
            <pc:sldMk cId="2580393258" sldId="268"/>
            <ac:picMk id="9" creationId="{512411DD-5D30-4EBF-B86D-72F5BC9F2298}"/>
          </ac:picMkLst>
        </pc:picChg>
        <pc:picChg chg="add mod">
          <ac:chgData name="Santiago Andres Caroprese Hidalgo" userId="S::scaropresse@javeriana.edu.co::c5cc353f-24e3-435f-a323-bd2f3001ce44" providerId="AD" clId="Web-{A66645AC-7375-F4B2-E33A-E96D2E9F2031}" dt="2020-09-02T03:31:40.068" v="20" actId="1076"/>
          <ac:picMkLst>
            <pc:docMk/>
            <pc:sldMk cId="2580393258" sldId="268"/>
            <ac:picMk id="10" creationId="{0A081641-264C-4538-B9CD-93EB2289B06F}"/>
          </ac:picMkLst>
        </pc:picChg>
        <pc:picChg chg="add del mod ord">
          <ac:chgData name="Santiago Andres Caroprese Hidalgo" userId="S::scaropresse@javeriana.edu.co::c5cc353f-24e3-435f-a323-bd2f3001ce44" providerId="AD" clId="Web-{A66645AC-7375-F4B2-E33A-E96D2E9F2031}" dt="2020-09-02T05:26:52.948" v="164"/>
          <ac:picMkLst>
            <pc:docMk/>
            <pc:sldMk cId="2580393258" sldId="268"/>
            <ac:picMk id="13" creationId="{8F1A4B85-C7D7-4ABE-B262-BE47D7516306}"/>
          </ac:picMkLst>
        </pc:picChg>
        <pc:picChg chg="add mod ord">
          <ac:chgData name="Santiago Andres Caroprese Hidalgo" userId="S::scaropresse@javeriana.edu.co::c5cc353f-24e3-435f-a323-bd2f3001ce44" providerId="AD" clId="Web-{A66645AC-7375-F4B2-E33A-E96D2E9F2031}" dt="2020-09-02T05:27:02.260" v="167" actId="14100"/>
          <ac:picMkLst>
            <pc:docMk/>
            <pc:sldMk cId="2580393258" sldId="268"/>
            <ac:picMk id="19" creationId="{03E9C1B5-F47D-411F-932B-C46791374DAE}"/>
          </ac:picMkLst>
        </pc:picChg>
      </pc:sldChg>
      <pc:sldChg chg="addSp delSp modSp mod setBg">
        <pc:chgData name="Santiago Andres Caroprese Hidalgo" userId="S::scaropresse@javeriana.edu.co::c5cc353f-24e3-435f-a323-bd2f3001ce44" providerId="AD" clId="Web-{A66645AC-7375-F4B2-E33A-E96D2E9F2031}" dt="2020-09-02T04:01:03.176" v="43" actId="1076"/>
        <pc:sldMkLst>
          <pc:docMk/>
          <pc:sldMk cId="1032766376" sldId="269"/>
        </pc:sldMkLst>
        <pc:spChg chg="mod">
          <ac:chgData name="Santiago Andres Caroprese Hidalgo" userId="S::scaropresse@javeriana.edu.co::c5cc353f-24e3-435f-a323-bd2f3001ce44" providerId="AD" clId="Web-{A66645AC-7375-F4B2-E33A-E96D2E9F2031}" dt="2020-09-02T03:32:57.198" v="23"/>
          <ac:spMkLst>
            <pc:docMk/>
            <pc:sldMk cId="1032766376" sldId="269"/>
            <ac:spMk id="2" creationId="{6401B8B6-324A-4C52-A200-41CC2879F684}"/>
          </ac:spMkLst>
        </pc:spChg>
        <pc:spChg chg="del">
          <ac:chgData name="Santiago Andres Caroprese Hidalgo" userId="S::scaropresse@javeriana.edu.co::c5cc353f-24e3-435f-a323-bd2f3001ce44" providerId="AD" clId="Web-{A66645AC-7375-F4B2-E33A-E96D2E9F2031}" dt="2020-09-02T03:32:21.787" v="21"/>
          <ac:spMkLst>
            <pc:docMk/>
            <pc:sldMk cId="1032766376" sldId="269"/>
            <ac:spMk id="3" creationId="{50AA6791-4654-4D54-902C-9C092CC5408E}"/>
          </ac:spMkLst>
        </pc:spChg>
        <pc:spChg chg="add">
          <ac:chgData name="Santiago Andres Caroprese Hidalgo" userId="S::scaropresse@javeriana.edu.co::c5cc353f-24e3-435f-a323-bd2f3001ce44" providerId="AD" clId="Web-{A66645AC-7375-F4B2-E33A-E96D2E9F2031}" dt="2020-09-02T03:32:57.198" v="23"/>
          <ac:spMkLst>
            <pc:docMk/>
            <pc:sldMk cId="1032766376" sldId="269"/>
            <ac:spMk id="10" creationId="{B3875682-0790-427D-9A23-4B7265F0FA54}"/>
          </ac:spMkLst>
        </pc:spChg>
        <pc:spChg chg="add">
          <ac:chgData name="Santiago Andres Caroprese Hidalgo" userId="S::scaropresse@javeriana.edu.co::c5cc353f-24e3-435f-a323-bd2f3001ce44" providerId="AD" clId="Web-{A66645AC-7375-F4B2-E33A-E96D2E9F2031}" dt="2020-09-02T03:32:57.198" v="23"/>
          <ac:spMkLst>
            <pc:docMk/>
            <pc:sldMk cId="1032766376" sldId="269"/>
            <ac:spMk id="12" creationId="{6EDE4AAE-4785-4EA7-95DB-45200F5B8096}"/>
          </ac:spMkLst>
        </pc:spChg>
        <pc:spChg chg="add">
          <ac:chgData name="Santiago Andres Caroprese Hidalgo" userId="S::scaropresse@javeriana.edu.co::c5cc353f-24e3-435f-a323-bd2f3001ce44" providerId="AD" clId="Web-{A66645AC-7375-F4B2-E33A-E96D2E9F2031}" dt="2020-09-02T03:32:57.198" v="23"/>
          <ac:spMkLst>
            <pc:docMk/>
            <pc:sldMk cId="1032766376" sldId="269"/>
            <ac:spMk id="14" creationId="{EB8AA617-0537-4ED7-91B6-66511A647507}"/>
          </ac:spMkLst>
        </pc:spChg>
        <pc:spChg chg="add">
          <ac:chgData name="Santiago Andres Caroprese Hidalgo" userId="S::scaropresse@javeriana.edu.co::c5cc353f-24e3-435f-a323-bd2f3001ce44" providerId="AD" clId="Web-{A66645AC-7375-F4B2-E33A-E96D2E9F2031}" dt="2020-09-02T03:32:57.198" v="23"/>
          <ac:spMkLst>
            <pc:docMk/>
            <pc:sldMk cId="1032766376" sldId="269"/>
            <ac:spMk id="16" creationId="{C2E8BF1F-CE61-45C5-92AC-552D23176C03}"/>
          </ac:spMkLst>
        </pc:spChg>
        <pc:picChg chg="add mod ord">
          <ac:chgData name="Santiago Andres Caroprese Hidalgo" userId="S::scaropresse@javeriana.edu.co::c5cc353f-24e3-435f-a323-bd2f3001ce44" providerId="AD" clId="Web-{A66645AC-7375-F4B2-E33A-E96D2E9F2031}" dt="2020-09-02T04:00:58.848" v="42" actId="1076"/>
          <ac:picMkLst>
            <pc:docMk/>
            <pc:sldMk cId="1032766376" sldId="269"/>
            <ac:picMk id="4" creationId="{000D2565-4667-4455-B8ED-D7D0977A696D}"/>
          </ac:picMkLst>
        </pc:picChg>
        <pc:picChg chg="add mod">
          <ac:chgData name="Santiago Andres Caroprese Hidalgo" userId="S::scaropresse@javeriana.edu.co::c5cc353f-24e3-435f-a323-bd2f3001ce44" providerId="AD" clId="Web-{A66645AC-7375-F4B2-E33A-E96D2E9F2031}" dt="2020-09-02T04:01:03.176" v="43" actId="1076"/>
          <ac:picMkLst>
            <pc:docMk/>
            <pc:sldMk cId="1032766376" sldId="269"/>
            <ac:picMk id="5" creationId="{83C57F27-BADE-4ED1-BD53-DA63F315F07E}"/>
          </ac:picMkLst>
        </pc:picChg>
      </pc:sldChg>
      <pc:sldChg chg="modSp">
        <pc:chgData name="Santiago Andres Caroprese Hidalgo" userId="S::scaropresse@javeriana.edu.co::c5cc353f-24e3-435f-a323-bd2f3001ce44" providerId="AD" clId="Web-{A66645AC-7375-F4B2-E33A-E96D2E9F2031}" dt="2020-09-02T04:42:03.051" v="155"/>
        <pc:sldMkLst>
          <pc:docMk/>
          <pc:sldMk cId="282470640" sldId="271"/>
        </pc:sldMkLst>
        <pc:graphicFrameChg chg="mod modGraphic">
          <ac:chgData name="Santiago Andres Caroprese Hidalgo" userId="S::scaropresse@javeriana.edu.co::c5cc353f-24e3-435f-a323-bd2f3001ce44" providerId="AD" clId="Web-{A66645AC-7375-F4B2-E33A-E96D2E9F2031}" dt="2020-09-02T04:42:03.051" v="155"/>
          <ac:graphicFrameMkLst>
            <pc:docMk/>
            <pc:sldMk cId="282470640" sldId="271"/>
            <ac:graphicFrameMk id="5" creationId="{FDC16A86-4783-41B2-B1B7-0988EEDD74CB}"/>
          </ac:graphicFrameMkLst>
        </pc:graphicFrameChg>
      </pc:sldChg>
    </pc:docChg>
  </pc:docChgLst>
  <pc:docChgLst>
    <pc:chgData name="Daniel Hernández Garcia" userId="S::he_daniel@javeriana.edu.co::3c6c5ce1-37cb-4b12-8dbc-d3dec9a4520f" providerId="AD" clId="Web-{6274B733-C4C5-E259-ACCB-D6434AE20EB4}"/>
    <pc:docChg chg="addSld modSld">
      <pc:chgData name="Daniel Hernández Garcia" userId="S::he_daniel@javeriana.edu.co::3c6c5ce1-37cb-4b12-8dbc-d3dec9a4520f" providerId="AD" clId="Web-{6274B733-C4C5-E259-ACCB-D6434AE20EB4}" dt="2020-09-04T17:37:47.965" v="30" actId="20577"/>
      <pc:docMkLst>
        <pc:docMk/>
      </pc:docMkLst>
      <pc:sldChg chg="modSp new">
        <pc:chgData name="Daniel Hernández Garcia" userId="S::he_daniel@javeriana.edu.co::3c6c5ce1-37cb-4b12-8dbc-d3dec9a4520f" providerId="AD" clId="Web-{6274B733-C4C5-E259-ACCB-D6434AE20EB4}" dt="2020-09-04T17:37:47.621" v="28" actId="20577"/>
        <pc:sldMkLst>
          <pc:docMk/>
          <pc:sldMk cId="3898493166" sldId="279"/>
        </pc:sldMkLst>
        <pc:spChg chg="mod">
          <ac:chgData name="Daniel Hernández Garcia" userId="S::he_daniel@javeriana.edu.co::3c6c5ce1-37cb-4b12-8dbc-d3dec9a4520f" providerId="AD" clId="Web-{6274B733-C4C5-E259-ACCB-D6434AE20EB4}" dt="2020-09-04T17:37:45.199" v="26" actId="20577"/>
          <ac:spMkLst>
            <pc:docMk/>
            <pc:sldMk cId="3898493166" sldId="279"/>
            <ac:spMk id="2" creationId="{041667D4-EFB1-4EC7-833A-22BCF999CB9A}"/>
          </ac:spMkLst>
        </pc:spChg>
        <pc:spChg chg="mod">
          <ac:chgData name="Daniel Hernández Garcia" userId="S::he_daniel@javeriana.edu.co::3c6c5ce1-37cb-4b12-8dbc-d3dec9a4520f" providerId="AD" clId="Web-{6274B733-C4C5-E259-ACCB-D6434AE20EB4}" dt="2020-09-04T17:37:47.621" v="28" actId="20577"/>
          <ac:spMkLst>
            <pc:docMk/>
            <pc:sldMk cId="3898493166" sldId="279"/>
            <ac:spMk id="3" creationId="{3956B6F5-3F94-47BC-9703-2F1A46E6FAFA}"/>
          </ac:spMkLst>
        </pc:spChg>
      </pc:sldChg>
    </pc:docChg>
  </pc:docChgLst>
  <pc:docChgLst>
    <pc:chgData name="Daniel Hernández Garcia" userId="S::he_daniel@javeriana.edu.co::3c6c5ce1-37cb-4b12-8dbc-d3dec9a4520f" providerId="AD" clId="Web-{DA63D11A-CFAB-32CE-AA41-C85C642CBF00}"/>
    <pc:docChg chg="modSld">
      <pc:chgData name="Daniel Hernández Garcia" userId="S::he_daniel@javeriana.edu.co::3c6c5ce1-37cb-4b12-8dbc-d3dec9a4520f" providerId="AD" clId="Web-{DA63D11A-CFAB-32CE-AA41-C85C642CBF00}" dt="2020-09-02T05:17:30" v="67" actId="20577"/>
      <pc:docMkLst>
        <pc:docMk/>
      </pc:docMkLst>
      <pc:sldChg chg="addSp delSp modSp">
        <pc:chgData name="Daniel Hernández Garcia" userId="S::he_daniel@javeriana.edu.co::3c6c5ce1-37cb-4b12-8dbc-d3dec9a4520f" providerId="AD" clId="Web-{DA63D11A-CFAB-32CE-AA41-C85C642CBF00}" dt="2020-09-02T05:09:28.111" v="19" actId="1076"/>
        <pc:sldMkLst>
          <pc:docMk/>
          <pc:sldMk cId="2721362239" sldId="261"/>
        </pc:sldMkLst>
        <pc:picChg chg="add mod">
          <ac:chgData name="Daniel Hernández Garcia" userId="S::he_daniel@javeriana.edu.co::3c6c5ce1-37cb-4b12-8dbc-d3dec9a4520f" providerId="AD" clId="Web-{DA63D11A-CFAB-32CE-AA41-C85C642CBF00}" dt="2020-09-02T05:09:28.111" v="19" actId="1076"/>
          <ac:picMkLst>
            <pc:docMk/>
            <pc:sldMk cId="2721362239" sldId="261"/>
            <ac:picMk id="2" creationId="{2FA072A5-A5CD-4CAD-A8B3-C85C11F73F88}"/>
          </ac:picMkLst>
        </pc:picChg>
        <pc:picChg chg="del mod">
          <ac:chgData name="Daniel Hernández Garcia" userId="S::he_daniel@javeriana.edu.co::3c6c5ce1-37cb-4b12-8dbc-d3dec9a4520f" providerId="AD" clId="Web-{DA63D11A-CFAB-32CE-AA41-C85C642CBF00}" dt="2020-09-02T05:05:59.121" v="3"/>
          <ac:picMkLst>
            <pc:docMk/>
            <pc:sldMk cId="2721362239" sldId="261"/>
            <ac:picMk id="3" creationId="{569ABD70-B8DF-4239-8729-192ED8CC7C6E}"/>
          </ac:picMkLst>
        </pc:picChg>
        <pc:picChg chg="mod">
          <ac:chgData name="Daniel Hernández Garcia" userId="S::he_daniel@javeriana.edu.co::3c6c5ce1-37cb-4b12-8dbc-d3dec9a4520f" providerId="AD" clId="Web-{DA63D11A-CFAB-32CE-AA41-C85C642CBF00}" dt="2020-09-02T05:01:40.785" v="2" actId="1076"/>
          <ac:picMkLst>
            <pc:docMk/>
            <pc:sldMk cId="2721362239" sldId="261"/>
            <ac:picMk id="5" creationId="{579081E1-71DD-47AD-818F-E92C0424989B}"/>
          </ac:picMkLst>
        </pc:picChg>
      </pc:sldChg>
      <pc:sldChg chg="modSp">
        <pc:chgData name="Daniel Hernández Garcia" userId="S::he_daniel@javeriana.edu.co::3c6c5ce1-37cb-4b12-8dbc-d3dec9a4520f" providerId="AD" clId="Web-{DA63D11A-CFAB-32CE-AA41-C85C642CBF00}" dt="2020-09-02T05:10:33.410" v="43"/>
        <pc:sldMkLst>
          <pc:docMk/>
          <pc:sldMk cId="282470640" sldId="271"/>
        </pc:sldMkLst>
        <pc:graphicFrameChg chg="mod modGraphic">
          <ac:chgData name="Daniel Hernández Garcia" userId="S::he_daniel@javeriana.edu.co::3c6c5ce1-37cb-4b12-8dbc-d3dec9a4520f" providerId="AD" clId="Web-{DA63D11A-CFAB-32CE-AA41-C85C642CBF00}" dt="2020-09-02T05:10:33.410" v="43"/>
          <ac:graphicFrameMkLst>
            <pc:docMk/>
            <pc:sldMk cId="282470640" sldId="271"/>
            <ac:graphicFrameMk id="5" creationId="{FDC16A86-4783-41B2-B1B7-0988EEDD74CB}"/>
          </ac:graphicFrameMkLst>
        </pc:graphicFrameChg>
      </pc:sldChg>
      <pc:sldChg chg="modSp">
        <pc:chgData name="Daniel Hernández Garcia" userId="S::he_daniel@javeriana.edu.co::3c6c5ce1-37cb-4b12-8dbc-d3dec9a4520f" providerId="AD" clId="Web-{DA63D11A-CFAB-32CE-AA41-C85C642CBF00}" dt="2020-09-02T05:13:57.478" v="64"/>
        <pc:sldMkLst>
          <pc:docMk/>
          <pc:sldMk cId="149976535" sldId="273"/>
        </pc:sldMkLst>
        <pc:graphicFrameChg chg="mod modGraphic">
          <ac:chgData name="Daniel Hernández Garcia" userId="S::he_daniel@javeriana.edu.co::3c6c5ce1-37cb-4b12-8dbc-d3dec9a4520f" providerId="AD" clId="Web-{DA63D11A-CFAB-32CE-AA41-C85C642CBF00}" dt="2020-09-02T05:13:57.478" v="64"/>
          <ac:graphicFrameMkLst>
            <pc:docMk/>
            <pc:sldMk cId="149976535" sldId="273"/>
            <ac:graphicFrameMk id="8" creationId="{60FE50C0-2818-4167-9F09-BBE52D4A7C84}"/>
          </ac:graphicFrameMkLst>
        </pc:graphicFrameChg>
      </pc:sldChg>
      <pc:sldChg chg="modSp">
        <pc:chgData name="Daniel Hernández Garcia" userId="S::he_daniel@javeriana.edu.co::3c6c5ce1-37cb-4b12-8dbc-d3dec9a4520f" providerId="AD" clId="Web-{DA63D11A-CFAB-32CE-AA41-C85C642CBF00}" dt="2020-09-02T05:17:30" v="67" actId="20577"/>
        <pc:sldMkLst>
          <pc:docMk/>
          <pc:sldMk cId="3668548194" sldId="274"/>
        </pc:sldMkLst>
        <pc:graphicFrameChg chg="modGraphic">
          <ac:chgData name="Daniel Hernández Garcia" userId="S::he_daniel@javeriana.edu.co::3c6c5ce1-37cb-4b12-8dbc-d3dec9a4520f" providerId="AD" clId="Web-{DA63D11A-CFAB-32CE-AA41-C85C642CBF00}" dt="2020-09-02T05:17:30" v="67" actId="20577"/>
          <ac:graphicFrameMkLst>
            <pc:docMk/>
            <pc:sldMk cId="3668548194" sldId="274"/>
            <ac:graphicFrameMk id="5" creationId="{1B4A1D52-C871-4305-87CB-4501BD7CC355}"/>
          </ac:graphicFrameMkLst>
        </pc:graphicFrameChg>
      </pc:sldChg>
    </pc:docChg>
  </pc:docChgLst>
  <pc:docChgLst>
    <pc:chgData name="Juan Carlos Suárez Jaimes" userId="S::juan.suarezj@javeriana.edu.co::3ee47b2b-9067-41ae-b550-51cff43d2b0d" providerId="AD" clId="Web-{F62A4931-B4C6-DB74-9421-4F8D73D26648}"/>
    <pc:docChg chg="modSld">
      <pc:chgData name="Juan Carlos Suárez Jaimes" userId="S::juan.suarezj@javeriana.edu.co::3ee47b2b-9067-41ae-b550-51cff43d2b0d" providerId="AD" clId="Web-{F62A4931-B4C6-DB74-9421-4F8D73D26648}" dt="2020-09-03T23:48:24.052" v="2" actId="1076"/>
      <pc:docMkLst>
        <pc:docMk/>
      </pc:docMkLst>
      <pc:sldChg chg="addSp modSp">
        <pc:chgData name="Juan Carlos Suárez Jaimes" userId="S::juan.suarezj@javeriana.edu.co::3ee47b2b-9067-41ae-b550-51cff43d2b0d" providerId="AD" clId="Web-{F62A4931-B4C6-DB74-9421-4F8D73D26648}" dt="2020-09-03T23:48:24.052" v="2" actId="1076"/>
        <pc:sldMkLst>
          <pc:docMk/>
          <pc:sldMk cId="473489208" sldId="267"/>
        </pc:sldMkLst>
        <pc:picChg chg="add mod">
          <ac:chgData name="Juan Carlos Suárez Jaimes" userId="S::juan.suarezj@javeriana.edu.co::3ee47b2b-9067-41ae-b550-51cff43d2b0d" providerId="AD" clId="Web-{F62A4931-B4C6-DB74-9421-4F8D73D26648}" dt="2020-09-03T23:48:24.052" v="2" actId="1076"/>
          <ac:picMkLst>
            <pc:docMk/>
            <pc:sldMk cId="473489208" sldId="267"/>
            <ac:picMk id="3" creationId="{C27BC3CD-C68C-4191-9E50-57A4C3832D62}"/>
          </ac:picMkLst>
        </pc:picChg>
      </pc:sldChg>
    </pc:docChg>
  </pc:docChgLst>
  <pc:docChgLst>
    <pc:chgData name="Juan Carlos Suárez Jaimes" userId="S::juan.suarezj@javeriana.edu.co::3ee47b2b-9067-41ae-b550-51cff43d2b0d" providerId="AD" clId="Web-{24ABE1AC-BD0E-1936-788C-6E7DF4B5AD64}"/>
    <pc:docChg chg="addSld modSld sldOrd">
      <pc:chgData name="Juan Carlos Suárez Jaimes" userId="S::juan.suarezj@javeriana.edu.co::3ee47b2b-9067-41ae-b550-51cff43d2b0d" providerId="AD" clId="Web-{24ABE1AC-BD0E-1936-788C-6E7DF4B5AD64}" dt="2020-09-03T22:06:11.509" v="1399" actId="14100"/>
      <pc:docMkLst>
        <pc:docMk/>
      </pc:docMkLst>
      <pc:sldChg chg="modSp">
        <pc:chgData name="Juan Carlos Suárez Jaimes" userId="S::juan.suarezj@javeriana.edu.co::3ee47b2b-9067-41ae-b550-51cff43d2b0d" providerId="AD" clId="Web-{24ABE1AC-BD0E-1936-788C-6E7DF4B5AD64}" dt="2020-09-03T21:41:54.857" v="1027" actId="20577"/>
        <pc:sldMkLst>
          <pc:docMk/>
          <pc:sldMk cId="473489208" sldId="267"/>
        </pc:sldMkLst>
        <pc:spChg chg="mod">
          <ac:chgData name="Juan Carlos Suárez Jaimes" userId="S::juan.suarezj@javeriana.edu.co::3ee47b2b-9067-41ae-b550-51cff43d2b0d" providerId="AD" clId="Web-{24ABE1AC-BD0E-1936-788C-6E7DF4B5AD64}" dt="2020-09-03T21:41:54.857" v="1027" actId="20577"/>
          <ac:spMkLst>
            <pc:docMk/>
            <pc:sldMk cId="473489208" sldId="267"/>
            <ac:spMk id="25" creationId="{63CB5EF4-A6A2-43C5-B6ED-8A8B9603A167}"/>
          </ac:spMkLst>
        </pc:spChg>
      </pc:sldChg>
      <pc:sldChg chg="modSp">
        <pc:chgData name="Juan Carlos Suárez Jaimes" userId="S::juan.suarezj@javeriana.edu.co::3ee47b2b-9067-41ae-b550-51cff43d2b0d" providerId="AD" clId="Web-{24ABE1AC-BD0E-1936-788C-6E7DF4B5AD64}" dt="2020-09-03T21:46:27.313" v="1160"/>
        <pc:sldMkLst>
          <pc:docMk/>
          <pc:sldMk cId="282470640" sldId="271"/>
        </pc:sldMkLst>
        <pc:graphicFrameChg chg="modGraphic">
          <ac:chgData name="Juan Carlos Suárez Jaimes" userId="S::juan.suarezj@javeriana.edu.co::3ee47b2b-9067-41ae-b550-51cff43d2b0d" providerId="AD" clId="Web-{24ABE1AC-BD0E-1936-788C-6E7DF4B5AD64}" dt="2020-09-03T21:46:27.313" v="1160"/>
          <ac:graphicFrameMkLst>
            <pc:docMk/>
            <pc:sldMk cId="282470640" sldId="271"/>
            <ac:graphicFrameMk id="5" creationId="{FDC16A86-4783-41B2-B1B7-0988EEDD74CB}"/>
          </ac:graphicFrameMkLst>
        </pc:graphicFrameChg>
      </pc:sldChg>
      <pc:sldChg chg="modNotes">
        <pc:chgData name="Juan Carlos Suárez Jaimes" userId="S::juan.suarezj@javeriana.edu.co::3ee47b2b-9067-41ae-b550-51cff43d2b0d" providerId="AD" clId="Web-{24ABE1AC-BD0E-1936-788C-6E7DF4B5AD64}" dt="2020-09-03T21:53:57.832" v="1368"/>
        <pc:sldMkLst>
          <pc:docMk/>
          <pc:sldMk cId="149976535" sldId="273"/>
        </pc:sldMkLst>
      </pc:sldChg>
      <pc:sldChg chg="addSp delSp modSp">
        <pc:chgData name="Juan Carlos Suárez Jaimes" userId="S::juan.suarezj@javeriana.edu.co::3ee47b2b-9067-41ae-b550-51cff43d2b0d" providerId="AD" clId="Web-{24ABE1AC-BD0E-1936-788C-6E7DF4B5AD64}" dt="2020-09-03T21:40:43.435" v="1008"/>
        <pc:sldMkLst>
          <pc:docMk/>
          <pc:sldMk cId="3668548194" sldId="274"/>
        </pc:sldMkLst>
        <pc:spChg chg="mod">
          <ac:chgData name="Juan Carlos Suárez Jaimes" userId="S::juan.suarezj@javeriana.edu.co::3ee47b2b-9067-41ae-b550-51cff43d2b0d" providerId="AD" clId="Web-{24ABE1AC-BD0E-1936-788C-6E7DF4B5AD64}" dt="2020-09-03T21:40:03.466" v="1005"/>
          <ac:spMkLst>
            <pc:docMk/>
            <pc:sldMk cId="3668548194" sldId="274"/>
            <ac:spMk id="2" creationId="{20673EE8-D102-4413-8B3E-FD62EFF880D6}"/>
          </ac:spMkLst>
        </pc:spChg>
        <pc:spChg chg="add del">
          <ac:chgData name="Juan Carlos Suárez Jaimes" userId="S::juan.suarezj@javeriana.edu.co::3ee47b2b-9067-41ae-b550-51cff43d2b0d" providerId="AD" clId="Web-{24ABE1AC-BD0E-1936-788C-6E7DF4B5AD64}" dt="2020-09-03T21:40:03.466" v="1005"/>
          <ac:spMkLst>
            <pc:docMk/>
            <pc:sldMk cId="3668548194" sldId="274"/>
            <ac:spMk id="7" creationId="{9AAD8036-96D8-496C-8006-37ACA5AD8628}"/>
          </ac:spMkLst>
        </pc:spChg>
        <pc:spChg chg="add del">
          <ac:chgData name="Juan Carlos Suárez Jaimes" userId="S::juan.suarezj@javeriana.edu.co::3ee47b2b-9067-41ae-b550-51cff43d2b0d" providerId="AD" clId="Web-{24ABE1AC-BD0E-1936-788C-6E7DF4B5AD64}" dt="2020-09-03T21:40:03.466" v="1005"/>
          <ac:spMkLst>
            <pc:docMk/>
            <pc:sldMk cId="3668548194" sldId="274"/>
            <ac:spMk id="8" creationId="{24A4CBA9-3463-4C65-BF46-6B6C50E7FC23}"/>
          </ac:spMkLst>
        </pc:spChg>
        <pc:spChg chg="add del">
          <ac:chgData name="Juan Carlos Suárez Jaimes" userId="S::juan.suarezj@javeriana.edu.co::3ee47b2b-9067-41ae-b550-51cff43d2b0d" providerId="AD" clId="Web-{24ABE1AC-BD0E-1936-788C-6E7DF4B5AD64}" dt="2020-09-03T21:38:40.575" v="998"/>
          <ac:spMkLst>
            <pc:docMk/>
            <pc:sldMk cId="3668548194" sldId="274"/>
            <ac:spMk id="10" creationId="{A652E5D6-E378-4614-BCBD-8663DD15B353}"/>
          </ac:spMkLst>
        </pc:spChg>
        <pc:spChg chg="add del">
          <ac:chgData name="Juan Carlos Suárez Jaimes" userId="S::juan.suarezj@javeriana.edu.co::3ee47b2b-9067-41ae-b550-51cff43d2b0d" providerId="AD" clId="Web-{24ABE1AC-BD0E-1936-788C-6E7DF4B5AD64}" dt="2020-09-03T21:38:40.575" v="998"/>
          <ac:spMkLst>
            <pc:docMk/>
            <pc:sldMk cId="3668548194" sldId="274"/>
            <ac:spMk id="12" creationId="{3A287AC3-AACF-4ADB-9F73-125E714D93CD}"/>
          </ac:spMkLst>
        </pc:spChg>
        <pc:spChg chg="add del">
          <ac:chgData name="Juan Carlos Suárez Jaimes" userId="S::juan.suarezj@javeriana.edu.co::3ee47b2b-9067-41ae-b550-51cff43d2b0d" providerId="AD" clId="Web-{24ABE1AC-BD0E-1936-788C-6E7DF4B5AD64}" dt="2020-09-03T21:40:03.466" v="1005"/>
          <ac:spMkLst>
            <pc:docMk/>
            <pc:sldMk cId="3668548194" sldId="274"/>
            <ac:spMk id="14" creationId="{2DCEED6C-D39C-40AA-B89E-52C3FA5A704F}"/>
          </ac:spMkLst>
        </pc:spChg>
        <pc:graphicFrameChg chg="mod modGraphic">
          <ac:chgData name="Juan Carlos Suárez Jaimes" userId="S::juan.suarezj@javeriana.edu.co::3ee47b2b-9067-41ae-b550-51cff43d2b0d" providerId="AD" clId="Web-{24ABE1AC-BD0E-1936-788C-6E7DF4B5AD64}" dt="2020-09-03T21:40:43.435" v="1008"/>
          <ac:graphicFrameMkLst>
            <pc:docMk/>
            <pc:sldMk cId="3668548194" sldId="274"/>
            <ac:graphicFrameMk id="5" creationId="{1B4A1D52-C871-4305-87CB-4501BD7CC355}"/>
          </ac:graphicFrameMkLst>
        </pc:graphicFrameChg>
      </pc:sldChg>
      <pc:sldChg chg="addSp delSp modSp new mod setBg modClrScheme delDesignElem chgLayout">
        <pc:chgData name="Juan Carlos Suárez Jaimes" userId="S::juan.suarezj@javeriana.edu.co::3ee47b2b-9067-41ae-b550-51cff43d2b0d" providerId="AD" clId="Web-{24ABE1AC-BD0E-1936-788C-6E7DF4B5AD64}" dt="2020-09-03T21:09:58.202" v="97"/>
        <pc:sldMkLst>
          <pc:docMk/>
          <pc:sldMk cId="2313278398" sldId="275"/>
        </pc:sldMkLst>
        <pc:spChg chg="del mod">
          <ac:chgData name="Juan Carlos Suárez Jaimes" userId="S::juan.suarezj@javeriana.edu.co::3ee47b2b-9067-41ae-b550-51cff43d2b0d" providerId="AD" clId="Web-{24ABE1AC-BD0E-1936-788C-6E7DF4B5AD64}" dt="2020-09-03T21:05:16.466" v="70"/>
          <ac:spMkLst>
            <pc:docMk/>
            <pc:sldMk cId="2313278398" sldId="275"/>
            <ac:spMk id="2" creationId="{8EF9186B-A890-4094-BA92-78A9921AB72A}"/>
          </ac:spMkLst>
        </pc:spChg>
        <pc:spChg chg="del">
          <ac:chgData name="Juan Carlos Suárez Jaimes" userId="S::juan.suarezj@javeriana.edu.co::3ee47b2b-9067-41ae-b550-51cff43d2b0d" providerId="AD" clId="Web-{24ABE1AC-BD0E-1936-788C-6E7DF4B5AD64}" dt="2020-09-03T21:04:18.872" v="56"/>
          <ac:spMkLst>
            <pc:docMk/>
            <pc:sldMk cId="2313278398" sldId="275"/>
            <ac:spMk id="3" creationId="{E811BBB1-3BE5-4C63-A97F-AB9AB70259A5}"/>
          </ac:spMkLst>
        </pc:spChg>
        <pc:spChg chg="add del">
          <ac:chgData name="Juan Carlos Suárez Jaimes" userId="S::juan.suarezj@javeriana.edu.co::3ee47b2b-9067-41ae-b550-51cff43d2b0d" providerId="AD" clId="Web-{24ABE1AC-BD0E-1936-788C-6E7DF4B5AD64}" dt="2020-09-03T21:09:58.202" v="97"/>
          <ac:spMkLst>
            <pc:docMk/>
            <pc:sldMk cId="2313278398" sldId="275"/>
            <ac:spMk id="9" creationId="{8658BFE0-4E65-4174-9C75-687C94E88273}"/>
          </ac:spMkLst>
        </pc:spChg>
        <pc:spChg chg="add del">
          <ac:chgData name="Juan Carlos Suárez Jaimes" userId="S::juan.suarezj@javeriana.edu.co::3ee47b2b-9067-41ae-b550-51cff43d2b0d" providerId="AD" clId="Web-{24ABE1AC-BD0E-1936-788C-6E7DF4B5AD64}" dt="2020-09-03T21:09:58.202" v="97"/>
          <ac:spMkLst>
            <pc:docMk/>
            <pc:sldMk cId="2313278398" sldId="275"/>
            <ac:spMk id="10" creationId="{FA75DFED-A0C1-4A83-BE1D-0271C1826EF6}"/>
          </ac:spMkLst>
        </pc:spChg>
        <pc:spChg chg="add del">
          <ac:chgData name="Juan Carlos Suárez Jaimes" userId="S::juan.suarezj@javeriana.edu.co::3ee47b2b-9067-41ae-b550-51cff43d2b0d" providerId="AD" clId="Web-{24ABE1AC-BD0E-1936-788C-6E7DF4B5AD64}" dt="2020-09-03T21:05:16.466" v="70"/>
          <ac:spMkLst>
            <pc:docMk/>
            <pc:sldMk cId="2313278398" sldId="275"/>
            <ac:spMk id="11" creationId="{4E79D39F-AC53-4390-8DF8-2AFFC83DF281}"/>
          </ac:spMkLst>
        </pc:spChg>
        <pc:spChg chg="add del">
          <ac:chgData name="Juan Carlos Suárez Jaimes" userId="S::juan.suarezj@javeriana.edu.co::3ee47b2b-9067-41ae-b550-51cff43d2b0d" providerId="AD" clId="Web-{24ABE1AC-BD0E-1936-788C-6E7DF4B5AD64}" dt="2020-09-03T21:09:58.202" v="97"/>
          <ac:spMkLst>
            <pc:docMk/>
            <pc:sldMk cId="2313278398" sldId="275"/>
            <ac:spMk id="12" creationId="{417CDA24-35F8-4540-8C52-3096D6D94949}"/>
          </ac:spMkLst>
        </pc:spChg>
        <pc:spChg chg="add del">
          <ac:chgData name="Juan Carlos Suárez Jaimes" userId="S::juan.suarezj@javeriana.edu.co::3ee47b2b-9067-41ae-b550-51cff43d2b0d" providerId="AD" clId="Web-{24ABE1AC-BD0E-1936-788C-6E7DF4B5AD64}" dt="2020-09-03T21:05:16.466" v="70"/>
          <ac:spMkLst>
            <pc:docMk/>
            <pc:sldMk cId="2313278398" sldId="275"/>
            <ac:spMk id="14" creationId="{6B086509-1281-468A-AAAC-1BBEDAE75736}"/>
          </ac:spMkLst>
        </pc:spChg>
        <pc:spChg chg="add del">
          <ac:chgData name="Juan Carlos Suárez Jaimes" userId="S::juan.suarezj@javeriana.edu.co::3ee47b2b-9067-41ae-b550-51cff43d2b0d" providerId="AD" clId="Web-{24ABE1AC-BD0E-1936-788C-6E7DF4B5AD64}" dt="2020-09-03T21:05:16.466" v="70"/>
          <ac:spMkLst>
            <pc:docMk/>
            <pc:sldMk cId="2313278398" sldId="275"/>
            <ac:spMk id="16" creationId="{EEA73850-2107-4E65-85FE-EDD3F45FCDA2}"/>
          </ac:spMkLst>
        </pc:spChg>
        <pc:picChg chg="add mod ord">
          <ac:chgData name="Juan Carlos Suárez Jaimes" userId="S::juan.suarezj@javeriana.edu.co::3ee47b2b-9067-41ae-b550-51cff43d2b0d" providerId="AD" clId="Web-{24ABE1AC-BD0E-1936-788C-6E7DF4B5AD64}" dt="2020-09-03T21:09:58.202" v="97"/>
          <ac:picMkLst>
            <pc:docMk/>
            <pc:sldMk cId="2313278398" sldId="275"/>
            <ac:picMk id="4" creationId="{E1057389-458C-450A-AA44-A1BB4CF4BFBF}"/>
          </ac:picMkLst>
        </pc:picChg>
        <pc:picChg chg="add mod">
          <ac:chgData name="Juan Carlos Suárez Jaimes" userId="S::juan.suarezj@javeriana.edu.co::3ee47b2b-9067-41ae-b550-51cff43d2b0d" providerId="AD" clId="Web-{24ABE1AC-BD0E-1936-788C-6E7DF4B5AD64}" dt="2020-09-03T21:09:58.202" v="97"/>
          <ac:picMkLst>
            <pc:docMk/>
            <pc:sldMk cId="2313278398" sldId="275"/>
            <ac:picMk id="5" creationId="{103485D0-D751-48CE-9754-BCC406E6E05A}"/>
          </ac:picMkLst>
        </pc:picChg>
        <pc:picChg chg="add mod">
          <ac:chgData name="Juan Carlos Suárez Jaimes" userId="S::juan.suarezj@javeriana.edu.co::3ee47b2b-9067-41ae-b550-51cff43d2b0d" providerId="AD" clId="Web-{24ABE1AC-BD0E-1936-788C-6E7DF4B5AD64}" dt="2020-09-03T21:09:58.202" v="97"/>
          <ac:picMkLst>
            <pc:docMk/>
            <pc:sldMk cId="2313278398" sldId="275"/>
            <ac:picMk id="6" creationId="{79842F65-82D8-4195-A73E-34F58D686786}"/>
          </ac:picMkLst>
        </pc:picChg>
        <pc:picChg chg="add mod ord">
          <ac:chgData name="Juan Carlos Suárez Jaimes" userId="S::juan.suarezj@javeriana.edu.co::3ee47b2b-9067-41ae-b550-51cff43d2b0d" providerId="AD" clId="Web-{24ABE1AC-BD0E-1936-788C-6E7DF4B5AD64}" dt="2020-09-03T21:09:58.202" v="97"/>
          <ac:picMkLst>
            <pc:docMk/>
            <pc:sldMk cId="2313278398" sldId="275"/>
            <ac:picMk id="7" creationId="{B4984225-842D-477E-B014-89B99805BA37}"/>
          </ac:picMkLst>
        </pc:picChg>
      </pc:sldChg>
      <pc:sldChg chg="addSp delSp modSp new mod ord modClrScheme chgLayout modNotes">
        <pc:chgData name="Juan Carlos Suárez Jaimes" userId="S::juan.suarezj@javeriana.edu.co::3ee47b2b-9067-41ae-b550-51cff43d2b0d" providerId="AD" clId="Web-{24ABE1AC-BD0E-1936-788C-6E7DF4B5AD64}" dt="2020-09-03T21:54:00.035" v="1369"/>
        <pc:sldMkLst>
          <pc:docMk/>
          <pc:sldMk cId="2918664429" sldId="276"/>
        </pc:sldMkLst>
        <pc:spChg chg="del">
          <ac:chgData name="Juan Carlos Suárez Jaimes" userId="S::juan.suarezj@javeriana.edu.co::3ee47b2b-9067-41ae-b550-51cff43d2b0d" providerId="AD" clId="Web-{24ABE1AC-BD0E-1936-788C-6E7DF4B5AD64}" dt="2020-09-03T21:16:49.768" v="352"/>
          <ac:spMkLst>
            <pc:docMk/>
            <pc:sldMk cId="2918664429" sldId="276"/>
            <ac:spMk id="2" creationId="{58347AFB-939D-4A39-87A0-B105ECDD2726}"/>
          </ac:spMkLst>
        </pc:spChg>
        <pc:spChg chg="del">
          <ac:chgData name="Juan Carlos Suárez Jaimes" userId="S::juan.suarezj@javeriana.edu.co::3ee47b2b-9067-41ae-b550-51cff43d2b0d" providerId="AD" clId="Web-{24ABE1AC-BD0E-1936-788C-6E7DF4B5AD64}" dt="2020-09-03T21:13:06.282" v="99"/>
          <ac:spMkLst>
            <pc:docMk/>
            <pc:sldMk cId="2918664429" sldId="276"/>
            <ac:spMk id="3" creationId="{6E0F2843-2DE5-4298-9AAF-0092D56EEB26}"/>
          </ac:spMkLst>
        </pc:spChg>
        <pc:spChg chg="add mod">
          <ac:chgData name="Juan Carlos Suárez Jaimes" userId="S::juan.suarezj@javeriana.edu.co::3ee47b2b-9067-41ae-b550-51cff43d2b0d" providerId="AD" clId="Web-{24ABE1AC-BD0E-1936-788C-6E7DF4B5AD64}" dt="2020-09-03T21:35:35.948" v="935" actId="1076"/>
          <ac:spMkLst>
            <pc:docMk/>
            <pc:sldMk cId="2918664429" sldId="276"/>
            <ac:spMk id="10" creationId="{2B9313B6-4B9D-4999-B8FA-9C5C8BB269B9}"/>
          </ac:spMkLst>
        </pc:spChg>
        <pc:spChg chg="add mod">
          <ac:chgData name="Juan Carlos Suárez Jaimes" userId="S::juan.suarezj@javeriana.edu.co::3ee47b2b-9067-41ae-b550-51cff43d2b0d" providerId="AD" clId="Web-{24ABE1AC-BD0E-1936-788C-6E7DF4B5AD64}" dt="2020-09-03T21:35:39.167" v="936" actId="1076"/>
          <ac:spMkLst>
            <pc:docMk/>
            <pc:sldMk cId="2918664429" sldId="276"/>
            <ac:spMk id="15" creationId="{D017BE6C-2D40-4D35-AA7E-A00122345731}"/>
          </ac:spMkLst>
        </pc:spChg>
        <pc:spChg chg="add mod">
          <ac:chgData name="Juan Carlos Suárez Jaimes" userId="S::juan.suarezj@javeriana.edu.co::3ee47b2b-9067-41ae-b550-51cff43d2b0d" providerId="AD" clId="Web-{24ABE1AC-BD0E-1936-788C-6E7DF4B5AD64}" dt="2020-09-03T21:35:45.464" v="937" actId="1076"/>
          <ac:spMkLst>
            <pc:docMk/>
            <pc:sldMk cId="2918664429" sldId="276"/>
            <ac:spMk id="16" creationId="{FA46F200-F2E0-4834-AFEC-F4171648D4D4}"/>
          </ac:spMkLst>
        </pc:spChg>
        <pc:graphicFrameChg chg="add del mod ord modGraphic">
          <ac:chgData name="Juan Carlos Suárez Jaimes" userId="S::juan.suarezj@javeriana.edu.co::3ee47b2b-9067-41ae-b550-51cff43d2b0d" providerId="AD" clId="Web-{24ABE1AC-BD0E-1936-788C-6E7DF4B5AD64}" dt="2020-09-03T21:22:01.317" v="521"/>
          <ac:graphicFrameMkLst>
            <pc:docMk/>
            <pc:sldMk cId="2918664429" sldId="276"/>
            <ac:graphicFrameMk id="5" creationId="{E2D3A42D-2362-4BFA-8D53-85F284262893}"/>
          </ac:graphicFrameMkLst>
        </pc:graphicFrameChg>
        <pc:graphicFrameChg chg="add mod modGraphic">
          <ac:chgData name="Juan Carlos Suárez Jaimes" userId="S::juan.suarezj@javeriana.edu.co::3ee47b2b-9067-41ae-b550-51cff43d2b0d" providerId="AD" clId="Web-{24ABE1AC-BD0E-1936-788C-6E7DF4B5AD64}" dt="2020-09-03T21:32:19.556" v="903"/>
          <ac:graphicFrameMkLst>
            <pc:docMk/>
            <pc:sldMk cId="2918664429" sldId="276"/>
            <ac:graphicFrameMk id="7" creationId="{4BFD7163-6677-4A6D-986E-91783006510C}"/>
          </ac:graphicFrameMkLst>
        </pc:graphicFrameChg>
        <pc:graphicFrameChg chg="add del mod modGraphic">
          <ac:chgData name="Juan Carlos Suárez Jaimes" userId="S::juan.suarezj@javeriana.edu.co::3ee47b2b-9067-41ae-b550-51cff43d2b0d" providerId="AD" clId="Web-{24ABE1AC-BD0E-1936-788C-6E7DF4B5AD64}" dt="2020-09-03T21:17:45.784" v="400"/>
          <ac:graphicFrameMkLst>
            <pc:docMk/>
            <pc:sldMk cId="2918664429" sldId="276"/>
            <ac:graphicFrameMk id="9" creationId="{E6CCE2B0-E630-4718-B23D-28208DA91972}"/>
          </ac:graphicFrameMkLst>
        </pc:graphicFrameChg>
        <pc:graphicFrameChg chg="add mod modGraphic">
          <ac:chgData name="Juan Carlos Suárez Jaimes" userId="S::juan.suarezj@javeriana.edu.co::3ee47b2b-9067-41ae-b550-51cff43d2b0d" providerId="AD" clId="Web-{24ABE1AC-BD0E-1936-788C-6E7DF4B5AD64}" dt="2020-09-03T21:35:25.167" v="934"/>
          <ac:graphicFrameMkLst>
            <pc:docMk/>
            <pc:sldMk cId="2918664429" sldId="276"/>
            <ac:graphicFrameMk id="12" creationId="{35C0A8D4-03AA-4EA2-97EC-E284490A4361}"/>
          </ac:graphicFrameMkLst>
        </pc:graphicFrameChg>
        <pc:graphicFrameChg chg="add mod modGraphic">
          <ac:chgData name="Juan Carlos Suárez Jaimes" userId="S::juan.suarezj@javeriana.edu.co::3ee47b2b-9067-41ae-b550-51cff43d2b0d" providerId="AD" clId="Web-{24ABE1AC-BD0E-1936-788C-6E7DF4B5AD64}" dt="2020-09-03T21:36:08.121" v="941"/>
          <ac:graphicFrameMkLst>
            <pc:docMk/>
            <pc:sldMk cId="2918664429" sldId="276"/>
            <ac:graphicFrameMk id="14" creationId="{A8E31B03-A2A8-4BA3-897C-2664A3288812}"/>
          </ac:graphicFrameMkLst>
        </pc:graphicFrameChg>
      </pc:sldChg>
      <pc:sldChg chg="modSp add replId modNotes">
        <pc:chgData name="Juan Carlos Suárez Jaimes" userId="S::juan.suarezj@javeriana.edu.co::3ee47b2b-9067-41ae-b550-51cff43d2b0d" providerId="AD" clId="Web-{24ABE1AC-BD0E-1936-788C-6E7DF4B5AD64}" dt="2020-09-03T21:53:38.457" v="1366"/>
        <pc:sldMkLst>
          <pc:docMk/>
          <pc:sldMk cId="414913031" sldId="277"/>
        </pc:sldMkLst>
        <pc:spChg chg="mod">
          <ac:chgData name="Juan Carlos Suárez Jaimes" userId="S::juan.suarezj@javeriana.edu.co::3ee47b2b-9067-41ae-b550-51cff43d2b0d" providerId="AD" clId="Web-{24ABE1AC-BD0E-1936-788C-6E7DF4B5AD64}" dt="2020-09-03T21:44:55.156" v="1033" actId="20577"/>
          <ac:spMkLst>
            <pc:docMk/>
            <pc:sldMk cId="414913031" sldId="277"/>
            <ac:spMk id="16" creationId="{FA46F200-F2E0-4834-AFEC-F4171648D4D4}"/>
          </ac:spMkLst>
        </pc:spChg>
        <pc:graphicFrameChg chg="mod modGraphic">
          <ac:chgData name="Juan Carlos Suárez Jaimes" userId="S::juan.suarezj@javeriana.edu.co::3ee47b2b-9067-41ae-b550-51cff43d2b0d" providerId="AD" clId="Web-{24ABE1AC-BD0E-1936-788C-6E7DF4B5AD64}" dt="2020-09-03T21:51:29.440" v="1337"/>
          <ac:graphicFrameMkLst>
            <pc:docMk/>
            <pc:sldMk cId="414913031" sldId="277"/>
            <ac:graphicFrameMk id="7" creationId="{4BFD7163-6677-4A6D-986E-91783006510C}"/>
          </ac:graphicFrameMkLst>
        </pc:graphicFrameChg>
        <pc:graphicFrameChg chg="mod modGraphic">
          <ac:chgData name="Juan Carlos Suárez Jaimes" userId="S::juan.suarezj@javeriana.edu.co::3ee47b2b-9067-41ae-b550-51cff43d2b0d" providerId="AD" clId="Web-{24ABE1AC-BD0E-1936-788C-6E7DF4B5AD64}" dt="2020-09-03T21:52:27.815" v="1363"/>
          <ac:graphicFrameMkLst>
            <pc:docMk/>
            <pc:sldMk cId="414913031" sldId="277"/>
            <ac:graphicFrameMk id="12" creationId="{35C0A8D4-03AA-4EA2-97EC-E284490A4361}"/>
          </ac:graphicFrameMkLst>
        </pc:graphicFrameChg>
        <pc:graphicFrameChg chg="mod modGraphic">
          <ac:chgData name="Juan Carlos Suárez Jaimes" userId="S::juan.suarezj@javeriana.edu.co::3ee47b2b-9067-41ae-b550-51cff43d2b0d" providerId="AD" clId="Web-{24ABE1AC-BD0E-1936-788C-6E7DF4B5AD64}" dt="2020-09-03T21:49:45.580" v="1299"/>
          <ac:graphicFrameMkLst>
            <pc:docMk/>
            <pc:sldMk cId="414913031" sldId="277"/>
            <ac:graphicFrameMk id="14" creationId="{A8E31B03-A2A8-4BA3-897C-2664A3288812}"/>
          </ac:graphicFrameMkLst>
        </pc:graphicFrameChg>
      </pc:sldChg>
      <pc:sldChg chg="addSp delSp modSp new">
        <pc:chgData name="Juan Carlos Suárez Jaimes" userId="S::juan.suarezj@javeriana.edu.co::3ee47b2b-9067-41ae-b550-51cff43d2b0d" providerId="AD" clId="Web-{24ABE1AC-BD0E-1936-788C-6E7DF4B5AD64}" dt="2020-09-03T22:06:11.509" v="1399" actId="14100"/>
        <pc:sldMkLst>
          <pc:docMk/>
          <pc:sldMk cId="781674673" sldId="278"/>
        </pc:sldMkLst>
        <pc:picChg chg="add mod">
          <ac:chgData name="Juan Carlos Suárez Jaimes" userId="S::juan.suarezj@javeriana.edu.co::3ee47b2b-9067-41ae-b550-51cff43d2b0d" providerId="AD" clId="Web-{24ABE1AC-BD0E-1936-788C-6E7DF4B5AD64}" dt="2020-09-03T21:57:42.552" v="1392" actId="1076"/>
          <ac:picMkLst>
            <pc:docMk/>
            <pc:sldMk cId="781674673" sldId="278"/>
            <ac:picMk id="2" creationId="{032A51F8-F07C-402B-87EE-3BA5DF2ECB95}"/>
          </ac:picMkLst>
        </pc:picChg>
        <pc:picChg chg="add mod">
          <ac:chgData name="Juan Carlos Suárez Jaimes" userId="S::juan.suarezj@javeriana.edu.co::3ee47b2b-9067-41ae-b550-51cff43d2b0d" providerId="AD" clId="Web-{24ABE1AC-BD0E-1936-788C-6E7DF4B5AD64}" dt="2020-09-03T21:57:25.802" v="1386" actId="14100"/>
          <ac:picMkLst>
            <pc:docMk/>
            <pc:sldMk cId="781674673" sldId="278"/>
            <ac:picMk id="3" creationId="{D58209FF-2021-45EE-AC25-032711EC21BE}"/>
          </ac:picMkLst>
        </pc:picChg>
        <pc:picChg chg="add del mod">
          <ac:chgData name="Juan Carlos Suárez Jaimes" userId="S::juan.suarezj@javeriana.edu.co::3ee47b2b-9067-41ae-b550-51cff43d2b0d" providerId="AD" clId="Web-{24ABE1AC-BD0E-1936-788C-6E7DF4B5AD64}" dt="2020-09-03T21:58:04.849" v="1396"/>
          <ac:picMkLst>
            <pc:docMk/>
            <pc:sldMk cId="781674673" sldId="278"/>
            <ac:picMk id="4" creationId="{B74C338E-0E78-409E-9261-60A66357711A}"/>
          </ac:picMkLst>
        </pc:picChg>
        <pc:picChg chg="add mod">
          <ac:chgData name="Juan Carlos Suárez Jaimes" userId="S::juan.suarezj@javeriana.edu.co::3ee47b2b-9067-41ae-b550-51cff43d2b0d" providerId="AD" clId="Web-{24ABE1AC-BD0E-1936-788C-6E7DF4B5AD64}" dt="2020-09-03T21:58:01.943" v="1395" actId="14100"/>
          <ac:picMkLst>
            <pc:docMk/>
            <pc:sldMk cId="781674673" sldId="278"/>
            <ac:picMk id="5" creationId="{CECC7EE9-34F9-4B67-AF7A-E0B7A95C052F}"/>
          </ac:picMkLst>
        </pc:picChg>
        <pc:picChg chg="add mod">
          <ac:chgData name="Juan Carlos Suárez Jaimes" userId="S::juan.suarezj@javeriana.edu.co::3ee47b2b-9067-41ae-b550-51cff43d2b0d" providerId="AD" clId="Web-{24ABE1AC-BD0E-1936-788C-6E7DF4B5AD64}" dt="2020-09-03T22:06:11.509" v="1399" actId="14100"/>
          <ac:picMkLst>
            <pc:docMk/>
            <pc:sldMk cId="781674673" sldId="278"/>
            <ac:picMk id="6" creationId="{D1574A01-2685-4A71-B5DE-2110F8D84610}"/>
          </ac:picMkLst>
        </pc:picChg>
      </pc:sldChg>
    </pc:docChg>
  </pc:docChgLst>
  <pc:docChgLst>
    <pc:chgData name="Daniel Hernández Garcia" userId="S::he_daniel@javeriana.edu.co::3c6c5ce1-37cb-4b12-8dbc-d3dec9a4520f" providerId="AD" clId="Web-{7F518E30-D9E1-4536-2E6B-202CB99A7095}"/>
    <pc:docChg chg="delSld modSld">
      <pc:chgData name="Daniel Hernández Garcia" userId="S::he_daniel@javeriana.edu.co::3c6c5ce1-37cb-4b12-8dbc-d3dec9a4520f" providerId="AD" clId="Web-{7F518E30-D9E1-4536-2E6B-202CB99A7095}" dt="2020-09-04T03:50:35.116" v="286"/>
      <pc:docMkLst>
        <pc:docMk/>
      </pc:docMkLst>
      <pc:sldChg chg="modNotes">
        <pc:chgData name="Daniel Hernández Garcia" userId="S::he_daniel@javeriana.edu.co::3c6c5ce1-37cb-4b12-8dbc-d3dec9a4520f" providerId="AD" clId="Web-{7F518E30-D9E1-4536-2E6B-202CB99A7095}" dt="2020-09-04T03:46:52.579" v="257"/>
        <pc:sldMkLst>
          <pc:docMk/>
          <pc:sldMk cId="2721362239" sldId="261"/>
        </pc:sldMkLst>
      </pc:sldChg>
      <pc:sldChg chg="addSp delSp modSp">
        <pc:chgData name="Daniel Hernández Garcia" userId="S::he_daniel@javeriana.edu.co::3c6c5ce1-37cb-4b12-8dbc-d3dec9a4520f" providerId="AD" clId="Web-{7F518E30-D9E1-4536-2E6B-202CB99A7095}" dt="2020-09-04T03:39:48.691" v="10"/>
        <pc:sldMkLst>
          <pc:docMk/>
          <pc:sldMk cId="301196971" sldId="266"/>
        </pc:sldMkLst>
        <pc:inkChg chg="add del">
          <ac:chgData name="Daniel Hernández Garcia" userId="S::he_daniel@javeriana.edu.co::3c6c5ce1-37cb-4b12-8dbc-d3dec9a4520f" providerId="AD" clId="Web-{7F518E30-D9E1-4536-2E6B-202CB99A7095}" dt="2020-09-04T03:39:48.691" v="10"/>
          <ac:inkMkLst>
            <pc:docMk/>
            <pc:sldMk cId="301196971" sldId="266"/>
            <ac:inkMk id="9" creationId="{5E4536D5-AF44-477C-9D2F-E30CB63A9C71}"/>
          </ac:inkMkLst>
        </pc:inkChg>
        <pc:inkChg chg="add del">
          <ac:chgData name="Daniel Hernández Garcia" userId="S::he_daniel@javeriana.edu.co::3c6c5ce1-37cb-4b12-8dbc-d3dec9a4520f" providerId="AD" clId="Web-{7F518E30-D9E1-4536-2E6B-202CB99A7095}" dt="2020-09-04T03:39:45.144" v="8"/>
          <ac:inkMkLst>
            <pc:docMk/>
            <pc:sldMk cId="301196971" sldId="266"/>
            <ac:inkMk id="20" creationId="{A05C577A-763F-4BA2-9B6E-670C3F998E6B}"/>
          </ac:inkMkLst>
        </pc:inkChg>
        <pc:inkChg chg="add del">
          <ac:chgData name="Daniel Hernández Garcia" userId="S::he_daniel@javeriana.edu.co::3c6c5ce1-37cb-4b12-8dbc-d3dec9a4520f" providerId="AD" clId="Web-{7F518E30-D9E1-4536-2E6B-202CB99A7095}" dt="2020-09-04T03:39:46.612" v="9"/>
          <ac:inkMkLst>
            <pc:docMk/>
            <pc:sldMk cId="301196971" sldId="266"/>
            <ac:inkMk id="21" creationId="{68F69726-878D-4A0D-94C1-DB9E6499F70A}"/>
          </ac:inkMkLst>
        </pc:inkChg>
        <pc:inkChg chg="add del mod">
          <ac:chgData name="Daniel Hernández Garcia" userId="S::he_daniel@javeriana.edu.co::3c6c5ce1-37cb-4b12-8dbc-d3dec9a4520f" providerId="AD" clId="Web-{7F518E30-D9E1-4536-2E6B-202CB99A7095}" dt="2020-09-04T03:39:42.722" v="7"/>
          <ac:inkMkLst>
            <pc:docMk/>
            <pc:sldMk cId="301196971" sldId="266"/>
            <ac:inkMk id="22" creationId="{2B98F7DE-9CEB-4804-BBD7-2A7CA33F42A7}"/>
          </ac:inkMkLst>
        </pc:inkChg>
      </pc:sldChg>
      <pc:sldChg chg="del">
        <pc:chgData name="Daniel Hernández Garcia" userId="S::he_daniel@javeriana.edu.co::3c6c5ce1-37cb-4b12-8dbc-d3dec9a4520f" providerId="AD" clId="Web-{7F518E30-D9E1-4536-2E6B-202CB99A7095}" dt="2020-09-03T22:38:43.499" v="0"/>
        <pc:sldMkLst>
          <pc:docMk/>
          <pc:sldMk cId="282470640" sldId="271"/>
        </pc:sldMkLst>
      </pc:sldChg>
      <pc:sldChg chg="del">
        <pc:chgData name="Daniel Hernández Garcia" userId="S::he_daniel@javeriana.edu.co::3c6c5ce1-37cb-4b12-8dbc-d3dec9a4520f" providerId="AD" clId="Web-{7F518E30-D9E1-4536-2E6B-202CB99A7095}" dt="2020-09-03T22:38:45.234" v="1"/>
        <pc:sldMkLst>
          <pc:docMk/>
          <pc:sldMk cId="149976535" sldId="273"/>
        </pc:sldMkLst>
      </pc:sldChg>
      <pc:sldChg chg="modSp modNotes">
        <pc:chgData name="Daniel Hernández Garcia" userId="S::he_daniel@javeriana.edu.co::3c6c5ce1-37cb-4b12-8dbc-d3dec9a4520f" providerId="AD" clId="Web-{7F518E30-D9E1-4536-2E6B-202CB99A7095}" dt="2020-09-04T03:50:35.116" v="286"/>
        <pc:sldMkLst>
          <pc:docMk/>
          <pc:sldMk cId="414913031" sldId="277"/>
        </pc:sldMkLst>
        <pc:spChg chg="mod">
          <ac:chgData name="Daniel Hernández Garcia" userId="S::he_daniel@javeriana.edu.co::3c6c5ce1-37cb-4b12-8dbc-d3dec9a4520f" providerId="AD" clId="Web-{7F518E30-D9E1-4536-2E6B-202CB99A7095}" dt="2020-09-04T03:47:49.127" v="262" actId="1076"/>
          <ac:spMkLst>
            <pc:docMk/>
            <pc:sldMk cId="414913031" sldId="277"/>
            <ac:spMk id="10" creationId="{2B9313B6-4B9D-4999-B8FA-9C5C8BB269B9}"/>
          </ac:spMkLst>
        </pc:spChg>
        <pc:spChg chg="mod">
          <ac:chgData name="Daniel Hernández Garcia" userId="S::he_daniel@javeriana.edu.co::3c6c5ce1-37cb-4b12-8dbc-d3dec9a4520f" providerId="AD" clId="Web-{7F518E30-D9E1-4536-2E6B-202CB99A7095}" dt="2020-09-04T03:47:51.424" v="263" actId="1076"/>
          <ac:spMkLst>
            <pc:docMk/>
            <pc:sldMk cId="414913031" sldId="277"/>
            <ac:spMk id="15" creationId="{D017BE6C-2D40-4D35-AA7E-A00122345731}"/>
          </ac:spMkLst>
        </pc:spChg>
        <pc:graphicFrameChg chg="mod modGraphic">
          <ac:chgData name="Daniel Hernández Garcia" userId="S::he_daniel@javeriana.edu.co::3c6c5ce1-37cb-4b12-8dbc-d3dec9a4520f" providerId="AD" clId="Web-{7F518E30-D9E1-4536-2E6B-202CB99A7095}" dt="2020-09-04T03:48:22.347" v="271" actId="1076"/>
          <ac:graphicFrameMkLst>
            <pc:docMk/>
            <pc:sldMk cId="414913031" sldId="277"/>
            <ac:graphicFrameMk id="7" creationId="{4BFD7163-6677-4A6D-986E-91783006510C}"/>
          </ac:graphicFrameMkLst>
        </pc:graphicFrameChg>
        <pc:graphicFrameChg chg="mod modGraphic">
          <ac:chgData name="Daniel Hernández Garcia" userId="S::he_daniel@javeriana.edu.co::3c6c5ce1-37cb-4b12-8dbc-d3dec9a4520f" providerId="AD" clId="Web-{7F518E30-D9E1-4536-2E6B-202CB99A7095}" dt="2020-09-04T03:48:26.378" v="272" actId="1076"/>
          <ac:graphicFrameMkLst>
            <pc:docMk/>
            <pc:sldMk cId="414913031" sldId="277"/>
            <ac:graphicFrameMk id="12" creationId="{35C0A8D4-03AA-4EA2-97EC-E284490A4361}"/>
          </ac:graphicFrameMkLst>
        </pc:graphicFrameChg>
        <pc:graphicFrameChg chg="mod modGraphic">
          <ac:chgData name="Daniel Hernández Garcia" userId="S::he_daniel@javeriana.edu.co::3c6c5ce1-37cb-4b12-8dbc-d3dec9a4520f" providerId="AD" clId="Web-{7F518E30-D9E1-4536-2E6B-202CB99A7095}" dt="2020-09-04T03:47:42.674" v="261"/>
          <ac:graphicFrameMkLst>
            <pc:docMk/>
            <pc:sldMk cId="414913031" sldId="277"/>
            <ac:graphicFrameMk id="14" creationId="{A8E31B03-A2A8-4BA3-897C-2664A3288812}"/>
          </ac:graphicFrameMkLst>
        </pc:graphicFrameChg>
      </pc:sldChg>
    </pc:docChg>
  </pc:docChgLst>
  <pc:docChgLst>
    <pc:chgData name="Daniel Hernández Garcia" userId="S::he_daniel@javeriana.edu.co::3c6c5ce1-37cb-4b12-8dbc-d3dec9a4520f" providerId="AD" clId="Web-{CDE034E6-38CB-55D9-E787-1D1D7FEC3F86}"/>
    <pc:docChg chg="modSld">
      <pc:chgData name="Daniel Hernández Garcia" userId="S::he_daniel@javeriana.edu.co::3c6c5ce1-37cb-4b12-8dbc-d3dec9a4520f" providerId="AD" clId="Web-{CDE034E6-38CB-55D9-E787-1D1D7FEC3F86}" dt="2020-09-02T00:27:00.929" v="22" actId="1076"/>
      <pc:docMkLst>
        <pc:docMk/>
      </pc:docMkLst>
      <pc:sldChg chg="modSp">
        <pc:chgData name="Daniel Hernández Garcia" userId="S::he_daniel@javeriana.edu.co::3c6c5ce1-37cb-4b12-8dbc-d3dec9a4520f" providerId="AD" clId="Web-{CDE034E6-38CB-55D9-E787-1D1D7FEC3F86}" dt="2020-09-02T00:27:00.929" v="22" actId="1076"/>
        <pc:sldMkLst>
          <pc:docMk/>
          <pc:sldMk cId="1215542060" sldId="260"/>
        </pc:sldMkLst>
        <pc:graphicFrameChg chg="mod modGraphic">
          <ac:chgData name="Daniel Hernández Garcia" userId="S::he_daniel@javeriana.edu.co::3c6c5ce1-37cb-4b12-8dbc-d3dec9a4520f" providerId="AD" clId="Web-{CDE034E6-38CB-55D9-E787-1D1D7FEC3F86}" dt="2020-09-02T00:27:00.929" v="22" actId="1076"/>
          <ac:graphicFrameMkLst>
            <pc:docMk/>
            <pc:sldMk cId="1215542060" sldId="260"/>
            <ac:graphicFrameMk id="7" creationId="{D49C0A62-E209-4545-9554-5E49E6FFBFC2}"/>
          </ac:graphicFrameMkLst>
        </pc:graphicFrameChg>
      </pc:sldChg>
      <pc:sldChg chg="modSp">
        <pc:chgData name="Daniel Hernández Garcia" userId="S::he_daniel@javeriana.edu.co::3c6c5ce1-37cb-4b12-8dbc-d3dec9a4520f" providerId="AD" clId="Web-{CDE034E6-38CB-55D9-E787-1D1D7FEC3F86}" dt="2020-09-01T20:28:45.153" v="12" actId="20577"/>
        <pc:sldMkLst>
          <pc:docMk/>
          <pc:sldMk cId="473489208" sldId="267"/>
        </pc:sldMkLst>
        <pc:graphicFrameChg chg="modGraphic">
          <ac:chgData name="Daniel Hernández Garcia" userId="S::he_daniel@javeriana.edu.co::3c6c5ce1-37cb-4b12-8dbc-d3dec9a4520f" providerId="AD" clId="Web-{CDE034E6-38CB-55D9-E787-1D1D7FEC3F86}" dt="2020-09-01T20:28:45.153" v="12" actId="20577"/>
          <ac:graphicFrameMkLst>
            <pc:docMk/>
            <pc:sldMk cId="473489208" sldId="267"/>
            <ac:graphicFrameMk id="5" creationId="{07D52B7E-0D49-4BF2-8CA9-ABD3CCC88CCD}"/>
          </ac:graphicFrameMkLst>
        </pc:graphicFrameChg>
      </pc:sldChg>
    </pc:docChg>
  </pc:docChgLst>
  <pc:docChgLst>
    <pc:chgData name="Santiago Andres Caroprese Hidalgo" userId="S::scaropresse@javeriana.edu.co::c5cc353f-24e3-435f-a323-bd2f3001ce44" providerId="AD" clId="Web-{A7EB39E2-AC65-7447-FF84-F7A9C43720D2}"/>
    <pc:docChg chg="modSld">
      <pc:chgData name="Santiago Andres Caroprese Hidalgo" userId="S::scaropresse@javeriana.edu.co::c5cc353f-24e3-435f-a323-bd2f3001ce44" providerId="AD" clId="Web-{A7EB39E2-AC65-7447-FF84-F7A9C43720D2}" dt="2020-09-02T13:26:32.507" v="8"/>
      <pc:docMkLst>
        <pc:docMk/>
      </pc:docMkLst>
      <pc:sldChg chg="modNotes">
        <pc:chgData name="Santiago Andres Caroprese Hidalgo" userId="S::scaropresse@javeriana.edu.co::c5cc353f-24e3-435f-a323-bd2f3001ce44" providerId="AD" clId="Web-{A7EB39E2-AC65-7447-FF84-F7A9C43720D2}" dt="2020-09-02T13:26:32.507" v="8"/>
        <pc:sldMkLst>
          <pc:docMk/>
          <pc:sldMk cId="282470640" sldId="271"/>
        </pc:sldMkLst>
      </pc:sldChg>
      <pc:sldChg chg="modNotes">
        <pc:chgData name="Santiago Andres Caroprese Hidalgo" userId="S::scaropresse@javeriana.edu.co::c5cc353f-24e3-435f-a323-bd2f3001ce44" providerId="AD" clId="Web-{A7EB39E2-AC65-7447-FF84-F7A9C43720D2}" dt="2020-09-02T12:49:52.749" v="2"/>
        <pc:sldMkLst>
          <pc:docMk/>
          <pc:sldMk cId="149976535" sldId="273"/>
        </pc:sldMkLst>
      </pc:sldChg>
    </pc:docChg>
  </pc:docChgLst>
  <pc:docChgLst>
    <pc:chgData name="Juan Carlos Suárez Jaimes" userId="S::juan.suarezj@javeriana.edu.co::3ee47b2b-9067-41ae-b550-51cff43d2b0d" providerId="AD" clId="Web-{74441934-5D58-20D2-69DA-BE3FA70AC1B8}"/>
    <pc:docChg chg="addSld delSld modSld">
      <pc:chgData name="Juan Carlos Suárez Jaimes" userId="S::juan.suarezj@javeriana.edu.co::3ee47b2b-9067-41ae-b550-51cff43d2b0d" providerId="AD" clId="Web-{74441934-5D58-20D2-69DA-BE3FA70AC1B8}" dt="2020-09-02T05:17:58.963" v="4184" actId="20577"/>
      <pc:docMkLst>
        <pc:docMk/>
      </pc:docMkLst>
      <pc:sldChg chg="del">
        <pc:chgData name="Juan Carlos Suárez Jaimes" userId="S::juan.suarezj@javeriana.edu.co::3ee47b2b-9067-41ae-b550-51cff43d2b0d" providerId="AD" clId="Web-{74441934-5D58-20D2-69DA-BE3FA70AC1B8}" dt="2020-09-02T02:36:29.243" v="1614"/>
        <pc:sldMkLst>
          <pc:docMk/>
          <pc:sldMk cId="1215542060" sldId="260"/>
        </pc:sldMkLst>
      </pc:sldChg>
      <pc:sldChg chg="modNotes">
        <pc:chgData name="Juan Carlos Suárez Jaimes" userId="S::juan.suarezj@javeriana.edu.co::3ee47b2b-9067-41ae-b550-51cff43d2b0d" providerId="AD" clId="Web-{74441934-5D58-20D2-69DA-BE3FA70AC1B8}" dt="2020-09-02T03:45:40.027" v="1662"/>
        <pc:sldMkLst>
          <pc:docMk/>
          <pc:sldMk cId="2721362239" sldId="261"/>
        </pc:sldMkLst>
      </pc:sldChg>
      <pc:sldChg chg="addSp delSp modSp del mod setBg modNotes">
        <pc:chgData name="Juan Carlos Suárez Jaimes" userId="S::juan.suarezj@javeriana.edu.co::3ee47b2b-9067-41ae-b550-51cff43d2b0d" providerId="AD" clId="Web-{74441934-5D58-20D2-69DA-BE3FA70AC1B8}" dt="2020-09-02T04:49:43.782" v="3833"/>
        <pc:sldMkLst>
          <pc:docMk/>
          <pc:sldMk cId="3960203178" sldId="263"/>
        </pc:sldMkLst>
        <pc:spChg chg="mod">
          <ac:chgData name="Juan Carlos Suárez Jaimes" userId="S::juan.suarezj@javeriana.edu.co::3ee47b2b-9067-41ae-b550-51cff43d2b0d" providerId="AD" clId="Web-{74441934-5D58-20D2-69DA-BE3FA70AC1B8}" dt="2020-09-02T04:18:06.662" v="3263"/>
          <ac:spMkLst>
            <pc:docMk/>
            <pc:sldMk cId="3960203178" sldId="263"/>
            <ac:spMk id="2" creationId="{2D37CB86-C324-46F5-8B2B-7AC6E4627C6E}"/>
          </ac:spMkLst>
        </pc:spChg>
        <pc:spChg chg="del">
          <ac:chgData name="Juan Carlos Suárez Jaimes" userId="S::juan.suarezj@javeriana.edu.co::3ee47b2b-9067-41ae-b550-51cff43d2b0d" providerId="AD" clId="Web-{74441934-5D58-20D2-69DA-BE3FA70AC1B8}" dt="2020-09-02T04:17:55.631" v="3256"/>
          <ac:spMkLst>
            <pc:docMk/>
            <pc:sldMk cId="3960203178" sldId="263"/>
            <ac:spMk id="3" creationId="{44A9B48F-83B6-4E55-8440-905DE9AD5B1A}"/>
          </ac:spMkLst>
        </pc:spChg>
        <pc:spChg chg="add del">
          <ac:chgData name="Juan Carlos Suárez Jaimes" userId="S::juan.suarezj@javeriana.edu.co::3ee47b2b-9067-41ae-b550-51cff43d2b0d" providerId="AD" clId="Web-{74441934-5D58-20D2-69DA-BE3FA70AC1B8}" dt="2020-09-02T04:25:58.302" v="3265"/>
          <ac:spMkLst>
            <pc:docMk/>
            <pc:sldMk cId="3960203178" sldId="263"/>
            <ac:spMk id="10" creationId="{64C9EE1D-12BB-43F7-9A2A-893578DCA63A}"/>
          </ac:spMkLst>
        </pc:spChg>
        <pc:spChg chg="add del">
          <ac:chgData name="Juan Carlos Suárez Jaimes" userId="S::juan.suarezj@javeriana.edu.co::3ee47b2b-9067-41ae-b550-51cff43d2b0d" providerId="AD" clId="Web-{74441934-5D58-20D2-69DA-BE3FA70AC1B8}" dt="2020-09-02T04:25:58.302" v="3265"/>
          <ac:spMkLst>
            <pc:docMk/>
            <pc:sldMk cId="3960203178" sldId="263"/>
            <ac:spMk id="12" creationId="{43962A31-C54E-4762-B155-59777FED1C75}"/>
          </ac:spMkLst>
        </pc:spChg>
        <pc:spChg chg="add del">
          <ac:chgData name="Juan Carlos Suárez Jaimes" userId="S::juan.suarezj@javeriana.edu.co::3ee47b2b-9067-41ae-b550-51cff43d2b0d" providerId="AD" clId="Web-{74441934-5D58-20D2-69DA-BE3FA70AC1B8}" dt="2020-09-02T04:25:58.302" v="3265"/>
          <ac:spMkLst>
            <pc:docMk/>
            <pc:sldMk cId="3960203178" sldId="263"/>
            <ac:spMk id="14" creationId="{4B392D36-B685-45E0-B197-6EE5D748093B}"/>
          </ac:spMkLst>
        </pc:spChg>
        <pc:spChg chg="add del">
          <ac:chgData name="Juan Carlos Suárez Jaimes" userId="S::juan.suarezj@javeriana.edu.co::3ee47b2b-9067-41ae-b550-51cff43d2b0d" providerId="AD" clId="Web-{74441934-5D58-20D2-69DA-BE3FA70AC1B8}" dt="2020-09-02T04:25:58.302" v="3265"/>
          <ac:spMkLst>
            <pc:docMk/>
            <pc:sldMk cId="3960203178" sldId="263"/>
            <ac:spMk id="16" creationId="{9DCA8533-CC5E-4754-9A04-047EDE49E0F9}"/>
          </ac:spMkLst>
        </pc:spChg>
        <pc:spChg chg="add">
          <ac:chgData name="Juan Carlos Suárez Jaimes" userId="S::juan.suarezj@javeriana.edu.co::3ee47b2b-9067-41ae-b550-51cff43d2b0d" providerId="AD" clId="Web-{74441934-5D58-20D2-69DA-BE3FA70AC1B8}" dt="2020-09-02T04:25:58.302" v="3265"/>
          <ac:spMkLst>
            <pc:docMk/>
            <pc:sldMk cId="3960203178" sldId="263"/>
            <ac:spMk id="21" creationId="{B3875682-0790-427D-9A23-4B7265F0FA54}"/>
          </ac:spMkLst>
        </pc:spChg>
        <pc:spChg chg="add">
          <ac:chgData name="Juan Carlos Suárez Jaimes" userId="S::juan.suarezj@javeriana.edu.co::3ee47b2b-9067-41ae-b550-51cff43d2b0d" providerId="AD" clId="Web-{74441934-5D58-20D2-69DA-BE3FA70AC1B8}" dt="2020-09-02T04:25:58.302" v="3265"/>
          <ac:spMkLst>
            <pc:docMk/>
            <pc:sldMk cId="3960203178" sldId="263"/>
            <ac:spMk id="23" creationId="{6EDE4AAE-4785-4EA7-95DB-45200F5B8096}"/>
          </ac:spMkLst>
        </pc:spChg>
        <pc:spChg chg="add">
          <ac:chgData name="Juan Carlos Suárez Jaimes" userId="S::juan.suarezj@javeriana.edu.co::3ee47b2b-9067-41ae-b550-51cff43d2b0d" providerId="AD" clId="Web-{74441934-5D58-20D2-69DA-BE3FA70AC1B8}" dt="2020-09-02T04:25:58.302" v="3265"/>
          <ac:spMkLst>
            <pc:docMk/>
            <pc:sldMk cId="3960203178" sldId="263"/>
            <ac:spMk id="25" creationId="{EB8AA617-0537-4ED7-91B6-66511A647507}"/>
          </ac:spMkLst>
        </pc:spChg>
        <pc:spChg chg="add">
          <ac:chgData name="Juan Carlos Suárez Jaimes" userId="S::juan.suarezj@javeriana.edu.co::3ee47b2b-9067-41ae-b550-51cff43d2b0d" providerId="AD" clId="Web-{74441934-5D58-20D2-69DA-BE3FA70AC1B8}" dt="2020-09-02T04:25:58.302" v="3265"/>
          <ac:spMkLst>
            <pc:docMk/>
            <pc:sldMk cId="3960203178" sldId="263"/>
            <ac:spMk id="27" creationId="{C2E8BF1F-CE61-45C5-92AC-552D23176C03}"/>
          </ac:spMkLst>
        </pc:spChg>
        <pc:picChg chg="add mod ord">
          <ac:chgData name="Juan Carlos Suárez Jaimes" userId="S::juan.suarezj@javeriana.edu.co::3ee47b2b-9067-41ae-b550-51cff43d2b0d" providerId="AD" clId="Web-{74441934-5D58-20D2-69DA-BE3FA70AC1B8}" dt="2020-09-02T04:25:58.302" v="3265"/>
          <ac:picMkLst>
            <pc:docMk/>
            <pc:sldMk cId="3960203178" sldId="263"/>
            <ac:picMk id="4" creationId="{0B5A79C4-BE86-4CFE-BD2A-ECD1420D3E72}"/>
          </ac:picMkLst>
        </pc:picChg>
        <pc:picChg chg="add mod">
          <ac:chgData name="Juan Carlos Suárez Jaimes" userId="S::juan.suarezj@javeriana.edu.co::3ee47b2b-9067-41ae-b550-51cff43d2b0d" providerId="AD" clId="Web-{74441934-5D58-20D2-69DA-BE3FA70AC1B8}" dt="2020-09-02T04:25:58.302" v="3265"/>
          <ac:picMkLst>
            <pc:docMk/>
            <pc:sldMk cId="3960203178" sldId="263"/>
            <ac:picMk id="5" creationId="{ABA11DAD-5C92-497D-83E8-CF9B77FEFAB5}"/>
          </ac:picMkLst>
        </pc:picChg>
      </pc:sldChg>
      <pc:sldChg chg="addSp delSp modSp del">
        <pc:chgData name="Juan Carlos Suárez Jaimes" userId="S::juan.suarezj@javeriana.edu.co::3ee47b2b-9067-41ae-b550-51cff43d2b0d" providerId="AD" clId="Web-{74441934-5D58-20D2-69DA-BE3FA70AC1B8}" dt="2020-09-02T04:49:47.797" v="3834"/>
        <pc:sldMkLst>
          <pc:docMk/>
          <pc:sldMk cId="8273456" sldId="264"/>
        </pc:sldMkLst>
        <pc:spChg chg="add mod">
          <ac:chgData name="Juan Carlos Suárez Jaimes" userId="S::juan.suarezj@javeriana.edu.co::3ee47b2b-9067-41ae-b550-51cff43d2b0d" providerId="AD" clId="Web-{74441934-5D58-20D2-69DA-BE3FA70AC1B8}" dt="2020-09-02T04:17:51.302" v="3255"/>
          <ac:spMkLst>
            <pc:docMk/>
            <pc:sldMk cId="8273456" sldId="264"/>
            <ac:spMk id="7" creationId="{B8C13BD3-4A79-4A9E-9EE3-62C569AE2FFA}"/>
          </ac:spMkLst>
        </pc:spChg>
        <pc:picChg chg="del">
          <ac:chgData name="Juan Carlos Suárez Jaimes" userId="S::juan.suarezj@javeriana.edu.co::3ee47b2b-9067-41ae-b550-51cff43d2b0d" providerId="AD" clId="Web-{74441934-5D58-20D2-69DA-BE3FA70AC1B8}" dt="2020-09-02T04:17:51.302" v="3255"/>
          <ac:picMkLst>
            <pc:docMk/>
            <pc:sldMk cId="8273456" sldId="264"/>
            <ac:picMk id="4" creationId="{D40BD36C-1ADF-4DBD-BB19-8DB6F2DEF4EB}"/>
          </ac:picMkLst>
        </pc:picChg>
        <pc:picChg chg="del">
          <ac:chgData name="Juan Carlos Suárez Jaimes" userId="S::juan.suarezj@javeriana.edu.co::3ee47b2b-9067-41ae-b550-51cff43d2b0d" providerId="AD" clId="Web-{74441934-5D58-20D2-69DA-BE3FA70AC1B8}" dt="2020-09-02T04:17:58.662" v="3257"/>
          <ac:picMkLst>
            <pc:docMk/>
            <pc:sldMk cId="8273456" sldId="264"/>
            <ac:picMk id="5" creationId="{D5056869-716A-4024-9F59-EC4A284225DD}"/>
          </ac:picMkLst>
        </pc:picChg>
      </pc:sldChg>
      <pc:sldChg chg="modNotes">
        <pc:chgData name="Juan Carlos Suárez Jaimes" userId="S::juan.suarezj@javeriana.edu.co::3ee47b2b-9067-41ae-b550-51cff43d2b0d" providerId="AD" clId="Web-{74441934-5D58-20D2-69DA-BE3FA70AC1B8}" dt="2020-09-02T03:44:26.121" v="1632"/>
        <pc:sldMkLst>
          <pc:docMk/>
          <pc:sldMk cId="301196971" sldId="266"/>
        </pc:sldMkLst>
      </pc:sldChg>
      <pc:sldChg chg="addSp delSp modSp modNotes">
        <pc:chgData name="Juan Carlos Suárez Jaimes" userId="S::juan.suarezj@javeriana.edu.co::3ee47b2b-9067-41ae-b550-51cff43d2b0d" providerId="AD" clId="Web-{74441934-5D58-20D2-69DA-BE3FA70AC1B8}" dt="2020-09-02T04:54:33.238" v="4096"/>
        <pc:sldMkLst>
          <pc:docMk/>
          <pc:sldMk cId="473489208" sldId="267"/>
        </pc:sldMkLst>
        <pc:spChg chg="mod">
          <ac:chgData name="Juan Carlos Suárez Jaimes" userId="S::juan.suarezj@javeriana.edu.co::3ee47b2b-9067-41ae-b550-51cff43d2b0d" providerId="AD" clId="Web-{74441934-5D58-20D2-69DA-BE3FA70AC1B8}" dt="2020-09-02T02:03:37.169" v="684"/>
          <ac:spMkLst>
            <pc:docMk/>
            <pc:sldMk cId="473489208" sldId="267"/>
            <ac:spMk id="2" creationId="{2D37CB86-C324-46F5-8B2B-7AC6E4627C6E}"/>
          </ac:spMkLst>
        </pc:spChg>
        <pc:spChg chg="add mod">
          <ac:chgData name="Juan Carlos Suárez Jaimes" userId="S::juan.suarezj@javeriana.edu.co::3ee47b2b-9067-41ae-b550-51cff43d2b0d" providerId="AD" clId="Web-{74441934-5D58-20D2-69DA-BE3FA70AC1B8}" dt="2020-09-02T02:30:10.446" v="1611" actId="20577"/>
          <ac:spMkLst>
            <pc:docMk/>
            <pc:sldMk cId="473489208" sldId="267"/>
            <ac:spMk id="25" creationId="{63CB5EF4-A6A2-43C5-B6ED-8A8B9603A167}"/>
          </ac:spMkLst>
        </pc:spChg>
        <pc:spChg chg="add">
          <ac:chgData name="Juan Carlos Suárez Jaimes" userId="S::juan.suarezj@javeriana.edu.co::3ee47b2b-9067-41ae-b550-51cff43d2b0d" providerId="AD" clId="Web-{74441934-5D58-20D2-69DA-BE3FA70AC1B8}" dt="2020-09-02T02:03:37.169" v="684"/>
          <ac:spMkLst>
            <pc:docMk/>
            <pc:sldMk cId="473489208" sldId="267"/>
            <ac:spMk id="30" creationId="{29DC5A77-10C9-4ECF-B7EB-8D917F36A9EE}"/>
          </ac:spMkLst>
        </pc:spChg>
        <pc:spChg chg="add">
          <ac:chgData name="Juan Carlos Suárez Jaimes" userId="S::juan.suarezj@javeriana.edu.co::3ee47b2b-9067-41ae-b550-51cff43d2b0d" providerId="AD" clId="Web-{74441934-5D58-20D2-69DA-BE3FA70AC1B8}" dt="2020-09-02T02:03:37.169" v="684"/>
          <ac:spMkLst>
            <pc:docMk/>
            <pc:sldMk cId="473489208" sldId="267"/>
            <ac:spMk id="32" creationId="{2FFE28B5-FB16-49A9-B851-3C35FAC0CACB}"/>
          </ac:spMkLst>
        </pc:spChg>
        <pc:spChg chg="add">
          <ac:chgData name="Juan Carlos Suárez Jaimes" userId="S::juan.suarezj@javeriana.edu.co::3ee47b2b-9067-41ae-b550-51cff43d2b0d" providerId="AD" clId="Web-{74441934-5D58-20D2-69DA-BE3FA70AC1B8}" dt="2020-09-02T02:03:37.169" v="684"/>
          <ac:spMkLst>
            <pc:docMk/>
            <pc:sldMk cId="473489208" sldId="267"/>
            <ac:spMk id="34" creationId="{01014442-855A-4E0F-8D09-C314661A48B9}"/>
          </ac:spMkLst>
        </pc:spChg>
        <pc:spChg chg="add">
          <ac:chgData name="Juan Carlos Suárez Jaimes" userId="S::juan.suarezj@javeriana.edu.co::3ee47b2b-9067-41ae-b550-51cff43d2b0d" providerId="AD" clId="Web-{74441934-5D58-20D2-69DA-BE3FA70AC1B8}" dt="2020-09-02T02:03:37.169" v="684"/>
          <ac:spMkLst>
            <pc:docMk/>
            <pc:sldMk cId="473489208" sldId="267"/>
            <ac:spMk id="36" creationId="{9B1ABF09-86CF-414E-88A5-2B84CC7232A9}"/>
          </ac:spMkLst>
        </pc:spChg>
        <pc:spChg chg="add">
          <ac:chgData name="Juan Carlos Suárez Jaimes" userId="S::juan.suarezj@javeriana.edu.co::3ee47b2b-9067-41ae-b550-51cff43d2b0d" providerId="AD" clId="Web-{74441934-5D58-20D2-69DA-BE3FA70AC1B8}" dt="2020-09-02T02:03:37.169" v="684"/>
          <ac:spMkLst>
            <pc:docMk/>
            <pc:sldMk cId="473489208" sldId="267"/>
            <ac:spMk id="38" creationId="{3FE91770-CDBB-4D24-94E5-AD484F36CE87}"/>
          </ac:spMkLst>
        </pc:spChg>
        <pc:graphicFrameChg chg="del">
          <ac:chgData name="Juan Carlos Suárez Jaimes" userId="S::juan.suarezj@javeriana.edu.co::3ee47b2b-9067-41ae-b550-51cff43d2b0d" providerId="AD" clId="Web-{74441934-5D58-20D2-69DA-BE3FA70AC1B8}" dt="2020-09-02T02:03:21.951" v="648"/>
          <ac:graphicFrameMkLst>
            <pc:docMk/>
            <pc:sldMk cId="473489208" sldId="267"/>
            <ac:graphicFrameMk id="5" creationId="{07D52B7E-0D49-4BF2-8CA9-ABD3CCC88CCD}"/>
          </ac:graphicFrameMkLst>
        </pc:graphicFrameChg>
      </pc:sldChg>
      <pc:sldChg chg="modNotes">
        <pc:chgData name="Juan Carlos Suárez Jaimes" userId="S::juan.suarezj@javeriana.edu.co::3ee47b2b-9067-41ae-b550-51cff43d2b0d" providerId="AD" clId="Web-{74441934-5D58-20D2-69DA-BE3FA70AC1B8}" dt="2020-09-02T03:54:25.821" v="2529"/>
        <pc:sldMkLst>
          <pc:docMk/>
          <pc:sldMk cId="2580393258" sldId="268"/>
        </pc:sldMkLst>
      </pc:sldChg>
      <pc:sldChg chg="del">
        <pc:chgData name="Juan Carlos Suárez Jaimes" userId="S::juan.suarezj@javeriana.edu.co::3ee47b2b-9067-41ae-b550-51cff43d2b0d" providerId="AD" clId="Web-{74441934-5D58-20D2-69DA-BE3FA70AC1B8}" dt="2020-09-02T04:49:23.938" v="3832"/>
        <pc:sldMkLst>
          <pc:docMk/>
          <pc:sldMk cId="1032766376" sldId="269"/>
        </pc:sldMkLst>
      </pc:sldChg>
      <pc:sldChg chg="modSp">
        <pc:chgData name="Juan Carlos Suárez Jaimes" userId="S::juan.suarezj@javeriana.edu.co::3ee47b2b-9067-41ae-b550-51cff43d2b0d" providerId="AD" clId="Web-{74441934-5D58-20D2-69DA-BE3FA70AC1B8}" dt="2020-09-02T02:00:34.045" v="601" actId="20577"/>
        <pc:sldMkLst>
          <pc:docMk/>
          <pc:sldMk cId="1667724168" sldId="270"/>
        </pc:sldMkLst>
        <pc:spChg chg="mod">
          <ac:chgData name="Juan Carlos Suárez Jaimes" userId="S::juan.suarezj@javeriana.edu.co::3ee47b2b-9067-41ae-b550-51cff43d2b0d" providerId="AD" clId="Web-{74441934-5D58-20D2-69DA-BE3FA70AC1B8}" dt="2020-09-02T02:00:34.045" v="601" actId="20577"/>
          <ac:spMkLst>
            <pc:docMk/>
            <pc:sldMk cId="1667724168" sldId="270"/>
            <ac:spMk id="2" creationId="{32476FCF-0E30-45B5-8D5A-66F5F2D93B86}"/>
          </ac:spMkLst>
        </pc:spChg>
      </pc:sldChg>
      <pc:sldChg chg="modSp modNotes">
        <pc:chgData name="Juan Carlos Suárez Jaimes" userId="S::juan.suarezj@javeriana.edu.co::3ee47b2b-9067-41ae-b550-51cff43d2b0d" providerId="AD" clId="Web-{74441934-5D58-20D2-69DA-BE3FA70AC1B8}" dt="2020-09-02T05:12:32.386" v="4156"/>
        <pc:sldMkLst>
          <pc:docMk/>
          <pc:sldMk cId="282470640" sldId="271"/>
        </pc:sldMkLst>
        <pc:graphicFrameChg chg="modGraphic">
          <ac:chgData name="Juan Carlos Suárez Jaimes" userId="S::juan.suarezj@javeriana.edu.co::3ee47b2b-9067-41ae-b550-51cff43d2b0d" providerId="AD" clId="Web-{74441934-5D58-20D2-69DA-BE3FA70AC1B8}" dt="2020-09-02T03:08:48.984" v="1629"/>
          <ac:graphicFrameMkLst>
            <pc:docMk/>
            <pc:sldMk cId="282470640" sldId="271"/>
            <ac:graphicFrameMk id="5" creationId="{FDC16A86-4783-41B2-B1B7-0988EEDD74CB}"/>
          </ac:graphicFrameMkLst>
        </pc:graphicFrameChg>
      </pc:sldChg>
      <pc:sldChg chg="modSp">
        <pc:chgData name="Juan Carlos Suárez Jaimes" userId="S::juan.suarezj@javeriana.edu.co::3ee47b2b-9067-41ae-b550-51cff43d2b0d" providerId="AD" clId="Web-{74441934-5D58-20D2-69DA-BE3FA70AC1B8}" dt="2020-09-02T02:02:56.388" v="646" actId="20577"/>
        <pc:sldMkLst>
          <pc:docMk/>
          <pc:sldMk cId="1143972833" sldId="272"/>
        </pc:sldMkLst>
        <pc:spChg chg="mod">
          <ac:chgData name="Juan Carlos Suárez Jaimes" userId="S::juan.suarezj@javeriana.edu.co::3ee47b2b-9067-41ae-b550-51cff43d2b0d" providerId="AD" clId="Web-{74441934-5D58-20D2-69DA-BE3FA70AC1B8}" dt="2020-09-02T02:02:56.388" v="646" actId="20577"/>
          <ac:spMkLst>
            <pc:docMk/>
            <pc:sldMk cId="1143972833" sldId="272"/>
            <ac:spMk id="2" creationId="{32476FCF-0E30-45B5-8D5A-66F5F2D93B86}"/>
          </ac:spMkLst>
        </pc:spChg>
      </pc:sldChg>
      <pc:sldChg chg="modSp modNotes">
        <pc:chgData name="Juan Carlos Suárez Jaimes" userId="S::juan.suarezj@javeriana.edu.co::3ee47b2b-9067-41ae-b550-51cff43d2b0d" providerId="AD" clId="Web-{74441934-5D58-20D2-69DA-BE3FA70AC1B8}" dt="2020-09-02T05:14:50.228" v="4166"/>
        <pc:sldMkLst>
          <pc:docMk/>
          <pc:sldMk cId="149976535" sldId="273"/>
        </pc:sldMkLst>
        <pc:graphicFrameChg chg="mod modGraphic">
          <ac:chgData name="Juan Carlos Suárez Jaimes" userId="S::juan.suarezj@javeriana.edu.co::3ee47b2b-9067-41ae-b550-51cff43d2b0d" providerId="AD" clId="Web-{74441934-5D58-20D2-69DA-BE3FA70AC1B8}" dt="2020-09-02T04:11:57.898" v="3212"/>
          <ac:graphicFrameMkLst>
            <pc:docMk/>
            <pc:sldMk cId="149976535" sldId="273"/>
            <ac:graphicFrameMk id="8" creationId="{60FE50C0-2818-4167-9F09-BBE52D4A7C84}"/>
          </ac:graphicFrameMkLst>
        </pc:graphicFrameChg>
      </pc:sldChg>
      <pc:sldChg chg="addSp delSp modSp new mod setBg modNotes">
        <pc:chgData name="Juan Carlos Suárez Jaimes" userId="S::juan.suarezj@javeriana.edu.co::3ee47b2b-9067-41ae-b550-51cff43d2b0d" providerId="AD" clId="Web-{74441934-5D58-20D2-69DA-BE3FA70AC1B8}" dt="2020-09-02T05:17:58.963" v="4184" actId="20577"/>
        <pc:sldMkLst>
          <pc:docMk/>
          <pc:sldMk cId="3668548194" sldId="274"/>
        </pc:sldMkLst>
        <pc:spChg chg="mod">
          <ac:chgData name="Juan Carlos Suárez Jaimes" userId="S::juan.suarezj@javeriana.edu.co::3ee47b2b-9067-41ae-b550-51cff43d2b0d" providerId="AD" clId="Web-{74441934-5D58-20D2-69DA-BE3FA70AC1B8}" dt="2020-09-02T04:56:28.222" v="4141"/>
          <ac:spMkLst>
            <pc:docMk/>
            <pc:sldMk cId="3668548194" sldId="274"/>
            <ac:spMk id="2" creationId="{20673EE8-D102-4413-8B3E-FD62EFF880D6}"/>
          </ac:spMkLst>
        </pc:spChg>
        <pc:spChg chg="del mod">
          <ac:chgData name="Juan Carlos Suárez Jaimes" userId="S::juan.suarezj@javeriana.edu.co::3ee47b2b-9067-41ae-b550-51cff43d2b0d" providerId="AD" clId="Web-{74441934-5D58-20D2-69DA-BE3FA70AC1B8}" dt="2020-09-02T04:56:28.222" v="4141"/>
          <ac:spMkLst>
            <pc:docMk/>
            <pc:sldMk cId="3668548194" sldId="274"/>
            <ac:spMk id="3" creationId="{E26EF646-7F51-4B3F-85F7-1248DB386764}"/>
          </ac:spMkLst>
        </pc:spChg>
        <pc:graphicFrameChg chg="add modGraphic">
          <ac:chgData name="Juan Carlos Suárez Jaimes" userId="S::juan.suarezj@javeriana.edu.co::3ee47b2b-9067-41ae-b550-51cff43d2b0d" providerId="AD" clId="Web-{74441934-5D58-20D2-69DA-BE3FA70AC1B8}" dt="2020-09-02T05:17:58.963" v="4184" actId="20577"/>
          <ac:graphicFrameMkLst>
            <pc:docMk/>
            <pc:sldMk cId="3668548194" sldId="274"/>
            <ac:graphicFrameMk id="5" creationId="{1B4A1D52-C871-4305-87CB-4501BD7CC355}"/>
          </ac:graphicFrameMkLst>
        </pc:graphicFrameChg>
      </pc:sldChg>
    </pc:docChg>
  </pc:docChgLst>
  <pc:docChgLst>
    <pc:chgData name="Juan Carlos Suárez Jaimes" userId="S::juan.suarezj@javeriana.edu.co::3ee47b2b-9067-41ae-b550-51cff43d2b0d" providerId="AD" clId="Web-{A225458E-E5CF-DE94-34EF-BD5F680F6698}"/>
    <pc:docChg chg="modSld">
      <pc:chgData name="Juan Carlos Suárez Jaimes" userId="S::juan.suarezj@javeriana.edu.co::3ee47b2b-9067-41ae-b550-51cff43d2b0d" providerId="AD" clId="Web-{A225458E-E5CF-DE94-34EF-BD5F680F6698}" dt="2020-09-06T00:41:24.303" v="6" actId="1076"/>
      <pc:docMkLst>
        <pc:docMk/>
      </pc:docMkLst>
      <pc:sldChg chg="addSp delSp modSp">
        <pc:chgData name="Juan Carlos Suárez Jaimes" userId="S::juan.suarezj@javeriana.edu.co::3ee47b2b-9067-41ae-b550-51cff43d2b0d" providerId="AD" clId="Web-{A225458E-E5CF-DE94-34EF-BD5F680F6698}" dt="2020-09-06T00:41:24.303" v="6" actId="1076"/>
        <pc:sldMkLst>
          <pc:docMk/>
          <pc:sldMk cId="2721362239" sldId="261"/>
        </pc:sldMkLst>
        <pc:picChg chg="del">
          <ac:chgData name="Juan Carlos Suárez Jaimes" userId="S::juan.suarezj@javeriana.edu.co::3ee47b2b-9067-41ae-b550-51cff43d2b0d" providerId="AD" clId="Web-{A225458E-E5CF-DE94-34EF-BD5F680F6698}" dt="2020-09-06T00:41:03.912" v="0"/>
          <ac:picMkLst>
            <pc:docMk/>
            <pc:sldMk cId="2721362239" sldId="261"/>
            <ac:picMk id="2" creationId="{2FA072A5-A5CD-4CAD-A8B3-C85C11F73F88}"/>
          </ac:picMkLst>
        </pc:picChg>
        <pc:picChg chg="add mod">
          <ac:chgData name="Juan Carlos Suárez Jaimes" userId="S::juan.suarezj@javeriana.edu.co::3ee47b2b-9067-41ae-b550-51cff43d2b0d" providerId="AD" clId="Web-{A225458E-E5CF-DE94-34EF-BD5F680F6698}" dt="2020-09-06T00:41:24.303" v="6" actId="1076"/>
          <ac:picMkLst>
            <pc:docMk/>
            <pc:sldMk cId="2721362239" sldId="261"/>
            <ac:picMk id="4" creationId="{332CB2E5-504E-406C-A22E-E29420D30F64}"/>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5D511-13B9-4A80-BAFE-76001E23471F}"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670947EB-20BA-4360-B6B4-6493F55D37B7}">
      <dgm:prSet/>
      <dgm:spPr/>
      <dgm:t>
        <a:bodyPr/>
        <a:lstStyle/>
        <a:p>
          <a:r>
            <a:rPr lang="es-CO"/>
            <a:t>Acelerar la convergencia de una sucesión convergente</a:t>
          </a:r>
          <a:endParaRPr lang="en-US"/>
        </a:p>
      </dgm:t>
    </dgm:pt>
    <dgm:pt modelId="{157902C0-5533-4376-8995-4ED23AC90841}" type="parTrans" cxnId="{3C7F78CA-5662-4250-AA2D-39337E0C5A39}">
      <dgm:prSet/>
      <dgm:spPr/>
      <dgm:t>
        <a:bodyPr/>
        <a:lstStyle/>
        <a:p>
          <a:endParaRPr lang="en-US"/>
        </a:p>
      </dgm:t>
    </dgm:pt>
    <dgm:pt modelId="{2C7F2034-9FC6-42E3-AD84-769ABA117290}" type="sibTrans" cxnId="{3C7F78CA-5662-4250-AA2D-39337E0C5A39}">
      <dgm:prSet/>
      <dgm:spPr/>
      <dgm:t>
        <a:bodyPr/>
        <a:lstStyle/>
        <a:p>
          <a:endParaRPr lang="en-US"/>
        </a:p>
      </dgm:t>
    </dgm:pt>
    <dgm:pt modelId="{73418170-449D-4418-A859-2936084EDDD4}">
      <dgm:prSet/>
      <dgm:spPr/>
      <dgm:t>
        <a:bodyPr/>
        <a:lstStyle/>
        <a:p>
          <a:r>
            <a:rPr lang="es-CO"/>
            <a:t>Para obtener las raíces de ecuaciones no lineales</a:t>
          </a:r>
          <a:endParaRPr lang="en-US"/>
        </a:p>
      </dgm:t>
    </dgm:pt>
    <dgm:pt modelId="{18883371-1484-4938-BEAF-8D23659C9356}" type="parTrans" cxnId="{3EB87F5D-6AFC-47C7-B49F-7D0355993956}">
      <dgm:prSet/>
      <dgm:spPr/>
      <dgm:t>
        <a:bodyPr/>
        <a:lstStyle/>
        <a:p>
          <a:endParaRPr lang="en-US"/>
        </a:p>
      </dgm:t>
    </dgm:pt>
    <dgm:pt modelId="{F8E1C234-D200-4AA7-BFC5-74425238845D}" type="sibTrans" cxnId="{3EB87F5D-6AFC-47C7-B49F-7D0355993956}">
      <dgm:prSet/>
      <dgm:spPr/>
      <dgm:t>
        <a:bodyPr/>
        <a:lstStyle/>
        <a:p>
          <a:endParaRPr lang="en-US"/>
        </a:p>
      </dgm:t>
    </dgm:pt>
    <dgm:pt modelId="{33318688-6058-42B0-B109-4582D3234B5D}">
      <dgm:prSet/>
      <dgm:spPr/>
      <dgm:t>
        <a:bodyPr/>
        <a:lstStyle/>
        <a:p>
          <a:pPr rtl="0"/>
          <a:r>
            <a:rPr lang="es-CO">
              <a:latin typeface="Corbel" panose="020B0503020204020204"/>
            </a:rPr>
            <a:t>Métodos iterativos.</a:t>
          </a:r>
          <a:endParaRPr lang="en-US"/>
        </a:p>
      </dgm:t>
    </dgm:pt>
    <dgm:pt modelId="{BF52864D-556B-4F09-8B45-C1FE095CB04A}" type="parTrans" cxnId="{1803B336-3F0A-48BD-BE6D-CFA5E599397B}">
      <dgm:prSet/>
      <dgm:spPr/>
      <dgm:t>
        <a:bodyPr/>
        <a:lstStyle/>
        <a:p>
          <a:endParaRPr lang="en-US"/>
        </a:p>
      </dgm:t>
    </dgm:pt>
    <dgm:pt modelId="{83EF10A1-7281-441D-B665-7CE0BFB5CC45}" type="sibTrans" cxnId="{1803B336-3F0A-48BD-BE6D-CFA5E599397B}">
      <dgm:prSet/>
      <dgm:spPr/>
      <dgm:t>
        <a:bodyPr/>
        <a:lstStyle/>
        <a:p>
          <a:endParaRPr lang="en-US"/>
        </a:p>
      </dgm:t>
    </dgm:pt>
    <dgm:pt modelId="{FEEA3FC7-9CCE-44EC-BCEB-D12240636A49}">
      <dgm:prSet/>
      <dgm:spPr/>
      <dgm:t>
        <a:bodyPr/>
        <a:lstStyle/>
        <a:p>
          <a:pPr rtl="0"/>
          <a:r>
            <a:rPr lang="es-CO">
              <a:latin typeface="Corbel" panose="020B0503020204020204"/>
            </a:rPr>
            <a:t>Que los resultados</a:t>
          </a:r>
          <a:r>
            <a:rPr lang="es-CO"/>
            <a:t> de</a:t>
          </a:r>
          <a:r>
            <a:rPr lang="es-CO">
              <a:latin typeface="Corbel" panose="020B0503020204020204"/>
            </a:rPr>
            <a:t> las iteraciones formen</a:t>
          </a:r>
          <a:r>
            <a:rPr lang="es-CO"/>
            <a:t> una sucesión que converge en la raíz</a:t>
          </a:r>
          <a:r>
            <a:rPr lang="es-CO">
              <a:latin typeface="Corbel" panose="020B0503020204020204"/>
            </a:rPr>
            <a:t>.</a:t>
          </a:r>
          <a:endParaRPr lang="en-US"/>
        </a:p>
      </dgm:t>
    </dgm:pt>
    <dgm:pt modelId="{C6785F5D-D439-40DA-99BF-A1648EC413CC}" type="parTrans" cxnId="{BE6ACA41-8E82-40C0-963A-45ADAA9D4D17}">
      <dgm:prSet/>
      <dgm:spPr/>
      <dgm:t>
        <a:bodyPr/>
        <a:lstStyle/>
        <a:p>
          <a:endParaRPr lang="en-US"/>
        </a:p>
      </dgm:t>
    </dgm:pt>
    <dgm:pt modelId="{2473D1EA-E52B-435C-9F1F-6CCC5CBBD375}" type="sibTrans" cxnId="{BE6ACA41-8E82-40C0-963A-45ADAA9D4D17}">
      <dgm:prSet/>
      <dgm:spPr/>
      <dgm:t>
        <a:bodyPr/>
        <a:lstStyle/>
        <a:p>
          <a:endParaRPr lang="en-US"/>
        </a:p>
      </dgm:t>
    </dgm:pt>
    <dgm:pt modelId="{B600BCC2-24F1-4650-8232-3876B2C3F505}" type="pres">
      <dgm:prSet presAssocID="{5BD5D511-13B9-4A80-BAFE-76001E23471F}" presName="Name0" presStyleCnt="0">
        <dgm:presLayoutVars>
          <dgm:dir/>
          <dgm:animLvl val="lvl"/>
          <dgm:resizeHandles val="exact"/>
        </dgm:presLayoutVars>
      </dgm:prSet>
      <dgm:spPr/>
    </dgm:pt>
    <dgm:pt modelId="{7EC802B9-8338-4534-AA7E-DCBBB93458E2}" type="pres">
      <dgm:prSet presAssocID="{73418170-449D-4418-A859-2936084EDDD4}" presName="boxAndChildren" presStyleCnt="0"/>
      <dgm:spPr/>
    </dgm:pt>
    <dgm:pt modelId="{44A959F6-184F-4111-9E07-1948701C662D}" type="pres">
      <dgm:prSet presAssocID="{73418170-449D-4418-A859-2936084EDDD4}" presName="parentTextBox" presStyleLbl="node1" presStyleIdx="0" presStyleCnt="2"/>
      <dgm:spPr/>
    </dgm:pt>
    <dgm:pt modelId="{C4C6E398-4DCF-4E0C-838F-2B63778C94CA}" type="pres">
      <dgm:prSet presAssocID="{73418170-449D-4418-A859-2936084EDDD4}" presName="entireBox" presStyleLbl="node1" presStyleIdx="0" presStyleCnt="2"/>
      <dgm:spPr/>
    </dgm:pt>
    <dgm:pt modelId="{A5E96551-14D9-4803-A829-4A4C88D3F29D}" type="pres">
      <dgm:prSet presAssocID="{73418170-449D-4418-A859-2936084EDDD4}" presName="descendantBox" presStyleCnt="0"/>
      <dgm:spPr/>
    </dgm:pt>
    <dgm:pt modelId="{56170E61-5A80-4094-A0E2-4C0FAF0B1EE5}" type="pres">
      <dgm:prSet presAssocID="{33318688-6058-42B0-B109-4582D3234B5D}" presName="childTextBox" presStyleLbl="fgAccFollowNode1" presStyleIdx="0" presStyleCnt="2">
        <dgm:presLayoutVars>
          <dgm:bulletEnabled val="1"/>
        </dgm:presLayoutVars>
      </dgm:prSet>
      <dgm:spPr/>
    </dgm:pt>
    <dgm:pt modelId="{8E20B0B3-7F5B-4616-A315-0621F34B76BF}" type="pres">
      <dgm:prSet presAssocID="{FEEA3FC7-9CCE-44EC-BCEB-D12240636A49}" presName="childTextBox" presStyleLbl="fgAccFollowNode1" presStyleIdx="1" presStyleCnt="2">
        <dgm:presLayoutVars>
          <dgm:bulletEnabled val="1"/>
        </dgm:presLayoutVars>
      </dgm:prSet>
      <dgm:spPr/>
    </dgm:pt>
    <dgm:pt modelId="{2B9976D2-8125-464C-9102-5DD1F364021E}" type="pres">
      <dgm:prSet presAssocID="{2C7F2034-9FC6-42E3-AD84-769ABA117290}" presName="sp" presStyleCnt="0"/>
      <dgm:spPr/>
    </dgm:pt>
    <dgm:pt modelId="{6B16E3C2-9A7A-4ED8-A4CD-EAC80CE5CA6B}" type="pres">
      <dgm:prSet presAssocID="{670947EB-20BA-4360-B6B4-6493F55D37B7}" presName="arrowAndChildren" presStyleCnt="0"/>
      <dgm:spPr/>
    </dgm:pt>
    <dgm:pt modelId="{CEA0A391-1434-418C-99CE-87BBE0253A41}" type="pres">
      <dgm:prSet presAssocID="{670947EB-20BA-4360-B6B4-6493F55D37B7}" presName="parentTextArrow" presStyleLbl="node1" presStyleIdx="1" presStyleCnt="2"/>
      <dgm:spPr/>
    </dgm:pt>
  </dgm:ptLst>
  <dgm:cxnLst>
    <dgm:cxn modelId="{1803B336-3F0A-48BD-BE6D-CFA5E599397B}" srcId="{73418170-449D-4418-A859-2936084EDDD4}" destId="{33318688-6058-42B0-B109-4582D3234B5D}" srcOrd="0" destOrd="0" parTransId="{BF52864D-556B-4F09-8B45-C1FE095CB04A}" sibTransId="{83EF10A1-7281-441D-B665-7CE0BFB5CC45}"/>
    <dgm:cxn modelId="{0A95EF3B-7FDB-4357-9325-B327662C0864}" type="presOf" srcId="{5BD5D511-13B9-4A80-BAFE-76001E23471F}" destId="{B600BCC2-24F1-4650-8232-3876B2C3F505}" srcOrd="0" destOrd="0" presId="urn:microsoft.com/office/officeart/2005/8/layout/process4"/>
    <dgm:cxn modelId="{3EB87F5D-6AFC-47C7-B49F-7D0355993956}" srcId="{5BD5D511-13B9-4A80-BAFE-76001E23471F}" destId="{73418170-449D-4418-A859-2936084EDDD4}" srcOrd="1" destOrd="0" parTransId="{18883371-1484-4938-BEAF-8D23659C9356}" sibTransId="{F8E1C234-D200-4AA7-BFC5-74425238845D}"/>
    <dgm:cxn modelId="{BE6ACA41-8E82-40C0-963A-45ADAA9D4D17}" srcId="{73418170-449D-4418-A859-2936084EDDD4}" destId="{FEEA3FC7-9CCE-44EC-BCEB-D12240636A49}" srcOrd="1" destOrd="0" parTransId="{C6785F5D-D439-40DA-99BF-A1648EC413CC}" sibTransId="{2473D1EA-E52B-435C-9F1F-6CCC5CBBD375}"/>
    <dgm:cxn modelId="{4616C863-92A6-4268-B790-D80D5BB1AD84}" type="presOf" srcId="{FEEA3FC7-9CCE-44EC-BCEB-D12240636A49}" destId="{8E20B0B3-7F5B-4616-A315-0621F34B76BF}" srcOrd="0" destOrd="0" presId="urn:microsoft.com/office/officeart/2005/8/layout/process4"/>
    <dgm:cxn modelId="{F81ADA73-F13B-43CD-8402-C0C8ED2EE8CF}" type="presOf" srcId="{73418170-449D-4418-A859-2936084EDDD4}" destId="{44A959F6-184F-4111-9E07-1948701C662D}" srcOrd="0" destOrd="0" presId="urn:microsoft.com/office/officeart/2005/8/layout/process4"/>
    <dgm:cxn modelId="{08B7E97F-71CA-44E8-B50A-4F40235164C1}" type="presOf" srcId="{33318688-6058-42B0-B109-4582D3234B5D}" destId="{56170E61-5A80-4094-A0E2-4C0FAF0B1EE5}" srcOrd="0" destOrd="0" presId="urn:microsoft.com/office/officeart/2005/8/layout/process4"/>
    <dgm:cxn modelId="{FD5FBAB6-C786-467C-892A-B71DFFE71BB2}" type="presOf" srcId="{670947EB-20BA-4360-B6B4-6493F55D37B7}" destId="{CEA0A391-1434-418C-99CE-87BBE0253A41}" srcOrd="0" destOrd="0" presId="urn:microsoft.com/office/officeart/2005/8/layout/process4"/>
    <dgm:cxn modelId="{3C7F78CA-5662-4250-AA2D-39337E0C5A39}" srcId="{5BD5D511-13B9-4A80-BAFE-76001E23471F}" destId="{670947EB-20BA-4360-B6B4-6493F55D37B7}" srcOrd="0" destOrd="0" parTransId="{157902C0-5533-4376-8995-4ED23AC90841}" sibTransId="{2C7F2034-9FC6-42E3-AD84-769ABA117290}"/>
    <dgm:cxn modelId="{EA5CC7D5-7E80-4B2B-9D39-81D3D5B920A8}" type="presOf" srcId="{73418170-449D-4418-A859-2936084EDDD4}" destId="{C4C6E398-4DCF-4E0C-838F-2B63778C94CA}" srcOrd="1" destOrd="0" presId="urn:microsoft.com/office/officeart/2005/8/layout/process4"/>
    <dgm:cxn modelId="{1BD91964-F5E7-4CAD-92B0-5ADFA21CBB34}" type="presParOf" srcId="{B600BCC2-24F1-4650-8232-3876B2C3F505}" destId="{7EC802B9-8338-4534-AA7E-DCBBB93458E2}" srcOrd="0" destOrd="0" presId="urn:microsoft.com/office/officeart/2005/8/layout/process4"/>
    <dgm:cxn modelId="{33663AE1-2C71-47AB-ACB4-FCDC6A14CA01}" type="presParOf" srcId="{7EC802B9-8338-4534-AA7E-DCBBB93458E2}" destId="{44A959F6-184F-4111-9E07-1948701C662D}" srcOrd="0" destOrd="0" presId="urn:microsoft.com/office/officeart/2005/8/layout/process4"/>
    <dgm:cxn modelId="{5818A5AB-A9DC-48B0-83E8-E4B3D75708E0}" type="presParOf" srcId="{7EC802B9-8338-4534-AA7E-DCBBB93458E2}" destId="{C4C6E398-4DCF-4E0C-838F-2B63778C94CA}" srcOrd="1" destOrd="0" presId="urn:microsoft.com/office/officeart/2005/8/layout/process4"/>
    <dgm:cxn modelId="{76783F7F-42A3-4A91-B6DB-137AD3A1C5FF}" type="presParOf" srcId="{7EC802B9-8338-4534-AA7E-DCBBB93458E2}" destId="{A5E96551-14D9-4803-A829-4A4C88D3F29D}" srcOrd="2" destOrd="0" presId="urn:microsoft.com/office/officeart/2005/8/layout/process4"/>
    <dgm:cxn modelId="{786FD725-F336-4086-9810-F264173CD819}" type="presParOf" srcId="{A5E96551-14D9-4803-A829-4A4C88D3F29D}" destId="{56170E61-5A80-4094-A0E2-4C0FAF0B1EE5}" srcOrd="0" destOrd="0" presId="urn:microsoft.com/office/officeart/2005/8/layout/process4"/>
    <dgm:cxn modelId="{0064096C-6D00-4985-BC70-036B16E316B5}" type="presParOf" srcId="{A5E96551-14D9-4803-A829-4A4C88D3F29D}" destId="{8E20B0B3-7F5B-4616-A315-0621F34B76BF}" srcOrd="1" destOrd="0" presId="urn:microsoft.com/office/officeart/2005/8/layout/process4"/>
    <dgm:cxn modelId="{CE9F7D88-4C46-4538-BECB-52D82D236E9E}" type="presParOf" srcId="{B600BCC2-24F1-4650-8232-3876B2C3F505}" destId="{2B9976D2-8125-464C-9102-5DD1F364021E}" srcOrd="1" destOrd="0" presId="urn:microsoft.com/office/officeart/2005/8/layout/process4"/>
    <dgm:cxn modelId="{F5727884-1407-43D5-AA40-E5809B90B66E}" type="presParOf" srcId="{B600BCC2-24F1-4650-8232-3876B2C3F505}" destId="{6B16E3C2-9A7A-4ED8-A4CD-EAC80CE5CA6B}" srcOrd="2" destOrd="0" presId="urn:microsoft.com/office/officeart/2005/8/layout/process4"/>
    <dgm:cxn modelId="{BED81C00-04E6-4666-8575-F2C1FA5E490C}" type="presParOf" srcId="{6B16E3C2-9A7A-4ED8-A4CD-EAC80CE5CA6B}" destId="{CEA0A391-1434-418C-99CE-87BBE0253A4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ECA7D9-38DF-4A8F-A3A5-57401F5FD1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C53293-1310-4A28-A9F6-0C848D7227F1}">
      <dgm:prSet/>
      <dgm:spPr/>
      <dgm:t>
        <a:bodyPr/>
        <a:lstStyle/>
        <a:p>
          <a:pPr>
            <a:lnSpc>
              <a:spcPct val="100000"/>
            </a:lnSpc>
          </a:pPr>
          <a:r>
            <a:rPr lang="es-CO" err="1"/>
            <a:t>Aitken</a:t>
          </a:r>
          <a:r>
            <a:rPr lang="es-CO"/>
            <a:t> original mejora el número de iteraciones de </a:t>
          </a:r>
          <a:r>
            <a:rPr lang="es-CO">
              <a:latin typeface="Corbel" panose="020B0503020204020204"/>
            </a:rPr>
            <a:t>Newton y bisección</a:t>
          </a:r>
          <a:r>
            <a:rPr lang="es-CO"/>
            <a:t>, pero aumenta un poco en el error.</a:t>
          </a:r>
          <a:endParaRPr lang="en-US"/>
        </a:p>
      </dgm:t>
    </dgm:pt>
    <dgm:pt modelId="{877770C2-85DD-4008-99B1-F509302A3176}" type="parTrans" cxnId="{1CFEFA1B-A1D2-41C4-A0D9-F671BA70FE50}">
      <dgm:prSet/>
      <dgm:spPr/>
      <dgm:t>
        <a:bodyPr/>
        <a:lstStyle/>
        <a:p>
          <a:endParaRPr lang="en-US"/>
        </a:p>
      </dgm:t>
    </dgm:pt>
    <dgm:pt modelId="{591EE019-E539-4519-83F6-DB8A3DD1490D}" type="sibTrans" cxnId="{1CFEFA1B-A1D2-41C4-A0D9-F671BA70FE50}">
      <dgm:prSet/>
      <dgm:spPr/>
      <dgm:t>
        <a:bodyPr/>
        <a:lstStyle/>
        <a:p>
          <a:endParaRPr lang="en-US"/>
        </a:p>
      </dgm:t>
    </dgm:pt>
    <dgm:pt modelId="{7F9F0371-F083-4702-A73B-1BAC7D2AB15A}">
      <dgm:prSet/>
      <dgm:spPr/>
      <dgm:t>
        <a:bodyPr/>
        <a:lstStyle/>
        <a:p>
          <a:pPr>
            <a:lnSpc>
              <a:spcPct val="100000"/>
            </a:lnSpc>
          </a:pPr>
          <a:r>
            <a:rPr lang="es-CO" err="1"/>
            <a:t>Aitken</a:t>
          </a:r>
          <a:r>
            <a:rPr lang="es-CO"/>
            <a:t> modificado mejora </a:t>
          </a:r>
          <a:r>
            <a:rPr lang="es-CO">
              <a:latin typeface="Corbel" panose="020B0503020204020204"/>
            </a:rPr>
            <a:t>el número de </a:t>
          </a:r>
          <a:r>
            <a:rPr lang="es-CO"/>
            <a:t>iteraciones con respecto a </a:t>
          </a:r>
          <a:r>
            <a:rPr lang="es-CO">
              <a:latin typeface="Corbel" panose="020B0503020204020204"/>
            </a:rPr>
            <a:t>los</a:t>
          </a:r>
          <a:r>
            <a:rPr lang="es-CO"/>
            <a:t> </a:t>
          </a:r>
          <a:r>
            <a:rPr lang="es-CO">
              <a:latin typeface="Corbel" panose="020B0503020204020204"/>
            </a:rPr>
            <a:t>de </a:t>
          </a:r>
          <a:r>
            <a:rPr lang="es-CO"/>
            <a:t>Newton y bisección, pero en menor medida que </a:t>
          </a:r>
          <a:r>
            <a:rPr lang="es-CO" err="1"/>
            <a:t>Aitken</a:t>
          </a:r>
          <a:r>
            <a:rPr lang="es-CO"/>
            <a:t> original.</a:t>
          </a:r>
          <a:endParaRPr lang="en-US"/>
        </a:p>
      </dgm:t>
    </dgm:pt>
    <dgm:pt modelId="{027C7CF1-8B76-40EC-9EE2-70E6C6A5C549}" type="parTrans" cxnId="{30A2AB5A-F4C3-493D-A0C7-70EAB07F8786}">
      <dgm:prSet/>
      <dgm:spPr/>
      <dgm:t>
        <a:bodyPr/>
        <a:lstStyle/>
        <a:p>
          <a:endParaRPr lang="en-US"/>
        </a:p>
      </dgm:t>
    </dgm:pt>
    <dgm:pt modelId="{7BCA13DB-6CE1-438C-9210-FC4F01BCC0A1}" type="sibTrans" cxnId="{30A2AB5A-F4C3-493D-A0C7-70EAB07F8786}">
      <dgm:prSet/>
      <dgm:spPr/>
      <dgm:t>
        <a:bodyPr/>
        <a:lstStyle/>
        <a:p>
          <a:endParaRPr lang="en-US"/>
        </a:p>
      </dgm:t>
    </dgm:pt>
    <dgm:pt modelId="{69B970B2-2468-4D21-BB45-8FAC4319DEE0}">
      <dgm:prSet/>
      <dgm:spPr/>
      <dgm:t>
        <a:bodyPr/>
        <a:lstStyle/>
        <a:p>
          <a:pPr>
            <a:lnSpc>
              <a:spcPct val="100000"/>
            </a:lnSpc>
          </a:pPr>
          <a:r>
            <a:rPr lang="es-CO" err="1"/>
            <a:t>Aitken</a:t>
          </a:r>
          <a:r>
            <a:rPr lang="es-CO"/>
            <a:t> modificado también logra mantener el error de Newton y bisección </a:t>
          </a:r>
          <a:r>
            <a:rPr lang="es-CO" err="1"/>
            <a:t>orginales</a:t>
          </a:r>
          <a:r>
            <a:rPr lang="es-CO"/>
            <a:t>.</a:t>
          </a:r>
          <a:endParaRPr lang="en-US"/>
        </a:p>
      </dgm:t>
    </dgm:pt>
    <dgm:pt modelId="{6F683537-9AC1-46B0-9FC5-3ECE6E564897}" type="parTrans" cxnId="{071BE2B0-48D8-4295-8A96-90B374418320}">
      <dgm:prSet/>
      <dgm:spPr/>
      <dgm:t>
        <a:bodyPr/>
        <a:lstStyle/>
        <a:p>
          <a:endParaRPr lang="en-US"/>
        </a:p>
      </dgm:t>
    </dgm:pt>
    <dgm:pt modelId="{60DE6F18-0F1D-4048-9602-C9327EFBF652}" type="sibTrans" cxnId="{071BE2B0-48D8-4295-8A96-90B374418320}">
      <dgm:prSet/>
      <dgm:spPr/>
      <dgm:t>
        <a:bodyPr/>
        <a:lstStyle/>
        <a:p>
          <a:endParaRPr lang="en-US"/>
        </a:p>
      </dgm:t>
    </dgm:pt>
    <dgm:pt modelId="{8F331B69-36FE-41A8-AAA8-18CFD534A2DC}">
      <dgm:prSet phldr="0"/>
      <dgm:spPr/>
      <dgm:t>
        <a:bodyPr/>
        <a:lstStyle/>
        <a:p>
          <a:pPr>
            <a:lnSpc>
              <a:spcPct val="100000"/>
            </a:lnSpc>
          </a:pPr>
          <a:r>
            <a:rPr lang="es-CO">
              <a:latin typeface="Corbel" panose="020B0503020204020204"/>
            </a:rPr>
            <a:t>Hay mayor propagación de error de redondeo en </a:t>
          </a:r>
          <a:r>
            <a:rPr lang="es-CO" err="1">
              <a:latin typeface="Corbel" panose="020B0503020204020204"/>
            </a:rPr>
            <a:t>Aitken</a:t>
          </a:r>
          <a:r>
            <a:rPr lang="es-CO">
              <a:latin typeface="Corbel" panose="020B0503020204020204"/>
            </a:rPr>
            <a:t> modificado.</a:t>
          </a:r>
        </a:p>
      </dgm:t>
    </dgm:pt>
    <dgm:pt modelId="{0448A491-A50E-44A0-8555-395CCFF663D2}" type="parTrans" cxnId="{5B391B01-8989-4364-BAE0-8B9C501CE2A2}">
      <dgm:prSet/>
      <dgm:spPr/>
    </dgm:pt>
    <dgm:pt modelId="{FE80909B-0842-4AC3-B9EB-886F9B869AB4}" type="sibTrans" cxnId="{5B391B01-8989-4364-BAE0-8B9C501CE2A2}">
      <dgm:prSet/>
      <dgm:spPr/>
      <dgm:t>
        <a:bodyPr/>
        <a:lstStyle/>
        <a:p>
          <a:endParaRPr lang="en-US"/>
        </a:p>
      </dgm:t>
    </dgm:pt>
    <dgm:pt modelId="{C1AA77CA-AD04-4E82-B68F-BC6BDFFAFE47}" type="pres">
      <dgm:prSet presAssocID="{58ECA7D9-38DF-4A8F-A3A5-57401F5FD11F}" presName="root" presStyleCnt="0">
        <dgm:presLayoutVars>
          <dgm:dir/>
          <dgm:resizeHandles val="exact"/>
        </dgm:presLayoutVars>
      </dgm:prSet>
      <dgm:spPr/>
    </dgm:pt>
    <dgm:pt modelId="{13E17FB9-DB68-4E10-83A6-A483034770C1}" type="pres">
      <dgm:prSet presAssocID="{71C53293-1310-4A28-A9F6-0C848D7227F1}" presName="compNode" presStyleCnt="0"/>
      <dgm:spPr/>
    </dgm:pt>
    <dgm:pt modelId="{92DFD0DB-39A2-4638-BEF6-04B02B0703A7}" type="pres">
      <dgm:prSet presAssocID="{71C53293-1310-4A28-A9F6-0C848D7227F1}" presName="bgRect" presStyleLbl="bgShp" presStyleIdx="0" presStyleCnt="4"/>
      <dgm:spPr/>
    </dgm:pt>
    <dgm:pt modelId="{F8F34042-38D4-42AE-A163-39A8290CD9F2}" type="pres">
      <dgm:prSet presAssocID="{71C53293-1310-4A28-A9F6-0C848D7227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35CCD1B2-F743-4DA4-84CE-F35F6B030F63}" type="pres">
      <dgm:prSet presAssocID="{71C53293-1310-4A28-A9F6-0C848D7227F1}" presName="spaceRect" presStyleCnt="0"/>
      <dgm:spPr/>
    </dgm:pt>
    <dgm:pt modelId="{95BD5DDD-911A-4E27-92D3-DE6115E7040E}" type="pres">
      <dgm:prSet presAssocID="{71C53293-1310-4A28-A9F6-0C848D7227F1}" presName="parTx" presStyleLbl="revTx" presStyleIdx="0" presStyleCnt="4">
        <dgm:presLayoutVars>
          <dgm:chMax val="0"/>
          <dgm:chPref val="0"/>
        </dgm:presLayoutVars>
      </dgm:prSet>
      <dgm:spPr/>
    </dgm:pt>
    <dgm:pt modelId="{4D9CFE94-FD09-4EC7-87A8-B2BA1E1CA66E}" type="pres">
      <dgm:prSet presAssocID="{591EE019-E539-4519-83F6-DB8A3DD1490D}" presName="sibTrans" presStyleCnt="0"/>
      <dgm:spPr/>
    </dgm:pt>
    <dgm:pt modelId="{E10BDE8B-14EF-477F-BD93-F9956AE2D8A0}" type="pres">
      <dgm:prSet presAssocID="{7F9F0371-F083-4702-A73B-1BAC7D2AB15A}" presName="compNode" presStyleCnt="0"/>
      <dgm:spPr/>
    </dgm:pt>
    <dgm:pt modelId="{0ACD41B6-8ECE-4050-845B-EDC5FB12D5E0}" type="pres">
      <dgm:prSet presAssocID="{7F9F0371-F083-4702-A73B-1BAC7D2AB15A}" presName="bgRect" presStyleLbl="bgShp" presStyleIdx="1" presStyleCnt="4"/>
      <dgm:spPr/>
    </dgm:pt>
    <dgm:pt modelId="{23B4CFAA-EF54-4D7A-BDEE-3F5FFDE17605}" type="pres">
      <dgm:prSet presAssocID="{7F9F0371-F083-4702-A73B-1BAC7D2AB1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94900E5C-AC35-45DE-A595-AB7E9F40C149}" type="pres">
      <dgm:prSet presAssocID="{7F9F0371-F083-4702-A73B-1BAC7D2AB15A}" presName="spaceRect" presStyleCnt="0"/>
      <dgm:spPr/>
    </dgm:pt>
    <dgm:pt modelId="{1193AFED-4DB4-4339-B7D2-E2F61BF24D5F}" type="pres">
      <dgm:prSet presAssocID="{7F9F0371-F083-4702-A73B-1BAC7D2AB15A}" presName="parTx" presStyleLbl="revTx" presStyleIdx="1" presStyleCnt="4">
        <dgm:presLayoutVars>
          <dgm:chMax val="0"/>
          <dgm:chPref val="0"/>
        </dgm:presLayoutVars>
      </dgm:prSet>
      <dgm:spPr/>
    </dgm:pt>
    <dgm:pt modelId="{16B1FCAF-4370-4F31-AA1B-EF3BAC1AD01D}" type="pres">
      <dgm:prSet presAssocID="{7BCA13DB-6CE1-438C-9210-FC4F01BCC0A1}" presName="sibTrans" presStyleCnt="0"/>
      <dgm:spPr/>
    </dgm:pt>
    <dgm:pt modelId="{8E51AEDD-D184-4D2E-94E1-8AC87171A95F}" type="pres">
      <dgm:prSet presAssocID="{69B970B2-2468-4D21-BB45-8FAC4319DEE0}" presName="compNode" presStyleCnt="0"/>
      <dgm:spPr/>
    </dgm:pt>
    <dgm:pt modelId="{62D08041-2493-47F3-96CB-97992FF7ECAD}" type="pres">
      <dgm:prSet presAssocID="{69B970B2-2468-4D21-BB45-8FAC4319DEE0}" presName="bgRect" presStyleLbl="bgShp" presStyleIdx="2" presStyleCnt="4"/>
      <dgm:spPr/>
    </dgm:pt>
    <dgm:pt modelId="{5F323DA8-1682-4B1D-9FDE-BC86D9706501}" type="pres">
      <dgm:prSet presAssocID="{69B970B2-2468-4D21-BB45-8FAC4319DE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4EA72AD-245D-4D93-87E7-0D771228D020}" type="pres">
      <dgm:prSet presAssocID="{69B970B2-2468-4D21-BB45-8FAC4319DEE0}" presName="spaceRect" presStyleCnt="0"/>
      <dgm:spPr/>
    </dgm:pt>
    <dgm:pt modelId="{29078212-06A5-4062-9E0C-AEEEC6B21089}" type="pres">
      <dgm:prSet presAssocID="{69B970B2-2468-4D21-BB45-8FAC4319DEE0}" presName="parTx" presStyleLbl="revTx" presStyleIdx="2" presStyleCnt="4">
        <dgm:presLayoutVars>
          <dgm:chMax val="0"/>
          <dgm:chPref val="0"/>
        </dgm:presLayoutVars>
      </dgm:prSet>
      <dgm:spPr/>
    </dgm:pt>
    <dgm:pt modelId="{C7D2B7B3-684A-4B49-8C25-AF387351EEE3}" type="pres">
      <dgm:prSet presAssocID="{60DE6F18-0F1D-4048-9602-C9327EFBF652}" presName="sibTrans" presStyleCnt="0"/>
      <dgm:spPr/>
    </dgm:pt>
    <dgm:pt modelId="{688A372B-2280-42A3-91C8-17D02C91CB72}" type="pres">
      <dgm:prSet presAssocID="{8F331B69-36FE-41A8-AAA8-18CFD534A2DC}" presName="compNode" presStyleCnt="0"/>
      <dgm:spPr/>
    </dgm:pt>
    <dgm:pt modelId="{742FE0CE-D786-4258-9D45-A379A7E6FEB5}" type="pres">
      <dgm:prSet presAssocID="{8F331B69-36FE-41A8-AAA8-18CFD534A2DC}" presName="bgRect" presStyleLbl="bgShp" presStyleIdx="3" presStyleCnt="4"/>
      <dgm:spPr/>
    </dgm:pt>
    <dgm:pt modelId="{B923D5AA-AAB2-4067-8D27-EC5D87F0F438}" type="pres">
      <dgm:prSet presAssocID="{8F331B69-36FE-41A8-AAA8-18CFD534A2D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d"/>
        </a:ext>
      </dgm:extLst>
    </dgm:pt>
    <dgm:pt modelId="{99922B81-0E6B-4343-9D2B-34510638E219}" type="pres">
      <dgm:prSet presAssocID="{8F331B69-36FE-41A8-AAA8-18CFD534A2DC}" presName="spaceRect" presStyleCnt="0"/>
      <dgm:spPr/>
    </dgm:pt>
    <dgm:pt modelId="{ACCDB1FB-0BA1-4CCE-A258-0401DC14D999}" type="pres">
      <dgm:prSet presAssocID="{8F331B69-36FE-41A8-AAA8-18CFD534A2DC}" presName="parTx" presStyleLbl="revTx" presStyleIdx="3" presStyleCnt="4">
        <dgm:presLayoutVars>
          <dgm:chMax val="0"/>
          <dgm:chPref val="0"/>
        </dgm:presLayoutVars>
      </dgm:prSet>
      <dgm:spPr/>
    </dgm:pt>
  </dgm:ptLst>
  <dgm:cxnLst>
    <dgm:cxn modelId="{5B391B01-8989-4364-BAE0-8B9C501CE2A2}" srcId="{58ECA7D9-38DF-4A8F-A3A5-57401F5FD11F}" destId="{8F331B69-36FE-41A8-AAA8-18CFD534A2DC}" srcOrd="3" destOrd="0" parTransId="{0448A491-A50E-44A0-8555-395CCFF663D2}" sibTransId="{FE80909B-0842-4AC3-B9EB-886F9B869AB4}"/>
    <dgm:cxn modelId="{4E6F991B-516B-4969-B1E0-1275013760C7}" type="presOf" srcId="{7F9F0371-F083-4702-A73B-1BAC7D2AB15A}" destId="{1193AFED-4DB4-4339-B7D2-E2F61BF24D5F}" srcOrd="0" destOrd="0" presId="urn:microsoft.com/office/officeart/2018/2/layout/IconVerticalSolidList"/>
    <dgm:cxn modelId="{1CFEFA1B-A1D2-41C4-A0D9-F671BA70FE50}" srcId="{58ECA7D9-38DF-4A8F-A3A5-57401F5FD11F}" destId="{71C53293-1310-4A28-A9F6-0C848D7227F1}" srcOrd="0" destOrd="0" parTransId="{877770C2-85DD-4008-99B1-F509302A3176}" sibTransId="{591EE019-E539-4519-83F6-DB8A3DD1490D}"/>
    <dgm:cxn modelId="{B0B47F41-A014-436B-B23D-9D5D417A2BBD}" type="presOf" srcId="{69B970B2-2468-4D21-BB45-8FAC4319DEE0}" destId="{29078212-06A5-4062-9E0C-AEEEC6B21089}" srcOrd="0" destOrd="0" presId="urn:microsoft.com/office/officeart/2018/2/layout/IconVerticalSolidList"/>
    <dgm:cxn modelId="{0C791255-DF45-4523-B5C1-6DD791C69ACF}" type="presOf" srcId="{71C53293-1310-4A28-A9F6-0C848D7227F1}" destId="{95BD5DDD-911A-4E27-92D3-DE6115E7040E}" srcOrd="0" destOrd="0" presId="urn:microsoft.com/office/officeart/2018/2/layout/IconVerticalSolidList"/>
    <dgm:cxn modelId="{30A2AB5A-F4C3-493D-A0C7-70EAB07F8786}" srcId="{58ECA7D9-38DF-4A8F-A3A5-57401F5FD11F}" destId="{7F9F0371-F083-4702-A73B-1BAC7D2AB15A}" srcOrd="1" destOrd="0" parTransId="{027C7CF1-8B76-40EC-9EE2-70E6C6A5C549}" sibTransId="{7BCA13DB-6CE1-438C-9210-FC4F01BCC0A1}"/>
    <dgm:cxn modelId="{599AEE80-8AD8-49D6-8493-7E937AE83D9C}" type="presOf" srcId="{58ECA7D9-38DF-4A8F-A3A5-57401F5FD11F}" destId="{C1AA77CA-AD04-4E82-B68F-BC6BDFFAFE47}" srcOrd="0" destOrd="0" presId="urn:microsoft.com/office/officeart/2018/2/layout/IconVerticalSolidList"/>
    <dgm:cxn modelId="{D64EEC9A-5883-4BE0-8ED3-6A786242B7C8}" type="presOf" srcId="{8F331B69-36FE-41A8-AAA8-18CFD534A2DC}" destId="{ACCDB1FB-0BA1-4CCE-A258-0401DC14D999}" srcOrd="0" destOrd="0" presId="urn:microsoft.com/office/officeart/2018/2/layout/IconVerticalSolidList"/>
    <dgm:cxn modelId="{071BE2B0-48D8-4295-8A96-90B374418320}" srcId="{58ECA7D9-38DF-4A8F-A3A5-57401F5FD11F}" destId="{69B970B2-2468-4D21-BB45-8FAC4319DEE0}" srcOrd="2" destOrd="0" parTransId="{6F683537-9AC1-46B0-9FC5-3ECE6E564897}" sibTransId="{60DE6F18-0F1D-4048-9602-C9327EFBF652}"/>
    <dgm:cxn modelId="{1BD15717-CFC1-491A-A547-F6D25254710D}" type="presParOf" srcId="{C1AA77CA-AD04-4E82-B68F-BC6BDFFAFE47}" destId="{13E17FB9-DB68-4E10-83A6-A483034770C1}" srcOrd="0" destOrd="0" presId="urn:microsoft.com/office/officeart/2018/2/layout/IconVerticalSolidList"/>
    <dgm:cxn modelId="{24A8FB6B-CDDD-44D4-BB3D-8EDC081F79DF}" type="presParOf" srcId="{13E17FB9-DB68-4E10-83A6-A483034770C1}" destId="{92DFD0DB-39A2-4638-BEF6-04B02B0703A7}" srcOrd="0" destOrd="0" presId="urn:microsoft.com/office/officeart/2018/2/layout/IconVerticalSolidList"/>
    <dgm:cxn modelId="{6873C2F1-9AFC-4D9C-B8D1-DD54433A4EE5}" type="presParOf" srcId="{13E17FB9-DB68-4E10-83A6-A483034770C1}" destId="{F8F34042-38D4-42AE-A163-39A8290CD9F2}" srcOrd="1" destOrd="0" presId="urn:microsoft.com/office/officeart/2018/2/layout/IconVerticalSolidList"/>
    <dgm:cxn modelId="{99F0DAAA-0E26-40B4-8BC8-878E266EC925}" type="presParOf" srcId="{13E17FB9-DB68-4E10-83A6-A483034770C1}" destId="{35CCD1B2-F743-4DA4-84CE-F35F6B030F63}" srcOrd="2" destOrd="0" presId="urn:microsoft.com/office/officeart/2018/2/layout/IconVerticalSolidList"/>
    <dgm:cxn modelId="{B3238C9A-07AA-463C-9284-2C7A0DBE8909}" type="presParOf" srcId="{13E17FB9-DB68-4E10-83A6-A483034770C1}" destId="{95BD5DDD-911A-4E27-92D3-DE6115E7040E}" srcOrd="3" destOrd="0" presId="urn:microsoft.com/office/officeart/2018/2/layout/IconVerticalSolidList"/>
    <dgm:cxn modelId="{C2B0486B-BE69-44A0-BC60-D3AC0AA7B987}" type="presParOf" srcId="{C1AA77CA-AD04-4E82-B68F-BC6BDFFAFE47}" destId="{4D9CFE94-FD09-4EC7-87A8-B2BA1E1CA66E}" srcOrd="1" destOrd="0" presId="urn:microsoft.com/office/officeart/2018/2/layout/IconVerticalSolidList"/>
    <dgm:cxn modelId="{82B60A1C-5760-4458-9288-D2D92EAEB5BC}" type="presParOf" srcId="{C1AA77CA-AD04-4E82-B68F-BC6BDFFAFE47}" destId="{E10BDE8B-14EF-477F-BD93-F9956AE2D8A0}" srcOrd="2" destOrd="0" presId="urn:microsoft.com/office/officeart/2018/2/layout/IconVerticalSolidList"/>
    <dgm:cxn modelId="{742102B1-8591-4C67-8AFC-498EA2747F53}" type="presParOf" srcId="{E10BDE8B-14EF-477F-BD93-F9956AE2D8A0}" destId="{0ACD41B6-8ECE-4050-845B-EDC5FB12D5E0}" srcOrd="0" destOrd="0" presId="urn:microsoft.com/office/officeart/2018/2/layout/IconVerticalSolidList"/>
    <dgm:cxn modelId="{F01376B1-2791-4462-B8C7-69CDBD8A0888}" type="presParOf" srcId="{E10BDE8B-14EF-477F-BD93-F9956AE2D8A0}" destId="{23B4CFAA-EF54-4D7A-BDEE-3F5FFDE17605}" srcOrd="1" destOrd="0" presId="urn:microsoft.com/office/officeart/2018/2/layout/IconVerticalSolidList"/>
    <dgm:cxn modelId="{DA236FB6-FB43-4D4B-B0C2-24A06A37DB3D}" type="presParOf" srcId="{E10BDE8B-14EF-477F-BD93-F9956AE2D8A0}" destId="{94900E5C-AC35-45DE-A595-AB7E9F40C149}" srcOrd="2" destOrd="0" presId="urn:microsoft.com/office/officeart/2018/2/layout/IconVerticalSolidList"/>
    <dgm:cxn modelId="{1BBDFB93-87E9-4767-B61D-65CA0B51AD53}" type="presParOf" srcId="{E10BDE8B-14EF-477F-BD93-F9956AE2D8A0}" destId="{1193AFED-4DB4-4339-B7D2-E2F61BF24D5F}" srcOrd="3" destOrd="0" presId="urn:microsoft.com/office/officeart/2018/2/layout/IconVerticalSolidList"/>
    <dgm:cxn modelId="{57FA9FF3-F008-4E8B-87DD-6B29B284910C}" type="presParOf" srcId="{C1AA77CA-AD04-4E82-B68F-BC6BDFFAFE47}" destId="{16B1FCAF-4370-4F31-AA1B-EF3BAC1AD01D}" srcOrd="3" destOrd="0" presId="urn:microsoft.com/office/officeart/2018/2/layout/IconVerticalSolidList"/>
    <dgm:cxn modelId="{0711C067-1638-4596-B55E-67BEEBF0E4F7}" type="presParOf" srcId="{C1AA77CA-AD04-4E82-B68F-BC6BDFFAFE47}" destId="{8E51AEDD-D184-4D2E-94E1-8AC87171A95F}" srcOrd="4" destOrd="0" presId="urn:microsoft.com/office/officeart/2018/2/layout/IconVerticalSolidList"/>
    <dgm:cxn modelId="{BEE0AA6C-DF6F-4D39-8CD1-0FB21CA3C550}" type="presParOf" srcId="{8E51AEDD-D184-4D2E-94E1-8AC87171A95F}" destId="{62D08041-2493-47F3-96CB-97992FF7ECAD}" srcOrd="0" destOrd="0" presId="urn:microsoft.com/office/officeart/2018/2/layout/IconVerticalSolidList"/>
    <dgm:cxn modelId="{5982DB9D-D9CC-4D43-96EE-7811644645EB}" type="presParOf" srcId="{8E51AEDD-D184-4D2E-94E1-8AC87171A95F}" destId="{5F323DA8-1682-4B1D-9FDE-BC86D9706501}" srcOrd="1" destOrd="0" presId="urn:microsoft.com/office/officeart/2018/2/layout/IconVerticalSolidList"/>
    <dgm:cxn modelId="{BE769ED9-AD1E-486D-92C7-AFC999D894DB}" type="presParOf" srcId="{8E51AEDD-D184-4D2E-94E1-8AC87171A95F}" destId="{54EA72AD-245D-4D93-87E7-0D771228D020}" srcOrd="2" destOrd="0" presId="urn:microsoft.com/office/officeart/2018/2/layout/IconVerticalSolidList"/>
    <dgm:cxn modelId="{A2FBED8D-B2B7-4B72-A41D-8561AC9C9448}" type="presParOf" srcId="{8E51AEDD-D184-4D2E-94E1-8AC87171A95F}" destId="{29078212-06A5-4062-9E0C-AEEEC6B21089}" srcOrd="3" destOrd="0" presId="urn:microsoft.com/office/officeart/2018/2/layout/IconVerticalSolidList"/>
    <dgm:cxn modelId="{BF30EB4A-9ACE-4A84-B2E3-B9465C0CA75B}" type="presParOf" srcId="{C1AA77CA-AD04-4E82-B68F-BC6BDFFAFE47}" destId="{C7D2B7B3-684A-4B49-8C25-AF387351EEE3}" srcOrd="5" destOrd="0" presId="urn:microsoft.com/office/officeart/2018/2/layout/IconVerticalSolidList"/>
    <dgm:cxn modelId="{7BCA7867-E4EE-4A7D-BDF1-52C85545FFBA}" type="presParOf" srcId="{C1AA77CA-AD04-4E82-B68F-BC6BDFFAFE47}" destId="{688A372B-2280-42A3-91C8-17D02C91CB72}" srcOrd="6" destOrd="0" presId="urn:microsoft.com/office/officeart/2018/2/layout/IconVerticalSolidList"/>
    <dgm:cxn modelId="{B8FB01AF-2DC5-4C65-B360-12BE8FD1C26A}" type="presParOf" srcId="{688A372B-2280-42A3-91C8-17D02C91CB72}" destId="{742FE0CE-D786-4258-9D45-A379A7E6FEB5}" srcOrd="0" destOrd="0" presId="urn:microsoft.com/office/officeart/2018/2/layout/IconVerticalSolidList"/>
    <dgm:cxn modelId="{82C9DA96-E663-4AA3-818C-1C887F6AE796}" type="presParOf" srcId="{688A372B-2280-42A3-91C8-17D02C91CB72}" destId="{B923D5AA-AAB2-4067-8D27-EC5D87F0F438}" srcOrd="1" destOrd="0" presId="urn:microsoft.com/office/officeart/2018/2/layout/IconVerticalSolidList"/>
    <dgm:cxn modelId="{6E98D1B7-77D5-4004-98F0-BB37A02F27D6}" type="presParOf" srcId="{688A372B-2280-42A3-91C8-17D02C91CB72}" destId="{99922B81-0E6B-4343-9D2B-34510638E219}" srcOrd="2" destOrd="0" presId="urn:microsoft.com/office/officeart/2018/2/layout/IconVerticalSolidList"/>
    <dgm:cxn modelId="{02CFE115-BB79-4286-AB48-993E8C0DAF4D}" type="presParOf" srcId="{688A372B-2280-42A3-91C8-17D02C91CB72}" destId="{ACCDB1FB-0BA1-4CCE-A258-0401DC14D9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6E398-4DCF-4E0C-838F-2B63778C94CA}">
      <dsp:nvSpPr>
        <dsp:cNvPr id="0" name=""/>
        <dsp:cNvSpPr/>
      </dsp:nvSpPr>
      <dsp:spPr>
        <a:xfrm>
          <a:off x="0" y="3070469"/>
          <a:ext cx="7728267" cy="201456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CO" sz="2800" kern="1200"/>
            <a:t>Para obtener las raíces de ecuaciones no lineales</a:t>
          </a:r>
          <a:endParaRPr lang="en-US" sz="2800" kern="1200"/>
        </a:p>
      </dsp:txBody>
      <dsp:txXfrm>
        <a:off x="0" y="3070469"/>
        <a:ext cx="7728267" cy="1087862"/>
      </dsp:txXfrm>
    </dsp:sp>
    <dsp:sp modelId="{56170E61-5A80-4094-A0E2-4C0FAF0B1EE5}">
      <dsp:nvSpPr>
        <dsp:cNvPr id="0" name=""/>
        <dsp:cNvSpPr/>
      </dsp:nvSpPr>
      <dsp:spPr>
        <a:xfrm>
          <a:off x="0" y="4118040"/>
          <a:ext cx="3864133" cy="926697"/>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rtl="0">
            <a:lnSpc>
              <a:spcPct val="90000"/>
            </a:lnSpc>
            <a:spcBef>
              <a:spcPct val="0"/>
            </a:spcBef>
            <a:spcAft>
              <a:spcPct val="35000"/>
            </a:spcAft>
            <a:buNone/>
          </a:pPr>
          <a:r>
            <a:rPr lang="es-CO" sz="2000" kern="1200">
              <a:latin typeface="Corbel" panose="020B0503020204020204"/>
            </a:rPr>
            <a:t>Métodos iterativos.</a:t>
          </a:r>
          <a:endParaRPr lang="en-US" sz="2000" kern="1200"/>
        </a:p>
      </dsp:txBody>
      <dsp:txXfrm>
        <a:off x="0" y="4118040"/>
        <a:ext cx="3864133" cy="926697"/>
      </dsp:txXfrm>
    </dsp:sp>
    <dsp:sp modelId="{8E20B0B3-7F5B-4616-A315-0621F34B76BF}">
      <dsp:nvSpPr>
        <dsp:cNvPr id="0" name=""/>
        <dsp:cNvSpPr/>
      </dsp:nvSpPr>
      <dsp:spPr>
        <a:xfrm>
          <a:off x="3864133" y="4118040"/>
          <a:ext cx="3864133" cy="926697"/>
        </a:xfrm>
        <a:prstGeom prst="rect">
          <a:avLst/>
        </a:prstGeom>
        <a:solidFill>
          <a:schemeClr val="accent2">
            <a:tint val="40000"/>
            <a:alpha val="90000"/>
            <a:hueOff val="3208860"/>
            <a:satOff val="-57041"/>
            <a:lumOff val="-4127"/>
            <a:alphaOff val="0"/>
          </a:schemeClr>
        </a:solidFill>
        <a:ln w="10795" cap="flat" cmpd="sng" algn="ctr">
          <a:solidFill>
            <a:schemeClr val="accent2">
              <a:tint val="40000"/>
              <a:alpha val="90000"/>
              <a:hueOff val="3208860"/>
              <a:satOff val="-57041"/>
              <a:lumOff val="-4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rtl="0">
            <a:lnSpc>
              <a:spcPct val="90000"/>
            </a:lnSpc>
            <a:spcBef>
              <a:spcPct val="0"/>
            </a:spcBef>
            <a:spcAft>
              <a:spcPct val="35000"/>
            </a:spcAft>
            <a:buNone/>
          </a:pPr>
          <a:r>
            <a:rPr lang="es-CO" sz="2000" kern="1200">
              <a:latin typeface="Corbel" panose="020B0503020204020204"/>
            </a:rPr>
            <a:t>Que los resultados</a:t>
          </a:r>
          <a:r>
            <a:rPr lang="es-CO" sz="2000" kern="1200"/>
            <a:t> de</a:t>
          </a:r>
          <a:r>
            <a:rPr lang="es-CO" sz="2000" kern="1200">
              <a:latin typeface="Corbel" panose="020B0503020204020204"/>
            </a:rPr>
            <a:t> las iteraciones formen</a:t>
          </a:r>
          <a:r>
            <a:rPr lang="es-CO" sz="2000" kern="1200"/>
            <a:t> una sucesión que converge en la raíz</a:t>
          </a:r>
          <a:r>
            <a:rPr lang="es-CO" sz="2000" kern="1200">
              <a:latin typeface="Corbel" panose="020B0503020204020204"/>
            </a:rPr>
            <a:t>.</a:t>
          </a:r>
          <a:endParaRPr lang="en-US" sz="2000" kern="1200"/>
        </a:p>
      </dsp:txBody>
      <dsp:txXfrm>
        <a:off x="3864133" y="4118040"/>
        <a:ext cx="3864133" cy="926697"/>
      </dsp:txXfrm>
    </dsp:sp>
    <dsp:sp modelId="{CEA0A391-1434-418C-99CE-87BBE0253A41}">
      <dsp:nvSpPr>
        <dsp:cNvPr id="0" name=""/>
        <dsp:cNvSpPr/>
      </dsp:nvSpPr>
      <dsp:spPr>
        <a:xfrm rot="10800000">
          <a:off x="0" y="2294"/>
          <a:ext cx="7728267" cy="3098393"/>
        </a:xfrm>
        <a:prstGeom prst="upArrowCallou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s-CO" sz="2800" kern="1200"/>
            <a:t>Acelerar la convergencia de una sucesión convergente</a:t>
          </a:r>
          <a:endParaRPr lang="en-US" sz="2800" kern="1200"/>
        </a:p>
      </dsp:txBody>
      <dsp:txXfrm rot="10800000">
        <a:off x="0" y="2294"/>
        <a:ext cx="7728267" cy="2013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FD0DB-39A2-4638-BEF6-04B02B0703A7}">
      <dsp:nvSpPr>
        <dsp:cNvPr id="0" name=""/>
        <dsp:cNvSpPr/>
      </dsp:nvSpPr>
      <dsp:spPr>
        <a:xfrm>
          <a:off x="0" y="2111"/>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34042-38D4-42AE-A163-39A8290CD9F2}">
      <dsp:nvSpPr>
        <dsp:cNvPr id="0" name=""/>
        <dsp:cNvSpPr/>
      </dsp:nvSpPr>
      <dsp:spPr>
        <a:xfrm>
          <a:off x="323713" y="242889"/>
          <a:ext cx="588569" cy="588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BD5DDD-911A-4E27-92D3-DE6115E7040E}">
      <dsp:nvSpPr>
        <dsp:cNvPr id="0" name=""/>
        <dsp:cNvSpPr/>
      </dsp:nvSpPr>
      <dsp:spPr>
        <a:xfrm>
          <a:off x="1235996" y="2111"/>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original mejora el número de iteraciones de </a:t>
          </a:r>
          <a:r>
            <a:rPr lang="es-CO" sz="1800" kern="1200">
              <a:latin typeface="Corbel" panose="020B0503020204020204"/>
            </a:rPr>
            <a:t>Newton y bisección</a:t>
          </a:r>
          <a:r>
            <a:rPr lang="es-CO" sz="1800" kern="1200"/>
            <a:t>, pero aumenta un poco en el error.</a:t>
          </a:r>
          <a:endParaRPr lang="en-US" sz="1800" kern="1200"/>
        </a:p>
      </dsp:txBody>
      <dsp:txXfrm>
        <a:off x="1235996" y="2111"/>
        <a:ext cx="6492270" cy="1070126"/>
      </dsp:txXfrm>
    </dsp:sp>
    <dsp:sp modelId="{0ACD41B6-8ECE-4050-845B-EDC5FB12D5E0}">
      <dsp:nvSpPr>
        <dsp:cNvPr id="0" name=""/>
        <dsp:cNvSpPr/>
      </dsp:nvSpPr>
      <dsp:spPr>
        <a:xfrm>
          <a:off x="0" y="1339769"/>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4CFAA-EF54-4D7A-BDEE-3F5FFDE17605}">
      <dsp:nvSpPr>
        <dsp:cNvPr id="0" name=""/>
        <dsp:cNvSpPr/>
      </dsp:nvSpPr>
      <dsp:spPr>
        <a:xfrm>
          <a:off x="323713" y="1580548"/>
          <a:ext cx="588569" cy="588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93AFED-4DB4-4339-B7D2-E2F61BF24D5F}">
      <dsp:nvSpPr>
        <dsp:cNvPr id="0" name=""/>
        <dsp:cNvSpPr/>
      </dsp:nvSpPr>
      <dsp:spPr>
        <a:xfrm>
          <a:off x="1235996" y="1339769"/>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modificado mejora </a:t>
          </a:r>
          <a:r>
            <a:rPr lang="es-CO" sz="1800" kern="1200">
              <a:latin typeface="Corbel" panose="020B0503020204020204"/>
            </a:rPr>
            <a:t>el número de </a:t>
          </a:r>
          <a:r>
            <a:rPr lang="es-CO" sz="1800" kern="1200"/>
            <a:t>iteraciones con respecto a </a:t>
          </a:r>
          <a:r>
            <a:rPr lang="es-CO" sz="1800" kern="1200">
              <a:latin typeface="Corbel" panose="020B0503020204020204"/>
            </a:rPr>
            <a:t>los</a:t>
          </a:r>
          <a:r>
            <a:rPr lang="es-CO" sz="1800" kern="1200"/>
            <a:t> </a:t>
          </a:r>
          <a:r>
            <a:rPr lang="es-CO" sz="1800" kern="1200">
              <a:latin typeface="Corbel" panose="020B0503020204020204"/>
            </a:rPr>
            <a:t>de </a:t>
          </a:r>
          <a:r>
            <a:rPr lang="es-CO" sz="1800" kern="1200"/>
            <a:t>Newton y bisección, pero en menor medida que </a:t>
          </a:r>
          <a:r>
            <a:rPr lang="es-CO" sz="1800" kern="1200" err="1"/>
            <a:t>Aitken</a:t>
          </a:r>
          <a:r>
            <a:rPr lang="es-CO" sz="1800" kern="1200"/>
            <a:t> original.</a:t>
          </a:r>
          <a:endParaRPr lang="en-US" sz="1800" kern="1200"/>
        </a:p>
      </dsp:txBody>
      <dsp:txXfrm>
        <a:off x="1235996" y="1339769"/>
        <a:ext cx="6492270" cy="1070126"/>
      </dsp:txXfrm>
    </dsp:sp>
    <dsp:sp modelId="{62D08041-2493-47F3-96CB-97992FF7ECAD}">
      <dsp:nvSpPr>
        <dsp:cNvPr id="0" name=""/>
        <dsp:cNvSpPr/>
      </dsp:nvSpPr>
      <dsp:spPr>
        <a:xfrm>
          <a:off x="0" y="2677427"/>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23DA8-1682-4B1D-9FDE-BC86D9706501}">
      <dsp:nvSpPr>
        <dsp:cNvPr id="0" name=""/>
        <dsp:cNvSpPr/>
      </dsp:nvSpPr>
      <dsp:spPr>
        <a:xfrm>
          <a:off x="323713" y="2918206"/>
          <a:ext cx="588569" cy="588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078212-06A5-4062-9E0C-AEEEC6B21089}">
      <dsp:nvSpPr>
        <dsp:cNvPr id="0" name=""/>
        <dsp:cNvSpPr/>
      </dsp:nvSpPr>
      <dsp:spPr>
        <a:xfrm>
          <a:off x="1235996" y="2677427"/>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err="1"/>
            <a:t>Aitken</a:t>
          </a:r>
          <a:r>
            <a:rPr lang="es-CO" sz="1800" kern="1200"/>
            <a:t> modificado también logra mantener el error de Newton y bisección </a:t>
          </a:r>
          <a:r>
            <a:rPr lang="es-CO" sz="1800" kern="1200" err="1"/>
            <a:t>orginales</a:t>
          </a:r>
          <a:r>
            <a:rPr lang="es-CO" sz="1800" kern="1200"/>
            <a:t>.</a:t>
          </a:r>
          <a:endParaRPr lang="en-US" sz="1800" kern="1200"/>
        </a:p>
      </dsp:txBody>
      <dsp:txXfrm>
        <a:off x="1235996" y="2677427"/>
        <a:ext cx="6492270" cy="1070126"/>
      </dsp:txXfrm>
    </dsp:sp>
    <dsp:sp modelId="{742FE0CE-D786-4258-9D45-A379A7E6FEB5}">
      <dsp:nvSpPr>
        <dsp:cNvPr id="0" name=""/>
        <dsp:cNvSpPr/>
      </dsp:nvSpPr>
      <dsp:spPr>
        <a:xfrm>
          <a:off x="0" y="4015086"/>
          <a:ext cx="7728267" cy="1070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3D5AA-AAB2-4067-8D27-EC5D87F0F438}">
      <dsp:nvSpPr>
        <dsp:cNvPr id="0" name=""/>
        <dsp:cNvSpPr/>
      </dsp:nvSpPr>
      <dsp:spPr>
        <a:xfrm>
          <a:off x="323713" y="4255864"/>
          <a:ext cx="588569" cy="58856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CDB1FB-0BA1-4CCE-A258-0401DC14D999}">
      <dsp:nvSpPr>
        <dsp:cNvPr id="0" name=""/>
        <dsp:cNvSpPr/>
      </dsp:nvSpPr>
      <dsp:spPr>
        <a:xfrm>
          <a:off x="1235996" y="4015086"/>
          <a:ext cx="6492270" cy="1070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5" tIns="113255" rIns="113255" bIns="113255" numCol="1" spcCol="1270" anchor="ctr" anchorCtr="0">
          <a:noAutofit/>
        </a:bodyPr>
        <a:lstStyle/>
        <a:p>
          <a:pPr marL="0" lvl="0" indent="0" algn="l" defTabSz="800100">
            <a:lnSpc>
              <a:spcPct val="100000"/>
            </a:lnSpc>
            <a:spcBef>
              <a:spcPct val="0"/>
            </a:spcBef>
            <a:spcAft>
              <a:spcPct val="35000"/>
            </a:spcAft>
            <a:buNone/>
          </a:pPr>
          <a:r>
            <a:rPr lang="es-CO" sz="1800" kern="1200">
              <a:latin typeface="Corbel" panose="020B0503020204020204"/>
            </a:rPr>
            <a:t>Hay mayor propagación de error de redondeo en </a:t>
          </a:r>
          <a:r>
            <a:rPr lang="es-CO" sz="1800" kern="1200" err="1">
              <a:latin typeface="Corbel" panose="020B0503020204020204"/>
            </a:rPr>
            <a:t>Aitken</a:t>
          </a:r>
          <a:r>
            <a:rPr lang="es-CO" sz="1800" kern="1200">
              <a:latin typeface="Corbel" panose="020B0503020204020204"/>
            </a:rPr>
            <a:t> modificado.</a:t>
          </a:r>
        </a:p>
      </dsp:txBody>
      <dsp:txXfrm>
        <a:off x="1235996" y="4015086"/>
        <a:ext cx="6492270" cy="10701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4T16:52:55.227"/>
    </inkml:context>
    <inkml:brush xml:id="br0">
      <inkml:brushProperty name="width" value="0.1" units="cm"/>
      <inkml:brushProperty name="height" value="0.1" units="cm"/>
      <inkml:brushProperty name="color" value="#E71224"/>
    </inkml:brush>
  </inkml:definitions>
  <inkml:trace contextRef="#ctx0" brushRef="#br0">2249 17754 415 0 0,'5'0'1408'0'0,"5"-5"-1760"0"0,2-1-1119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9-04T17:36:21.977"/>
    </inkml:context>
    <inkml:brush xml:id="br0">
      <inkml:brushProperty name="width" value="0.1" units="cm"/>
      <inkml:brushProperty name="height" value="0.1" units="cm"/>
      <inkml:brushProperty name="color" value="#E71224"/>
    </inkml:brush>
  </inkml:definitions>
  <inkml:trace contextRef="#ctx0" brushRef="#br0">13282 16087 415 0 0,'5'0'1824'0'0,"1"0"-4063"0"0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E474B-A5FA-4FF5-8D9E-D50BA2E3942A}" type="datetimeFigureOut">
              <a:rPr lang="en-US"/>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F4A41-1EED-41E1-BBE1-94E2604D0F3B}" type="slidenum">
              <a:rPr lang="en-US"/>
              <a:t>‹#›</a:t>
            </a:fld>
            <a:endParaRPr lang="en-US"/>
          </a:p>
        </p:txBody>
      </p:sp>
    </p:spTree>
    <p:extLst>
      <p:ext uri="{BB962C8B-B14F-4D97-AF65-F5344CB8AC3E}">
        <p14:creationId xmlns:p14="http://schemas.microsoft.com/office/powerpoint/2010/main" val="152590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a:t>El método de </a:t>
            </a:r>
            <a:r>
              <a:rPr lang="es-CO" err="1"/>
              <a:t>Aitken</a:t>
            </a:r>
            <a:r>
              <a:rPr lang="es-CO"/>
              <a:t> permite acelerar la convergencia de una sucesión convergente. Por lo tanto, puede ser utilizado para acelerar algunos algoritmos iterativos donde los resultados de cada iteración pueden ser representados como una sucesión que converge en el resultado final. Debido a esto, es posible utilizar este método para acelerar algunos algoritmos que calculan las raíces de ecuaciones no lineales.</a:t>
            </a:r>
            <a:endParaRPr lang="en-US"/>
          </a:p>
          <a:p>
            <a:endParaRPr lang="es-CO">
              <a:cs typeface="Calibri"/>
            </a:endParaRPr>
          </a:p>
          <a:p>
            <a:r>
              <a:rPr lang="en-US"/>
              <a:t>Las </a:t>
            </a:r>
            <a:r>
              <a:rPr lang="en-US" err="1"/>
              <a:t>condiciones</a:t>
            </a:r>
            <a:r>
              <a:rPr lang="en-US"/>
              <a:t> de </a:t>
            </a:r>
            <a:r>
              <a:rPr lang="en-US" err="1"/>
              <a:t>uso</a:t>
            </a:r>
            <a:r>
              <a:rPr lang="en-US"/>
              <a:t> </a:t>
            </a:r>
            <a:r>
              <a:rPr lang="en-US" err="1"/>
              <a:t>dependen</a:t>
            </a:r>
            <a:r>
              <a:rPr lang="en-US"/>
              <a:t> del </a:t>
            </a:r>
            <a:r>
              <a:rPr lang="en-US" err="1"/>
              <a:t>método</a:t>
            </a:r>
            <a:r>
              <a:rPr lang="en-US"/>
              <a:t> que se </a:t>
            </a:r>
            <a:r>
              <a:rPr lang="en-US" err="1"/>
              <a:t>esté</a:t>
            </a:r>
            <a:r>
              <a:rPr lang="en-US"/>
              <a:t> </a:t>
            </a:r>
            <a:r>
              <a:rPr lang="en-US" err="1"/>
              <a:t>acelerando</a:t>
            </a:r>
            <a:r>
              <a:rPr lang="en-US"/>
              <a:t>.</a:t>
            </a:r>
            <a:endParaRPr lang="en-US">
              <a:cs typeface="Calibri"/>
            </a:endParaRPr>
          </a:p>
          <a:p>
            <a:r>
              <a:rPr lang="en-US" err="1">
                <a:cs typeface="Calibri"/>
              </a:rPr>
              <a:t>Nosotros</a:t>
            </a:r>
            <a:r>
              <a:rPr lang="en-US">
                <a:cs typeface="Calibri"/>
              </a:rPr>
              <a:t> </a:t>
            </a:r>
            <a:r>
              <a:rPr lang="en-US" err="1">
                <a:cs typeface="Calibri"/>
              </a:rPr>
              <a:t>utilizamos</a:t>
            </a:r>
            <a:r>
              <a:rPr lang="en-US">
                <a:cs typeface="Calibri"/>
              </a:rPr>
              <a:t> el </a:t>
            </a:r>
            <a:r>
              <a:rPr lang="en-US" err="1">
                <a:cs typeface="Calibri"/>
              </a:rPr>
              <a:t>método</a:t>
            </a:r>
            <a:r>
              <a:rPr lang="en-US">
                <a:cs typeface="Calibri"/>
              </a:rPr>
              <a:t> de Aitken para </a:t>
            </a:r>
            <a:r>
              <a:rPr lang="en-US" err="1">
                <a:cs typeface="Calibri"/>
              </a:rPr>
              <a:t>acelerar</a:t>
            </a:r>
            <a:r>
              <a:rPr lang="en-US">
                <a:cs typeface="Calibri"/>
              </a:rPr>
              <a:t> el </a:t>
            </a:r>
            <a:r>
              <a:rPr lang="en-US" err="1">
                <a:cs typeface="Calibri"/>
              </a:rPr>
              <a:t>método</a:t>
            </a:r>
            <a:r>
              <a:rPr lang="en-US">
                <a:cs typeface="Calibri"/>
              </a:rPr>
              <a:t> de Newton y el de </a:t>
            </a:r>
            <a:r>
              <a:rPr lang="en-US" err="1">
                <a:cs typeface="Calibri"/>
              </a:rPr>
              <a:t>bisección</a:t>
            </a:r>
            <a:r>
              <a:rPr lang="en-US">
                <a:cs typeface="Calibri"/>
              </a:rPr>
              <a:t>. </a:t>
            </a:r>
          </a:p>
          <a:p>
            <a:endParaRPr lang="en-US">
              <a:cs typeface="Calibri"/>
            </a:endParaRPr>
          </a:p>
          <a:p>
            <a:pPr marL="171450" indent="-171450">
              <a:buFont typeface="Arial"/>
              <a:buChar char="•"/>
            </a:pPr>
            <a:r>
              <a:rPr lang="en-US"/>
              <a:t>Las </a:t>
            </a:r>
            <a:r>
              <a:rPr lang="en-US" err="1"/>
              <a:t>condiciones</a:t>
            </a:r>
            <a:r>
              <a:rPr lang="en-US"/>
              <a:t> para </a:t>
            </a:r>
            <a:r>
              <a:rPr lang="en-US" err="1"/>
              <a:t>aplicar</a:t>
            </a:r>
            <a:r>
              <a:rPr lang="en-US"/>
              <a:t> el </a:t>
            </a:r>
            <a:r>
              <a:rPr lang="en-US" err="1"/>
              <a:t>método</a:t>
            </a:r>
            <a:r>
              <a:rPr lang="en-US"/>
              <a:t> de Newton son que la  </a:t>
            </a:r>
            <a:r>
              <a:rPr lang="en-US" err="1"/>
              <a:t>función</a:t>
            </a:r>
            <a:r>
              <a:rPr lang="en-US"/>
              <a:t> sea continua y derivable.</a:t>
            </a:r>
            <a:endParaRPr lang="en-US">
              <a:cs typeface="Calibri"/>
            </a:endParaRPr>
          </a:p>
          <a:p>
            <a:pPr marL="171450" indent="-171450">
              <a:buFont typeface="Arial"/>
              <a:buChar char="•"/>
            </a:pPr>
            <a:r>
              <a:rPr lang="en-US">
                <a:cs typeface="Calibri"/>
              </a:rPr>
              <a:t>Las </a:t>
            </a:r>
            <a:r>
              <a:rPr lang="en-US" err="1">
                <a:cs typeface="Calibri"/>
              </a:rPr>
              <a:t>condiciones</a:t>
            </a:r>
            <a:r>
              <a:rPr lang="en-US">
                <a:cs typeface="Calibri"/>
              </a:rPr>
              <a:t> para </a:t>
            </a:r>
            <a:r>
              <a:rPr lang="en-US" err="1">
                <a:cs typeface="Calibri"/>
              </a:rPr>
              <a:t>aplicar</a:t>
            </a:r>
            <a:r>
              <a:rPr lang="en-US">
                <a:cs typeface="Calibri"/>
              </a:rPr>
              <a:t> el </a:t>
            </a:r>
            <a:r>
              <a:rPr lang="en-US" err="1">
                <a:cs typeface="Calibri"/>
              </a:rPr>
              <a:t>método</a:t>
            </a:r>
            <a:r>
              <a:rPr lang="en-US">
                <a:cs typeface="Calibri"/>
              </a:rPr>
              <a:t> de </a:t>
            </a:r>
            <a:r>
              <a:rPr lang="en-US" err="1">
                <a:cs typeface="Calibri"/>
              </a:rPr>
              <a:t>bisección</a:t>
            </a:r>
            <a:r>
              <a:rPr lang="en-US">
                <a:cs typeface="Calibri"/>
              </a:rPr>
              <a:t> son que </a:t>
            </a:r>
            <a:r>
              <a:rPr lang="en-US" err="1">
                <a:cs typeface="Calibri"/>
              </a:rPr>
              <a:t>exista</a:t>
            </a:r>
            <a:r>
              <a:rPr lang="en-US">
                <a:cs typeface="Calibri"/>
              </a:rPr>
              <a:t> un </a:t>
            </a:r>
            <a:r>
              <a:rPr lang="en-US" err="1">
                <a:cs typeface="Calibri"/>
              </a:rPr>
              <a:t>intervalo</a:t>
            </a:r>
            <a:r>
              <a:rPr lang="en-US">
                <a:cs typeface="Calibri"/>
              </a:rPr>
              <a:t> [</a:t>
            </a:r>
            <a:r>
              <a:rPr lang="en-US" err="1">
                <a:cs typeface="Calibri"/>
              </a:rPr>
              <a:t>a,b</a:t>
            </a:r>
            <a:r>
              <a:rPr lang="en-US">
                <a:cs typeface="Calibri"/>
              </a:rPr>
              <a:t>] en el que la </a:t>
            </a:r>
            <a:r>
              <a:rPr lang="en-US" err="1">
                <a:cs typeface="Calibri"/>
              </a:rPr>
              <a:t>función</a:t>
            </a:r>
            <a:r>
              <a:rPr lang="en-US">
                <a:cs typeface="Calibri"/>
              </a:rPr>
              <a:t> sea continua y se </a:t>
            </a:r>
            <a:r>
              <a:rPr lang="en-US" err="1">
                <a:cs typeface="Calibri"/>
              </a:rPr>
              <a:t>produzca</a:t>
            </a:r>
            <a:r>
              <a:rPr lang="en-US">
                <a:cs typeface="Calibri"/>
              </a:rPr>
              <a:t> un </a:t>
            </a:r>
            <a:r>
              <a:rPr lang="en-US" err="1">
                <a:cs typeface="Calibri"/>
              </a:rPr>
              <a:t>cambio</a:t>
            </a:r>
            <a:r>
              <a:rPr lang="en-US">
                <a:cs typeface="Calibri"/>
              </a:rPr>
              <a:t> de </a:t>
            </a:r>
            <a:r>
              <a:rPr lang="en-US" err="1">
                <a:cs typeface="Calibri"/>
              </a:rPr>
              <a:t>signo</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2</a:t>
            </a:fld>
            <a:endParaRPr lang="en-US"/>
          </a:p>
        </p:txBody>
      </p:sp>
    </p:spTree>
    <p:extLst>
      <p:ext uri="{BB962C8B-B14F-4D97-AF65-F5344CB8AC3E}">
        <p14:creationId xmlns:p14="http://schemas.microsoft.com/office/powerpoint/2010/main" val="304047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cs typeface="Calibri"/>
            </a:endParaRPr>
          </a:p>
          <a:p>
            <a:pPr marL="171450" indent="-171450">
              <a:buFont typeface="Arial"/>
              <a:buChar char="•"/>
            </a:pPr>
            <a:r>
              <a:rPr lang="es-CO"/>
              <a:t>En cada una de sus iteraciones, el método de </a:t>
            </a:r>
            <a:r>
              <a:rPr lang="es-CO" err="1"/>
              <a:t>Aitken</a:t>
            </a:r>
            <a:r>
              <a:rPr lang="es-CO"/>
              <a:t> utiliza tres valores consecutivos de la sucesión para calcular un valor siguiente. En la literatura se indica que si se utiliza el resultado de una iteración como el valor inicial del siguiente, es posible acelerar la convergencia.</a:t>
            </a:r>
            <a:endParaRPr lang="en-US"/>
          </a:p>
          <a:p>
            <a:pPr marL="171450" indent="-171450">
              <a:buFont typeface="Arial"/>
              <a:buChar char="•"/>
            </a:pPr>
            <a:r>
              <a:rPr lang="es-CO">
                <a:cs typeface="Calibri"/>
              </a:rPr>
              <a:t>Nosotros decidimos observar que pasaba con estas modificaciones. El metodo modificado es el que se utiliza la mayoria de las veces y es el que explicó el otro grupo la clase pasada.</a:t>
            </a:r>
            <a:endParaRPr lang="es-CO"/>
          </a:p>
          <a:p>
            <a:pPr marL="171450" indent="-171450">
              <a:buFont typeface="Arial"/>
              <a:buChar char="•"/>
            </a:pPr>
            <a:r>
              <a:rPr lang="es-CO"/>
              <a:t>Durante el ejercicio se identificó que cuando se le realiza una modificación al método, se presentan comportamientos diferentes con respecto a la versión del método que no lo implementa. Tambien acelera la convergencia pero tiene cambios notables. La nomenclatura utilizada se debe a que la original debería converger de manera mas lenta, y de esto se hablará más adelante.</a:t>
            </a:r>
            <a:endParaRPr lang="en-US"/>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s-CO">
              <a:cs typeface="Calibri"/>
            </a:endParaRP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3</a:t>
            </a:fld>
            <a:endParaRPr lang="en-US"/>
          </a:p>
        </p:txBody>
      </p:sp>
    </p:spTree>
    <p:extLst>
      <p:ext uri="{BB962C8B-B14F-4D97-AF65-F5344CB8AC3E}">
        <p14:creationId xmlns:p14="http://schemas.microsoft.com/office/powerpoint/2010/main" val="225045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El </a:t>
            </a:r>
            <a:r>
              <a:rPr lang="en-US" err="1"/>
              <a:t>método</a:t>
            </a:r>
            <a:r>
              <a:rPr lang="en-US"/>
              <a:t> original </a:t>
            </a:r>
            <a:r>
              <a:rPr lang="en-US" err="1"/>
              <a:t>suele</a:t>
            </a:r>
            <a:r>
              <a:rPr lang="en-US"/>
              <a:t> </a:t>
            </a:r>
            <a:r>
              <a:rPr lang="en-US" err="1"/>
              <a:t>presentar</a:t>
            </a:r>
            <a:r>
              <a:rPr lang="en-US"/>
              <a:t> la </a:t>
            </a:r>
            <a:r>
              <a:rPr lang="en-US" err="1"/>
              <a:t>mayoría</a:t>
            </a:r>
            <a:r>
              <a:rPr lang="en-US"/>
              <a:t> de las </a:t>
            </a:r>
            <a:r>
              <a:rPr lang="en-US" err="1"/>
              <a:t>veces</a:t>
            </a:r>
            <a:r>
              <a:rPr lang="en-US"/>
              <a:t> un </a:t>
            </a:r>
            <a:r>
              <a:rPr lang="en-US" err="1"/>
              <a:t>menor</a:t>
            </a:r>
            <a:r>
              <a:rPr lang="en-US"/>
              <a:t> </a:t>
            </a:r>
            <a:r>
              <a:rPr lang="en-US" err="1"/>
              <a:t>número</a:t>
            </a:r>
            <a:r>
              <a:rPr lang="en-US"/>
              <a:t> de </a:t>
            </a:r>
            <a:r>
              <a:rPr lang="en-US" err="1"/>
              <a:t>iteraciones</a:t>
            </a:r>
            <a:r>
              <a:rPr lang="en-US"/>
              <a:t>.</a:t>
            </a:r>
          </a:p>
          <a:p>
            <a:pPr marL="285750" indent="-285750">
              <a:buFont typeface="Arial,Sans-Serif"/>
              <a:buChar char="•"/>
            </a:pPr>
            <a:r>
              <a:rPr lang="en-US"/>
              <a:t>Ambas </a:t>
            </a:r>
            <a:r>
              <a:rPr lang="en-US" err="1"/>
              <a:t>versiones</a:t>
            </a:r>
            <a:r>
              <a:rPr lang="en-US"/>
              <a:t> del </a:t>
            </a:r>
            <a:r>
              <a:rPr lang="en-US" err="1"/>
              <a:t>método</a:t>
            </a:r>
            <a:r>
              <a:rPr lang="en-US"/>
              <a:t> de Aitken reducen el número de iteraciones respecto a Newton. La mayor </a:t>
            </a:r>
            <a:r>
              <a:rPr lang="en-US" err="1"/>
              <a:t>diferencia</a:t>
            </a:r>
            <a:r>
              <a:rPr lang="en-US"/>
              <a:t> se </a:t>
            </a:r>
            <a:r>
              <a:rPr lang="en-US" err="1"/>
              <a:t>observa</a:t>
            </a:r>
            <a:r>
              <a:rPr lang="en-US"/>
              <a:t> en la </a:t>
            </a:r>
            <a:r>
              <a:rPr lang="en-US" err="1"/>
              <a:t>función</a:t>
            </a:r>
            <a:r>
              <a:rPr lang="en-US"/>
              <a:t> c.</a:t>
            </a:r>
            <a:endParaRPr lang="en-US">
              <a:cs typeface="Calibri"/>
            </a:endParaRPr>
          </a:p>
          <a:p>
            <a:pPr marL="285750" indent="-285750">
              <a:buFont typeface="Arial,Sans-Serif"/>
              <a:buChar char="•"/>
            </a:pPr>
            <a:r>
              <a:rPr lang="en-US"/>
              <a:t>Se observa que el número de iteraciones de la ecuación c es mucho mayor. Está relacionado con el hecho de que la multiplicidad de las raíces es mayor a 1.</a:t>
            </a:r>
          </a:p>
          <a:p>
            <a:pPr marL="285750" indent="-285750">
              <a:buFont typeface="Arial,Sans-Serif"/>
              <a:buChar char="•"/>
            </a:pPr>
            <a:r>
              <a:rPr lang="en-US"/>
              <a:t>El método modificado presenta problemas al calcular la raíz de la función c, se queda oscilando entre 0.333 y 0.666.</a:t>
            </a:r>
          </a:p>
          <a:p>
            <a:pPr marL="285750" indent="-285750">
              <a:buFont typeface="Arial,Sans-Serif"/>
              <a:buChar char="•"/>
            </a:pPr>
            <a:r>
              <a:rPr lang="en-US"/>
              <a:t>Inicialmente se pensó que esto se podía deber a la multiplicidad de las raíces, pero se probó con la expresión equivalente c.2 = (x-2/3)^3 con la cual se obtuvo un resultado mucho mejor para ambos métodos.</a:t>
            </a:r>
          </a:p>
          <a:p>
            <a:pPr marL="285750" indent="-285750">
              <a:buFont typeface="Arial,Sans-Serif"/>
              <a:buChar char="•"/>
            </a:pPr>
            <a:r>
              <a:rPr lang="en-US"/>
              <a:t>Esto también mejora para la implementación de Newton que no utiliza Aitken.</a:t>
            </a:r>
          </a:p>
          <a:p>
            <a:r>
              <a:rPr lang="en-US"/>
              <a:t>ERROR</a:t>
            </a:r>
          </a:p>
          <a:p>
            <a:pPr marL="171450" indent="-171450">
              <a:buFont typeface="Arial,Sans-Serif"/>
              <a:buChar char="•"/>
            </a:pPr>
            <a:r>
              <a:rPr lang="en-US"/>
              <a:t>A excepción de la ecuación c, el método modificado presenta un error mucho menor que el original.</a:t>
            </a:r>
          </a:p>
          <a:p>
            <a:pPr marL="171450" indent="-171450">
              <a:buFont typeface="Arial,Sans-Serif"/>
              <a:buChar char="•"/>
            </a:pPr>
            <a:r>
              <a:rPr lang="en-US"/>
              <a:t>A excepción de la ecuación c, el método modificado presenta un valor del error relativo muy cercano al de Newton original.</a:t>
            </a:r>
          </a:p>
        </p:txBody>
      </p:sp>
      <p:sp>
        <p:nvSpPr>
          <p:cNvPr id="4" name="Slide Number Placeholder 3"/>
          <p:cNvSpPr>
            <a:spLocks noGrp="1"/>
          </p:cNvSpPr>
          <p:nvPr>
            <p:ph type="sldNum" sz="quarter" idx="5"/>
          </p:nvPr>
        </p:nvSpPr>
        <p:spPr/>
        <p:txBody>
          <a:bodyPr/>
          <a:lstStyle/>
          <a:p>
            <a:fld id="{917F4A41-1EED-41E1-BBE1-94E2604D0F3B}" type="slidenum">
              <a:rPr lang="en-US"/>
              <a:t>5</a:t>
            </a:fld>
            <a:endParaRPr lang="en-US"/>
          </a:p>
        </p:txBody>
      </p:sp>
    </p:spTree>
    <p:extLst>
      <p:ext uri="{BB962C8B-B14F-4D97-AF65-F5344CB8AC3E}">
        <p14:creationId xmlns:p14="http://schemas.microsoft.com/office/powerpoint/2010/main" val="10991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Se </a:t>
            </a:r>
            <a:r>
              <a:rPr lang="en-US" err="1">
                <a:cs typeface="Calibri"/>
              </a:rPr>
              <a:t>puede</a:t>
            </a:r>
            <a:r>
              <a:rPr lang="en-US">
                <a:cs typeface="Calibri"/>
              </a:rPr>
              <a:t> </a:t>
            </a:r>
            <a:r>
              <a:rPr lang="en-US" err="1">
                <a:cs typeface="Calibri"/>
              </a:rPr>
              <a:t>observar</a:t>
            </a:r>
            <a:r>
              <a:rPr lang="en-US">
                <a:cs typeface="Calibri"/>
              </a:rPr>
              <a:t> que para el </a:t>
            </a:r>
            <a:r>
              <a:rPr lang="en-US" err="1">
                <a:cs typeface="Calibri"/>
              </a:rPr>
              <a:t>caso</a:t>
            </a:r>
            <a:r>
              <a:rPr lang="en-US">
                <a:cs typeface="Calibri"/>
              </a:rPr>
              <a:t> de la </a:t>
            </a:r>
            <a:r>
              <a:rPr lang="en-US" err="1">
                <a:cs typeface="Calibri"/>
              </a:rPr>
              <a:t>ecuación</a:t>
            </a:r>
            <a:r>
              <a:rPr lang="en-US">
                <a:cs typeface="Calibri"/>
              </a:rPr>
              <a:t> a, el </a:t>
            </a:r>
            <a:r>
              <a:rPr lang="en-US" err="1">
                <a:cs typeface="Calibri"/>
              </a:rPr>
              <a:t>orden</a:t>
            </a:r>
            <a:r>
              <a:rPr lang="en-US">
                <a:cs typeface="Calibri"/>
              </a:rPr>
              <a:t> de </a:t>
            </a:r>
            <a:r>
              <a:rPr lang="en-US" err="1">
                <a:cs typeface="Calibri"/>
              </a:rPr>
              <a:t>convergencia</a:t>
            </a:r>
            <a:r>
              <a:rPr lang="en-US">
                <a:cs typeface="Calibri"/>
              </a:rPr>
              <a:t> de Newton es </a:t>
            </a:r>
            <a:r>
              <a:rPr lang="en-US" err="1">
                <a:cs typeface="Calibri"/>
              </a:rPr>
              <a:t>cuadrático</a:t>
            </a:r>
            <a:r>
              <a:rPr lang="en-US">
                <a:cs typeface="Calibri"/>
              </a:rPr>
              <a:t>, </a:t>
            </a:r>
            <a:r>
              <a:rPr lang="en-US" err="1">
                <a:cs typeface="Calibri"/>
              </a:rPr>
              <a:t>pero</a:t>
            </a:r>
            <a:r>
              <a:rPr lang="en-US">
                <a:cs typeface="Calibri"/>
              </a:rPr>
              <a:t> para la </a:t>
            </a:r>
            <a:r>
              <a:rPr lang="en-US" err="1">
                <a:cs typeface="Calibri"/>
              </a:rPr>
              <a:t>ecuación</a:t>
            </a:r>
            <a:r>
              <a:rPr lang="en-US">
                <a:cs typeface="Calibri"/>
              </a:rPr>
              <a:t> c el </a:t>
            </a:r>
            <a:r>
              <a:rPr lang="en-US" err="1">
                <a:cs typeface="Calibri"/>
              </a:rPr>
              <a:t>orden</a:t>
            </a:r>
            <a:r>
              <a:rPr lang="en-US">
                <a:cs typeface="Calibri"/>
              </a:rPr>
              <a:t> de </a:t>
            </a:r>
            <a:r>
              <a:rPr lang="en-US" err="1">
                <a:cs typeface="Calibri"/>
              </a:rPr>
              <a:t>convergencia</a:t>
            </a:r>
            <a:r>
              <a:rPr lang="en-US">
                <a:cs typeface="Calibri"/>
              </a:rPr>
              <a:t> es lineal. Esto se debe a que en la </a:t>
            </a:r>
            <a:r>
              <a:rPr lang="en-US" err="1">
                <a:cs typeface="Calibri"/>
              </a:rPr>
              <a:t>ecuación</a:t>
            </a:r>
            <a:r>
              <a:rPr lang="en-US">
                <a:cs typeface="Calibri"/>
              </a:rPr>
              <a:t> c hay </a:t>
            </a:r>
            <a:r>
              <a:rPr lang="en-US" err="1">
                <a:cs typeface="Calibri"/>
              </a:rPr>
              <a:t>raíces</a:t>
            </a:r>
            <a:r>
              <a:rPr lang="en-US">
                <a:cs typeface="Calibri"/>
              </a:rPr>
              <a:t> con </a:t>
            </a:r>
            <a:r>
              <a:rPr lang="en-US" err="1">
                <a:cs typeface="Calibri"/>
              </a:rPr>
              <a:t>multiplicidad</a:t>
            </a:r>
            <a:r>
              <a:rPr lang="en-US">
                <a:cs typeface="Calibri"/>
              </a:rPr>
              <a:t> mayor a 1.</a:t>
            </a:r>
          </a:p>
        </p:txBody>
      </p:sp>
      <p:sp>
        <p:nvSpPr>
          <p:cNvPr id="4" name="Slide Number Placeholder 3"/>
          <p:cNvSpPr>
            <a:spLocks noGrp="1"/>
          </p:cNvSpPr>
          <p:nvPr>
            <p:ph type="sldNum" sz="quarter" idx="5"/>
          </p:nvPr>
        </p:nvSpPr>
        <p:spPr/>
        <p:txBody>
          <a:bodyPr/>
          <a:lstStyle/>
          <a:p>
            <a:fld id="{917F4A41-1EED-41E1-BBE1-94E2604D0F3B}" type="slidenum">
              <a:rPr lang="en-US"/>
              <a:t>7</a:t>
            </a:fld>
            <a:endParaRPr lang="en-US"/>
          </a:p>
        </p:txBody>
      </p:sp>
    </p:spTree>
    <p:extLst>
      <p:ext uri="{BB962C8B-B14F-4D97-AF65-F5344CB8AC3E}">
        <p14:creationId xmlns:p14="http://schemas.microsoft.com/office/powerpoint/2010/main" val="32161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ITERACIONES:</a:t>
            </a:r>
          </a:p>
          <a:p>
            <a:pPr marL="171450" indent="-171450">
              <a:buFont typeface="Arial,Sans-Serif"/>
              <a:buChar char="•"/>
            </a:pPr>
            <a:r>
              <a:rPr lang="en-US"/>
              <a:t>Ambas versiones del método de Aitken reducen en gran medida el número de iteraciones del método de bisección. La mayor diferencia se observa en la función c.</a:t>
            </a:r>
          </a:p>
          <a:p>
            <a:pPr marL="171450" indent="-171450">
              <a:buFont typeface="Arial,Sans-Serif"/>
              <a:buChar char="•"/>
            </a:pPr>
            <a:r>
              <a:rPr lang="en-US"/>
              <a:t>Como se puede observar, el algoritmo original siempre tiene un menor número de iteraciones que el modificado.</a:t>
            </a:r>
          </a:p>
          <a:p>
            <a:pPr marL="171450" indent="-171450">
              <a:buFont typeface="Arial,Sans-Serif"/>
              <a:buChar char="•"/>
            </a:pPr>
            <a:r>
              <a:rPr lang="en-US"/>
              <a:t>Para la ecuación 3 , el método original obtiene un valor muy cercano al teórico en tan solo 2 iteraciones.</a:t>
            </a:r>
          </a:p>
          <a:p>
            <a:pPr marL="171450" indent="-171450">
              <a:buFont typeface="Arial,Sans-Serif"/>
              <a:buChar char="•"/>
            </a:pPr>
            <a:r>
              <a:rPr lang="en-US"/>
              <a:t>Para este caso, usar c.2 en lugar de c no tiene mucho impacto en el número de iteraciones, excepto para la tolerancia 10^-32 en bisección normal.</a:t>
            </a:r>
          </a:p>
          <a:p>
            <a:r>
              <a:rPr lang="en-US"/>
              <a:t>ERROR:</a:t>
            </a:r>
          </a:p>
          <a:p>
            <a:pPr marL="171450" indent="-171450">
              <a:buFont typeface="Arial,Sans-Serif"/>
              <a:buChar char="•"/>
            </a:pPr>
            <a:r>
              <a:rPr lang="en-US"/>
              <a:t>En cuanto al error, En la mayoría de los casos el método modificado presenta un error menor que el original, excepto en el caso de la ecuación c.</a:t>
            </a:r>
          </a:p>
          <a:p>
            <a:pPr marL="171450" indent="-171450">
              <a:buFont typeface="Arial,Sans-Serif"/>
              <a:buChar char="•"/>
            </a:pPr>
            <a:r>
              <a:rPr lang="en-US"/>
              <a:t>El error relativo del método mejorado y el de bisección tienen errores bastante cercanos.</a:t>
            </a:r>
          </a:p>
        </p:txBody>
      </p:sp>
      <p:sp>
        <p:nvSpPr>
          <p:cNvPr id="4" name="Slide Number Placeholder 3"/>
          <p:cNvSpPr>
            <a:spLocks noGrp="1"/>
          </p:cNvSpPr>
          <p:nvPr>
            <p:ph type="sldNum" sz="quarter" idx="5"/>
          </p:nvPr>
        </p:nvSpPr>
        <p:spPr/>
        <p:txBody>
          <a:bodyPr/>
          <a:lstStyle/>
          <a:p>
            <a:fld id="{917F4A41-1EED-41E1-BBE1-94E2604D0F3B}" type="slidenum">
              <a:rPr lang="en-US"/>
              <a:t>9</a:t>
            </a:fld>
            <a:endParaRPr lang="en-US"/>
          </a:p>
        </p:txBody>
      </p:sp>
    </p:spTree>
    <p:extLst>
      <p:ext uri="{BB962C8B-B14F-4D97-AF65-F5344CB8AC3E}">
        <p14:creationId xmlns:p14="http://schemas.microsoft.com/office/powerpoint/2010/main" val="211746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cs typeface="Calibri"/>
            </a:endParaRPr>
          </a:p>
        </p:txBody>
      </p:sp>
      <p:sp>
        <p:nvSpPr>
          <p:cNvPr id="4" name="Slide Number Placeholder 3"/>
          <p:cNvSpPr>
            <a:spLocks noGrp="1"/>
          </p:cNvSpPr>
          <p:nvPr>
            <p:ph type="sldNum" sz="quarter" idx="5"/>
          </p:nvPr>
        </p:nvSpPr>
        <p:spPr/>
        <p:txBody>
          <a:bodyPr/>
          <a:lstStyle/>
          <a:p>
            <a:fld id="{917F4A41-1EED-41E1-BBE1-94E2604D0F3B}" type="slidenum">
              <a:rPr lang="en-US"/>
              <a:t>11</a:t>
            </a:fld>
            <a:endParaRPr lang="en-US"/>
          </a:p>
        </p:txBody>
      </p:sp>
    </p:spTree>
    <p:extLst>
      <p:ext uri="{BB962C8B-B14F-4D97-AF65-F5344CB8AC3E}">
        <p14:creationId xmlns:p14="http://schemas.microsoft.com/office/powerpoint/2010/main" val="1688314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err="1"/>
              <a:t>Aitken</a:t>
            </a:r>
            <a:r>
              <a:rPr lang="es-CO"/>
              <a:t> original mejora en gran medida las iteraciones de los </a:t>
            </a:r>
            <a:r>
              <a:rPr lang="es-CO" err="1"/>
              <a:t>metodos</a:t>
            </a:r>
            <a:r>
              <a:rPr lang="es-CO"/>
              <a:t> originales pero aumenta un poco en el error.</a:t>
            </a:r>
            <a:endParaRPr lang="en-US"/>
          </a:p>
          <a:p>
            <a:r>
              <a:rPr lang="es-CO" err="1"/>
              <a:t>Aitken</a:t>
            </a:r>
            <a:r>
              <a:rPr lang="es-CO"/>
              <a:t> modificado mejora las iteraciones con respecto a las de los Newton y bisección originales, pero en menor medida que </a:t>
            </a:r>
            <a:r>
              <a:rPr lang="es-CO" err="1"/>
              <a:t>Aitken</a:t>
            </a:r>
            <a:r>
              <a:rPr lang="es-CO"/>
              <a:t> original.</a:t>
            </a:r>
            <a:endParaRPr lang="en-US"/>
          </a:p>
          <a:p>
            <a:r>
              <a:rPr lang="es-CO"/>
              <a:t>Cabe resaltar que </a:t>
            </a:r>
            <a:r>
              <a:rPr lang="es-CO" err="1"/>
              <a:t>Aitken</a:t>
            </a:r>
            <a:r>
              <a:rPr lang="es-CO"/>
              <a:t> modificado también logra mantener el error de Newton y bisección </a:t>
            </a:r>
            <a:r>
              <a:rPr lang="es-CO" err="1"/>
              <a:t>orginales</a:t>
            </a:r>
            <a:r>
              <a:rPr lang="es-CO"/>
              <a:t>.</a:t>
            </a:r>
            <a:endParaRPr lang="en-US"/>
          </a:p>
        </p:txBody>
      </p:sp>
      <p:sp>
        <p:nvSpPr>
          <p:cNvPr id="4" name="Slide Number Placeholder 3"/>
          <p:cNvSpPr>
            <a:spLocks noGrp="1"/>
          </p:cNvSpPr>
          <p:nvPr>
            <p:ph type="sldNum" sz="quarter" idx="5"/>
          </p:nvPr>
        </p:nvSpPr>
        <p:spPr/>
        <p:txBody>
          <a:bodyPr/>
          <a:lstStyle/>
          <a:p>
            <a:fld id="{917F4A41-1EED-41E1-BBE1-94E2604D0F3B}" type="slidenum">
              <a:rPr lang="en-US"/>
              <a:t>12</a:t>
            </a:fld>
            <a:endParaRPr lang="en-US"/>
          </a:p>
        </p:txBody>
      </p:sp>
    </p:spTree>
    <p:extLst>
      <p:ext uri="{BB962C8B-B14F-4D97-AF65-F5344CB8AC3E}">
        <p14:creationId xmlns:p14="http://schemas.microsoft.com/office/powerpoint/2010/main" val="272855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8957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760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3463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977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8469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924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9/5/2020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9255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9/5/2020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6368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569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765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9/5/2020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707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9/5/2020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34364282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EB472E-7CA6-4C2D-81E9-CD39A44F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0A0486-F672-4FEF-A0A9-E6C3B7E3A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289875" cy="5334001"/>
          </a:xfrm>
          <a:prstGeom prst="rect">
            <a:avLst/>
          </a:prstGeom>
          <a:solidFill>
            <a:srgbClr val="C8C8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89BC21-5566-4B70-91EA-44B4299CB3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870" y="761999"/>
            <a:ext cx="8790301" cy="3810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FF2B94-322A-4197-92B7-CCE05E7BA010}"/>
              </a:ext>
            </a:extLst>
          </p:cNvPr>
          <p:cNvSpPr>
            <a:spLocks noGrp="1"/>
          </p:cNvSpPr>
          <p:nvPr>
            <p:ph type="ctrTitle"/>
          </p:nvPr>
        </p:nvSpPr>
        <p:spPr>
          <a:xfrm>
            <a:off x="3722622" y="1298448"/>
            <a:ext cx="7187529" cy="2951819"/>
          </a:xfrm>
        </p:spPr>
        <p:txBody>
          <a:bodyPr anchor="b">
            <a:normAutofit/>
          </a:bodyPr>
          <a:lstStyle/>
          <a:p>
            <a:r>
              <a:rPr lang="en-US" sz="5800"/>
              <a:t>Algoritmo ∆2 de Aitken</a:t>
            </a:r>
          </a:p>
        </p:txBody>
      </p:sp>
      <p:sp>
        <p:nvSpPr>
          <p:cNvPr id="14" name="Rectangle 13">
            <a:extLst>
              <a:ext uri="{FF2B5EF4-FFF2-40B4-BE49-F238E27FC236}">
                <a16:creationId xmlns:a16="http://schemas.microsoft.com/office/drawing/2014/main" id="{7F1FCE6A-97BC-41EB-809A-50936E0F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00889" y="4684418"/>
            <a:ext cx="8801282" cy="14115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28ACFF1-08A0-4C0F-BDD2-FD45A483A1F1}"/>
              </a:ext>
            </a:extLst>
          </p:cNvPr>
          <p:cNvSpPr>
            <a:spLocks noGrp="1"/>
          </p:cNvSpPr>
          <p:nvPr>
            <p:ph type="subTitle" idx="1"/>
          </p:nvPr>
        </p:nvSpPr>
        <p:spPr>
          <a:xfrm>
            <a:off x="3722622" y="4525987"/>
            <a:ext cx="7187529" cy="1352663"/>
          </a:xfrm>
        </p:spPr>
        <p:txBody>
          <a:bodyPr anchor="t">
            <a:normAutofit fontScale="77500" lnSpcReduction="20000"/>
          </a:bodyPr>
          <a:lstStyle/>
          <a:p>
            <a:endParaRPr lang="en-US" sz="2400">
              <a:solidFill>
                <a:schemeClr val="accent1"/>
              </a:solidFill>
            </a:endParaRPr>
          </a:p>
          <a:p>
            <a:r>
              <a:rPr lang="en-US">
                <a:ea typeface="+mn-lt"/>
                <a:cs typeface="+mn-lt"/>
              </a:rPr>
              <a:t>Santiago Andrés </a:t>
            </a:r>
            <a:r>
              <a:rPr lang="en-US" err="1">
                <a:ea typeface="+mn-lt"/>
                <a:cs typeface="+mn-lt"/>
              </a:rPr>
              <a:t>Caroprese</a:t>
            </a:r>
            <a:r>
              <a:rPr lang="en-US">
                <a:ea typeface="+mn-lt"/>
                <a:cs typeface="+mn-lt"/>
              </a:rPr>
              <a:t> Hidalgo</a:t>
            </a:r>
          </a:p>
          <a:p>
            <a:r>
              <a:rPr lang="en-US">
                <a:ea typeface="+mn-lt"/>
                <a:cs typeface="+mn-lt"/>
              </a:rPr>
              <a:t>Daniel Hernández García</a:t>
            </a:r>
          </a:p>
          <a:p>
            <a:r>
              <a:rPr lang="en-US">
                <a:ea typeface="+mn-lt"/>
                <a:cs typeface="+mn-lt"/>
              </a:rPr>
              <a:t>Juan Carlos Suárez Jaimes</a:t>
            </a: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C02657-55D6-4584-8AB9-D537E871E52C}"/>
                  </a:ext>
                </a:extLst>
              </p14:cNvPr>
              <p14:cNvContentPartPr/>
              <p14:nvPr/>
            </p14:nvContentPartPr>
            <p14:xfrm>
              <a:off x="-1182076" y="6434052"/>
              <a:ext cx="9525" cy="9525"/>
            </p14:xfrm>
          </p:contentPart>
        </mc:Choice>
        <mc:Fallback xmlns="">
          <p:pic>
            <p:nvPicPr>
              <p:cNvPr id="4" name="Ink 3">
                <a:extLst>
                  <a:ext uri="{FF2B5EF4-FFF2-40B4-BE49-F238E27FC236}">
                    <a16:creationId xmlns:a16="http://schemas.microsoft.com/office/drawing/2014/main" id="{E3C02657-55D6-4584-8AB9-D537E871E52C}"/>
                  </a:ext>
                </a:extLst>
              </p:cNvPr>
              <p:cNvPicPr/>
              <p:nvPr/>
            </p:nvPicPr>
            <p:blipFill>
              <a:blip r:embed="rId3"/>
              <a:stretch>
                <a:fillRect/>
              </a:stretch>
            </p:blipFill>
            <p:spPr>
              <a:xfrm>
                <a:off x="-1199085" y="6394364"/>
                <a:ext cx="43203" cy="88106"/>
              </a:xfrm>
              <a:prstGeom prst="rect">
                <a:avLst/>
              </a:prstGeom>
            </p:spPr>
          </p:pic>
        </mc:Fallback>
      </mc:AlternateContent>
    </p:spTree>
    <p:extLst>
      <p:ext uri="{BB962C8B-B14F-4D97-AF65-F5344CB8AC3E}">
        <p14:creationId xmlns:p14="http://schemas.microsoft.com/office/powerpoint/2010/main" val="285466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screenshot of a cell phone&#10;&#10;Description automatically generated">
            <a:extLst>
              <a:ext uri="{FF2B5EF4-FFF2-40B4-BE49-F238E27FC236}">
                <a16:creationId xmlns:a16="http://schemas.microsoft.com/office/drawing/2014/main" id="{B4984225-842D-477E-B014-89B99805BA37}"/>
              </a:ext>
            </a:extLst>
          </p:cNvPr>
          <p:cNvPicPr>
            <a:picLocks noChangeAspect="1"/>
          </p:cNvPicPr>
          <p:nvPr/>
        </p:nvPicPr>
        <p:blipFill>
          <a:blip r:embed="rId2"/>
          <a:stretch>
            <a:fillRect/>
          </a:stretch>
        </p:blipFill>
        <p:spPr>
          <a:xfrm>
            <a:off x="454872" y="3427962"/>
            <a:ext cx="5638460" cy="3426784"/>
          </a:xfrm>
          <a:prstGeom prst="rect">
            <a:avLst/>
          </a:prstGeom>
        </p:spPr>
      </p:pic>
      <p:pic>
        <p:nvPicPr>
          <p:cNvPr id="4" name="Picture 4" descr="A screenshot of a cell phone&#10;&#10;Description automatically generated">
            <a:extLst>
              <a:ext uri="{FF2B5EF4-FFF2-40B4-BE49-F238E27FC236}">
                <a16:creationId xmlns:a16="http://schemas.microsoft.com/office/drawing/2014/main" id="{E1057389-458C-450A-AA44-A1BB4CF4BFBF}"/>
              </a:ext>
            </a:extLst>
          </p:cNvPr>
          <p:cNvPicPr>
            <a:picLocks noChangeAspect="1"/>
          </p:cNvPicPr>
          <p:nvPr/>
        </p:nvPicPr>
        <p:blipFill>
          <a:blip r:embed="rId3"/>
          <a:stretch>
            <a:fillRect/>
          </a:stretch>
        </p:blipFill>
        <p:spPr>
          <a:xfrm>
            <a:off x="463509" y="1247"/>
            <a:ext cx="5628023" cy="3433900"/>
          </a:xfrm>
          <a:prstGeom prst="rect">
            <a:avLst/>
          </a:prstGeom>
        </p:spPr>
      </p:pic>
      <p:pic>
        <p:nvPicPr>
          <p:cNvPr id="5" name="Picture 5" descr="A close up of a map&#10;&#10;Description automatically generated">
            <a:extLst>
              <a:ext uri="{FF2B5EF4-FFF2-40B4-BE49-F238E27FC236}">
                <a16:creationId xmlns:a16="http://schemas.microsoft.com/office/drawing/2014/main" id="{103485D0-D751-48CE-9754-BCC406E6E05A}"/>
              </a:ext>
            </a:extLst>
          </p:cNvPr>
          <p:cNvPicPr>
            <a:picLocks noChangeAspect="1"/>
          </p:cNvPicPr>
          <p:nvPr/>
        </p:nvPicPr>
        <p:blipFill>
          <a:blip r:embed="rId4"/>
          <a:stretch>
            <a:fillRect/>
          </a:stretch>
        </p:blipFill>
        <p:spPr>
          <a:xfrm>
            <a:off x="6091582" y="3254"/>
            <a:ext cx="5701091" cy="3426784"/>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79842F65-82D8-4195-A73E-34F58D686786}"/>
              </a:ext>
            </a:extLst>
          </p:cNvPr>
          <p:cNvPicPr>
            <a:picLocks noChangeAspect="1"/>
          </p:cNvPicPr>
          <p:nvPr/>
        </p:nvPicPr>
        <p:blipFill>
          <a:blip r:embed="rId5"/>
          <a:stretch>
            <a:fillRect/>
          </a:stretch>
        </p:blipFill>
        <p:spPr>
          <a:xfrm>
            <a:off x="6089783" y="3433293"/>
            <a:ext cx="5690652" cy="3437223"/>
          </a:xfrm>
          <a:prstGeom prst="rect">
            <a:avLst/>
          </a:prstGeom>
        </p:spPr>
      </p:pic>
    </p:spTree>
    <p:extLst>
      <p:ext uri="{BB962C8B-B14F-4D97-AF65-F5344CB8AC3E}">
        <p14:creationId xmlns:p14="http://schemas.microsoft.com/office/powerpoint/2010/main" val="231327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D37CB86-C324-46F5-8B2B-7AC6E4627C6E}"/>
              </a:ext>
            </a:extLst>
          </p:cNvPr>
          <p:cNvSpPr>
            <a:spLocks noGrp="1"/>
          </p:cNvSpPr>
          <p:nvPr>
            <p:ph type="title"/>
          </p:nvPr>
        </p:nvSpPr>
        <p:spPr>
          <a:xfrm>
            <a:off x="1600754" y="1087374"/>
            <a:ext cx="8983489" cy="1000978"/>
          </a:xfrm>
        </p:spPr>
        <p:txBody>
          <a:bodyPr>
            <a:normAutofit/>
          </a:bodyPr>
          <a:lstStyle/>
          <a:p>
            <a:r>
              <a:rPr lang="es-CO">
                <a:ea typeface="+mj-lt"/>
                <a:cs typeface="+mj-lt"/>
              </a:rPr>
              <a:t>Comportamiento del algoritmo</a:t>
            </a:r>
          </a:p>
        </p:txBody>
      </p:sp>
      <p:sp>
        <p:nvSpPr>
          <p:cNvPr id="34" name="Rectangle 3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Content Placeholder 24">
            <a:extLst>
              <a:ext uri="{FF2B5EF4-FFF2-40B4-BE49-F238E27FC236}">
                <a16:creationId xmlns:a16="http://schemas.microsoft.com/office/drawing/2014/main" id="{63CB5EF4-A6A2-43C5-B6ED-8A8B9603A167}"/>
              </a:ext>
            </a:extLst>
          </p:cNvPr>
          <p:cNvSpPr>
            <a:spLocks noGrp="1"/>
          </p:cNvSpPr>
          <p:nvPr>
            <p:ph idx="1"/>
          </p:nvPr>
        </p:nvSpPr>
        <p:spPr>
          <a:xfrm>
            <a:off x="1600753" y="2535446"/>
            <a:ext cx="8983489" cy="3554457"/>
          </a:xfrm>
        </p:spPr>
        <p:txBody>
          <a:bodyPr>
            <a:normAutofit/>
          </a:bodyPr>
          <a:lstStyle/>
          <a:p>
            <a:r>
              <a:rPr lang="en-US">
                <a:solidFill>
                  <a:schemeClr val="tx1"/>
                </a:solidFill>
              </a:rPr>
              <a:t>La </a:t>
            </a:r>
            <a:r>
              <a:rPr lang="en-US" err="1">
                <a:solidFill>
                  <a:schemeClr val="tx1"/>
                </a:solidFill>
              </a:rPr>
              <a:t>pérdida</a:t>
            </a:r>
            <a:r>
              <a:rPr lang="en-US">
                <a:solidFill>
                  <a:schemeClr val="tx1"/>
                </a:solidFill>
              </a:rPr>
              <a:t> de </a:t>
            </a:r>
            <a:r>
              <a:rPr lang="en-US" err="1">
                <a:solidFill>
                  <a:schemeClr val="tx1"/>
                </a:solidFill>
              </a:rPr>
              <a:t>significancia</a:t>
            </a:r>
            <a:r>
              <a:rPr lang="en-US">
                <a:solidFill>
                  <a:schemeClr val="tx1"/>
                </a:solidFill>
              </a:rPr>
              <a:t> en el </a:t>
            </a:r>
            <a:r>
              <a:rPr lang="en-US" err="1">
                <a:solidFill>
                  <a:schemeClr val="tx1"/>
                </a:solidFill>
              </a:rPr>
              <a:t>denominador</a:t>
            </a:r>
            <a:r>
              <a:rPr lang="en-US">
                <a:solidFill>
                  <a:schemeClr val="tx1"/>
                </a:solidFill>
              </a:rPr>
              <a:t> </a:t>
            </a:r>
            <a:r>
              <a:rPr lang="en-US" err="1">
                <a:solidFill>
                  <a:schemeClr val="tx1"/>
                </a:solidFill>
              </a:rPr>
              <a:t>limita</a:t>
            </a:r>
            <a:r>
              <a:rPr lang="en-US">
                <a:solidFill>
                  <a:schemeClr val="tx1"/>
                </a:solidFill>
              </a:rPr>
              <a:t> el </a:t>
            </a:r>
            <a:r>
              <a:rPr lang="en-US" err="1">
                <a:solidFill>
                  <a:schemeClr val="tx1"/>
                </a:solidFill>
              </a:rPr>
              <a:t>número</a:t>
            </a:r>
            <a:r>
              <a:rPr lang="en-US">
                <a:solidFill>
                  <a:schemeClr val="tx1"/>
                </a:solidFill>
              </a:rPr>
              <a:t> de </a:t>
            </a:r>
            <a:r>
              <a:rPr lang="en-US" err="1">
                <a:solidFill>
                  <a:schemeClr val="tx1"/>
                </a:solidFill>
              </a:rPr>
              <a:t>iteraciones</a:t>
            </a:r>
            <a:r>
              <a:rPr lang="en-US">
                <a:solidFill>
                  <a:schemeClr val="tx1"/>
                </a:solidFill>
              </a:rPr>
              <a:t> </a:t>
            </a:r>
            <a:r>
              <a:rPr lang="en-US" err="1">
                <a:solidFill>
                  <a:schemeClr val="tx1"/>
                </a:solidFill>
              </a:rPr>
              <a:t>posibles</a:t>
            </a:r>
            <a:r>
              <a:rPr lang="en-US">
                <a:solidFill>
                  <a:schemeClr val="tx1"/>
                </a:solidFill>
              </a:rPr>
              <a:t>. Es </a:t>
            </a:r>
            <a:r>
              <a:rPr lang="en-US" err="1">
                <a:solidFill>
                  <a:schemeClr val="tx1"/>
                </a:solidFill>
              </a:rPr>
              <a:t>imposible</a:t>
            </a:r>
            <a:r>
              <a:rPr lang="en-US">
                <a:solidFill>
                  <a:schemeClr val="tx1"/>
                </a:solidFill>
              </a:rPr>
              <a:t> </a:t>
            </a:r>
            <a:r>
              <a:rPr lang="en-US" err="1">
                <a:solidFill>
                  <a:schemeClr val="tx1"/>
                </a:solidFill>
              </a:rPr>
              <a:t>continuar</a:t>
            </a:r>
            <a:r>
              <a:rPr lang="en-US">
                <a:solidFill>
                  <a:schemeClr val="tx1"/>
                </a:solidFill>
              </a:rPr>
              <a:t> </a:t>
            </a:r>
            <a:r>
              <a:rPr lang="en-US" err="1">
                <a:solidFill>
                  <a:schemeClr val="tx1"/>
                </a:solidFill>
              </a:rPr>
              <a:t>cuando</a:t>
            </a:r>
            <a:r>
              <a:rPr lang="en-US">
                <a:solidFill>
                  <a:schemeClr val="tx1"/>
                </a:solidFill>
              </a:rPr>
              <a:t> el </a:t>
            </a:r>
            <a:r>
              <a:rPr lang="en-US" err="1">
                <a:solidFill>
                  <a:schemeClr val="tx1"/>
                </a:solidFill>
              </a:rPr>
              <a:t>denominador</a:t>
            </a:r>
            <a:r>
              <a:rPr lang="en-US">
                <a:solidFill>
                  <a:schemeClr val="tx1"/>
                </a:solidFill>
              </a:rPr>
              <a:t> es </a:t>
            </a:r>
            <a:r>
              <a:rPr lang="en-US" err="1">
                <a:solidFill>
                  <a:schemeClr val="tx1"/>
                </a:solidFill>
              </a:rPr>
              <a:t>demasiado</a:t>
            </a:r>
            <a:r>
              <a:rPr lang="en-US">
                <a:solidFill>
                  <a:schemeClr val="tx1"/>
                </a:solidFill>
              </a:rPr>
              <a:t> </a:t>
            </a:r>
            <a:r>
              <a:rPr lang="en-US" err="1">
                <a:solidFill>
                  <a:schemeClr val="tx1"/>
                </a:solidFill>
              </a:rPr>
              <a:t>pequeño</a:t>
            </a:r>
            <a:r>
              <a:rPr lang="en-US">
                <a:solidFill>
                  <a:schemeClr val="tx1"/>
                </a:solidFill>
              </a:rPr>
              <a:t>.</a:t>
            </a:r>
          </a:p>
          <a:p>
            <a:r>
              <a:rPr lang="en-US" err="1">
                <a:solidFill>
                  <a:schemeClr val="tx1"/>
                </a:solidFill>
              </a:rPr>
              <a:t>Cuando</a:t>
            </a:r>
            <a:r>
              <a:rPr lang="en-US">
                <a:solidFill>
                  <a:schemeClr val="tx1"/>
                </a:solidFill>
              </a:rPr>
              <a:t> hay </a:t>
            </a:r>
            <a:r>
              <a:rPr lang="en-US" err="1">
                <a:solidFill>
                  <a:schemeClr val="tx1"/>
                </a:solidFill>
              </a:rPr>
              <a:t>raíces</a:t>
            </a:r>
            <a:r>
              <a:rPr lang="en-US">
                <a:solidFill>
                  <a:schemeClr val="tx1"/>
                </a:solidFill>
              </a:rPr>
              <a:t> </a:t>
            </a:r>
            <a:r>
              <a:rPr lang="en-US" err="1">
                <a:solidFill>
                  <a:schemeClr val="tx1"/>
                </a:solidFill>
              </a:rPr>
              <a:t>múltiples</a:t>
            </a:r>
            <a:r>
              <a:rPr lang="en-US">
                <a:solidFill>
                  <a:schemeClr val="tx1"/>
                </a:solidFill>
              </a:rPr>
              <a:t> (</a:t>
            </a:r>
            <a:r>
              <a:rPr lang="en-US" err="1">
                <a:solidFill>
                  <a:schemeClr val="tx1"/>
                </a:solidFill>
              </a:rPr>
              <a:t>ecuación</a:t>
            </a:r>
            <a:r>
              <a:rPr lang="en-US">
                <a:solidFill>
                  <a:schemeClr val="tx1"/>
                </a:solidFill>
              </a:rPr>
              <a:t> c) el </a:t>
            </a:r>
            <a:r>
              <a:rPr lang="en-US" err="1">
                <a:solidFill>
                  <a:schemeClr val="tx1"/>
                </a:solidFill>
              </a:rPr>
              <a:t>orden</a:t>
            </a:r>
            <a:r>
              <a:rPr lang="en-US">
                <a:solidFill>
                  <a:schemeClr val="tx1"/>
                </a:solidFill>
              </a:rPr>
              <a:t> de </a:t>
            </a:r>
            <a:r>
              <a:rPr lang="en-US" err="1">
                <a:solidFill>
                  <a:schemeClr val="tx1"/>
                </a:solidFill>
              </a:rPr>
              <a:t>convergencia</a:t>
            </a:r>
            <a:r>
              <a:rPr lang="en-US">
                <a:solidFill>
                  <a:schemeClr val="tx1"/>
                </a:solidFill>
              </a:rPr>
              <a:t> de Newton es lineal en </a:t>
            </a:r>
            <a:r>
              <a:rPr lang="en-US" err="1">
                <a:solidFill>
                  <a:schemeClr val="tx1"/>
                </a:solidFill>
              </a:rPr>
              <a:t>lugar</a:t>
            </a:r>
            <a:r>
              <a:rPr lang="en-US">
                <a:solidFill>
                  <a:schemeClr val="tx1"/>
                </a:solidFill>
              </a:rPr>
              <a:t> de </a:t>
            </a:r>
            <a:r>
              <a:rPr lang="en-US" err="1">
                <a:solidFill>
                  <a:schemeClr val="tx1"/>
                </a:solidFill>
              </a:rPr>
              <a:t>cuadrático</a:t>
            </a:r>
            <a:r>
              <a:rPr lang="en-US">
                <a:solidFill>
                  <a:schemeClr val="tx1"/>
                </a:solidFill>
              </a:rPr>
              <a:t>.</a:t>
            </a:r>
          </a:p>
          <a:p>
            <a:r>
              <a:rPr lang="en-US" err="1">
                <a:solidFill>
                  <a:schemeClr val="tx1"/>
                </a:solidFill>
              </a:rPr>
              <a:t>Cuando</a:t>
            </a:r>
            <a:r>
              <a:rPr lang="en-US">
                <a:solidFill>
                  <a:schemeClr val="tx1"/>
                </a:solidFill>
              </a:rPr>
              <a:t> hay </a:t>
            </a:r>
            <a:r>
              <a:rPr lang="en-US" err="1">
                <a:solidFill>
                  <a:schemeClr val="tx1"/>
                </a:solidFill>
              </a:rPr>
              <a:t>más</a:t>
            </a:r>
            <a:r>
              <a:rPr lang="en-US">
                <a:solidFill>
                  <a:schemeClr val="tx1"/>
                </a:solidFill>
              </a:rPr>
              <a:t> de dos </a:t>
            </a:r>
            <a:r>
              <a:rPr lang="en-US" err="1">
                <a:solidFill>
                  <a:schemeClr val="tx1"/>
                </a:solidFill>
              </a:rPr>
              <a:t>raíces</a:t>
            </a:r>
            <a:r>
              <a:rPr lang="en-US">
                <a:solidFill>
                  <a:schemeClr val="tx1"/>
                </a:solidFill>
              </a:rPr>
              <a:t> , la </a:t>
            </a:r>
            <a:r>
              <a:rPr lang="en-US" err="1">
                <a:solidFill>
                  <a:schemeClr val="tx1"/>
                </a:solidFill>
              </a:rPr>
              <a:t>raíz</a:t>
            </a:r>
            <a:r>
              <a:rPr lang="en-US">
                <a:solidFill>
                  <a:schemeClr val="tx1"/>
                </a:solidFill>
              </a:rPr>
              <a:t> </a:t>
            </a:r>
            <a:r>
              <a:rPr lang="en-US" err="1">
                <a:solidFill>
                  <a:schemeClr val="tx1"/>
                </a:solidFill>
              </a:rPr>
              <a:t>obtenida</a:t>
            </a:r>
            <a:r>
              <a:rPr lang="en-US">
                <a:solidFill>
                  <a:schemeClr val="tx1"/>
                </a:solidFill>
              </a:rPr>
              <a:t> </a:t>
            </a:r>
            <a:r>
              <a:rPr lang="en-US" err="1">
                <a:solidFill>
                  <a:schemeClr val="tx1"/>
                </a:solidFill>
              </a:rPr>
              <a:t>depende</a:t>
            </a:r>
            <a:r>
              <a:rPr lang="en-US">
                <a:solidFill>
                  <a:schemeClr val="tx1"/>
                </a:solidFill>
              </a:rPr>
              <a:t> del valor </a:t>
            </a:r>
            <a:r>
              <a:rPr lang="en-US" err="1">
                <a:solidFill>
                  <a:schemeClr val="tx1"/>
                </a:solidFill>
              </a:rPr>
              <a:t>inicial</a:t>
            </a:r>
            <a:r>
              <a:rPr lang="en-US">
                <a:solidFill>
                  <a:schemeClr val="tx1"/>
                </a:solidFill>
              </a:rPr>
              <a:t> </a:t>
            </a:r>
            <a:r>
              <a:rPr lang="en-US" err="1">
                <a:solidFill>
                  <a:schemeClr val="tx1"/>
                </a:solidFill>
              </a:rPr>
              <a:t>utilizado</a:t>
            </a:r>
            <a:r>
              <a:rPr lang="en-US">
                <a:solidFill>
                  <a:schemeClr val="tx1"/>
                </a:solidFill>
              </a:rPr>
              <a:t>.</a:t>
            </a:r>
          </a:p>
        </p:txBody>
      </p:sp>
      <p:pic>
        <p:nvPicPr>
          <p:cNvPr id="3" name="Picture 3" descr="A picture containing clock&#10;&#10;Description automatically generated">
            <a:extLst>
              <a:ext uri="{FF2B5EF4-FFF2-40B4-BE49-F238E27FC236}">
                <a16:creationId xmlns:a16="http://schemas.microsoft.com/office/drawing/2014/main" id="{C27BC3CD-C68C-4191-9E50-57A4C3832D62}"/>
              </a:ext>
            </a:extLst>
          </p:cNvPr>
          <p:cNvPicPr>
            <a:picLocks noChangeAspect="1"/>
          </p:cNvPicPr>
          <p:nvPr/>
        </p:nvPicPr>
        <p:blipFill>
          <a:blip r:embed="rId3"/>
          <a:stretch>
            <a:fillRect/>
          </a:stretch>
        </p:blipFill>
        <p:spPr>
          <a:xfrm>
            <a:off x="4795837" y="2643188"/>
            <a:ext cx="2600325" cy="638175"/>
          </a:xfrm>
          <a:prstGeom prst="rect">
            <a:avLst/>
          </a:prstGeom>
        </p:spPr>
      </p:pic>
    </p:spTree>
    <p:extLst>
      <p:ext uri="{BB962C8B-B14F-4D97-AF65-F5344CB8AC3E}">
        <p14:creationId xmlns:p14="http://schemas.microsoft.com/office/powerpoint/2010/main" val="47348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3EE8-D102-4413-8B3E-FD62EFF880D6}"/>
              </a:ext>
            </a:extLst>
          </p:cNvPr>
          <p:cNvSpPr>
            <a:spLocks noGrp="1"/>
          </p:cNvSpPr>
          <p:nvPr>
            <p:ph type="title"/>
          </p:nvPr>
        </p:nvSpPr>
        <p:spPr>
          <a:xfrm>
            <a:off x="252919" y="1123837"/>
            <a:ext cx="2947482" cy="4601183"/>
          </a:xfrm>
        </p:spPr>
        <p:txBody>
          <a:bodyPr>
            <a:normAutofit/>
          </a:bodyPr>
          <a:lstStyle/>
          <a:p>
            <a:r>
              <a:rPr lang="en-US" err="1"/>
              <a:t>Conclusiones</a:t>
            </a:r>
            <a:r>
              <a:rPr lang="en-US"/>
              <a:t> </a:t>
            </a:r>
            <a:r>
              <a:rPr lang="en-US" err="1"/>
              <a:t>sobre</a:t>
            </a:r>
            <a:r>
              <a:rPr lang="en-US"/>
              <a:t> el </a:t>
            </a:r>
            <a:r>
              <a:rPr lang="en-US" err="1"/>
              <a:t>algoritmo</a:t>
            </a:r>
          </a:p>
        </p:txBody>
      </p:sp>
      <p:graphicFrame>
        <p:nvGraphicFramePr>
          <p:cNvPr id="5" name="Content Placeholder 2">
            <a:extLst>
              <a:ext uri="{FF2B5EF4-FFF2-40B4-BE49-F238E27FC236}">
                <a16:creationId xmlns:a16="http://schemas.microsoft.com/office/drawing/2014/main" id="{1B4A1D52-C871-4305-87CB-4501BD7CC355}"/>
              </a:ext>
            </a:extLst>
          </p:cNvPr>
          <p:cNvGraphicFramePr>
            <a:graphicFrameLocks noGrp="1"/>
          </p:cNvGraphicFramePr>
          <p:nvPr>
            <p:ph idx="1"/>
            <p:extLst>
              <p:ext uri="{D42A27DB-BD31-4B8C-83A1-F6EECF244321}">
                <p14:modId xmlns:p14="http://schemas.microsoft.com/office/powerpoint/2010/main" val="373326369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54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67D4-EFB1-4EC7-833A-22BCF999CB9A}"/>
              </a:ext>
            </a:extLst>
          </p:cNvPr>
          <p:cNvSpPr>
            <a:spLocks noGrp="1"/>
          </p:cNvSpPr>
          <p:nvPr>
            <p:ph type="ctrTitle"/>
          </p:nvPr>
        </p:nvSpPr>
        <p:spPr/>
        <p:txBody>
          <a:bodyPr/>
          <a:lstStyle/>
          <a:p>
            <a:r>
              <a:rPr lang="en-US" dirty="0" err="1"/>
              <a:t>Muchas</a:t>
            </a:r>
            <a:r>
              <a:rPr lang="en-US" dirty="0"/>
              <a:t> Gracias</a:t>
            </a:r>
          </a:p>
        </p:txBody>
      </p:sp>
      <p:sp>
        <p:nvSpPr>
          <p:cNvPr id="3" name="Subtitle 2">
            <a:extLst>
              <a:ext uri="{FF2B5EF4-FFF2-40B4-BE49-F238E27FC236}">
                <a16:creationId xmlns:a16="http://schemas.microsoft.com/office/drawing/2014/main" id="{3956B6F5-3F94-47BC-9703-2F1A46E6FAFA}"/>
              </a:ext>
            </a:extLst>
          </p:cNvPr>
          <p:cNvSpPr>
            <a:spLocks noGrp="1"/>
          </p:cNvSpPr>
          <p:nvPr>
            <p:ph type="subTitle" idx="1"/>
          </p:nvPr>
        </p:nvSpPr>
        <p:spPr/>
        <p:txBody>
          <a:bodyPr/>
          <a:lstStyle/>
          <a:p>
            <a:r>
              <a:rPr lang="en-US" dirty="0"/>
              <a:t>FIN</a:t>
            </a:r>
          </a:p>
        </p:txBody>
      </p:sp>
    </p:spTree>
    <p:extLst>
      <p:ext uri="{BB962C8B-B14F-4D97-AF65-F5344CB8AC3E}">
        <p14:creationId xmlns:p14="http://schemas.microsoft.com/office/powerpoint/2010/main" val="389849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1F58-47D9-40A2-A115-392F6F0B5023}"/>
              </a:ext>
            </a:extLst>
          </p:cNvPr>
          <p:cNvSpPr>
            <a:spLocks noGrp="1"/>
          </p:cNvSpPr>
          <p:nvPr>
            <p:ph type="title"/>
          </p:nvPr>
        </p:nvSpPr>
        <p:spPr>
          <a:xfrm>
            <a:off x="252919" y="1123837"/>
            <a:ext cx="2947482" cy="4601183"/>
          </a:xfrm>
        </p:spPr>
        <p:txBody>
          <a:bodyPr>
            <a:normAutofit/>
          </a:bodyPr>
          <a:lstStyle/>
          <a:p>
            <a:r>
              <a:rPr lang="es-CO" b="1">
                <a:ea typeface="+mj-lt"/>
                <a:cs typeface="+mj-lt"/>
              </a:rPr>
              <a:t>Condiciones de uso</a:t>
            </a:r>
            <a:endParaRPr lang="en-US"/>
          </a:p>
        </p:txBody>
      </p:sp>
      <p:graphicFrame>
        <p:nvGraphicFramePr>
          <p:cNvPr id="6" name="Content Placeholder 2">
            <a:extLst>
              <a:ext uri="{FF2B5EF4-FFF2-40B4-BE49-F238E27FC236}">
                <a16:creationId xmlns:a16="http://schemas.microsoft.com/office/drawing/2014/main" id="{67F8D0D3-B7D2-4AD5-BEBD-4F78D18B45BF}"/>
              </a:ext>
            </a:extLst>
          </p:cNvPr>
          <p:cNvGraphicFramePr>
            <a:graphicFrameLocks noGrp="1"/>
          </p:cNvGraphicFramePr>
          <p:nvPr>
            <p:ph idx="1"/>
            <p:extLst>
              <p:ext uri="{D42A27DB-BD31-4B8C-83A1-F6EECF244321}">
                <p14:modId xmlns:p14="http://schemas.microsoft.com/office/powerpoint/2010/main" val="296808176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11A0068-FEF4-44DB-A95E-01F94BBC0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43FB93D-F8D4-4DFA-9893-8D6D5C523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 y="758952"/>
            <a:ext cx="262395"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7" descr="A close up of text on a white background&#10;&#10;Description automatically generated">
            <a:extLst>
              <a:ext uri="{FF2B5EF4-FFF2-40B4-BE49-F238E27FC236}">
                <a16:creationId xmlns:a16="http://schemas.microsoft.com/office/drawing/2014/main" id="{579081E1-71DD-47AD-818F-E92C0424989B}"/>
              </a:ext>
            </a:extLst>
          </p:cNvPr>
          <p:cNvPicPr>
            <a:picLocks noChangeAspect="1"/>
          </p:cNvPicPr>
          <p:nvPr/>
        </p:nvPicPr>
        <p:blipFill>
          <a:blip r:embed="rId3"/>
          <a:stretch>
            <a:fillRect/>
          </a:stretch>
        </p:blipFill>
        <p:spPr>
          <a:xfrm>
            <a:off x="6344766" y="1745644"/>
            <a:ext cx="4673143" cy="4287610"/>
          </a:xfrm>
          <a:prstGeom prst="rect">
            <a:avLst/>
          </a:prstGeom>
        </p:spPr>
      </p:pic>
      <p:sp>
        <p:nvSpPr>
          <p:cNvPr id="57" name="Rectangle 56">
            <a:extLst>
              <a:ext uri="{FF2B5EF4-FFF2-40B4-BE49-F238E27FC236}">
                <a16:creationId xmlns:a16="http://schemas.microsoft.com/office/drawing/2014/main" id="{4A635A8B-6A6F-406F-ABC4-98B5D0CDE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594" y="758951"/>
            <a:ext cx="5535397" cy="88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0EB721-D3D5-4018-8E2F-A95DA7F5D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30" y="5207429"/>
            <a:ext cx="5535397" cy="882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213CA47-0818-4DE3-ACFB-6688B781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583114E-0682-408E-A914-495615EC6C77}"/>
              </a:ext>
            </a:extLst>
          </p:cNvPr>
          <p:cNvSpPr txBox="1"/>
          <p:nvPr/>
        </p:nvSpPr>
        <p:spPr>
          <a:xfrm>
            <a:off x="2210464" y="5465523"/>
            <a:ext cx="1953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err="1">
                <a:solidFill>
                  <a:schemeClr val="bg1"/>
                </a:solidFill>
              </a:rPr>
              <a:t>Método</a:t>
            </a:r>
            <a:r>
              <a:rPr lang="en-US">
                <a:solidFill>
                  <a:schemeClr val="bg1"/>
                </a:solidFill>
              </a:rPr>
              <a:t> "Original"</a:t>
            </a:r>
          </a:p>
        </p:txBody>
      </p:sp>
      <p:sp>
        <p:nvSpPr>
          <p:cNvPr id="28" name="TextBox 27">
            <a:extLst>
              <a:ext uri="{FF2B5EF4-FFF2-40B4-BE49-F238E27FC236}">
                <a16:creationId xmlns:a16="http://schemas.microsoft.com/office/drawing/2014/main" id="{40378C70-1A37-47D0-8453-2934C7DF3095}"/>
              </a:ext>
            </a:extLst>
          </p:cNvPr>
          <p:cNvSpPr txBox="1"/>
          <p:nvPr/>
        </p:nvSpPr>
        <p:spPr>
          <a:xfrm>
            <a:off x="7688132" y="1018782"/>
            <a:ext cx="23829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err="1">
                <a:solidFill>
                  <a:schemeClr val="bg1"/>
                </a:solidFill>
              </a:rPr>
              <a:t>Método</a:t>
            </a:r>
            <a:r>
              <a:rPr lang="en-US">
                <a:solidFill>
                  <a:schemeClr val="bg1"/>
                </a:solidFill>
              </a:rPr>
              <a:t> "</a:t>
            </a:r>
            <a:r>
              <a:rPr lang="en-US" err="1">
                <a:solidFill>
                  <a:schemeClr val="bg1"/>
                </a:solidFill>
              </a:rPr>
              <a:t>Modificado</a:t>
            </a:r>
            <a:r>
              <a:rPr lang="en-US">
                <a:solidFill>
                  <a:schemeClr val="bg1"/>
                </a:solidFill>
              </a:rPr>
              <a:t>"</a:t>
            </a:r>
          </a:p>
        </p:txBody>
      </p:sp>
      <p:pic>
        <p:nvPicPr>
          <p:cNvPr id="3" name="Picture 3" descr="A picture containing clock&#10;&#10;Description automatically generated">
            <a:extLst>
              <a:ext uri="{FF2B5EF4-FFF2-40B4-BE49-F238E27FC236}">
                <a16:creationId xmlns:a16="http://schemas.microsoft.com/office/drawing/2014/main" id="{9732D527-8134-42C4-9792-9BC381F7838B}"/>
              </a:ext>
            </a:extLst>
          </p:cNvPr>
          <p:cNvPicPr>
            <a:picLocks noChangeAspect="1"/>
          </p:cNvPicPr>
          <p:nvPr/>
        </p:nvPicPr>
        <p:blipFill>
          <a:blip r:embed="rId4"/>
          <a:stretch>
            <a:fillRect/>
          </a:stretch>
        </p:blipFill>
        <p:spPr>
          <a:xfrm>
            <a:off x="1747837" y="280988"/>
            <a:ext cx="2600325" cy="638175"/>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332CB2E5-504E-406C-A22E-E29420D30F64}"/>
              </a:ext>
            </a:extLst>
          </p:cNvPr>
          <p:cNvPicPr>
            <a:picLocks noChangeAspect="1"/>
          </p:cNvPicPr>
          <p:nvPr/>
        </p:nvPicPr>
        <p:blipFill>
          <a:blip r:embed="rId5"/>
          <a:stretch>
            <a:fillRect/>
          </a:stretch>
        </p:blipFill>
        <p:spPr>
          <a:xfrm>
            <a:off x="636373" y="1335688"/>
            <a:ext cx="5101279" cy="3877704"/>
          </a:xfrm>
          <a:prstGeom prst="rect">
            <a:avLst/>
          </a:prstGeom>
        </p:spPr>
      </p:pic>
    </p:spTree>
    <p:extLst>
      <p:ext uri="{BB962C8B-B14F-4D97-AF65-F5344CB8AC3E}">
        <p14:creationId xmlns:p14="http://schemas.microsoft.com/office/powerpoint/2010/main" val="272136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6FCF-0E30-45B5-8D5A-66F5F2D93B86}"/>
              </a:ext>
            </a:extLst>
          </p:cNvPr>
          <p:cNvSpPr>
            <a:spLocks noGrp="1"/>
          </p:cNvSpPr>
          <p:nvPr>
            <p:ph type="ctrTitle"/>
          </p:nvPr>
        </p:nvSpPr>
        <p:spPr/>
        <p:txBody>
          <a:bodyPr/>
          <a:lstStyle/>
          <a:p>
            <a:r>
              <a:rPr lang="en-US" err="1"/>
              <a:t>Resultados</a:t>
            </a:r>
            <a:r>
              <a:rPr lang="en-US"/>
              <a:t> - </a:t>
            </a:r>
            <a:r>
              <a:rPr lang="en-US" err="1"/>
              <a:t>Aceleración</a:t>
            </a:r>
            <a:r>
              <a:rPr lang="en-US"/>
              <a:t> del </a:t>
            </a:r>
            <a:r>
              <a:rPr lang="en-US" err="1"/>
              <a:t>Método</a:t>
            </a:r>
            <a:r>
              <a:rPr lang="en-US"/>
              <a:t> de Newton</a:t>
            </a:r>
          </a:p>
        </p:txBody>
      </p:sp>
      <p:sp>
        <p:nvSpPr>
          <p:cNvPr id="3" name="Subtitle 2">
            <a:extLst>
              <a:ext uri="{FF2B5EF4-FFF2-40B4-BE49-F238E27FC236}">
                <a16:creationId xmlns:a16="http://schemas.microsoft.com/office/drawing/2014/main" id="{07B0E9C9-C43C-4C20-8067-1E3DD026FD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772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BFD7163-6677-4A6D-986E-91783006510C}"/>
              </a:ext>
            </a:extLst>
          </p:cNvPr>
          <p:cNvGraphicFramePr>
            <a:graphicFrameLocks noGrp="1"/>
          </p:cNvGraphicFramePr>
          <p:nvPr>
            <p:extLst>
              <p:ext uri="{D42A27DB-BD31-4B8C-83A1-F6EECF244321}">
                <p14:modId xmlns:p14="http://schemas.microsoft.com/office/powerpoint/2010/main" val="221507270"/>
              </p:ext>
            </p:extLst>
          </p:nvPr>
        </p:nvGraphicFramePr>
        <p:xfrm>
          <a:off x="135698" y="3268567"/>
          <a:ext cx="5849863" cy="3501854"/>
        </p:xfrm>
        <a:graphic>
          <a:graphicData uri="http://schemas.openxmlformats.org/drawingml/2006/table">
            <a:tbl>
              <a:tblPr firstRow="1" bandRow="1">
                <a:tableStyleId>{5C22544A-7EE6-4342-B048-85BDC9FD1C3A}</a:tableStyleId>
              </a:tblPr>
              <a:tblGrid>
                <a:gridCol w="482773">
                  <a:extLst>
                    <a:ext uri="{9D8B030D-6E8A-4147-A177-3AD203B41FA5}">
                      <a16:colId xmlns:a16="http://schemas.microsoft.com/office/drawing/2014/main" val="859630235"/>
                    </a:ext>
                  </a:extLst>
                </a:gridCol>
                <a:gridCol w="1461369">
                  <a:extLst>
                    <a:ext uri="{9D8B030D-6E8A-4147-A177-3AD203B41FA5}">
                      <a16:colId xmlns:a16="http://schemas.microsoft.com/office/drawing/2014/main" val="3503158536"/>
                    </a:ext>
                  </a:extLst>
                </a:gridCol>
                <a:gridCol w="1800108">
                  <a:extLst>
                    <a:ext uri="{9D8B030D-6E8A-4147-A177-3AD203B41FA5}">
                      <a16:colId xmlns:a16="http://schemas.microsoft.com/office/drawing/2014/main" val="2830504394"/>
                    </a:ext>
                  </a:extLst>
                </a:gridCol>
                <a:gridCol w="932135">
                  <a:extLst>
                    <a:ext uri="{9D8B030D-6E8A-4147-A177-3AD203B41FA5}">
                      <a16:colId xmlns:a16="http://schemas.microsoft.com/office/drawing/2014/main" val="2217139556"/>
                    </a:ext>
                  </a:extLst>
                </a:gridCol>
                <a:gridCol w="1173478">
                  <a:extLst>
                    <a:ext uri="{9D8B030D-6E8A-4147-A177-3AD203B41FA5}">
                      <a16:colId xmlns:a16="http://schemas.microsoft.com/office/drawing/2014/main" val="3793169159"/>
                    </a:ext>
                  </a:extLst>
                </a:gridCol>
              </a:tblGrid>
              <a:tr h="790807">
                <a:tc>
                  <a:txBody>
                    <a:bodyPr/>
                    <a:lstStyle/>
                    <a:p>
                      <a:pPr lvl="0">
                        <a:buNone/>
                      </a:pPr>
                      <a:r>
                        <a:rPr lang="es-CO" sz="1200">
                          <a:effectLst/>
                        </a:rPr>
                        <a:t>F(x)</a:t>
                      </a:r>
                    </a:p>
                  </a:txBody>
                  <a:tcPr/>
                </a:tc>
                <a:tc>
                  <a:txBody>
                    <a:bodyPr/>
                    <a:lstStyle/>
                    <a:p>
                      <a:pPr lvl="0">
                        <a:buNone/>
                      </a:pPr>
                      <a:r>
                        <a:rPr lang="es-CO" sz="1200">
                          <a:effectLst/>
                        </a:rPr>
                        <a:t>Raíz</a:t>
                      </a:r>
                    </a:p>
                  </a:txBody>
                  <a:tcPr/>
                </a:tc>
                <a:tc>
                  <a:txBody>
                    <a:bodyPr/>
                    <a:lstStyle/>
                    <a:p>
                      <a:pPr lvl="0">
                        <a:buNone/>
                      </a:pPr>
                      <a:r>
                        <a:rPr lang="es-CO" sz="1200">
                          <a:effectLst/>
                        </a:rPr>
                        <a:t>Error Relativo</a:t>
                      </a:r>
                    </a:p>
                  </a:txBody>
                  <a:tcPr/>
                </a:tc>
                <a:tc>
                  <a:txBody>
                    <a:bodyPr/>
                    <a:lstStyle/>
                    <a:p>
                      <a:pPr lvl="0">
                        <a:buNone/>
                      </a:pPr>
                      <a:r>
                        <a:rPr lang="es-CO" sz="1200">
                          <a:effectLst/>
                        </a:rPr>
                        <a:t>Numero de iteraciones</a:t>
                      </a:r>
                    </a:p>
                  </a:txBody>
                  <a:tcPr/>
                </a:tc>
                <a:tc>
                  <a:txBody>
                    <a:bodyPr/>
                    <a:lstStyle/>
                    <a:p>
                      <a:pPr lvl="0">
                        <a:buNone/>
                      </a:pPr>
                      <a:r>
                        <a:rPr lang="es-CO" sz="1200">
                          <a:effectLst/>
                        </a:rPr>
                        <a:t>Reducción iteraciones</a:t>
                      </a:r>
                      <a:endParaRPr lang="es-CO" sz="1200" err="1">
                        <a:effectLst/>
                      </a:endParaRPr>
                    </a:p>
                  </a:txBody>
                  <a:tcPr/>
                </a:tc>
                <a:extLst>
                  <a:ext uri="{0D108BD9-81ED-4DB2-BD59-A6C34878D82A}">
                    <a16:rowId xmlns:a16="http://schemas.microsoft.com/office/drawing/2014/main" val="1497857864"/>
                  </a:ext>
                </a:extLst>
              </a:tr>
              <a:tr h="790807">
                <a:tc>
                  <a:txBody>
                    <a:bodyPr/>
                    <a:lstStyle/>
                    <a:p>
                      <a:pPr rtl="0" fontAlgn="base"/>
                      <a:r>
                        <a:rPr lang="es-CO" sz="1200">
                          <a:effectLst/>
                        </a:rPr>
                        <a:t>a ​​​</a:t>
                      </a:r>
                      <a:endParaRPr lang="es-CO" sz="1200" b="1">
                        <a:solidFill>
                          <a:srgbClr val="FFFFFF"/>
                        </a:solidFill>
                        <a:effectLst/>
                      </a:endParaRPr>
                    </a:p>
                  </a:txBody>
                  <a:tcPr/>
                </a:tc>
                <a:tc>
                  <a:txBody>
                    <a:bodyPr/>
                    <a:lstStyle/>
                    <a:p>
                      <a:pPr lvl="0" rtl="0">
                        <a:buNone/>
                      </a:pPr>
                      <a:r>
                        <a:rPr lang="es-CO" sz="1200">
                          <a:effectLst/>
                        </a:rPr>
                        <a:t>-0.51493326466112 92801 552054675 100832947277 </a:t>
                      </a:r>
                    </a:p>
                  </a:txBody>
                  <a:tcPr/>
                </a:tc>
                <a:tc>
                  <a:txBody>
                    <a:bodyPr/>
                    <a:lstStyle/>
                    <a:p>
                      <a:pPr lvl="0">
                        <a:buNone/>
                      </a:pPr>
                      <a:r>
                        <a:rPr lang="es-CO" sz="1200" b="0" i="0" u="none" strike="noStrike" noProof="0">
                          <a:effectLst/>
                          <a:latin typeface="Corbel"/>
                        </a:rPr>
                        <a:t>3.219345778343614883196680279712996402299042e-12</a:t>
                      </a:r>
                      <a:endParaRPr lang="en-US" sz="1200"/>
                    </a:p>
                  </a:txBody>
                  <a:tcPr/>
                </a:tc>
                <a:tc>
                  <a:txBody>
                    <a:bodyPr/>
                    <a:lstStyle/>
                    <a:p>
                      <a:pPr lvl="0" rtl="0">
                        <a:buNone/>
                      </a:pPr>
                      <a:r>
                        <a:rPr lang="es-CO" sz="1200">
                          <a:effectLst/>
                        </a:rPr>
                        <a:t>2 </a:t>
                      </a:r>
                      <a:endParaRPr lang="en-US" sz="1200"/>
                    </a:p>
                  </a:txBody>
                  <a:tcPr/>
                </a:tc>
                <a:tc>
                  <a:txBody>
                    <a:bodyPr/>
                    <a:lstStyle/>
                    <a:p>
                      <a:pPr lvl="0">
                        <a:buNone/>
                      </a:pPr>
                      <a:r>
                        <a:rPr lang="es-CO" sz="1200">
                          <a:effectLst/>
                        </a:rPr>
                        <a:t>71.43%</a:t>
                      </a:r>
                    </a:p>
                  </a:txBody>
                  <a:tcPr/>
                </a:tc>
                <a:extLst>
                  <a:ext uri="{0D108BD9-81ED-4DB2-BD59-A6C34878D82A}">
                    <a16:rowId xmlns:a16="http://schemas.microsoft.com/office/drawing/2014/main" val="53911375"/>
                  </a:ext>
                </a:extLst>
              </a:tr>
              <a:tr h="612238">
                <a:tc>
                  <a:txBody>
                    <a:bodyPr/>
                    <a:lstStyle/>
                    <a:p>
                      <a:pPr rtl="0" fontAlgn="base"/>
                      <a:r>
                        <a:rPr lang="es-CO" sz="1200">
                          <a:effectLst/>
                        </a:rPr>
                        <a:t>b ​​​</a:t>
                      </a:r>
                    </a:p>
                  </a:txBody>
                  <a:tcPr/>
                </a:tc>
                <a:tc>
                  <a:txBody>
                    <a:bodyPr/>
                    <a:lstStyle/>
                    <a:p>
                      <a:pPr lvl="0" rtl="0">
                        <a:buNone/>
                      </a:pPr>
                      <a:r>
                        <a:rPr lang="es-CO" sz="1200">
                          <a:effectLst/>
                        </a:rPr>
                        <a:t>1.114157140871930087300525178169203903956 </a:t>
                      </a:r>
                    </a:p>
                  </a:txBody>
                  <a:tcPr/>
                </a:tc>
                <a:tc>
                  <a:txBody>
                    <a:bodyPr/>
                    <a:lstStyle/>
                    <a:p>
                      <a:pPr lvl="0">
                        <a:buNone/>
                      </a:pPr>
                      <a:r>
                        <a:rPr lang="es-CO" sz="1200" b="0" i="0" u="none" strike="noStrike" noProof="0">
                          <a:effectLst/>
                          <a:latin typeface="Corbel"/>
                        </a:rPr>
                        <a:t>5.2752628318764596871069959803344978955635e-39</a:t>
                      </a:r>
                      <a:endParaRPr lang="es-CO" sz="1200">
                        <a:effectLst/>
                      </a:endParaRPr>
                    </a:p>
                  </a:txBody>
                  <a:tcPr/>
                </a:tc>
                <a:tc>
                  <a:txBody>
                    <a:bodyPr/>
                    <a:lstStyle/>
                    <a:p>
                      <a:pPr lvl="0" rtl="0">
                        <a:buNone/>
                      </a:pPr>
                      <a:r>
                        <a:rPr lang="es-CO" sz="1200">
                          <a:effectLst/>
                        </a:rPr>
                        <a:t>2 </a:t>
                      </a:r>
                    </a:p>
                  </a:txBody>
                  <a:tcPr/>
                </a:tc>
                <a:tc>
                  <a:txBody>
                    <a:bodyPr/>
                    <a:lstStyle/>
                    <a:p>
                      <a:pPr lvl="0">
                        <a:buNone/>
                      </a:pPr>
                      <a:r>
                        <a:rPr lang="es-CO" sz="1200">
                          <a:effectLst/>
                        </a:rPr>
                        <a:t>60.00%</a:t>
                      </a:r>
                    </a:p>
                  </a:txBody>
                  <a:tcPr/>
                </a:tc>
                <a:extLst>
                  <a:ext uri="{0D108BD9-81ED-4DB2-BD59-A6C34878D82A}">
                    <a16:rowId xmlns:a16="http://schemas.microsoft.com/office/drawing/2014/main" val="3048049564"/>
                  </a:ext>
                </a:extLst>
              </a:tr>
              <a:tr h="612238">
                <a:tc>
                  <a:txBody>
                    <a:bodyPr/>
                    <a:lstStyle/>
                    <a:p>
                      <a:pPr rtl="0" fontAlgn="base"/>
                      <a:r>
                        <a:rPr lang="es-CO" sz="1200">
                          <a:effectLst/>
                        </a:rPr>
                        <a:t>c ​​​</a:t>
                      </a:r>
                    </a:p>
                  </a:txBody>
                  <a:tcPr/>
                </a:tc>
                <a:tc>
                  <a:txBody>
                    <a:bodyPr/>
                    <a:lstStyle/>
                    <a:p>
                      <a:pPr lvl="0" rtl="0">
                        <a:buNone/>
                      </a:pPr>
                      <a:r>
                        <a:rPr lang="es-CO" sz="1200">
                          <a:effectLst/>
                        </a:rPr>
                        <a:t>0.6666698708192892000817759411160037991442 </a:t>
                      </a:r>
                    </a:p>
                  </a:txBody>
                  <a:tcPr/>
                </a:tc>
                <a:tc>
                  <a:txBody>
                    <a:bodyPr/>
                    <a:lstStyle/>
                    <a:p>
                      <a:pPr lvl="0">
                        <a:buNone/>
                      </a:pPr>
                      <a:r>
                        <a:rPr lang="es-CO" sz="1200" b="0" i="0" u="none" strike="noStrike" noProof="0">
                          <a:effectLst/>
                          <a:latin typeface="Corbel"/>
                        </a:rPr>
                        <a:t>1.55431223447506609331123905117744194806322811917735e-15</a:t>
                      </a:r>
                      <a:endParaRPr lang="es-CO" sz="1200">
                        <a:effectLst/>
                      </a:endParaRPr>
                    </a:p>
                  </a:txBody>
                  <a:tcPr/>
                </a:tc>
                <a:tc>
                  <a:txBody>
                    <a:bodyPr/>
                    <a:lstStyle/>
                    <a:p>
                      <a:pPr lvl="0" rtl="0">
                        <a:buNone/>
                      </a:pPr>
                      <a:r>
                        <a:rPr lang="es-CO" sz="1200">
                          <a:effectLst/>
                        </a:rPr>
                        <a:t>12 </a:t>
                      </a:r>
                    </a:p>
                  </a:txBody>
                  <a:tcPr/>
                </a:tc>
                <a:tc>
                  <a:txBody>
                    <a:bodyPr/>
                    <a:lstStyle/>
                    <a:p>
                      <a:pPr lvl="0">
                        <a:buNone/>
                      </a:pPr>
                      <a:r>
                        <a:rPr lang="es-CO" sz="1200">
                          <a:effectLst/>
                        </a:rPr>
                        <a:t>65.71%</a:t>
                      </a:r>
                    </a:p>
                  </a:txBody>
                  <a:tcPr/>
                </a:tc>
                <a:extLst>
                  <a:ext uri="{0D108BD9-81ED-4DB2-BD59-A6C34878D82A}">
                    <a16:rowId xmlns:a16="http://schemas.microsoft.com/office/drawing/2014/main" val="256470519"/>
                  </a:ext>
                </a:extLst>
              </a:tr>
              <a:tr h="612238">
                <a:tc>
                  <a:txBody>
                    <a:bodyPr/>
                    <a:lstStyle/>
                    <a:p>
                      <a:pPr rtl="0" fontAlgn="base"/>
                      <a:r>
                        <a:rPr lang="es-CO" sz="1200">
                          <a:effectLst/>
                        </a:rPr>
                        <a:t>c.2 ​​​</a:t>
                      </a:r>
                    </a:p>
                  </a:txBody>
                  <a:tcPr/>
                </a:tc>
                <a:tc>
                  <a:txBody>
                    <a:bodyPr/>
                    <a:lstStyle/>
                    <a:p>
                      <a:pPr lvl="0" rtl="0">
                        <a:buNone/>
                      </a:pPr>
                      <a:r>
                        <a:rPr lang="es-CO" sz="1200">
                          <a:effectLst/>
                        </a:rPr>
                        <a:t>0.6666666666666666296592325124947819858848 </a:t>
                      </a:r>
                    </a:p>
                  </a:txBody>
                  <a:tcPr/>
                </a:tc>
                <a:tc>
                  <a:txBody>
                    <a:bodyPr/>
                    <a:lstStyle/>
                    <a:p>
                      <a:pPr lvl="0">
                        <a:buNone/>
                      </a:pPr>
                      <a:r>
                        <a:rPr lang="es-CO" sz="1200" b="0" i="0" u="none" strike="noStrike" noProof="0">
                          <a:effectLst/>
                          <a:latin typeface="Corbel"/>
                        </a:rPr>
                        <a:t>5.55111512312578270211903996121712419681318130712187e-17</a:t>
                      </a:r>
                      <a:endParaRPr lang="es-CO" sz="1200">
                        <a:effectLst/>
                      </a:endParaRPr>
                    </a:p>
                  </a:txBody>
                  <a:tcPr/>
                </a:tc>
                <a:tc>
                  <a:txBody>
                    <a:bodyPr/>
                    <a:lstStyle/>
                    <a:p>
                      <a:pPr lvl="0" rtl="0">
                        <a:buNone/>
                      </a:pPr>
                      <a:r>
                        <a:rPr lang="es-CO" sz="1200">
                          <a:effectLst/>
                        </a:rPr>
                        <a:t>2 </a:t>
                      </a:r>
                    </a:p>
                  </a:txBody>
                  <a:tcPr/>
                </a:tc>
                <a:tc>
                  <a:txBody>
                    <a:bodyPr/>
                    <a:lstStyle/>
                    <a:p>
                      <a:pPr lvl="0">
                        <a:buNone/>
                      </a:pPr>
                      <a:r>
                        <a:rPr lang="es-CO" sz="1200">
                          <a:effectLst/>
                        </a:rPr>
                        <a:t>95.92%</a:t>
                      </a:r>
                    </a:p>
                  </a:txBody>
                  <a:tcPr/>
                </a:tc>
                <a:extLst>
                  <a:ext uri="{0D108BD9-81ED-4DB2-BD59-A6C34878D82A}">
                    <a16:rowId xmlns:a16="http://schemas.microsoft.com/office/drawing/2014/main" val="806835594"/>
                  </a:ext>
                </a:extLst>
              </a:tr>
            </a:tbl>
          </a:graphicData>
        </a:graphic>
      </p:graphicFrame>
      <p:sp>
        <p:nvSpPr>
          <p:cNvPr id="10" name="TextBox 9">
            <a:extLst>
              <a:ext uri="{FF2B5EF4-FFF2-40B4-BE49-F238E27FC236}">
                <a16:creationId xmlns:a16="http://schemas.microsoft.com/office/drawing/2014/main" id="{2B9313B6-4B9D-4999-B8FA-9C5C8BB269B9}"/>
              </a:ext>
            </a:extLst>
          </p:cNvPr>
          <p:cNvSpPr txBox="1"/>
          <p:nvPr/>
        </p:nvSpPr>
        <p:spPr>
          <a:xfrm>
            <a:off x="2093935" y="29807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Aitken</a:t>
            </a:r>
            <a:r>
              <a:rPr lang="en-US"/>
              <a:t> </a:t>
            </a:r>
            <a:r>
              <a:rPr lang="en-US" b="1"/>
              <a:t>Original</a:t>
            </a:r>
          </a:p>
        </p:txBody>
      </p:sp>
      <p:graphicFrame>
        <p:nvGraphicFramePr>
          <p:cNvPr id="12" name="Table 11">
            <a:extLst>
              <a:ext uri="{FF2B5EF4-FFF2-40B4-BE49-F238E27FC236}">
                <a16:creationId xmlns:a16="http://schemas.microsoft.com/office/drawing/2014/main" id="{35C0A8D4-03AA-4EA2-97EC-E284490A4361}"/>
              </a:ext>
            </a:extLst>
          </p:cNvPr>
          <p:cNvGraphicFramePr>
            <a:graphicFrameLocks noGrp="1"/>
          </p:cNvGraphicFramePr>
          <p:nvPr>
            <p:extLst>
              <p:ext uri="{D42A27DB-BD31-4B8C-83A1-F6EECF244321}">
                <p14:modId xmlns:p14="http://schemas.microsoft.com/office/powerpoint/2010/main" val="3651650973"/>
              </p:ext>
            </p:extLst>
          </p:nvPr>
        </p:nvGraphicFramePr>
        <p:xfrm>
          <a:off x="6158629" y="3291259"/>
          <a:ext cx="5836206" cy="3459067"/>
        </p:xfrm>
        <a:graphic>
          <a:graphicData uri="http://schemas.openxmlformats.org/drawingml/2006/table">
            <a:tbl>
              <a:tblPr firstRow="1" bandRow="1">
                <a:tableStyleId>{5C22544A-7EE6-4342-B048-85BDC9FD1C3A}</a:tableStyleId>
              </a:tblPr>
              <a:tblGrid>
                <a:gridCol w="611955">
                  <a:extLst>
                    <a:ext uri="{9D8B030D-6E8A-4147-A177-3AD203B41FA5}">
                      <a16:colId xmlns:a16="http://schemas.microsoft.com/office/drawing/2014/main" val="1170003133"/>
                    </a:ext>
                  </a:extLst>
                </a:gridCol>
                <a:gridCol w="1307365">
                  <a:extLst>
                    <a:ext uri="{9D8B030D-6E8A-4147-A177-3AD203B41FA5}">
                      <a16:colId xmlns:a16="http://schemas.microsoft.com/office/drawing/2014/main" val="474764586"/>
                    </a:ext>
                  </a:extLst>
                </a:gridCol>
                <a:gridCol w="1722328">
                  <a:extLst>
                    <a:ext uri="{9D8B030D-6E8A-4147-A177-3AD203B41FA5}">
                      <a16:colId xmlns:a16="http://schemas.microsoft.com/office/drawing/2014/main" val="1479253450"/>
                    </a:ext>
                  </a:extLst>
                </a:gridCol>
                <a:gridCol w="1030787">
                  <a:extLst>
                    <a:ext uri="{9D8B030D-6E8A-4147-A177-3AD203B41FA5}">
                      <a16:colId xmlns:a16="http://schemas.microsoft.com/office/drawing/2014/main" val="2366525369"/>
                    </a:ext>
                  </a:extLst>
                </a:gridCol>
                <a:gridCol w="1163771">
                  <a:extLst>
                    <a:ext uri="{9D8B030D-6E8A-4147-A177-3AD203B41FA5}">
                      <a16:colId xmlns:a16="http://schemas.microsoft.com/office/drawing/2014/main" val="1228028156"/>
                    </a:ext>
                  </a:extLst>
                </a:gridCol>
              </a:tblGrid>
              <a:tr h="60051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tc>
                  <a:txBody>
                    <a:bodyPr/>
                    <a:lstStyle/>
                    <a:p>
                      <a:pPr lvl="0">
                        <a:buNone/>
                      </a:pPr>
                      <a:r>
                        <a:rPr lang="es-CO" sz="1200">
                          <a:effectLst/>
                        </a:rPr>
                        <a:t>Reducción</a:t>
                      </a:r>
                    </a:p>
                    <a:p>
                      <a:pPr lvl="0">
                        <a:buNone/>
                      </a:pPr>
                      <a:r>
                        <a:rPr lang="es-CO" sz="1200">
                          <a:effectLst/>
                        </a:rPr>
                        <a:t>iteraciones</a:t>
                      </a:r>
                      <a:endParaRPr lang="es-CO"/>
                    </a:p>
                  </a:txBody>
                  <a:tcPr/>
                </a:tc>
                <a:extLst>
                  <a:ext uri="{0D108BD9-81ED-4DB2-BD59-A6C34878D82A}">
                    <a16:rowId xmlns:a16="http://schemas.microsoft.com/office/drawing/2014/main" val="2102030835"/>
                  </a:ext>
                </a:extLst>
              </a:tr>
              <a:tr h="938309">
                <a:tc>
                  <a:txBody>
                    <a:bodyPr/>
                    <a:lstStyle/>
                    <a:p>
                      <a:pPr rtl="0" fontAlgn="base"/>
                      <a:r>
                        <a:rPr lang="es-CO" sz="1200">
                          <a:effectLst/>
                        </a:rPr>
                        <a:t>a ​​​​</a:t>
                      </a:r>
                    </a:p>
                  </a:txBody>
                  <a:tcPr/>
                </a:tc>
                <a:tc>
                  <a:txBody>
                    <a:bodyPr/>
                    <a:lstStyle/>
                    <a:p>
                      <a:pPr lvl="0" rtl="0">
                        <a:buNone/>
                      </a:pPr>
                      <a:r>
                        <a:rPr lang="es-CO" sz="1200">
                          <a:effectLst/>
                        </a:rPr>
                        <a:t>-0.514933264661 1294138 010 5925843691 23175752 </a:t>
                      </a:r>
                    </a:p>
                  </a:txBody>
                  <a:tcPr/>
                </a:tc>
                <a:tc>
                  <a:txBody>
                    <a:bodyPr/>
                    <a:lstStyle/>
                    <a:p>
                      <a:pPr lvl="0">
                        <a:buNone/>
                      </a:pPr>
                      <a:r>
                        <a:rPr lang="es-CO" sz="1200" b="0" i="0" u="none" strike="noStrike" noProof="0">
                          <a:effectLst/>
                          <a:latin typeface="Corbel"/>
                        </a:rPr>
                        <a:t>2.429943297557337973065745166906338744107465e-39</a:t>
                      </a:r>
                      <a:endParaRPr lang="es-CO" sz="1200">
                        <a:effectLst/>
                      </a:endParaRPr>
                    </a:p>
                  </a:txBody>
                  <a:tcPr/>
                </a:tc>
                <a:tc>
                  <a:txBody>
                    <a:bodyPr/>
                    <a:lstStyle/>
                    <a:p>
                      <a:pPr lvl="0" rtl="0">
                        <a:buNone/>
                      </a:pPr>
                      <a:r>
                        <a:rPr lang="es-CO" sz="1200">
                          <a:effectLst/>
                        </a:rPr>
                        <a:t>4 </a:t>
                      </a:r>
                    </a:p>
                  </a:txBody>
                  <a:tcPr/>
                </a:tc>
                <a:tc>
                  <a:txBody>
                    <a:bodyPr/>
                    <a:lstStyle/>
                    <a:p>
                      <a:pPr lvl="0">
                        <a:buNone/>
                      </a:pPr>
                      <a:r>
                        <a:rPr lang="es-CO" sz="1200">
                          <a:effectLst/>
                        </a:rPr>
                        <a:t>42.86%</a:t>
                      </a:r>
                    </a:p>
                  </a:txBody>
                  <a:tcPr/>
                </a:tc>
                <a:extLst>
                  <a:ext uri="{0D108BD9-81ED-4DB2-BD59-A6C34878D82A}">
                    <a16:rowId xmlns:a16="http://schemas.microsoft.com/office/drawing/2014/main" val="2388779212"/>
                  </a:ext>
                </a:extLst>
              </a:tr>
              <a:tr h="600518">
                <a:tc>
                  <a:txBody>
                    <a:bodyPr/>
                    <a:lstStyle/>
                    <a:p>
                      <a:pPr rtl="0" fontAlgn="base"/>
                      <a:r>
                        <a:rPr lang="es-CO" sz="1200">
                          <a:effectLst/>
                        </a:rPr>
                        <a:t>b ​​​​</a:t>
                      </a:r>
                    </a:p>
                  </a:txBody>
                  <a:tcPr/>
                </a:tc>
                <a:tc>
                  <a:txBody>
                    <a:bodyPr/>
                    <a:lstStyle/>
                    <a:p>
                      <a:pPr lvl="0" rtl="0">
                        <a:buNone/>
                      </a:pPr>
                      <a:r>
                        <a:rPr lang="es-CO" sz="1200">
                          <a:effectLst/>
                        </a:rPr>
                        <a:t>1.114157140871930087300525178169203903956 </a:t>
                      </a:r>
                    </a:p>
                  </a:txBody>
                  <a:tcPr/>
                </a:tc>
                <a:tc>
                  <a:txBody>
                    <a:bodyPr/>
                    <a:lstStyle/>
                    <a:p>
                      <a:pPr lvl="0">
                        <a:buNone/>
                      </a:pPr>
                      <a:r>
                        <a:rPr lang="es-CO" sz="1200" b="0" i="0" u="none" strike="noStrike" noProof="0">
                          <a:effectLst/>
                          <a:latin typeface="Corbel"/>
                        </a:rPr>
                        <a:t>5.2752628318764596871069959803344978955635e-39</a:t>
                      </a:r>
                      <a:endParaRPr lang="es-CO" sz="1200">
                        <a:effectLst/>
                      </a:endParaRPr>
                    </a:p>
                  </a:txBody>
                  <a:tcPr/>
                </a:tc>
                <a:tc>
                  <a:txBody>
                    <a:bodyPr/>
                    <a:lstStyle/>
                    <a:p>
                      <a:pPr lvl="0" rtl="0">
                        <a:buNone/>
                      </a:pPr>
                      <a:r>
                        <a:rPr lang="es-CO" sz="1200">
                          <a:effectLst/>
                        </a:rPr>
                        <a:t>3 </a:t>
                      </a:r>
                    </a:p>
                  </a:txBody>
                  <a:tcPr/>
                </a:tc>
                <a:tc>
                  <a:txBody>
                    <a:bodyPr/>
                    <a:lstStyle/>
                    <a:p>
                      <a:pPr lvl="0">
                        <a:buNone/>
                      </a:pPr>
                      <a:r>
                        <a:rPr lang="es-CO" sz="1200">
                          <a:effectLst/>
                        </a:rPr>
                        <a:t>40.00%</a:t>
                      </a:r>
                    </a:p>
                  </a:txBody>
                  <a:tcPr/>
                </a:tc>
                <a:extLst>
                  <a:ext uri="{0D108BD9-81ED-4DB2-BD59-A6C34878D82A}">
                    <a16:rowId xmlns:a16="http://schemas.microsoft.com/office/drawing/2014/main" val="1064324789"/>
                  </a:ext>
                </a:extLst>
              </a:tr>
              <a:tr h="600518">
                <a:tc>
                  <a:txBody>
                    <a:bodyPr/>
                    <a:lstStyle/>
                    <a:p>
                      <a:pPr rtl="0" fontAlgn="base"/>
                      <a:r>
                        <a:rPr lang="es-CO" sz="1200">
                          <a:effectLst/>
                        </a:rPr>
                        <a:t>c ​​​​</a:t>
                      </a:r>
                    </a:p>
                  </a:txBody>
                  <a:tcPr/>
                </a:tc>
                <a:tc>
                  <a:txBody>
                    <a:bodyPr/>
                    <a:lstStyle/>
                    <a:p>
                      <a:pPr lvl="0" rtl="0">
                        <a:buNone/>
                      </a:pPr>
                      <a:r>
                        <a:rPr lang="es-CO" sz="1200">
                          <a:effectLst/>
                        </a:rPr>
                        <a:t>0.3333333333333189015905230955532689065204 </a:t>
                      </a:r>
                    </a:p>
                  </a:txBody>
                  <a:tcPr/>
                </a:tc>
                <a:tc>
                  <a:txBody>
                    <a:bodyPr/>
                    <a:lstStyle/>
                    <a:p>
                      <a:pPr lvl="0">
                        <a:buNone/>
                      </a:pPr>
                      <a:r>
                        <a:rPr lang="es-CO" sz="1200" b="0" i="0" u="none" strike="noStrike" noProof="0">
                          <a:effectLst/>
                        </a:rPr>
                        <a:t>0.500000000000021647614215356670096640219392170420904</a:t>
                      </a:r>
                      <a:endParaRPr lang="es-CO" sz="1200">
                        <a:effectLst/>
                      </a:endParaRPr>
                    </a:p>
                  </a:txBody>
                  <a:tcPr/>
                </a:tc>
                <a:tc>
                  <a:txBody>
                    <a:bodyPr/>
                    <a:lstStyle/>
                    <a:p>
                      <a:pPr lvl="0" rtl="0">
                        <a:buNone/>
                      </a:pPr>
                      <a:r>
                        <a:rPr lang="es-CO" sz="1200">
                          <a:effectLst/>
                        </a:rPr>
                        <a:t>Máximo número de iteraciones </a:t>
                      </a:r>
                    </a:p>
                  </a:txBody>
                  <a:tcPr/>
                </a:tc>
                <a:tc>
                  <a:txBody>
                    <a:bodyPr/>
                    <a:lstStyle/>
                    <a:p>
                      <a:pPr lvl="0">
                        <a:buNone/>
                      </a:pPr>
                      <a:r>
                        <a:rPr lang="es-CO" sz="1200">
                          <a:effectLst/>
                        </a:rPr>
                        <a:t>-</a:t>
                      </a:r>
                    </a:p>
                  </a:txBody>
                  <a:tcPr/>
                </a:tc>
                <a:extLst>
                  <a:ext uri="{0D108BD9-81ED-4DB2-BD59-A6C34878D82A}">
                    <a16:rowId xmlns:a16="http://schemas.microsoft.com/office/drawing/2014/main" val="2599069268"/>
                  </a:ext>
                </a:extLst>
              </a:tr>
              <a:tr h="600518">
                <a:tc>
                  <a:txBody>
                    <a:bodyPr/>
                    <a:lstStyle/>
                    <a:p>
                      <a:pPr rtl="0" fontAlgn="base"/>
                      <a:r>
                        <a:rPr lang="es-CO" sz="1200">
                          <a:effectLst/>
                        </a:rPr>
                        <a:t>c.2 ​​​​</a:t>
                      </a:r>
                    </a:p>
                  </a:txBody>
                  <a:tcPr/>
                </a:tc>
                <a:tc>
                  <a:txBody>
                    <a:bodyPr/>
                    <a:lstStyle/>
                    <a:p>
                      <a:pPr lvl="0" rtl="0">
                        <a:buNone/>
                      </a:pPr>
                      <a:r>
                        <a:rPr lang="es-CO" sz="1200">
                          <a:effectLst/>
                        </a:rPr>
                        <a:t>0.6666666666666666296592325124947819858731 </a:t>
                      </a:r>
                    </a:p>
                  </a:txBody>
                  <a:tcPr/>
                </a:tc>
                <a:tc>
                  <a:txBody>
                    <a:bodyPr/>
                    <a:lstStyle/>
                    <a:p>
                      <a:pPr lvl="0">
                        <a:buNone/>
                      </a:pPr>
                      <a:r>
                        <a:rPr lang="es-CO" sz="1200" b="0" i="0" u="none" strike="noStrike" noProof="0">
                          <a:effectLst/>
                          <a:latin typeface="Corbel"/>
                        </a:rPr>
                        <a:t>5.55111512312578270211903996121712419681318130712187e-17</a:t>
                      </a:r>
                      <a:endParaRPr lang="es-CO" sz="1200">
                        <a:effectLst/>
                      </a:endParaRPr>
                    </a:p>
                  </a:txBody>
                  <a:tcPr/>
                </a:tc>
                <a:tc>
                  <a:txBody>
                    <a:bodyPr/>
                    <a:lstStyle/>
                    <a:p>
                      <a:pPr lvl="0" rtl="0">
                        <a:buNone/>
                      </a:pPr>
                      <a:r>
                        <a:rPr lang="es-CO" sz="1200">
                          <a:effectLst/>
                        </a:rPr>
                        <a:t>1 </a:t>
                      </a:r>
                    </a:p>
                  </a:txBody>
                  <a:tcPr/>
                </a:tc>
                <a:tc>
                  <a:txBody>
                    <a:bodyPr/>
                    <a:lstStyle/>
                    <a:p>
                      <a:pPr lvl="0">
                        <a:buNone/>
                      </a:pPr>
                      <a:r>
                        <a:rPr lang="es-CO" sz="1200">
                          <a:effectLst/>
                        </a:rPr>
                        <a:t>97.96%</a:t>
                      </a:r>
                    </a:p>
                  </a:txBody>
                  <a:tcPr/>
                </a:tc>
                <a:extLst>
                  <a:ext uri="{0D108BD9-81ED-4DB2-BD59-A6C34878D82A}">
                    <a16:rowId xmlns:a16="http://schemas.microsoft.com/office/drawing/2014/main" val="1620334004"/>
                  </a:ext>
                </a:extLst>
              </a:tr>
            </a:tbl>
          </a:graphicData>
        </a:graphic>
      </p:graphicFrame>
      <p:graphicFrame>
        <p:nvGraphicFramePr>
          <p:cNvPr id="14" name="Table 13">
            <a:extLst>
              <a:ext uri="{FF2B5EF4-FFF2-40B4-BE49-F238E27FC236}">
                <a16:creationId xmlns:a16="http://schemas.microsoft.com/office/drawing/2014/main" id="{A8E31B03-A2A8-4BA3-897C-2664A3288812}"/>
              </a:ext>
            </a:extLst>
          </p:cNvPr>
          <p:cNvGraphicFramePr>
            <a:graphicFrameLocks noGrp="1"/>
          </p:cNvGraphicFramePr>
          <p:nvPr>
            <p:extLst>
              <p:ext uri="{D42A27DB-BD31-4B8C-83A1-F6EECF244321}">
                <p14:modId xmlns:p14="http://schemas.microsoft.com/office/powerpoint/2010/main" val="1721300193"/>
              </p:ext>
            </p:extLst>
          </p:nvPr>
        </p:nvGraphicFramePr>
        <p:xfrm>
          <a:off x="1931095" y="281835"/>
          <a:ext cx="8056995" cy="2752864"/>
        </p:xfrm>
        <a:graphic>
          <a:graphicData uri="http://schemas.openxmlformats.org/drawingml/2006/table">
            <a:tbl>
              <a:tblPr firstRow="1" bandRow="1">
                <a:tableStyleId>{5C22544A-7EE6-4342-B048-85BDC9FD1C3A}</a:tableStyleId>
              </a:tblPr>
              <a:tblGrid>
                <a:gridCol w="1109075">
                  <a:extLst>
                    <a:ext uri="{9D8B030D-6E8A-4147-A177-3AD203B41FA5}">
                      <a16:colId xmlns:a16="http://schemas.microsoft.com/office/drawing/2014/main" val="1454494691"/>
                    </a:ext>
                  </a:extLst>
                </a:gridCol>
                <a:gridCol w="2935787">
                  <a:extLst>
                    <a:ext uri="{9D8B030D-6E8A-4147-A177-3AD203B41FA5}">
                      <a16:colId xmlns:a16="http://schemas.microsoft.com/office/drawing/2014/main" val="3898739722"/>
                    </a:ext>
                  </a:extLst>
                </a:gridCol>
                <a:gridCol w="3064179">
                  <a:extLst>
                    <a:ext uri="{9D8B030D-6E8A-4147-A177-3AD203B41FA5}">
                      <a16:colId xmlns:a16="http://schemas.microsoft.com/office/drawing/2014/main" val="3627441625"/>
                    </a:ext>
                  </a:extLst>
                </a:gridCol>
                <a:gridCol w="947954">
                  <a:extLst>
                    <a:ext uri="{9D8B030D-6E8A-4147-A177-3AD203B41FA5}">
                      <a16:colId xmlns:a16="http://schemas.microsoft.com/office/drawing/2014/main" val="1877363871"/>
                    </a:ext>
                  </a:extLst>
                </a:gridCol>
              </a:tblGrid>
              <a:tr h="67344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extLst>
                  <a:ext uri="{0D108BD9-81ED-4DB2-BD59-A6C34878D82A}">
                    <a16:rowId xmlns:a16="http://schemas.microsoft.com/office/drawing/2014/main" val="943285688"/>
                  </a:ext>
                </a:extLst>
              </a:tr>
              <a:tr h="519854">
                <a:tc>
                  <a:txBody>
                    <a:bodyPr/>
                    <a:lstStyle/>
                    <a:p>
                      <a:pPr rtl="0" fontAlgn="base"/>
                      <a:r>
                        <a:rPr lang="es-CO" sz="1200">
                          <a:effectLst/>
                        </a:rPr>
                        <a:t>a ​​​​</a:t>
                      </a:r>
                    </a:p>
                  </a:txBody>
                  <a:tcPr/>
                </a:tc>
                <a:tc>
                  <a:txBody>
                    <a:bodyPr/>
                    <a:lstStyle/>
                    <a:p>
                      <a:pPr lvl="0" rtl="0">
                        <a:buNone/>
                      </a:pPr>
                      <a:r>
                        <a:rPr lang="es-CO" sz="1200">
                          <a:effectLst/>
                        </a:rPr>
                        <a:t>-0.5149332646611294138010592584369123 175752 </a:t>
                      </a:r>
                      <a:endParaRPr lang="en-US" sz="1200"/>
                    </a:p>
                  </a:txBody>
                  <a:tcPr/>
                </a:tc>
                <a:tc>
                  <a:txBody>
                    <a:bodyPr/>
                    <a:lstStyle/>
                    <a:p>
                      <a:pPr lvl="0">
                        <a:buNone/>
                      </a:pPr>
                      <a:r>
                        <a:rPr lang="es-CO" sz="1200" b="0" i="0" u="none" strike="noStrike" noProof="0">
                          <a:effectLst/>
                          <a:latin typeface="Corbel"/>
                        </a:rPr>
                        <a:t>2.429943297557337973065745166906338744107465e-39</a:t>
                      </a:r>
                      <a:endParaRPr lang="en-US" sz="1200"/>
                    </a:p>
                  </a:txBody>
                  <a:tcPr/>
                </a:tc>
                <a:tc>
                  <a:txBody>
                    <a:bodyPr/>
                    <a:lstStyle/>
                    <a:p>
                      <a:pPr lvl="0" rtl="0">
                        <a:buNone/>
                      </a:pPr>
                      <a:r>
                        <a:rPr lang="es-CO" sz="1200">
                          <a:effectLst/>
                        </a:rPr>
                        <a:t>7 </a:t>
                      </a:r>
                      <a:endParaRPr lang="en-US" sz="1200"/>
                    </a:p>
                  </a:txBody>
                  <a:tcPr/>
                </a:tc>
                <a:extLst>
                  <a:ext uri="{0D108BD9-81ED-4DB2-BD59-A6C34878D82A}">
                    <a16:rowId xmlns:a16="http://schemas.microsoft.com/office/drawing/2014/main" val="2207087564"/>
                  </a:ext>
                </a:extLst>
              </a:tr>
              <a:tr h="519854">
                <a:tc>
                  <a:txBody>
                    <a:bodyPr/>
                    <a:lstStyle/>
                    <a:p>
                      <a:pPr rtl="0" fontAlgn="base"/>
                      <a:r>
                        <a:rPr lang="es-CO" sz="1200">
                          <a:effectLst/>
                        </a:rPr>
                        <a:t>b ​​​​</a:t>
                      </a:r>
                    </a:p>
                  </a:txBody>
                  <a:tcPr/>
                </a:tc>
                <a:tc>
                  <a:txBody>
                    <a:bodyPr/>
                    <a:lstStyle/>
                    <a:p>
                      <a:pPr lvl="0" rtl="0">
                        <a:buNone/>
                      </a:pPr>
                      <a:r>
                        <a:rPr lang="es-CO" sz="1200">
                          <a:effectLst/>
                        </a:rPr>
                        <a:t>1.114157140871930087300525178169203903956 </a:t>
                      </a:r>
                      <a:endParaRPr lang="en-US" sz="1200"/>
                    </a:p>
                  </a:txBody>
                  <a:tcPr/>
                </a:tc>
                <a:tc>
                  <a:txBody>
                    <a:bodyPr/>
                    <a:lstStyle/>
                    <a:p>
                      <a:pPr lvl="0">
                        <a:buNone/>
                      </a:pPr>
                      <a:r>
                        <a:rPr lang="es-CO" sz="1200" b="0" i="0" u="none" strike="noStrike" noProof="0">
                          <a:effectLst/>
                        </a:rPr>
                        <a:t>5.2752628318764596871069959803344978955635e-39</a:t>
                      </a:r>
                      <a:endParaRPr lang="en-US" sz="1200"/>
                    </a:p>
                  </a:txBody>
                  <a:tcPr/>
                </a:tc>
                <a:tc>
                  <a:txBody>
                    <a:bodyPr/>
                    <a:lstStyle/>
                    <a:p>
                      <a:pPr lvl="0" rtl="0">
                        <a:buNone/>
                      </a:pPr>
                      <a:r>
                        <a:rPr lang="es-CO" sz="1200">
                          <a:effectLst/>
                        </a:rPr>
                        <a:t>5 </a:t>
                      </a:r>
                      <a:endParaRPr lang="en-US" sz="1200"/>
                    </a:p>
                  </a:txBody>
                  <a:tcPr/>
                </a:tc>
                <a:extLst>
                  <a:ext uri="{0D108BD9-81ED-4DB2-BD59-A6C34878D82A}">
                    <a16:rowId xmlns:a16="http://schemas.microsoft.com/office/drawing/2014/main" val="4109424367"/>
                  </a:ext>
                </a:extLst>
              </a:tr>
              <a:tr h="519854">
                <a:tc>
                  <a:txBody>
                    <a:bodyPr/>
                    <a:lstStyle/>
                    <a:p>
                      <a:pPr rtl="0" fontAlgn="base"/>
                      <a:r>
                        <a:rPr lang="es-CO" sz="1200">
                          <a:effectLst/>
                        </a:rPr>
                        <a:t>c ​​​​</a:t>
                      </a:r>
                    </a:p>
                  </a:txBody>
                  <a:tcPr/>
                </a:tc>
                <a:tc>
                  <a:txBody>
                    <a:bodyPr/>
                    <a:lstStyle/>
                    <a:p>
                      <a:pPr lvl="0" rtl="0">
                        <a:buNone/>
                      </a:pPr>
                      <a:r>
                        <a:rPr lang="es-CO" sz="1200">
                          <a:effectLst/>
                        </a:rPr>
                        <a:t>0.6666698708192892000817759411160037991442 </a:t>
                      </a:r>
                      <a:endParaRPr lang="en-US" sz="1200"/>
                    </a:p>
                  </a:txBody>
                  <a:tcPr/>
                </a:tc>
                <a:tc>
                  <a:txBody>
                    <a:bodyPr/>
                    <a:lstStyle/>
                    <a:p>
                      <a:pPr lvl="0">
                        <a:buNone/>
                      </a:pPr>
                      <a:r>
                        <a:rPr lang="es-CO" sz="1200" b="0" i="0" u="none" strike="noStrike" noProof="0">
                          <a:effectLst/>
                          <a:latin typeface="Corbel"/>
                        </a:rPr>
                        <a:t>1.55431223447506609331123905117744194806322811917735e-15</a:t>
                      </a:r>
                      <a:endParaRPr lang="en-US" sz="1200"/>
                    </a:p>
                  </a:txBody>
                  <a:tcPr/>
                </a:tc>
                <a:tc>
                  <a:txBody>
                    <a:bodyPr/>
                    <a:lstStyle/>
                    <a:p>
                      <a:pPr lvl="0" rtl="0">
                        <a:buNone/>
                      </a:pPr>
                      <a:r>
                        <a:rPr lang="es-CO" sz="1200">
                          <a:effectLst/>
                        </a:rPr>
                        <a:t>35 </a:t>
                      </a:r>
                      <a:endParaRPr lang="en-US" sz="1200"/>
                    </a:p>
                  </a:txBody>
                  <a:tcPr/>
                </a:tc>
                <a:extLst>
                  <a:ext uri="{0D108BD9-81ED-4DB2-BD59-A6C34878D82A}">
                    <a16:rowId xmlns:a16="http://schemas.microsoft.com/office/drawing/2014/main" val="1844242342"/>
                  </a:ext>
                </a:extLst>
              </a:tr>
              <a:tr h="519854">
                <a:tc>
                  <a:txBody>
                    <a:bodyPr/>
                    <a:lstStyle/>
                    <a:p>
                      <a:pPr rtl="0" fontAlgn="base"/>
                      <a:r>
                        <a:rPr lang="es-CO" sz="1200">
                          <a:effectLst/>
                        </a:rPr>
                        <a:t>c.2 ​​​​</a:t>
                      </a:r>
                    </a:p>
                  </a:txBody>
                  <a:tcPr/>
                </a:tc>
                <a:tc>
                  <a:txBody>
                    <a:bodyPr/>
                    <a:lstStyle/>
                    <a:p>
                      <a:pPr lvl="0" rtl="0">
                        <a:buNone/>
                      </a:pPr>
                      <a:r>
                        <a:rPr lang="es-CO" sz="1200">
                          <a:effectLst/>
                        </a:rPr>
                        <a:t>0.6666666674508309024012119107213463823858 </a:t>
                      </a:r>
                      <a:endParaRPr lang="en-US" sz="1200"/>
                    </a:p>
                  </a:txBody>
                  <a:tcPr/>
                </a:tc>
                <a:tc>
                  <a:txBody>
                    <a:bodyPr/>
                    <a:lstStyle/>
                    <a:p>
                      <a:pPr lvl="0">
                        <a:buNone/>
                      </a:pPr>
                      <a:r>
                        <a:rPr lang="es-CO" sz="1200" b="0" i="0" u="none" strike="noStrike" noProof="0">
                          <a:effectLst/>
                          <a:latin typeface="Corbel"/>
                        </a:rPr>
                        <a:t>5.55111512312578270211903996121712419681318130712187e-17</a:t>
                      </a:r>
                      <a:endParaRPr lang="en-US" sz="1200"/>
                    </a:p>
                  </a:txBody>
                  <a:tcPr/>
                </a:tc>
                <a:tc>
                  <a:txBody>
                    <a:bodyPr/>
                    <a:lstStyle/>
                    <a:p>
                      <a:pPr lvl="0" rtl="0">
                        <a:buNone/>
                      </a:pPr>
                      <a:r>
                        <a:rPr lang="es-CO" sz="1200">
                          <a:effectLst/>
                        </a:rPr>
                        <a:t>49 </a:t>
                      </a:r>
                      <a:endParaRPr lang="en-US" sz="1200"/>
                    </a:p>
                  </a:txBody>
                  <a:tcPr/>
                </a:tc>
                <a:extLst>
                  <a:ext uri="{0D108BD9-81ED-4DB2-BD59-A6C34878D82A}">
                    <a16:rowId xmlns:a16="http://schemas.microsoft.com/office/drawing/2014/main" val="3971705965"/>
                  </a:ext>
                </a:extLst>
              </a:tr>
            </a:tbl>
          </a:graphicData>
        </a:graphic>
      </p:graphicFrame>
      <p:sp>
        <p:nvSpPr>
          <p:cNvPr id="15" name="TextBox 14">
            <a:extLst>
              <a:ext uri="{FF2B5EF4-FFF2-40B4-BE49-F238E27FC236}">
                <a16:creationId xmlns:a16="http://schemas.microsoft.com/office/drawing/2014/main" id="{D017BE6C-2D40-4D35-AA7E-A00122345731}"/>
              </a:ext>
            </a:extLst>
          </p:cNvPr>
          <p:cNvSpPr txBox="1"/>
          <p:nvPr/>
        </p:nvSpPr>
        <p:spPr>
          <a:xfrm>
            <a:off x="8252565" y="300614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Aitken </a:t>
            </a:r>
            <a:r>
              <a:rPr lang="en-US" b="1" err="1"/>
              <a:t>Modificado</a:t>
            </a:r>
            <a:endParaRPr lang="en-US" b="1"/>
          </a:p>
        </p:txBody>
      </p:sp>
      <p:sp>
        <p:nvSpPr>
          <p:cNvPr id="16" name="TextBox 15">
            <a:extLst>
              <a:ext uri="{FF2B5EF4-FFF2-40B4-BE49-F238E27FC236}">
                <a16:creationId xmlns:a16="http://schemas.microsoft.com/office/drawing/2014/main" id="{FA46F200-F2E0-4834-AFEC-F4171648D4D4}"/>
              </a:ext>
            </a:extLst>
          </p:cNvPr>
          <p:cNvSpPr txBox="1"/>
          <p:nvPr/>
        </p:nvSpPr>
        <p:spPr>
          <a:xfrm>
            <a:off x="5465521" y="-45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Newton</a:t>
            </a:r>
          </a:p>
        </p:txBody>
      </p:sp>
      <p:sp>
        <p:nvSpPr>
          <p:cNvPr id="3" name="TextBox 2">
            <a:extLst>
              <a:ext uri="{FF2B5EF4-FFF2-40B4-BE49-F238E27FC236}">
                <a16:creationId xmlns:a16="http://schemas.microsoft.com/office/drawing/2014/main" id="{962BA886-F98F-449A-8E40-2A5C15A02EA8}"/>
              </a:ext>
            </a:extLst>
          </p:cNvPr>
          <p:cNvSpPr txBox="1"/>
          <p:nvPr/>
        </p:nvSpPr>
        <p:spPr>
          <a:xfrm>
            <a:off x="-5751" y="2524665"/>
            <a:ext cx="29588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C.2 = (x-2/3)^3</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255C042-6837-4AB3-89BB-D69C9E7B9AE4}"/>
                  </a:ext>
                </a:extLst>
              </p14:cNvPr>
              <p14:cNvContentPartPr/>
              <p14:nvPr/>
            </p14:nvContentPartPr>
            <p14:xfrm>
              <a:off x="2932253" y="5748759"/>
              <a:ext cx="9524" cy="9524"/>
            </p14:xfrm>
          </p:contentPart>
        </mc:Choice>
        <mc:Fallback xmlns="">
          <p:pic>
            <p:nvPicPr>
              <p:cNvPr id="2" name="Ink 1">
                <a:extLst>
                  <a:ext uri="{FF2B5EF4-FFF2-40B4-BE49-F238E27FC236}">
                    <a16:creationId xmlns:a16="http://schemas.microsoft.com/office/drawing/2014/main" id="{1255C042-6837-4AB3-89BB-D69C9E7B9AE4}"/>
                  </a:ext>
                </a:extLst>
              </p:cNvPr>
              <p:cNvPicPr/>
              <p:nvPr/>
            </p:nvPicPr>
            <p:blipFill>
              <a:blip r:embed="rId4"/>
              <a:stretch>
                <a:fillRect/>
              </a:stretch>
            </p:blipFill>
            <p:spPr>
              <a:xfrm>
                <a:off x="2892570" y="5282083"/>
                <a:ext cx="88097" cy="952400"/>
              </a:xfrm>
              <a:prstGeom prst="rect">
                <a:avLst/>
              </a:prstGeom>
            </p:spPr>
          </p:pic>
        </mc:Fallback>
      </mc:AlternateContent>
    </p:spTree>
    <p:extLst>
      <p:ext uri="{BB962C8B-B14F-4D97-AF65-F5344CB8AC3E}">
        <p14:creationId xmlns:p14="http://schemas.microsoft.com/office/powerpoint/2010/main" val="41491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automatically generated">
            <a:extLst>
              <a:ext uri="{FF2B5EF4-FFF2-40B4-BE49-F238E27FC236}">
                <a16:creationId xmlns:a16="http://schemas.microsoft.com/office/drawing/2014/main" id="{032A51F8-F07C-402B-87EE-3BA5DF2ECB95}"/>
              </a:ext>
            </a:extLst>
          </p:cNvPr>
          <p:cNvPicPr>
            <a:picLocks noChangeAspect="1"/>
          </p:cNvPicPr>
          <p:nvPr/>
        </p:nvPicPr>
        <p:blipFill>
          <a:blip r:embed="rId2"/>
          <a:stretch>
            <a:fillRect/>
          </a:stretch>
        </p:blipFill>
        <p:spPr>
          <a:xfrm>
            <a:off x="510989" y="-3220"/>
            <a:ext cx="5511051" cy="3334585"/>
          </a:xfrm>
          <a:prstGeom prst="rect">
            <a:avLst/>
          </a:prstGeom>
        </p:spPr>
      </p:pic>
      <p:pic>
        <p:nvPicPr>
          <p:cNvPr id="3" name="Picture 3" descr="A picture containing table, display, person, people&#10;&#10;Description automatically generated">
            <a:extLst>
              <a:ext uri="{FF2B5EF4-FFF2-40B4-BE49-F238E27FC236}">
                <a16:creationId xmlns:a16="http://schemas.microsoft.com/office/drawing/2014/main" id="{D58209FF-2021-45EE-AC25-032711EC21BE}"/>
              </a:ext>
            </a:extLst>
          </p:cNvPr>
          <p:cNvPicPr>
            <a:picLocks noChangeAspect="1"/>
          </p:cNvPicPr>
          <p:nvPr/>
        </p:nvPicPr>
        <p:blipFill>
          <a:blip r:embed="rId3"/>
          <a:stretch>
            <a:fillRect/>
          </a:stretch>
        </p:blipFill>
        <p:spPr>
          <a:xfrm>
            <a:off x="6013076" y="-4931"/>
            <a:ext cx="5567081" cy="3338007"/>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CECC7EE9-34F9-4B67-AF7A-E0B7A95C052F}"/>
              </a:ext>
            </a:extLst>
          </p:cNvPr>
          <p:cNvPicPr>
            <a:picLocks noChangeAspect="1"/>
          </p:cNvPicPr>
          <p:nvPr/>
        </p:nvPicPr>
        <p:blipFill>
          <a:blip r:embed="rId4"/>
          <a:stretch>
            <a:fillRect/>
          </a:stretch>
        </p:blipFill>
        <p:spPr>
          <a:xfrm>
            <a:off x="510988" y="3324927"/>
            <a:ext cx="5511052" cy="3323380"/>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D1574A01-2685-4A71-B5DE-2110F8D84610}"/>
              </a:ext>
            </a:extLst>
          </p:cNvPr>
          <p:cNvPicPr>
            <a:picLocks noChangeAspect="1"/>
          </p:cNvPicPr>
          <p:nvPr/>
        </p:nvPicPr>
        <p:blipFill>
          <a:blip r:embed="rId5"/>
          <a:stretch>
            <a:fillRect/>
          </a:stretch>
        </p:blipFill>
        <p:spPr>
          <a:xfrm>
            <a:off x="6013076" y="3323216"/>
            <a:ext cx="5567082" cy="3326802"/>
          </a:xfrm>
          <a:prstGeom prst="rect">
            <a:avLst/>
          </a:prstGeom>
        </p:spPr>
      </p:pic>
    </p:spTree>
    <p:extLst>
      <p:ext uri="{BB962C8B-B14F-4D97-AF65-F5344CB8AC3E}">
        <p14:creationId xmlns:p14="http://schemas.microsoft.com/office/powerpoint/2010/main" val="78167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01B8B6-324A-4C52-A200-41CC2879F684}"/>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Convergencia Newton</a:t>
            </a:r>
          </a:p>
        </p:txBody>
      </p:sp>
      <p:pic>
        <p:nvPicPr>
          <p:cNvPr id="10" name="Picture 10" descr="A screenshot of a computer&#10;&#10;Description automatically generated">
            <a:extLst>
              <a:ext uri="{FF2B5EF4-FFF2-40B4-BE49-F238E27FC236}">
                <a16:creationId xmlns:a16="http://schemas.microsoft.com/office/drawing/2014/main" id="{0A081641-264C-4538-B9CD-93EB2289B06F}"/>
              </a:ext>
            </a:extLst>
          </p:cNvPr>
          <p:cNvPicPr>
            <a:picLocks noChangeAspect="1"/>
          </p:cNvPicPr>
          <p:nvPr/>
        </p:nvPicPr>
        <p:blipFill>
          <a:blip r:embed="rId3"/>
          <a:stretch>
            <a:fillRect/>
          </a:stretch>
        </p:blipFill>
        <p:spPr>
          <a:xfrm>
            <a:off x="109268" y="411805"/>
            <a:ext cx="5604293" cy="3259559"/>
          </a:xfrm>
          <a:prstGeom prst="rect">
            <a:avLst/>
          </a:prstGeom>
        </p:spPr>
      </p:pic>
      <p:pic>
        <p:nvPicPr>
          <p:cNvPr id="19" name="Picture 20" descr="A picture containing screenshot, screen, computer&#10;&#10;Description automatically generated">
            <a:extLst>
              <a:ext uri="{FF2B5EF4-FFF2-40B4-BE49-F238E27FC236}">
                <a16:creationId xmlns:a16="http://schemas.microsoft.com/office/drawing/2014/main" id="{03E9C1B5-F47D-411F-932B-C46791374DAE}"/>
              </a:ext>
            </a:extLst>
          </p:cNvPr>
          <p:cNvPicPr>
            <a:picLocks noGrp="1" noChangeAspect="1"/>
          </p:cNvPicPr>
          <p:nvPr>
            <p:ph idx="1"/>
          </p:nvPr>
        </p:nvPicPr>
        <p:blipFill>
          <a:blip r:embed="rId4"/>
          <a:stretch>
            <a:fillRect/>
          </a:stretch>
        </p:blipFill>
        <p:spPr>
          <a:xfrm>
            <a:off x="6250247" y="415876"/>
            <a:ext cx="5356825" cy="3271029"/>
          </a:xfrm>
        </p:spPr>
      </p:pic>
    </p:spTree>
    <p:extLst>
      <p:ext uri="{BB962C8B-B14F-4D97-AF65-F5344CB8AC3E}">
        <p14:creationId xmlns:p14="http://schemas.microsoft.com/office/powerpoint/2010/main" val="258039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6FCF-0E30-45B5-8D5A-66F5F2D93B86}"/>
              </a:ext>
            </a:extLst>
          </p:cNvPr>
          <p:cNvSpPr>
            <a:spLocks noGrp="1"/>
          </p:cNvSpPr>
          <p:nvPr>
            <p:ph type="ctrTitle"/>
          </p:nvPr>
        </p:nvSpPr>
        <p:spPr/>
        <p:txBody>
          <a:bodyPr/>
          <a:lstStyle/>
          <a:p>
            <a:r>
              <a:rPr lang="en-US" err="1">
                <a:ea typeface="+mj-lt"/>
                <a:cs typeface="+mj-lt"/>
              </a:rPr>
              <a:t>Resultados</a:t>
            </a:r>
            <a:r>
              <a:rPr lang="en-US">
                <a:ea typeface="+mj-lt"/>
                <a:cs typeface="+mj-lt"/>
              </a:rPr>
              <a:t> - </a:t>
            </a:r>
            <a:r>
              <a:rPr lang="en-US" err="1">
                <a:ea typeface="+mj-lt"/>
                <a:cs typeface="+mj-lt"/>
              </a:rPr>
              <a:t>Aceleración</a:t>
            </a:r>
            <a:r>
              <a:rPr lang="en-US">
                <a:ea typeface="+mj-lt"/>
                <a:cs typeface="+mj-lt"/>
              </a:rPr>
              <a:t> del </a:t>
            </a:r>
            <a:r>
              <a:rPr lang="en-US" err="1">
                <a:ea typeface="+mj-lt"/>
                <a:cs typeface="+mj-lt"/>
              </a:rPr>
              <a:t>Método</a:t>
            </a:r>
            <a:r>
              <a:rPr lang="en-US">
                <a:ea typeface="+mj-lt"/>
                <a:cs typeface="+mj-lt"/>
              </a:rPr>
              <a:t> de </a:t>
            </a:r>
            <a:r>
              <a:rPr lang="en-US" err="1">
                <a:ea typeface="+mj-lt"/>
                <a:cs typeface="+mj-lt"/>
              </a:rPr>
              <a:t>Bisección</a:t>
            </a:r>
            <a:endParaRPr lang="en-US" err="1"/>
          </a:p>
        </p:txBody>
      </p:sp>
      <p:sp>
        <p:nvSpPr>
          <p:cNvPr id="3" name="Subtitle 2">
            <a:extLst>
              <a:ext uri="{FF2B5EF4-FFF2-40B4-BE49-F238E27FC236}">
                <a16:creationId xmlns:a16="http://schemas.microsoft.com/office/drawing/2014/main" id="{07B0E9C9-C43C-4C20-8067-1E3DD026FD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397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BFD7163-6677-4A6D-986E-91783006510C}"/>
              </a:ext>
            </a:extLst>
          </p:cNvPr>
          <p:cNvGraphicFramePr>
            <a:graphicFrameLocks noGrp="1"/>
          </p:cNvGraphicFramePr>
          <p:nvPr>
            <p:extLst>
              <p:ext uri="{D42A27DB-BD31-4B8C-83A1-F6EECF244321}">
                <p14:modId xmlns:p14="http://schemas.microsoft.com/office/powerpoint/2010/main" val="3315142492"/>
              </p:ext>
            </p:extLst>
          </p:nvPr>
        </p:nvGraphicFramePr>
        <p:xfrm>
          <a:off x="135698" y="3434219"/>
          <a:ext cx="5849868" cy="3455762"/>
        </p:xfrm>
        <a:graphic>
          <a:graphicData uri="http://schemas.openxmlformats.org/drawingml/2006/table">
            <a:tbl>
              <a:tblPr firstRow="1" bandRow="1">
                <a:tableStyleId>{5C22544A-7EE6-4342-B048-85BDC9FD1C3A}</a:tableStyleId>
              </a:tblPr>
              <a:tblGrid>
                <a:gridCol w="482773">
                  <a:extLst>
                    <a:ext uri="{9D8B030D-6E8A-4147-A177-3AD203B41FA5}">
                      <a16:colId xmlns:a16="http://schemas.microsoft.com/office/drawing/2014/main" val="859630235"/>
                    </a:ext>
                  </a:extLst>
                </a:gridCol>
                <a:gridCol w="1382932">
                  <a:extLst>
                    <a:ext uri="{9D8B030D-6E8A-4147-A177-3AD203B41FA5}">
                      <a16:colId xmlns:a16="http://schemas.microsoft.com/office/drawing/2014/main" val="3503158536"/>
                    </a:ext>
                  </a:extLst>
                </a:gridCol>
                <a:gridCol w="1878550">
                  <a:extLst>
                    <a:ext uri="{9D8B030D-6E8A-4147-A177-3AD203B41FA5}">
                      <a16:colId xmlns:a16="http://schemas.microsoft.com/office/drawing/2014/main" val="2830504394"/>
                    </a:ext>
                  </a:extLst>
                </a:gridCol>
                <a:gridCol w="932135">
                  <a:extLst>
                    <a:ext uri="{9D8B030D-6E8A-4147-A177-3AD203B41FA5}">
                      <a16:colId xmlns:a16="http://schemas.microsoft.com/office/drawing/2014/main" val="2217139556"/>
                    </a:ext>
                  </a:extLst>
                </a:gridCol>
                <a:gridCol w="1173478">
                  <a:extLst>
                    <a:ext uri="{9D8B030D-6E8A-4147-A177-3AD203B41FA5}">
                      <a16:colId xmlns:a16="http://schemas.microsoft.com/office/drawing/2014/main" val="3793169159"/>
                    </a:ext>
                  </a:extLst>
                </a:gridCol>
              </a:tblGrid>
              <a:tr h="859084">
                <a:tc>
                  <a:txBody>
                    <a:bodyPr/>
                    <a:lstStyle/>
                    <a:p>
                      <a:pPr lvl="0">
                        <a:buNone/>
                      </a:pPr>
                      <a:r>
                        <a:rPr lang="es-CO" sz="1200">
                          <a:effectLst/>
                        </a:rPr>
                        <a:t>F(x)</a:t>
                      </a:r>
                    </a:p>
                  </a:txBody>
                  <a:tcPr/>
                </a:tc>
                <a:tc>
                  <a:txBody>
                    <a:bodyPr/>
                    <a:lstStyle/>
                    <a:p>
                      <a:pPr lvl="0">
                        <a:buNone/>
                      </a:pPr>
                      <a:r>
                        <a:rPr lang="es-CO" sz="1200">
                          <a:effectLst/>
                        </a:rPr>
                        <a:t>Raíz</a:t>
                      </a:r>
                    </a:p>
                  </a:txBody>
                  <a:tcPr/>
                </a:tc>
                <a:tc>
                  <a:txBody>
                    <a:bodyPr/>
                    <a:lstStyle/>
                    <a:p>
                      <a:pPr lvl="0">
                        <a:buNone/>
                      </a:pPr>
                      <a:r>
                        <a:rPr lang="es-CO" sz="1200">
                          <a:effectLst/>
                        </a:rPr>
                        <a:t>Error Relativo</a:t>
                      </a:r>
                    </a:p>
                  </a:txBody>
                  <a:tcPr/>
                </a:tc>
                <a:tc>
                  <a:txBody>
                    <a:bodyPr/>
                    <a:lstStyle/>
                    <a:p>
                      <a:pPr lvl="0">
                        <a:buNone/>
                      </a:pPr>
                      <a:r>
                        <a:rPr lang="es-CO" sz="1200">
                          <a:effectLst/>
                        </a:rPr>
                        <a:t>Numero de iteraciones</a:t>
                      </a:r>
                    </a:p>
                  </a:txBody>
                  <a:tcPr/>
                </a:tc>
                <a:tc>
                  <a:txBody>
                    <a:bodyPr/>
                    <a:lstStyle/>
                    <a:p>
                      <a:pPr lvl="0">
                        <a:buNone/>
                      </a:pPr>
                      <a:r>
                        <a:rPr lang="es-CO" sz="1200">
                          <a:effectLst/>
                        </a:rPr>
                        <a:t>Reducción iteraciones</a:t>
                      </a:r>
                      <a:endParaRPr lang="es-CO" sz="1200" err="1">
                        <a:effectLst/>
                      </a:endParaRPr>
                    </a:p>
                  </a:txBody>
                  <a:tcPr/>
                </a:tc>
                <a:extLst>
                  <a:ext uri="{0D108BD9-81ED-4DB2-BD59-A6C34878D82A}">
                    <a16:rowId xmlns:a16="http://schemas.microsoft.com/office/drawing/2014/main" val="1497857864"/>
                  </a:ext>
                </a:extLst>
              </a:tr>
              <a:tr h="859084">
                <a:tc>
                  <a:txBody>
                    <a:bodyPr/>
                    <a:lstStyle/>
                    <a:p>
                      <a:pPr rtl="0" fontAlgn="base"/>
                      <a:r>
                        <a:rPr lang="es-CO" sz="1200">
                          <a:effectLst/>
                        </a:rPr>
                        <a:t>a ​​​</a:t>
                      </a:r>
                      <a:endParaRPr lang="es-CO" sz="1200" b="1">
                        <a:solidFill>
                          <a:srgbClr val="FFFFFF"/>
                        </a:solidFill>
                        <a:effectLst/>
                      </a:endParaRPr>
                    </a:p>
                  </a:txBody>
                  <a:tcPr/>
                </a:tc>
                <a:tc>
                  <a:txBody>
                    <a:bodyPr/>
                    <a:lstStyle/>
                    <a:p>
                      <a:pPr rtl="0" fontAlgn="base"/>
                      <a:r>
                        <a:rPr lang="es-CO" sz="1200">
                          <a:effectLst/>
                        </a:rPr>
                        <a:t>0.5149332682291666666666666666666666666676 ​​</a:t>
                      </a:r>
                      <a:endParaRPr lang="es-CO" sz="1200" b="1">
                        <a:solidFill>
                          <a:srgbClr val="FFFFFF"/>
                        </a:solidFill>
                        <a:effectLst/>
                      </a:endParaRPr>
                    </a:p>
                  </a:txBody>
                  <a:tcPr/>
                </a:tc>
                <a:tc>
                  <a:txBody>
                    <a:bodyPr/>
                    <a:lstStyle/>
                    <a:p>
                      <a:pPr rtl="0" fontAlgn="base"/>
                      <a:r>
                        <a:rPr lang="es-CO" sz="1200">
                          <a:effectLst/>
                        </a:rPr>
                        <a:t>6.929125573609396264591377634880601442019682e-9​​</a:t>
                      </a:r>
                      <a:endParaRPr lang="es-CO" sz="1200" b="1">
                        <a:solidFill>
                          <a:srgbClr val="FFFFFF"/>
                        </a:solidFill>
                        <a:effectLst/>
                      </a:endParaRPr>
                    </a:p>
                  </a:txBody>
                  <a:tcPr/>
                </a:tc>
                <a:tc>
                  <a:txBody>
                    <a:bodyPr/>
                    <a:lstStyle/>
                    <a:p>
                      <a:pPr rtl="0" fontAlgn="base"/>
                      <a:r>
                        <a:rPr lang="es-CO" sz="1200">
                          <a:effectLst/>
                        </a:rPr>
                        <a:t>7 ​​</a:t>
                      </a:r>
                      <a:endParaRPr lang="es-CO" sz="1200" b="1">
                        <a:solidFill>
                          <a:srgbClr val="FFFFFF"/>
                        </a:solidFill>
                        <a:effectLst/>
                      </a:endParaRPr>
                    </a:p>
                  </a:txBody>
                  <a:tcPr/>
                </a:tc>
                <a:tc>
                  <a:txBody>
                    <a:bodyPr/>
                    <a:lstStyle/>
                    <a:p>
                      <a:pPr lvl="0">
                        <a:buNone/>
                      </a:pPr>
                      <a:r>
                        <a:rPr lang="es-CO" sz="1200">
                          <a:effectLst/>
                        </a:rPr>
                        <a:t>93.46%</a:t>
                      </a:r>
                    </a:p>
                  </a:txBody>
                  <a:tcPr/>
                </a:tc>
                <a:extLst>
                  <a:ext uri="{0D108BD9-81ED-4DB2-BD59-A6C34878D82A}">
                    <a16:rowId xmlns:a16="http://schemas.microsoft.com/office/drawing/2014/main" val="53911375"/>
                  </a:ext>
                </a:extLst>
              </a:tr>
              <a:tr h="457434">
                <a:tc>
                  <a:txBody>
                    <a:bodyPr/>
                    <a:lstStyle/>
                    <a:p>
                      <a:pPr rtl="0" fontAlgn="base"/>
                      <a:r>
                        <a:rPr lang="es-CO" sz="1200">
                          <a:effectLst/>
                        </a:rPr>
                        <a:t>b ​​​</a:t>
                      </a:r>
                    </a:p>
                  </a:txBody>
                  <a:tcPr/>
                </a:tc>
                <a:tc>
                  <a:txBody>
                    <a:bodyPr/>
                    <a:lstStyle/>
                    <a:p>
                      <a:pPr rtl="0" fontAlgn="base"/>
                      <a:r>
                        <a:rPr lang="es-CO" sz="1200">
                          <a:effectLst/>
                        </a:rPr>
                        <a:t>1.114157140254974365234375 ​​</a:t>
                      </a:r>
                    </a:p>
                  </a:txBody>
                  <a:tcPr/>
                </a:tc>
                <a:tc>
                  <a:txBody>
                    <a:bodyPr/>
                    <a:lstStyle/>
                    <a:p>
                      <a:pPr rtl="0" fontAlgn="base"/>
                      <a:r>
                        <a:rPr lang="es-CO" sz="1200">
                          <a:effectLst/>
                        </a:rPr>
                        <a:t>5.5374210641716641063657079111768568716144e-10​​</a:t>
                      </a:r>
                    </a:p>
                  </a:txBody>
                  <a:tcPr/>
                </a:tc>
                <a:tc>
                  <a:txBody>
                    <a:bodyPr/>
                    <a:lstStyle/>
                    <a:p>
                      <a:pPr rtl="0" fontAlgn="base"/>
                      <a:r>
                        <a:rPr lang="es-CO" sz="1200">
                          <a:effectLst/>
                        </a:rPr>
                        <a:t>10 ​​</a:t>
                      </a:r>
                    </a:p>
                  </a:txBody>
                  <a:tcPr/>
                </a:tc>
                <a:tc>
                  <a:txBody>
                    <a:bodyPr/>
                    <a:lstStyle/>
                    <a:p>
                      <a:pPr lvl="0">
                        <a:buNone/>
                      </a:pPr>
                      <a:r>
                        <a:rPr lang="es-CO" sz="1200">
                          <a:effectLst/>
                        </a:rPr>
                        <a:t>90.65%</a:t>
                      </a:r>
                    </a:p>
                  </a:txBody>
                  <a:tcPr/>
                </a:tc>
                <a:extLst>
                  <a:ext uri="{0D108BD9-81ED-4DB2-BD59-A6C34878D82A}">
                    <a16:rowId xmlns:a16="http://schemas.microsoft.com/office/drawing/2014/main" val="3048049564"/>
                  </a:ext>
                </a:extLst>
              </a:tr>
              <a:tr h="457434">
                <a:tc>
                  <a:txBody>
                    <a:bodyPr/>
                    <a:lstStyle/>
                    <a:p>
                      <a:pPr rtl="0" fontAlgn="base"/>
                      <a:r>
                        <a:rPr lang="es-CO" sz="1200">
                          <a:effectLst/>
                        </a:rPr>
                        <a:t>c ​​​</a:t>
                      </a:r>
                    </a:p>
                  </a:txBody>
                  <a:tcPr/>
                </a:tc>
                <a:tc>
                  <a:txBody>
                    <a:bodyPr/>
                    <a:lstStyle/>
                    <a:p>
                      <a:pPr rtl="0" fontAlgn="base"/>
                      <a:r>
                        <a:rPr lang="es-CO" sz="1200">
                          <a:effectLst/>
                        </a:rPr>
                        <a:t>0.6666666666666666666666666666666666666676 ​​</a:t>
                      </a:r>
                    </a:p>
                  </a:txBody>
                  <a:tcPr/>
                </a:tc>
                <a:tc>
                  <a:txBody>
                    <a:bodyPr/>
                    <a:lstStyle/>
                    <a:p>
                      <a:pPr rtl="0" fontAlgn="base"/>
                      <a:r>
                        <a:rPr lang="es-CO" sz="1200">
                          <a:effectLst/>
                        </a:rPr>
                        <a:t>4.888587131482188173764983074173014188716e-36​​</a:t>
                      </a:r>
                    </a:p>
                  </a:txBody>
                  <a:tcPr/>
                </a:tc>
                <a:tc>
                  <a:txBody>
                    <a:bodyPr/>
                    <a:lstStyle/>
                    <a:p>
                      <a:pPr rtl="0" fontAlgn="base"/>
                      <a:r>
                        <a:rPr lang="es-CO" sz="1200">
                          <a:effectLst/>
                        </a:rPr>
                        <a:t>2 ​​</a:t>
                      </a:r>
                    </a:p>
                  </a:txBody>
                  <a:tcPr/>
                </a:tc>
                <a:tc>
                  <a:txBody>
                    <a:bodyPr/>
                    <a:lstStyle/>
                    <a:p>
                      <a:pPr lvl="0">
                        <a:buNone/>
                      </a:pPr>
                      <a:r>
                        <a:rPr lang="es-CO" sz="1200">
                          <a:effectLst/>
                        </a:rPr>
                        <a:t>97.85%</a:t>
                      </a:r>
                    </a:p>
                  </a:txBody>
                  <a:tcPr/>
                </a:tc>
                <a:extLst>
                  <a:ext uri="{0D108BD9-81ED-4DB2-BD59-A6C34878D82A}">
                    <a16:rowId xmlns:a16="http://schemas.microsoft.com/office/drawing/2014/main" val="256470519"/>
                  </a:ext>
                </a:extLst>
              </a:tr>
              <a:tr h="457434">
                <a:tc>
                  <a:txBody>
                    <a:bodyPr/>
                    <a:lstStyle/>
                    <a:p>
                      <a:pPr rtl="0" fontAlgn="base"/>
                      <a:r>
                        <a:rPr lang="es-CO" sz="1200">
                          <a:effectLst/>
                        </a:rPr>
                        <a:t>c.2 ​​​</a:t>
                      </a:r>
                    </a:p>
                  </a:txBody>
                  <a:tcPr/>
                </a:tc>
                <a:tc>
                  <a:txBody>
                    <a:bodyPr/>
                    <a:lstStyle/>
                    <a:p>
                      <a:pPr rtl="0" fontAlgn="base"/>
                      <a:r>
                        <a:rPr lang="es-CO" sz="1200">
                          <a:effectLst/>
                        </a:rPr>
                        <a:t>0.6666666666666666666666666666666666666676 ​​</a:t>
                      </a:r>
                    </a:p>
                  </a:txBody>
                  <a:tcPr/>
                </a:tc>
                <a:tc>
                  <a:txBody>
                    <a:bodyPr/>
                    <a:lstStyle/>
                    <a:p>
                      <a:pPr rtl="0" fontAlgn="base"/>
                      <a:r>
                        <a:rPr lang="es-CO" sz="1200">
                          <a:effectLst/>
                        </a:rPr>
                        <a:t>4.888587131482188173764983074173014188716e-36​​</a:t>
                      </a:r>
                    </a:p>
                  </a:txBody>
                  <a:tcPr/>
                </a:tc>
                <a:tc>
                  <a:txBody>
                    <a:bodyPr/>
                    <a:lstStyle/>
                    <a:p>
                      <a:pPr rtl="0" fontAlgn="base"/>
                      <a:r>
                        <a:rPr lang="es-CO" sz="1200">
                          <a:effectLst/>
                        </a:rPr>
                        <a:t>2 ​​</a:t>
                      </a:r>
                    </a:p>
                  </a:txBody>
                  <a:tcPr/>
                </a:tc>
                <a:tc>
                  <a:txBody>
                    <a:bodyPr/>
                    <a:lstStyle/>
                    <a:p>
                      <a:pPr lvl="0">
                        <a:buNone/>
                      </a:pPr>
                      <a:r>
                        <a:rPr lang="es-CO" sz="1200">
                          <a:effectLst/>
                        </a:rPr>
                        <a:t>96.23%</a:t>
                      </a:r>
                    </a:p>
                  </a:txBody>
                  <a:tcPr/>
                </a:tc>
                <a:extLst>
                  <a:ext uri="{0D108BD9-81ED-4DB2-BD59-A6C34878D82A}">
                    <a16:rowId xmlns:a16="http://schemas.microsoft.com/office/drawing/2014/main" val="806835594"/>
                  </a:ext>
                </a:extLst>
              </a:tr>
            </a:tbl>
          </a:graphicData>
        </a:graphic>
      </p:graphicFrame>
      <p:sp>
        <p:nvSpPr>
          <p:cNvPr id="10" name="TextBox 9">
            <a:extLst>
              <a:ext uri="{FF2B5EF4-FFF2-40B4-BE49-F238E27FC236}">
                <a16:creationId xmlns:a16="http://schemas.microsoft.com/office/drawing/2014/main" id="{2B9313B6-4B9D-4999-B8FA-9C5C8BB269B9}"/>
              </a:ext>
            </a:extLst>
          </p:cNvPr>
          <p:cNvSpPr txBox="1"/>
          <p:nvPr/>
        </p:nvSpPr>
        <p:spPr>
          <a:xfrm>
            <a:off x="2093935" y="306470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Aitken Original</a:t>
            </a:r>
          </a:p>
        </p:txBody>
      </p:sp>
      <p:graphicFrame>
        <p:nvGraphicFramePr>
          <p:cNvPr id="12" name="Table 11">
            <a:extLst>
              <a:ext uri="{FF2B5EF4-FFF2-40B4-BE49-F238E27FC236}">
                <a16:creationId xmlns:a16="http://schemas.microsoft.com/office/drawing/2014/main" id="{35C0A8D4-03AA-4EA2-97EC-E284490A4361}"/>
              </a:ext>
            </a:extLst>
          </p:cNvPr>
          <p:cNvGraphicFramePr>
            <a:graphicFrameLocks noGrp="1"/>
          </p:cNvGraphicFramePr>
          <p:nvPr>
            <p:extLst>
              <p:ext uri="{D42A27DB-BD31-4B8C-83A1-F6EECF244321}">
                <p14:modId xmlns:p14="http://schemas.microsoft.com/office/powerpoint/2010/main" val="292244723"/>
              </p:ext>
            </p:extLst>
          </p:nvPr>
        </p:nvGraphicFramePr>
        <p:xfrm>
          <a:off x="6158629" y="3423781"/>
          <a:ext cx="5836210" cy="3402920"/>
        </p:xfrm>
        <a:graphic>
          <a:graphicData uri="http://schemas.openxmlformats.org/drawingml/2006/table">
            <a:tbl>
              <a:tblPr firstRow="1" bandRow="1">
                <a:tableStyleId>{5C22544A-7EE6-4342-B048-85BDC9FD1C3A}</a:tableStyleId>
              </a:tblPr>
              <a:tblGrid>
                <a:gridCol w="611955">
                  <a:extLst>
                    <a:ext uri="{9D8B030D-6E8A-4147-A177-3AD203B41FA5}">
                      <a16:colId xmlns:a16="http://schemas.microsoft.com/office/drawing/2014/main" val="1170003133"/>
                    </a:ext>
                  </a:extLst>
                </a:gridCol>
                <a:gridCol w="1307365">
                  <a:extLst>
                    <a:ext uri="{9D8B030D-6E8A-4147-A177-3AD203B41FA5}">
                      <a16:colId xmlns:a16="http://schemas.microsoft.com/office/drawing/2014/main" val="474764586"/>
                    </a:ext>
                  </a:extLst>
                </a:gridCol>
                <a:gridCol w="1604897">
                  <a:extLst>
                    <a:ext uri="{9D8B030D-6E8A-4147-A177-3AD203B41FA5}">
                      <a16:colId xmlns:a16="http://schemas.microsoft.com/office/drawing/2014/main" val="1479253450"/>
                    </a:ext>
                  </a:extLst>
                </a:gridCol>
                <a:gridCol w="965545">
                  <a:extLst>
                    <a:ext uri="{9D8B030D-6E8A-4147-A177-3AD203B41FA5}">
                      <a16:colId xmlns:a16="http://schemas.microsoft.com/office/drawing/2014/main" val="2366525369"/>
                    </a:ext>
                  </a:extLst>
                </a:gridCol>
                <a:gridCol w="1346448">
                  <a:extLst>
                    <a:ext uri="{9D8B030D-6E8A-4147-A177-3AD203B41FA5}">
                      <a16:colId xmlns:a16="http://schemas.microsoft.com/office/drawing/2014/main" val="1228028156"/>
                    </a:ext>
                  </a:extLst>
                </a:gridCol>
              </a:tblGrid>
              <a:tr h="704052">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tc>
                  <a:txBody>
                    <a:bodyPr/>
                    <a:lstStyle/>
                    <a:p>
                      <a:pPr lvl="0">
                        <a:buNone/>
                      </a:pPr>
                      <a:r>
                        <a:rPr lang="es-CO" sz="1200">
                          <a:effectLst/>
                        </a:rPr>
                        <a:t>Reducción</a:t>
                      </a:r>
                    </a:p>
                    <a:p>
                      <a:pPr lvl="0">
                        <a:buNone/>
                      </a:pPr>
                      <a:r>
                        <a:rPr lang="es-CO" sz="1200">
                          <a:effectLst/>
                        </a:rPr>
                        <a:t>iteraciones</a:t>
                      </a:r>
                      <a:endParaRPr lang="es-CO"/>
                    </a:p>
                  </a:txBody>
                  <a:tcPr/>
                </a:tc>
                <a:extLst>
                  <a:ext uri="{0D108BD9-81ED-4DB2-BD59-A6C34878D82A}">
                    <a16:rowId xmlns:a16="http://schemas.microsoft.com/office/drawing/2014/main" val="2102030835"/>
                  </a:ext>
                </a:extLst>
              </a:tr>
              <a:tr h="674717">
                <a:tc>
                  <a:txBody>
                    <a:bodyPr/>
                    <a:lstStyle/>
                    <a:p>
                      <a:pPr rtl="0" fontAlgn="base"/>
                      <a:r>
                        <a:rPr lang="es-CO" sz="1200">
                          <a:effectLst/>
                        </a:rPr>
                        <a:t>a ​​​​</a:t>
                      </a:r>
                    </a:p>
                  </a:txBody>
                  <a:tcPr/>
                </a:tc>
                <a:tc>
                  <a:txBody>
                    <a:bodyPr/>
                    <a:lstStyle/>
                    <a:p>
                      <a:pPr lvl="0" rtl="0">
                        <a:buNone/>
                      </a:pPr>
                      <a:r>
                        <a:rPr lang="es-CO" sz="1200">
                          <a:effectLst/>
                        </a:rPr>
                        <a:t>0.5149332646611294138010592584367347056362 ​</a:t>
                      </a:r>
                    </a:p>
                  </a:txBody>
                  <a:tcPr/>
                </a:tc>
                <a:tc>
                  <a:txBody>
                    <a:bodyPr/>
                    <a:lstStyle/>
                    <a:p>
                      <a:pPr lvl="0" rtl="0">
                        <a:buNone/>
                      </a:pPr>
                      <a:r>
                        <a:rPr lang="es-CO" sz="1200">
                          <a:effectLst/>
                        </a:rPr>
                        <a:t>3.449222500296348692610234295524164758327929e-31​</a:t>
                      </a:r>
                    </a:p>
                  </a:txBody>
                  <a:tcPr/>
                </a:tc>
                <a:tc>
                  <a:txBody>
                    <a:bodyPr/>
                    <a:lstStyle/>
                    <a:p>
                      <a:pPr lvl="0" rtl="0">
                        <a:buNone/>
                      </a:pPr>
                      <a:r>
                        <a:rPr lang="es-CO" sz="1200">
                          <a:effectLst/>
                        </a:rPr>
                        <a:t>55 ​</a:t>
                      </a:r>
                    </a:p>
                  </a:txBody>
                  <a:tcPr/>
                </a:tc>
                <a:tc>
                  <a:txBody>
                    <a:bodyPr/>
                    <a:lstStyle/>
                    <a:p>
                      <a:pPr lvl="0">
                        <a:buNone/>
                      </a:pPr>
                      <a:r>
                        <a:rPr lang="es-CO" sz="1200">
                          <a:effectLst/>
                        </a:rPr>
                        <a:t>48.59%</a:t>
                      </a:r>
                    </a:p>
                  </a:txBody>
                  <a:tcPr/>
                </a:tc>
                <a:extLst>
                  <a:ext uri="{0D108BD9-81ED-4DB2-BD59-A6C34878D82A}">
                    <a16:rowId xmlns:a16="http://schemas.microsoft.com/office/drawing/2014/main" val="2388779212"/>
                  </a:ext>
                </a:extLst>
              </a:tr>
              <a:tr h="674717">
                <a:tc>
                  <a:txBody>
                    <a:bodyPr/>
                    <a:lstStyle/>
                    <a:p>
                      <a:pPr rtl="0" fontAlgn="base"/>
                      <a:r>
                        <a:rPr lang="es-CO" sz="1200">
                          <a:effectLst/>
                        </a:rPr>
                        <a:t>b ​​​​</a:t>
                      </a:r>
                    </a:p>
                  </a:txBody>
                  <a:tcPr/>
                </a:tc>
                <a:tc>
                  <a:txBody>
                    <a:bodyPr/>
                    <a:lstStyle/>
                    <a:p>
                      <a:pPr lvl="0" rtl="0">
                        <a:buNone/>
                      </a:pPr>
                      <a:r>
                        <a:rPr lang="es-CO" sz="1200">
                          <a:effectLst/>
                        </a:rPr>
                        <a:t>1.114157140871930087300525178143468081799 ​</a:t>
                      </a:r>
                    </a:p>
                  </a:txBody>
                  <a:tcPr/>
                </a:tc>
                <a:tc>
                  <a:txBody>
                    <a:bodyPr/>
                    <a:lstStyle/>
                    <a:p>
                      <a:pPr lvl="0" rtl="0">
                        <a:buNone/>
                      </a:pPr>
                      <a:r>
                        <a:rPr lang="es-CO" sz="1200">
                          <a:effectLst/>
                        </a:rPr>
                        <a:t>1.3242792976840893710746857108204569133610e-31​</a:t>
                      </a:r>
                    </a:p>
                  </a:txBody>
                  <a:tcPr/>
                </a:tc>
                <a:tc>
                  <a:txBody>
                    <a:bodyPr/>
                    <a:lstStyle/>
                    <a:p>
                      <a:pPr lvl="0" rtl="0">
                        <a:buNone/>
                      </a:pPr>
                      <a:r>
                        <a:rPr lang="es-CO" sz="1200">
                          <a:effectLst/>
                        </a:rPr>
                        <a:t>50 ​</a:t>
                      </a:r>
                    </a:p>
                  </a:txBody>
                  <a:tcPr/>
                </a:tc>
                <a:tc>
                  <a:txBody>
                    <a:bodyPr/>
                    <a:lstStyle/>
                    <a:p>
                      <a:pPr lvl="0">
                        <a:buNone/>
                      </a:pPr>
                      <a:r>
                        <a:rPr lang="es-CO" sz="1200">
                          <a:effectLst/>
                        </a:rPr>
                        <a:t>53.27%</a:t>
                      </a:r>
                    </a:p>
                  </a:txBody>
                  <a:tcPr/>
                </a:tc>
                <a:extLst>
                  <a:ext uri="{0D108BD9-81ED-4DB2-BD59-A6C34878D82A}">
                    <a16:rowId xmlns:a16="http://schemas.microsoft.com/office/drawing/2014/main" val="1064324789"/>
                  </a:ext>
                </a:extLst>
              </a:tr>
              <a:tr h="674717">
                <a:tc>
                  <a:txBody>
                    <a:bodyPr/>
                    <a:lstStyle/>
                    <a:p>
                      <a:pPr rtl="0" fontAlgn="base"/>
                      <a:r>
                        <a:rPr lang="es-CO" sz="1200">
                          <a:effectLst/>
                        </a:rPr>
                        <a:t>c ​​​​</a:t>
                      </a:r>
                    </a:p>
                  </a:txBody>
                  <a:tcPr/>
                </a:tc>
                <a:tc>
                  <a:txBody>
                    <a:bodyPr/>
                    <a:lstStyle/>
                    <a:p>
                      <a:pPr lvl="0" rtl="0">
                        <a:buNone/>
                      </a:pPr>
                      <a:r>
                        <a:rPr lang="es-CO" sz="1200">
                          <a:effectLst/>
                        </a:rPr>
                        <a:t>0.6666666666666666296592325124946113707174 ​</a:t>
                      </a:r>
                    </a:p>
                  </a:txBody>
                  <a:tcPr/>
                </a:tc>
                <a:tc>
                  <a:txBody>
                    <a:bodyPr/>
                    <a:lstStyle/>
                    <a:p>
                      <a:pPr lvl="0" rtl="0">
                        <a:buNone/>
                      </a:pPr>
                      <a:r>
                        <a:rPr lang="es-CO" sz="1200">
                          <a:effectLst/>
                        </a:rPr>
                        <a:t>4.806228933800122663911750016937134312829e-6​</a:t>
                      </a:r>
                    </a:p>
                  </a:txBody>
                  <a:tcPr/>
                </a:tc>
                <a:tc>
                  <a:txBody>
                    <a:bodyPr/>
                    <a:lstStyle/>
                    <a:p>
                      <a:pPr lvl="0" rtl="0">
                        <a:buNone/>
                      </a:pPr>
                      <a:r>
                        <a:rPr lang="es-CO" sz="1200">
                          <a:effectLst/>
                        </a:rPr>
                        <a:t>56 ​</a:t>
                      </a:r>
                    </a:p>
                  </a:txBody>
                  <a:tcPr/>
                </a:tc>
                <a:tc>
                  <a:txBody>
                    <a:bodyPr/>
                    <a:lstStyle/>
                    <a:p>
                      <a:pPr lvl="0">
                        <a:buNone/>
                      </a:pPr>
                      <a:r>
                        <a:rPr lang="es-CO" sz="1200">
                          <a:effectLst/>
                        </a:rPr>
                        <a:t>39.78%</a:t>
                      </a:r>
                    </a:p>
                  </a:txBody>
                  <a:tcPr/>
                </a:tc>
                <a:extLst>
                  <a:ext uri="{0D108BD9-81ED-4DB2-BD59-A6C34878D82A}">
                    <a16:rowId xmlns:a16="http://schemas.microsoft.com/office/drawing/2014/main" val="2599069268"/>
                  </a:ext>
                </a:extLst>
              </a:tr>
              <a:tr h="674717">
                <a:tc>
                  <a:txBody>
                    <a:bodyPr/>
                    <a:lstStyle/>
                    <a:p>
                      <a:pPr rtl="0" fontAlgn="base"/>
                      <a:r>
                        <a:rPr lang="es-CO" sz="1200">
                          <a:effectLst/>
                        </a:rPr>
                        <a:t>c.2 ​​​​</a:t>
                      </a:r>
                    </a:p>
                  </a:txBody>
                  <a:tcPr/>
                </a:tc>
                <a:tc>
                  <a:txBody>
                    <a:bodyPr/>
                    <a:lstStyle/>
                    <a:p>
                      <a:pPr lvl="0" rtl="0">
                        <a:buNone/>
                      </a:pPr>
                      <a:r>
                        <a:rPr lang="es-CO" sz="1200">
                          <a:effectLst/>
                        </a:rPr>
                        <a:t>0.6666666666666666296592325121999589730917 ​</a:t>
                      </a:r>
                    </a:p>
                  </a:txBody>
                  <a:tcPr/>
                </a:tc>
                <a:tc>
                  <a:txBody>
                    <a:bodyPr/>
                    <a:lstStyle/>
                    <a:p>
                      <a:pPr lvl="0" rtl="0">
                        <a:buNone/>
                      </a:pPr>
                      <a:r>
                        <a:rPr lang="es-CO" sz="1200">
                          <a:effectLst/>
                        </a:rPr>
                        <a:t>5.551115123125808294881394360271683378448e-17​</a:t>
                      </a:r>
                    </a:p>
                  </a:txBody>
                  <a:tcPr/>
                </a:tc>
                <a:tc>
                  <a:txBody>
                    <a:bodyPr/>
                    <a:lstStyle/>
                    <a:p>
                      <a:pPr lvl="0" rtl="0">
                        <a:buNone/>
                      </a:pPr>
                      <a:r>
                        <a:rPr lang="es-CO" sz="1200">
                          <a:effectLst/>
                        </a:rPr>
                        <a:t>50 ​</a:t>
                      </a:r>
                    </a:p>
                  </a:txBody>
                  <a:tcPr/>
                </a:tc>
                <a:tc>
                  <a:txBody>
                    <a:bodyPr/>
                    <a:lstStyle/>
                    <a:p>
                      <a:pPr lvl="0">
                        <a:buNone/>
                      </a:pPr>
                      <a:r>
                        <a:rPr lang="es-CO" sz="1200">
                          <a:effectLst/>
                        </a:rPr>
                        <a:t>5.66%</a:t>
                      </a:r>
                    </a:p>
                  </a:txBody>
                  <a:tcPr/>
                </a:tc>
                <a:extLst>
                  <a:ext uri="{0D108BD9-81ED-4DB2-BD59-A6C34878D82A}">
                    <a16:rowId xmlns:a16="http://schemas.microsoft.com/office/drawing/2014/main" val="1620334004"/>
                  </a:ext>
                </a:extLst>
              </a:tr>
            </a:tbl>
          </a:graphicData>
        </a:graphic>
      </p:graphicFrame>
      <p:graphicFrame>
        <p:nvGraphicFramePr>
          <p:cNvPr id="14" name="Table 13">
            <a:extLst>
              <a:ext uri="{FF2B5EF4-FFF2-40B4-BE49-F238E27FC236}">
                <a16:creationId xmlns:a16="http://schemas.microsoft.com/office/drawing/2014/main" id="{A8E31B03-A2A8-4BA3-897C-2664A3288812}"/>
              </a:ext>
            </a:extLst>
          </p:cNvPr>
          <p:cNvGraphicFramePr>
            <a:graphicFrameLocks noGrp="1"/>
          </p:cNvGraphicFramePr>
          <p:nvPr>
            <p:extLst>
              <p:ext uri="{D42A27DB-BD31-4B8C-83A1-F6EECF244321}">
                <p14:modId xmlns:p14="http://schemas.microsoft.com/office/powerpoint/2010/main" val="2639992781"/>
              </p:ext>
            </p:extLst>
          </p:nvPr>
        </p:nvGraphicFramePr>
        <p:xfrm>
          <a:off x="1931095" y="281835"/>
          <a:ext cx="8056995" cy="2752864"/>
        </p:xfrm>
        <a:graphic>
          <a:graphicData uri="http://schemas.openxmlformats.org/drawingml/2006/table">
            <a:tbl>
              <a:tblPr firstRow="1" bandRow="1">
                <a:tableStyleId>{5C22544A-7EE6-4342-B048-85BDC9FD1C3A}</a:tableStyleId>
              </a:tblPr>
              <a:tblGrid>
                <a:gridCol w="1109075">
                  <a:extLst>
                    <a:ext uri="{9D8B030D-6E8A-4147-A177-3AD203B41FA5}">
                      <a16:colId xmlns:a16="http://schemas.microsoft.com/office/drawing/2014/main" val="1454494691"/>
                    </a:ext>
                  </a:extLst>
                </a:gridCol>
                <a:gridCol w="2935787">
                  <a:extLst>
                    <a:ext uri="{9D8B030D-6E8A-4147-A177-3AD203B41FA5}">
                      <a16:colId xmlns:a16="http://schemas.microsoft.com/office/drawing/2014/main" val="3898739722"/>
                    </a:ext>
                  </a:extLst>
                </a:gridCol>
                <a:gridCol w="3064179">
                  <a:extLst>
                    <a:ext uri="{9D8B030D-6E8A-4147-A177-3AD203B41FA5}">
                      <a16:colId xmlns:a16="http://schemas.microsoft.com/office/drawing/2014/main" val="3627441625"/>
                    </a:ext>
                  </a:extLst>
                </a:gridCol>
                <a:gridCol w="947954">
                  <a:extLst>
                    <a:ext uri="{9D8B030D-6E8A-4147-A177-3AD203B41FA5}">
                      <a16:colId xmlns:a16="http://schemas.microsoft.com/office/drawing/2014/main" val="1877363871"/>
                    </a:ext>
                  </a:extLst>
                </a:gridCol>
              </a:tblGrid>
              <a:tr h="673448">
                <a:tc>
                  <a:txBody>
                    <a:bodyPr/>
                    <a:lstStyle/>
                    <a:p>
                      <a:pPr rtl="0" fontAlgn="base"/>
                      <a:r>
                        <a:rPr lang="es-CO" sz="1200">
                          <a:effectLst/>
                        </a:rPr>
                        <a:t>F(x)​</a:t>
                      </a:r>
                      <a:endParaRPr lang="es-CO" sz="1200" b="1">
                        <a:solidFill>
                          <a:srgbClr val="FFFFFF"/>
                        </a:solidFill>
                        <a:effectLst/>
                      </a:endParaRPr>
                    </a:p>
                  </a:txBody>
                  <a:tcPr/>
                </a:tc>
                <a:tc>
                  <a:txBody>
                    <a:bodyPr/>
                    <a:lstStyle/>
                    <a:p>
                      <a:pPr rtl="0" fontAlgn="base"/>
                      <a:r>
                        <a:rPr lang="es-CO" sz="1200">
                          <a:effectLst/>
                        </a:rPr>
                        <a:t>Raíz​</a:t>
                      </a:r>
                      <a:endParaRPr lang="es-CO" sz="1200" b="1">
                        <a:solidFill>
                          <a:srgbClr val="FFFFFF"/>
                        </a:solidFill>
                        <a:effectLst/>
                      </a:endParaRPr>
                    </a:p>
                  </a:txBody>
                  <a:tcPr/>
                </a:tc>
                <a:tc>
                  <a:txBody>
                    <a:bodyPr/>
                    <a:lstStyle/>
                    <a:p>
                      <a:pPr rtl="0" fontAlgn="base"/>
                      <a:r>
                        <a:rPr lang="es-CO" sz="1200">
                          <a:effectLst/>
                        </a:rPr>
                        <a:t>Error Relativo​</a:t>
                      </a:r>
                      <a:endParaRPr lang="es-CO" sz="1200" b="1">
                        <a:solidFill>
                          <a:srgbClr val="FFFFFF"/>
                        </a:solidFill>
                        <a:effectLst/>
                      </a:endParaRPr>
                    </a:p>
                  </a:txBody>
                  <a:tcPr/>
                </a:tc>
                <a:tc>
                  <a:txBody>
                    <a:bodyPr/>
                    <a:lstStyle/>
                    <a:p>
                      <a:pPr rtl="0" fontAlgn="base"/>
                      <a:r>
                        <a:rPr lang="es-CO" sz="1200">
                          <a:effectLst/>
                        </a:rPr>
                        <a:t>Numero</a:t>
                      </a:r>
                      <a:endParaRPr lang="es-CO" sz="1200" b="1">
                        <a:solidFill>
                          <a:srgbClr val="FFFFFF"/>
                        </a:solidFill>
                        <a:effectLst/>
                      </a:endParaRPr>
                    </a:p>
                    <a:p>
                      <a:pPr lvl="0">
                        <a:buNone/>
                      </a:pPr>
                      <a:r>
                        <a:rPr lang="es-CO" sz="1200">
                          <a:effectLst/>
                        </a:rPr>
                        <a:t>iteraciones​</a:t>
                      </a:r>
                      <a:endParaRPr lang="es-CO" sz="1200" b="1">
                        <a:solidFill>
                          <a:srgbClr val="FFFFFF"/>
                        </a:solidFill>
                        <a:effectLst/>
                      </a:endParaRPr>
                    </a:p>
                  </a:txBody>
                  <a:tcPr/>
                </a:tc>
                <a:extLst>
                  <a:ext uri="{0D108BD9-81ED-4DB2-BD59-A6C34878D82A}">
                    <a16:rowId xmlns:a16="http://schemas.microsoft.com/office/drawing/2014/main" val="943285688"/>
                  </a:ext>
                </a:extLst>
              </a:tr>
              <a:tr h="519854">
                <a:tc>
                  <a:txBody>
                    <a:bodyPr/>
                    <a:lstStyle/>
                    <a:p>
                      <a:pPr rtl="0" fontAlgn="base"/>
                      <a:r>
                        <a:rPr lang="es-CO" sz="1200">
                          <a:effectLst/>
                        </a:rPr>
                        <a:t>a ​​​​</a:t>
                      </a:r>
                    </a:p>
                  </a:txBody>
                  <a:tcPr/>
                </a:tc>
                <a:tc>
                  <a:txBody>
                    <a:bodyPr/>
                    <a:lstStyle/>
                    <a:p>
                      <a:pPr lvl="0" rtl="0">
                        <a:buNone/>
                      </a:pPr>
                      <a:r>
                        <a:rPr lang="es-CO" sz="1200">
                          <a:effectLst/>
                        </a:rPr>
                        <a:t>0.5149332646611294138010592584369165277199 ​</a:t>
                      </a:r>
                    </a:p>
                  </a:txBody>
                  <a:tcPr/>
                </a:tc>
                <a:tc>
                  <a:txBody>
                    <a:bodyPr/>
                    <a:lstStyle/>
                    <a:p>
                      <a:pPr lvl="0" rtl="0">
                        <a:buNone/>
                      </a:pPr>
                      <a:r>
                        <a:rPr lang="es-CO" sz="1200">
                          <a:effectLst/>
                        </a:rPr>
                        <a:t>8.176095286726822507970123578779135950305667e-33​</a:t>
                      </a:r>
                    </a:p>
                  </a:txBody>
                  <a:tcPr/>
                </a:tc>
                <a:tc>
                  <a:txBody>
                    <a:bodyPr/>
                    <a:lstStyle/>
                    <a:p>
                      <a:pPr lvl="0" rtl="0">
                        <a:buNone/>
                      </a:pPr>
                      <a:r>
                        <a:rPr lang="es-CO" sz="1200">
                          <a:effectLst/>
                        </a:rPr>
                        <a:t>107 ​</a:t>
                      </a:r>
                    </a:p>
                  </a:txBody>
                  <a:tcPr/>
                </a:tc>
                <a:extLst>
                  <a:ext uri="{0D108BD9-81ED-4DB2-BD59-A6C34878D82A}">
                    <a16:rowId xmlns:a16="http://schemas.microsoft.com/office/drawing/2014/main" val="2207087564"/>
                  </a:ext>
                </a:extLst>
              </a:tr>
              <a:tr h="519854">
                <a:tc>
                  <a:txBody>
                    <a:bodyPr/>
                    <a:lstStyle/>
                    <a:p>
                      <a:pPr rtl="0" fontAlgn="base"/>
                      <a:r>
                        <a:rPr lang="es-CO" sz="1200">
                          <a:effectLst/>
                        </a:rPr>
                        <a:t>b ​​​​</a:t>
                      </a:r>
                    </a:p>
                  </a:txBody>
                  <a:tcPr/>
                </a:tc>
                <a:tc>
                  <a:txBody>
                    <a:bodyPr/>
                    <a:lstStyle/>
                    <a:p>
                      <a:pPr lvl="0" rtl="0">
                        <a:buNone/>
                      </a:pPr>
                      <a:r>
                        <a:rPr lang="es-CO" sz="1200">
                          <a:effectLst/>
                        </a:rPr>
                        <a:t>1.114157140871930087300525178169200682337 ​</a:t>
                      </a:r>
                    </a:p>
                  </a:txBody>
                  <a:tcPr/>
                </a:tc>
                <a:tc>
                  <a:txBody>
                    <a:bodyPr/>
                    <a:lstStyle/>
                    <a:p>
                      <a:pPr lvl="0" rtl="0">
                        <a:buNone/>
                      </a:pPr>
                      <a:r>
                        <a:rPr lang="es-CO" sz="1200">
                          <a:effectLst/>
                        </a:rPr>
                        <a:t>2.8915245407736119718342705997047679969980e-33​</a:t>
                      </a:r>
                    </a:p>
                  </a:txBody>
                  <a:tcPr/>
                </a:tc>
                <a:tc>
                  <a:txBody>
                    <a:bodyPr/>
                    <a:lstStyle/>
                    <a:p>
                      <a:pPr lvl="0" rtl="0">
                        <a:buNone/>
                      </a:pPr>
                      <a:r>
                        <a:rPr lang="es-CO" sz="1200">
                          <a:effectLst/>
                        </a:rPr>
                        <a:t>107 ​</a:t>
                      </a:r>
                    </a:p>
                  </a:txBody>
                  <a:tcPr/>
                </a:tc>
                <a:extLst>
                  <a:ext uri="{0D108BD9-81ED-4DB2-BD59-A6C34878D82A}">
                    <a16:rowId xmlns:a16="http://schemas.microsoft.com/office/drawing/2014/main" val="4109424367"/>
                  </a:ext>
                </a:extLst>
              </a:tr>
              <a:tr h="519854">
                <a:tc>
                  <a:txBody>
                    <a:bodyPr/>
                    <a:lstStyle/>
                    <a:p>
                      <a:pPr rtl="0" fontAlgn="base"/>
                      <a:r>
                        <a:rPr lang="es-CO" sz="1200">
                          <a:effectLst/>
                        </a:rPr>
                        <a:t>c ​​​​</a:t>
                      </a:r>
                    </a:p>
                  </a:txBody>
                  <a:tcPr/>
                </a:tc>
                <a:tc>
                  <a:txBody>
                    <a:bodyPr/>
                    <a:lstStyle/>
                    <a:p>
                      <a:pPr lvl="0" rtl="0">
                        <a:buNone/>
                      </a:pPr>
                      <a:r>
                        <a:rPr lang="es-CO" sz="1200">
                          <a:effectLst/>
                        </a:rPr>
                        <a:t>0.6666698708192892000817759410929339149270 ​</a:t>
                      </a:r>
                    </a:p>
                  </a:txBody>
                  <a:tcPr/>
                </a:tc>
                <a:tc>
                  <a:txBody>
                    <a:bodyPr/>
                    <a:lstStyle/>
                    <a:p>
                      <a:pPr lvl="0" rtl="0">
                        <a:buNone/>
                      </a:pPr>
                      <a:r>
                        <a:rPr lang="es-CO" sz="1200">
                          <a:effectLst/>
                        </a:rPr>
                        <a:t>4.806228933800122663911639400867500456437e-6​</a:t>
                      </a:r>
                    </a:p>
                  </a:txBody>
                  <a:tcPr/>
                </a:tc>
                <a:tc>
                  <a:txBody>
                    <a:bodyPr/>
                    <a:lstStyle/>
                    <a:p>
                      <a:pPr lvl="0" rtl="0">
                        <a:buNone/>
                      </a:pPr>
                      <a:r>
                        <a:rPr lang="es-CO" sz="1200">
                          <a:effectLst/>
                        </a:rPr>
                        <a:t>93 ​</a:t>
                      </a:r>
                    </a:p>
                  </a:txBody>
                  <a:tcPr/>
                </a:tc>
                <a:extLst>
                  <a:ext uri="{0D108BD9-81ED-4DB2-BD59-A6C34878D82A}">
                    <a16:rowId xmlns:a16="http://schemas.microsoft.com/office/drawing/2014/main" val="1844242342"/>
                  </a:ext>
                </a:extLst>
              </a:tr>
              <a:tr h="519854">
                <a:tc>
                  <a:txBody>
                    <a:bodyPr/>
                    <a:lstStyle/>
                    <a:p>
                      <a:pPr rtl="0" fontAlgn="base"/>
                      <a:r>
                        <a:rPr lang="es-CO" sz="1200">
                          <a:effectLst/>
                        </a:rPr>
                        <a:t>c.2 ​​​​</a:t>
                      </a:r>
                    </a:p>
                  </a:txBody>
                  <a:tcPr/>
                </a:tc>
                <a:tc>
                  <a:txBody>
                    <a:bodyPr/>
                    <a:lstStyle/>
                    <a:p>
                      <a:pPr lvl="0" rtl="0">
                        <a:buNone/>
                      </a:pPr>
                      <a:r>
                        <a:rPr lang="es-CO" sz="1200">
                          <a:effectLst/>
                        </a:rPr>
                        <a:t>0.6666666666666666296592325124947819858789 ​</a:t>
                      </a:r>
                    </a:p>
                  </a:txBody>
                  <a:tcPr/>
                </a:tc>
                <a:tc>
                  <a:txBody>
                    <a:bodyPr/>
                    <a:lstStyle/>
                    <a:p>
                      <a:pPr lvl="0" rtl="0">
                        <a:buNone/>
                      </a:pPr>
                      <a:r>
                        <a:rPr lang="es-CO" sz="1200">
                          <a:effectLst/>
                        </a:rPr>
                        <a:t>5.551115123125782702607163990396173138670e-17​</a:t>
                      </a:r>
                    </a:p>
                  </a:txBody>
                  <a:tcPr/>
                </a:tc>
                <a:tc>
                  <a:txBody>
                    <a:bodyPr/>
                    <a:lstStyle/>
                    <a:p>
                      <a:pPr lvl="0" rtl="0">
                        <a:buNone/>
                      </a:pPr>
                      <a:r>
                        <a:rPr lang="es-CO" sz="1200">
                          <a:effectLst/>
                        </a:rPr>
                        <a:t>53 ​</a:t>
                      </a:r>
                    </a:p>
                  </a:txBody>
                  <a:tcPr/>
                </a:tc>
                <a:extLst>
                  <a:ext uri="{0D108BD9-81ED-4DB2-BD59-A6C34878D82A}">
                    <a16:rowId xmlns:a16="http://schemas.microsoft.com/office/drawing/2014/main" val="3971705965"/>
                  </a:ext>
                </a:extLst>
              </a:tr>
            </a:tbl>
          </a:graphicData>
        </a:graphic>
      </p:graphicFrame>
      <p:sp>
        <p:nvSpPr>
          <p:cNvPr id="15" name="TextBox 14">
            <a:extLst>
              <a:ext uri="{FF2B5EF4-FFF2-40B4-BE49-F238E27FC236}">
                <a16:creationId xmlns:a16="http://schemas.microsoft.com/office/drawing/2014/main" id="{D017BE6C-2D40-4D35-AA7E-A00122345731}"/>
              </a:ext>
            </a:extLst>
          </p:cNvPr>
          <p:cNvSpPr txBox="1"/>
          <p:nvPr/>
        </p:nvSpPr>
        <p:spPr>
          <a:xfrm>
            <a:off x="8252565" y="30646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Aitken </a:t>
            </a:r>
            <a:r>
              <a:rPr lang="en-US" err="1"/>
              <a:t>Modificado</a:t>
            </a:r>
          </a:p>
        </p:txBody>
      </p:sp>
      <p:sp>
        <p:nvSpPr>
          <p:cNvPr id="16" name="TextBox 15">
            <a:extLst>
              <a:ext uri="{FF2B5EF4-FFF2-40B4-BE49-F238E27FC236}">
                <a16:creationId xmlns:a16="http://schemas.microsoft.com/office/drawing/2014/main" id="{FA46F200-F2E0-4834-AFEC-F4171648D4D4}"/>
              </a:ext>
            </a:extLst>
          </p:cNvPr>
          <p:cNvSpPr txBox="1"/>
          <p:nvPr/>
        </p:nvSpPr>
        <p:spPr>
          <a:xfrm>
            <a:off x="5465521" y="-459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Bisección</a:t>
            </a:r>
          </a:p>
        </p:txBody>
      </p:sp>
    </p:spTree>
    <p:extLst>
      <p:ext uri="{BB962C8B-B14F-4D97-AF65-F5344CB8AC3E}">
        <p14:creationId xmlns:p14="http://schemas.microsoft.com/office/powerpoint/2010/main" val="291866442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Algoritmo ∆2 de Aitken</vt:lpstr>
      <vt:lpstr>Condiciones de uso</vt:lpstr>
      <vt:lpstr>PowerPoint Presentation</vt:lpstr>
      <vt:lpstr>Resultados - Aceleración del Método de Newton</vt:lpstr>
      <vt:lpstr>PowerPoint Presentation</vt:lpstr>
      <vt:lpstr>PowerPoint Presentation</vt:lpstr>
      <vt:lpstr>Convergencia Newton</vt:lpstr>
      <vt:lpstr>Resultados - Aceleración del Método de Bisección</vt:lpstr>
      <vt:lpstr>PowerPoint Presentation</vt:lpstr>
      <vt:lpstr>PowerPoint Presentation</vt:lpstr>
      <vt:lpstr>Comportamiento del algoritmo</vt:lpstr>
      <vt:lpstr>Conclusiones sobre el algoritmo</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cp:revision>
  <dcterms:created xsi:type="dcterms:W3CDTF">2020-09-01T16:37:56Z</dcterms:created>
  <dcterms:modified xsi:type="dcterms:W3CDTF">2020-09-06T00:41:26Z</dcterms:modified>
</cp:coreProperties>
</file>