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258" r:id="rId3"/>
    <p:sldId id="270" r:id="rId4"/>
    <p:sldId id="333" r:id="rId5"/>
    <p:sldId id="334" r:id="rId6"/>
    <p:sldId id="335" r:id="rId7"/>
    <p:sldId id="336" r:id="rId8"/>
    <p:sldId id="337" r:id="rId9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y Hancco" initials="RH" lastIdx="1" clrIdx="0">
    <p:extLst>
      <p:ext uri="{19B8F6BF-5375-455C-9EA6-DF929625EA0E}">
        <p15:presenceInfo xmlns:p15="http://schemas.microsoft.com/office/powerpoint/2012/main" userId="Rony Hanc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642"/>
    <a:srgbClr val="C0C0C0"/>
    <a:srgbClr val="5B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EA3BB2A-8719-4991-859E-8D451DA8DB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86A8B-0ED7-4AF2-B86E-0C7C25087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F1C2F5-6541-400B-AA0F-F590EDD8543A}" type="datetimeFigureOut">
              <a:rPr lang="es-ES" altLang="es-PE"/>
              <a:pPr/>
              <a:t>08/07/2023</a:t>
            </a:fld>
            <a:endParaRPr lang="es-E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7B0C1A-462D-4573-B68D-A3C8A1B9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CD880-1437-46EE-BEBF-A01508F17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80424-FCDD-49FB-8145-6A78E67B827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964341A-3E38-4B93-8A5C-7A668C7B1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98BE-A3AD-4C85-BFF2-C7FA14011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29534B-7CB4-4DBD-95AD-44DE527D6386}" type="datetimeFigureOut">
              <a:rPr lang="es-ES" altLang="es-PE"/>
              <a:pPr/>
              <a:t>08/07/2023</a:t>
            </a:fld>
            <a:endParaRPr lang="es-ES" alt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D5DEE1E-FFF4-4101-93CF-167DE8EE5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DD55C43-2EE0-4737-BFBE-8F02029C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F2D02-1185-4C1B-A86E-B25E7489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1665-8AF6-448B-8530-E5619566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B026-25B8-479F-8B2C-A8ABF1EA7FD2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uni.png">
            <a:extLst>
              <a:ext uri="{FF2B5EF4-FFF2-40B4-BE49-F238E27FC236}">
                <a16:creationId xmlns:a16="http://schemas.microsoft.com/office/drawing/2014/main" id="{3192AD1F-30C7-41D5-8127-9D84CC49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09588"/>
            <a:ext cx="12858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31DF7E4-6F57-4057-929F-4762D485BB2A}"/>
              </a:ext>
            </a:extLst>
          </p:cNvPr>
          <p:cNvSpPr txBox="1">
            <a:spLocks/>
          </p:cNvSpPr>
          <p:nvPr/>
        </p:nvSpPr>
        <p:spPr>
          <a:xfrm>
            <a:off x="1904999" y="4467497"/>
            <a:ext cx="5371011" cy="14483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sz="2400" b="1" u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Alumnos: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Cueva: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Gianluca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Lapadula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Paolo Guerrero : 20051242H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Renato Tapia : 20031247H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Nombre del caso de negocio que van a abordar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91664" y="3886200"/>
            <a:ext cx="6280736" cy="489857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Grupo Numero 1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1874C0DA-1A19-4004-8BCD-CC93A5FF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27E5D-8AF8-444D-9B4F-604295800EFB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09BDCA6D-E683-45FB-8069-1AF2369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4BEEB69-5F02-4634-AA58-C2F898E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4567C-CEB5-483C-B889-FE135837509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991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FC1C5-5B69-4894-85E2-688B565D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271AA9-6BBE-4807-BE56-935041F05BB7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F0D55-A142-433C-B07C-78C894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F7283-4732-4F71-B5AC-3B0B042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F72EE-9FEF-4AD3-9B7E-F6AFFC80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37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DDB81-6B39-4EAC-BDC4-1003D14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107C-2F6B-4703-A81D-CB84EADFC613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EB51-DCEA-4330-8F25-5C436D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7B644-4EC8-4D2B-8012-97FE966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A6FB-8782-4237-BDF5-1320BE28AAB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574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6">
            <a:extLst>
              <a:ext uri="{FF2B5EF4-FFF2-40B4-BE49-F238E27FC236}">
                <a16:creationId xmlns:a16="http://schemas.microsoft.com/office/drawing/2014/main" id="{77942C3A-E45D-478E-8952-88C6651033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81750" cy="593725"/>
            <a:chOff x="0" y="0"/>
            <a:chExt cx="6382428" cy="404664"/>
          </a:xfrm>
        </p:grpSpPr>
        <p:sp>
          <p:nvSpPr>
            <p:cNvPr id="5" name="3 Rectángulo">
              <a:extLst>
                <a:ext uri="{FF2B5EF4-FFF2-40B4-BE49-F238E27FC236}">
                  <a16:creationId xmlns:a16="http://schemas.microsoft.com/office/drawing/2014/main" id="{42EB0A55-8F02-4636-A6F1-B9CE93A09F91}"/>
                </a:ext>
              </a:extLst>
            </p:cNvPr>
            <p:cNvSpPr/>
            <p:nvPr/>
          </p:nvSpPr>
          <p:spPr>
            <a:xfrm>
              <a:off x="0" y="0"/>
              <a:ext cx="6155392" cy="404664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" name="4 Extracto">
              <a:extLst>
                <a:ext uri="{FF2B5EF4-FFF2-40B4-BE49-F238E27FC236}">
                  <a16:creationId xmlns:a16="http://schemas.microsoft.com/office/drawing/2014/main" id="{A0F69F63-96F6-4EAE-8B39-8EFB99B7B271}"/>
                </a:ext>
              </a:extLst>
            </p:cNvPr>
            <p:cNvSpPr/>
            <p:nvPr/>
          </p:nvSpPr>
          <p:spPr>
            <a:xfrm rot="10800000">
              <a:off x="5950582" y="0"/>
              <a:ext cx="431846" cy="404664"/>
            </a:xfrm>
            <a:prstGeom prst="flowChartExtra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7" name="Agrupar 9">
            <a:extLst>
              <a:ext uri="{FF2B5EF4-FFF2-40B4-BE49-F238E27FC236}">
                <a16:creationId xmlns:a16="http://schemas.microsoft.com/office/drawing/2014/main" id="{DC58F431-38A9-4163-BCDF-E89BAADC1F0C}"/>
              </a:ext>
            </a:extLst>
          </p:cNvPr>
          <p:cNvGrpSpPr>
            <a:grpSpLocks/>
          </p:cNvGrpSpPr>
          <p:nvPr/>
        </p:nvGrpSpPr>
        <p:grpSpPr bwMode="auto">
          <a:xfrm>
            <a:off x="0" y="6453188"/>
            <a:ext cx="9144000" cy="404812"/>
            <a:chOff x="0" y="6453188"/>
            <a:chExt cx="9144000" cy="404812"/>
          </a:xfrm>
        </p:grpSpPr>
        <p:grpSp>
          <p:nvGrpSpPr>
            <p:cNvPr id="8" name="Agrupar 10">
              <a:extLst>
                <a:ext uri="{FF2B5EF4-FFF2-40B4-BE49-F238E27FC236}">
                  <a16:creationId xmlns:a16="http://schemas.microsoft.com/office/drawing/2014/main" id="{FF4E9449-D6E9-465E-BAB9-89F9DD9F2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53188"/>
              <a:ext cx="9144000" cy="404812"/>
              <a:chOff x="0" y="6453188"/>
              <a:chExt cx="9144000" cy="404812"/>
            </a:xfrm>
          </p:grpSpPr>
          <p:sp>
            <p:nvSpPr>
              <p:cNvPr id="10" name="8 Extracto">
                <a:extLst>
                  <a:ext uri="{FF2B5EF4-FFF2-40B4-BE49-F238E27FC236}">
                    <a16:creationId xmlns:a16="http://schemas.microsoft.com/office/drawing/2014/main" id="{A98A9203-494E-42EE-B777-AC114B8F0BE1}"/>
                  </a:ext>
                </a:extLst>
              </p:cNvPr>
              <p:cNvSpPr/>
              <p:nvPr/>
            </p:nvSpPr>
            <p:spPr>
              <a:xfrm>
                <a:off x="2811463" y="6453188"/>
                <a:ext cx="431800" cy="404812"/>
              </a:xfrm>
              <a:prstGeom prst="flowChartExtra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1" name="6 Rectángulo">
                <a:extLst>
                  <a:ext uri="{FF2B5EF4-FFF2-40B4-BE49-F238E27FC236}">
                    <a16:creationId xmlns:a16="http://schemas.microsoft.com/office/drawing/2014/main" id="{BD2090A3-466B-425F-8816-2DB1A25A5349}"/>
                  </a:ext>
                </a:extLst>
              </p:cNvPr>
              <p:cNvSpPr/>
              <p:nvPr/>
            </p:nvSpPr>
            <p:spPr>
              <a:xfrm>
                <a:off x="3027363" y="6453188"/>
                <a:ext cx="6116637" cy="404812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4EA2C71-141A-4545-A5BE-F42BF533ABF6}"/>
                  </a:ext>
                </a:extLst>
              </p:cNvPr>
              <p:cNvSpPr/>
              <p:nvPr/>
            </p:nvSpPr>
            <p:spPr>
              <a:xfrm>
                <a:off x="0" y="6691313"/>
                <a:ext cx="2757488" cy="1666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5 Extracto">
              <a:extLst>
                <a:ext uri="{FF2B5EF4-FFF2-40B4-BE49-F238E27FC236}">
                  <a16:creationId xmlns:a16="http://schemas.microsoft.com/office/drawing/2014/main" id="{4FF2AE3E-0927-4F1E-9EAE-2BF91CFA03B8}"/>
                </a:ext>
              </a:extLst>
            </p:cNvPr>
            <p:cNvSpPr/>
            <p:nvPr/>
          </p:nvSpPr>
          <p:spPr>
            <a:xfrm rot="10800000">
              <a:off x="2700338" y="6691313"/>
              <a:ext cx="168275" cy="166687"/>
            </a:xfrm>
            <a:prstGeom prst="flowChartExtra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1C783718-492C-4643-B606-A562DA58B25B}"/>
              </a:ext>
            </a:extLst>
          </p:cNvPr>
          <p:cNvGrpSpPr>
            <a:grpSpLocks/>
          </p:cNvGrpSpPr>
          <p:nvPr/>
        </p:nvGrpSpPr>
        <p:grpSpPr bwMode="auto">
          <a:xfrm>
            <a:off x="8237538" y="101600"/>
            <a:ext cx="901700" cy="1146175"/>
            <a:chOff x="8235950" y="0"/>
            <a:chExt cx="901700" cy="1146175"/>
          </a:xfrm>
        </p:grpSpPr>
        <p:pic>
          <p:nvPicPr>
            <p:cNvPr id="14" name="Imagen 16" descr="uni.png">
              <a:extLst>
                <a:ext uri="{FF2B5EF4-FFF2-40B4-BE49-F238E27FC236}">
                  <a16:creationId xmlns:a16="http://schemas.microsoft.com/office/drawing/2014/main" id="{1DE33A7A-18B6-4DBD-8799-14312955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0" y="307975"/>
              <a:ext cx="66516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uadroTexto 17">
              <a:extLst>
                <a:ext uri="{FF2B5EF4-FFF2-40B4-BE49-F238E27FC236}">
                  <a16:creationId xmlns:a16="http://schemas.microsoft.com/office/drawing/2014/main" id="{BB4382CD-4E54-47F3-9B09-ACE3EA48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5950" y="0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ES" altLang="es-PE" sz="1400" b="1" i="1">
                  <a:solidFill>
                    <a:srgbClr val="7F7F7F"/>
                  </a:solidFill>
                </a:rPr>
                <a:t>UNI-FIIS</a:t>
              </a: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318" y="0"/>
            <a:ext cx="4934963" cy="51046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Marcador de fecha 26">
            <a:extLst>
              <a:ext uri="{FF2B5EF4-FFF2-40B4-BE49-F238E27FC236}">
                <a16:creationId xmlns:a16="http://schemas.microsoft.com/office/drawing/2014/main" id="{035665FE-B617-4DF1-8E33-C8A8802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29312-C2DF-4B8C-B56C-9341057418A1}" type="datetime1">
              <a:rPr lang="es-PE" altLang="es-PE"/>
              <a:pPr/>
              <a:t>08/07/2023</a:t>
            </a:fld>
            <a:endParaRPr lang="es-ES" altLang="es-PE" dirty="0"/>
          </a:p>
        </p:txBody>
      </p:sp>
      <p:sp>
        <p:nvSpPr>
          <p:cNvPr id="17" name="Marcador de pie de página 27">
            <a:extLst>
              <a:ext uri="{FF2B5EF4-FFF2-40B4-BE49-F238E27FC236}">
                <a16:creationId xmlns:a16="http://schemas.microsoft.com/office/drawing/2014/main" id="{FB57D094-0079-4297-97BA-EBD41B4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8" name="Marcador de número de diapositiva 28">
            <a:extLst>
              <a:ext uri="{FF2B5EF4-FFF2-40B4-BE49-F238E27FC236}">
                <a16:creationId xmlns:a16="http://schemas.microsoft.com/office/drawing/2014/main" id="{BFF1BBE9-9636-4A2B-924A-C3D4AE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07AE7-4E8F-49FC-896C-D1AC08AF107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51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DD739-0C24-4D9C-8A6E-5B5FB44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0AB6-22CD-4021-B116-A9F189843185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BCF6E-4F48-4B7B-AEE4-4AF9A7F8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A34FC-38E7-4C33-9B98-D11F6CD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A58E-32E5-481E-8584-775C5D8BDC0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036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0D268D4-CB4B-43E0-B3B7-1F85A62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16BBF-502C-4A24-98F2-7F5A60ACE1D8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4E80B0F-1689-47B9-9D5F-A7CD3A26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E7BC2E2-60CD-4EA3-A735-80562BB0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260E-6350-4894-9604-E1C689B571D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32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4D8105-DDEC-43AB-9C5B-FDCB3E29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8D4D1-66EC-483B-BEEE-BDFB2DD0B962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F912509-286C-4F78-BD9B-5560DA5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DD4F10E-D20D-4557-A148-4BE6F2E3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FE89-DF49-4C0D-9C19-743169671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36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C79369F-A7CA-4242-9DD6-5B7D0BD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65206-915E-427E-92CD-2A5C154FB796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E81D501-FDE5-4FC5-9D46-36C1734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2AB6DB-87ED-40CE-B50A-2AEB4CAC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C002-78DD-44E7-ADCC-977E301CC49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50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07BDD5D6-0661-4246-BDB8-BEF106B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BCD6B-21A9-41E9-A5AD-4334C295124C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48D5167-C480-481D-9CA4-300A794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784A9073-70B0-4F73-BE2A-4BBAD07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EE3D8-19A7-4096-8595-99F12201311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963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A5D989D-4165-4A04-B5C3-B5F83F15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7362-CEAA-45F8-A3B7-ECF4A012D971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3D4E581-A650-4BBF-BB9B-7E97485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4CB2AD4-3DB4-44F1-83D5-F45CC95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034C-2341-4A52-A732-8BB49552768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976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A2D8D88-E5EA-4674-9F7B-C0034447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97432-6010-4FD7-8AE9-9569C0409F8B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DE19A6A-E9F0-4BA5-90B4-82B9D09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57119FC-C0B6-4FBB-9935-5334B56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C2F46-29A1-4114-85FE-1BA9F727D48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510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210DC66E-8B3D-488E-9FE4-4C3BD684C6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3075" name="Marcador de texto 2">
            <a:extLst>
              <a:ext uri="{FF2B5EF4-FFF2-40B4-BE49-F238E27FC236}">
                <a16:creationId xmlns:a16="http://schemas.microsoft.com/office/drawing/2014/main" id="{4AB63BF2-92B0-4633-8503-FA860B706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98E46-9FCE-4F17-B099-21614FF6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0A6AD9E-87B3-4245-8D1F-2CAF91058BF4}" type="datetime1">
              <a:rPr lang="es-PE" altLang="es-PE"/>
              <a:pPr/>
              <a:t>08/07/2023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E2F9A-2291-4B99-9BB1-A1179DBC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86FBB-0607-419D-BFC9-2597A8BF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E20A13-8203-44A9-90E1-7ED125DF1CF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74A55FD-E862-46FA-9E16-9E6B99F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UNIVERSIDAD NACIONAL DE INGENIERIA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CF5BF5-DB55-40AC-BC9D-ED6C3D83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</a:t>
            </a:fld>
            <a:endParaRPr lang="es-ES" alt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7858AE-1A86-410A-8E11-E0408DB5F193}"/>
              </a:ext>
            </a:extLst>
          </p:cNvPr>
          <p:cNvSpPr/>
          <p:nvPr/>
        </p:nvSpPr>
        <p:spPr>
          <a:xfrm>
            <a:off x="195157" y="1796439"/>
            <a:ext cx="87536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TIENDA VIRTUAL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BF4C7F-2C20-C9D0-650C-43B7E3BF303C}"/>
              </a:ext>
            </a:extLst>
          </p:cNvPr>
          <p:cNvSpPr txBox="1"/>
          <p:nvPr/>
        </p:nvSpPr>
        <p:spPr>
          <a:xfrm>
            <a:off x="651956" y="719221"/>
            <a:ext cx="7840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 Industrial y de Sistemas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85A7D2-05D9-F787-01FA-5C4A36A0E92A}"/>
              </a:ext>
            </a:extLst>
          </p:cNvPr>
          <p:cNvSpPr txBox="1"/>
          <p:nvPr/>
        </p:nvSpPr>
        <p:spPr>
          <a:xfrm>
            <a:off x="1343091" y="3461123"/>
            <a:ext cx="7605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Curso: </a:t>
            </a:r>
            <a:r>
              <a:rPr lang="es-PE" sz="20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Orientada a Objetos</a:t>
            </a:r>
          </a:p>
          <a:p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Tema: </a:t>
            </a:r>
            <a:r>
              <a:rPr lang="es-PE" sz="20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Proyecto – TIENDA VIRTUAL</a:t>
            </a:r>
          </a:p>
          <a:p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Castillo Silva Pedro Santiago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Monsefú Ramírez Edwin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Herrera Astorayme Jens Alcides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Pineda Huamani Rodrigo Sebastián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FC4BAC-7666-99E1-325B-749472D705E4}"/>
              </a:ext>
            </a:extLst>
          </p:cNvPr>
          <p:cNvSpPr txBox="1"/>
          <p:nvPr/>
        </p:nvSpPr>
        <p:spPr>
          <a:xfrm>
            <a:off x="1574076" y="5785899"/>
            <a:ext cx="586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2023-I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7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Descripción del Negocio</a:t>
            </a:r>
          </a:p>
          <a:p>
            <a:r>
              <a:rPr lang="es-419" dirty="0"/>
              <a:t>Modelo de Datos</a:t>
            </a:r>
          </a:p>
          <a:p>
            <a:r>
              <a:rPr lang="es-419" dirty="0"/>
              <a:t>Diagrama de Clases</a:t>
            </a:r>
          </a:p>
          <a:p>
            <a:r>
              <a:rPr lang="es-419" dirty="0"/>
              <a:t>Estructura del </a:t>
            </a:r>
            <a:r>
              <a:rPr lang="es-419" dirty="0" err="1"/>
              <a:t>backend</a:t>
            </a:r>
            <a:endParaRPr lang="es-419" dirty="0"/>
          </a:p>
          <a:p>
            <a:r>
              <a:rPr lang="es-419" dirty="0"/>
              <a:t>Estructura del </a:t>
            </a:r>
            <a:r>
              <a:rPr lang="es-419" dirty="0" err="1"/>
              <a:t>frontend</a:t>
            </a:r>
            <a:endParaRPr lang="es-419" dirty="0"/>
          </a:p>
          <a:p>
            <a:r>
              <a:rPr lang="es-419" dirty="0"/>
              <a:t>Demo de la aplicación</a:t>
            </a:r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310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negocio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3</a:t>
            </a:fld>
            <a:endParaRPr lang="es-ES" altLang="es-PE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B7782C-6B14-4729-B6C4-403969DE99D7}"/>
              </a:ext>
            </a:extLst>
          </p:cNvPr>
          <p:cNvSpPr txBox="1"/>
          <p:nvPr/>
        </p:nvSpPr>
        <p:spPr>
          <a:xfrm>
            <a:off x="994299" y="1611298"/>
            <a:ext cx="715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Esta aplicación tiene como objetivo el comercio de productos, mayormente de tipo electrónico, con un registro de datos de los usuarios para una compra integra</a:t>
            </a:r>
          </a:p>
        </p:txBody>
      </p:sp>
      <p:pic>
        <p:nvPicPr>
          <p:cNvPr id="1026" name="Picture 2" descr="Consejos para Incrementar las Ventas de In-App Purchases (IAP)">
            <a:extLst>
              <a:ext uri="{FF2B5EF4-FFF2-40B4-BE49-F238E27FC236}">
                <a16:creationId xmlns:a16="http://schemas.microsoft.com/office/drawing/2014/main" id="{7F7C8806-AAFF-48EA-BF43-0473BCD8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6" y="2867233"/>
            <a:ext cx="6235084" cy="31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4</a:t>
            </a:fld>
            <a:endParaRPr lang="es-ES" alt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FA705E-FA61-43F7-9155-D4D6E6F7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355557"/>
            <a:ext cx="7599285" cy="42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5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858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6</a:t>
            </a:fld>
            <a:endParaRPr lang="es-ES" alt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835A61-185C-4A0F-A055-D65A2AC6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67" y="787831"/>
            <a:ext cx="2366319" cy="56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7</a:t>
            </a:fld>
            <a:endParaRPr lang="es-ES" alt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8A1DE-F392-4240-A21F-51D21624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25" y="740716"/>
            <a:ext cx="2927749" cy="56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8</a:t>
            </a:fld>
            <a:endParaRPr lang="es-ES" alt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0675CF-4936-4EC3-A3A0-6B17A6A8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13" y="1651246"/>
            <a:ext cx="7151573" cy="31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1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UNI-3</Template>
  <TotalTime>3096</TotalTime>
  <Words>116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Tema de Office</vt:lpstr>
      <vt:lpstr>UNIVERSIDAD NACIONAL DE INGENIERIA</vt:lpstr>
      <vt:lpstr>ÍNDICE</vt:lpstr>
      <vt:lpstr>Descripción del negocio</vt:lpstr>
      <vt:lpstr>Modelo de Datos</vt:lpstr>
      <vt:lpstr>Diagrama de clases</vt:lpstr>
      <vt:lpstr>Estructura del backend</vt:lpstr>
      <vt:lpstr>Estructura del frontend</vt:lpstr>
      <vt:lpstr>Demo</vt:lpstr>
    </vt:vector>
  </TitlesOfParts>
  <Company>erer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Rony Hancco</dc:creator>
  <cp:lastModifiedBy>Milagros Castillo</cp:lastModifiedBy>
  <cp:revision>154</cp:revision>
  <dcterms:created xsi:type="dcterms:W3CDTF">2019-02-26T15:06:32Z</dcterms:created>
  <dcterms:modified xsi:type="dcterms:W3CDTF">2023-07-08T09:43:59Z</dcterms:modified>
</cp:coreProperties>
</file>