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5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" y="259842"/>
            <a:ext cx="11247120" cy="6338316"/>
          </a:xfrm>
          <a:prstGeom prst="rect">
            <a:avLst/>
          </a:prstGeom>
        </p:spPr>
      </p:pic>
      <p:sp>
        <p:nvSpPr>
          <p:cNvPr id="3" name="Rectángulo: esquinas redondeadas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6D626BC-43CD-40EF-AF2F-6680CB0A879C}"/>
              </a:ext>
            </a:extLst>
          </p:cNvPr>
          <p:cNvSpPr/>
          <p:nvPr/>
        </p:nvSpPr>
        <p:spPr>
          <a:xfrm>
            <a:off x="9067800" y="1066800"/>
            <a:ext cx="1524000" cy="3048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Iniciar sesión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" y="79250"/>
            <a:ext cx="12009120" cy="6778750"/>
          </a:xfrm>
          <a:prstGeom prst="rect">
            <a:avLst/>
          </a:prstGeom>
        </p:spPr>
      </p:pic>
      <p:sp>
        <p:nvSpPr>
          <p:cNvPr id="3" name="Rectángulo: esquinas redondeadas 2">
            <a:hlinkClick r:id="rId3" action="ppaction://hlinksldjump"/>
            <a:extLst>
              <a:ext uri="{FF2B5EF4-FFF2-40B4-BE49-F238E27FC236}">
                <a16:creationId xmlns:a16="http://schemas.microsoft.com/office/drawing/2014/main" id="{A394D64C-8A62-49E3-932E-7D113BBB7294}"/>
              </a:ext>
            </a:extLst>
          </p:cNvPr>
          <p:cNvSpPr/>
          <p:nvPr/>
        </p:nvSpPr>
        <p:spPr>
          <a:xfrm>
            <a:off x="5715000" y="4419600"/>
            <a:ext cx="7620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Iniciar sesión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E4B0FD42-3AF0-49DD-90D9-B317C83C3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454609"/>
              </p:ext>
            </p:extLst>
          </p:nvPr>
        </p:nvGraphicFramePr>
        <p:xfrm>
          <a:off x="5867400" y="4953000"/>
          <a:ext cx="1016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1177521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s-ES" sz="200" dirty="0">
                          <a:hlinkClick r:id="" action="ppaction://hlinkshowjump?jump=nextslide"/>
                        </a:rPr>
                        <a:t>Diapositiva siguiente</a:t>
                      </a:r>
                      <a:endParaRPr lang="es-E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6856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352" y="152400"/>
            <a:ext cx="11554968" cy="6367272"/>
          </a:xfrm>
          <a:prstGeom prst="rect">
            <a:avLst/>
          </a:prstGeom>
        </p:spPr>
      </p:pic>
      <p:sp>
        <p:nvSpPr>
          <p:cNvPr id="3" name="Rectángulo: esquinas redondeadas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9E23BF3-880B-41AF-AA9E-D57B84096170}"/>
              </a:ext>
            </a:extLst>
          </p:cNvPr>
          <p:cNvSpPr/>
          <p:nvPr/>
        </p:nvSpPr>
        <p:spPr>
          <a:xfrm>
            <a:off x="3581400" y="4648200"/>
            <a:ext cx="609600" cy="1524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continuar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9EBEB7F-F5BD-4532-8D41-3EE2A3E746D0}"/>
              </a:ext>
            </a:extLst>
          </p:cNvPr>
          <p:cNvSpPr/>
          <p:nvPr/>
        </p:nvSpPr>
        <p:spPr>
          <a:xfrm>
            <a:off x="7620000" y="4953000"/>
            <a:ext cx="914400" cy="152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Finalizar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C1EFB0-743B-4670-9C2E-52D49CC3E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81000"/>
            <a:ext cx="10838100" cy="59457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3068"/>
            <a:ext cx="12089891" cy="6475476"/>
          </a:xfrm>
          <a:prstGeom prst="rect">
            <a:avLst/>
          </a:prstGeom>
        </p:spPr>
      </p:pic>
      <p:sp>
        <p:nvSpPr>
          <p:cNvPr id="3" name="Flecha: hacia la izquierda 2">
            <a:hlinkClick r:id="rId3" action="ppaction://hlinksldjump"/>
            <a:extLst>
              <a:ext uri="{FF2B5EF4-FFF2-40B4-BE49-F238E27FC236}">
                <a16:creationId xmlns:a16="http://schemas.microsoft.com/office/drawing/2014/main" id="{48A3EE14-63F4-4B48-83F9-D215233CECC4}"/>
              </a:ext>
            </a:extLst>
          </p:cNvPr>
          <p:cNvSpPr/>
          <p:nvPr/>
        </p:nvSpPr>
        <p:spPr>
          <a:xfrm>
            <a:off x="1143000" y="762000"/>
            <a:ext cx="76200" cy="762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08059C4-A713-4F15-B052-91D2D8E7B264}"/>
              </a:ext>
            </a:extLst>
          </p:cNvPr>
          <p:cNvSpPr/>
          <p:nvPr/>
        </p:nvSpPr>
        <p:spPr>
          <a:xfrm>
            <a:off x="1905000" y="2971800"/>
            <a:ext cx="1143000" cy="60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: esquinas redondeadas 4">
            <a:hlinkClick r:id="rId4" action="ppaction://hlinksldjump"/>
            <a:extLst>
              <a:ext uri="{FF2B5EF4-FFF2-40B4-BE49-F238E27FC236}">
                <a16:creationId xmlns:a16="http://schemas.microsoft.com/office/drawing/2014/main" id="{2D262158-00AD-4086-9E75-F725F05CEF1B}"/>
              </a:ext>
            </a:extLst>
          </p:cNvPr>
          <p:cNvSpPr/>
          <p:nvPr/>
        </p:nvSpPr>
        <p:spPr>
          <a:xfrm>
            <a:off x="3581400" y="2971800"/>
            <a:ext cx="1143000" cy="60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692" y="0"/>
            <a:ext cx="11786616" cy="6804657"/>
          </a:xfrm>
          <a:prstGeom prst="rect">
            <a:avLst/>
          </a:prstGeom>
        </p:spPr>
      </p:pic>
      <p:sp>
        <p:nvSpPr>
          <p:cNvPr id="3" name="Flecha: hacia la izquierda 2">
            <a:hlinkClick r:id="rId3" action="ppaction://hlinksldjump"/>
            <a:extLst>
              <a:ext uri="{FF2B5EF4-FFF2-40B4-BE49-F238E27FC236}">
                <a16:creationId xmlns:a16="http://schemas.microsoft.com/office/drawing/2014/main" id="{2198565B-793D-46D4-8E20-E6FA32373BD3}"/>
              </a:ext>
            </a:extLst>
          </p:cNvPr>
          <p:cNvSpPr/>
          <p:nvPr/>
        </p:nvSpPr>
        <p:spPr>
          <a:xfrm>
            <a:off x="9677400" y="5638800"/>
            <a:ext cx="76200" cy="152400"/>
          </a:xfrm>
          <a:prstGeom prst="lef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" y="0"/>
            <a:ext cx="12187427" cy="6858000"/>
          </a:xfrm>
          <a:prstGeom prst="rect">
            <a:avLst/>
          </a:prstGeom>
        </p:spPr>
      </p:pic>
      <p:sp>
        <p:nvSpPr>
          <p:cNvPr id="3" name="Rectángulo: esquinas redondeadas 2">
            <a:hlinkClick r:id="rId3" action="ppaction://hlinksldjump"/>
            <a:extLst>
              <a:ext uri="{FF2B5EF4-FFF2-40B4-BE49-F238E27FC236}">
                <a16:creationId xmlns:a16="http://schemas.microsoft.com/office/drawing/2014/main" id="{D3BD0DA9-4F60-4071-9E0A-21887D0C3602}"/>
              </a:ext>
            </a:extLst>
          </p:cNvPr>
          <p:cNvSpPr/>
          <p:nvPr/>
        </p:nvSpPr>
        <p:spPr>
          <a:xfrm>
            <a:off x="10363200" y="5562600"/>
            <a:ext cx="685800" cy="228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8</Words>
  <Application>Microsoft Office PowerPoint</Application>
  <PresentationFormat>Panorámica</PresentationFormat>
  <Paragraphs>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9" baseType="lpstr"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Armando Prieto Farfán</dc:creator>
  <cp:lastModifiedBy>Fabian Cordoba</cp:lastModifiedBy>
  <cp:revision>1</cp:revision>
  <dcterms:created xsi:type="dcterms:W3CDTF">2021-12-14T19:33:57Z</dcterms:created>
  <dcterms:modified xsi:type="dcterms:W3CDTF">2021-12-14T08:25:07Z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2021-11-30T00:00:00Z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2021-12-14T00:00:00Z</vt:filetime>
  </property>
</Properties>
</file>