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7542B-192F-2331-AD62-695A5CA3B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92212F-7105-3936-ACD7-13BF4B592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DE1BB8-4F59-5D71-CD5B-AB438446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16/09/2025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5AA85D-10D8-8A80-9087-641198F0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6B709B-C2F2-30C6-6906-BDC02546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259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F5398-572C-05CB-ECF4-C47F535E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9406F2-7649-402E-52A9-55C58E40F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053E2B-17DA-6150-D5AD-3E23722D4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16/09/2025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1FC56F-F4F8-D207-2463-25ECA45B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B76D54-F210-7DFD-73BE-314683A7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629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7CAAC2-3929-83A7-E7A5-C82CAFE45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79C1D9-9DC4-B460-027D-EB034B933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5D0895-22C2-658F-0430-6FB70DDA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16/09/2025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98F824-9F11-B50E-F344-A55612778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604BB6-6517-323F-D2C5-6F4865A6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587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18E9B-E94F-7D8B-6D29-3F33D367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7F38D7-D72B-5801-50A1-B0CC10C0B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7A0496-4C2B-6908-A5A2-61A3F28A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16/09/2025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61FCC0-4783-C1B2-C6D9-51CD948E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867BD4-7535-D4C9-04F9-503374AF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68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7E182-3CB7-C01B-6C1B-450F533A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04C258-F548-648F-EBF3-08E7DFD20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9AD134-BD2D-FAFD-6A0C-CD2D23E0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16/09/2025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05903A-746B-16D0-C01D-6C0243FE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846B2F-05E8-5F35-9BC9-A0E763A9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123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B2316-6062-2DD4-EC71-DF7DE4699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239287-BE40-7605-0DA3-EB80637D4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104AA0-677B-D59B-4DEB-0D3BBAE44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AD1494-F971-C7F7-ECAD-741D3E97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16/09/2025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0209B2-B1B1-8E3C-B783-AA1B0948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C9326C-757D-FA2D-570C-BDF1845A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166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81E50-CC35-6031-DB2B-CC32A1114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6BFFE5-E9E8-2E1D-11F7-F8DA24677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CB9B64-414F-38D8-52A5-86BB72CD5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539DA17-1B59-E4AB-664E-4E9699052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E0FB9F8-A70B-8617-C4F3-15A7B0034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7A737D2-15C8-D987-8F65-5B00E20D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16/09/2025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395C152-2753-5EA0-662D-BA54D435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27D6BCE-F6BB-62AB-C935-8996B9573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683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16BE6-FB46-2DE6-9F96-FB1B7C2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6C2A0EE-6622-BE7F-AF99-DFDB17807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16/09/2025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DABE50-C30A-9BC4-456B-09C33E286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D6FAF86-CEA7-C5D6-03A9-81AA929D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909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5EE2D0C-E973-BB22-B3F7-8FE0D4914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16/09/2025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EF00865-A14B-F2FC-083E-30332F346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9191FE-4E2E-5210-9DED-06CDEAF1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113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1BB80-B170-8230-F0E1-1A7ED13AC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79FE23-4B56-379D-BEF5-2CBF8293B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437313-55D0-5BAE-A624-6BF73CFB7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384BCD-E0E0-C5B9-A0B1-B83E8424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16/09/2025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B36D2D-656F-4E63-6462-4A3C71FF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3A0F07-B325-520E-CFB4-4126D842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396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19842-B671-15A7-FFBC-7AE3621B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DC32F3-7B5B-B065-EB7E-676C6484C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A5EBAA-504C-4425-27C4-4394B7057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229D3C-BEA1-B8A8-EFF5-E534F3D7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16/09/2025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03E1AB-43CE-7E79-7F00-EF44289C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7B0B31-0921-87CF-415A-3FCB2E22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51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1A2AF54-9934-4F53-02F7-A9665876D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911CFA-BBDB-5111-DA0B-B4336FC02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932344-A90C-4709-63A1-DE26BA8CA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62F91-8904-4207-8DD0-20889E08DE47}" type="datetimeFigureOut">
              <a:rPr lang="es-CO" smtClean="0"/>
              <a:t>16/09/2025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02D969-B918-7C87-C2FE-538463961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C99BB5-C5BD-E57F-F03B-5F9ACE9BA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46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62129-EAE5-A0EA-3CFE-C674E5665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PRESENTACIÓN DE LABORATORIO NO. 1</a:t>
            </a:r>
            <a:br>
              <a:rPr lang="es-ES" b="1" dirty="0"/>
            </a:br>
            <a:r>
              <a:rPr lang="es-ES" b="1" dirty="0"/>
              <a:t>MICROCONTROLADORES</a:t>
            </a:r>
            <a:endParaRPr lang="es-CO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B8AF17-6A3C-A4F7-D670-E5FD54AD1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00" y="4433888"/>
            <a:ext cx="9296400" cy="1011526"/>
          </a:xfrm>
        </p:spPr>
        <p:txBody>
          <a:bodyPr/>
          <a:lstStyle/>
          <a:p>
            <a:pPr algn="l"/>
            <a:r>
              <a:rPr lang="es-ES" dirty="0"/>
              <a:t>	Alejandro Bernal Rubiano 	 		1007565527</a:t>
            </a:r>
          </a:p>
          <a:p>
            <a:pPr algn="l"/>
            <a:r>
              <a:rPr lang="es-ES" dirty="0"/>
              <a:t>	Santiago Camilo Fonseca Prieto		1193086042</a:t>
            </a:r>
          </a:p>
        </p:txBody>
      </p:sp>
      <p:pic>
        <p:nvPicPr>
          <p:cNvPr id="5" name="Imagen 4" descr="Universidad Nacional de Colombia - UNAL">
            <a:extLst>
              <a:ext uri="{FF2B5EF4-FFF2-40B4-BE49-F238E27FC236}">
                <a16:creationId xmlns:a16="http://schemas.microsoft.com/office/drawing/2014/main" id="{50BC702A-7D0E-FAC0-A1F1-4C78BDB8D3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31800" r="8800" b="31600"/>
          <a:stretch/>
        </p:blipFill>
        <p:spPr bwMode="auto">
          <a:xfrm>
            <a:off x="9022114" y="198438"/>
            <a:ext cx="2856307" cy="12874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65209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BFF32-4DA3-BA39-C5E8-93066194B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3B00A-E1A4-ADD9-38FB-FC5ABC25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USO DEL SIMULADOR</a:t>
            </a:r>
            <a:endParaRPr lang="es-CO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5E00984-5683-611B-E6A8-6A178F0EF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6168" y="1609964"/>
            <a:ext cx="9059664" cy="551815"/>
          </a:xfrm>
        </p:spPr>
        <p:txBody>
          <a:bodyPr/>
          <a:lstStyle/>
          <a:p>
            <a:pPr marL="0" indent="0" algn="ctr">
              <a:buNone/>
            </a:pPr>
            <a:r>
              <a:rPr lang="es-CO" dirty="0"/>
              <a:t>Punto11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14" name="Marcador de contenido 4">
            <a:extLst>
              <a:ext uri="{FF2B5EF4-FFF2-40B4-BE49-F238E27FC236}">
                <a16:creationId xmlns:a16="http://schemas.microsoft.com/office/drawing/2014/main" id="{971E6FA3-C314-A93B-57AE-FB1678B5EF4E}"/>
              </a:ext>
            </a:extLst>
          </p:cNvPr>
          <p:cNvSpPr txBox="1">
            <a:spLocks/>
          </p:cNvSpPr>
          <p:nvPr/>
        </p:nvSpPr>
        <p:spPr>
          <a:xfrm>
            <a:off x="1566168" y="3855546"/>
            <a:ext cx="9059664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CO" dirty="0"/>
              <a:t>Punto12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AB7838D-8636-A166-3BB7-1B84F9E5C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836" y="2297263"/>
            <a:ext cx="8078327" cy="127652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91DD73E-C564-4933-5CAB-4234799E0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361" y="4599691"/>
            <a:ext cx="8059275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69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BF295-9EDF-4667-EDF1-C381D64E9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A0E43-F7FD-C266-43CE-A6A126F3C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USO DEL SIMULADOR</a:t>
            </a:r>
            <a:endParaRPr lang="es-CO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EC022C4-3388-A5A2-4BE0-40E9E4CF5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6168" y="1609964"/>
            <a:ext cx="9059664" cy="551815"/>
          </a:xfrm>
        </p:spPr>
        <p:txBody>
          <a:bodyPr/>
          <a:lstStyle/>
          <a:p>
            <a:pPr marL="0" indent="0" algn="ctr">
              <a:buNone/>
            </a:pPr>
            <a:r>
              <a:rPr lang="es-CO" dirty="0"/>
              <a:t>Punto13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14" name="Marcador de contenido 4">
            <a:extLst>
              <a:ext uri="{FF2B5EF4-FFF2-40B4-BE49-F238E27FC236}">
                <a16:creationId xmlns:a16="http://schemas.microsoft.com/office/drawing/2014/main" id="{B7408BA2-DB40-A938-8A96-6DC24EA4F53A}"/>
              </a:ext>
            </a:extLst>
          </p:cNvPr>
          <p:cNvSpPr txBox="1">
            <a:spLocks/>
          </p:cNvSpPr>
          <p:nvPr/>
        </p:nvSpPr>
        <p:spPr>
          <a:xfrm>
            <a:off x="1566168" y="3855546"/>
            <a:ext cx="9059664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CO" dirty="0"/>
              <a:t>Punto14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4A29FAE-EE24-4B43-E16C-AD924570B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599" y="2161779"/>
            <a:ext cx="8068801" cy="146705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0A5D84E-5F73-1780-5C8D-5DC3B0E35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599" y="4752377"/>
            <a:ext cx="8078327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7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64E5C-F944-A706-9B92-867286FA3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82A75-9451-9729-098A-01BAFE9E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USO DEL SIMULADOR</a:t>
            </a:r>
            <a:endParaRPr lang="es-CO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E7F79B7-3BCB-6DD8-1CF1-9FD844312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6168" y="1609964"/>
            <a:ext cx="9059664" cy="551815"/>
          </a:xfrm>
        </p:spPr>
        <p:txBody>
          <a:bodyPr/>
          <a:lstStyle/>
          <a:p>
            <a:pPr marL="0" indent="0" algn="ctr">
              <a:buNone/>
            </a:pPr>
            <a:r>
              <a:rPr lang="es-CO" dirty="0"/>
              <a:t>Punto15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14" name="Marcador de contenido 4">
            <a:extLst>
              <a:ext uri="{FF2B5EF4-FFF2-40B4-BE49-F238E27FC236}">
                <a16:creationId xmlns:a16="http://schemas.microsoft.com/office/drawing/2014/main" id="{5EFF0AFE-E111-F8C0-839D-374C2006DC44}"/>
              </a:ext>
            </a:extLst>
          </p:cNvPr>
          <p:cNvSpPr txBox="1">
            <a:spLocks/>
          </p:cNvSpPr>
          <p:nvPr/>
        </p:nvSpPr>
        <p:spPr>
          <a:xfrm>
            <a:off x="1566168" y="3855546"/>
            <a:ext cx="9059664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CO" dirty="0"/>
              <a:t>Punto16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629CD13-4770-74EB-5602-255345E93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362" y="2161998"/>
            <a:ext cx="8059275" cy="126700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92E0170-09B4-7AC8-3BE8-A4AB66007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361" y="4624061"/>
            <a:ext cx="8059275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2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A9B25-0D85-ABD5-61A9-4F59388D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PSEUDOCÓDIGO EJERCICIOS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F667BC-E878-B38C-9992-4102963F3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37853"/>
            <a:ext cx="10515600" cy="4835237"/>
          </a:xfrm>
        </p:spPr>
        <p:txBody>
          <a:bodyPr numCol="3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O" sz="2600" b="1" dirty="0"/>
              <a:t>Punto 1: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dirty="0"/>
              <a:t>aux1 ← 7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dirty="0"/>
              <a:t>aux4 ← aux1 + 3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O" sz="2600" b="1" dirty="0"/>
              <a:t>Punto 2: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dirty="0"/>
              <a:t>aux1 ← 8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dirty="0"/>
              <a:t>aux2 ← 10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dirty="0"/>
              <a:t>W ← aux1 + aux2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b="1" dirty="0"/>
              <a:t>Punto 3: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600" dirty="0"/>
              <a:t>aux1 ← 5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600" dirty="0"/>
              <a:t>W     ← 9 − aux1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CO" sz="2600" b="1" dirty="0"/>
              <a:t>Punto 4: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dirty="0"/>
              <a:t>aux1 ← 6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dirty="0"/>
              <a:t>aux2 ← 4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dirty="0"/>
              <a:t>aux2 ← aux2 − aux1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b="1" dirty="0"/>
              <a:t>Punto 5: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600" dirty="0"/>
              <a:t>aux1 ← 5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600" dirty="0"/>
              <a:t>W ← 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600" dirty="0"/>
              <a:t>W  ← aux1 × W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600" dirty="0"/>
              <a:t>aux1  ← PRODL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2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2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600" b="1" dirty="0"/>
              <a:t>Punto 6: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dirty="0"/>
              <a:t>aux1 ← 12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dirty="0"/>
              <a:t>aux2 ← 15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dirty="0"/>
              <a:t>W ← aux1 × aux2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dirty="0"/>
              <a:t>aux2     ← PRODL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b="1" dirty="0"/>
              <a:t>Punto 7: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dirty="0"/>
              <a:t>aux1 ← 12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dirty="0"/>
              <a:t>aux1 ← NOT aux1    // </a:t>
            </a:r>
            <a:r>
              <a:rPr lang="fr-FR" sz="2600" dirty="0" err="1"/>
              <a:t>complemento</a:t>
            </a:r>
            <a:r>
              <a:rPr lang="fr-FR" sz="2600" dirty="0"/>
              <a:t> a </a:t>
            </a:r>
            <a:r>
              <a:rPr lang="fr-FR" sz="2600" dirty="0" err="1"/>
              <a:t>uno</a:t>
            </a:r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val="342246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9B731-3A6F-9A2D-E852-0E7881012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78746-8B0A-4950-5785-2294F690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PSEUDOCÓDIGO EJERCICIOS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BD7070-7876-7DA3-383D-F56C9B9CB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37853"/>
            <a:ext cx="10515600" cy="4835237"/>
          </a:xfrm>
        </p:spPr>
        <p:txBody>
          <a:bodyPr numCol="3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b="1" dirty="0"/>
              <a:t>Punto 8: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dirty="0"/>
              <a:t>aux1 ← 12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dirty="0"/>
              <a:t>aux1 ← −aux1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dirty="0"/>
              <a:t>aux4 ← aux1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b="1" dirty="0"/>
              <a:t>Punto 9: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dirty="0"/>
              <a:t>aux1 ← 35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dirty="0"/>
              <a:t>W     ← 7 OR aux1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6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6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b="1" dirty="0"/>
              <a:t>Punto 10: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dirty="0"/>
              <a:t>aux1 ← 20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dirty="0"/>
              <a:t>aux2 ← 56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dirty="0"/>
              <a:t>aux4 ← aux1 OR aux2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b="1" dirty="0"/>
              <a:t>Punto 11: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dirty="0"/>
              <a:t>aux1 ← 62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dirty="0"/>
              <a:t>W     ← aux1 AND 15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6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6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b="1" dirty="0"/>
              <a:t>Punto 12: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dirty="0"/>
              <a:t>aux1 ← 100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dirty="0"/>
              <a:t>aux2 ← 45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dirty="0"/>
              <a:t>aux4 ← aux1 AND aux2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b="1" dirty="0"/>
              <a:t>Punto 13: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dirty="0"/>
              <a:t>aux1 ← 120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dirty="0"/>
              <a:t>W     ← aux1 XOR 1</a:t>
            </a:r>
          </a:p>
        </p:txBody>
      </p:sp>
    </p:spTree>
    <p:extLst>
      <p:ext uri="{BB962C8B-B14F-4D97-AF65-F5344CB8AC3E}">
        <p14:creationId xmlns:p14="http://schemas.microsoft.com/office/powerpoint/2010/main" val="912978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FD938-1AD0-6DAA-27A3-719D7038E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CE5EC-C54A-E373-5C0B-B52B258FA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PSEUDOCÓDIGO EJERCICIOS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537149-0E21-8FB2-C34B-F14F25E60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37853"/>
            <a:ext cx="10515600" cy="4835237"/>
          </a:xfrm>
        </p:spPr>
        <p:txBody>
          <a:bodyPr numCol="3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b="1" dirty="0"/>
              <a:t>Punto  14: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dirty="0"/>
              <a:t>aux1 ← 17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dirty="0"/>
              <a:t>aux2 ← 90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dirty="0"/>
              <a:t>aux4 ← aux1 XOR aux2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6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6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6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6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6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6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6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b="1" dirty="0"/>
              <a:t>Punto 15: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dirty="0"/>
              <a:t>aux1 ← 25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dirty="0"/>
              <a:t>aux2 ← 40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dirty="0"/>
              <a:t>aux3 ← 103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dirty="0"/>
              <a:t>aux3 ← aux3 XOR 208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dirty="0"/>
              <a:t>W ← aux1 OR aux2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dirty="0"/>
              <a:t>aux4 ← W AND aux3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6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6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6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6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b="1" dirty="0"/>
              <a:t>Punto 16: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dirty="0"/>
              <a:t>aux1 ← 18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dirty="0"/>
              <a:t>aux2 ← 60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dirty="0"/>
              <a:t>aux3 ← 16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dirty="0"/>
              <a:t>aux4 ← aux1 + aux2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dirty="0"/>
              <a:t>W ← aux3 − 26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dirty="0"/>
              <a:t>W ← −3 × W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dirty="0"/>
              <a:t>W ← PRODL(W)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600" dirty="0"/>
              <a:t> aux4 ← aux4 + W </a:t>
            </a:r>
          </a:p>
        </p:txBody>
      </p:sp>
    </p:spTree>
    <p:extLst>
      <p:ext uri="{BB962C8B-B14F-4D97-AF65-F5344CB8AC3E}">
        <p14:creationId xmlns:p14="http://schemas.microsoft.com/office/powerpoint/2010/main" val="498347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E9624-4B32-8A55-14C5-F157ABDB2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USO DEL SIMULADOR</a:t>
            </a:r>
            <a:endParaRPr lang="es-CO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B46F837-3EEF-9CD2-D95B-802FF61E2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6168" y="1609964"/>
            <a:ext cx="9059664" cy="551815"/>
          </a:xfrm>
        </p:spPr>
        <p:txBody>
          <a:bodyPr/>
          <a:lstStyle/>
          <a:p>
            <a:pPr marL="0" indent="0" algn="ctr">
              <a:buNone/>
            </a:pPr>
            <a:r>
              <a:rPr lang="es-CO" dirty="0"/>
              <a:t>Punto1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371DAA2-3B13-E3AA-CB20-F28063483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47" y="2048870"/>
            <a:ext cx="8106906" cy="107647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18345EF-136E-B89D-4D7B-63910AB04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547" y="3949442"/>
            <a:ext cx="8106906" cy="1057423"/>
          </a:xfrm>
          <a:prstGeom prst="rect">
            <a:avLst/>
          </a:prstGeom>
        </p:spPr>
      </p:pic>
      <p:sp>
        <p:nvSpPr>
          <p:cNvPr id="14" name="Marcador de contenido 4">
            <a:extLst>
              <a:ext uri="{FF2B5EF4-FFF2-40B4-BE49-F238E27FC236}">
                <a16:creationId xmlns:a16="http://schemas.microsoft.com/office/drawing/2014/main" id="{BCAF889B-4B31-9E65-BEBF-534DA7A8F4F2}"/>
              </a:ext>
            </a:extLst>
          </p:cNvPr>
          <p:cNvSpPr txBox="1">
            <a:spLocks/>
          </p:cNvSpPr>
          <p:nvPr/>
        </p:nvSpPr>
        <p:spPr>
          <a:xfrm>
            <a:off x="1566168" y="3261486"/>
            <a:ext cx="9059664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CO" dirty="0"/>
              <a:t>Punto2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9450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0AF67-0FE1-720C-0432-27C09FFB5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21B39-69FC-7425-DA95-8DB023048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USO DEL SIMULADOR</a:t>
            </a:r>
            <a:endParaRPr lang="es-CO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B8444FC-B10E-331F-EBBF-5B4455E21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6168" y="1609964"/>
            <a:ext cx="9059664" cy="551815"/>
          </a:xfrm>
        </p:spPr>
        <p:txBody>
          <a:bodyPr/>
          <a:lstStyle/>
          <a:p>
            <a:pPr marL="0" indent="0" algn="ctr">
              <a:buNone/>
            </a:pPr>
            <a:r>
              <a:rPr lang="es-CO" dirty="0"/>
              <a:t>Punto3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14" name="Marcador de contenido 4">
            <a:extLst>
              <a:ext uri="{FF2B5EF4-FFF2-40B4-BE49-F238E27FC236}">
                <a16:creationId xmlns:a16="http://schemas.microsoft.com/office/drawing/2014/main" id="{0F97E9E2-42A6-033B-0609-D926907678DB}"/>
              </a:ext>
            </a:extLst>
          </p:cNvPr>
          <p:cNvSpPr txBox="1">
            <a:spLocks/>
          </p:cNvSpPr>
          <p:nvPr/>
        </p:nvSpPr>
        <p:spPr>
          <a:xfrm>
            <a:off x="1566168" y="3855546"/>
            <a:ext cx="9059664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CO" dirty="0"/>
              <a:t>Punto4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0A3C2D-D3DB-12F7-44BC-CFDBF38C3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362" y="2139616"/>
            <a:ext cx="8059275" cy="12670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60761A7-6FEF-E709-0487-AB9CE42ED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362" y="4407361"/>
            <a:ext cx="8068801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52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EB40F-20D7-2561-AF2A-D985D09A2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2C5D9-DCA7-1777-2B58-85E3EA96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USO DEL SIMULADOR</a:t>
            </a:r>
            <a:endParaRPr lang="es-CO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71F0F36-EE5D-74F0-5FF4-3850DDEB2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6168" y="1609964"/>
            <a:ext cx="9059664" cy="551815"/>
          </a:xfrm>
        </p:spPr>
        <p:txBody>
          <a:bodyPr/>
          <a:lstStyle/>
          <a:p>
            <a:pPr marL="0" indent="0" algn="ctr">
              <a:buNone/>
            </a:pPr>
            <a:r>
              <a:rPr lang="es-CO" dirty="0"/>
              <a:t>Punto5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14" name="Marcador de contenido 4">
            <a:extLst>
              <a:ext uri="{FF2B5EF4-FFF2-40B4-BE49-F238E27FC236}">
                <a16:creationId xmlns:a16="http://schemas.microsoft.com/office/drawing/2014/main" id="{F389DC8F-925C-C013-4370-E3B3A1483E94}"/>
              </a:ext>
            </a:extLst>
          </p:cNvPr>
          <p:cNvSpPr txBox="1">
            <a:spLocks/>
          </p:cNvSpPr>
          <p:nvPr/>
        </p:nvSpPr>
        <p:spPr>
          <a:xfrm>
            <a:off x="1566168" y="3855546"/>
            <a:ext cx="9059664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CO" dirty="0"/>
              <a:t>Punto6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8287B79-02C4-74FD-90FC-EB67B01B4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918" y="2161779"/>
            <a:ext cx="8078327" cy="10764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781AA27-30B5-1266-C834-E5F8A7193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599" y="4481652"/>
            <a:ext cx="8068801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80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A8A8F-8A45-8AE8-A3B5-A966DEEB6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32AA3-96CB-99E0-EBB4-4424BB5D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USO DEL SIMULADOR</a:t>
            </a:r>
            <a:endParaRPr lang="es-CO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4A446CF-EF87-E693-4A46-A67295DCF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6168" y="1609964"/>
            <a:ext cx="9059664" cy="551815"/>
          </a:xfrm>
        </p:spPr>
        <p:txBody>
          <a:bodyPr/>
          <a:lstStyle/>
          <a:p>
            <a:pPr marL="0" indent="0" algn="ctr">
              <a:buNone/>
            </a:pPr>
            <a:r>
              <a:rPr lang="es-CO" dirty="0"/>
              <a:t>Punto7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14" name="Marcador de contenido 4">
            <a:extLst>
              <a:ext uri="{FF2B5EF4-FFF2-40B4-BE49-F238E27FC236}">
                <a16:creationId xmlns:a16="http://schemas.microsoft.com/office/drawing/2014/main" id="{19C330C0-C835-6F89-0138-EF16E6FC4996}"/>
              </a:ext>
            </a:extLst>
          </p:cNvPr>
          <p:cNvSpPr txBox="1">
            <a:spLocks/>
          </p:cNvSpPr>
          <p:nvPr/>
        </p:nvSpPr>
        <p:spPr>
          <a:xfrm>
            <a:off x="1566168" y="3855546"/>
            <a:ext cx="9059664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CO" dirty="0"/>
              <a:t>Punto8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9FA37E0-297B-43A0-D9C4-221730F2A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362" y="2242503"/>
            <a:ext cx="8049748" cy="103837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B0C8A7E-70C4-361A-649B-018880713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362" y="4565458"/>
            <a:ext cx="8059275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2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F7300-F9A5-5EA2-CEB1-62372A63F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6F6B1-0671-3B01-1160-A0A63DF52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USO DEL SIMULADOR</a:t>
            </a:r>
            <a:endParaRPr lang="es-CO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22143A3-B0D5-EC12-4CE1-41B3A1816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6168" y="1609964"/>
            <a:ext cx="9059664" cy="551815"/>
          </a:xfrm>
        </p:spPr>
        <p:txBody>
          <a:bodyPr/>
          <a:lstStyle/>
          <a:p>
            <a:pPr marL="0" indent="0" algn="ctr">
              <a:buNone/>
            </a:pPr>
            <a:r>
              <a:rPr lang="es-CO" dirty="0"/>
              <a:t>Punto9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14" name="Marcador de contenido 4">
            <a:extLst>
              <a:ext uri="{FF2B5EF4-FFF2-40B4-BE49-F238E27FC236}">
                <a16:creationId xmlns:a16="http://schemas.microsoft.com/office/drawing/2014/main" id="{3ADACFB0-8026-9A43-B835-A5F3106F0A07}"/>
              </a:ext>
            </a:extLst>
          </p:cNvPr>
          <p:cNvSpPr txBox="1">
            <a:spLocks/>
          </p:cNvSpPr>
          <p:nvPr/>
        </p:nvSpPr>
        <p:spPr>
          <a:xfrm>
            <a:off x="1566168" y="3855546"/>
            <a:ext cx="9059664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CO" dirty="0"/>
              <a:t>Punto10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O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431871A-D67D-A1FC-536B-E9E964FB6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72" y="2161779"/>
            <a:ext cx="8087854" cy="131463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3ED971C-EBA7-677E-1C30-AFFD2C10A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598" y="4614535"/>
            <a:ext cx="8068801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927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2123</TotalTime>
  <Words>324</Words>
  <Application>Microsoft Office PowerPoint</Application>
  <PresentationFormat>Panorámica</PresentationFormat>
  <Paragraphs>124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LABORATORIO NO. 1 MICROCONTROLADORES</vt:lpstr>
      <vt:lpstr>PSEUDOCÓDIGO EJERCICIOS</vt:lpstr>
      <vt:lpstr>PSEUDOCÓDIGO EJERCICIOS</vt:lpstr>
      <vt:lpstr>PSEUDOCÓDIGO EJERCICIOS</vt:lpstr>
      <vt:lpstr>USO DEL SIMULADOR</vt:lpstr>
      <vt:lpstr>USO DEL SIMULADOR</vt:lpstr>
      <vt:lpstr>USO DEL SIMULADOR</vt:lpstr>
      <vt:lpstr>USO DEL SIMULADOR</vt:lpstr>
      <vt:lpstr>USO DEL SIMULADOR</vt:lpstr>
      <vt:lpstr>USO DEL SIMULADOR</vt:lpstr>
      <vt:lpstr>USO DEL SIMULADOR</vt:lpstr>
      <vt:lpstr>USO DEL SIMULADOR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LABORATORIO NO. 1 MICROCONTROLADORES</dc:title>
  <dc:creator>Robin Blanco</dc:creator>
  <cp:lastModifiedBy>Santiago Camilo Fonseca Prieto</cp:lastModifiedBy>
  <cp:revision>4</cp:revision>
  <dcterms:created xsi:type="dcterms:W3CDTF">2023-08-04T20:07:07Z</dcterms:created>
  <dcterms:modified xsi:type="dcterms:W3CDTF">2025-09-18T03:52:55Z</dcterms:modified>
</cp:coreProperties>
</file>