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>
        <p:scale>
          <a:sx n="93" d="100"/>
          <a:sy n="93" d="100"/>
        </p:scale>
        <p:origin x="66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1E46-3BE7-4B6A-A732-E6B79C41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C21F25-E96A-4CBD-9A28-83B07BAA1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17A45-C6AD-42AC-87DD-A7CC0698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41A1D-E2A2-4956-8588-4ACB81E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DD8C9-F0AE-4265-9818-C2F4FDAB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45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2EB49-D5AF-4A21-96DA-8F93F561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6BFB8-B110-475D-919E-D3199108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74E34-F7EB-4DC0-9BCB-7BF2B0A0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8D223-B577-4205-9DE3-7C51863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00DA0-D7D0-47E0-A2E3-6F781A9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4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DD2BB-C7BA-41F2-82C0-8A5D51830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07054F-D728-48D1-A9DA-440E0780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D4D84-4270-4988-860F-759D8541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FD1FD-72CA-4079-BD36-DA9EF703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EF2C1-B6F3-46D7-92F0-9ACACEA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80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9A68-D014-4C83-97AC-CCA0953E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37FC5-D7BD-454D-B6D0-6DE07D81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FA6F7-3E08-45DB-9C1C-558B04B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AF94D-8FD7-408E-B15D-D5832655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A7571-8954-4C4F-8843-CE2B6D1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5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CFA9-F096-42FC-86D6-E7F2F140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1F55A1-40BF-47B7-8549-98437FC9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7BC8BB-C7AC-4C09-8095-497A30D0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4C637-5F8A-4772-BAC9-80B21BFC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2818F-3228-4F65-9071-4392A513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8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DEB1F-BDD1-47D1-8832-CE9D6E4E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3ED08-0222-4CAF-A080-C6FA309D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725D41-D8A6-4D0F-AC00-B51719E2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E06836-AF10-462A-86B8-127C9BD3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015DE-73E4-408F-99AB-DCC6E6F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A6C68-E1AF-4111-8412-A9DEA282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0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4A4D-61A9-456A-B14A-603DC006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FA480-57B7-4EDE-87AA-184D1A8D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3D4A0-83ED-4505-B2BF-101E2273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1EA78B-D5B2-4725-9A33-1C8E87A23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6B8CD5-8F92-41A5-BC3D-71445B4A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B35C01-9282-414B-A9C1-4FB810A8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FECDF-E1E5-4B88-A8AC-AEAF6A5B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8F8DB3-7D90-473D-8B18-F28E5ED9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2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E8710-936B-4CBB-BA8F-7725C455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EE56FE-4989-4506-8F0D-A6D7F976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BDE8EA-5246-4EC7-A8D2-BB20D021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AD88D-579D-4D67-952E-C0098672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08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C2B790-F22E-490A-8431-403B7A39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1A5BB1-075E-41A3-9789-B88DC072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E3ECBE-4832-4AB7-9A17-9D347DF2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EAAFB-70D0-4301-BB1B-487C1CC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64CE-9075-4DC2-92AF-3E0CA387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1F46C-154D-4FE3-BAEF-A121EB8C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C96B5-B662-4AA3-9F70-FC2F0840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221ED-8F11-4A60-8F33-A742A6A7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2A76B-E74C-407B-8B87-A9AD474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9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CD76-A660-4B6A-9C9D-1903563F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015A51-D185-4C3F-A91E-8F33E041B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AD37D2-26C2-4753-A9B3-128C1845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3AB32-3FD9-4196-8235-7AB0D4BB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41580-EC2F-4084-9415-1CFA833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9FA49-50E7-4F0A-B6EA-759EEF6E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C1C589-DAD4-4B58-9AE3-B21348F1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5E3850-EAB3-440E-A5F4-6F95534F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981F0-8EA0-4918-8DFA-F866A568D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7329-1C94-4DD1-9204-995F2A2E21CF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F68A7-0427-471D-A475-11527FB1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3856-86A1-42C5-838B-2E6277EB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4FDC-6BF9-4ADD-A396-FB429EB1A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2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380C5A35-1116-4F21-A529-F6673E938E06}"/>
              </a:ext>
            </a:extLst>
          </p:cNvPr>
          <p:cNvSpPr/>
          <p:nvPr/>
        </p:nvSpPr>
        <p:spPr>
          <a:xfrm>
            <a:off x="1948070" y="1510748"/>
            <a:ext cx="1152939" cy="1099930"/>
          </a:xfrm>
          <a:prstGeom prst="mathMultiply">
            <a:avLst>
              <a:gd name="adj1" fmla="val 7857"/>
            </a:avLst>
          </a:prstGeom>
          <a:solidFill>
            <a:srgbClr val="14C8DC"/>
          </a:solidFill>
          <a:ln>
            <a:solidFill>
              <a:srgbClr val="14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0D03513A-32A8-4DE0-89F0-42D56F931F27}"/>
              </a:ext>
            </a:extLst>
          </p:cNvPr>
          <p:cNvSpPr/>
          <p:nvPr/>
        </p:nvSpPr>
        <p:spPr>
          <a:xfrm>
            <a:off x="3564835" y="1934817"/>
            <a:ext cx="1152939" cy="344557"/>
          </a:xfrm>
          <a:prstGeom prst="mathMinus">
            <a:avLst/>
          </a:prstGeom>
          <a:solidFill>
            <a:srgbClr val="14C8DC"/>
          </a:solidFill>
          <a:ln>
            <a:solidFill>
              <a:srgbClr val="14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D82711-9C00-42A9-BF61-216CDECBA537}"/>
              </a:ext>
            </a:extLst>
          </p:cNvPr>
          <p:cNvSpPr/>
          <p:nvPr/>
        </p:nvSpPr>
        <p:spPr>
          <a:xfrm>
            <a:off x="5181600" y="1769164"/>
            <a:ext cx="768626" cy="675861"/>
          </a:xfrm>
          <a:prstGeom prst="rect">
            <a:avLst/>
          </a:prstGeom>
          <a:noFill/>
          <a:ln w="38100">
            <a:solidFill>
              <a:srgbClr val="14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7EC452-B95F-4D4D-A267-89E6DA55FC15}"/>
              </a:ext>
            </a:extLst>
          </p:cNvPr>
          <p:cNvSpPr/>
          <p:nvPr/>
        </p:nvSpPr>
        <p:spPr>
          <a:xfrm>
            <a:off x="6798365" y="1769163"/>
            <a:ext cx="549966" cy="510211"/>
          </a:xfrm>
          <a:prstGeom prst="rect">
            <a:avLst/>
          </a:prstGeom>
          <a:noFill/>
          <a:ln w="38100">
            <a:solidFill>
              <a:srgbClr val="14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4F5A56-2821-4A1B-87AD-B9332E0F91AB}"/>
              </a:ext>
            </a:extLst>
          </p:cNvPr>
          <p:cNvSpPr/>
          <p:nvPr/>
        </p:nvSpPr>
        <p:spPr>
          <a:xfrm>
            <a:off x="6632712" y="1948069"/>
            <a:ext cx="549966" cy="510211"/>
          </a:xfrm>
          <a:prstGeom prst="rect">
            <a:avLst/>
          </a:prstGeom>
          <a:solidFill>
            <a:schemeClr val="bg1"/>
          </a:solidFill>
          <a:ln w="38100">
            <a:solidFill>
              <a:srgbClr val="14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6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155B297A-4D79-B3B1-F425-7EA1F72A40FA}"/>
              </a:ext>
            </a:extLst>
          </p:cNvPr>
          <p:cNvSpPr/>
          <p:nvPr/>
        </p:nvSpPr>
        <p:spPr>
          <a:xfrm>
            <a:off x="5076713" y="3756537"/>
            <a:ext cx="2802250" cy="8068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Diagrama de flujo: operación manual 1">
            <a:extLst>
              <a:ext uri="{FF2B5EF4-FFF2-40B4-BE49-F238E27FC236}">
                <a16:creationId xmlns:a16="http://schemas.microsoft.com/office/drawing/2014/main" id="{20365F4A-BC2C-49D0-904B-0C0047ADF212}"/>
              </a:ext>
            </a:extLst>
          </p:cNvPr>
          <p:cNvSpPr/>
          <p:nvPr/>
        </p:nvSpPr>
        <p:spPr>
          <a:xfrm>
            <a:off x="1455050" y="1027169"/>
            <a:ext cx="2445487" cy="786809"/>
          </a:xfrm>
          <a:prstGeom prst="flowChartManualOperation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22A6D34-FE4E-4B6A-9A47-19C37D715121}"/>
              </a:ext>
            </a:extLst>
          </p:cNvPr>
          <p:cNvCxnSpPr>
            <a:cxnSpLocks/>
          </p:cNvCxnSpPr>
          <p:nvPr/>
        </p:nvCxnSpPr>
        <p:spPr>
          <a:xfrm flipH="1" flipV="1">
            <a:off x="1271864" y="740088"/>
            <a:ext cx="666465" cy="10738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A7563A8-BA71-438F-8525-804012DE3C43}"/>
              </a:ext>
            </a:extLst>
          </p:cNvPr>
          <p:cNvCxnSpPr>
            <a:cxnSpLocks/>
          </p:cNvCxnSpPr>
          <p:nvPr/>
        </p:nvCxnSpPr>
        <p:spPr>
          <a:xfrm flipV="1">
            <a:off x="3410570" y="740087"/>
            <a:ext cx="666464" cy="107389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A3CA578-0480-4EEB-ADF1-EF747D970425}"/>
              </a:ext>
            </a:extLst>
          </p:cNvPr>
          <p:cNvCxnSpPr>
            <a:cxnSpLocks/>
          </p:cNvCxnSpPr>
          <p:nvPr/>
        </p:nvCxnSpPr>
        <p:spPr>
          <a:xfrm>
            <a:off x="1938329" y="1813978"/>
            <a:ext cx="147224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4C17576-11C8-47BB-A45C-BDCF93AA10D7}"/>
              </a:ext>
            </a:extLst>
          </p:cNvPr>
          <p:cNvCxnSpPr>
            <a:cxnSpLocks/>
          </p:cNvCxnSpPr>
          <p:nvPr/>
        </p:nvCxnSpPr>
        <p:spPr>
          <a:xfrm flipH="1">
            <a:off x="4077034" y="744363"/>
            <a:ext cx="49939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C08726B-735B-44AE-8A87-1EEBD0BEA3B9}"/>
              </a:ext>
            </a:extLst>
          </p:cNvPr>
          <p:cNvCxnSpPr>
            <a:cxnSpLocks/>
          </p:cNvCxnSpPr>
          <p:nvPr/>
        </p:nvCxnSpPr>
        <p:spPr>
          <a:xfrm flipH="1" flipV="1">
            <a:off x="782075" y="740087"/>
            <a:ext cx="499397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A528DD-683D-4C13-BBFF-8E73E1965365}"/>
                  </a:ext>
                </a:extLst>
              </p:cNvPr>
              <p:cNvSpPr txBox="1"/>
              <p:nvPr/>
            </p:nvSpPr>
            <p:spPr>
              <a:xfrm>
                <a:off x="2608730" y="1824058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A528DD-683D-4C13-BBFF-8E73E1965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30" y="1824058"/>
                <a:ext cx="164353" cy="276999"/>
              </a:xfrm>
              <a:prstGeom prst="rect">
                <a:avLst/>
              </a:prstGeom>
              <a:blipFill>
                <a:blip r:embed="rId2"/>
                <a:stretch>
                  <a:fillRect l="-40741" r="-3703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BF68C5-6470-4D5F-976D-9D175BFD05FD}"/>
                  </a:ext>
                </a:extLst>
              </p:cNvPr>
              <p:cNvSpPr txBox="1"/>
              <p:nvPr/>
            </p:nvSpPr>
            <p:spPr>
              <a:xfrm>
                <a:off x="1543117" y="1442667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CBF68C5-6470-4D5F-976D-9D175BFD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17" y="1442667"/>
                <a:ext cx="164353" cy="276999"/>
              </a:xfrm>
              <a:prstGeom prst="rect">
                <a:avLst/>
              </a:prstGeom>
              <a:blipFill>
                <a:blip r:embed="rId3"/>
                <a:stretch>
                  <a:fillRect l="-51852" r="-70370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63FCB6D-8FF4-4333-8DF8-8050DFA30E44}"/>
                  </a:ext>
                </a:extLst>
              </p:cNvPr>
              <p:cNvSpPr txBox="1"/>
              <p:nvPr/>
            </p:nvSpPr>
            <p:spPr>
              <a:xfrm>
                <a:off x="3621798" y="1460058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63FCB6D-8FF4-4333-8DF8-8050DFA3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798" y="1460058"/>
                <a:ext cx="164353" cy="276999"/>
              </a:xfrm>
              <a:prstGeom prst="rect">
                <a:avLst/>
              </a:prstGeom>
              <a:blipFill>
                <a:blip r:embed="rId4"/>
                <a:stretch>
                  <a:fillRect l="-51852" r="-74074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B77ACD4-DA0C-401B-AF68-8EF1AB3EC2E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2677794" y="1027169"/>
            <a:ext cx="0" cy="786809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D596995-F1EB-4E45-9B5E-89DF10290880}"/>
                  </a:ext>
                </a:extLst>
              </p:cNvPr>
              <p:cNvSpPr txBox="1"/>
              <p:nvPr/>
            </p:nvSpPr>
            <p:spPr>
              <a:xfrm>
                <a:off x="2494608" y="1216405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D596995-F1EB-4E45-9B5E-89DF1029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08" y="1216405"/>
                <a:ext cx="164353" cy="276999"/>
              </a:xfrm>
              <a:prstGeom prst="rect">
                <a:avLst/>
              </a:prstGeom>
              <a:blipFill>
                <a:blip r:embed="rId5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0F42063-A407-4C24-9B34-E74B858FAA25}"/>
              </a:ext>
            </a:extLst>
          </p:cNvPr>
          <p:cNvSpPr/>
          <p:nvPr/>
        </p:nvSpPr>
        <p:spPr>
          <a:xfrm rot="10800000">
            <a:off x="5682743" y="882832"/>
            <a:ext cx="1626051" cy="7884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B8B15A2-A815-4379-A722-05FDBE6905A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495768" y="779764"/>
            <a:ext cx="909189" cy="89146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6D7A065-16F8-46B3-AA68-89BA7826EB3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86580" y="779764"/>
            <a:ext cx="909188" cy="89146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5FE8CCB-9B44-4554-9246-F4ABD51434B4}"/>
              </a:ext>
            </a:extLst>
          </p:cNvPr>
          <p:cNvCxnSpPr>
            <a:cxnSpLocks/>
          </p:cNvCxnSpPr>
          <p:nvPr/>
        </p:nvCxnSpPr>
        <p:spPr>
          <a:xfrm flipH="1">
            <a:off x="5087183" y="779764"/>
            <a:ext cx="49939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CCC64F7-A8FA-480D-A199-8D00282D3D98}"/>
              </a:ext>
            </a:extLst>
          </p:cNvPr>
          <p:cNvCxnSpPr>
            <a:cxnSpLocks/>
          </p:cNvCxnSpPr>
          <p:nvPr/>
        </p:nvCxnSpPr>
        <p:spPr>
          <a:xfrm flipH="1">
            <a:off x="7404957" y="779764"/>
            <a:ext cx="49939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ACC5EB0-81B5-4676-8813-79D2B92D4CA4}"/>
              </a:ext>
            </a:extLst>
          </p:cNvPr>
          <p:cNvCxnSpPr>
            <a:cxnSpLocks/>
            <a:stCxn id="16" idx="0"/>
            <a:endCxn id="16" idx="3"/>
          </p:cNvCxnSpPr>
          <p:nvPr/>
        </p:nvCxnSpPr>
        <p:spPr>
          <a:xfrm flipV="1">
            <a:off x="6495768" y="882832"/>
            <a:ext cx="0" cy="78840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0131938-BAF8-4508-BF66-93D1AB90BFEA}"/>
                  </a:ext>
                </a:extLst>
              </p:cNvPr>
              <p:cNvSpPr txBox="1"/>
              <p:nvPr/>
            </p:nvSpPr>
            <p:spPr>
              <a:xfrm>
                <a:off x="6296456" y="1027169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0131938-BAF8-4508-BF66-93D1AB90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56" y="1027169"/>
                <a:ext cx="164353" cy="276999"/>
              </a:xfrm>
              <a:prstGeom prst="rect">
                <a:avLst/>
              </a:prstGeom>
              <a:blipFill>
                <a:blip r:embed="rId6"/>
                <a:stretch>
                  <a:fillRect l="-40741" r="-40741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C0C5CB1-0EFB-4907-B260-69804480CC58}"/>
                  </a:ext>
                </a:extLst>
              </p:cNvPr>
              <p:cNvSpPr txBox="1"/>
              <p:nvPr/>
            </p:nvSpPr>
            <p:spPr>
              <a:xfrm>
                <a:off x="5919152" y="1241598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C0C5CB1-0EFB-4907-B260-69804480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2" y="1241598"/>
                <a:ext cx="164353" cy="276999"/>
              </a:xfrm>
              <a:prstGeom prst="rect">
                <a:avLst/>
              </a:prstGeom>
              <a:blipFill>
                <a:blip r:embed="rId7"/>
                <a:stretch>
                  <a:fillRect l="-40741" r="-40741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iagrama de flujo: retraso 38">
            <a:extLst>
              <a:ext uri="{FF2B5EF4-FFF2-40B4-BE49-F238E27FC236}">
                <a16:creationId xmlns:a16="http://schemas.microsoft.com/office/drawing/2014/main" id="{B40A89DE-5C37-400F-A38A-785587F4C370}"/>
              </a:ext>
            </a:extLst>
          </p:cNvPr>
          <p:cNvSpPr/>
          <p:nvPr/>
        </p:nvSpPr>
        <p:spPr>
          <a:xfrm rot="5400000">
            <a:off x="8837620" y="811462"/>
            <a:ext cx="931144" cy="788400"/>
          </a:xfrm>
          <a:prstGeom prst="flowChartDelay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Diagrama de flujo: retraso 41">
            <a:extLst>
              <a:ext uri="{FF2B5EF4-FFF2-40B4-BE49-F238E27FC236}">
                <a16:creationId xmlns:a16="http://schemas.microsoft.com/office/drawing/2014/main" id="{1530FD2B-B1CE-4C02-A69B-8C8918B0BD03}"/>
              </a:ext>
            </a:extLst>
          </p:cNvPr>
          <p:cNvSpPr/>
          <p:nvPr/>
        </p:nvSpPr>
        <p:spPr>
          <a:xfrm rot="5400000">
            <a:off x="8766247" y="741423"/>
            <a:ext cx="1073889" cy="788400"/>
          </a:xfrm>
          <a:prstGeom prst="flowChartDelay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E92AD8D-D3A6-4632-A5EA-B0E13F45E414}"/>
              </a:ext>
            </a:extLst>
          </p:cNvPr>
          <p:cNvCxnSpPr>
            <a:cxnSpLocks/>
          </p:cNvCxnSpPr>
          <p:nvPr/>
        </p:nvCxnSpPr>
        <p:spPr>
          <a:xfrm>
            <a:off x="8845491" y="598678"/>
            <a:ext cx="8981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FA22061-7946-4949-A682-DB1DFA993193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9303192" y="740090"/>
            <a:ext cx="0" cy="932478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4ED1C53-EEB7-45E5-9388-1F8EEB69C918}"/>
                  </a:ext>
                </a:extLst>
              </p:cNvPr>
              <p:cNvSpPr txBox="1"/>
              <p:nvPr/>
            </p:nvSpPr>
            <p:spPr>
              <a:xfrm>
                <a:off x="9107089" y="1000032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4ED1C53-EEB7-45E5-9388-1F8EEB69C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089" y="1000032"/>
                <a:ext cx="164353" cy="276999"/>
              </a:xfrm>
              <a:prstGeom prst="rect">
                <a:avLst/>
              </a:prstGeom>
              <a:blipFill>
                <a:blip r:embed="rId9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9BA90D9-C9F5-4F9D-A676-80BAD8463D1B}"/>
                  </a:ext>
                </a:extLst>
              </p:cNvPr>
              <p:cNvSpPr txBox="1"/>
              <p:nvPr/>
            </p:nvSpPr>
            <p:spPr>
              <a:xfrm>
                <a:off x="9232465" y="348874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9BA90D9-C9F5-4F9D-A676-80BAD846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465" y="348874"/>
                <a:ext cx="164353" cy="276999"/>
              </a:xfrm>
              <a:prstGeom prst="rect">
                <a:avLst/>
              </a:prstGeom>
              <a:blipFill>
                <a:blip r:embed="rId10"/>
                <a:stretch>
                  <a:fillRect l="-46154" r="-46154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3DD6504-FC30-433E-A8A2-94504FA1EA6D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8908990" y="487374"/>
            <a:ext cx="323475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2E4F421-D1C4-4CED-BBA4-F3AE6776FF2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9396818" y="487374"/>
            <a:ext cx="300574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A1190AF-C5C5-4444-A63D-195944158DF3}"/>
              </a:ext>
            </a:extLst>
          </p:cNvPr>
          <p:cNvCxnSpPr>
            <a:cxnSpLocks/>
          </p:cNvCxnSpPr>
          <p:nvPr/>
        </p:nvCxnSpPr>
        <p:spPr>
          <a:xfrm flipV="1">
            <a:off x="8907178" y="427149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4C59CE5-DA87-4F25-A3FD-C7C2DCDDB321}"/>
              </a:ext>
            </a:extLst>
          </p:cNvPr>
          <p:cNvCxnSpPr>
            <a:cxnSpLocks/>
          </p:cNvCxnSpPr>
          <p:nvPr/>
        </p:nvCxnSpPr>
        <p:spPr>
          <a:xfrm flipV="1">
            <a:off x="9697392" y="427149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311363CB-30D1-445C-8951-3C0CF1804C05}"/>
              </a:ext>
            </a:extLst>
          </p:cNvPr>
          <p:cNvSpPr/>
          <p:nvPr/>
        </p:nvSpPr>
        <p:spPr>
          <a:xfrm>
            <a:off x="2164015" y="3319468"/>
            <a:ext cx="1109398" cy="1008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8" name="Cuerda 77">
            <a:extLst>
              <a:ext uri="{FF2B5EF4-FFF2-40B4-BE49-F238E27FC236}">
                <a16:creationId xmlns:a16="http://schemas.microsoft.com/office/drawing/2014/main" id="{90344135-2870-46EB-A8F6-40F2740B2294}"/>
              </a:ext>
            </a:extLst>
          </p:cNvPr>
          <p:cNvSpPr/>
          <p:nvPr/>
        </p:nvSpPr>
        <p:spPr>
          <a:xfrm rot="6725733">
            <a:off x="2163807" y="2831338"/>
            <a:ext cx="1027973" cy="1287978"/>
          </a:xfrm>
          <a:prstGeom prst="chord">
            <a:avLst>
              <a:gd name="adj1" fmla="val 2700000"/>
              <a:gd name="adj2" fmla="val 161047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D0B5F0D-1C87-431E-93DE-97F963FBB0CC}"/>
              </a:ext>
            </a:extLst>
          </p:cNvPr>
          <p:cNvSpPr/>
          <p:nvPr/>
        </p:nvSpPr>
        <p:spPr>
          <a:xfrm>
            <a:off x="2164613" y="3321437"/>
            <a:ext cx="1109398" cy="1006031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AAD1B0C-376B-4DF8-BA42-3E5AC69D6D08}"/>
              </a:ext>
            </a:extLst>
          </p:cNvPr>
          <p:cNvCxnSpPr>
            <a:cxnSpLocks/>
          </p:cNvCxnSpPr>
          <p:nvPr/>
        </p:nvCxnSpPr>
        <p:spPr>
          <a:xfrm flipV="1">
            <a:off x="2703325" y="3708024"/>
            <a:ext cx="0" cy="619444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20ECEDF6-59DD-4377-8D14-8E0182AE451C}"/>
                  </a:ext>
                </a:extLst>
              </p:cNvPr>
              <p:cNvSpPr txBox="1"/>
              <p:nvPr/>
            </p:nvSpPr>
            <p:spPr>
              <a:xfrm>
                <a:off x="2506892" y="3845138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20ECEDF6-59DD-4377-8D14-8E0182AE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2" y="3845138"/>
                <a:ext cx="164353" cy="276999"/>
              </a:xfrm>
              <a:prstGeom prst="rect">
                <a:avLst/>
              </a:prstGeom>
              <a:blipFill>
                <a:blip r:embed="rId11"/>
                <a:stretch>
                  <a:fillRect l="-40741" r="-40741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82790D7-D2AC-406F-9775-4224C62A086D}"/>
              </a:ext>
            </a:extLst>
          </p:cNvPr>
          <p:cNvCxnSpPr>
            <a:cxnSpLocks/>
          </p:cNvCxnSpPr>
          <p:nvPr/>
        </p:nvCxnSpPr>
        <p:spPr>
          <a:xfrm flipV="1">
            <a:off x="2004096" y="3321437"/>
            <a:ext cx="0" cy="1006031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C7CCBF57-EEC7-469D-8BA8-6C3BAB5BE437}"/>
                  </a:ext>
                </a:extLst>
              </p:cNvPr>
              <p:cNvSpPr txBox="1"/>
              <p:nvPr/>
            </p:nvSpPr>
            <p:spPr>
              <a:xfrm>
                <a:off x="1919703" y="3684968"/>
                <a:ext cx="16435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C7CCBF57-EEC7-469D-8BA8-6C3BAB5B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03" y="3684968"/>
                <a:ext cx="164353" cy="276999"/>
              </a:xfrm>
              <a:prstGeom prst="rect">
                <a:avLst/>
              </a:prstGeom>
              <a:blipFill>
                <a:blip r:embed="rId12"/>
                <a:stretch>
                  <a:fillRect l="-44828" r="-37931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C8EBDB0-BCAE-4126-94BE-A56B50A6AC24}"/>
              </a:ext>
            </a:extLst>
          </p:cNvPr>
          <p:cNvCxnSpPr>
            <a:cxnSpLocks/>
          </p:cNvCxnSpPr>
          <p:nvPr/>
        </p:nvCxnSpPr>
        <p:spPr>
          <a:xfrm flipH="1">
            <a:off x="1929439" y="3316237"/>
            <a:ext cx="154617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A969914-04FE-4323-8A93-4F1FAEF45DD0}"/>
              </a:ext>
            </a:extLst>
          </p:cNvPr>
          <p:cNvCxnSpPr>
            <a:cxnSpLocks/>
          </p:cNvCxnSpPr>
          <p:nvPr/>
        </p:nvCxnSpPr>
        <p:spPr>
          <a:xfrm flipH="1">
            <a:off x="1929439" y="4327468"/>
            <a:ext cx="154617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2421A40-2689-44BA-A6A0-6CCBD43791A9}"/>
              </a:ext>
            </a:extLst>
          </p:cNvPr>
          <p:cNvCxnSpPr>
            <a:cxnSpLocks/>
          </p:cNvCxnSpPr>
          <p:nvPr/>
        </p:nvCxnSpPr>
        <p:spPr>
          <a:xfrm flipH="1">
            <a:off x="5586580" y="598678"/>
            <a:ext cx="817391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E8DA112-299D-426B-840C-41D8C8D3AFC3}"/>
              </a:ext>
            </a:extLst>
          </p:cNvPr>
          <p:cNvCxnSpPr>
            <a:cxnSpLocks/>
          </p:cNvCxnSpPr>
          <p:nvPr/>
        </p:nvCxnSpPr>
        <p:spPr>
          <a:xfrm flipH="1">
            <a:off x="6568324" y="598678"/>
            <a:ext cx="836633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48CBD222-01E9-4058-B653-7EB4DDC660A7}"/>
              </a:ext>
            </a:extLst>
          </p:cNvPr>
          <p:cNvCxnSpPr>
            <a:cxnSpLocks/>
          </p:cNvCxnSpPr>
          <p:nvPr/>
        </p:nvCxnSpPr>
        <p:spPr>
          <a:xfrm flipV="1">
            <a:off x="5586580" y="535893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8BBA969-E2A7-4C03-B941-F906E6EA523C}"/>
              </a:ext>
            </a:extLst>
          </p:cNvPr>
          <p:cNvCxnSpPr>
            <a:cxnSpLocks/>
          </p:cNvCxnSpPr>
          <p:nvPr/>
        </p:nvCxnSpPr>
        <p:spPr>
          <a:xfrm flipV="1">
            <a:off x="7404957" y="535893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71F5193A-8A11-4041-BBE2-3D76D5A8C5CB}"/>
                  </a:ext>
                </a:extLst>
              </p:cNvPr>
              <p:cNvSpPr txBox="1"/>
              <p:nvPr/>
            </p:nvSpPr>
            <p:spPr>
              <a:xfrm>
                <a:off x="6413014" y="441587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71F5193A-8A11-4041-BBE2-3D76D5A8C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14" y="441587"/>
                <a:ext cx="164353" cy="276999"/>
              </a:xfrm>
              <a:prstGeom prst="rect">
                <a:avLst/>
              </a:prstGeom>
              <a:blipFill>
                <a:blip r:embed="rId13"/>
                <a:stretch>
                  <a:fillRect l="-40741" r="-44444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6230218-488B-4D05-9FDA-D306999E84EF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1309900" y="558014"/>
            <a:ext cx="1290004" cy="2598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0C7C725-4317-45D6-B556-37F9517A9AA0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2764257" y="552719"/>
            <a:ext cx="1320103" cy="7893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532176F4-A350-4B16-A49F-CF8C17A8CA74}"/>
              </a:ext>
            </a:extLst>
          </p:cNvPr>
          <p:cNvCxnSpPr>
            <a:cxnSpLocks/>
          </p:cNvCxnSpPr>
          <p:nvPr/>
        </p:nvCxnSpPr>
        <p:spPr>
          <a:xfrm flipV="1">
            <a:off x="1300856" y="490997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4F25B223-F9BC-4C43-B779-879CE8D9F7DE}"/>
              </a:ext>
            </a:extLst>
          </p:cNvPr>
          <p:cNvCxnSpPr>
            <a:cxnSpLocks/>
          </p:cNvCxnSpPr>
          <p:nvPr/>
        </p:nvCxnSpPr>
        <p:spPr>
          <a:xfrm flipV="1">
            <a:off x="4077034" y="492775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D36EB820-B473-4037-B38D-F4A6AF366A6A}"/>
                  </a:ext>
                </a:extLst>
              </p:cNvPr>
              <p:cNvSpPr txBox="1"/>
              <p:nvPr/>
            </p:nvSpPr>
            <p:spPr>
              <a:xfrm>
                <a:off x="2599904" y="422112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D36EB820-B473-4037-B38D-F4A6AF36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04" y="422112"/>
                <a:ext cx="164353" cy="276999"/>
              </a:xfrm>
              <a:prstGeom prst="rect">
                <a:avLst/>
              </a:prstGeom>
              <a:blipFill>
                <a:blip r:embed="rId14"/>
                <a:stretch>
                  <a:fillRect l="-40741" r="-44444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DD79F076-6B53-4D25-AB07-A5B04B940EC5}"/>
              </a:ext>
            </a:extLst>
          </p:cNvPr>
          <p:cNvCxnSpPr>
            <a:cxnSpLocks/>
          </p:cNvCxnSpPr>
          <p:nvPr/>
        </p:nvCxnSpPr>
        <p:spPr>
          <a:xfrm>
            <a:off x="2253249" y="3183128"/>
            <a:ext cx="8981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F9719D42-3F2B-426F-B207-003416EB0492}"/>
              </a:ext>
            </a:extLst>
          </p:cNvPr>
          <p:cNvCxnSpPr>
            <a:cxnSpLocks/>
          </p:cNvCxnSpPr>
          <p:nvPr/>
        </p:nvCxnSpPr>
        <p:spPr>
          <a:xfrm flipH="1">
            <a:off x="2316748" y="3071824"/>
            <a:ext cx="323475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7A22A7CE-28DD-4019-838C-F78C78707E88}"/>
              </a:ext>
            </a:extLst>
          </p:cNvPr>
          <p:cNvCxnSpPr>
            <a:cxnSpLocks/>
          </p:cNvCxnSpPr>
          <p:nvPr/>
        </p:nvCxnSpPr>
        <p:spPr>
          <a:xfrm flipH="1">
            <a:off x="2804576" y="3071824"/>
            <a:ext cx="300574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039C7237-ED85-497C-BAF4-63C4D04C4A63}"/>
              </a:ext>
            </a:extLst>
          </p:cNvPr>
          <p:cNvCxnSpPr>
            <a:cxnSpLocks/>
          </p:cNvCxnSpPr>
          <p:nvPr/>
        </p:nvCxnSpPr>
        <p:spPr>
          <a:xfrm flipV="1">
            <a:off x="2314936" y="3011599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1C4749C-ECAF-44F6-BDE5-1B11F81367CD}"/>
              </a:ext>
            </a:extLst>
          </p:cNvPr>
          <p:cNvCxnSpPr>
            <a:cxnSpLocks/>
          </p:cNvCxnSpPr>
          <p:nvPr/>
        </p:nvCxnSpPr>
        <p:spPr>
          <a:xfrm flipV="1">
            <a:off x="3105150" y="3011599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11B3D25E-48CF-407B-B0E4-16D4080BAA04}"/>
                  </a:ext>
                </a:extLst>
              </p:cNvPr>
              <p:cNvSpPr txBox="1"/>
              <p:nvPr/>
            </p:nvSpPr>
            <p:spPr>
              <a:xfrm>
                <a:off x="2657206" y="2945773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11B3D25E-48CF-407B-B0E4-16D4080BA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2945773"/>
                <a:ext cx="164353" cy="276999"/>
              </a:xfrm>
              <a:prstGeom prst="rect">
                <a:avLst/>
              </a:prstGeom>
              <a:blipFill>
                <a:blip r:embed="rId15"/>
                <a:stretch>
                  <a:fillRect l="-44444" r="-40741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orma en L 127">
            <a:extLst>
              <a:ext uri="{FF2B5EF4-FFF2-40B4-BE49-F238E27FC236}">
                <a16:creationId xmlns:a16="http://schemas.microsoft.com/office/drawing/2014/main" id="{D47FB611-495E-4652-8A82-54083CB25D5B}"/>
              </a:ext>
            </a:extLst>
          </p:cNvPr>
          <p:cNvSpPr/>
          <p:nvPr/>
        </p:nvSpPr>
        <p:spPr>
          <a:xfrm>
            <a:off x="1527292" y="1172831"/>
            <a:ext cx="193120" cy="287227"/>
          </a:xfrm>
          <a:prstGeom prst="corner">
            <a:avLst>
              <a:gd name="adj1" fmla="val 0"/>
              <a:gd name="adj2" fmla="val 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Forma en L 128">
            <a:extLst>
              <a:ext uri="{FF2B5EF4-FFF2-40B4-BE49-F238E27FC236}">
                <a16:creationId xmlns:a16="http://schemas.microsoft.com/office/drawing/2014/main" id="{77D09C76-713E-4EFA-94B3-D677EA5EE1BF}"/>
              </a:ext>
            </a:extLst>
          </p:cNvPr>
          <p:cNvSpPr/>
          <p:nvPr/>
        </p:nvSpPr>
        <p:spPr>
          <a:xfrm flipH="1">
            <a:off x="3628369" y="1172831"/>
            <a:ext cx="193120" cy="287227"/>
          </a:xfrm>
          <a:prstGeom prst="corner">
            <a:avLst>
              <a:gd name="adj1" fmla="val 0"/>
              <a:gd name="adj2" fmla="val 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Forma en L 129">
            <a:extLst>
              <a:ext uri="{FF2B5EF4-FFF2-40B4-BE49-F238E27FC236}">
                <a16:creationId xmlns:a16="http://schemas.microsoft.com/office/drawing/2014/main" id="{A7AE0A12-B1A0-4090-BA7A-44E970301CE8}"/>
              </a:ext>
            </a:extLst>
          </p:cNvPr>
          <p:cNvSpPr/>
          <p:nvPr/>
        </p:nvSpPr>
        <p:spPr>
          <a:xfrm>
            <a:off x="5910820" y="1100681"/>
            <a:ext cx="164353" cy="176350"/>
          </a:xfrm>
          <a:prstGeom prst="corner">
            <a:avLst>
              <a:gd name="adj1" fmla="val 0"/>
              <a:gd name="adj2" fmla="val 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D64BA84-3937-A7DD-6D05-57482A8078EB}"/>
              </a:ext>
            </a:extLst>
          </p:cNvPr>
          <p:cNvCxnSpPr>
            <a:cxnSpLocks/>
          </p:cNvCxnSpPr>
          <p:nvPr/>
        </p:nvCxnSpPr>
        <p:spPr>
          <a:xfrm flipV="1">
            <a:off x="5067105" y="3479447"/>
            <a:ext cx="0" cy="108397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5AA6AB7-9C14-6C45-06DC-94BF84D21C47}"/>
              </a:ext>
            </a:extLst>
          </p:cNvPr>
          <p:cNvCxnSpPr>
            <a:cxnSpLocks/>
          </p:cNvCxnSpPr>
          <p:nvPr/>
        </p:nvCxnSpPr>
        <p:spPr>
          <a:xfrm flipH="1" flipV="1">
            <a:off x="7872275" y="3479446"/>
            <a:ext cx="6688" cy="108397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17891BE6-E00D-E514-3894-44EF765CB8FA}"/>
              </a:ext>
            </a:extLst>
          </p:cNvPr>
          <p:cNvCxnSpPr>
            <a:cxnSpLocks/>
          </p:cNvCxnSpPr>
          <p:nvPr/>
        </p:nvCxnSpPr>
        <p:spPr>
          <a:xfrm>
            <a:off x="5067105" y="4553337"/>
            <a:ext cx="281185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1293472-784A-632C-9C19-EC6D1AF89FBB}"/>
              </a:ext>
            </a:extLst>
          </p:cNvPr>
          <p:cNvCxnSpPr>
            <a:cxnSpLocks/>
          </p:cNvCxnSpPr>
          <p:nvPr/>
        </p:nvCxnSpPr>
        <p:spPr>
          <a:xfrm flipH="1">
            <a:off x="7872275" y="3483722"/>
            <a:ext cx="49939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C336E47B-8C26-EE5A-5C94-8EB0AED342A2}"/>
              </a:ext>
            </a:extLst>
          </p:cNvPr>
          <p:cNvCxnSpPr>
            <a:cxnSpLocks/>
          </p:cNvCxnSpPr>
          <p:nvPr/>
        </p:nvCxnSpPr>
        <p:spPr>
          <a:xfrm flipH="1" flipV="1">
            <a:off x="4577316" y="3479446"/>
            <a:ext cx="499397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6DBB22F-0022-3872-AFB9-66C3E40CF209}"/>
                  </a:ext>
                </a:extLst>
              </p:cNvPr>
              <p:cNvSpPr txBox="1"/>
              <p:nvPr/>
            </p:nvSpPr>
            <p:spPr>
              <a:xfrm>
                <a:off x="6403971" y="4563417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6DBB22F-0022-3872-AFB9-66C3E40C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971" y="4563417"/>
                <a:ext cx="164353" cy="276999"/>
              </a:xfrm>
              <a:prstGeom prst="rect">
                <a:avLst/>
              </a:prstGeom>
              <a:blipFill>
                <a:blip r:embed="rId16"/>
                <a:stretch>
                  <a:fillRect l="-42308" r="-42308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33E1975-8F55-9986-32DA-26823A986AFC}"/>
              </a:ext>
            </a:extLst>
          </p:cNvPr>
          <p:cNvCxnSpPr>
            <a:cxnSpLocks/>
            <a:stCxn id="23" idx="2"/>
            <a:endCxn id="23" idx="0"/>
          </p:cNvCxnSpPr>
          <p:nvPr/>
        </p:nvCxnSpPr>
        <p:spPr>
          <a:xfrm flipV="1">
            <a:off x="6477838" y="3756537"/>
            <a:ext cx="0" cy="80688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5040BE2-DE3F-E910-5570-41F896FF0383}"/>
                  </a:ext>
                </a:extLst>
              </p:cNvPr>
              <p:cNvSpPr txBox="1"/>
              <p:nvPr/>
            </p:nvSpPr>
            <p:spPr>
              <a:xfrm>
                <a:off x="6272841" y="3983637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5040BE2-DE3F-E910-5570-41F896FF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41" y="3983637"/>
                <a:ext cx="164353" cy="276999"/>
              </a:xfrm>
              <a:prstGeom prst="rect">
                <a:avLst/>
              </a:prstGeom>
              <a:blipFill>
                <a:blip r:embed="rId17"/>
                <a:stretch>
                  <a:fillRect l="-40741" r="-40741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10783D7B-FC29-67C1-20A2-FBD52B2150E6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5105141" y="3297373"/>
            <a:ext cx="1290004" cy="2598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AEDE8D1-90E8-E156-7472-322A7CDAE729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6559498" y="3292078"/>
            <a:ext cx="1320103" cy="7893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2610B26E-660D-4B7B-20F3-CDEC2EFCDFB2}"/>
              </a:ext>
            </a:extLst>
          </p:cNvPr>
          <p:cNvCxnSpPr>
            <a:cxnSpLocks/>
          </p:cNvCxnSpPr>
          <p:nvPr/>
        </p:nvCxnSpPr>
        <p:spPr>
          <a:xfrm flipV="1">
            <a:off x="5096097" y="3230356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E6F298A-D550-C772-0223-79848A156473}"/>
              </a:ext>
            </a:extLst>
          </p:cNvPr>
          <p:cNvCxnSpPr>
            <a:cxnSpLocks/>
          </p:cNvCxnSpPr>
          <p:nvPr/>
        </p:nvCxnSpPr>
        <p:spPr>
          <a:xfrm flipV="1">
            <a:off x="7872275" y="3232134"/>
            <a:ext cx="0" cy="125570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DF3A023-BA2C-99E2-3984-B08523EFFBF6}"/>
                  </a:ext>
                </a:extLst>
              </p:cNvPr>
              <p:cNvSpPr txBox="1"/>
              <p:nvPr/>
            </p:nvSpPr>
            <p:spPr>
              <a:xfrm>
                <a:off x="6395145" y="3161471"/>
                <a:ext cx="164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DF3A023-BA2C-99E2-3984-B08523EFF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45" y="3161471"/>
                <a:ext cx="164353" cy="276999"/>
              </a:xfrm>
              <a:prstGeom prst="rect">
                <a:avLst/>
              </a:prstGeom>
              <a:blipFill>
                <a:blip r:embed="rId18"/>
                <a:stretch>
                  <a:fillRect l="-40741" r="-44444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0748E2-5BC6-D6DC-0E09-39A92E776E2C}"/>
              </a:ext>
            </a:extLst>
          </p:cNvPr>
          <p:cNvSpPr/>
          <p:nvPr/>
        </p:nvSpPr>
        <p:spPr>
          <a:xfrm flipH="1">
            <a:off x="2276867" y="1341990"/>
            <a:ext cx="45719" cy="5230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387F3448-98BC-A843-68E5-71349FE06186}"/>
              </a:ext>
            </a:extLst>
          </p:cNvPr>
          <p:cNvSpPr/>
          <p:nvPr/>
        </p:nvSpPr>
        <p:spPr>
          <a:xfrm>
            <a:off x="1458259" y="1858254"/>
            <a:ext cx="1470211" cy="885980"/>
          </a:xfrm>
          <a:prstGeom prst="arc">
            <a:avLst>
              <a:gd name="adj1" fmla="val 16833310"/>
              <a:gd name="adj2" fmla="val 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612B0274-5BF4-7EB7-B4B5-E69370D5E95E}"/>
              </a:ext>
            </a:extLst>
          </p:cNvPr>
          <p:cNvSpPr/>
          <p:nvPr/>
        </p:nvSpPr>
        <p:spPr>
          <a:xfrm>
            <a:off x="1458259" y="2041576"/>
            <a:ext cx="1470211" cy="609670"/>
          </a:xfrm>
          <a:prstGeom prst="arc">
            <a:avLst>
              <a:gd name="adj1" fmla="val 16833310"/>
              <a:gd name="adj2" fmla="val 171941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E7BF24-5D1A-BB31-6D22-AB065A33E345}"/>
              </a:ext>
            </a:extLst>
          </p:cNvPr>
          <p:cNvSpPr/>
          <p:nvPr/>
        </p:nvSpPr>
        <p:spPr>
          <a:xfrm flipH="1">
            <a:off x="2276865" y="2051277"/>
            <a:ext cx="45719" cy="5049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67A1DC-1EBA-CD3F-5E79-9700AD5BBA55}"/>
              </a:ext>
            </a:extLst>
          </p:cNvPr>
          <p:cNvSpPr/>
          <p:nvPr/>
        </p:nvSpPr>
        <p:spPr>
          <a:xfrm>
            <a:off x="1115368" y="1493816"/>
            <a:ext cx="1168483" cy="1026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765C473-F186-D79C-B773-393D440E0916}"/>
              </a:ext>
            </a:extLst>
          </p:cNvPr>
          <p:cNvSpPr/>
          <p:nvPr/>
        </p:nvSpPr>
        <p:spPr>
          <a:xfrm>
            <a:off x="1108382" y="1341990"/>
            <a:ext cx="74950" cy="12142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815F3E-F9A7-DA00-AF3E-D00E7688025C}"/>
              </a:ext>
            </a:extLst>
          </p:cNvPr>
          <p:cNvSpPr/>
          <p:nvPr/>
        </p:nvSpPr>
        <p:spPr>
          <a:xfrm rot="5400000">
            <a:off x="1678009" y="1914734"/>
            <a:ext cx="74950" cy="12142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78DD2A-087F-EB04-7FA2-B675D3F32F15}"/>
              </a:ext>
            </a:extLst>
          </p:cNvPr>
          <p:cNvSpPr txBox="1"/>
          <p:nvPr/>
        </p:nvSpPr>
        <p:spPr>
          <a:xfrm>
            <a:off x="1570421" y="1593207"/>
            <a:ext cx="254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D5CE96A-B46D-5276-A131-B50B0824F5BA}"/>
              </a:ext>
            </a:extLst>
          </p:cNvPr>
          <p:cNvCxnSpPr>
            <a:cxnSpLocks/>
          </p:cNvCxnSpPr>
          <p:nvPr/>
        </p:nvCxnSpPr>
        <p:spPr>
          <a:xfrm>
            <a:off x="1582653" y="1939569"/>
            <a:ext cx="2425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54E7653-4DF2-5279-4612-B6A966B66378}"/>
              </a:ext>
            </a:extLst>
          </p:cNvPr>
          <p:cNvCxnSpPr>
            <a:cxnSpLocks/>
            <a:stCxn id="6" idx="0"/>
            <a:endCxn id="13" idx="0"/>
          </p:cNvCxnSpPr>
          <p:nvPr/>
        </p:nvCxnSpPr>
        <p:spPr>
          <a:xfrm flipH="1">
            <a:off x="1697818" y="1493816"/>
            <a:ext cx="1792" cy="993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90E0191-7C15-523A-2F22-F60E94569E6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696947" y="1870206"/>
            <a:ext cx="871" cy="69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3C5048E-9E39-D54F-EB92-75BD5C36D3B4}"/>
              </a:ext>
            </a:extLst>
          </p:cNvPr>
          <p:cNvSpPr/>
          <p:nvPr/>
        </p:nvSpPr>
        <p:spPr>
          <a:xfrm flipH="1">
            <a:off x="4674211" y="1351691"/>
            <a:ext cx="73244" cy="523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95A35863-DDDD-77F9-4324-0BAA7AB071AF}"/>
              </a:ext>
            </a:extLst>
          </p:cNvPr>
          <p:cNvSpPr/>
          <p:nvPr/>
        </p:nvSpPr>
        <p:spPr>
          <a:xfrm>
            <a:off x="3461112" y="1884248"/>
            <a:ext cx="2183189" cy="481555"/>
          </a:xfrm>
          <a:prstGeom prst="arc">
            <a:avLst>
              <a:gd name="adj1" fmla="val 16429544"/>
              <a:gd name="adj2" fmla="val 333284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98F7C688-81B8-0157-3467-428DF86E0B49}"/>
              </a:ext>
            </a:extLst>
          </p:cNvPr>
          <p:cNvSpPr/>
          <p:nvPr/>
        </p:nvSpPr>
        <p:spPr>
          <a:xfrm>
            <a:off x="3203397" y="1988026"/>
            <a:ext cx="2465041" cy="616352"/>
          </a:xfrm>
          <a:prstGeom prst="arc">
            <a:avLst>
              <a:gd name="adj1" fmla="val 16833310"/>
              <a:gd name="adj2" fmla="val 21409695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C140CCD-1E93-C446-F78A-53674A2184BE}"/>
              </a:ext>
            </a:extLst>
          </p:cNvPr>
          <p:cNvSpPr/>
          <p:nvPr/>
        </p:nvSpPr>
        <p:spPr>
          <a:xfrm flipH="1">
            <a:off x="4674209" y="2060978"/>
            <a:ext cx="73245" cy="5049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A4888D1-86AB-08AD-2363-4278C1B932A9}"/>
              </a:ext>
            </a:extLst>
          </p:cNvPr>
          <p:cNvSpPr/>
          <p:nvPr/>
        </p:nvSpPr>
        <p:spPr>
          <a:xfrm>
            <a:off x="3512713" y="1503517"/>
            <a:ext cx="1161495" cy="1026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348760C-EE93-F417-DABB-6702AB2E4AE3}"/>
              </a:ext>
            </a:extLst>
          </p:cNvPr>
          <p:cNvSpPr/>
          <p:nvPr/>
        </p:nvSpPr>
        <p:spPr>
          <a:xfrm>
            <a:off x="3505727" y="1351691"/>
            <a:ext cx="74950" cy="12142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6CA6962-58A6-5391-3A17-A5EA47AEEEF7}"/>
              </a:ext>
            </a:extLst>
          </p:cNvPr>
          <p:cNvSpPr/>
          <p:nvPr/>
        </p:nvSpPr>
        <p:spPr>
          <a:xfrm rot="5400000">
            <a:off x="4090673" y="1909115"/>
            <a:ext cx="71833" cy="12417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682099E-F3CE-F950-5A4F-D649C83EE9CF}"/>
              </a:ext>
            </a:extLst>
          </p:cNvPr>
          <p:cNvSpPr txBox="1"/>
          <p:nvPr/>
        </p:nvSpPr>
        <p:spPr>
          <a:xfrm>
            <a:off x="3967766" y="1602908"/>
            <a:ext cx="254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31EFF62-DD8F-3F1D-F634-F67B3C99CF08}"/>
              </a:ext>
            </a:extLst>
          </p:cNvPr>
          <p:cNvCxnSpPr>
            <a:cxnSpLocks/>
          </p:cNvCxnSpPr>
          <p:nvPr/>
        </p:nvCxnSpPr>
        <p:spPr>
          <a:xfrm>
            <a:off x="3979998" y="1949270"/>
            <a:ext cx="2425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27BA43E-7BC9-54D1-FF61-0DE221C2F871}"/>
              </a:ext>
            </a:extLst>
          </p:cNvPr>
          <p:cNvCxnSpPr>
            <a:cxnSpLocks/>
            <a:stCxn id="49" idx="0"/>
            <a:endCxn id="52" idx="0"/>
          </p:cNvCxnSpPr>
          <p:nvPr/>
        </p:nvCxnSpPr>
        <p:spPr>
          <a:xfrm>
            <a:off x="4093461" y="1503517"/>
            <a:ext cx="1702" cy="993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B47EB7F-238D-0D9A-BC68-BBF3D7C0984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094292" y="1879907"/>
            <a:ext cx="871" cy="69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A961D91-CCC1-FB88-0199-3C56538ABCE6}"/>
              </a:ext>
            </a:extLst>
          </p:cNvPr>
          <p:cNvSpPr/>
          <p:nvPr/>
        </p:nvSpPr>
        <p:spPr>
          <a:xfrm rot="5400000">
            <a:off x="4792482" y="1726609"/>
            <a:ext cx="67979" cy="305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F130D92-3DF6-5C9C-87FD-F3CDA27F72D8}"/>
              </a:ext>
            </a:extLst>
          </p:cNvPr>
          <p:cNvSpPr/>
          <p:nvPr/>
        </p:nvSpPr>
        <p:spPr>
          <a:xfrm rot="5400000">
            <a:off x="4793720" y="1875352"/>
            <a:ext cx="65502" cy="3057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D935A547-9D95-6F57-1F69-70AF82E2E1F9}"/>
              </a:ext>
            </a:extLst>
          </p:cNvPr>
          <p:cNvSpPr/>
          <p:nvPr/>
        </p:nvSpPr>
        <p:spPr>
          <a:xfrm>
            <a:off x="1458259" y="3886605"/>
            <a:ext cx="1470211" cy="885980"/>
          </a:xfrm>
          <a:prstGeom prst="arc">
            <a:avLst>
              <a:gd name="adj1" fmla="val 16833310"/>
              <a:gd name="adj2" fmla="val 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A3C2B04F-E707-C1B2-255D-F912F8199650}"/>
              </a:ext>
            </a:extLst>
          </p:cNvPr>
          <p:cNvSpPr/>
          <p:nvPr/>
        </p:nvSpPr>
        <p:spPr>
          <a:xfrm>
            <a:off x="1458259" y="4069927"/>
            <a:ext cx="1470211" cy="609670"/>
          </a:xfrm>
          <a:prstGeom prst="arc">
            <a:avLst>
              <a:gd name="adj1" fmla="val 16833310"/>
              <a:gd name="adj2" fmla="val 171941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6D93D8E-BB14-BAB4-142B-E0211E064810}"/>
              </a:ext>
            </a:extLst>
          </p:cNvPr>
          <p:cNvSpPr/>
          <p:nvPr/>
        </p:nvSpPr>
        <p:spPr>
          <a:xfrm>
            <a:off x="1145857" y="3526712"/>
            <a:ext cx="1132267" cy="1026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76D7BD1-8D79-8237-23D7-E31C9109BB02}"/>
              </a:ext>
            </a:extLst>
          </p:cNvPr>
          <p:cNvSpPr/>
          <p:nvPr/>
        </p:nvSpPr>
        <p:spPr>
          <a:xfrm>
            <a:off x="1108382" y="3370341"/>
            <a:ext cx="74950" cy="12142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549DFCB-15DC-E990-DF6E-2CC25F21EE00}"/>
              </a:ext>
            </a:extLst>
          </p:cNvPr>
          <p:cNvSpPr txBox="1"/>
          <p:nvPr/>
        </p:nvSpPr>
        <p:spPr>
          <a:xfrm>
            <a:off x="1582653" y="3618647"/>
            <a:ext cx="254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66E0404-BD28-C43F-A8D0-460E9A9FC697}"/>
              </a:ext>
            </a:extLst>
          </p:cNvPr>
          <p:cNvCxnSpPr>
            <a:cxnSpLocks/>
          </p:cNvCxnSpPr>
          <p:nvPr/>
        </p:nvCxnSpPr>
        <p:spPr>
          <a:xfrm>
            <a:off x="1582653" y="3967920"/>
            <a:ext cx="2425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C530E58-7875-F962-4F34-65301448FF86}"/>
              </a:ext>
            </a:extLst>
          </p:cNvPr>
          <p:cNvCxnSpPr>
            <a:cxnSpLocks/>
            <a:stCxn id="64" idx="0"/>
            <a:endCxn id="67" idx="0"/>
          </p:cNvCxnSpPr>
          <p:nvPr/>
        </p:nvCxnSpPr>
        <p:spPr>
          <a:xfrm flipH="1">
            <a:off x="1710050" y="3526712"/>
            <a:ext cx="1941" cy="919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5ADF4F8-D23D-3EB2-9A2C-AAE74B79C5DE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709179" y="3895646"/>
            <a:ext cx="871" cy="69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3C4C9EA-177E-8462-4093-30E4CE7665CE}"/>
              </a:ext>
            </a:extLst>
          </p:cNvPr>
          <p:cNvSpPr/>
          <p:nvPr/>
        </p:nvSpPr>
        <p:spPr>
          <a:xfrm flipH="1">
            <a:off x="2247634" y="3370341"/>
            <a:ext cx="74951" cy="523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3B18929-F526-7774-DA0E-8BC2D117C438}"/>
              </a:ext>
            </a:extLst>
          </p:cNvPr>
          <p:cNvSpPr/>
          <p:nvPr/>
        </p:nvSpPr>
        <p:spPr>
          <a:xfrm flipH="1">
            <a:off x="2247634" y="4079628"/>
            <a:ext cx="81938" cy="5049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A54264F-21CD-5012-BFBF-DE9391FE1DD2}"/>
              </a:ext>
            </a:extLst>
          </p:cNvPr>
          <p:cNvSpPr/>
          <p:nvPr/>
        </p:nvSpPr>
        <p:spPr>
          <a:xfrm rot="5400000">
            <a:off x="1674716" y="3946378"/>
            <a:ext cx="81534" cy="12142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D88B70B-118B-B9C5-9A79-EAD3CEDAF8FA}"/>
              </a:ext>
            </a:extLst>
          </p:cNvPr>
          <p:cNvSpPr txBox="1"/>
          <p:nvPr/>
        </p:nvSpPr>
        <p:spPr>
          <a:xfrm>
            <a:off x="1008830" y="881216"/>
            <a:ext cx="137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Orificio de pared delgada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A6569AD-6167-F551-462D-5CE638698153}"/>
              </a:ext>
            </a:extLst>
          </p:cNvPr>
          <p:cNvSpPr txBox="1"/>
          <p:nvPr/>
        </p:nvSpPr>
        <p:spPr>
          <a:xfrm>
            <a:off x="3340143" y="882049"/>
            <a:ext cx="1572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Orificio con salida de tubo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D6370A5-BC94-8A3B-2957-6D16BA205B76}"/>
              </a:ext>
            </a:extLst>
          </p:cNvPr>
          <p:cNvSpPr txBox="1"/>
          <p:nvPr/>
        </p:nvSpPr>
        <p:spPr>
          <a:xfrm>
            <a:off x="968378" y="2773834"/>
            <a:ext cx="137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Orificio de pared abocinada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867CCD8D-1186-A26C-B504-599889D59066}"/>
                  </a:ext>
                </a:extLst>
              </p:cNvPr>
              <p:cNvSpPr txBox="1"/>
              <p:nvPr/>
            </p:nvSpPr>
            <p:spPr>
              <a:xfrm>
                <a:off x="2402471" y="1435708"/>
                <a:ext cx="7331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b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O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867CCD8D-1186-A26C-B504-599889D5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71" y="1435708"/>
                <a:ext cx="733149" cy="184666"/>
              </a:xfrm>
              <a:prstGeom prst="rect">
                <a:avLst/>
              </a:prstGeom>
              <a:blipFill>
                <a:blip r:embed="rId2"/>
                <a:stretch>
                  <a:fillRect l="-5000" r="-5000"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B1ACC3DF-7AB6-BC91-88F0-E30C019D09EB}"/>
                  </a:ext>
                </a:extLst>
              </p:cNvPr>
              <p:cNvSpPr txBox="1"/>
              <p:nvPr/>
            </p:nvSpPr>
            <p:spPr>
              <a:xfrm>
                <a:off x="4826471" y="1422602"/>
                <a:ext cx="7331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b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</m:oMath>
                  </m:oMathPara>
                </a14:m>
                <a:endParaRPr lang="es-CO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B1ACC3DF-7AB6-BC91-88F0-E30C019D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71" y="1422602"/>
                <a:ext cx="733149" cy="184666"/>
              </a:xfrm>
              <a:prstGeom prst="rect">
                <a:avLst/>
              </a:prstGeom>
              <a:blipFill>
                <a:blip r:embed="rId3"/>
                <a:stretch>
                  <a:fillRect l="-5000" r="-5000" b="-161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C896CA5-9FF3-AF3B-A0B4-9ED5DCBBD257}"/>
                  </a:ext>
                </a:extLst>
              </p:cNvPr>
              <p:cNvSpPr txBox="1"/>
              <p:nvPr/>
            </p:nvSpPr>
            <p:spPr>
              <a:xfrm>
                <a:off x="2402470" y="3453330"/>
                <a:ext cx="7331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b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s-CO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C896CA5-9FF3-AF3B-A0B4-9ED5DCBB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70" y="3453330"/>
                <a:ext cx="733149" cy="184666"/>
              </a:xfrm>
              <a:prstGeom prst="rect">
                <a:avLst/>
              </a:prstGeom>
              <a:blipFill>
                <a:blip r:embed="rId4"/>
                <a:stretch>
                  <a:fillRect l="-5000" r="-5000" b="-161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adroTexto 85">
            <a:extLst>
              <a:ext uri="{FF2B5EF4-FFF2-40B4-BE49-F238E27FC236}">
                <a16:creationId xmlns:a16="http://schemas.microsoft.com/office/drawing/2014/main" id="{D3875033-D25B-99B8-78B9-24CF6B932219}"/>
              </a:ext>
            </a:extLst>
          </p:cNvPr>
          <p:cNvSpPr txBox="1"/>
          <p:nvPr/>
        </p:nvSpPr>
        <p:spPr>
          <a:xfrm>
            <a:off x="3438472" y="2836842"/>
            <a:ext cx="137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3C144744-53FE-1B0B-6D47-5F7FD4D228F0}"/>
                  </a:ext>
                </a:extLst>
              </p:cNvPr>
              <p:cNvSpPr txBox="1"/>
              <p:nvPr/>
            </p:nvSpPr>
            <p:spPr>
              <a:xfrm>
                <a:off x="3651457" y="3167642"/>
                <a:ext cx="1022139" cy="223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b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s-CO" sz="12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es-CO" sz="12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ad>
                        <m:radPr>
                          <m:degHide m:val="on"/>
                          <m:ctrlPr>
                            <a:rPr lang="es-CO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𝒈𝒉</m:t>
                          </m:r>
                        </m:e>
                      </m:rad>
                    </m:oMath>
                  </m:oMathPara>
                </a14:m>
                <a:endParaRPr lang="es-CO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3C144744-53FE-1B0B-6D47-5F7FD4D2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57" y="3167642"/>
                <a:ext cx="1022139" cy="223651"/>
              </a:xfrm>
              <a:prstGeom prst="rect">
                <a:avLst/>
              </a:prstGeom>
              <a:blipFill>
                <a:blip r:embed="rId5"/>
                <a:stretch>
                  <a:fillRect l="-4167" r="-5357" b="-2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B718C208-249E-508A-6AEB-0EA7DC46E863}"/>
                  </a:ext>
                </a:extLst>
              </p:cNvPr>
              <p:cNvSpPr txBox="1"/>
              <p:nvPr/>
            </p:nvSpPr>
            <p:spPr>
              <a:xfrm>
                <a:off x="3543202" y="3541316"/>
                <a:ext cx="2707107" cy="2049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1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Donde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CO" sz="11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CO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Caudal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O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CO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s-CO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s-CO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den>
                        </m:f>
                      </m:e>
                    </m:d>
                  </m:oMath>
                </a14:m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𝒗</m:t>
                        </m:r>
                      </m:sub>
                    </m:sSub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sSub>
                      <m:sSub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b>
                    </m:sSub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CO" sz="11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CO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Coeficiente de descarga</a:t>
                </a:r>
              </a:p>
              <a:p>
                <a:pPr/>
                <a14:m>
                  <m:oMath xmlns:m="http://schemas.openxmlformats.org/officeDocument/2006/math"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</m:oMath>
                </a14:m>
                <a:r>
                  <a:rPr lang="es-CO" sz="11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CO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Área del orificio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CO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s-CO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s-CO" sz="1100" b="1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s-CO" sz="11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𝐡</m:t>
                    </m:r>
                    <m:r>
                      <a:rPr lang="es-CO" sz="11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CO" sz="11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CO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Carga sobre el orificio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</m:d>
                  </m:oMath>
                </a14:m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CO" sz="11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B718C208-249E-508A-6AEB-0EA7DC46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02" y="3541316"/>
                <a:ext cx="2707107" cy="2049407"/>
              </a:xfrm>
              <a:prstGeom prst="rect">
                <a:avLst/>
              </a:prstGeom>
              <a:blipFill>
                <a:blip r:embed="rId6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6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González Cruz</dc:creator>
  <cp:lastModifiedBy>Santiago González Cruz</cp:lastModifiedBy>
  <cp:revision>53</cp:revision>
  <dcterms:created xsi:type="dcterms:W3CDTF">2022-03-11T01:17:32Z</dcterms:created>
  <dcterms:modified xsi:type="dcterms:W3CDTF">2022-07-25T17:32:23Z</dcterms:modified>
</cp:coreProperties>
</file>