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3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7C7C6-89F9-426D-88E7-08B509933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06813-D075-41C5-A203-87E97DF21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33DFC8-540E-4CD9-8046-C6B7C40C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18/05/2018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143DA-C7F2-4F64-AE4A-2E295763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8A754-0758-479E-AF48-02D3F67A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41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AE30C-FC5F-49E5-AD78-DEEDFD0C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8F268-4B3F-46CC-9C9D-AABF22B4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A9BB5-B621-476A-A1EB-2641F14F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18/05/2018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1D8C5A-3061-4328-B6E2-EFC338EE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EF94D4-3977-4464-B1F2-B18A948D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53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58D25C-11E1-4522-8F2A-9E9A41FDD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60E020-0E07-43CD-846D-B6A619D5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3BD87-6B97-4F5E-ADB0-2EECD771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18/05/2018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C9C55-C49D-43C4-B869-CB83DD96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1ABF9-F30D-469B-9EBA-8C534388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77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3642D-DC35-4F9A-A4C1-90C00931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EB4FC-171B-4B40-84A0-6DE774D4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516E81-6D51-40CF-8B3C-14BE1E3C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18/05/2018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DA886-FFF9-4C87-A813-8755E787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C6ABA-8673-49FF-9DC4-7EDC84A9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94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9CF0A-3DBA-4787-9B00-0488A0F9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0C04E7-2235-4E95-A383-EBDB7EE4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DC635-570D-48A2-8668-58841756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18/05/2018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42F3E-0435-4B72-AEEB-A73F820D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60EA27-3078-48A4-8E8A-7591D2F2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67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E42EB-EF3B-429A-BE69-B6A1B7B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E1B519-8292-4792-A023-D8411DB6B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ABD60D-D61D-421A-A7AE-0DC6A8B8F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8DBB64-9C94-4750-AFFC-1CB3EEB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18/05/2018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F66B12-07F6-444A-B37F-21276FE6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E74CFC-8FBF-41D1-AF11-1CD2B5C9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543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DE4CD-0DD1-4CAC-9D60-D9B0A124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598ED4-38A2-4708-8827-8CB71791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303773-3009-4BC8-B2EB-2E9E7BA40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9D44D6-7233-43C6-A043-C5EA6D491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E5FC5C-F842-466A-BF1B-A40F75BC8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8262C8-313D-4586-9AF8-B49593EE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18/05/2018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B7760F-C688-4FBF-9CCF-EEA90337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F17A8E-848E-4E2D-BE4D-6C997F7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97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AF9C6-4D73-47E5-96BF-6CCC2091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65790C-9C2B-400B-B25E-C08DB201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18/05/2018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B33572-4CD0-4C36-807B-B4352C6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E7B58D-C70A-4A2C-AC83-FE0A5A1C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42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1FE709-FC03-48DE-9E97-5F58E030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18/05/2018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7AB0D3-0F72-4C72-A4CE-D84E328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41250C-C9FB-4151-BAA5-1E0176E2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14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13E3E-0A5D-4D27-B707-A5A04F4D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0C02E-11D5-4A6D-A529-AA389C17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CF5772-E1A4-40C2-BBE1-362C4AD3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4ECF6B-2A17-49C4-A960-FB180D02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18/05/2018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8B3B8F-3AA7-4E50-830A-99787A11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BCFDD-A80E-44FB-B3CD-3C488F74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83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1D337-D223-4178-A0CF-42E0556F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576E99-DB36-48A0-82E1-A01D959A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392837-DB53-48B7-B8CA-D612F3D4E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871E9-7E1E-4E68-96D4-BB28188D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18/05/2018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EDB6B9-A2F8-4615-B5BC-38F755ED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370FE8-A92B-4C27-842C-C230956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78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69521C-410F-4BAF-9F0D-F6D5423D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EFC8F-AA08-4DB8-BC45-B3340234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B8CF8B-FD51-42D0-AC37-9BEC3F3C2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BD79-734E-41FA-A5EE-7939D0202379}" type="datetimeFigureOut">
              <a:rPr lang="es-CO" smtClean="0"/>
              <a:t>18/05/2018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88AA0A-14BD-469C-AC17-FBFA4A20C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328E2-3855-41B0-ABEC-53F77DCFA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17841F-7A7C-4244-BC0C-5F1F35C664D7}"/>
              </a:ext>
            </a:extLst>
          </p:cNvPr>
          <p:cNvSpPr txBox="1"/>
          <p:nvPr/>
        </p:nvSpPr>
        <p:spPr>
          <a:xfrm>
            <a:off x="4455795" y="844130"/>
            <a:ext cx="4331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Arial Rounded MT Bold" panose="020F0704030504030204" pitchFamily="34" charset="0"/>
              </a:rPr>
              <a:t>METFOR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988E37-8886-4BC7-B0A5-BAAD8EA48D2C}"/>
              </a:ext>
            </a:extLst>
          </p:cNvPr>
          <p:cNvSpPr txBox="1"/>
          <p:nvPr/>
        </p:nvSpPr>
        <p:spPr>
          <a:xfrm>
            <a:off x="1098236" y="2955852"/>
            <a:ext cx="3280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Juan Felipe García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Santiago Galeano Cancino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Daniel Peña Malaver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Carlos Rodríguez Cruz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Alfredo José Calderón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Pablo Emilio Balcero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0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EDFEFAB8-FD31-4048-A2FE-62755B9487B1}"/>
              </a:ext>
            </a:extLst>
          </p:cNvPr>
          <p:cNvSpPr txBox="1"/>
          <p:nvPr/>
        </p:nvSpPr>
        <p:spPr>
          <a:xfrm>
            <a:off x="4915631" y="844130"/>
            <a:ext cx="236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latin typeface="Arial Rounded MT Bold" panose="020F0704030504030204" pitchFamily="34" charset="0"/>
              </a:rPr>
              <a:t>Roles</a:t>
            </a: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3D30EC74-C3E7-4314-8FE5-4578E0EC3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36711"/>
              </p:ext>
            </p:extLst>
          </p:nvPr>
        </p:nvGraphicFramePr>
        <p:xfrm>
          <a:off x="3179700" y="2877424"/>
          <a:ext cx="5832600" cy="27500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8463">
                  <a:extLst>
                    <a:ext uri="{9D8B030D-6E8A-4147-A177-3AD203B41FA5}">
                      <a16:colId xmlns:a16="http://schemas.microsoft.com/office/drawing/2014/main" val="3237937378"/>
                    </a:ext>
                  </a:extLst>
                </a:gridCol>
                <a:gridCol w="2984137">
                  <a:extLst>
                    <a:ext uri="{9D8B030D-6E8A-4147-A177-3AD203B41FA5}">
                      <a16:colId xmlns:a16="http://schemas.microsoft.com/office/drawing/2014/main" val="3181257485"/>
                    </a:ext>
                  </a:extLst>
                </a:gridCol>
              </a:tblGrid>
              <a:tr h="46978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Integrante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38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Santiago Galeano Cancino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CO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Soporte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17451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Juan Felipe García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Arquitectura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528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 Peña Malaver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Desarrollo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75315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Carlos Rodríguez Cruz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Calidad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96893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Alfredo José Calderón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Planeación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0790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Pablo Emilio Balcero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Equipo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68810"/>
                  </a:ext>
                </a:extLst>
              </a:tr>
            </a:tbl>
          </a:graphicData>
        </a:graphic>
      </p:graphicFrame>
      <p:pic>
        <p:nvPicPr>
          <p:cNvPr id="16" name="Imagen 15">
            <a:extLst>
              <a:ext uri="{FF2B5EF4-FFF2-40B4-BE49-F238E27FC236}">
                <a16:creationId xmlns:a16="http://schemas.microsoft.com/office/drawing/2014/main" id="{4B58B2D8-70EE-4EC8-ACB1-48C18B76B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DBB1D5B-EB89-42CC-BFCE-B470E9408A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FAFD1-A6DE-4C54-9428-C1CAC1A2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239" y="364183"/>
            <a:ext cx="5275521" cy="1325563"/>
          </a:xfrm>
        </p:spPr>
        <p:txBody>
          <a:bodyPr>
            <a:normAutofit/>
          </a:bodyPr>
          <a:lstStyle/>
          <a:p>
            <a:r>
              <a:rPr lang="es-CO" sz="3200" dirty="0">
                <a:latin typeface="Arial Rounded MT Bold" panose="020F0704030504030204" pitchFamily="34" charset="0"/>
              </a:rPr>
              <a:t>Actividades Realizadas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87EE15-D1B4-4622-8635-31047F1D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913" y="2044431"/>
            <a:ext cx="6101547" cy="3837800"/>
          </a:xfrm>
        </p:spPr>
        <p:txBody>
          <a:bodyPr/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Pruebas  desempeño–escalabidad Ciclo 2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Prueba disponibilidad ciclo 2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Pruebas Modificabilidad y usabilidad ciclo 2.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Casos de prueba ciclo 2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Control de asignaciones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Bitácora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Informe</a:t>
            </a:r>
          </a:p>
          <a:p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2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321E5D2-68EA-4F70-A9A6-BCC29C375D7A}"/>
              </a:ext>
            </a:extLst>
          </p:cNvPr>
          <p:cNvSpPr txBox="1"/>
          <p:nvPr/>
        </p:nvSpPr>
        <p:spPr>
          <a:xfrm>
            <a:off x="5138324" y="998019"/>
            <a:ext cx="232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latin typeface="Arial Rounded MT Bold" panose="020F0704030504030204" pitchFamily="34" charset="0"/>
              </a:rPr>
              <a:t>Tiempos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F9DD632-7E0E-4B7A-8A75-7754FF7ADA4D}"/>
              </a:ext>
            </a:extLst>
          </p:cNvPr>
          <p:cNvSpPr txBox="1"/>
          <p:nvPr/>
        </p:nvSpPr>
        <p:spPr>
          <a:xfrm>
            <a:off x="1183296" y="5498655"/>
            <a:ext cx="3932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El tiempo estimado fue de 995 minutos.</a:t>
            </a:r>
          </a:p>
          <a:p>
            <a:r>
              <a:rPr lang="es-CO" dirty="0"/>
              <a:t>El tiempo real fue de 970 minutos</a:t>
            </a:r>
          </a:p>
          <a:p>
            <a:r>
              <a:rPr lang="es-CO" dirty="0"/>
              <a:t>Diferencia del 1,88 porciento.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697E7E9-3A90-4C98-BC12-05ED74BDD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133685"/>
              </p:ext>
            </p:extLst>
          </p:nvPr>
        </p:nvGraphicFramePr>
        <p:xfrm>
          <a:off x="732183" y="2790948"/>
          <a:ext cx="10399642" cy="20858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6466">
                  <a:extLst>
                    <a:ext uri="{9D8B030D-6E8A-4147-A177-3AD203B41FA5}">
                      <a16:colId xmlns:a16="http://schemas.microsoft.com/office/drawing/2014/main" val="1644954454"/>
                    </a:ext>
                  </a:extLst>
                </a:gridCol>
                <a:gridCol w="1457639">
                  <a:extLst>
                    <a:ext uri="{9D8B030D-6E8A-4147-A177-3AD203B41FA5}">
                      <a16:colId xmlns:a16="http://schemas.microsoft.com/office/drawing/2014/main" val="1748808218"/>
                    </a:ext>
                  </a:extLst>
                </a:gridCol>
                <a:gridCol w="2531689">
                  <a:extLst>
                    <a:ext uri="{9D8B030D-6E8A-4147-A177-3AD203B41FA5}">
                      <a16:colId xmlns:a16="http://schemas.microsoft.com/office/drawing/2014/main" val="598021449"/>
                    </a:ext>
                  </a:extLst>
                </a:gridCol>
                <a:gridCol w="37394">
                  <a:extLst>
                    <a:ext uri="{9D8B030D-6E8A-4147-A177-3AD203B41FA5}">
                      <a16:colId xmlns:a16="http://schemas.microsoft.com/office/drawing/2014/main" val="1118303794"/>
                    </a:ext>
                  </a:extLst>
                </a:gridCol>
                <a:gridCol w="45929">
                  <a:extLst>
                    <a:ext uri="{9D8B030D-6E8A-4147-A177-3AD203B41FA5}">
                      <a16:colId xmlns:a16="http://schemas.microsoft.com/office/drawing/2014/main" val="4186109777"/>
                    </a:ext>
                  </a:extLst>
                </a:gridCol>
                <a:gridCol w="1928503">
                  <a:extLst>
                    <a:ext uri="{9D8B030D-6E8A-4147-A177-3AD203B41FA5}">
                      <a16:colId xmlns:a16="http://schemas.microsoft.com/office/drawing/2014/main" val="553755606"/>
                    </a:ext>
                  </a:extLst>
                </a:gridCol>
                <a:gridCol w="1182022">
                  <a:extLst>
                    <a:ext uri="{9D8B030D-6E8A-4147-A177-3AD203B41FA5}">
                      <a16:colId xmlns:a16="http://schemas.microsoft.com/office/drawing/2014/main" val="3770864608"/>
                    </a:ext>
                  </a:extLst>
                </a:gridCol>
              </a:tblGrid>
              <a:tr h="670687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Rol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Actividades asignadas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Tiempo de actividades estimado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Tiempo Actividades Realizadas</a:t>
                      </a:r>
                      <a:endParaRPr lang="es-CO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 </a:t>
                      </a:r>
                      <a:endParaRPr lang="es-CO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 Tiempo Real de las actividades </a:t>
                      </a:r>
                      <a:endParaRPr lang="es-CO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Porcentaje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extLst>
                  <a:ext uri="{0D108BD9-81ED-4DB2-BD59-A6C34878D82A}">
                    <a16:rowId xmlns:a16="http://schemas.microsoft.com/office/drawing/2014/main" val="1664907711"/>
                  </a:ext>
                </a:extLst>
              </a:tr>
              <a:tr h="235861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Lider de equipo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7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 dirty="0">
                          <a:effectLst/>
                        </a:rPr>
                        <a:t>175</a:t>
                      </a:r>
                      <a:endParaRPr lang="es-CO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 gridSpan="3"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160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8,571428571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extLst>
                  <a:ext uri="{0D108BD9-81ED-4DB2-BD59-A6C34878D82A}">
                    <a16:rowId xmlns:a16="http://schemas.microsoft.com/office/drawing/2014/main" val="1784953897"/>
                  </a:ext>
                </a:extLst>
              </a:tr>
              <a:tr h="235861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Lider de Planeación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7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 dirty="0">
                          <a:effectLst/>
                        </a:rPr>
                        <a:t>170</a:t>
                      </a:r>
                      <a:endParaRPr lang="es-CO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 gridSpan="3"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168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1,176470588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extLst>
                  <a:ext uri="{0D108BD9-81ED-4DB2-BD59-A6C34878D82A}">
                    <a16:rowId xmlns:a16="http://schemas.microsoft.com/office/drawing/2014/main" val="125400865"/>
                  </a:ext>
                </a:extLst>
              </a:tr>
              <a:tr h="235861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Lider de Soporte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7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 dirty="0">
                          <a:effectLst/>
                        </a:rPr>
                        <a:t>170</a:t>
                      </a:r>
                      <a:endParaRPr lang="es-CO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 gridSpan="3"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167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1,764705882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extLst>
                  <a:ext uri="{0D108BD9-81ED-4DB2-BD59-A6C34878D82A}">
                    <a16:rowId xmlns:a16="http://schemas.microsoft.com/office/drawing/2014/main" val="3397060288"/>
                  </a:ext>
                </a:extLst>
              </a:tr>
              <a:tr h="235861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Lider de Desarrollo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6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>
                          <a:effectLst/>
                        </a:rPr>
                        <a:t>160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 gridSpan="3"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160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extLst>
                  <a:ext uri="{0D108BD9-81ED-4DB2-BD59-A6C34878D82A}">
                    <a16:rowId xmlns:a16="http://schemas.microsoft.com/office/drawing/2014/main" val="1312143014"/>
                  </a:ext>
                </a:extLst>
              </a:tr>
              <a:tr h="235861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Lider de Calidad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7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>
                          <a:effectLst/>
                        </a:rPr>
                        <a:t>160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 gridSpan="3"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160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0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extLst>
                  <a:ext uri="{0D108BD9-81ED-4DB2-BD59-A6C34878D82A}">
                    <a16:rowId xmlns:a16="http://schemas.microsoft.com/office/drawing/2014/main" val="1880643939"/>
                  </a:ext>
                </a:extLst>
              </a:tr>
              <a:tr h="235861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Lider de Arquitectura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6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800" u="none" strike="noStrike" dirty="0">
                          <a:effectLst/>
                        </a:rPr>
                        <a:t>160</a:t>
                      </a:r>
                      <a:endParaRPr lang="es-CO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 gridSpan="3"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155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 dirty="0">
                          <a:effectLst/>
                        </a:rPr>
                        <a:t>3,125</a:t>
                      </a:r>
                      <a:endParaRPr lang="es-CO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1" marR="7511" marT="7511" marB="0" anchor="b"/>
                </a:tc>
                <a:extLst>
                  <a:ext uri="{0D108BD9-81ED-4DB2-BD59-A6C34878D82A}">
                    <a16:rowId xmlns:a16="http://schemas.microsoft.com/office/drawing/2014/main" val="352029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38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EA2561D-1C2A-44B8-9FF9-5180542C931F}"/>
              </a:ext>
            </a:extLst>
          </p:cNvPr>
          <p:cNvSpPr txBox="1"/>
          <p:nvPr/>
        </p:nvSpPr>
        <p:spPr>
          <a:xfrm>
            <a:off x="4113239" y="659497"/>
            <a:ext cx="5156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>
                <a:latin typeface="Arial Rounded MT Bold" panose="020F0704030504030204" pitchFamily="34" charset="0"/>
              </a:rPr>
              <a:t>Repositorio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3375A49-D06D-429D-9BAB-A217AF6A7703}"/>
              </a:ext>
            </a:extLst>
          </p:cNvPr>
          <p:cNvSpPr txBox="1"/>
          <p:nvPr/>
        </p:nvSpPr>
        <p:spPr>
          <a:xfrm>
            <a:off x="1755913" y="3204707"/>
            <a:ext cx="54184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Se subieron un total de 25 documentos</a:t>
            </a:r>
          </a:p>
          <a:p>
            <a:r>
              <a:rPr lang="es-CO" sz="2400" dirty="0"/>
              <a:t>   - 5 Plantillas</a:t>
            </a:r>
          </a:p>
          <a:p>
            <a:r>
              <a:rPr lang="es-CO" sz="2400" dirty="0"/>
              <a:t>   - 14 Documentos</a:t>
            </a:r>
          </a:p>
          <a:p>
            <a:r>
              <a:rPr lang="es-CO" sz="2400" dirty="0"/>
              <a:t>   - 6 Bitácoras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5476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EA2561D-1C2A-44B8-9FF9-5180542C931F}"/>
              </a:ext>
            </a:extLst>
          </p:cNvPr>
          <p:cNvSpPr txBox="1"/>
          <p:nvPr/>
        </p:nvSpPr>
        <p:spPr>
          <a:xfrm>
            <a:off x="4113239" y="659497"/>
            <a:ext cx="5156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>
                <a:latin typeface="Arial Rounded MT Bold" panose="020F0704030504030204" pitchFamily="34" charset="0"/>
              </a:rPr>
              <a:t>Conclusión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3375A49-D06D-429D-9BAB-A217AF6A7703}"/>
              </a:ext>
            </a:extLst>
          </p:cNvPr>
          <p:cNvSpPr txBox="1"/>
          <p:nvPr/>
        </p:nvSpPr>
        <p:spPr>
          <a:xfrm>
            <a:off x="378766" y="2953247"/>
            <a:ext cx="11332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Se hizo una retroalimentación, para verificar que todo halla quedado como se deseaba.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Se realizaron todas las actividades propuestas para esta semana, con un </a:t>
            </a:r>
          </a:p>
          <a:p>
            <a:r>
              <a:rPr lang="es-CO" sz="2400" dirty="0"/>
              <a:t>    desempeño óptimo por parte de todos los integrantes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7737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216</Words>
  <Application>Microsoft Office PowerPoint</Application>
  <PresentationFormat>Panorámica</PresentationFormat>
  <Paragraphs>82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Actividades Realizadas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</dc:creator>
  <cp:lastModifiedBy>Pablo Emilio Balcero</cp:lastModifiedBy>
  <cp:revision>42</cp:revision>
  <dcterms:created xsi:type="dcterms:W3CDTF">2018-02-07T05:01:41Z</dcterms:created>
  <dcterms:modified xsi:type="dcterms:W3CDTF">2018-05-18T17:27:46Z</dcterms:modified>
</cp:coreProperties>
</file>