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8" r:id="rId3"/>
    <p:sldId id="261" r:id="rId4"/>
    <p:sldId id="259" r:id="rId5"/>
    <p:sldId id="260" r:id="rId6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27C7C6-89F9-426D-88E7-08B5099332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5506813-D075-41C5-A203-87E97DF218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133DFC8-540E-4CD9-8046-C6B7C40C9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5BD79-734E-41FA-A5EE-7939D0202379}" type="datetimeFigureOut">
              <a:rPr lang="es-CO" smtClean="0"/>
              <a:t>18/04/2018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E4143DA-C7F2-4F64-AE4A-2E295763D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438A754-0758-479E-AF48-02D3F67AD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F35A-7DE5-4D7F-A07D-5B55089BB0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92416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CAE30C-FC5F-49E5-AD78-DEEDFD0C5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958F268-4B3F-46CC-9C9D-AABF22B433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88A9BB5-B621-476A-A1EB-2641F14FF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5BD79-734E-41FA-A5EE-7939D0202379}" type="datetimeFigureOut">
              <a:rPr lang="es-CO" smtClean="0"/>
              <a:t>18/04/2018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61D8C5A-3061-4328-B6E2-EFC338EED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2EF94D4-3977-4464-B1F2-B18A948D5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F35A-7DE5-4D7F-A07D-5B55089BB0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22538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258D25C-11E1-4522-8F2A-9E9A41FDD9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E60E020-0E07-43CD-846D-B6A619D5B8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2F3BD87-6B97-4F5E-ADB0-2EECD7712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5BD79-734E-41FA-A5EE-7939D0202379}" type="datetimeFigureOut">
              <a:rPr lang="es-CO" smtClean="0"/>
              <a:t>18/04/2018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E1C9C55-C49D-43C4-B869-CB83DD961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8D1ABF9-F30D-469B-9EBA-8C5343889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F35A-7DE5-4D7F-A07D-5B55089BB0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26776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03642D-DC35-4F9A-A4C1-90C00931C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2EB4FC-171B-4B40-84A0-6DE774D4B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516E81-6D51-40CF-8B3C-14BE1E3CE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5BD79-734E-41FA-A5EE-7939D0202379}" type="datetimeFigureOut">
              <a:rPr lang="es-CO" smtClean="0"/>
              <a:t>18/04/2018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9DDA886-FFF9-4C87-A813-8755E7877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B1C6ABA-8673-49FF-9DC4-7EDC84A9C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F35A-7DE5-4D7F-A07D-5B55089BB0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29949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19CF0A-3DBA-4787-9B00-0488A0F90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30C04E7-2235-4E95-A383-EBDB7EE4AC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8DC635-570D-48A2-8668-588417569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5BD79-734E-41FA-A5EE-7939D0202379}" type="datetimeFigureOut">
              <a:rPr lang="es-CO" smtClean="0"/>
              <a:t>18/04/2018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8842F3E-0435-4B72-AEEB-A73F820D2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860EA27-3078-48A4-8E8A-7591D2F22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F35A-7DE5-4D7F-A07D-5B55089BB0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81677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4E42EB-EF3B-429A-BE69-B6A1B7BF8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E1B519-8292-4792-A023-D8411DB6B7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4ABD60D-D61D-421A-A7AE-0DC6A8B8F5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08DBB64-9C94-4750-AFFC-1CB3EEB39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5BD79-734E-41FA-A5EE-7939D0202379}" type="datetimeFigureOut">
              <a:rPr lang="es-CO" smtClean="0"/>
              <a:t>18/04/2018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EF66B12-07F6-444A-B37F-21276FE6A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DE74CFC-8FBF-41D1-AF11-1CD2B5C92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F35A-7DE5-4D7F-A07D-5B55089BB0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35439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4DE4CD-0DD1-4CAC-9D60-D9B0A1248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F598ED4-38A2-4708-8827-8CB717913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3303773-3009-4BC8-B2EB-2E9E7BA40D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69D44D6-7233-43C6-A043-C5EA6D4916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8E5FC5C-F842-466A-BF1B-A40F75BC86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38262C8-313D-4586-9AF8-B49593EEB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5BD79-734E-41FA-A5EE-7939D0202379}" type="datetimeFigureOut">
              <a:rPr lang="es-CO" smtClean="0"/>
              <a:t>18/04/2018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1B7760F-C688-4FBF-9CCF-EEA903377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AF17A8E-848E-4E2D-BE4D-6C997F7B2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F35A-7DE5-4D7F-A07D-5B55089BB0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11974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3AF9C6-4D73-47E5-96BF-6CCC20912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C65790C-9C2B-400B-B25E-C08DB2012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5BD79-734E-41FA-A5EE-7939D0202379}" type="datetimeFigureOut">
              <a:rPr lang="es-CO" smtClean="0"/>
              <a:t>18/04/2018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2B33572-4CD0-4C36-807B-B4352C60E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7E7B58D-C70A-4A2C-AC83-FE0A5A1CB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F35A-7DE5-4D7F-A07D-5B55089BB0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63428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51FE709-FC03-48DE-9E97-5F58E0304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5BD79-734E-41FA-A5EE-7939D0202379}" type="datetimeFigureOut">
              <a:rPr lang="es-CO" smtClean="0"/>
              <a:t>18/04/2018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A7AB0D3-0F72-4C72-A4CE-D84E328DC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141250C-C9FB-4151-BAA5-1E0176E27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F35A-7DE5-4D7F-A07D-5B55089BB0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06147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D13E3E-0A5D-4D27-B707-A5A04F4D1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90C02E-11D5-4A6D-A529-AA389C172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ECF5772-E1A4-40C2-BBE1-362C4AD358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94ECF6B-2A17-49C4-A960-FB180D024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5BD79-734E-41FA-A5EE-7939D0202379}" type="datetimeFigureOut">
              <a:rPr lang="es-CO" smtClean="0"/>
              <a:t>18/04/2018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38B3B8F-3AA7-4E50-830A-99787A118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56BCFDD-A80E-44FB-B3CD-3C488F748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F35A-7DE5-4D7F-A07D-5B55089BB0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28317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91D337-D223-4178-A0CF-42E0556F9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F576E99-DB36-48A0-82E1-A01D959AE3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D392837-DB53-48B7-B8CA-D612F3D4E2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17871E9-7E1E-4E68-96D4-BB28188D0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5BD79-734E-41FA-A5EE-7939D0202379}" type="datetimeFigureOut">
              <a:rPr lang="es-CO" smtClean="0"/>
              <a:t>18/04/2018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DEDB6B9-A2F8-4615-B5BC-38F755ED5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E370FE8-A92B-4C27-842C-C2309565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F35A-7DE5-4D7F-A07D-5B55089BB0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92787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569521C-410F-4BAF-9F0D-F6D5423D3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CCEFC8F-AA08-4DB8-BC45-B33402345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0B8CF8B-FD51-42D0-AC37-9BEC3F3C22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5BD79-734E-41FA-A5EE-7939D0202379}" type="datetimeFigureOut">
              <a:rPr lang="es-CO" smtClean="0"/>
              <a:t>18/04/2018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888AA0A-14BD-469C-AC17-FBFA4A20C9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8F328E2-3855-41B0-ABEC-53F77DCFA3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3F35A-7DE5-4D7F-A07D-5B55089BB0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97967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F6E98B3-5FA5-4631-9E3B-DE4B1588D1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399" y="578475"/>
            <a:ext cx="1279229" cy="154697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9A17841F-7A7C-4244-BC0C-5F1F35C664D7}"/>
              </a:ext>
            </a:extLst>
          </p:cNvPr>
          <p:cNvSpPr txBox="1"/>
          <p:nvPr/>
        </p:nvSpPr>
        <p:spPr>
          <a:xfrm>
            <a:off x="4455795" y="844130"/>
            <a:ext cx="43313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6000" dirty="0">
                <a:latin typeface="Arial Rounded MT Bold" panose="020F0704030504030204" pitchFamily="34" charset="0"/>
              </a:rPr>
              <a:t>METFOR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1988E37-8886-4BC7-B0A5-BAAD8EA48D2C}"/>
              </a:ext>
            </a:extLst>
          </p:cNvPr>
          <p:cNvSpPr txBox="1"/>
          <p:nvPr/>
        </p:nvSpPr>
        <p:spPr>
          <a:xfrm>
            <a:off x="1098236" y="2955852"/>
            <a:ext cx="32804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O" dirty="0"/>
          </a:p>
          <a:p>
            <a:endParaRPr lang="es-C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Juan Felipe García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Santiago Galeano Cancino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Daniel Peña Malaver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Carlos Rodríguez Cruz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Alfredo José Calderón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Pablo Emilio Balcero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0960A14A-ABFA-436F-9C55-6C70284EF39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977" y="578475"/>
            <a:ext cx="1547624" cy="154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100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A487B60E-13B1-45B6-B136-CFB482AC79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79" y="659497"/>
            <a:ext cx="1145234" cy="138493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0638B8EF-2A46-42CD-9892-B99E832CF0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977" y="578475"/>
            <a:ext cx="1547624" cy="1546975"/>
          </a:xfrm>
          <a:prstGeom prst="rect">
            <a:avLst/>
          </a:prstGeom>
        </p:spPr>
      </p:pic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21545071-D8E0-4B9A-A0FC-A6302026F0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3764887"/>
              </p:ext>
            </p:extLst>
          </p:nvPr>
        </p:nvGraphicFramePr>
        <p:xfrm>
          <a:off x="1755912" y="3095068"/>
          <a:ext cx="81280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10252829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002489204"/>
                    </a:ext>
                  </a:extLst>
                </a:gridCol>
              </a:tblGrid>
              <a:tr h="117259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chemeClr val="tx1"/>
                          </a:solidFill>
                        </a:rPr>
                        <a:t>Integrante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chemeClr val="tx1"/>
                          </a:solidFill>
                        </a:rPr>
                        <a:t> Rol Ciclo II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2248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s-CO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Juan Felipe García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Líder Arquitectura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097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Santiago Galeano Cancino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Líder Soporte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444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Daniel Peña Malaver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Líder Desarrollo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188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Carlos Rodríguez Cruz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dirty="0"/>
                        <a:t>Líder Calidad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4286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Alfredo José Calderón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Líder Planeación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9947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Pablo Emilio Balcero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Líder Equipo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3090109"/>
                  </a:ext>
                </a:extLst>
              </a:tr>
            </a:tbl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id="{11DAC349-D8A5-4514-8317-E442FF6B87D8}"/>
              </a:ext>
            </a:extLst>
          </p:cNvPr>
          <p:cNvSpPr txBox="1"/>
          <p:nvPr/>
        </p:nvSpPr>
        <p:spPr>
          <a:xfrm>
            <a:off x="4650424" y="1025273"/>
            <a:ext cx="23389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6000" dirty="0">
                <a:latin typeface="Arial Rounded MT Bold" panose="020F0704030504030204" pitchFamily="34" charset="0"/>
              </a:rPr>
              <a:t>Roles</a:t>
            </a:r>
          </a:p>
        </p:txBody>
      </p:sp>
    </p:spTree>
    <p:extLst>
      <p:ext uri="{BB962C8B-B14F-4D97-AF65-F5344CB8AC3E}">
        <p14:creationId xmlns:p14="http://schemas.microsoft.com/office/powerpoint/2010/main" val="2072043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7FAFD1-A6DE-4C54-9428-C1CAC1A24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8239" y="364183"/>
            <a:ext cx="5275521" cy="1325563"/>
          </a:xfrm>
        </p:spPr>
        <p:txBody>
          <a:bodyPr>
            <a:normAutofit/>
          </a:bodyPr>
          <a:lstStyle/>
          <a:p>
            <a:r>
              <a:rPr lang="es-CO" sz="3200" dirty="0">
                <a:latin typeface="Arial Rounded MT Bold" panose="020F0704030504030204" pitchFamily="34" charset="0"/>
              </a:rPr>
              <a:t>Actividades Realizadas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87EE15-D1B4-4622-8635-31047F1D2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5913" y="2044431"/>
            <a:ext cx="6101547" cy="3837800"/>
          </a:xfrm>
        </p:spPr>
        <p:txBody>
          <a:bodyPr/>
          <a:lstStyle/>
          <a:p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Acta de reunión</a:t>
            </a:r>
          </a:p>
          <a:p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Plan de administración de riesgos</a:t>
            </a:r>
          </a:p>
          <a:p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Documento de estrategia</a:t>
            </a:r>
          </a:p>
          <a:p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Plan de administración y configuración </a:t>
            </a:r>
          </a:p>
          <a:p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Control de asignaciones</a:t>
            </a:r>
          </a:p>
          <a:p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Script</a:t>
            </a:r>
          </a:p>
          <a:p>
            <a:r>
              <a:rPr lang="es-CO" sz="2000" dirty="0">
                <a:latin typeface="Arial" panose="020B0604020202020204" pitchFamily="34" charset="0"/>
                <a:cs typeface="Arial" panose="020B0604020202020204" pitchFamily="34" charset="0"/>
              </a:rPr>
              <a:t>Bitácora</a:t>
            </a:r>
          </a:p>
          <a:p>
            <a:pPr marL="0" indent="0">
              <a:buNone/>
            </a:pPr>
            <a:endParaRPr lang="es-CO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487B60E-13B1-45B6-B136-CFB482AC79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79" y="659497"/>
            <a:ext cx="1145234" cy="138493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0638B8EF-2A46-42CD-9892-B99E832CF0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977" y="578475"/>
            <a:ext cx="1547624" cy="154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322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A487B60E-13B1-45B6-B136-CFB482AC79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79" y="659497"/>
            <a:ext cx="1145234" cy="138493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0638B8EF-2A46-42CD-9892-B99E832CF0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977" y="578475"/>
            <a:ext cx="1547624" cy="154697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B321E5D2-68EA-4F70-A9A6-BCC29C375D7A}"/>
              </a:ext>
            </a:extLst>
          </p:cNvPr>
          <p:cNvSpPr txBox="1"/>
          <p:nvPr/>
        </p:nvSpPr>
        <p:spPr>
          <a:xfrm>
            <a:off x="5138324" y="998019"/>
            <a:ext cx="2321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000" dirty="0">
                <a:latin typeface="Arial Rounded MT Bold" panose="020F0704030504030204" pitchFamily="34" charset="0"/>
              </a:rPr>
              <a:t>Tiempos</a:t>
            </a: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E6D5F3ED-D1FB-4A3F-813D-5E49826D05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0789871"/>
              </p:ext>
            </p:extLst>
          </p:nvPr>
        </p:nvGraphicFramePr>
        <p:xfrm>
          <a:off x="1195754" y="3249637"/>
          <a:ext cx="9541893" cy="21101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75765">
                  <a:extLst>
                    <a:ext uri="{9D8B030D-6E8A-4147-A177-3AD203B41FA5}">
                      <a16:colId xmlns:a16="http://schemas.microsoft.com/office/drawing/2014/main" val="4075154321"/>
                    </a:ext>
                  </a:extLst>
                </a:gridCol>
                <a:gridCol w="1802339">
                  <a:extLst>
                    <a:ext uri="{9D8B030D-6E8A-4147-A177-3AD203B41FA5}">
                      <a16:colId xmlns:a16="http://schemas.microsoft.com/office/drawing/2014/main" val="3847181875"/>
                    </a:ext>
                  </a:extLst>
                </a:gridCol>
                <a:gridCol w="1650076">
                  <a:extLst>
                    <a:ext uri="{9D8B030D-6E8A-4147-A177-3AD203B41FA5}">
                      <a16:colId xmlns:a16="http://schemas.microsoft.com/office/drawing/2014/main" val="857639835"/>
                    </a:ext>
                  </a:extLst>
                </a:gridCol>
                <a:gridCol w="1397756">
                  <a:extLst>
                    <a:ext uri="{9D8B030D-6E8A-4147-A177-3AD203B41FA5}">
                      <a16:colId xmlns:a16="http://schemas.microsoft.com/office/drawing/2014/main" val="3470261133"/>
                    </a:ext>
                  </a:extLst>
                </a:gridCol>
                <a:gridCol w="33334">
                  <a:extLst>
                    <a:ext uri="{9D8B030D-6E8A-4147-A177-3AD203B41FA5}">
                      <a16:colId xmlns:a16="http://schemas.microsoft.com/office/drawing/2014/main" val="2652135684"/>
                    </a:ext>
                  </a:extLst>
                </a:gridCol>
                <a:gridCol w="1409550">
                  <a:extLst>
                    <a:ext uri="{9D8B030D-6E8A-4147-A177-3AD203B41FA5}">
                      <a16:colId xmlns:a16="http://schemas.microsoft.com/office/drawing/2014/main" val="3033030187"/>
                    </a:ext>
                  </a:extLst>
                </a:gridCol>
                <a:gridCol w="873073">
                  <a:extLst>
                    <a:ext uri="{9D8B030D-6E8A-4147-A177-3AD203B41FA5}">
                      <a16:colId xmlns:a16="http://schemas.microsoft.com/office/drawing/2014/main" val="2098299003"/>
                    </a:ext>
                  </a:extLst>
                </a:gridCol>
              </a:tblGrid>
              <a:tr h="684752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u="none" strike="noStrike" dirty="0">
                          <a:effectLst/>
                        </a:rPr>
                        <a:t>Rol</a:t>
                      </a:r>
                      <a:endParaRPr lang="es-CO" sz="11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34" marR="7934" marT="79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effectLst/>
                          <a:latin typeface="Arial" panose="020B0604020202020204" pitchFamily="34" charset="0"/>
                        </a:rPr>
                        <a:t>Actividades asignadas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u="none" strike="noStrike" dirty="0">
                          <a:effectLst/>
                        </a:rPr>
                        <a:t>Actividades Realizadas</a:t>
                      </a:r>
                      <a:endParaRPr lang="es-CO" sz="11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34" marR="7934" marT="79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CO" sz="1100" b="1" u="none" strike="noStrike" dirty="0">
                          <a:effectLst/>
                        </a:rPr>
                        <a:t>Tiempo  estimado</a:t>
                      </a:r>
                      <a:endParaRPr lang="es-CO" sz="11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34" marR="7934" marT="79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r>
                        <a:rPr lang="es-CO" sz="800" u="none" strike="noStrike">
                          <a:effectLst/>
                        </a:rPr>
                        <a:t>Tiempo Actividades Realizadas</a:t>
                      </a:r>
                      <a:endParaRPr lang="es-CO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34" marR="7934" marT="79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u="none" strike="noStrike" dirty="0">
                          <a:effectLst/>
                        </a:rPr>
                        <a:t>Tiempo  real </a:t>
                      </a:r>
                      <a:endParaRPr lang="es-CO" sz="11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34" marR="7934" marT="79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u="none" strike="noStrike" dirty="0">
                          <a:effectLst/>
                        </a:rPr>
                        <a:t>Porcentaje</a:t>
                      </a:r>
                      <a:endParaRPr lang="es-CO" sz="11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34" marR="7934" marT="79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1123910"/>
                  </a:ext>
                </a:extLst>
              </a:tr>
              <a:tr h="237567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 err="1">
                          <a:effectLst/>
                        </a:rPr>
                        <a:t>Lider</a:t>
                      </a:r>
                      <a:r>
                        <a:rPr lang="es-CO" sz="1100" u="none" strike="noStrike" dirty="0">
                          <a:effectLst/>
                        </a:rPr>
                        <a:t> de equipo</a:t>
                      </a:r>
                      <a:endParaRPr lang="es-CO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34" marR="7934" marT="79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000" b="0" i="0" u="none" strike="noStrike"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u="none" strike="noStrike" dirty="0">
                          <a:effectLst/>
                        </a:rPr>
                        <a:t>10</a:t>
                      </a:r>
                      <a:endParaRPr lang="es-CO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34" marR="7934" marT="79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130</a:t>
                      </a:r>
                      <a:endParaRPr lang="es-CO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34" marR="7934" marT="79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fontAlgn="b"/>
                      <a:r>
                        <a:rPr lang="es-CO" sz="1100" u="none" strike="noStrike">
                          <a:effectLst/>
                        </a:rPr>
                        <a:t>130</a:t>
                      </a:r>
                      <a:endParaRPr lang="es-CO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34" marR="7934" marT="79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s-CO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34" marR="7934" marT="79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u="none" strike="noStrike" dirty="0">
                          <a:effectLst/>
                        </a:rPr>
                        <a:t>0</a:t>
                      </a:r>
                      <a:endParaRPr lang="es-CO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34" marR="7934" marT="79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4473367"/>
                  </a:ext>
                </a:extLst>
              </a:tr>
              <a:tr h="237567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 err="1">
                          <a:effectLst/>
                        </a:rPr>
                        <a:t>Lider</a:t>
                      </a:r>
                      <a:r>
                        <a:rPr lang="es-CO" sz="1100" u="none" strike="noStrike" dirty="0">
                          <a:effectLst/>
                        </a:rPr>
                        <a:t> de Planeación</a:t>
                      </a:r>
                      <a:endParaRPr lang="es-CO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34" marR="7934" marT="79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000" b="0" i="0" u="none" strike="noStrike"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u="none" strike="noStrike">
                          <a:effectLst/>
                        </a:rPr>
                        <a:t>11</a:t>
                      </a:r>
                      <a:endParaRPr lang="es-CO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34" marR="7934" marT="79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145</a:t>
                      </a:r>
                      <a:endParaRPr lang="es-CO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34" marR="7934" marT="79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fontAlgn="b"/>
                      <a:r>
                        <a:rPr lang="es-CO" sz="1100" u="none" strike="noStrike">
                          <a:effectLst/>
                        </a:rPr>
                        <a:t>120</a:t>
                      </a:r>
                      <a:endParaRPr lang="es-CO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34" marR="7934" marT="79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s-CO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34" marR="7934" marT="79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u="none" strike="noStrike" dirty="0">
                          <a:effectLst/>
                        </a:rPr>
                        <a:t>-17,24137931</a:t>
                      </a:r>
                      <a:endParaRPr lang="es-CO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34" marR="7934" marT="79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456964"/>
                  </a:ext>
                </a:extLst>
              </a:tr>
              <a:tr h="237567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 err="1">
                          <a:effectLst/>
                        </a:rPr>
                        <a:t>Lider</a:t>
                      </a:r>
                      <a:r>
                        <a:rPr lang="es-CO" sz="1100" u="none" strike="noStrike" dirty="0">
                          <a:effectLst/>
                        </a:rPr>
                        <a:t> de Soporte</a:t>
                      </a:r>
                      <a:endParaRPr lang="es-CO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34" marR="7934" marT="79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000" b="0" i="0" u="none" strike="noStrike"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u="none" strike="noStrike" dirty="0">
                          <a:effectLst/>
                        </a:rPr>
                        <a:t>9</a:t>
                      </a:r>
                      <a:endParaRPr lang="es-CO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34" marR="7934" marT="79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125</a:t>
                      </a:r>
                      <a:endParaRPr lang="es-CO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34" marR="7934" marT="79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fontAlgn="b"/>
                      <a:r>
                        <a:rPr lang="es-CO" sz="1100" u="none" strike="noStrike">
                          <a:effectLst/>
                        </a:rPr>
                        <a:t>125</a:t>
                      </a:r>
                      <a:endParaRPr lang="es-CO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34" marR="7934" marT="79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s-CO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34" marR="7934" marT="79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u="none" strike="noStrike" dirty="0">
                          <a:effectLst/>
                        </a:rPr>
                        <a:t>0</a:t>
                      </a:r>
                      <a:endParaRPr lang="es-CO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34" marR="7934" marT="79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84224"/>
                  </a:ext>
                </a:extLst>
              </a:tr>
              <a:tr h="237567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Lider de Desarrollo</a:t>
                      </a:r>
                      <a:endParaRPr lang="es-CO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34" marR="7934" marT="79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000" b="0" i="0" u="none" strike="noStrike"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u="none" strike="noStrike" dirty="0">
                          <a:effectLst/>
                        </a:rPr>
                        <a:t>8</a:t>
                      </a:r>
                      <a:endParaRPr lang="es-CO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34" marR="7934" marT="79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 dirty="0">
                          <a:effectLst/>
                        </a:rPr>
                        <a:t>115</a:t>
                      </a:r>
                      <a:endParaRPr lang="es-CO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34" marR="7934" marT="79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fontAlgn="b"/>
                      <a:r>
                        <a:rPr lang="es-CO" sz="1100" u="none" strike="noStrike">
                          <a:effectLst/>
                        </a:rPr>
                        <a:t>130</a:t>
                      </a:r>
                      <a:endParaRPr lang="es-CO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34" marR="7934" marT="79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s-CO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34" marR="7934" marT="79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u="none" strike="noStrike" dirty="0">
                          <a:effectLst/>
                        </a:rPr>
                        <a:t>13,04347826</a:t>
                      </a:r>
                      <a:endParaRPr lang="es-CO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34" marR="7934" marT="79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6101155"/>
                  </a:ext>
                </a:extLst>
              </a:tr>
              <a:tr h="237567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Lider de Calidad</a:t>
                      </a:r>
                      <a:endParaRPr lang="es-CO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34" marR="7934" marT="79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000" b="0" i="0" u="none" strike="noStrike"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u="none" strike="noStrike">
                          <a:effectLst/>
                        </a:rPr>
                        <a:t>9</a:t>
                      </a:r>
                      <a:endParaRPr lang="es-CO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34" marR="7934" marT="79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 dirty="0">
                          <a:effectLst/>
                        </a:rPr>
                        <a:t>140</a:t>
                      </a:r>
                      <a:endParaRPr lang="es-CO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34" marR="7934" marT="79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fontAlgn="b"/>
                      <a:r>
                        <a:rPr lang="es-CO" sz="1100" u="none" strike="noStrike" dirty="0">
                          <a:effectLst/>
                        </a:rPr>
                        <a:t>130</a:t>
                      </a:r>
                      <a:endParaRPr lang="es-CO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34" marR="7934" marT="79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s-CO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34" marR="7934" marT="79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u="none" strike="noStrike" dirty="0">
                          <a:effectLst/>
                        </a:rPr>
                        <a:t>-7,142857143</a:t>
                      </a:r>
                      <a:endParaRPr lang="es-CO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34" marR="7934" marT="79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628631"/>
                  </a:ext>
                </a:extLst>
              </a:tr>
              <a:tr h="237567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Lider de Arquitectura</a:t>
                      </a:r>
                      <a:endParaRPr lang="es-CO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34" marR="7934" marT="79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000" b="0" i="0" u="none" strike="noStrike" dirty="0"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u="none" strike="noStrike">
                          <a:effectLst/>
                        </a:rPr>
                        <a:t>9</a:t>
                      </a:r>
                      <a:endParaRPr lang="es-CO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34" marR="7934" marT="79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110</a:t>
                      </a:r>
                      <a:endParaRPr lang="es-CO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34" marR="7934" marT="79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fontAlgn="b"/>
                      <a:r>
                        <a:rPr lang="es-CO" sz="1100" u="none" strike="noStrike" dirty="0">
                          <a:effectLst/>
                        </a:rPr>
                        <a:t>120</a:t>
                      </a:r>
                      <a:endParaRPr lang="es-CO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34" marR="7934" marT="79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s-CO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34" marR="7934" marT="79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u="none" strike="noStrike" dirty="0">
                          <a:effectLst/>
                        </a:rPr>
                        <a:t>9,090909091</a:t>
                      </a:r>
                      <a:endParaRPr lang="es-CO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34" marR="7934" marT="79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92851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7384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A487B60E-13B1-45B6-B136-CFB482AC79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79" y="659497"/>
            <a:ext cx="1145234" cy="138493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0638B8EF-2A46-42CD-9892-B99E832CF0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977" y="578475"/>
            <a:ext cx="1547624" cy="1546975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6EA2561D-1C2A-44B8-9FF9-5180542C931F}"/>
              </a:ext>
            </a:extLst>
          </p:cNvPr>
          <p:cNvSpPr txBox="1"/>
          <p:nvPr/>
        </p:nvSpPr>
        <p:spPr>
          <a:xfrm>
            <a:off x="4113239" y="659497"/>
            <a:ext cx="51561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 dirty="0">
                <a:latin typeface="Arial Rounded MT Bold" panose="020F0704030504030204" pitchFamily="34" charset="0"/>
              </a:rPr>
              <a:t>Conclusión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3375A49-D06D-429D-9BAB-A217AF6A7703}"/>
              </a:ext>
            </a:extLst>
          </p:cNvPr>
          <p:cNvSpPr txBox="1"/>
          <p:nvPr/>
        </p:nvSpPr>
        <p:spPr>
          <a:xfrm>
            <a:off x="378766" y="2953247"/>
            <a:ext cx="11813234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400" dirty="0"/>
              <a:t>Se hizo una retroalimentación, para verificar que todo halla quedado como se deseaba.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400" dirty="0"/>
              <a:t>Se realizaron todas las actividades propuestas para esta semana, con un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400" dirty="0"/>
              <a:t>desempeño óptimo por parte de todos los integrantes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400" dirty="0"/>
              <a:t>Se realizaron,13 aportes al repositorio, de estos 4 documentos modificados,8 documentos </a:t>
            </a:r>
          </a:p>
          <a:p>
            <a:r>
              <a:rPr lang="es-CO" sz="2400" dirty="0"/>
              <a:t>nuevos.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6547644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</TotalTime>
  <Words>193</Words>
  <Application>Microsoft Office PowerPoint</Application>
  <PresentationFormat>Panorámica</PresentationFormat>
  <Paragraphs>81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Arial Rounded MT Bold</vt:lpstr>
      <vt:lpstr>Calibri</vt:lpstr>
      <vt:lpstr>Calibri Light</vt:lpstr>
      <vt:lpstr>Tema de Office</vt:lpstr>
      <vt:lpstr>Presentación de PowerPoint</vt:lpstr>
      <vt:lpstr>Presentación de PowerPoint</vt:lpstr>
      <vt:lpstr>Actividades Realizadas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Pablo</dc:creator>
  <cp:lastModifiedBy>Pablo Emilio Balcero</cp:lastModifiedBy>
  <cp:revision>28</cp:revision>
  <dcterms:created xsi:type="dcterms:W3CDTF">2018-02-07T05:01:41Z</dcterms:created>
  <dcterms:modified xsi:type="dcterms:W3CDTF">2018-04-18T17:49:33Z</dcterms:modified>
</cp:coreProperties>
</file>