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21/02/2018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>
            <a:normAutofit/>
          </a:bodyPr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Correcciones estrategia del proyecto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Acta de reunión 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Escenarios de calidad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Maestro de documentos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CheckList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asignaciones</a:t>
            </a: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05C5D-F5C9-40A0-9E0D-FE2E58607FE0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0436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Estimación individual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988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asignado a cada integrante para llevar a cabo las actividades.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DBACFD-9A7F-4EA1-8EF5-40657FCC5A66}"/>
              </a:ext>
            </a:extLst>
          </p:cNvPr>
          <p:cNvSpPr txBox="1"/>
          <p:nvPr/>
        </p:nvSpPr>
        <p:spPr>
          <a:xfrm flipH="1">
            <a:off x="838200" y="5679888"/>
            <a:ext cx="1012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duración estimada para llevar a cabo el nivel de estrategia del proyecto es de 720 minutos.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8EF0BA4-2513-405C-A13B-92549129B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87368"/>
              </p:ext>
            </p:extLst>
          </p:nvPr>
        </p:nvGraphicFramePr>
        <p:xfrm>
          <a:off x="1755913" y="3534143"/>
          <a:ext cx="8835147" cy="1507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0095">
                  <a:extLst>
                    <a:ext uri="{9D8B030D-6E8A-4147-A177-3AD203B41FA5}">
                      <a16:colId xmlns:a16="http://schemas.microsoft.com/office/drawing/2014/main" val="2099602425"/>
                    </a:ext>
                  </a:extLst>
                </a:gridCol>
                <a:gridCol w="2150147">
                  <a:extLst>
                    <a:ext uri="{9D8B030D-6E8A-4147-A177-3AD203B41FA5}">
                      <a16:colId xmlns:a16="http://schemas.microsoft.com/office/drawing/2014/main" val="1384918364"/>
                    </a:ext>
                  </a:extLst>
                </a:gridCol>
                <a:gridCol w="1944905">
                  <a:extLst>
                    <a:ext uri="{9D8B030D-6E8A-4147-A177-3AD203B41FA5}">
                      <a16:colId xmlns:a16="http://schemas.microsoft.com/office/drawing/2014/main" val="146759683"/>
                    </a:ext>
                  </a:extLst>
                </a:gridCol>
              </a:tblGrid>
              <a:tr h="2153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4129667"/>
                  </a:ext>
                </a:extLst>
              </a:tr>
              <a:tr h="2153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115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058281"/>
                  </a:ext>
                </a:extLst>
              </a:tr>
              <a:tr h="2153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140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3700785"/>
                  </a:ext>
                </a:extLst>
              </a:tr>
              <a:tr h="2153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95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439949"/>
                  </a:ext>
                </a:extLst>
              </a:tr>
              <a:tr h="2153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100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2756118"/>
                  </a:ext>
                </a:extLst>
              </a:tr>
              <a:tr h="2153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165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801583"/>
                  </a:ext>
                </a:extLst>
              </a:tr>
              <a:tr h="21537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105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09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Duración individual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que se gasto 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968887-155D-436F-8AB6-41A6CEA21D67}"/>
              </a:ext>
            </a:extLst>
          </p:cNvPr>
          <p:cNvSpPr txBox="1"/>
          <p:nvPr/>
        </p:nvSpPr>
        <p:spPr>
          <a:xfrm>
            <a:off x="1000904" y="5508943"/>
            <a:ext cx="95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tiempo total ejecutando la estrategia del proyecto fue: 777  minutos.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315D437-8326-45FC-A483-D29870D06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75530"/>
              </p:ext>
            </p:extLst>
          </p:nvPr>
        </p:nvGraphicFramePr>
        <p:xfrm>
          <a:off x="2516528" y="3230457"/>
          <a:ext cx="7532992" cy="1760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9466">
                  <a:extLst>
                    <a:ext uri="{9D8B030D-6E8A-4147-A177-3AD203B41FA5}">
                      <a16:colId xmlns:a16="http://schemas.microsoft.com/office/drawing/2014/main" val="3112621620"/>
                    </a:ext>
                  </a:extLst>
                </a:gridCol>
                <a:gridCol w="3023198">
                  <a:extLst>
                    <a:ext uri="{9D8B030D-6E8A-4147-A177-3AD203B41FA5}">
                      <a16:colId xmlns:a16="http://schemas.microsoft.com/office/drawing/2014/main" val="2523244448"/>
                    </a:ext>
                  </a:extLst>
                </a:gridCol>
                <a:gridCol w="2100328">
                  <a:extLst>
                    <a:ext uri="{9D8B030D-6E8A-4147-A177-3AD203B41FA5}">
                      <a16:colId xmlns:a16="http://schemas.microsoft.com/office/drawing/2014/main" val="1100782046"/>
                    </a:ext>
                  </a:extLst>
                </a:gridCol>
              </a:tblGrid>
              <a:tr h="25157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970459"/>
                  </a:ext>
                </a:extLst>
              </a:tr>
              <a:tr h="25157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145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909173"/>
                  </a:ext>
                </a:extLst>
              </a:tr>
              <a:tr h="25157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160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8658493"/>
                  </a:ext>
                </a:extLst>
              </a:tr>
              <a:tr h="25157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102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40476"/>
                  </a:ext>
                </a:extLst>
              </a:tr>
              <a:tr h="25157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130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6792482"/>
                  </a:ext>
                </a:extLst>
              </a:tr>
              <a:tr h="25157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140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0103890"/>
                  </a:ext>
                </a:extLst>
              </a:tr>
              <a:tr h="25157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100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39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Tiempo delta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la diferencia en tiempo tiempo que se calculó por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430215" y="5744308"/>
            <a:ext cx="93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diferencia entre la estimación y la duración real fue de:  57 minutos  de retraso en la realización de las actividades, es decir, un 7,9% de retraso.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D674D8F-96A5-4507-B274-A78EB716A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27719"/>
              </p:ext>
            </p:extLst>
          </p:nvPr>
        </p:nvGraphicFramePr>
        <p:xfrm>
          <a:off x="470517" y="3633237"/>
          <a:ext cx="10931209" cy="118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5025">
                  <a:extLst>
                    <a:ext uri="{9D8B030D-6E8A-4147-A177-3AD203B41FA5}">
                      <a16:colId xmlns:a16="http://schemas.microsoft.com/office/drawing/2014/main" val="205769444"/>
                    </a:ext>
                  </a:extLst>
                </a:gridCol>
                <a:gridCol w="1598980">
                  <a:extLst>
                    <a:ext uri="{9D8B030D-6E8A-4147-A177-3AD203B41FA5}">
                      <a16:colId xmlns:a16="http://schemas.microsoft.com/office/drawing/2014/main" val="3602840306"/>
                    </a:ext>
                  </a:extLst>
                </a:gridCol>
                <a:gridCol w="1446350">
                  <a:extLst>
                    <a:ext uri="{9D8B030D-6E8A-4147-A177-3AD203B41FA5}">
                      <a16:colId xmlns:a16="http://schemas.microsoft.com/office/drawing/2014/main" val="244666913"/>
                    </a:ext>
                  </a:extLst>
                </a:gridCol>
                <a:gridCol w="2119860">
                  <a:extLst>
                    <a:ext uri="{9D8B030D-6E8A-4147-A177-3AD203B41FA5}">
                      <a16:colId xmlns:a16="http://schemas.microsoft.com/office/drawing/2014/main" val="2606883570"/>
                    </a:ext>
                  </a:extLst>
                </a:gridCol>
                <a:gridCol w="956965">
                  <a:extLst>
                    <a:ext uri="{9D8B030D-6E8A-4147-A177-3AD203B41FA5}">
                      <a16:colId xmlns:a16="http://schemas.microsoft.com/office/drawing/2014/main" val="4051088018"/>
                    </a:ext>
                  </a:extLst>
                </a:gridCol>
                <a:gridCol w="1284029">
                  <a:extLst>
                    <a:ext uri="{9D8B030D-6E8A-4147-A177-3AD203B41FA5}">
                      <a16:colId xmlns:a16="http://schemas.microsoft.com/office/drawing/2014/main" val="874787421"/>
                    </a:ext>
                  </a:extLst>
                </a:gridCol>
              </a:tblGrid>
              <a:tr h="2772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Rol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Actividades asignadas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Tiempo de actividades estimado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Tiempo Actividades Realizadas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Tiempo Delta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Porcentaje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extLst>
                  <a:ext uri="{0D108BD9-81ED-4DB2-BD59-A6C34878D82A}">
                    <a16:rowId xmlns:a16="http://schemas.microsoft.com/office/drawing/2014/main" val="2231702205"/>
                  </a:ext>
                </a:extLst>
              </a:tr>
              <a:tr h="14877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equipo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 €                                           145,00 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-30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-26,09%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extLst>
                  <a:ext uri="{0D108BD9-81ED-4DB2-BD59-A6C34878D82A}">
                    <a16:rowId xmlns:a16="http://schemas.microsoft.com/office/drawing/2014/main" val="569248607"/>
                  </a:ext>
                </a:extLst>
              </a:tr>
              <a:tr h="1626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Planeación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 €                                           160,00 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-20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-14,29%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extLst>
                  <a:ext uri="{0D108BD9-81ED-4DB2-BD59-A6C34878D82A}">
                    <a16:rowId xmlns:a16="http://schemas.microsoft.com/office/drawing/2014/main" val="864064273"/>
                  </a:ext>
                </a:extLst>
              </a:tr>
              <a:tr h="14877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Soporte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 €                                           102,00 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7,37%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extLst>
                  <a:ext uri="{0D108BD9-81ED-4DB2-BD59-A6C34878D82A}">
                    <a16:rowId xmlns:a16="http://schemas.microsoft.com/office/drawing/2014/main" val="1739296250"/>
                  </a:ext>
                </a:extLst>
              </a:tr>
              <a:tr h="14877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Desarrollo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 €                                           130,00 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30,00%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extLst>
                  <a:ext uri="{0D108BD9-81ED-4DB2-BD59-A6C34878D82A}">
                    <a16:rowId xmlns:a16="http://schemas.microsoft.com/office/drawing/2014/main" val="1399099240"/>
                  </a:ext>
                </a:extLst>
              </a:tr>
              <a:tr h="14877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Calidad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165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 €                                           140,00 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15,15%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extLst>
                  <a:ext uri="{0D108BD9-81ED-4DB2-BD59-A6C34878D82A}">
                    <a16:rowId xmlns:a16="http://schemas.microsoft.com/office/drawing/2014/main" val="39247670"/>
                  </a:ext>
                </a:extLst>
              </a:tr>
              <a:tr h="14877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Arquitectura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 €                                           100,00 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4,76%</a:t>
                      </a:r>
                      <a:endParaRPr lang="es-E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2" marR="6762" marT="6762" marB="0" anchor="b"/>
                </a:tc>
                <a:extLst>
                  <a:ext uri="{0D108BD9-81ED-4DB2-BD59-A6C34878D82A}">
                    <a16:rowId xmlns:a16="http://schemas.microsoft.com/office/drawing/2014/main" val="370803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34" y="466926"/>
            <a:ext cx="3969930" cy="1325563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54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Se realizaron todas las actividades propuestas para esta semana, con un desempeño óptimo por parte de todos los integrantes.</a:t>
            </a:r>
          </a:p>
          <a:p>
            <a:pPr algn="just"/>
            <a:r>
              <a:rPr lang="es-CO" dirty="0"/>
              <a:t>Se hizo uso de los canales de comunicación para  realizar aportes dentro del grupo.</a:t>
            </a:r>
          </a:p>
          <a:p>
            <a:pPr algn="just"/>
            <a:r>
              <a:rPr lang="es-CO" dirty="0"/>
              <a:t>Se hizo una retroalimentación, para verificar que todo halla quedado como se deseaba.</a:t>
            </a:r>
          </a:p>
          <a:p>
            <a:pPr algn="just"/>
            <a:r>
              <a:rPr lang="es-CO" dirty="0"/>
              <a:t>El tiempo de realización del proyecto fue mayor al tiempo estimado total.</a:t>
            </a:r>
          </a:p>
          <a:p>
            <a:pPr algn="just"/>
            <a:r>
              <a:rPr lang="es-CO" dirty="0"/>
              <a:t>Se planeo realizar 11 plantillas, 6 bitácoras , script , acta de reunión , control de asignaciones , maestro de documentos, informe semanal , </a:t>
            </a:r>
            <a:r>
              <a:rPr lang="es-CO" dirty="0" err="1"/>
              <a:t>checkList</a:t>
            </a:r>
            <a:r>
              <a:rPr lang="es-CO" dirty="0"/>
              <a:t> de defectos, 13 casos de uso  y 6 escenarios de calidad para un total 42 archivos publicados en su totalidad en la plataforma.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489</Words>
  <Application>Microsoft Office PowerPoint</Application>
  <PresentationFormat>Panorámica</PresentationFormat>
  <Paragraphs>133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Actividades Realizadas</vt:lpstr>
      <vt:lpstr>Presentación de PowerPoint</vt:lpstr>
      <vt:lpstr>Estimación individual del proyecto </vt:lpstr>
      <vt:lpstr>Duración individual del proyecto </vt:lpstr>
      <vt:lpstr>Tiempo delta del proyecto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Santiago Galeano Cancino</cp:lastModifiedBy>
  <cp:revision>26</cp:revision>
  <dcterms:created xsi:type="dcterms:W3CDTF">2018-02-07T05:01:41Z</dcterms:created>
  <dcterms:modified xsi:type="dcterms:W3CDTF">2018-02-21T17:27:33Z</dcterms:modified>
</cp:coreProperties>
</file>