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2/05/2018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EDFEFAB8-FD31-4048-A2FE-62755B9487B1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D30EC74-C3E7-4314-8FE5-4578E0EC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36711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4B58B2D8-70EE-4EC8-ACB1-48C18B76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BB1D5B-EB89-42CC-BFCE-B470E9408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Especificación de diseño de software Ciclo 2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asignaciones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Informe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21E5D2-68EA-4F70-A9A6-BCC29C375D7A}"/>
              </a:ext>
            </a:extLst>
          </p:cNvPr>
          <p:cNvSpPr txBox="1"/>
          <p:nvPr/>
        </p:nvSpPr>
        <p:spPr>
          <a:xfrm>
            <a:off x="5138324" y="998019"/>
            <a:ext cx="232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Arial Rounded MT Bold" panose="020F0704030504030204" pitchFamily="34" charset="0"/>
              </a:rPr>
              <a:t>Tiempos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6D5F3ED-D1FB-4A3F-813D-5E49826D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2978"/>
              </p:ext>
            </p:extLst>
          </p:nvPr>
        </p:nvGraphicFramePr>
        <p:xfrm>
          <a:off x="1195754" y="3249637"/>
          <a:ext cx="8899150" cy="2048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5765">
                  <a:extLst>
                    <a:ext uri="{9D8B030D-6E8A-4147-A177-3AD203B41FA5}">
                      <a16:colId xmlns:a16="http://schemas.microsoft.com/office/drawing/2014/main" val="4075154321"/>
                    </a:ext>
                  </a:extLst>
                </a:gridCol>
                <a:gridCol w="1802339">
                  <a:extLst>
                    <a:ext uri="{9D8B030D-6E8A-4147-A177-3AD203B41FA5}">
                      <a16:colId xmlns:a16="http://schemas.microsoft.com/office/drawing/2014/main" val="3847181875"/>
                    </a:ext>
                  </a:extLst>
                </a:gridCol>
                <a:gridCol w="1650076">
                  <a:extLst>
                    <a:ext uri="{9D8B030D-6E8A-4147-A177-3AD203B41FA5}">
                      <a16:colId xmlns:a16="http://schemas.microsoft.com/office/drawing/2014/main" val="857639835"/>
                    </a:ext>
                  </a:extLst>
                </a:gridCol>
                <a:gridCol w="1397756">
                  <a:extLst>
                    <a:ext uri="{9D8B030D-6E8A-4147-A177-3AD203B41FA5}">
                      <a16:colId xmlns:a16="http://schemas.microsoft.com/office/drawing/2014/main" val="3470261133"/>
                    </a:ext>
                  </a:extLst>
                </a:gridCol>
                <a:gridCol w="33334">
                  <a:extLst>
                    <a:ext uri="{9D8B030D-6E8A-4147-A177-3AD203B41FA5}">
                      <a16:colId xmlns:a16="http://schemas.microsoft.com/office/drawing/2014/main" val="2652135684"/>
                    </a:ext>
                  </a:extLst>
                </a:gridCol>
                <a:gridCol w="809618">
                  <a:extLst>
                    <a:ext uri="{9D8B030D-6E8A-4147-A177-3AD203B41FA5}">
                      <a16:colId xmlns:a16="http://schemas.microsoft.com/office/drawing/2014/main" val="3033030187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98299003"/>
                    </a:ext>
                  </a:extLst>
                </a:gridCol>
              </a:tblGrid>
              <a:tr h="68475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Rol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Actividades asignadas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Actividades Realizadas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estimado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Tiempo Actividades Realizadas</a:t>
                      </a:r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Tiempo  real 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u="none" strike="noStrike" dirty="0">
                          <a:effectLst/>
                        </a:rPr>
                        <a:t>Porcentaje</a:t>
                      </a:r>
                      <a:endParaRPr lang="es-CO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23910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equipo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160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39,13043478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73367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195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5696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Soporte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130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4224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Desarrollo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9,090909091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01155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125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4,545454545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631"/>
                  </a:ext>
                </a:extLst>
              </a:tr>
              <a:tr h="237567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effectLst/>
                          <a:latin typeface="Arial" panose="020B0604020202020204" pitchFamily="34" charset="0"/>
                        </a:rPr>
                        <a:t>Líder de Arquitectura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120</a:t>
                      </a:r>
                      <a:endParaRPr lang="es-CO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s-CO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 dirty="0">
                          <a:effectLst/>
                          <a:latin typeface="Arial" panose="020B0604020202020204" pitchFamily="34" charset="0"/>
                        </a:rPr>
                        <a:t>9,090909091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8519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F9DD632-7E0E-4B7A-8A75-7754FF7ADA4D}"/>
              </a:ext>
            </a:extLst>
          </p:cNvPr>
          <p:cNvSpPr txBox="1"/>
          <p:nvPr/>
        </p:nvSpPr>
        <p:spPr>
          <a:xfrm>
            <a:off x="1183296" y="5498655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tiempo estimado fue de 715 minutos.</a:t>
            </a:r>
          </a:p>
          <a:p>
            <a:r>
              <a:rPr lang="es-CO" dirty="0"/>
              <a:t>El tiempo real fue de 830 minutos</a:t>
            </a:r>
          </a:p>
          <a:p>
            <a:r>
              <a:rPr lang="es-CO" dirty="0"/>
              <a:t>Diferencia del 16,08 porciento.</a:t>
            </a:r>
          </a:p>
        </p:txBody>
      </p:sp>
    </p:spTree>
    <p:extLst>
      <p:ext uri="{BB962C8B-B14F-4D97-AF65-F5344CB8AC3E}">
        <p14:creationId xmlns:p14="http://schemas.microsoft.com/office/powerpoint/2010/main" val="39373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Repositorio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1755913" y="3204707"/>
            <a:ext cx="5418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subieron un total de 21 documentos</a:t>
            </a:r>
          </a:p>
          <a:p>
            <a:r>
              <a:rPr lang="es-CO" sz="2400" dirty="0"/>
              <a:t>   - 9 Plantillas</a:t>
            </a:r>
          </a:p>
          <a:p>
            <a:r>
              <a:rPr lang="es-CO" sz="2400" dirty="0"/>
              <a:t>   - 6 Documentos</a:t>
            </a:r>
          </a:p>
          <a:p>
            <a:r>
              <a:rPr lang="es-CO" sz="2400" dirty="0"/>
              <a:t>   - 6 Bitácoras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7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A2561D-1C2A-44B8-9FF9-5180542C931F}"/>
              </a:ext>
            </a:extLst>
          </p:cNvPr>
          <p:cNvSpPr txBox="1"/>
          <p:nvPr/>
        </p:nvSpPr>
        <p:spPr>
          <a:xfrm>
            <a:off x="4113239" y="659497"/>
            <a:ext cx="515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>
                <a:latin typeface="Arial Rounded MT Bold" panose="020F070403050403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375A49-D06D-429D-9BAB-A217AF6A7703}"/>
              </a:ext>
            </a:extLst>
          </p:cNvPr>
          <p:cNvSpPr txBox="1"/>
          <p:nvPr/>
        </p:nvSpPr>
        <p:spPr>
          <a:xfrm>
            <a:off x="378766" y="2953247"/>
            <a:ext cx="11332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hizo una retroalimentación, para verificar que todo halla quedado como se deseaba.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/>
              <a:t>Se realizaron todas las actividades propuestas para esta semana, con un </a:t>
            </a:r>
          </a:p>
          <a:p>
            <a:r>
              <a:rPr lang="es-CO" sz="2400" dirty="0"/>
              <a:t>    desempeño óptimo por parte de todos los integrantes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3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203</Words>
  <Application>Microsoft Office PowerPoint</Application>
  <PresentationFormat>Panorámica</PresentationFormat>
  <Paragraphs>85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Actividades Realizadas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 Emilio Balcero</cp:lastModifiedBy>
  <cp:revision>37</cp:revision>
  <dcterms:created xsi:type="dcterms:W3CDTF">2018-02-07T05:01:41Z</dcterms:created>
  <dcterms:modified xsi:type="dcterms:W3CDTF">2018-05-02T17:10:05Z</dcterms:modified>
</cp:coreProperties>
</file>