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7/03/18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7/03/18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7/03/18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7/03/18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7/03/18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7/03/18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7/03/18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7/03/18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7/03/18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7/03/18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7/03/18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7/03/18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433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/>
          <a:lstStyle/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Corrección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Planeación del proyecto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Acta </a:t>
            </a:r>
            <a:r>
              <a:rPr lang="es-ES" sz="2000">
                <a:latin typeface="Arial" panose="020B0604020202020204" pitchFamily="34" charset="0"/>
                <a:cs typeface="Arial" panose="020B0604020202020204" pitchFamily="34" charset="0"/>
              </a:rPr>
              <a:t>de reunión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Documento diagrama de clases 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Documento estándar de diseño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Documento especificación de diseño software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Log de defectos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Presentación semanal</a:t>
            </a:r>
          </a:p>
          <a:p>
            <a:r>
              <a:rPr lang="es-CO" sz="2000" dirty="0" err="1">
                <a:latin typeface="Arial" panose="020B0604020202020204" pitchFamily="34" charset="0"/>
                <a:cs typeface="Arial" panose="020B0604020202020204" pitchFamily="34" charset="0"/>
              </a:rPr>
              <a:t>Checklist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Bitácora</a:t>
            </a:r>
          </a:p>
          <a:p>
            <a:pPr marL="0" indent="0">
              <a:buNone/>
            </a:pP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3005C5D-F5C9-40A0-9E0D-FE2E58607FE0}"/>
              </a:ext>
            </a:extLst>
          </p:cNvPr>
          <p:cNvSpPr txBox="1"/>
          <p:nvPr/>
        </p:nvSpPr>
        <p:spPr>
          <a:xfrm>
            <a:off x="4915631" y="844130"/>
            <a:ext cx="236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Roles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D41C375-D8BA-47DB-904A-F5771C19B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60436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Desarrollador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881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5A6CE3D6-FC3C-407B-8CA7-8E183AF6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C368EF5-CAAD-4274-9CE7-4B54E409C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7BC0D-EA42-4505-A924-A170B51E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Estimación individual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F3768-2335-460A-AD49-5BF499C8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988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asignado a cada integrante para llevar a cabo las actividades.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1C0F56-C65C-4550-96C4-742355C3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C1CE81-B5E4-47AB-93E8-0FEF4689A8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2DBACFD-9A7F-4EA1-8EF5-40657FCC5A66}"/>
              </a:ext>
            </a:extLst>
          </p:cNvPr>
          <p:cNvSpPr txBox="1"/>
          <p:nvPr/>
        </p:nvSpPr>
        <p:spPr>
          <a:xfrm flipH="1">
            <a:off x="838200" y="5679888"/>
            <a:ext cx="1012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 duración estimada para llevar a cabo el nivel de estrategia del proyecto es de 955 minutos.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656972B-3C87-4579-9393-86FBC0D85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56405"/>
              </p:ext>
            </p:extLst>
          </p:nvPr>
        </p:nvGraphicFramePr>
        <p:xfrm>
          <a:off x="1995811" y="3597017"/>
          <a:ext cx="8257898" cy="159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30398">
                  <a:extLst>
                    <a:ext uri="{9D8B030D-6E8A-4147-A177-3AD203B41FA5}">
                      <a16:colId xmlns:a16="http://schemas.microsoft.com/office/drawing/2014/main" val="4112487280"/>
                    </a:ext>
                  </a:extLst>
                </a:gridCol>
                <a:gridCol w="2009666">
                  <a:extLst>
                    <a:ext uri="{9D8B030D-6E8A-4147-A177-3AD203B41FA5}">
                      <a16:colId xmlns:a16="http://schemas.microsoft.com/office/drawing/2014/main" val="926912572"/>
                    </a:ext>
                  </a:extLst>
                </a:gridCol>
                <a:gridCol w="1817834">
                  <a:extLst>
                    <a:ext uri="{9D8B030D-6E8A-4147-A177-3AD203B41FA5}">
                      <a16:colId xmlns:a16="http://schemas.microsoft.com/office/drawing/2014/main" val="200401010"/>
                    </a:ext>
                  </a:extLst>
                </a:gridCol>
              </a:tblGrid>
              <a:tr h="22806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Rol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Actividades asignadas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Tiempo de actividades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0018937"/>
                  </a:ext>
                </a:extLst>
              </a:tr>
              <a:tr h="22806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equipo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150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1594366"/>
                  </a:ext>
                </a:extLst>
              </a:tr>
              <a:tr h="22806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Planeación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175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4975805"/>
                  </a:ext>
                </a:extLst>
              </a:tr>
              <a:tr h="22806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Soporte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165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0020234"/>
                  </a:ext>
                </a:extLst>
              </a:tr>
              <a:tr h="22806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Desarrollo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140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9067648"/>
                  </a:ext>
                </a:extLst>
              </a:tr>
              <a:tr h="22806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185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9809345"/>
                  </a:ext>
                </a:extLst>
              </a:tr>
              <a:tr h="22806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140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628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0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Duración individual del proyecto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que se gasto  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968887-155D-436F-8AB6-41A6CEA21D67}"/>
              </a:ext>
            </a:extLst>
          </p:cNvPr>
          <p:cNvSpPr txBox="1"/>
          <p:nvPr/>
        </p:nvSpPr>
        <p:spPr>
          <a:xfrm>
            <a:off x="1000904" y="5508943"/>
            <a:ext cx="959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tiempo total ejecutando la estrategia del proyecto fue: 980 minutos.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7BB7E2A-1698-46EB-989F-85059104A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53676"/>
              </p:ext>
            </p:extLst>
          </p:nvPr>
        </p:nvGraphicFramePr>
        <p:xfrm>
          <a:off x="2441359" y="3015745"/>
          <a:ext cx="7439488" cy="1975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9558">
                  <a:extLst>
                    <a:ext uri="{9D8B030D-6E8A-4147-A177-3AD203B41FA5}">
                      <a16:colId xmlns:a16="http://schemas.microsoft.com/office/drawing/2014/main" val="4196202707"/>
                    </a:ext>
                  </a:extLst>
                </a:gridCol>
                <a:gridCol w="2985672">
                  <a:extLst>
                    <a:ext uri="{9D8B030D-6E8A-4147-A177-3AD203B41FA5}">
                      <a16:colId xmlns:a16="http://schemas.microsoft.com/office/drawing/2014/main" val="12415686"/>
                    </a:ext>
                  </a:extLst>
                </a:gridCol>
                <a:gridCol w="2074258">
                  <a:extLst>
                    <a:ext uri="{9D8B030D-6E8A-4147-A177-3AD203B41FA5}">
                      <a16:colId xmlns:a16="http://schemas.microsoft.com/office/drawing/2014/main" val="1621500337"/>
                    </a:ext>
                  </a:extLst>
                </a:gridCol>
              </a:tblGrid>
              <a:tr h="2822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Rol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Actividades asignadas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Tiempo de actividades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0252605"/>
                  </a:ext>
                </a:extLst>
              </a:tr>
              <a:tr h="2822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equipo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160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3492907"/>
                  </a:ext>
                </a:extLst>
              </a:tr>
              <a:tr h="2822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Planeación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170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167409"/>
                  </a:ext>
                </a:extLst>
              </a:tr>
              <a:tr h="2822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Soporte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175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6102778"/>
                  </a:ext>
                </a:extLst>
              </a:tr>
              <a:tr h="2822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Desarrollo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135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8948302"/>
                  </a:ext>
                </a:extLst>
              </a:tr>
              <a:tr h="2822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190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1610770"/>
                  </a:ext>
                </a:extLst>
              </a:tr>
              <a:tr h="282243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150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311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5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Tiempo delta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la diferencia en tiempo tiempo que se calculó por 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1430215" y="5744308"/>
            <a:ext cx="930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diferencia entre la estimación y la duración real fue de:  35 minutos  de retraso en la realización de las actividades, es decir, un 10,08% de retraso.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F1567A5-1997-4B59-8015-55417721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43380"/>
              </p:ext>
            </p:extLst>
          </p:nvPr>
        </p:nvGraphicFramePr>
        <p:xfrm>
          <a:off x="710214" y="3429000"/>
          <a:ext cx="10643586" cy="21106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9603">
                  <a:extLst>
                    <a:ext uri="{9D8B030D-6E8A-4147-A177-3AD203B41FA5}">
                      <a16:colId xmlns:a16="http://schemas.microsoft.com/office/drawing/2014/main" val="2378280233"/>
                    </a:ext>
                  </a:extLst>
                </a:gridCol>
                <a:gridCol w="1546625">
                  <a:extLst>
                    <a:ext uri="{9D8B030D-6E8A-4147-A177-3AD203B41FA5}">
                      <a16:colId xmlns:a16="http://schemas.microsoft.com/office/drawing/2014/main" val="716811209"/>
                    </a:ext>
                  </a:extLst>
                </a:gridCol>
                <a:gridCol w="1398991">
                  <a:extLst>
                    <a:ext uri="{9D8B030D-6E8A-4147-A177-3AD203B41FA5}">
                      <a16:colId xmlns:a16="http://schemas.microsoft.com/office/drawing/2014/main" val="757560877"/>
                    </a:ext>
                  </a:extLst>
                </a:gridCol>
                <a:gridCol w="2120749">
                  <a:extLst>
                    <a:ext uri="{9D8B030D-6E8A-4147-A177-3AD203B41FA5}">
                      <a16:colId xmlns:a16="http://schemas.microsoft.com/office/drawing/2014/main" val="1181114463"/>
                    </a:ext>
                  </a:extLst>
                </a:gridCol>
                <a:gridCol w="925631">
                  <a:extLst>
                    <a:ext uri="{9D8B030D-6E8A-4147-A177-3AD203B41FA5}">
                      <a16:colId xmlns:a16="http://schemas.microsoft.com/office/drawing/2014/main" val="4244353813"/>
                    </a:ext>
                  </a:extLst>
                </a:gridCol>
                <a:gridCol w="1241987">
                  <a:extLst>
                    <a:ext uri="{9D8B030D-6E8A-4147-A177-3AD203B41FA5}">
                      <a16:colId xmlns:a16="http://schemas.microsoft.com/office/drawing/2014/main" val="1904915209"/>
                    </a:ext>
                  </a:extLst>
                </a:gridCol>
              </a:tblGrid>
              <a:tr h="507869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Rol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Actividades asignadas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Tiempo de actividades estimado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Tiempo Actividades Realizadas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Tiempo Delta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Porcentaje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extLst>
                  <a:ext uri="{0D108BD9-81ED-4DB2-BD59-A6C34878D82A}">
                    <a16:rowId xmlns:a16="http://schemas.microsoft.com/office/drawing/2014/main" val="2292990813"/>
                  </a:ext>
                </a:extLst>
              </a:tr>
              <a:tr h="267133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equipo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9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150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160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-10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-6,67%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extLst>
                  <a:ext uri="{0D108BD9-81ED-4DB2-BD59-A6C34878D82A}">
                    <a16:rowId xmlns:a16="http://schemas.microsoft.com/office/drawing/2014/main" val="1370313665"/>
                  </a:ext>
                </a:extLst>
              </a:tr>
              <a:tr h="267133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Planeación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11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175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170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2,86%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extLst>
                  <a:ext uri="{0D108BD9-81ED-4DB2-BD59-A6C34878D82A}">
                    <a16:rowId xmlns:a16="http://schemas.microsoft.com/office/drawing/2014/main" val="3731801139"/>
                  </a:ext>
                </a:extLst>
              </a:tr>
              <a:tr h="267133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Soporte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11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165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175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-10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-6,06%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extLst>
                  <a:ext uri="{0D108BD9-81ED-4DB2-BD59-A6C34878D82A}">
                    <a16:rowId xmlns:a16="http://schemas.microsoft.com/office/drawing/2014/main" val="2216501407"/>
                  </a:ext>
                </a:extLst>
              </a:tr>
              <a:tr h="267133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Desarrollo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8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135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3,57%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extLst>
                  <a:ext uri="{0D108BD9-81ED-4DB2-BD59-A6C34878D82A}">
                    <a16:rowId xmlns:a16="http://schemas.microsoft.com/office/drawing/2014/main" val="1516524942"/>
                  </a:ext>
                </a:extLst>
              </a:tr>
              <a:tr h="267133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Calidad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9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185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190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-5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-2,70%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extLst>
                  <a:ext uri="{0D108BD9-81ED-4DB2-BD59-A6C34878D82A}">
                    <a16:rowId xmlns:a16="http://schemas.microsoft.com/office/drawing/2014/main" val="182055135"/>
                  </a:ext>
                </a:extLst>
              </a:tr>
              <a:tr h="267133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Lider de Arquitectura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8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140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150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>
                          <a:effectLst/>
                        </a:rPr>
                        <a:t>-10</a:t>
                      </a:r>
                      <a:endParaRPr lang="es-E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u="none" strike="noStrike" dirty="0">
                          <a:effectLst/>
                        </a:rPr>
                        <a:t>-7,14%</a:t>
                      </a:r>
                      <a:endParaRPr lang="es-E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9" marR="6719" marT="6719" marB="0" anchor="b"/>
                </a:tc>
                <a:extLst>
                  <a:ext uri="{0D108BD9-81ED-4DB2-BD59-A6C34878D82A}">
                    <a16:rowId xmlns:a16="http://schemas.microsoft.com/office/drawing/2014/main" val="1214358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5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034" y="466926"/>
            <a:ext cx="3969930" cy="1325563"/>
          </a:xfrm>
        </p:spPr>
        <p:txBody>
          <a:bodyPr/>
          <a:lstStyle/>
          <a:p>
            <a:r>
              <a:rPr lang="es-CO" dirty="0">
                <a:latin typeface="Arial Rounded MT Bold" panose="020F0704030504030204" pitchFamily="34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54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Se realizaron todas las actividades propuestas para esta semana, con un desempeño óptimo por parte de todos los integrantes.</a:t>
            </a:r>
          </a:p>
          <a:p>
            <a:pPr algn="just"/>
            <a:r>
              <a:rPr lang="es-CO" dirty="0"/>
              <a:t>Se hizo uso de los canales de comunicación para  realizar aportes dentro del grupo.</a:t>
            </a:r>
          </a:p>
          <a:p>
            <a:pPr algn="just"/>
            <a:r>
              <a:rPr lang="es-CO" dirty="0"/>
              <a:t>Se hizo una retroalimentación, para verificar que todo halla quedado como se deseaba.</a:t>
            </a:r>
          </a:p>
          <a:p>
            <a:pPr algn="just"/>
            <a:r>
              <a:rPr lang="es-CO" dirty="0"/>
              <a:t>El tiempo de realización del proyecto fue mayor al tiempo estimado total.</a:t>
            </a:r>
          </a:p>
          <a:p>
            <a:pPr algn="just"/>
            <a:r>
              <a:rPr lang="es-CO" dirty="0"/>
              <a:t>Se planeo realizar 11 plantillas, 6 </a:t>
            </a:r>
            <a:r>
              <a:rPr lang="es-CO" dirty="0" err="1"/>
              <a:t>bitacoras</a:t>
            </a:r>
            <a:r>
              <a:rPr lang="es-CO" dirty="0"/>
              <a:t> , script , acta de reunión , control de asignaciones , maestro de documentos, informe semanal y 3 productos finales; Para un total de 25 archivos subidos a la plataforma en tu totalidad.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4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478</Words>
  <Application>Microsoft Macintosh PowerPoint</Application>
  <PresentationFormat>Panorámica</PresentationFormat>
  <Paragraphs>133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Actividades Realizadas</vt:lpstr>
      <vt:lpstr>Presentación de PowerPoint</vt:lpstr>
      <vt:lpstr>Estimación individual del proyecto </vt:lpstr>
      <vt:lpstr>Duración individual del proyecto </vt:lpstr>
      <vt:lpstr>Tiempo delta del proyecto</vt:lpstr>
      <vt:lpstr>Conclusiones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Carlos Eduardo Cruz Rodriguez</cp:lastModifiedBy>
  <cp:revision>32</cp:revision>
  <dcterms:created xsi:type="dcterms:W3CDTF">2018-02-07T05:01:41Z</dcterms:created>
  <dcterms:modified xsi:type="dcterms:W3CDTF">2018-03-07T17:09:15Z</dcterms:modified>
</cp:coreProperties>
</file>