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1" r:id="rId4"/>
    <p:sldId id="259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EDFEFAB8-FD31-4048-A2FE-62755B9487B1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D30EC74-C3E7-4314-8FE5-4578E0EC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36711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4B58B2D8-70EE-4EC8-ACB1-48C18B76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BB1D5B-EB89-42CC-BFCE-B470E9408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Pruebas unitarias.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Control de asignaciones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Informe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21E5D2-68EA-4F70-A9A6-BCC29C375D7A}"/>
              </a:ext>
            </a:extLst>
          </p:cNvPr>
          <p:cNvSpPr txBox="1"/>
          <p:nvPr/>
        </p:nvSpPr>
        <p:spPr>
          <a:xfrm>
            <a:off x="5138324" y="998019"/>
            <a:ext cx="232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Arial Rounded MT Bold" panose="020F0704030504030204" pitchFamily="34" charset="0"/>
              </a:rPr>
              <a:t>Tiempos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9DD632-7E0E-4B7A-8A75-7754FF7ADA4D}"/>
              </a:ext>
            </a:extLst>
          </p:cNvPr>
          <p:cNvSpPr txBox="1"/>
          <p:nvPr/>
        </p:nvSpPr>
        <p:spPr>
          <a:xfrm>
            <a:off x="1183296" y="5498655"/>
            <a:ext cx="404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El tiempo estimado fue de 1115 minutos.</a:t>
            </a:r>
          </a:p>
          <a:p>
            <a:r>
              <a:rPr lang="es-CO" dirty="0"/>
              <a:t>El tiempo real fue de 1094 minutos</a:t>
            </a:r>
          </a:p>
          <a:p>
            <a:r>
              <a:rPr lang="es-CO" dirty="0"/>
              <a:t>Diferencia del 1,88 porciento.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1A84B4-2318-4E47-9818-09A50BFF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87139"/>
              </p:ext>
            </p:extLst>
          </p:nvPr>
        </p:nvGraphicFramePr>
        <p:xfrm>
          <a:off x="1183296" y="2491409"/>
          <a:ext cx="9967765" cy="2194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8688">
                  <a:extLst>
                    <a:ext uri="{9D8B030D-6E8A-4147-A177-3AD203B41FA5}">
                      <a16:colId xmlns:a16="http://schemas.microsoft.com/office/drawing/2014/main" val="222775412"/>
                    </a:ext>
                  </a:extLst>
                </a:gridCol>
                <a:gridCol w="1490368">
                  <a:extLst>
                    <a:ext uri="{9D8B030D-6E8A-4147-A177-3AD203B41FA5}">
                      <a16:colId xmlns:a16="http://schemas.microsoft.com/office/drawing/2014/main" val="1399370787"/>
                    </a:ext>
                  </a:extLst>
                </a:gridCol>
                <a:gridCol w="2378112">
                  <a:extLst>
                    <a:ext uri="{9D8B030D-6E8A-4147-A177-3AD203B41FA5}">
                      <a16:colId xmlns:a16="http://schemas.microsoft.com/office/drawing/2014/main" val="2207560172"/>
                    </a:ext>
                  </a:extLst>
                </a:gridCol>
                <a:gridCol w="41830">
                  <a:extLst>
                    <a:ext uri="{9D8B030D-6E8A-4147-A177-3AD203B41FA5}">
                      <a16:colId xmlns:a16="http://schemas.microsoft.com/office/drawing/2014/main" val="2251381540"/>
                    </a:ext>
                  </a:extLst>
                </a:gridCol>
                <a:gridCol w="1560203">
                  <a:extLst>
                    <a:ext uri="{9D8B030D-6E8A-4147-A177-3AD203B41FA5}">
                      <a16:colId xmlns:a16="http://schemas.microsoft.com/office/drawing/2014/main" val="1830026315"/>
                    </a:ext>
                  </a:extLst>
                </a:gridCol>
                <a:gridCol w="1208564">
                  <a:extLst>
                    <a:ext uri="{9D8B030D-6E8A-4147-A177-3AD203B41FA5}">
                      <a16:colId xmlns:a16="http://schemas.microsoft.com/office/drawing/2014/main" val="1118454450"/>
                    </a:ext>
                  </a:extLst>
                </a:gridCol>
              </a:tblGrid>
              <a:tr h="712931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Rol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Actividades asignadas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Tiempo de actividades estimado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Tiempo real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Porcentaje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91296828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Equipo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7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190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184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3,157894737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226913385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Planeación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185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179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3,243243243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668162063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Soporte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200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188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3470566101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Desarrollo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190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183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3,684210526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2552136893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Calidad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7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190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195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-2,631578947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045021659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Arquitectura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160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165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-3,125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29862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Código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1755913" y="3204707"/>
            <a:ext cx="627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realizo la codificación y la revisión de 226 líneas de código. </a:t>
            </a:r>
          </a:p>
        </p:txBody>
      </p:sp>
    </p:spTree>
    <p:extLst>
      <p:ext uri="{BB962C8B-B14F-4D97-AF65-F5344CB8AC3E}">
        <p14:creationId xmlns:p14="http://schemas.microsoft.com/office/powerpoint/2010/main" val="185591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Repositorio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1755913" y="3204707"/>
            <a:ext cx="5418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Se subieron un total de 37 documentos</a:t>
            </a:r>
          </a:p>
          <a:p>
            <a:r>
              <a:rPr lang="es-CO" sz="2400" dirty="0"/>
              <a:t>   - 11 Plantillas</a:t>
            </a:r>
          </a:p>
          <a:p>
            <a:r>
              <a:rPr lang="es-CO" sz="2400" dirty="0"/>
              <a:t>   </a:t>
            </a:r>
            <a:r>
              <a:rPr lang="es-CO" sz="2400"/>
              <a:t>- 20 Documentos</a:t>
            </a:r>
            <a:endParaRPr lang="es-CO" sz="2400" dirty="0"/>
          </a:p>
          <a:p>
            <a:r>
              <a:rPr lang="es-CO" sz="2400" dirty="0"/>
              <a:t>   - 6 Bitácoras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76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378766" y="2953247"/>
            <a:ext cx="11332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hizo una retroalimentación, para verificar que todo halla quedado como se deseaba.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realizaron todas las actividades propuestas para esta semana, con un </a:t>
            </a:r>
          </a:p>
          <a:p>
            <a:r>
              <a:rPr lang="es-CO" sz="2400" dirty="0"/>
              <a:t>    desempeño óptimo por parte de todos los integrantes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773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210</Words>
  <Application>Microsoft Office PowerPoint</Application>
  <PresentationFormat>Panorámica</PresentationFormat>
  <Paragraphs>82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Actividades Realizadas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Pablo Emilio Balcero</cp:lastModifiedBy>
  <cp:revision>37</cp:revision>
  <dcterms:created xsi:type="dcterms:W3CDTF">2018-02-07T05:01:41Z</dcterms:created>
  <dcterms:modified xsi:type="dcterms:W3CDTF">2018-05-11T18:06:04Z</dcterms:modified>
</cp:coreProperties>
</file>