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7C7C6-89F9-426D-88E7-08B5099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06813-D075-41C5-A203-87E97DF21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DFC8-540E-4CD9-8046-C6B7C40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43DA-C7F2-4F64-AE4A-2E29576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8A754-0758-479E-AF48-02D3F67A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2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AE30C-FC5F-49E5-AD78-DEEDFD0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8F268-4B3F-46CC-9C9D-AABF22B4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A9BB5-B621-476A-A1EB-2641F14F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D8C5A-3061-4328-B6E2-EFC338EE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F94D4-3977-4464-B1F2-B18A948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5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8D25C-11E1-4522-8F2A-9E9A41FDD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60E020-0E07-43CD-846D-B6A619D5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3BD87-6B97-4F5E-ADB0-2EECD77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C9C55-C49D-43C4-B869-CB83DD9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1ABF9-F30D-469B-9EBA-8C53438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3642D-DC35-4F9A-A4C1-90C00931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EB4FC-171B-4B40-84A0-6DE774D4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516E81-6D51-40CF-8B3C-14BE1E3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DA886-FFF9-4C87-A813-8755E787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C6ABA-8673-49FF-9DC4-7EDC84A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9CF0A-3DBA-4787-9B00-0488A0F9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C04E7-2235-4E95-A383-EBDB7EE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DC635-570D-48A2-8668-58841756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42F3E-0435-4B72-AEEB-A73F820D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0EA27-3078-48A4-8E8A-7591D2F2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6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2EB-EF3B-429A-BE69-B6A1B7B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1B519-8292-4792-A023-D8411DB6B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BD60D-D61D-421A-A7AE-0DC6A8B8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DBB64-9C94-4750-AFFC-1CB3EEB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66B12-07F6-444A-B37F-21276FE6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74CFC-8FBF-41D1-AF11-1CD2B5C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43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E4CD-0DD1-4CAC-9D60-D9B0A124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98ED4-38A2-4708-8827-8CB71791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303773-3009-4BC8-B2EB-2E9E7BA40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9D44D6-7233-43C6-A043-C5EA6D49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5FC5C-F842-466A-BF1B-A40F75BC8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8262C8-313D-4586-9AF8-B49593E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B7760F-C688-4FBF-9CCF-EEA90337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F17A8E-848E-4E2D-BE4D-6C997F7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9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AF9C6-4D73-47E5-96BF-6CCC209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5790C-9C2B-400B-B25E-C08DB201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33572-4CD0-4C36-807B-B4352C6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7B58D-C70A-4A2C-AC83-FE0A5A1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4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1FE709-FC03-48DE-9E97-5F58E03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7AB0D3-0F72-4C72-A4CE-D84E328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41250C-C9FB-4151-BAA5-1E0176E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14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3E3E-0A5D-4D27-B707-A5A04F4D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0C02E-11D5-4A6D-A529-AA389C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F5772-E1A4-40C2-BBE1-362C4AD3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ECF6B-2A17-49C4-A960-FB180D02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8B3B8F-3AA7-4E50-830A-99787A11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BCFDD-A80E-44FB-B3CD-3C488F74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3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D337-D223-4178-A0CF-42E0556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576E99-DB36-48A0-82E1-A01D959A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392837-DB53-48B7-B8CA-D612F3D4E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871E9-7E1E-4E68-96D4-BB28188D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DB6B9-A2F8-4615-B5BC-38F755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70FE8-A92B-4C27-842C-C230956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78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69521C-410F-4BAF-9F0D-F6D5423D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EFC8F-AA08-4DB8-BC45-B3340234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8CF8B-FD51-42D0-AC37-9BEC3F3C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BD79-734E-41FA-A5EE-7939D0202379}" type="datetimeFigureOut">
              <a:rPr lang="es-CO" smtClean="0"/>
              <a:t>7/02/2018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8AA0A-14BD-469C-AC17-FBFA4A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28E2-3855-41B0-ABEC-53F77DCFA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F35A-7DE5-4D7F-A07D-5B55089BB0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E98B3-5FA5-4631-9E3B-DE4B1588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9" y="578475"/>
            <a:ext cx="1279229" cy="154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17841F-7A7C-4244-BC0C-5F1F35C664D7}"/>
              </a:ext>
            </a:extLst>
          </p:cNvPr>
          <p:cNvSpPr txBox="1"/>
          <p:nvPr/>
        </p:nvSpPr>
        <p:spPr>
          <a:xfrm>
            <a:off x="4455795" y="844130"/>
            <a:ext cx="3280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latin typeface="Arial Rounded MT Bold" panose="020F0704030504030204" pitchFamily="34" charset="0"/>
              </a:rPr>
              <a:t>Metford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988E37-8886-4BC7-B0A5-BAAD8EA48D2C}"/>
              </a:ext>
            </a:extLst>
          </p:cNvPr>
          <p:cNvSpPr txBox="1"/>
          <p:nvPr/>
        </p:nvSpPr>
        <p:spPr>
          <a:xfrm>
            <a:off x="1098236" y="2955852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Juan Felipe García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Santiago Galeano Cancino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Peña Malaver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Carlos Rodríguez Cruz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Alfredo José Calderón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Pablo Emilio Balcero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960A14A-ABFA-436F-9C55-6C70284EF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AFD1-A6DE-4C54-9428-C1CAC1A2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39" y="364183"/>
            <a:ext cx="5275521" cy="1325563"/>
          </a:xfrm>
        </p:spPr>
        <p:txBody>
          <a:bodyPr>
            <a:normAutofit/>
          </a:bodyPr>
          <a:lstStyle/>
          <a:p>
            <a:r>
              <a:rPr lang="es-CO" sz="3200" dirty="0">
                <a:latin typeface="Arial Rounded MT Bold" panose="020F0704030504030204" pitchFamily="34" charset="0"/>
              </a:rPr>
              <a:t>Actividades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7EE15-D1B4-4622-8635-31047F1D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3" y="2044431"/>
            <a:ext cx="6101547" cy="3837800"/>
          </a:xfrm>
        </p:spPr>
        <p:txBody>
          <a:bodyPr/>
          <a:lstStyle/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Definición de roles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Acta de constitución 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Control de asignación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Bitácoras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Creación del logo</a:t>
            </a:r>
          </a:p>
          <a:p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Creación de la plantillas</a:t>
            </a: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7B60E-13B1-45B6-B136-CFB482AC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38B8EF-2A46-42CD-9892-B99E832C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3005C5D-F5C9-40A0-9E0D-FE2E58607FE0}"/>
              </a:ext>
            </a:extLst>
          </p:cNvPr>
          <p:cNvSpPr txBox="1"/>
          <p:nvPr/>
        </p:nvSpPr>
        <p:spPr>
          <a:xfrm>
            <a:off x="4915631" y="844130"/>
            <a:ext cx="236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latin typeface="Arial Rounded MT Bold" panose="020F0704030504030204" pitchFamily="34" charset="0"/>
              </a:rPr>
              <a:t>Roles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41C375-D8BA-47DB-904A-F5771C19B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60436"/>
              </p:ext>
            </p:extLst>
          </p:nvPr>
        </p:nvGraphicFramePr>
        <p:xfrm>
          <a:off x="3179700" y="2877424"/>
          <a:ext cx="5832600" cy="27500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8463">
                  <a:extLst>
                    <a:ext uri="{9D8B030D-6E8A-4147-A177-3AD203B41FA5}">
                      <a16:colId xmlns:a16="http://schemas.microsoft.com/office/drawing/2014/main" val="3237937378"/>
                    </a:ext>
                  </a:extLst>
                </a:gridCol>
                <a:gridCol w="2984137">
                  <a:extLst>
                    <a:ext uri="{9D8B030D-6E8A-4147-A177-3AD203B41FA5}">
                      <a16:colId xmlns:a16="http://schemas.microsoft.com/office/drawing/2014/main" val="3181257485"/>
                    </a:ext>
                  </a:extLst>
                </a:gridCol>
              </a:tblGrid>
              <a:tr h="469783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Integrante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Santiago Galeano Cancino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CO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Equipo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7451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 Felipe García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Desarrollador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528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 Peña Malaver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Planeación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75315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Carlos Rodríguez Cruz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Soporte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8934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Alfredo José Calderón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Calidad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79071"/>
                  </a:ext>
                </a:extLst>
              </a:tr>
              <a:tr h="34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Pablo Emilio Balcero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Líder Arquitectura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881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A6CE3D6-FC3C-407B-8CA7-8E183AF6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368EF5-CAAD-4274-9CE7-4B54E409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4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6" y="397023"/>
            <a:ext cx="2445488" cy="1325563"/>
          </a:xfrm>
        </p:spPr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4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b="1" i="1" dirty="0"/>
              <a:t>Objetivos del equipo</a:t>
            </a:r>
          </a:p>
          <a:p>
            <a:r>
              <a:rPr lang="es-CO" sz="2400" dirty="0"/>
              <a:t>Desarrollar un producto, que satisfaga las necesidades presentadas en el problema y que posea una excelente calidad.</a:t>
            </a:r>
          </a:p>
          <a:p>
            <a:r>
              <a:rPr lang="es-CO" sz="2400" dirty="0"/>
              <a:t>Llevar un control exhaustivo de las métricas de cada uno de los integrantes, con el fin de poder realizar una distribución de tareas más eficiente.</a:t>
            </a:r>
          </a:p>
          <a:p>
            <a:pPr marL="0" indent="0">
              <a:buNone/>
            </a:pPr>
            <a:endParaRPr lang="es-CO" b="1" i="1" dirty="0"/>
          </a:p>
          <a:p>
            <a:pPr marL="0" indent="0">
              <a:buNone/>
            </a:pPr>
            <a:r>
              <a:rPr lang="es-CO" b="1" i="1" dirty="0"/>
              <a:t>Objetivos de los miembros del equipo</a:t>
            </a:r>
          </a:p>
          <a:p>
            <a:r>
              <a:rPr lang="es-CO" sz="2400" dirty="0"/>
              <a:t>Cumplir con los horarios establecidos para las reuniones del equipo.</a:t>
            </a:r>
          </a:p>
          <a:p>
            <a:r>
              <a:rPr lang="es-CO" sz="2400" dirty="0"/>
              <a:t> Cumplir con las tareas asignadas de manera oportuna.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0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BC0D-EA42-4505-A924-A170B51E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0" y="365125"/>
            <a:ext cx="70281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dirty="0">
                <a:latin typeface="Arial Rounded MT Bold" panose="020F0704030504030204" pitchFamily="34" charset="0"/>
                <a:ea typeface="+mn-ea"/>
                <a:cs typeface="+mn-cs"/>
              </a:rPr>
              <a:t>Estimación individual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3768-2335-460A-AD49-5BF499C8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988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asignado a cada integrante para llevar a cabo las actividades.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C0F56-C65C-4550-96C4-742355C3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C1CE81-B5E4-47AB-93E8-0FEF4689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8E58B75-5389-4D75-9D7B-D581F8EA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13572"/>
              </p:ext>
            </p:extLst>
          </p:nvPr>
        </p:nvGraphicFramePr>
        <p:xfrm>
          <a:off x="2190339" y="3347207"/>
          <a:ext cx="7811321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:a16="http://schemas.microsoft.com/office/drawing/2014/main" val="1685560356"/>
                    </a:ext>
                  </a:extLst>
                </a:gridCol>
                <a:gridCol w="1912749">
                  <a:extLst>
                    <a:ext uri="{9D8B030D-6E8A-4147-A177-3AD203B41FA5}">
                      <a16:colId xmlns:a16="http://schemas.microsoft.com/office/drawing/2014/main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:a16="http://schemas.microsoft.com/office/drawing/2014/main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de actividades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13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27068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2DBACFD-9A7F-4EA1-8EF5-40657FCC5A66}"/>
              </a:ext>
            </a:extLst>
          </p:cNvPr>
          <p:cNvSpPr txBox="1"/>
          <p:nvPr/>
        </p:nvSpPr>
        <p:spPr>
          <a:xfrm flipH="1">
            <a:off x="838200" y="5679888"/>
            <a:ext cx="1012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 duración estimada para llevar a cabo el nivel de lanzamiento del proyecto es de 655 minutos.</a:t>
            </a:r>
          </a:p>
        </p:txBody>
      </p:sp>
    </p:spTree>
    <p:extLst>
      <p:ext uri="{BB962C8B-B14F-4D97-AF65-F5344CB8AC3E}">
        <p14:creationId xmlns:p14="http://schemas.microsoft.com/office/powerpoint/2010/main" val="99708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Duración individual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que se gasto  cada integrante para llevar a cabo las actividades.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A29C8FD-54B7-494D-8787-4634CBD4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43943"/>
              </p:ext>
            </p:extLst>
          </p:nvPr>
        </p:nvGraphicFramePr>
        <p:xfrm>
          <a:off x="2145656" y="3296873"/>
          <a:ext cx="7811321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:a16="http://schemas.microsoft.com/office/drawing/2014/main" val="1685560356"/>
                    </a:ext>
                  </a:extLst>
                </a:gridCol>
                <a:gridCol w="1912749">
                  <a:extLst>
                    <a:ext uri="{9D8B030D-6E8A-4147-A177-3AD203B41FA5}">
                      <a16:colId xmlns:a16="http://schemas.microsoft.com/office/drawing/2014/main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:a16="http://schemas.microsoft.com/office/drawing/2014/main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de actividades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12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13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11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27068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9968887-155D-436F-8AB6-41A6CEA21D67}"/>
              </a:ext>
            </a:extLst>
          </p:cNvPr>
          <p:cNvSpPr txBox="1"/>
          <p:nvPr/>
        </p:nvSpPr>
        <p:spPr>
          <a:xfrm>
            <a:off x="1000904" y="5508943"/>
            <a:ext cx="959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tiempo total ejecutando el lanzamiento del proyecto fue: 547 minutos.</a:t>
            </a:r>
          </a:p>
        </p:txBody>
      </p:sp>
    </p:spTree>
    <p:extLst>
      <p:ext uri="{BB962C8B-B14F-4D97-AF65-F5344CB8AC3E}">
        <p14:creationId xmlns:p14="http://schemas.microsoft.com/office/powerpoint/2010/main" val="88555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529" y="365125"/>
            <a:ext cx="7254792" cy="1325563"/>
          </a:xfrm>
        </p:spPr>
        <p:txBody>
          <a:bodyPr/>
          <a:lstStyle/>
          <a:p>
            <a:pPr algn="ctr"/>
            <a:r>
              <a:rPr lang="es-CO" dirty="0">
                <a:latin typeface="Arial Rounded MT Bold" panose="020F0704030504030204" pitchFamily="34" charset="0"/>
              </a:rPr>
              <a:t>Comparación de tiempos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31"/>
            <a:ext cx="10515600" cy="4351338"/>
          </a:xfrm>
        </p:spPr>
        <p:txBody>
          <a:bodyPr/>
          <a:lstStyle/>
          <a:p>
            <a:r>
              <a:rPr lang="es-CO" dirty="0"/>
              <a:t>En la siguiente tabla se puede evidenciar el tiempo estimado y el tiempo gastado por cada integrante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A29C8FD-54B7-494D-8787-4634CBD4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12622"/>
              </p:ext>
            </p:extLst>
          </p:nvPr>
        </p:nvGraphicFramePr>
        <p:xfrm>
          <a:off x="1688683" y="3315117"/>
          <a:ext cx="7073322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723">
                  <a:extLst>
                    <a:ext uri="{9D8B030D-6E8A-4147-A177-3AD203B41FA5}">
                      <a16:colId xmlns:a16="http://schemas.microsoft.com/office/drawing/2014/main" val="1685560356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865951437"/>
                    </a:ext>
                  </a:extLst>
                </a:gridCol>
                <a:gridCol w="1677849">
                  <a:extLst>
                    <a:ext uri="{9D8B030D-6E8A-4147-A177-3AD203B41FA5}">
                      <a16:colId xmlns:a16="http://schemas.microsoft.com/office/drawing/2014/main" val="707014778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Roles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Actividades asignadas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asignado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40950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equipo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26043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Planeación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11772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Soporte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13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5700800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Líder de Desarrollo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44293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Calidad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912008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effectLst/>
                        </a:rPr>
                        <a:t>Lider de Arquitectura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27068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0EBB5EF-43D5-4380-96F3-556B839B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90782"/>
              </p:ext>
            </p:extLst>
          </p:nvPr>
        </p:nvGraphicFramePr>
        <p:xfrm>
          <a:off x="8762005" y="3315117"/>
          <a:ext cx="1677849" cy="169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849">
                  <a:extLst>
                    <a:ext uri="{9D8B030D-6E8A-4147-A177-3AD203B41FA5}">
                      <a16:colId xmlns:a16="http://schemas.microsoft.com/office/drawing/2014/main" val="2447602950"/>
                    </a:ext>
                  </a:extLst>
                </a:gridCol>
              </a:tblGrid>
              <a:tr h="3335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Tiempo consumido</a:t>
                      </a:r>
                    </a:p>
                    <a:p>
                      <a:pPr algn="ctr" fontAlgn="b"/>
                      <a:r>
                        <a:rPr lang="es-E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(minutos)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065717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815714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84814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362865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0755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0644261"/>
                  </a:ext>
                </a:extLst>
              </a:tr>
              <a:tr h="2268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4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1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7079-73CD-4F11-B2A7-7F2B4656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022" y="365125"/>
            <a:ext cx="2735955" cy="1325563"/>
          </a:xfrm>
        </p:spPr>
        <p:txBody>
          <a:bodyPr/>
          <a:lstStyle/>
          <a:p>
            <a:r>
              <a:rPr lang="es-CO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DDFDC-4A07-4E0D-8D09-ED605388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5450"/>
            <a:ext cx="10515600" cy="4351338"/>
          </a:xfrm>
        </p:spPr>
        <p:txBody>
          <a:bodyPr/>
          <a:lstStyle/>
          <a:p>
            <a:pPr algn="just"/>
            <a:r>
              <a:rPr lang="es-CO" dirty="0"/>
              <a:t>Se realizaron todas las actividades propuestas para esta semana, con un desempeño óptimo por parte de todos los integrantes.</a:t>
            </a:r>
          </a:p>
          <a:p>
            <a:pPr algn="just"/>
            <a:r>
              <a:rPr lang="es-CO" dirty="0"/>
              <a:t>Se hizo uso de los canales de comunicación para  realizar aportes dentro del grupo.</a:t>
            </a:r>
          </a:p>
          <a:p>
            <a:pPr algn="just"/>
            <a:r>
              <a:rPr lang="es-CO" dirty="0"/>
              <a:t>Se hizo una retroalimentación, para verificar que todo halla quedado como se deseaba.</a:t>
            </a:r>
          </a:p>
          <a:p>
            <a:pPr algn="just"/>
            <a:r>
              <a:rPr lang="es-CO" dirty="0"/>
              <a:t>El tiempo de realización del proyecto fue menor al tiempo estimado total.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5963F1-86E2-47F3-9A41-7DA7AD65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79" y="659497"/>
            <a:ext cx="1145234" cy="1384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C6177-D751-4D58-86A6-C1CFB376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7" y="578475"/>
            <a:ext cx="1547624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440</Words>
  <Application>Microsoft Office PowerPoint</Application>
  <PresentationFormat>Panorámica</PresentationFormat>
  <Paragraphs>126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Actividades Realizadas</vt:lpstr>
      <vt:lpstr>Presentación de PowerPoint</vt:lpstr>
      <vt:lpstr>Objetivos</vt:lpstr>
      <vt:lpstr>Estimación individual del proyecto </vt:lpstr>
      <vt:lpstr>Duración individual del proyecto </vt:lpstr>
      <vt:lpstr>Comparación de tiempos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Santiago Galeano</cp:lastModifiedBy>
  <cp:revision>13</cp:revision>
  <dcterms:created xsi:type="dcterms:W3CDTF">2018-02-07T05:01:41Z</dcterms:created>
  <dcterms:modified xsi:type="dcterms:W3CDTF">2018-02-07T07:32:47Z</dcterms:modified>
</cp:coreProperties>
</file>