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14/02/2018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64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19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Santiago Galeano</cp:lastModifiedBy>
  <cp:revision>18</cp:revision>
  <dcterms:created xsi:type="dcterms:W3CDTF">2018-02-07T05:01:41Z</dcterms:created>
  <dcterms:modified xsi:type="dcterms:W3CDTF">2018-02-14T05:44:34Z</dcterms:modified>
</cp:coreProperties>
</file>