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7380CE-A76C-0D83-F1EF-5DBA1DCF36C3}" v="130" dt="2025-05-06T02:27:08.358"/>
    <p1510:client id="{E84CF2D3-7696-9F04-2F73-4611516C3AA6}" v="23" dt="2025-05-06T02:30:10.9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Jimenez Segura" userId="fbdedfa18c09fc12" providerId="Windows Live" clId="Web-{307380CE-A76C-0D83-F1EF-5DBA1DCF36C3}"/>
    <pc:docChg chg="addSld delSld modSld">
      <pc:chgData name="Santiago Jimenez Segura" userId="fbdedfa18c09fc12" providerId="Windows Live" clId="Web-{307380CE-A76C-0D83-F1EF-5DBA1DCF36C3}" dt="2025-05-06T02:27:08.358" v="142" actId="20577"/>
      <pc:docMkLst>
        <pc:docMk/>
      </pc:docMkLst>
      <pc:sldChg chg="addSp modSp mod setBg">
        <pc:chgData name="Santiago Jimenez Segura" userId="fbdedfa18c09fc12" providerId="Windows Live" clId="Web-{307380CE-A76C-0D83-F1EF-5DBA1DCF36C3}" dt="2025-05-06T02:15:45.922" v="47" actId="20577"/>
        <pc:sldMkLst>
          <pc:docMk/>
          <pc:sldMk cId="2406273178" sldId="256"/>
        </pc:sldMkLst>
        <pc:spChg chg="mod">
          <ac:chgData name="Santiago Jimenez Segura" userId="fbdedfa18c09fc12" providerId="Windows Live" clId="Web-{307380CE-A76C-0D83-F1EF-5DBA1DCF36C3}" dt="2025-05-06T02:15:35.046" v="45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Santiago Jimenez Segura" userId="fbdedfa18c09fc12" providerId="Windows Live" clId="Web-{307380CE-A76C-0D83-F1EF-5DBA1DCF36C3}" dt="2025-05-06T02:15:45.922" v="47" actId="20577"/>
          <ac:spMkLst>
            <pc:docMk/>
            <pc:sldMk cId="2406273178" sldId="256"/>
            <ac:spMk id="3" creationId="{00000000-0000-0000-0000-000000000000}"/>
          </ac:spMkLst>
        </pc:spChg>
        <pc:spChg chg="add">
          <ac:chgData name="Santiago Jimenez Segura" userId="fbdedfa18c09fc12" providerId="Windows Live" clId="Web-{307380CE-A76C-0D83-F1EF-5DBA1DCF36C3}" dt="2025-05-06T02:13:08.833" v="33"/>
          <ac:spMkLst>
            <pc:docMk/>
            <pc:sldMk cId="2406273178" sldId="256"/>
            <ac:spMk id="9" creationId="{93245F62-CCC4-49E4-B95B-EA6C1E790510}"/>
          </ac:spMkLst>
        </pc:spChg>
        <pc:spChg chg="add">
          <ac:chgData name="Santiago Jimenez Segura" userId="fbdedfa18c09fc12" providerId="Windows Live" clId="Web-{307380CE-A76C-0D83-F1EF-5DBA1DCF36C3}" dt="2025-05-06T02:13:08.833" v="33"/>
          <ac:spMkLst>
            <pc:docMk/>
            <pc:sldMk cId="2406273178" sldId="256"/>
            <ac:spMk id="11" creationId="{E6C0DD6B-6AA3-448F-9B99-8386295BC1B4}"/>
          </ac:spMkLst>
        </pc:spChg>
        <pc:picChg chg="add mod">
          <ac:chgData name="Santiago Jimenez Segura" userId="fbdedfa18c09fc12" providerId="Windows Live" clId="Web-{307380CE-A76C-0D83-F1EF-5DBA1DCF36C3}" dt="2025-05-06T02:13:08.833" v="33"/>
          <ac:picMkLst>
            <pc:docMk/>
            <pc:sldMk cId="2406273178" sldId="256"/>
            <ac:picMk id="4" creationId="{961B6C9E-A295-F622-907B-BB0E6B503708}"/>
          </ac:picMkLst>
        </pc:picChg>
      </pc:sldChg>
      <pc:sldChg chg="addSp modSp new mod setBg">
        <pc:chgData name="Santiago Jimenez Segura" userId="fbdedfa18c09fc12" providerId="Windows Live" clId="Web-{307380CE-A76C-0D83-F1EF-5DBA1DCF36C3}" dt="2025-05-06T02:15:59.735" v="49" actId="20577"/>
        <pc:sldMkLst>
          <pc:docMk/>
          <pc:sldMk cId="1860013302" sldId="257"/>
        </pc:sldMkLst>
        <pc:spChg chg="mod">
          <ac:chgData name="Santiago Jimenez Segura" userId="fbdedfa18c09fc12" providerId="Windows Live" clId="Web-{307380CE-A76C-0D83-F1EF-5DBA1DCF36C3}" dt="2025-05-06T02:15:59.735" v="49" actId="20577"/>
          <ac:spMkLst>
            <pc:docMk/>
            <pc:sldMk cId="1860013302" sldId="257"/>
            <ac:spMk id="2" creationId="{9FBE8AD6-0AFA-5FF6-C437-7CD767408163}"/>
          </ac:spMkLst>
        </pc:spChg>
        <pc:spChg chg="mod ord">
          <ac:chgData name="Santiago Jimenez Segura" userId="fbdedfa18c09fc12" providerId="Windows Live" clId="Web-{307380CE-A76C-0D83-F1EF-5DBA1DCF36C3}" dt="2025-05-06T02:15:52.141" v="48" actId="20577"/>
          <ac:spMkLst>
            <pc:docMk/>
            <pc:sldMk cId="1860013302" sldId="257"/>
            <ac:spMk id="3" creationId="{7084A671-CF4A-E516-3389-B85B92A4278E}"/>
          </ac:spMkLst>
        </pc:spChg>
        <pc:spChg chg="add">
          <ac:chgData name="Santiago Jimenez Segura" userId="fbdedfa18c09fc12" providerId="Windows Live" clId="Web-{307380CE-A76C-0D83-F1EF-5DBA1DCF36C3}" dt="2025-05-06T02:15:12.435" v="42"/>
          <ac:spMkLst>
            <pc:docMk/>
            <pc:sldMk cId="1860013302" sldId="257"/>
            <ac:spMk id="9" creationId="{7B831B6F-405A-4B47-B9BB-5CA88F285844}"/>
          </ac:spMkLst>
        </pc:spChg>
        <pc:spChg chg="add">
          <ac:chgData name="Santiago Jimenez Segura" userId="fbdedfa18c09fc12" providerId="Windows Live" clId="Web-{307380CE-A76C-0D83-F1EF-5DBA1DCF36C3}" dt="2025-05-06T02:15:12.435" v="42"/>
          <ac:spMkLst>
            <pc:docMk/>
            <pc:sldMk cId="1860013302" sldId="257"/>
            <ac:spMk id="11" creationId="{953EE71A-6488-4203-A7C4-77102FD0DCCA}"/>
          </ac:spMkLst>
        </pc:spChg>
        <pc:picChg chg="add mod">
          <ac:chgData name="Santiago Jimenez Segura" userId="fbdedfa18c09fc12" providerId="Windows Live" clId="Web-{307380CE-A76C-0D83-F1EF-5DBA1DCF36C3}" dt="2025-05-06T02:15:12.435" v="42"/>
          <ac:picMkLst>
            <pc:docMk/>
            <pc:sldMk cId="1860013302" sldId="257"/>
            <ac:picMk id="4" creationId="{A2A60BF3-5803-4810-72E1-36115CD4598C}"/>
          </ac:picMkLst>
        </pc:picChg>
      </pc:sldChg>
      <pc:sldChg chg="add del replId">
        <pc:chgData name="Santiago Jimenez Segura" userId="fbdedfa18c09fc12" providerId="Windows Live" clId="Web-{307380CE-A76C-0D83-F1EF-5DBA1DCF36C3}" dt="2025-05-06T02:13:22.819" v="35"/>
        <pc:sldMkLst>
          <pc:docMk/>
          <pc:sldMk cId="3806588505" sldId="257"/>
        </pc:sldMkLst>
      </pc:sldChg>
      <pc:sldChg chg="addSp delSp modSp add replId">
        <pc:chgData name="Santiago Jimenez Segura" userId="fbdedfa18c09fc12" providerId="Windows Live" clId="Web-{307380CE-A76C-0D83-F1EF-5DBA1DCF36C3}" dt="2025-05-06T02:18:34.980" v="78" actId="20577"/>
        <pc:sldMkLst>
          <pc:docMk/>
          <pc:sldMk cId="454787911" sldId="258"/>
        </pc:sldMkLst>
        <pc:spChg chg="mod">
          <ac:chgData name="Santiago Jimenez Segura" userId="fbdedfa18c09fc12" providerId="Windows Live" clId="Web-{307380CE-A76C-0D83-F1EF-5DBA1DCF36C3}" dt="2025-05-06T02:17:41.336" v="61"/>
          <ac:spMkLst>
            <pc:docMk/>
            <pc:sldMk cId="454787911" sldId="258"/>
            <ac:spMk id="2" creationId="{9B2B6D82-E72C-850B-F4E9-E9649B642547}"/>
          </ac:spMkLst>
        </pc:spChg>
        <pc:spChg chg="mod ord">
          <ac:chgData name="Santiago Jimenez Segura" userId="fbdedfa18c09fc12" providerId="Windows Live" clId="Web-{307380CE-A76C-0D83-F1EF-5DBA1DCF36C3}" dt="2025-05-06T02:18:34.980" v="78" actId="20577"/>
          <ac:spMkLst>
            <pc:docMk/>
            <pc:sldMk cId="454787911" sldId="258"/>
            <ac:spMk id="3" creationId="{62425328-9D0D-D28E-00FD-F1464C02569D}"/>
          </ac:spMkLst>
        </pc:spChg>
        <pc:spChg chg="del">
          <ac:chgData name="Santiago Jimenez Segura" userId="fbdedfa18c09fc12" providerId="Windows Live" clId="Web-{307380CE-A76C-0D83-F1EF-5DBA1DCF36C3}" dt="2025-05-06T02:17:41.336" v="61"/>
          <ac:spMkLst>
            <pc:docMk/>
            <pc:sldMk cId="454787911" sldId="258"/>
            <ac:spMk id="9" creationId="{51E01FC3-E6CB-F923-9E55-63265738FB0F}"/>
          </ac:spMkLst>
        </pc:spChg>
        <pc:spChg chg="del">
          <ac:chgData name="Santiago Jimenez Segura" userId="fbdedfa18c09fc12" providerId="Windows Live" clId="Web-{307380CE-A76C-0D83-F1EF-5DBA1DCF36C3}" dt="2025-05-06T02:17:41.336" v="61"/>
          <ac:spMkLst>
            <pc:docMk/>
            <pc:sldMk cId="454787911" sldId="258"/>
            <ac:spMk id="11" creationId="{B5C1BF2E-4194-F1E8-0D57-45E83569E293}"/>
          </ac:spMkLst>
        </pc:spChg>
        <pc:spChg chg="add">
          <ac:chgData name="Santiago Jimenez Segura" userId="fbdedfa18c09fc12" providerId="Windows Live" clId="Web-{307380CE-A76C-0D83-F1EF-5DBA1DCF36C3}" dt="2025-05-06T02:17:41.336" v="61"/>
          <ac:spMkLst>
            <pc:docMk/>
            <pc:sldMk cId="454787911" sldId="258"/>
            <ac:spMk id="16" creationId="{7B831B6F-405A-4B47-B9BB-5CA88F285844}"/>
          </ac:spMkLst>
        </pc:spChg>
        <pc:spChg chg="add">
          <ac:chgData name="Santiago Jimenez Segura" userId="fbdedfa18c09fc12" providerId="Windows Live" clId="Web-{307380CE-A76C-0D83-F1EF-5DBA1DCF36C3}" dt="2025-05-06T02:17:41.336" v="61"/>
          <ac:spMkLst>
            <pc:docMk/>
            <pc:sldMk cId="454787911" sldId="258"/>
            <ac:spMk id="18" creationId="{953EE71A-6488-4203-A7C4-77102FD0DCCA}"/>
          </ac:spMkLst>
        </pc:spChg>
        <pc:picChg chg="del">
          <ac:chgData name="Santiago Jimenez Segura" userId="fbdedfa18c09fc12" providerId="Windows Live" clId="Web-{307380CE-A76C-0D83-F1EF-5DBA1DCF36C3}" dt="2025-05-06T02:16:48.082" v="59"/>
          <ac:picMkLst>
            <pc:docMk/>
            <pc:sldMk cId="454787911" sldId="258"/>
            <ac:picMk id="4" creationId="{BF142D09-C22D-2C31-A614-E86D80C889E7}"/>
          </ac:picMkLst>
        </pc:picChg>
        <pc:picChg chg="add mod">
          <ac:chgData name="Santiago Jimenez Segura" userId="fbdedfa18c09fc12" providerId="Windows Live" clId="Web-{307380CE-A76C-0D83-F1EF-5DBA1DCF36C3}" dt="2025-05-06T02:17:41.336" v="61"/>
          <ac:picMkLst>
            <pc:docMk/>
            <pc:sldMk cId="454787911" sldId="258"/>
            <ac:picMk id="5" creationId="{62F82BDE-6BB7-4B93-A537-C34A09A91904}"/>
          </ac:picMkLst>
        </pc:picChg>
      </pc:sldChg>
      <pc:sldChg chg="addSp delSp modSp add replId">
        <pc:chgData name="Santiago Jimenez Segura" userId="fbdedfa18c09fc12" providerId="Windows Live" clId="Web-{307380CE-A76C-0D83-F1EF-5DBA1DCF36C3}" dt="2025-05-06T02:20:57.099" v="94"/>
        <pc:sldMkLst>
          <pc:docMk/>
          <pc:sldMk cId="2391552191" sldId="259"/>
        </pc:sldMkLst>
        <pc:spChg chg="mod">
          <ac:chgData name="Santiago Jimenez Segura" userId="fbdedfa18c09fc12" providerId="Windows Live" clId="Web-{307380CE-A76C-0D83-F1EF-5DBA1DCF36C3}" dt="2025-05-06T02:20:57.099" v="94"/>
          <ac:spMkLst>
            <pc:docMk/>
            <pc:sldMk cId="2391552191" sldId="259"/>
            <ac:spMk id="2" creationId="{96553AFD-397E-9E5B-223E-92F80E8913C0}"/>
          </ac:spMkLst>
        </pc:spChg>
        <pc:spChg chg="mod ord">
          <ac:chgData name="Santiago Jimenez Segura" userId="fbdedfa18c09fc12" providerId="Windows Live" clId="Web-{307380CE-A76C-0D83-F1EF-5DBA1DCF36C3}" dt="2025-05-06T02:20:57.099" v="94"/>
          <ac:spMkLst>
            <pc:docMk/>
            <pc:sldMk cId="2391552191" sldId="259"/>
            <ac:spMk id="3" creationId="{9C77E73C-4D46-A83A-8D9D-659D4CA0B074}"/>
          </ac:spMkLst>
        </pc:spChg>
        <pc:spChg chg="del">
          <ac:chgData name="Santiago Jimenez Segura" userId="fbdedfa18c09fc12" providerId="Windows Live" clId="Web-{307380CE-A76C-0D83-F1EF-5DBA1DCF36C3}" dt="2025-05-06T02:20:57.099" v="94"/>
          <ac:spMkLst>
            <pc:docMk/>
            <pc:sldMk cId="2391552191" sldId="259"/>
            <ac:spMk id="16" creationId="{377C222D-BCB8-3C89-3C29-A5F59FB43150}"/>
          </ac:spMkLst>
        </pc:spChg>
        <pc:spChg chg="del">
          <ac:chgData name="Santiago Jimenez Segura" userId="fbdedfa18c09fc12" providerId="Windows Live" clId="Web-{307380CE-A76C-0D83-F1EF-5DBA1DCF36C3}" dt="2025-05-06T02:20:57.099" v="94"/>
          <ac:spMkLst>
            <pc:docMk/>
            <pc:sldMk cId="2391552191" sldId="259"/>
            <ac:spMk id="18" creationId="{36396493-75FE-9C60-98D3-71D9FFBD9374}"/>
          </ac:spMkLst>
        </pc:spChg>
        <pc:spChg chg="add">
          <ac:chgData name="Santiago Jimenez Segura" userId="fbdedfa18c09fc12" providerId="Windows Live" clId="Web-{307380CE-A76C-0D83-F1EF-5DBA1DCF36C3}" dt="2025-05-06T02:20:57.099" v="94"/>
          <ac:spMkLst>
            <pc:docMk/>
            <pc:sldMk cId="2391552191" sldId="259"/>
            <ac:spMk id="23" creationId="{7B831B6F-405A-4B47-B9BB-5CA88F285844}"/>
          </ac:spMkLst>
        </pc:spChg>
        <pc:spChg chg="add">
          <ac:chgData name="Santiago Jimenez Segura" userId="fbdedfa18c09fc12" providerId="Windows Live" clId="Web-{307380CE-A76C-0D83-F1EF-5DBA1DCF36C3}" dt="2025-05-06T02:20:57.099" v="94"/>
          <ac:spMkLst>
            <pc:docMk/>
            <pc:sldMk cId="2391552191" sldId="259"/>
            <ac:spMk id="25" creationId="{953EE71A-6488-4203-A7C4-77102FD0DCCA}"/>
          </ac:spMkLst>
        </pc:spChg>
        <pc:picChg chg="add mod">
          <ac:chgData name="Santiago Jimenez Segura" userId="fbdedfa18c09fc12" providerId="Windows Live" clId="Web-{307380CE-A76C-0D83-F1EF-5DBA1DCF36C3}" dt="2025-05-06T02:20:57.099" v="94"/>
          <ac:picMkLst>
            <pc:docMk/>
            <pc:sldMk cId="2391552191" sldId="259"/>
            <ac:picMk id="4" creationId="{6B61FA7D-1645-56A8-106A-8E46287644F4}"/>
          </ac:picMkLst>
        </pc:picChg>
        <pc:picChg chg="del">
          <ac:chgData name="Santiago Jimenez Segura" userId="fbdedfa18c09fc12" providerId="Windows Live" clId="Web-{307380CE-A76C-0D83-F1EF-5DBA1DCF36C3}" dt="2025-05-06T02:19:34.796" v="85"/>
          <ac:picMkLst>
            <pc:docMk/>
            <pc:sldMk cId="2391552191" sldId="259"/>
            <ac:picMk id="5" creationId="{B0783931-CDEA-9EF2-5A70-728544DD3173}"/>
          </ac:picMkLst>
        </pc:picChg>
      </pc:sldChg>
      <pc:sldChg chg="addSp delSp modSp add replId">
        <pc:chgData name="Santiago Jimenez Segura" userId="fbdedfa18c09fc12" providerId="Windows Live" clId="Web-{307380CE-A76C-0D83-F1EF-5DBA1DCF36C3}" dt="2025-05-06T02:22:50.778" v="103"/>
        <pc:sldMkLst>
          <pc:docMk/>
          <pc:sldMk cId="3645809418" sldId="260"/>
        </pc:sldMkLst>
        <pc:spChg chg="mod">
          <ac:chgData name="Santiago Jimenez Segura" userId="fbdedfa18c09fc12" providerId="Windows Live" clId="Web-{307380CE-A76C-0D83-F1EF-5DBA1DCF36C3}" dt="2025-05-06T02:22:50.778" v="103"/>
          <ac:spMkLst>
            <pc:docMk/>
            <pc:sldMk cId="3645809418" sldId="260"/>
            <ac:spMk id="2" creationId="{08105627-5F9A-7E6B-29BE-433A64554769}"/>
          </ac:spMkLst>
        </pc:spChg>
        <pc:spChg chg="mod ord">
          <ac:chgData name="Santiago Jimenez Segura" userId="fbdedfa18c09fc12" providerId="Windows Live" clId="Web-{307380CE-A76C-0D83-F1EF-5DBA1DCF36C3}" dt="2025-05-06T02:22:50.778" v="103"/>
          <ac:spMkLst>
            <pc:docMk/>
            <pc:sldMk cId="3645809418" sldId="260"/>
            <ac:spMk id="3" creationId="{61783B7C-1456-527C-4EBB-08EF18584CEC}"/>
          </ac:spMkLst>
        </pc:spChg>
        <pc:spChg chg="del">
          <ac:chgData name="Santiago Jimenez Segura" userId="fbdedfa18c09fc12" providerId="Windows Live" clId="Web-{307380CE-A76C-0D83-F1EF-5DBA1DCF36C3}" dt="2025-05-06T02:22:50.778" v="103"/>
          <ac:spMkLst>
            <pc:docMk/>
            <pc:sldMk cId="3645809418" sldId="260"/>
            <ac:spMk id="23" creationId="{3877A141-80E9-1378-B5CC-21945FAD3DCF}"/>
          </ac:spMkLst>
        </pc:spChg>
        <pc:spChg chg="del">
          <ac:chgData name="Santiago Jimenez Segura" userId="fbdedfa18c09fc12" providerId="Windows Live" clId="Web-{307380CE-A76C-0D83-F1EF-5DBA1DCF36C3}" dt="2025-05-06T02:22:50.778" v="103"/>
          <ac:spMkLst>
            <pc:docMk/>
            <pc:sldMk cId="3645809418" sldId="260"/>
            <ac:spMk id="25" creationId="{4459D395-2FCE-D1FC-03BF-956582CCB69E}"/>
          </ac:spMkLst>
        </pc:spChg>
        <pc:spChg chg="add">
          <ac:chgData name="Santiago Jimenez Segura" userId="fbdedfa18c09fc12" providerId="Windows Live" clId="Web-{307380CE-A76C-0D83-F1EF-5DBA1DCF36C3}" dt="2025-05-06T02:22:50.778" v="103"/>
          <ac:spMkLst>
            <pc:docMk/>
            <pc:sldMk cId="3645809418" sldId="260"/>
            <ac:spMk id="30" creationId="{7B831B6F-405A-4B47-B9BB-5CA88F285844}"/>
          </ac:spMkLst>
        </pc:spChg>
        <pc:spChg chg="add">
          <ac:chgData name="Santiago Jimenez Segura" userId="fbdedfa18c09fc12" providerId="Windows Live" clId="Web-{307380CE-A76C-0D83-F1EF-5DBA1DCF36C3}" dt="2025-05-06T02:22:50.778" v="103"/>
          <ac:spMkLst>
            <pc:docMk/>
            <pc:sldMk cId="3645809418" sldId="260"/>
            <ac:spMk id="32" creationId="{953EE71A-6488-4203-A7C4-77102FD0DCCA}"/>
          </ac:spMkLst>
        </pc:spChg>
        <pc:picChg chg="del">
          <ac:chgData name="Santiago Jimenez Segura" userId="fbdedfa18c09fc12" providerId="Windows Live" clId="Web-{307380CE-A76C-0D83-F1EF-5DBA1DCF36C3}" dt="2025-05-06T02:21:51.727" v="101"/>
          <ac:picMkLst>
            <pc:docMk/>
            <pc:sldMk cId="3645809418" sldId="260"/>
            <ac:picMk id="4" creationId="{1C9F350F-C18A-862C-32EC-9D3CF6339637}"/>
          </ac:picMkLst>
        </pc:picChg>
        <pc:picChg chg="add mod">
          <ac:chgData name="Santiago Jimenez Segura" userId="fbdedfa18c09fc12" providerId="Windows Live" clId="Web-{307380CE-A76C-0D83-F1EF-5DBA1DCF36C3}" dt="2025-05-06T02:22:50.778" v="103"/>
          <ac:picMkLst>
            <pc:docMk/>
            <pc:sldMk cId="3645809418" sldId="260"/>
            <ac:picMk id="5" creationId="{52275858-CC4F-BFDE-84FA-00FADAE0E3AE}"/>
          </ac:picMkLst>
        </pc:picChg>
      </pc:sldChg>
      <pc:sldChg chg="new del">
        <pc:chgData name="Santiago Jimenez Segura" userId="fbdedfa18c09fc12" providerId="Windows Live" clId="Web-{307380CE-A76C-0D83-F1EF-5DBA1DCF36C3}" dt="2025-05-06T02:20:45.660" v="92"/>
        <pc:sldMkLst>
          <pc:docMk/>
          <pc:sldMk cId="3716733243" sldId="260"/>
        </pc:sldMkLst>
      </pc:sldChg>
      <pc:sldChg chg="addSp delSp modSp add replId">
        <pc:chgData name="Santiago Jimenez Segura" userId="fbdedfa18c09fc12" providerId="Windows Live" clId="Web-{307380CE-A76C-0D83-F1EF-5DBA1DCF36C3}" dt="2025-05-06T02:25:04.662" v="113"/>
        <pc:sldMkLst>
          <pc:docMk/>
          <pc:sldMk cId="975956754" sldId="261"/>
        </pc:sldMkLst>
        <pc:spChg chg="mod">
          <ac:chgData name="Santiago Jimenez Segura" userId="fbdedfa18c09fc12" providerId="Windows Live" clId="Web-{307380CE-A76C-0D83-F1EF-5DBA1DCF36C3}" dt="2025-05-06T02:25:04.662" v="113"/>
          <ac:spMkLst>
            <pc:docMk/>
            <pc:sldMk cId="975956754" sldId="261"/>
            <ac:spMk id="2" creationId="{09AFE9E9-107F-D94F-1976-DFD47E090777}"/>
          </ac:spMkLst>
        </pc:spChg>
        <pc:spChg chg="mod ord">
          <ac:chgData name="Santiago Jimenez Segura" userId="fbdedfa18c09fc12" providerId="Windows Live" clId="Web-{307380CE-A76C-0D83-F1EF-5DBA1DCF36C3}" dt="2025-05-06T02:25:04.662" v="113"/>
          <ac:spMkLst>
            <pc:docMk/>
            <pc:sldMk cId="975956754" sldId="261"/>
            <ac:spMk id="3" creationId="{1C41C471-BD97-4C72-AD2C-7A835A345BE1}"/>
          </ac:spMkLst>
        </pc:spChg>
        <pc:spChg chg="del">
          <ac:chgData name="Santiago Jimenez Segura" userId="fbdedfa18c09fc12" providerId="Windows Live" clId="Web-{307380CE-A76C-0D83-F1EF-5DBA1DCF36C3}" dt="2025-05-06T02:25:04.662" v="113"/>
          <ac:spMkLst>
            <pc:docMk/>
            <pc:sldMk cId="975956754" sldId="261"/>
            <ac:spMk id="30" creationId="{8C641BA0-C75E-45B3-AA6A-AE29BF25EDBA}"/>
          </ac:spMkLst>
        </pc:spChg>
        <pc:spChg chg="del">
          <ac:chgData name="Santiago Jimenez Segura" userId="fbdedfa18c09fc12" providerId="Windows Live" clId="Web-{307380CE-A76C-0D83-F1EF-5DBA1DCF36C3}" dt="2025-05-06T02:25:04.662" v="113"/>
          <ac:spMkLst>
            <pc:docMk/>
            <pc:sldMk cId="975956754" sldId="261"/>
            <ac:spMk id="32" creationId="{89217EE6-89F1-DBE7-F5FF-B9CD5159D859}"/>
          </ac:spMkLst>
        </pc:spChg>
        <pc:spChg chg="add">
          <ac:chgData name="Santiago Jimenez Segura" userId="fbdedfa18c09fc12" providerId="Windows Live" clId="Web-{307380CE-A76C-0D83-F1EF-5DBA1DCF36C3}" dt="2025-05-06T02:25:04.662" v="113"/>
          <ac:spMkLst>
            <pc:docMk/>
            <pc:sldMk cId="975956754" sldId="261"/>
            <ac:spMk id="37" creationId="{7B831B6F-405A-4B47-B9BB-5CA88F285844}"/>
          </ac:spMkLst>
        </pc:spChg>
        <pc:spChg chg="add">
          <ac:chgData name="Santiago Jimenez Segura" userId="fbdedfa18c09fc12" providerId="Windows Live" clId="Web-{307380CE-A76C-0D83-F1EF-5DBA1DCF36C3}" dt="2025-05-06T02:25:04.662" v="113"/>
          <ac:spMkLst>
            <pc:docMk/>
            <pc:sldMk cId="975956754" sldId="261"/>
            <ac:spMk id="39" creationId="{953EE71A-6488-4203-A7C4-77102FD0DCCA}"/>
          </ac:spMkLst>
        </pc:spChg>
        <pc:picChg chg="add mod">
          <ac:chgData name="Santiago Jimenez Segura" userId="fbdedfa18c09fc12" providerId="Windows Live" clId="Web-{307380CE-A76C-0D83-F1EF-5DBA1DCF36C3}" dt="2025-05-06T02:25:04.662" v="113"/>
          <ac:picMkLst>
            <pc:docMk/>
            <pc:sldMk cId="975956754" sldId="261"/>
            <ac:picMk id="4" creationId="{6F85D41E-0A30-603B-7D78-DBA71D6D6FAC}"/>
          </ac:picMkLst>
        </pc:picChg>
        <pc:picChg chg="del">
          <ac:chgData name="Santiago Jimenez Segura" userId="fbdedfa18c09fc12" providerId="Windows Live" clId="Web-{307380CE-A76C-0D83-F1EF-5DBA1DCF36C3}" dt="2025-05-06T02:24:00.845" v="111"/>
          <ac:picMkLst>
            <pc:docMk/>
            <pc:sldMk cId="975956754" sldId="261"/>
            <ac:picMk id="5" creationId="{9E5498DC-BE00-3A61-C58E-7325E4621D59}"/>
          </ac:picMkLst>
        </pc:picChg>
      </pc:sldChg>
      <pc:sldChg chg="modSp add replId">
        <pc:chgData name="Santiago Jimenez Segura" userId="fbdedfa18c09fc12" providerId="Windows Live" clId="Web-{307380CE-A76C-0D83-F1EF-5DBA1DCF36C3}" dt="2025-05-06T02:27:08.358" v="142" actId="20577"/>
        <pc:sldMkLst>
          <pc:docMk/>
          <pc:sldMk cId="95835908" sldId="262"/>
        </pc:sldMkLst>
        <pc:spChg chg="mod">
          <ac:chgData name="Santiago Jimenez Segura" userId="fbdedfa18c09fc12" providerId="Windows Live" clId="Web-{307380CE-A76C-0D83-F1EF-5DBA1DCF36C3}" dt="2025-05-06T02:27:08.358" v="142" actId="20577"/>
          <ac:spMkLst>
            <pc:docMk/>
            <pc:sldMk cId="95835908" sldId="262"/>
            <ac:spMk id="2" creationId="{529549FF-929F-6492-9BB3-780D063FA083}"/>
          </ac:spMkLst>
        </pc:spChg>
      </pc:sldChg>
      <pc:sldChg chg="add del replId">
        <pc:chgData name="Santiago Jimenez Segura" userId="fbdedfa18c09fc12" providerId="Windows Live" clId="Web-{307380CE-A76C-0D83-F1EF-5DBA1DCF36C3}" dt="2025-05-06T02:25:40.039" v="117"/>
        <pc:sldMkLst>
          <pc:docMk/>
          <pc:sldMk cId="4157137044" sldId="263"/>
        </pc:sldMkLst>
      </pc:sldChg>
    </pc:docChg>
  </pc:docChgLst>
  <pc:docChgLst>
    <pc:chgData name="Santiago Jimenez Segura" userId="fbdedfa18c09fc12" providerId="Windows Live" clId="Web-{E84CF2D3-7696-9F04-2F73-4611516C3AA6}"/>
    <pc:docChg chg="addSld modSld">
      <pc:chgData name="Santiago Jimenez Segura" userId="fbdedfa18c09fc12" providerId="Windows Live" clId="Web-{E84CF2D3-7696-9F04-2F73-4611516C3AA6}" dt="2025-05-06T02:30:13.612" v="21"/>
      <pc:docMkLst>
        <pc:docMk/>
      </pc:docMkLst>
      <pc:sldChg chg="addSp delSp modSp">
        <pc:chgData name="Santiago Jimenez Segura" userId="fbdedfa18c09fc12" providerId="Windows Live" clId="Web-{E84CF2D3-7696-9F04-2F73-4611516C3AA6}" dt="2025-05-06T02:28:52.141" v="11"/>
        <pc:sldMkLst>
          <pc:docMk/>
          <pc:sldMk cId="95835908" sldId="262"/>
        </pc:sldMkLst>
        <pc:spChg chg="mod">
          <ac:chgData name="Santiago Jimenez Segura" userId="fbdedfa18c09fc12" providerId="Windows Live" clId="Web-{E84CF2D3-7696-9F04-2F73-4611516C3AA6}" dt="2025-05-06T02:28:52.141" v="11"/>
          <ac:spMkLst>
            <pc:docMk/>
            <pc:sldMk cId="95835908" sldId="262"/>
            <ac:spMk id="2" creationId="{529549FF-929F-6492-9BB3-780D063FA083}"/>
          </ac:spMkLst>
        </pc:spChg>
        <pc:spChg chg="mod ord">
          <ac:chgData name="Santiago Jimenez Segura" userId="fbdedfa18c09fc12" providerId="Windows Live" clId="Web-{E84CF2D3-7696-9F04-2F73-4611516C3AA6}" dt="2025-05-06T02:28:52.141" v="11"/>
          <ac:spMkLst>
            <pc:docMk/>
            <pc:sldMk cId="95835908" sldId="262"/>
            <ac:spMk id="3" creationId="{74EE5038-8C2D-4373-E93E-811C4AD5E89A}"/>
          </ac:spMkLst>
        </pc:spChg>
        <pc:spChg chg="del">
          <ac:chgData name="Santiago Jimenez Segura" userId="fbdedfa18c09fc12" providerId="Windows Live" clId="Web-{E84CF2D3-7696-9F04-2F73-4611516C3AA6}" dt="2025-05-06T02:28:52.141" v="11"/>
          <ac:spMkLst>
            <pc:docMk/>
            <pc:sldMk cId="95835908" sldId="262"/>
            <ac:spMk id="37" creationId="{3614CD06-C5CC-C745-5C90-134782304B3D}"/>
          </ac:spMkLst>
        </pc:spChg>
        <pc:spChg chg="del">
          <ac:chgData name="Santiago Jimenez Segura" userId="fbdedfa18c09fc12" providerId="Windows Live" clId="Web-{E84CF2D3-7696-9F04-2F73-4611516C3AA6}" dt="2025-05-06T02:28:52.141" v="11"/>
          <ac:spMkLst>
            <pc:docMk/>
            <pc:sldMk cId="95835908" sldId="262"/>
            <ac:spMk id="39" creationId="{5A462CFF-8767-96F3-D7A3-445943E92621}"/>
          </ac:spMkLst>
        </pc:spChg>
        <pc:spChg chg="add">
          <ac:chgData name="Santiago Jimenez Segura" userId="fbdedfa18c09fc12" providerId="Windows Live" clId="Web-{E84CF2D3-7696-9F04-2F73-4611516C3AA6}" dt="2025-05-06T02:28:52.141" v="11"/>
          <ac:spMkLst>
            <pc:docMk/>
            <pc:sldMk cId="95835908" sldId="262"/>
            <ac:spMk id="44" creationId="{7B831B6F-405A-4B47-B9BB-5CA88F285844}"/>
          </ac:spMkLst>
        </pc:spChg>
        <pc:spChg chg="add">
          <ac:chgData name="Santiago Jimenez Segura" userId="fbdedfa18c09fc12" providerId="Windows Live" clId="Web-{E84CF2D3-7696-9F04-2F73-4611516C3AA6}" dt="2025-05-06T02:28:52.141" v="11"/>
          <ac:spMkLst>
            <pc:docMk/>
            <pc:sldMk cId="95835908" sldId="262"/>
            <ac:spMk id="46" creationId="{953EE71A-6488-4203-A7C4-77102FD0DCCA}"/>
          </ac:spMkLst>
        </pc:spChg>
        <pc:picChg chg="del">
          <ac:chgData name="Santiago Jimenez Segura" userId="fbdedfa18c09fc12" providerId="Windows Live" clId="Web-{E84CF2D3-7696-9F04-2F73-4611516C3AA6}" dt="2025-05-06T02:28:03.093" v="9"/>
          <ac:picMkLst>
            <pc:docMk/>
            <pc:sldMk cId="95835908" sldId="262"/>
            <ac:picMk id="4" creationId="{F99B4B21-542A-0462-7308-13FD9B17B9B3}"/>
          </ac:picMkLst>
        </pc:picChg>
        <pc:picChg chg="add mod">
          <ac:chgData name="Santiago Jimenez Segura" userId="fbdedfa18c09fc12" providerId="Windows Live" clId="Web-{E84CF2D3-7696-9F04-2F73-4611516C3AA6}" dt="2025-05-06T02:28:52.141" v="11"/>
          <ac:picMkLst>
            <pc:docMk/>
            <pc:sldMk cId="95835908" sldId="262"/>
            <ac:picMk id="5" creationId="{0405774F-4D7C-5936-B524-FE97E9E9D9CD}"/>
          </ac:picMkLst>
        </pc:picChg>
      </pc:sldChg>
      <pc:sldChg chg="addSp delSp modSp add replId">
        <pc:chgData name="Santiago Jimenez Segura" userId="fbdedfa18c09fc12" providerId="Windows Live" clId="Web-{E84CF2D3-7696-9F04-2F73-4611516C3AA6}" dt="2025-05-06T02:30:13.612" v="21"/>
        <pc:sldMkLst>
          <pc:docMk/>
          <pc:sldMk cId="49025268" sldId="263"/>
        </pc:sldMkLst>
        <pc:spChg chg="mod">
          <ac:chgData name="Santiago Jimenez Segura" userId="fbdedfa18c09fc12" providerId="Windows Live" clId="Web-{E84CF2D3-7696-9F04-2F73-4611516C3AA6}" dt="2025-05-06T02:30:13.612" v="21"/>
          <ac:spMkLst>
            <pc:docMk/>
            <pc:sldMk cId="49025268" sldId="263"/>
            <ac:spMk id="2" creationId="{9EA5607B-F430-B0FE-7C70-869C1FD7DE4D}"/>
          </ac:spMkLst>
        </pc:spChg>
        <pc:spChg chg="mod ord">
          <ac:chgData name="Santiago Jimenez Segura" userId="fbdedfa18c09fc12" providerId="Windows Live" clId="Web-{E84CF2D3-7696-9F04-2F73-4611516C3AA6}" dt="2025-05-06T02:30:13.612" v="21"/>
          <ac:spMkLst>
            <pc:docMk/>
            <pc:sldMk cId="49025268" sldId="263"/>
            <ac:spMk id="3" creationId="{D9C8885E-3FB4-EF38-6E09-092687629E48}"/>
          </ac:spMkLst>
        </pc:spChg>
        <pc:spChg chg="del">
          <ac:chgData name="Santiago Jimenez Segura" userId="fbdedfa18c09fc12" providerId="Windows Live" clId="Web-{E84CF2D3-7696-9F04-2F73-4611516C3AA6}" dt="2025-05-06T02:30:13.612" v="21"/>
          <ac:spMkLst>
            <pc:docMk/>
            <pc:sldMk cId="49025268" sldId="263"/>
            <ac:spMk id="44" creationId="{BBFAE24F-6455-2C67-C0B9-08685024CF57}"/>
          </ac:spMkLst>
        </pc:spChg>
        <pc:spChg chg="del">
          <ac:chgData name="Santiago Jimenez Segura" userId="fbdedfa18c09fc12" providerId="Windows Live" clId="Web-{E84CF2D3-7696-9F04-2F73-4611516C3AA6}" dt="2025-05-06T02:30:13.612" v="21"/>
          <ac:spMkLst>
            <pc:docMk/>
            <pc:sldMk cId="49025268" sldId="263"/>
            <ac:spMk id="46" creationId="{9DC3BA0B-01B0-7BC6-D90A-907A9299AB57}"/>
          </ac:spMkLst>
        </pc:spChg>
        <pc:spChg chg="add">
          <ac:chgData name="Santiago Jimenez Segura" userId="fbdedfa18c09fc12" providerId="Windows Live" clId="Web-{E84CF2D3-7696-9F04-2F73-4611516C3AA6}" dt="2025-05-06T02:30:13.612" v="21"/>
          <ac:spMkLst>
            <pc:docMk/>
            <pc:sldMk cId="49025268" sldId="263"/>
            <ac:spMk id="51" creationId="{7B831B6F-405A-4B47-B9BB-5CA88F285844}"/>
          </ac:spMkLst>
        </pc:spChg>
        <pc:spChg chg="add">
          <ac:chgData name="Santiago Jimenez Segura" userId="fbdedfa18c09fc12" providerId="Windows Live" clId="Web-{E84CF2D3-7696-9F04-2F73-4611516C3AA6}" dt="2025-05-06T02:30:13.612" v="21"/>
          <ac:spMkLst>
            <pc:docMk/>
            <pc:sldMk cId="49025268" sldId="263"/>
            <ac:spMk id="53" creationId="{953EE71A-6488-4203-A7C4-77102FD0DCCA}"/>
          </ac:spMkLst>
        </pc:spChg>
        <pc:picChg chg="add mod">
          <ac:chgData name="Santiago Jimenez Segura" userId="fbdedfa18c09fc12" providerId="Windows Live" clId="Web-{E84CF2D3-7696-9F04-2F73-4611516C3AA6}" dt="2025-05-06T02:30:13.612" v="21"/>
          <ac:picMkLst>
            <pc:docMk/>
            <pc:sldMk cId="49025268" sldId="263"/>
            <ac:picMk id="4" creationId="{5DB9DAF7-BA4C-6E05-A10A-F9D524E65F00}"/>
          </ac:picMkLst>
        </pc:picChg>
        <pc:picChg chg="del">
          <ac:chgData name="Santiago Jimenez Segura" userId="fbdedfa18c09fc12" providerId="Windows Live" clId="Web-{E84CF2D3-7696-9F04-2F73-4611516C3AA6}" dt="2025-05-06T02:29:38.814" v="19"/>
          <ac:picMkLst>
            <pc:docMk/>
            <pc:sldMk cId="49025268" sldId="263"/>
            <ac:picMk id="5" creationId="{BB6F60EC-D0BD-7EE0-13EF-FB3EED6385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ejemplo.com/usuarios/5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s-ES" sz="6600">
                <a:latin typeface="Angsana New"/>
                <a:cs typeface="Angsana New"/>
              </a:rPr>
              <a:t>API REST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latin typeface="Angsana New"/>
                <a:cs typeface="Angsana New"/>
              </a:rPr>
              <a:t>Santiago Jiménez Segura</a:t>
            </a:r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961B6C9E-A295-F622-907B-BB0E6B503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908" y="1157723"/>
            <a:ext cx="6439588" cy="1609897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BE8AD6-0AFA-5FF6-C437-7CD767408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s-ES" sz="5000">
                <a:latin typeface="Angsana New"/>
                <a:ea typeface="+mj-lt"/>
                <a:cs typeface="+mj-lt"/>
              </a:rPr>
              <a:t>¿Qué es una API?</a:t>
            </a:r>
            <a:endParaRPr lang="es-ES" sz="5000">
              <a:latin typeface="Angsana New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A60BF3-5803-4810-72E1-36115CD45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016492"/>
            <a:ext cx="5458968" cy="2825016"/>
          </a:xfrm>
          <a:prstGeom prst="rect">
            <a:avLst/>
          </a:prstGeom>
        </p:spPr>
      </p:pic>
      <p:sp>
        <p:nvSpPr>
          <p:cNvPr id="11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84A671-CF4A-E516-3389-B85B92A42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200">
                <a:latin typeface="Angsana New"/>
                <a:ea typeface="+mn-lt"/>
                <a:cs typeface="+mn-lt"/>
              </a:rPr>
              <a:t>Una </a:t>
            </a:r>
            <a:r>
              <a:rPr lang="es-ES" sz="2200" b="1">
                <a:latin typeface="Angsana New"/>
                <a:ea typeface="+mn-lt"/>
                <a:cs typeface="+mn-lt"/>
              </a:rPr>
              <a:t>API</a:t>
            </a:r>
            <a:r>
              <a:rPr lang="es-ES" sz="2200">
                <a:latin typeface="Angsana New"/>
                <a:ea typeface="+mn-lt"/>
                <a:cs typeface="+mn-lt"/>
              </a:rPr>
              <a:t> (Interfaz de Programación de Aplicaciones) es un conjunto de reglas que permite que dos aplicaciones se comuniquen entre sí. Es como un “puente” que permite que un software acceda a funciones o datos de otro.</a:t>
            </a:r>
            <a:endParaRPr lang="es-ES" sz="2200">
              <a:latin typeface="Angsana New"/>
            </a:endParaRPr>
          </a:p>
          <a:p>
            <a:endParaRPr lang="es-ES" sz="2200"/>
          </a:p>
        </p:txBody>
      </p:sp>
    </p:spTree>
    <p:extLst>
      <p:ext uri="{BB962C8B-B14F-4D97-AF65-F5344CB8AC3E}">
        <p14:creationId xmlns:p14="http://schemas.microsoft.com/office/powerpoint/2010/main" val="186001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BDFD50-02C0-F09E-1479-B05BC39C1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B6D82-E72C-850B-F4E9-E9649B64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s-ES" sz="4600">
                <a:latin typeface="Angsana New"/>
                <a:ea typeface="+mj-lt"/>
                <a:cs typeface="+mj-lt"/>
              </a:rPr>
              <a:t>¿Qué es una API REST y qué características tiene?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2F82BDE-6BB7-4B93-A537-C34A09A91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330380"/>
            <a:ext cx="5458968" cy="2197240"/>
          </a:xfrm>
          <a:prstGeom prst="rect">
            <a:avLst/>
          </a:prstGeom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425328-9D0D-D28E-00FD-F1464C025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s-ES">
                <a:latin typeface="Angsana New"/>
                <a:ea typeface="+mn-lt"/>
                <a:cs typeface="Angsana New"/>
              </a:rPr>
              <a:t>Una API REST es un tipo de API que sigue los principios de REST (</a:t>
            </a:r>
            <a:r>
              <a:rPr lang="es-ES" err="1">
                <a:latin typeface="Angsana New"/>
                <a:ea typeface="+mn-lt"/>
                <a:cs typeface="Angsana New"/>
              </a:rPr>
              <a:t>Representational</a:t>
            </a:r>
            <a:r>
              <a:rPr lang="es-ES">
                <a:latin typeface="Angsana New"/>
                <a:ea typeface="+mn-lt"/>
                <a:cs typeface="Angsana New"/>
              </a:rPr>
              <a:t> </a:t>
            </a:r>
            <a:r>
              <a:rPr lang="es-ES" err="1">
                <a:latin typeface="Angsana New"/>
                <a:ea typeface="+mn-lt"/>
                <a:cs typeface="Angsana New"/>
              </a:rPr>
              <a:t>State</a:t>
            </a:r>
            <a:r>
              <a:rPr lang="es-ES">
                <a:latin typeface="Angsana New"/>
                <a:ea typeface="+mn-lt"/>
                <a:cs typeface="Angsana New"/>
              </a:rPr>
              <a:t> Transfer). Sus características principales son:</a:t>
            </a:r>
            <a:endParaRPr lang="es-ES">
              <a:latin typeface="Angsana New"/>
              <a:cs typeface="Angsana New"/>
            </a:endParaRPr>
          </a:p>
          <a:p>
            <a:r>
              <a:rPr lang="es-ES">
                <a:latin typeface="Angsana New"/>
                <a:ea typeface="+mn-lt"/>
                <a:cs typeface="+mn-lt"/>
              </a:rPr>
              <a:t>Usa el protocolo </a:t>
            </a:r>
            <a:r>
              <a:rPr lang="es-ES" b="1">
                <a:latin typeface="Angsana New"/>
                <a:ea typeface="+mn-lt"/>
                <a:cs typeface="+mn-lt"/>
              </a:rPr>
              <a:t>HTTP</a:t>
            </a:r>
            <a:r>
              <a:rPr lang="es-ES">
                <a:latin typeface="Angsana New"/>
                <a:ea typeface="+mn-lt"/>
                <a:cs typeface="+mn-lt"/>
              </a:rPr>
              <a:t>.</a:t>
            </a:r>
            <a:endParaRPr lang="es-ES">
              <a:latin typeface="Angsana New"/>
              <a:cs typeface="Angsana New"/>
            </a:endParaRPr>
          </a:p>
          <a:p>
            <a:r>
              <a:rPr lang="es-ES">
                <a:latin typeface="Angsana New"/>
                <a:ea typeface="+mn-lt"/>
                <a:cs typeface="+mn-lt"/>
              </a:rPr>
              <a:t>Accede y manipula recursos mediante </a:t>
            </a:r>
            <a:r>
              <a:rPr lang="es-ES" b="1" err="1">
                <a:latin typeface="Angsana New"/>
                <a:ea typeface="+mn-lt"/>
                <a:cs typeface="+mn-lt"/>
              </a:rPr>
              <a:t>URLs</a:t>
            </a:r>
            <a:r>
              <a:rPr lang="es-ES">
                <a:latin typeface="Angsana New"/>
                <a:ea typeface="+mn-lt"/>
                <a:cs typeface="+mn-lt"/>
              </a:rPr>
              <a:t>.</a:t>
            </a:r>
            <a:endParaRPr lang="es-ES">
              <a:latin typeface="Angsana New"/>
              <a:cs typeface="Angsana New"/>
            </a:endParaRPr>
          </a:p>
          <a:p>
            <a:r>
              <a:rPr lang="es-ES">
                <a:latin typeface="Angsana New"/>
                <a:ea typeface="+mn-lt"/>
                <a:cs typeface="+mn-lt"/>
              </a:rPr>
              <a:t>Usa métodos HTTP como </a:t>
            </a:r>
            <a:r>
              <a:rPr lang="es-ES" b="1">
                <a:latin typeface="Angsana New"/>
                <a:ea typeface="+mn-lt"/>
                <a:cs typeface="+mn-lt"/>
              </a:rPr>
              <a:t>GET, POST, PUT, DELETE</a:t>
            </a:r>
            <a:r>
              <a:rPr lang="es-ES">
                <a:latin typeface="Angsana New"/>
                <a:ea typeface="+mn-lt"/>
                <a:cs typeface="+mn-lt"/>
              </a:rPr>
              <a:t>.</a:t>
            </a:r>
            <a:endParaRPr lang="es-ES">
              <a:latin typeface="Angsana New"/>
              <a:cs typeface="Angsana New"/>
            </a:endParaRPr>
          </a:p>
          <a:p>
            <a:r>
              <a:rPr lang="es-ES">
                <a:latin typeface="Angsana New"/>
                <a:ea typeface="+mn-lt"/>
                <a:cs typeface="+mn-lt"/>
              </a:rPr>
              <a:t>Es </a:t>
            </a:r>
            <a:r>
              <a:rPr lang="es-ES" b="1">
                <a:latin typeface="Angsana New"/>
                <a:ea typeface="+mn-lt"/>
                <a:cs typeface="+mn-lt"/>
              </a:rPr>
              <a:t>sin estado</a:t>
            </a:r>
            <a:r>
              <a:rPr lang="es-ES">
                <a:latin typeface="Angsana New"/>
                <a:ea typeface="+mn-lt"/>
                <a:cs typeface="+mn-lt"/>
              </a:rPr>
              <a:t>: cada petición contiene toda la información necesaria.</a:t>
            </a:r>
            <a:endParaRPr lang="es-ES">
              <a:latin typeface="Angsana New"/>
              <a:cs typeface="Angsana New"/>
            </a:endParaRPr>
          </a:p>
          <a:p>
            <a:r>
              <a:rPr lang="es-ES">
                <a:latin typeface="Angsana New"/>
                <a:ea typeface="+mn-lt"/>
                <a:cs typeface="+mn-lt"/>
              </a:rPr>
              <a:t>Suele enviar y recibir datos en formato </a:t>
            </a:r>
            <a:r>
              <a:rPr lang="es-ES" b="1">
                <a:latin typeface="Angsana New"/>
                <a:ea typeface="+mn-lt"/>
                <a:cs typeface="+mn-lt"/>
              </a:rPr>
              <a:t>JSON</a:t>
            </a:r>
            <a:r>
              <a:rPr lang="es-ES">
                <a:latin typeface="Angsana New"/>
                <a:ea typeface="+mn-lt"/>
                <a:cs typeface="+mn-lt"/>
              </a:rPr>
              <a:t> o </a:t>
            </a:r>
            <a:r>
              <a:rPr lang="es-ES" b="1">
                <a:latin typeface="Angsana New"/>
                <a:ea typeface="+mn-lt"/>
                <a:cs typeface="+mn-lt"/>
              </a:rPr>
              <a:t>XML</a:t>
            </a:r>
            <a:r>
              <a:rPr lang="es-ES">
                <a:latin typeface="Angsana New"/>
                <a:ea typeface="+mn-lt"/>
                <a:cs typeface="+mn-lt"/>
              </a:rPr>
              <a:t>.</a:t>
            </a:r>
            <a:endParaRPr lang="es-ES">
              <a:latin typeface="Angsana New"/>
            </a:endParaRPr>
          </a:p>
          <a:p>
            <a:pPr marL="457200" indent="-457200"/>
            <a:endParaRPr lang="es-ES">
              <a:latin typeface="Angsana New"/>
              <a:cs typeface="Angsana New"/>
            </a:endParaRPr>
          </a:p>
          <a:p>
            <a:endParaRPr lang="es-ES">
              <a:latin typeface="Angsana New"/>
              <a:cs typeface="Angsana New"/>
            </a:endParaRPr>
          </a:p>
          <a:p>
            <a:endParaRPr lang="es-ES" sz="2200">
              <a:latin typeface="Aptos" panose="020B0004020202020204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45478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26AEF8-8638-F795-73FE-158437F37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553AFD-397E-9E5B-223E-92F80E89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s-ES" sz="4600">
                <a:latin typeface="Angsana New"/>
                <a:ea typeface="+mj-lt"/>
                <a:cs typeface="+mj-lt"/>
              </a:rPr>
              <a:t>¿Qué es CRUD y cómo se relaciona con las APIs?</a:t>
            </a:r>
          </a:p>
        </p:txBody>
      </p:sp>
      <p:pic>
        <p:nvPicPr>
          <p:cNvPr id="4" name="Imagen 3" descr="Imagen que contiene Aplicación&#10;&#10;El contenido generado por IA puede ser incorrecto.">
            <a:extLst>
              <a:ext uri="{FF2B5EF4-FFF2-40B4-BE49-F238E27FC236}">
                <a16:creationId xmlns:a16="http://schemas.microsoft.com/office/drawing/2014/main" id="{6B61FA7D-1645-56A8-106A-8E4628764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159790"/>
            <a:ext cx="5458968" cy="2538419"/>
          </a:xfrm>
          <a:prstGeom prst="rect">
            <a:avLst/>
          </a:prstGeom>
        </p:spPr>
      </p:pic>
      <p:sp>
        <p:nvSpPr>
          <p:cNvPr id="25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77E73C-4D46-A83A-8D9D-659D4CA0B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s-ES" sz="2200" b="1">
                <a:latin typeface="Angsana New"/>
                <a:ea typeface="+mn-lt"/>
                <a:cs typeface="+mn-lt"/>
              </a:rPr>
              <a:t>CRUD</a:t>
            </a:r>
            <a:r>
              <a:rPr lang="es-ES" sz="2200">
                <a:latin typeface="Angsana New"/>
                <a:ea typeface="+mn-lt"/>
                <a:cs typeface="+mn-lt"/>
              </a:rPr>
              <a:t> significa </a:t>
            </a:r>
            <a:r>
              <a:rPr lang="es-ES" sz="2200" b="1">
                <a:latin typeface="Angsana New"/>
                <a:ea typeface="+mn-lt"/>
                <a:cs typeface="+mn-lt"/>
              </a:rPr>
              <a:t>Create, Read, Update y Delete</a:t>
            </a:r>
            <a:r>
              <a:rPr lang="es-ES" sz="2200">
                <a:latin typeface="Angsana New"/>
                <a:ea typeface="+mn-lt"/>
                <a:cs typeface="+mn-lt"/>
              </a:rPr>
              <a:t> (Crear, Leer, Actualizar y Borrar), que son las operaciones básicas para manipular datos. En las APIs REST, CRUD se relaciona así:</a:t>
            </a:r>
          </a:p>
          <a:p>
            <a:pPr>
              <a:buFont typeface="Arial"/>
            </a:pPr>
            <a:r>
              <a:rPr lang="es-ES" sz="2200" b="1">
                <a:latin typeface="Angsana New"/>
                <a:ea typeface="+mn-lt"/>
                <a:cs typeface="+mn-lt"/>
              </a:rPr>
              <a:t>Create → POST</a:t>
            </a:r>
            <a:endParaRPr lang="es-ES" sz="2200">
              <a:latin typeface="Angsana New"/>
              <a:cs typeface="Angsana New"/>
            </a:endParaRPr>
          </a:p>
          <a:p>
            <a:pPr>
              <a:buFont typeface="Arial"/>
            </a:pPr>
            <a:r>
              <a:rPr lang="es-ES" sz="2200" b="1">
                <a:latin typeface="Angsana New"/>
                <a:ea typeface="+mn-lt"/>
                <a:cs typeface="+mn-lt"/>
              </a:rPr>
              <a:t>Read → GET</a:t>
            </a:r>
            <a:endParaRPr lang="es-ES" sz="2200">
              <a:latin typeface="Angsana New"/>
              <a:ea typeface="+mn-lt"/>
              <a:cs typeface="+mn-lt"/>
            </a:endParaRPr>
          </a:p>
          <a:p>
            <a:pPr>
              <a:buFont typeface="Arial"/>
            </a:pPr>
            <a:r>
              <a:rPr lang="es-ES" sz="2200" b="1">
                <a:latin typeface="Angsana New"/>
                <a:ea typeface="+mn-lt"/>
                <a:cs typeface="+mn-lt"/>
              </a:rPr>
              <a:t>Update → PUT o PATCH</a:t>
            </a:r>
            <a:endParaRPr lang="es-ES" sz="2200">
              <a:latin typeface="Angsana New"/>
              <a:cs typeface="Angsana New"/>
            </a:endParaRPr>
          </a:p>
          <a:p>
            <a:pPr>
              <a:buFont typeface="Arial"/>
            </a:pPr>
            <a:r>
              <a:rPr lang="es-ES" sz="2200" b="1">
                <a:latin typeface="Angsana New"/>
                <a:ea typeface="+mn-lt"/>
                <a:cs typeface="+mn-lt"/>
              </a:rPr>
              <a:t>Delete → DELETE</a:t>
            </a:r>
            <a:endParaRPr lang="es-ES" sz="2200">
              <a:latin typeface="Angsana New"/>
              <a:ea typeface="+mn-lt"/>
              <a:cs typeface="+mn-lt"/>
            </a:endParaRPr>
          </a:p>
          <a:p>
            <a:pPr marL="0" indent="0">
              <a:buNone/>
            </a:pPr>
            <a:endParaRPr lang="es-ES" sz="2200">
              <a:latin typeface="Angsana New"/>
              <a:cs typeface="Angsana New"/>
            </a:endParaRPr>
          </a:p>
          <a:p>
            <a:pPr marL="457200" indent="-457200"/>
            <a:endParaRPr lang="es-ES" sz="2200">
              <a:latin typeface="Angsana New"/>
              <a:cs typeface="Angsana New"/>
            </a:endParaRPr>
          </a:p>
          <a:p>
            <a:endParaRPr lang="es-ES" sz="2200">
              <a:latin typeface="Angsana New"/>
              <a:cs typeface="Angsana New"/>
            </a:endParaRPr>
          </a:p>
          <a:p>
            <a:endParaRPr lang="es-ES" sz="2200">
              <a:latin typeface="Aptos" panose="020B0004020202020204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2391552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49B767-C7F4-7FB8-D193-6A93F59A2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105627-5F9A-7E6B-29BE-433A6455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s-ES" sz="4200">
                <a:latin typeface="Angsana New"/>
                <a:ea typeface="+mj-lt"/>
                <a:cs typeface="Angsana New"/>
              </a:rPr>
              <a:t>. ¿Qué son los métodos HTTP: GET, POST, PUT y DELETE?</a:t>
            </a:r>
            <a:endParaRPr lang="es-ES" sz="4200">
              <a:cs typeface="Angsana New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275858-CC4F-BFDE-84FA-00FADAE0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886842"/>
            <a:ext cx="5458968" cy="3084316"/>
          </a:xfrm>
          <a:prstGeom prst="rect">
            <a:avLst/>
          </a:prstGeom>
        </p:spPr>
      </p:pic>
      <p:sp>
        <p:nvSpPr>
          <p:cNvPr id="3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783B7C-1456-527C-4EBB-08EF18584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s-ES" sz="2200">
                <a:latin typeface="Angsana New"/>
                <a:ea typeface="+mn-lt"/>
                <a:cs typeface="+mn-lt"/>
              </a:rPr>
              <a:t>Son métodos usados por HTTP para indicar la acción deseada sobre un recurso:</a:t>
            </a:r>
          </a:p>
          <a:p>
            <a:pPr>
              <a:buFont typeface="Arial"/>
            </a:pPr>
            <a:r>
              <a:rPr lang="es-ES" sz="2200" b="1">
                <a:latin typeface="Angsana New"/>
                <a:ea typeface="+mn-lt"/>
                <a:cs typeface="+mn-lt"/>
              </a:rPr>
              <a:t>GET</a:t>
            </a:r>
            <a:r>
              <a:rPr lang="es-ES" sz="2200">
                <a:latin typeface="Angsana New"/>
                <a:ea typeface="+mn-lt"/>
                <a:cs typeface="+mn-lt"/>
              </a:rPr>
              <a:t>: obtiene datos (leer).</a:t>
            </a:r>
            <a:endParaRPr lang="es-ES" sz="2200">
              <a:latin typeface="Angsana New"/>
              <a:cs typeface="Angsana New"/>
            </a:endParaRPr>
          </a:p>
          <a:p>
            <a:pPr>
              <a:buFont typeface="Arial"/>
            </a:pPr>
            <a:r>
              <a:rPr lang="es-ES" sz="2200" b="1">
                <a:latin typeface="Angsana New"/>
                <a:ea typeface="+mn-lt"/>
                <a:cs typeface="+mn-lt"/>
              </a:rPr>
              <a:t>POST</a:t>
            </a:r>
            <a:r>
              <a:rPr lang="es-ES" sz="2200">
                <a:latin typeface="Angsana New"/>
                <a:ea typeface="+mn-lt"/>
                <a:cs typeface="+mn-lt"/>
              </a:rPr>
              <a:t>: envía datos para crear algo nuevo (crear).</a:t>
            </a:r>
            <a:endParaRPr lang="es-ES" sz="2200">
              <a:latin typeface="Angsana New"/>
              <a:cs typeface="Angsana New"/>
            </a:endParaRPr>
          </a:p>
          <a:p>
            <a:pPr>
              <a:buFont typeface="Arial"/>
            </a:pPr>
            <a:r>
              <a:rPr lang="es-ES" sz="2200" b="1">
                <a:latin typeface="Angsana New"/>
                <a:ea typeface="+mn-lt"/>
                <a:cs typeface="+mn-lt"/>
              </a:rPr>
              <a:t>PUT</a:t>
            </a:r>
            <a:r>
              <a:rPr lang="es-ES" sz="2200">
                <a:latin typeface="Angsana New"/>
                <a:ea typeface="+mn-lt"/>
                <a:cs typeface="+mn-lt"/>
              </a:rPr>
              <a:t>: actualiza completamente un recurso existente (actualizar).</a:t>
            </a:r>
            <a:endParaRPr lang="es-ES" sz="2200">
              <a:latin typeface="Angsana New"/>
              <a:cs typeface="Angsana New"/>
            </a:endParaRPr>
          </a:p>
          <a:p>
            <a:pPr>
              <a:buFont typeface="Arial"/>
            </a:pPr>
            <a:r>
              <a:rPr lang="es-ES" sz="2200" b="1">
                <a:latin typeface="Angsana New"/>
                <a:ea typeface="+mn-lt"/>
                <a:cs typeface="+mn-lt"/>
              </a:rPr>
              <a:t>DELETE</a:t>
            </a:r>
            <a:r>
              <a:rPr lang="es-ES" sz="2200">
                <a:latin typeface="Angsana New"/>
                <a:ea typeface="+mn-lt"/>
                <a:cs typeface="+mn-lt"/>
              </a:rPr>
              <a:t>: elimina un recurso (borrar).</a:t>
            </a:r>
            <a:endParaRPr lang="es-ES" sz="2200">
              <a:latin typeface="Angsana New"/>
              <a:cs typeface="Angsana New"/>
            </a:endParaRPr>
          </a:p>
          <a:p>
            <a:pPr>
              <a:buNone/>
            </a:pPr>
            <a:endParaRPr lang="es-ES" sz="2200">
              <a:latin typeface="Angsana New"/>
              <a:ea typeface="+mn-lt"/>
              <a:cs typeface="+mn-lt"/>
            </a:endParaRPr>
          </a:p>
          <a:p>
            <a:pPr marL="0" indent="0">
              <a:buNone/>
            </a:pPr>
            <a:endParaRPr lang="es-ES" sz="2200">
              <a:latin typeface="Angsana New"/>
              <a:cs typeface="Angsana New"/>
            </a:endParaRPr>
          </a:p>
          <a:p>
            <a:pPr marL="457200" indent="-457200"/>
            <a:endParaRPr lang="es-ES" sz="2200">
              <a:latin typeface="Angsana New"/>
              <a:cs typeface="Angsana New"/>
            </a:endParaRPr>
          </a:p>
          <a:p>
            <a:endParaRPr lang="es-ES" sz="2200">
              <a:latin typeface="Angsana New"/>
              <a:cs typeface="Angsana New"/>
            </a:endParaRPr>
          </a:p>
          <a:p>
            <a:endParaRPr lang="es-ES" sz="2200">
              <a:latin typeface="Aptos" panose="020B0004020202020204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3645809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A0A5F1-4FE9-97E0-E6C0-B4ABFC91A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AFE9E9-107F-D94F-1976-DFD47E090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es-ES" sz="4600">
                <a:latin typeface="Angsana New"/>
                <a:ea typeface="+mj-lt"/>
                <a:cs typeface="+mj-lt"/>
              </a:rPr>
              <a:t>¿Qué es una URL o endpoint?</a:t>
            </a:r>
          </a:p>
        </p:txBody>
      </p:sp>
      <p:pic>
        <p:nvPicPr>
          <p:cNvPr id="4" name="Imagen 3" descr="Diagrama&#10;&#10;El contenido generado por IA puede ser incorrecto.">
            <a:extLst>
              <a:ext uri="{FF2B5EF4-FFF2-40B4-BE49-F238E27FC236}">
                <a16:creationId xmlns:a16="http://schemas.microsoft.com/office/drawing/2014/main" id="{6F85D41E-0A30-603B-7D78-DBA71D6D6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453210"/>
            <a:ext cx="5458968" cy="1951580"/>
          </a:xfrm>
          <a:prstGeom prst="rect">
            <a:avLst/>
          </a:prstGeom>
        </p:spPr>
      </p:pic>
      <p:sp>
        <p:nvSpPr>
          <p:cNvPr id="39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1C471-BD97-4C72-AD2C-7A835A345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s-ES" sz="2200">
                <a:latin typeface="Angsana New"/>
                <a:ea typeface="+mn-lt"/>
                <a:cs typeface="+mn-lt"/>
              </a:rPr>
              <a:t>Una </a:t>
            </a:r>
            <a:r>
              <a:rPr lang="es-ES" sz="2200" b="1">
                <a:latin typeface="Angsana New"/>
                <a:ea typeface="+mn-lt"/>
                <a:cs typeface="+mn-lt"/>
              </a:rPr>
              <a:t>URL</a:t>
            </a:r>
            <a:r>
              <a:rPr lang="es-ES" sz="2200">
                <a:latin typeface="Angsana New"/>
                <a:ea typeface="+mn-lt"/>
                <a:cs typeface="+mn-lt"/>
              </a:rPr>
              <a:t> (Uniform Resource Locator) es la dirección de un recurso en la web. Un </a:t>
            </a:r>
            <a:r>
              <a:rPr lang="es-ES" sz="2200" b="1">
                <a:latin typeface="Angsana New"/>
                <a:ea typeface="+mn-lt"/>
                <a:cs typeface="+mn-lt"/>
              </a:rPr>
              <a:t>endpoint</a:t>
            </a:r>
            <a:r>
              <a:rPr lang="es-ES" sz="2200">
                <a:latin typeface="Angsana New"/>
                <a:ea typeface="+mn-lt"/>
                <a:cs typeface="+mn-lt"/>
              </a:rPr>
              <a:t> es una URL específica dentro de una API que responde a una función concreta. Ejemplo:</a:t>
            </a:r>
            <a:br>
              <a:rPr lang="es-ES" sz="2200">
                <a:latin typeface="Angsana New"/>
                <a:ea typeface="+mn-lt"/>
                <a:cs typeface="+mn-lt"/>
              </a:rPr>
            </a:br>
            <a:r>
              <a:rPr lang="es-ES" sz="2200">
                <a:latin typeface="Angsana New"/>
                <a:ea typeface="+mn-lt"/>
                <a:cs typeface="+mn-lt"/>
              </a:rPr>
              <a:t> </a:t>
            </a:r>
            <a:r>
              <a:rPr lang="es-ES" sz="2200">
                <a:latin typeface="Angsana New"/>
                <a:ea typeface="+mn-lt"/>
                <a:cs typeface="+mn-lt"/>
                <a:hlinkClick r:id="rId3"/>
              </a:rPr>
              <a:t>https://api.ejemplo.com/usuarios/5</a:t>
            </a:r>
            <a:r>
              <a:rPr lang="es-ES" sz="2200">
                <a:latin typeface="Angsana New"/>
                <a:ea typeface="+mn-lt"/>
                <a:cs typeface="+mn-lt"/>
              </a:rPr>
              <a:t> es un endpoint para acceder al usuario con ID 5.</a:t>
            </a:r>
            <a:endParaRPr lang="es-ES" sz="2200">
              <a:latin typeface="Angsana New"/>
            </a:endParaRPr>
          </a:p>
          <a:p>
            <a:pPr>
              <a:buNone/>
            </a:pPr>
            <a:endParaRPr lang="es-ES" sz="2200">
              <a:latin typeface="Angsana New"/>
              <a:cs typeface="Angsana New"/>
            </a:endParaRPr>
          </a:p>
          <a:p>
            <a:pPr>
              <a:buNone/>
            </a:pPr>
            <a:endParaRPr lang="es-ES" sz="2200">
              <a:latin typeface="Angsana New"/>
              <a:ea typeface="+mn-lt"/>
              <a:cs typeface="+mn-lt"/>
            </a:endParaRPr>
          </a:p>
          <a:p>
            <a:pPr marL="0" indent="0">
              <a:buNone/>
            </a:pPr>
            <a:endParaRPr lang="es-ES" sz="2200">
              <a:latin typeface="Angsana New"/>
              <a:cs typeface="Angsana New"/>
            </a:endParaRPr>
          </a:p>
          <a:p>
            <a:pPr marL="457200" indent="-457200"/>
            <a:endParaRPr lang="es-ES" sz="2200">
              <a:latin typeface="Angsana New"/>
              <a:cs typeface="Angsana New"/>
            </a:endParaRPr>
          </a:p>
          <a:p>
            <a:endParaRPr lang="es-ES" sz="2200">
              <a:latin typeface="Angsana New"/>
              <a:cs typeface="Angsana New"/>
            </a:endParaRPr>
          </a:p>
          <a:p>
            <a:endParaRPr lang="es-ES" sz="2200">
              <a:latin typeface="Aptos" panose="020B0004020202020204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97595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65DDC7-24C9-1F34-A5DF-D830444E5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9549FF-929F-6492-9BB3-780D063F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3000">
                <a:latin typeface="Angsana New"/>
                <a:ea typeface="+mj-lt"/>
                <a:cs typeface="+mj-lt"/>
              </a:rPr>
              <a:t>¿Qué herramientas permiten probar una API (Postman, navegador, curl, JavaScript)?</a:t>
            </a:r>
            <a:endParaRPr lang="es-ES" sz="3000">
              <a:latin typeface="Angsana New"/>
            </a:endParaRPr>
          </a:p>
        </p:txBody>
      </p:sp>
      <p:pic>
        <p:nvPicPr>
          <p:cNvPr id="5" name="Imagen 4" descr="Logotipo&#10;&#10;El contenido generado por IA puede ser incorrecto.">
            <a:extLst>
              <a:ext uri="{FF2B5EF4-FFF2-40B4-BE49-F238E27FC236}">
                <a16:creationId xmlns:a16="http://schemas.microsoft.com/office/drawing/2014/main" id="{0405774F-4D7C-5936-B524-FE97E9E9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337207"/>
            <a:ext cx="5458968" cy="2183586"/>
          </a:xfrm>
          <a:prstGeom prst="rect">
            <a:avLst/>
          </a:prstGeom>
        </p:spPr>
      </p:pic>
      <p:sp>
        <p:nvSpPr>
          <p:cNvPr id="46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EE5038-8C2D-4373-E93E-811C4AD5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s-ES" sz="2200" b="1">
                <a:latin typeface="Angsana New"/>
                <a:ea typeface="+mn-lt"/>
                <a:cs typeface="+mn-lt"/>
              </a:rPr>
              <a:t>Postman</a:t>
            </a:r>
            <a:r>
              <a:rPr lang="es-ES" sz="2200">
                <a:latin typeface="Angsana New"/>
                <a:ea typeface="+mn-lt"/>
                <a:cs typeface="+mn-lt"/>
              </a:rPr>
              <a:t>: interfaz gráfica para enviar peticiones HTTP fácilmente.</a:t>
            </a:r>
            <a:endParaRPr lang="es-ES" sz="2200">
              <a:latin typeface="Angsana New"/>
              <a:cs typeface="Angsana New"/>
            </a:endParaRPr>
          </a:p>
          <a:p>
            <a:pPr>
              <a:buFont typeface="Arial"/>
              <a:buChar char="•"/>
            </a:pPr>
            <a:r>
              <a:rPr lang="es-ES" sz="2200" b="1">
                <a:latin typeface="Angsana New"/>
                <a:ea typeface="+mn-lt"/>
                <a:cs typeface="+mn-lt"/>
              </a:rPr>
              <a:t>Navegador</a:t>
            </a:r>
            <a:r>
              <a:rPr lang="es-ES" sz="2200">
                <a:latin typeface="Angsana New"/>
                <a:ea typeface="+mn-lt"/>
                <a:cs typeface="+mn-lt"/>
              </a:rPr>
              <a:t>: solo para probar métodos GET (visitando URLs).</a:t>
            </a:r>
            <a:endParaRPr lang="es-ES" sz="2200">
              <a:latin typeface="Angsana New"/>
              <a:cs typeface="Angsana New"/>
            </a:endParaRPr>
          </a:p>
          <a:p>
            <a:pPr>
              <a:buFont typeface="Arial"/>
              <a:buChar char="•"/>
            </a:pPr>
            <a:r>
              <a:rPr lang="es-ES" sz="2200" b="1">
                <a:latin typeface="Angsana New"/>
                <a:ea typeface="+mn-lt"/>
                <a:cs typeface="+mn-lt"/>
              </a:rPr>
              <a:t>curl</a:t>
            </a:r>
            <a:r>
              <a:rPr lang="es-ES" sz="2200">
                <a:latin typeface="Angsana New"/>
                <a:ea typeface="+mn-lt"/>
                <a:cs typeface="+mn-lt"/>
              </a:rPr>
              <a:t>: herramienta de línea de comandos para probar cualquier método HTTP.</a:t>
            </a:r>
          </a:p>
          <a:p>
            <a:pPr>
              <a:buFont typeface="Arial"/>
              <a:buChar char="•"/>
            </a:pPr>
            <a:r>
              <a:rPr lang="es-ES" sz="2200" b="1">
                <a:latin typeface="Angsana New"/>
                <a:ea typeface="+mn-lt"/>
                <a:cs typeface="+mn-lt"/>
              </a:rPr>
              <a:t>JavaScript</a:t>
            </a:r>
            <a:r>
              <a:rPr lang="es-ES" sz="2200">
                <a:latin typeface="Angsana New"/>
                <a:ea typeface="+mn-lt"/>
                <a:cs typeface="+mn-lt"/>
              </a:rPr>
              <a:t>: permite hacer peticiones desde el navegador o desde Node.js con fetch, axios, etc.</a:t>
            </a:r>
          </a:p>
          <a:p>
            <a:pPr>
              <a:buNone/>
            </a:pPr>
            <a:endParaRPr lang="es-ES" sz="2200">
              <a:latin typeface="Angsana New"/>
            </a:endParaRPr>
          </a:p>
          <a:p>
            <a:pPr>
              <a:buNone/>
            </a:pPr>
            <a:endParaRPr lang="es-ES" sz="2200">
              <a:latin typeface="Angsana New"/>
              <a:cs typeface="Angsana New"/>
            </a:endParaRPr>
          </a:p>
          <a:p>
            <a:pPr>
              <a:buNone/>
            </a:pPr>
            <a:endParaRPr lang="es-ES" sz="2200">
              <a:latin typeface="Angsana New"/>
              <a:ea typeface="+mn-lt"/>
              <a:cs typeface="+mn-lt"/>
            </a:endParaRPr>
          </a:p>
          <a:p>
            <a:pPr marL="0" indent="0">
              <a:buNone/>
            </a:pPr>
            <a:endParaRPr lang="es-ES" sz="2200">
              <a:latin typeface="Angsana New"/>
              <a:cs typeface="Angsana New"/>
            </a:endParaRPr>
          </a:p>
          <a:p>
            <a:pPr marL="457200" indent="-457200"/>
            <a:endParaRPr lang="es-ES" sz="2200">
              <a:latin typeface="Angsana New"/>
              <a:cs typeface="Angsana New"/>
            </a:endParaRPr>
          </a:p>
          <a:p>
            <a:endParaRPr lang="es-ES" sz="2200">
              <a:latin typeface="Angsana New"/>
              <a:cs typeface="Angsana New"/>
            </a:endParaRPr>
          </a:p>
          <a:p>
            <a:endParaRPr lang="es-ES" sz="2200">
              <a:latin typeface="Aptos" panose="020B0004020202020204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9583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93BD29-CCFC-8148-E703-AD691D1D6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A5607B-F430-B0FE-7C70-869C1FD7D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5400">
                <a:latin typeface="Angsana New"/>
                <a:ea typeface="+mj-lt"/>
                <a:cs typeface="+mj-lt"/>
              </a:rPr>
              <a:t>¿Qué es Node.js?</a:t>
            </a:r>
            <a:endParaRPr lang="es-ES" sz="5400">
              <a:latin typeface="Angsana New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B9DAF7-BA4C-6E05-A10A-F9D524E65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757191"/>
            <a:ext cx="5458968" cy="3343618"/>
          </a:xfrm>
          <a:prstGeom prst="rect">
            <a:avLst/>
          </a:prstGeom>
        </p:spPr>
      </p:pic>
      <p:sp>
        <p:nvSpPr>
          <p:cNvPr id="5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C8885E-3FB4-EF38-6E09-092687629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200" b="1">
                <a:latin typeface="Angsana New"/>
                <a:ea typeface="+mn-lt"/>
                <a:cs typeface="+mn-lt"/>
              </a:rPr>
              <a:t>Node.js</a:t>
            </a:r>
            <a:r>
              <a:rPr lang="es-ES" sz="2200">
                <a:latin typeface="Angsana New"/>
                <a:ea typeface="+mn-lt"/>
                <a:cs typeface="+mn-lt"/>
              </a:rPr>
              <a:t> es un entorno de ejecución para JavaScript del lado del servidor. Permite construir aplicaciones web, APIs y más usando JavaScript fuera del navegador. Se basa en el motor V8 de Chrome.</a:t>
            </a:r>
            <a:endParaRPr lang="es-ES" sz="2200"/>
          </a:p>
          <a:p>
            <a:pPr>
              <a:buNone/>
            </a:pPr>
            <a:endParaRPr lang="es-ES" sz="2200">
              <a:latin typeface="Angsana New"/>
            </a:endParaRPr>
          </a:p>
          <a:p>
            <a:pPr>
              <a:buNone/>
            </a:pPr>
            <a:endParaRPr lang="es-ES" sz="2200">
              <a:latin typeface="Angsana New"/>
              <a:cs typeface="Angsana New"/>
            </a:endParaRPr>
          </a:p>
          <a:p>
            <a:pPr>
              <a:buNone/>
            </a:pPr>
            <a:endParaRPr lang="es-ES" sz="2200">
              <a:latin typeface="Angsana New"/>
              <a:ea typeface="+mn-lt"/>
              <a:cs typeface="+mn-lt"/>
            </a:endParaRPr>
          </a:p>
          <a:p>
            <a:pPr marL="0" indent="0">
              <a:buNone/>
            </a:pPr>
            <a:endParaRPr lang="es-ES" sz="2200">
              <a:latin typeface="Angsana New"/>
              <a:cs typeface="Angsana New"/>
            </a:endParaRPr>
          </a:p>
          <a:p>
            <a:pPr marL="457200" indent="-457200"/>
            <a:endParaRPr lang="es-ES" sz="2200">
              <a:latin typeface="Angsana New"/>
              <a:cs typeface="Angsana New"/>
            </a:endParaRPr>
          </a:p>
          <a:p>
            <a:endParaRPr lang="es-ES" sz="2200">
              <a:latin typeface="Angsana New"/>
              <a:cs typeface="Angsana New"/>
            </a:endParaRPr>
          </a:p>
          <a:p>
            <a:endParaRPr lang="es-ES" sz="2200">
              <a:latin typeface="Aptos" panose="020B0004020202020204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490252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de Office</vt:lpstr>
      <vt:lpstr>API REST</vt:lpstr>
      <vt:lpstr>¿Qué es una API?</vt:lpstr>
      <vt:lpstr>¿Qué es una API REST y qué características tiene?</vt:lpstr>
      <vt:lpstr>¿Qué es CRUD y cómo se relaciona con las APIs?</vt:lpstr>
      <vt:lpstr>. ¿Qué son los métodos HTTP: GET, POST, PUT y DELETE?</vt:lpstr>
      <vt:lpstr>¿Qué es una URL o endpoint?</vt:lpstr>
      <vt:lpstr>¿Qué herramientas permiten probar una API (Postman, navegador, curl, JavaScript)?</vt:lpstr>
      <vt:lpstr>¿Qué es Node.js?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2025-05-06T02:09:37Z</dcterms:created>
  <dcterms:modified xsi:type="dcterms:W3CDTF">2025-05-06T02:30:20Z</dcterms:modified>
</cp:coreProperties>
</file>