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B87-A657-4F42-86C0-A1547C156D49}" type="datetimeFigureOut">
              <a:rPr lang="es-ES" smtClean="0"/>
              <a:t>14/03/2018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03E8-8113-486B-9B81-0F7D47B6D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81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B87-A657-4F42-86C0-A1547C156D49}" type="datetimeFigureOut">
              <a:rPr lang="es-ES" smtClean="0"/>
              <a:t>14/03/2018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03E8-8113-486B-9B81-0F7D47B6D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4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B87-A657-4F42-86C0-A1547C156D49}" type="datetimeFigureOut">
              <a:rPr lang="es-ES" smtClean="0"/>
              <a:t>14/03/2018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03E8-8113-486B-9B81-0F7D47B6D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68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B87-A657-4F42-86C0-A1547C156D49}" type="datetimeFigureOut">
              <a:rPr lang="es-ES" smtClean="0"/>
              <a:t>14/03/2018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03E8-8113-486B-9B81-0F7D47B6D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08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B87-A657-4F42-86C0-A1547C156D49}" type="datetimeFigureOut">
              <a:rPr lang="es-ES" smtClean="0"/>
              <a:t>14/03/2018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03E8-8113-486B-9B81-0F7D47B6D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20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B87-A657-4F42-86C0-A1547C156D49}" type="datetimeFigureOut">
              <a:rPr lang="es-ES" smtClean="0"/>
              <a:t>14/03/2018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03E8-8113-486B-9B81-0F7D47B6D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89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B87-A657-4F42-86C0-A1547C156D49}" type="datetimeFigureOut">
              <a:rPr lang="es-ES" smtClean="0"/>
              <a:t>14/03/2018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03E8-8113-486B-9B81-0F7D47B6D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44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B87-A657-4F42-86C0-A1547C156D49}" type="datetimeFigureOut">
              <a:rPr lang="es-ES" smtClean="0"/>
              <a:t>14/03/2018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03E8-8113-486B-9B81-0F7D47B6D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16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B87-A657-4F42-86C0-A1547C156D49}" type="datetimeFigureOut">
              <a:rPr lang="es-ES" smtClean="0"/>
              <a:t>14/03/2018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03E8-8113-486B-9B81-0F7D47B6D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96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B87-A657-4F42-86C0-A1547C156D49}" type="datetimeFigureOut">
              <a:rPr lang="es-ES" smtClean="0"/>
              <a:t>14/03/2018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03E8-8113-486B-9B81-0F7D47B6D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7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B87-A657-4F42-86C0-A1547C156D49}" type="datetimeFigureOut">
              <a:rPr lang="es-ES" smtClean="0"/>
              <a:t>14/03/2018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03E8-8113-486B-9B81-0F7D47B6D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13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7BB87-A657-4F42-86C0-A1547C156D49}" type="datetimeFigureOut">
              <a:rPr lang="es-ES" smtClean="0"/>
              <a:t>14/03/2018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C03E8-8113-486B-9B81-0F7D47B6D1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32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175" y="633412"/>
            <a:ext cx="3143250" cy="26955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675" y="3817938"/>
            <a:ext cx="4057650" cy="17240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375" y="1020763"/>
            <a:ext cx="1743075" cy="12954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300" y="3232945"/>
            <a:ext cx="1323975" cy="8382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462" y="1030288"/>
            <a:ext cx="15906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22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DireccionTI</dc:creator>
  <cp:lastModifiedBy>DireccionTI</cp:lastModifiedBy>
  <cp:revision>3</cp:revision>
  <dcterms:created xsi:type="dcterms:W3CDTF">2018-03-14T23:03:34Z</dcterms:created>
  <dcterms:modified xsi:type="dcterms:W3CDTF">2018-03-15T02:30:54Z</dcterms:modified>
</cp:coreProperties>
</file>