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6F34-A9A4-41BC-A6E7-A2B72726571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DE91-627C-4D09-B45A-97D484BD62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8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6F34-A9A4-41BC-A6E7-A2B72726571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DE91-627C-4D09-B45A-97D484BD62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8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6F34-A9A4-41BC-A6E7-A2B72726571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DE91-627C-4D09-B45A-97D484BD62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6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6F34-A9A4-41BC-A6E7-A2B72726571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DE91-627C-4D09-B45A-97D484BD62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5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6F34-A9A4-41BC-A6E7-A2B72726571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DE91-627C-4D09-B45A-97D484BD62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4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6F34-A9A4-41BC-A6E7-A2B72726571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DE91-627C-4D09-B45A-97D484BD62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4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6F34-A9A4-41BC-A6E7-A2B72726571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DE91-627C-4D09-B45A-97D484BD62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79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6F34-A9A4-41BC-A6E7-A2B72726571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DE91-627C-4D09-B45A-97D484BD62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6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6F34-A9A4-41BC-A6E7-A2B72726571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DE91-627C-4D09-B45A-97D484BD62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1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6F34-A9A4-41BC-A6E7-A2B72726571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DE91-627C-4D09-B45A-97D484BD62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41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6F34-A9A4-41BC-A6E7-A2B72726571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DE91-627C-4D09-B45A-97D484BD62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36F34-A9A4-41BC-A6E7-A2B72726571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6DE91-627C-4D09-B45A-97D484BD62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8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77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5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54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23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5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417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</dc:creator>
  <cp:lastModifiedBy>Santiago</cp:lastModifiedBy>
  <cp:revision>6</cp:revision>
  <dcterms:created xsi:type="dcterms:W3CDTF">2019-09-30T20:24:31Z</dcterms:created>
  <dcterms:modified xsi:type="dcterms:W3CDTF">2019-10-02T19:51:37Z</dcterms:modified>
</cp:coreProperties>
</file>