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0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9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2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74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2</cp:revision>
  <dcterms:created xsi:type="dcterms:W3CDTF">2019-10-04T16:41:56Z</dcterms:created>
  <dcterms:modified xsi:type="dcterms:W3CDTF">2019-10-04T16:49:26Z</dcterms:modified>
</cp:coreProperties>
</file>