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0C35-076E-4C7A-B788-EB57493333D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9092-FB29-4CB4-9ADC-CD3A6F05BC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1</cp:revision>
  <dcterms:created xsi:type="dcterms:W3CDTF">2019-10-04T16:41:56Z</dcterms:created>
  <dcterms:modified xsi:type="dcterms:W3CDTF">2019-10-04T16:42:24Z</dcterms:modified>
</cp:coreProperties>
</file>