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97" r:id="rId7"/>
    <p:sldId id="298" r:id="rId8"/>
    <p:sldId id="299" r:id="rId9"/>
    <p:sldId id="300" r:id="rId10"/>
    <p:sldId id="273" r:id="rId11"/>
    <p:sldId id="263" r:id="rId12"/>
    <p:sldId id="301" r:id="rId13"/>
    <p:sldId id="302" r:id="rId14"/>
    <p:sldId id="303" r:id="rId15"/>
    <p:sldId id="264" r:id="rId16"/>
    <p:sldId id="306" r:id="rId17"/>
    <p:sldId id="304" r:id="rId18"/>
    <p:sldId id="305" r:id="rId19"/>
  </p:sldIdLst>
  <p:sldSz cx="9144000" cy="5143500" type="screen16x9"/>
  <p:notesSz cx="6858000" cy="9144000"/>
  <p:embeddedFontLst>
    <p:embeddedFont>
      <p:font typeface="Abadi" panose="020B0604020104020204" pitchFamily="34" charset="0"/>
      <p:regular r:id="rId21"/>
    </p:embeddedFont>
    <p:embeddedFont>
      <p:font typeface="Advent Pro SemiBold" panose="020B0604020202020204" charset="0"/>
      <p:regular r:id="rId22"/>
      <p:bold r:id="rId23"/>
      <p:italic r:id="rId24"/>
      <p:boldItalic r:id="rId25"/>
    </p:embeddedFont>
    <p:embeddedFont>
      <p:font typeface="Fira Sans Condensed Medium" panose="020B0603050000020004" pitchFamily="34" charset="0"/>
      <p:regular r:id="rId26"/>
      <p:bold r:id="rId27"/>
      <p:italic r:id="rId28"/>
      <p:boldItalic r:id="rId29"/>
    </p:embeddedFont>
    <p:embeddedFont>
      <p:font typeface="Fira Sans Extra Condensed Medium" panose="020B0604020202020204" charset="0"/>
      <p:regular r:id="rId30"/>
      <p:bold r:id="rId31"/>
      <p:italic r:id="rId32"/>
      <p:boldItalic r:id="rId33"/>
    </p:embeddedFont>
    <p:embeddedFont>
      <p:font typeface="Livvic Light" pitchFamily="2" charset="0"/>
      <p:regular r:id="rId34"/>
      <p:italic r:id="rId35"/>
    </p:embeddedFont>
    <p:embeddedFont>
      <p:font typeface="Maven Pro" panose="020B0604020202020204" charset="0"/>
      <p:regular r:id="rId36"/>
      <p:bold r:id="rId37"/>
    </p:embeddedFont>
    <p:embeddedFont>
      <p:font typeface="Maven Pro SemiBold" panose="020B0604020202020204" charset="0"/>
      <p:regular r:id="rId38"/>
      <p:bold r:id="rId39"/>
    </p:embeddedFont>
    <p:embeddedFont>
      <p:font typeface="Nunito Light" pitchFamily="2" charset="0"/>
      <p:regular r:id="rId40"/>
      <p:italic r:id="rId41"/>
    </p:embeddedFont>
    <p:embeddedFont>
      <p:font typeface="Share Tech" panose="020B0604020202020204" charset="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53E1F5-A62E-4929-844B-51CF68141149}">
  <a:tblStyle styleId="{4E53E1F5-A62E-4929-844B-51CF681411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6c52a2e8d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6c52a2e8d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>
          <a:extLst>
            <a:ext uri="{FF2B5EF4-FFF2-40B4-BE49-F238E27FC236}">
              <a16:creationId xmlns:a16="http://schemas.microsoft.com/office/drawing/2014/main" id="{1A900829-A1BD-4E61-3969-947DAC5EA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>
            <a:extLst>
              <a:ext uri="{FF2B5EF4-FFF2-40B4-BE49-F238E27FC236}">
                <a16:creationId xmlns:a16="http://schemas.microsoft.com/office/drawing/2014/main" id="{89FFE1A2-F08E-71C6-9FE5-F5CB545CD7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>
            <a:extLst>
              <a:ext uri="{FF2B5EF4-FFF2-40B4-BE49-F238E27FC236}">
                <a16:creationId xmlns:a16="http://schemas.microsoft.com/office/drawing/2014/main" id="{6A25A4C6-77C2-C958-2A82-E028AB5C5C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1722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>
          <a:extLst>
            <a:ext uri="{FF2B5EF4-FFF2-40B4-BE49-F238E27FC236}">
              <a16:creationId xmlns:a16="http://schemas.microsoft.com/office/drawing/2014/main" id="{8D6803A2-A690-FD61-84B4-F02A1347E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>
            <a:extLst>
              <a:ext uri="{FF2B5EF4-FFF2-40B4-BE49-F238E27FC236}">
                <a16:creationId xmlns:a16="http://schemas.microsoft.com/office/drawing/2014/main" id="{1A22E42F-8DD9-0CE6-2120-B736BA22C9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>
            <a:extLst>
              <a:ext uri="{FF2B5EF4-FFF2-40B4-BE49-F238E27FC236}">
                <a16:creationId xmlns:a16="http://schemas.microsoft.com/office/drawing/2014/main" id="{37B2F544-C27C-50E8-C00E-E4FE277FC8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7794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>
          <a:extLst>
            <a:ext uri="{FF2B5EF4-FFF2-40B4-BE49-F238E27FC236}">
              <a16:creationId xmlns:a16="http://schemas.microsoft.com/office/drawing/2014/main" id="{CD8DEB92-7885-03A5-732F-AB5D43055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>
            <a:extLst>
              <a:ext uri="{FF2B5EF4-FFF2-40B4-BE49-F238E27FC236}">
                <a16:creationId xmlns:a16="http://schemas.microsoft.com/office/drawing/2014/main" id="{D612B1CE-DBF9-27C5-B70F-8B713A3730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>
            <a:extLst>
              <a:ext uri="{FF2B5EF4-FFF2-40B4-BE49-F238E27FC236}">
                <a16:creationId xmlns:a16="http://schemas.microsoft.com/office/drawing/2014/main" id="{1386D245-6EB6-AA64-B5B9-5DEA52FC3F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4261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>
          <a:extLst>
            <a:ext uri="{FF2B5EF4-FFF2-40B4-BE49-F238E27FC236}">
              <a16:creationId xmlns:a16="http://schemas.microsoft.com/office/drawing/2014/main" id="{1FFC86B0-E7B5-C5EB-83FA-9729E501F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c4305b01e_0_20:notes">
            <a:extLst>
              <a:ext uri="{FF2B5EF4-FFF2-40B4-BE49-F238E27FC236}">
                <a16:creationId xmlns:a16="http://schemas.microsoft.com/office/drawing/2014/main" id="{A04F9AB0-CF20-8EF4-FFD6-6040DCA860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6c4305b01e_0_20:notes">
            <a:extLst>
              <a:ext uri="{FF2B5EF4-FFF2-40B4-BE49-F238E27FC236}">
                <a16:creationId xmlns:a16="http://schemas.microsoft.com/office/drawing/2014/main" id="{3BDBC2FF-E595-034B-567B-B422371475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3575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064A8C3D-0776-C945-EB26-99855E168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c4305b01e_0_25:notes">
            <a:extLst>
              <a:ext uri="{FF2B5EF4-FFF2-40B4-BE49-F238E27FC236}">
                <a16:creationId xmlns:a16="http://schemas.microsoft.com/office/drawing/2014/main" id="{3EE08EBE-83C8-092A-CF6B-B37582D75B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c4305b01e_0_25:notes">
            <a:extLst>
              <a:ext uri="{FF2B5EF4-FFF2-40B4-BE49-F238E27FC236}">
                <a16:creationId xmlns:a16="http://schemas.microsoft.com/office/drawing/2014/main" id="{EB6286E1-7534-4271-49A2-D34780615B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4879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>
          <a:extLst>
            <a:ext uri="{FF2B5EF4-FFF2-40B4-BE49-F238E27FC236}">
              <a16:creationId xmlns:a16="http://schemas.microsoft.com/office/drawing/2014/main" id="{7DDD065A-E06D-6493-C989-1E973B41D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>
            <a:extLst>
              <a:ext uri="{FF2B5EF4-FFF2-40B4-BE49-F238E27FC236}">
                <a16:creationId xmlns:a16="http://schemas.microsoft.com/office/drawing/2014/main" id="{FCD25A69-FDA3-C3D6-071A-250BAF84A2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>
            <a:extLst>
              <a:ext uri="{FF2B5EF4-FFF2-40B4-BE49-F238E27FC236}">
                <a16:creationId xmlns:a16="http://schemas.microsoft.com/office/drawing/2014/main" id="{CAF2E1D6-12E1-A1A9-3B5E-CBB84A1C8B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1341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>
          <a:extLst>
            <a:ext uri="{FF2B5EF4-FFF2-40B4-BE49-F238E27FC236}">
              <a16:creationId xmlns:a16="http://schemas.microsoft.com/office/drawing/2014/main" id="{255BCD5C-FF48-35C7-432A-8C4891A1B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c4305b01e_0_20:notes">
            <a:extLst>
              <a:ext uri="{FF2B5EF4-FFF2-40B4-BE49-F238E27FC236}">
                <a16:creationId xmlns:a16="http://schemas.microsoft.com/office/drawing/2014/main" id="{FB43A5AA-6687-706A-5ADB-14F35FF04C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6c4305b01e_0_20:notes">
            <a:extLst>
              <a:ext uri="{FF2B5EF4-FFF2-40B4-BE49-F238E27FC236}">
                <a16:creationId xmlns:a16="http://schemas.microsoft.com/office/drawing/2014/main" id="{753DF8C2-6650-990F-9E99-CEC0AB4B50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9989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>
          <a:extLst>
            <a:ext uri="{FF2B5EF4-FFF2-40B4-BE49-F238E27FC236}">
              <a16:creationId xmlns:a16="http://schemas.microsoft.com/office/drawing/2014/main" id="{2C536E11-41A2-026B-C23F-2A10A9438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c4305b01e_0_20:notes">
            <a:extLst>
              <a:ext uri="{FF2B5EF4-FFF2-40B4-BE49-F238E27FC236}">
                <a16:creationId xmlns:a16="http://schemas.microsoft.com/office/drawing/2014/main" id="{CABC60D3-5971-F529-892D-7C88756B98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6c4305b01e_0_20:notes">
            <a:extLst>
              <a:ext uri="{FF2B5EF4-FFF2-40B4-BE49-F238E27FC236}">
                <a16:creationId xmlns:a16="http://schemas.microsoft.com/office/drawing/2014/main" id="{1321C121-97DF-D4EF-D88E-ADC307E772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6745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>
          <a:extLst>
            <a:ext uri="{FF2B5EF4-FFF2-40B4-BE49-F238E27FC236}">
              <a16:creationId xmlns:a16="http://schemas.microsoft.com/office/drawing/2014/main" id="{BB265AA8-0FB7-E0AE-587F-606623E63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c4305b01e_0_20:notes">
            <a:extLst>
              <a:ext uri="{FF2B5EF4-FFF2-40B4-BE49-F238E27FC236}">
                <a16:creationId xmlns:a16="http://schemas.microsoft.com/office/drawing/2014/main" id="{4E1AFB69-5C3F-5FB3-0779-5171E1FDA4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6c4305b01e_0_20:notes">
            <a:extLst>
              <a:ext uri="{FF2B5EF4-FFF2-40B4-BE49-F238E27FC236}">
                <a16:creationId xmlns:a16="http://schemas.microsoft.com/office/drawing/2014/main" id="{60EBE53B-C494-1DE0-278D-65830E3B3E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6692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>
          <a:extLst>
            <a:ext uri="{FF2B5EF4-FFF2-40B4-BE49-F238E27FC236}">
              <a16:creationId xmlns:a16="http://schemas.microsoft.com/office/drawing/2014/main" id="{1FFC86B0-E7B5-C5EB-83FA-9729E501F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c4305b01e_0_20:notes">
            <a:extLst>
              <a:ext uri="{FF2B5EF4-FFF2-40B4-BE49-F238E27FC236}">
                <a16:creationId xmlns:a16="http://schemas.microsoft.com/office/drawing/2014/main" id="{A04F9AB0-CF20-8EF4-FFD6-6040DCA860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6c4305b01e_0_20:notes">
            <a:extLst>
              <a:ext uri="{FF2B5EF4-FFF2-40B4-BE49-F238E27FC236}">
                <a16:creationId xmlns:a16="http://schemas.microsoft.com/office/drawing/2014/main" id="{3BDBC2FF-E595-034B-567B-B422371475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3575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9" name="Google Shape;269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6" name="Google Shape;326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7" name="Google Shape;327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9" name="Google Shape;329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0" name="Google Shape;330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1" name="Google Shape;331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2" name="Google Shape;332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9" r:id="rId6"/>
    <p:sldLayoutId id="2147483662" r:id="rId7"/>
    <p:sldLayoutId id="2147483663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2668434" y="3138988"/>
            <a:ext cx="3676575" cy="1497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Jesús Parra Montes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Jose Manuel Iniesta Fernández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Domenico Quarto di Palo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Santiago Moreno Ordoñez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487823" y="1187849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Planificador de trayectorias Voronoi</a:t>
            </a:r>
            <a:endParaRPr dirty="0">
              <a:latin typeface="+mj-lt"/>
            </a:endParaRPr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1" name="Google Shape;441;p25"/>
          <p:cNvSpPr/>
          <p:nvPr/>
        </p:nvSpPr>
        <p:spPr>
          <a:xfrm>
            <a:off x="6373480" y="3125309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2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Nodos</a:t>
            </a:r>
            <a:endParaRPr dirty="0"/>
          </a:p>
        </p:txBody>
      </p:sp>
      <p:sp>
        <p:nvSpPr>
          <p:cNvPr id="1167" name="Google Shape;1167;p42"/>
          <p:cNvSpPr txBox="1">
            <a:spLocks noGrp="1"/>
          </p:cNvSpPr>
          <p:nvPr>
            <p:ph type="subTitle" idx="1"/>
          </p:nvPr>
        </p:nvSpPr>
        <p:spPr>
          <a:xfrm>
            <a:off x="7333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Creación de los nodos encargados de realizar la comunicación</a:t>
            </a:r>
            <a:endParaRPr dirty="0"/>
          </a:p>
        </p:txBody>
      </p:sp>
      <p:sp>
        <p:nvSpPr>
          <p:cNvPr id="1170" name="Google Shape;1170;p42"/>
          <p:cNvSpPr txBox="1">
            <a:spLocks noGrp="1"/>
          </p:cNvSpPr>
          <p:nvPr>
            <p:ph type="subTitle" idx="5"/>
          </p:nvPr>
        </p:nvSpPr>
        <p:spPr>
          <a:xfrm>
            <a:off x="61765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Comprobación de funcionamiento correcto</a:t>
            </a:r>
            <a:endParaRPr dirty="0"/>
          </a:p>
        </p:txBody>
      </p:sp>
      <p:sp>
        <p:nvSpPr>
          <p:cNvPr id="1174" name="Google Shape;1174;p42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Inicialización de los nodos. Publisher y Subscriber</a:t>
            </a:r>
            <a:endParaRPr dirty="0"/>
          </a:p>
        </p:txBody>
      </p:sp>
      <p:sp>
        <p:nvSpPr>
          <p:cNvPr id="1178" name="Google Shape;1178;p42"/>
          <p:cNvSpPr/>
          <p:nvPr/>
        </p:nvSpPr>
        <p:spPr>
          <a:xfrm>
            <a:off x="4361163" y="3005284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183" name="Google Shape;1183;p42"/>
          <p:cNvCxnSpPr>
            <a:cxnSpLocks/>
            <a:endCxn id="1178" idx="1"/>
          </p:cNvCxnSpPr>
          <p:nvPr/>
        </p:nvCxnSpPr>
        <p:spPr>
          <a:xfrm>
            <a:off x="2041325" y="1370992"/>
            <a:ext cx="2319900" cy="18420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4" name="Google Shape;1184;p42"/>
          <p:cNvCxnSpPr>
            <a:cxnSpLocks/>
            <a:stCxn id="1178" idx="3"/>
          </p:cNvCxnSpPr>
          <p:nvPr/>
        </p:nvCxnSpPr>
        <p:spPr>
          <a:xfrm rot="10800000" flipH="1">
            <a:off x="4776663" y="1371034"/>
            <a:ext cx="2327400" cy="18420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1" name="Google Shape;1191;p42"/>
          <p:cNvGrpSpPr/>
          <p:nvPr/>
        </p:nvGrpSpPr>
        <p:grpSpPr>
          <a:xfrm>
            <a:off x="1697949" y="3039620"/>
            <a:ext cx="271244" cy="346801"/>
            <a:chOff x="4899999" y="2882095"/>
            <a:chExt cx="271244" cy="346801"/>
          </a:xfrm>
        </p:grpSpPr>
        <p:sp>
          <p:nvSpPr>
            <p:cNvPr id="1192" name="Google Shape;1192;p42"/>
            <p:cNvSpPr/>
            <p:nvPr/>
          </p:nvSpPr>
          <p:spPr>
            <a:xfrm>
              <a:off x="4899999" y="2882095"/>
              <a:ext cx="271244" cy="346801"/>
            </a:xfrm>
            <a:custGeom>
              <a:avLst/>
              <a:gdLst/>
              <a:ahLst/>
              <a:cxnLst/>
              <a:rect l="l" t="t" r="r" b="b"/>
              <a:pathLst>
                <a:path w="8562" h="10947" extrusionOk="0">
                  <a:moveTo>
                    <a:pt x="6609" y="1719"/>
                  </a:moveTo>
                  <a:cubicBezTo>
                    <a:pt x="6823" y="1803"/>
                    <a:pt x="6954" y="2041"/>
                    <a:pt x="6906" y="2279"/>
                  </a:cubicBezTo>
                  <a:lnTo>
                    <a:pt x="6716" y="3398"/>
                  </a:lnTo>
                  <a:lnTo>
                    <a:pt x="6502" y="3398"/>
                  </a:lnTo>
                  <a:cubicBezTo>
                    <a:pt x="6406" y="3398"/>
                    <a:pt x="6323" y="3327"/>
                    <a:pt x="6323" y="3220"/>
                  </a:cubicBezTo>
                  <a:lnTo>
                    <a:pt x="6323" y="1969"/>
                  </a:lnTo>
                  <a:cubicBezTo>
                    <a:pt x="6454" y="1910"/>
                    <a:pt x="6537" y="1815"/>
                    <a:pt x="6609" y="1719"/>
                  </a:cubicBezTo>
                  <a:close/>
                  <a:moveTo>
                    <a:pt x="2287" y="1684"/>
                  </a:moveTo>
                  <a:cubicBezTo>
                    <a:pt x="2287" y="1743"/>
                    <a:pt x="2263" y="1803"/>
                    <a:pt x="2263" y="1862"/>
                  </a:cubicBezTo>
                  <a:lnTo>
                    <a:pt x="2263" y="3231"/>
                  </a:lnTo>
                  <a:cubicBezTo>
                    <a:pt x="2263" y="3339"/>
                    <a:pt x="2191" y="3410"/>
                    <a:pt x="2084" y="3410"/>
                  </a:cubicBezTo>
                  <a:lnTo>
                    <a:pt x="1882" y="3410"/>
                  </a:lnTo>
                  <a:lnTo>
                    <a:pt x="1691" y="2291"/>
                  </a:lnTo>
                  <a:cubicBezTo>
                    <a:pt x="1656" y="2136"/>
                    <a:pt x="1703" y="1981"/>
                    <a:pt x="1810" y="1862"/>
                  </a:cubicBezTo>
                  <a:cubicBezTo>
                    <a:pt x="1906" y="1743"/>
                    <a:pt x="2037" y="1684"/>
                    <a:pt x="2203" y="1684"/>
                  </a:cubicBezTo>
                  <a:close/>
                  <a:moveTo>
                    <a:pt x="6454" y="386"/>
                  </a:moveTo>
                  <a:lnTo>
                    <a:pt x="6454" y="386"/>
                  </a:lnTo>
                  <a:cubicBezTo>
                    <a:pt x="6597" y="815"/>
                    <a:pt x="6573" y="1207"/>
                    <a:pt x="6394" y="1469"/>
                  </a:cubicBezTo>
                  <a:cubicBezTo>
                    <a:pt x="6228" y="1707"/>
                    <a:pt x="5954" y="1862"/>
                    <a:pt x="5680" y="1862"/>
                  </a:cubicBezTo>
                  <a:lnTo>
                    <a:pt x="3120" y="1862"/>
                  </a:lnTo>
                  <a:cubicBezTo>
                    <a:pt x="3025" y="1862"/>
                    <a:pt x="2953" y="1934"/>
                    <a:pt x="2953" y="2029"/>
                  </a:cubicBezTo>
                  <a:cubicBezTo>
                    <a:pt x="2953" y="2112"/>
                    <a:pt x="3025" y="2184"/>
                    <a:pt x="3120" y="2184"/>
                  </a:cubicBezTo>
                  <a:lnTo>
                    <a:pt x="5680" y="2184"/>
                  </a:lnTo>
                  <a:cubicBezTo>
                    <a:pt x="5799" y="2184"/>
                    <a:pt x="5918" y="2172"/>
                    <a:pt x="6037" y="2136"/>
                  </a:cubicBezTo>
                  <a:lnTo>
                    <a:pt x="6037" y="3220"/>
                  </a:lnTo>
                  <a:cubicBezTo>
                    <a:pt x="6037" y="3493"/>
                    <a:pt x="6252" y="3720"/>
                    <a:pt x="6537" y="3720"/>
                  </a:cubicBezTo>
                  <a:lnTo>
                    <a:pt x="6787" y="3720"/>
                  </a:lnTo>
                  <a:cubicBezTo>
                    <a:pt x="6871" y="3720"/>
                    <a:pt x="6942" y="3755"/>
                    <a:pt x="6990" y="3815"/>
                  </a:cubicBezTo>
                  <a:cubicBezTo>
                    <a:pt x="7025" y="3874"/>
                    <a:pt x="7061" y="3946"/>
                    <a:pt x="7061" y="4017"/>
                  </a:cubicBezTo>
                  <a:cubicBezTo>
                    <a:pt x="7049" y="4148"/>
                    <a:pt x="6930" y="4255"/>
                    <a:pt x="6763" y="4255"/>
                  </a:cubicBezTo>
                  <a:lnTo>
                    <a:pt x="6692" y="4255"/>
                  </a:lnTo>
                  <a:lnTo>
                    <a:pt x="6692" y="4244"/>
                  </a:lnTo>
                  <a:cubicBezTo>
                    <a:pt x="6692" y="4148"/>
                    <a:pt x="6609" y="4077"/>
                    <a:pt x="6525" y="4077"/>
                  </a:cubicBezTo>
                  <a:cubicBezTo>
                    <a:pt x="6430" y="4077"/>
                    <a:pt x="6359" y="4148"/>
                    <a:pt x="6359" y="4244"/>
                  </a:cubicBezTo>
                  <a:cubicBezTo>
                    <a:pt x="6359" y="5375"/>
                    <a:pt x="5442" y="6315"/>
                    <a:pt x="4287" y="6315"/>
                  </a:cubicBezTo>
                  <a:cubicBezTo>
                    <a:pt x="3180" y="6315"/>
                    <a:pt x="2239" y="5387"/>
                    <a:pt x="2239" y="4244"/>
                  </a:cubicBezTo>
                  <a:cubicBezTo>
                    <a:pt x="2239" y="4160"/>
                    <a:pt x="2168" y="4077"/>
                    <a:pt x="2072" y="4077"/>
                  </a:cubicBezTo>
                  <a:cubicBezTo>
                    <a:pt x="1989" y="4077"/>
                    <a:pt x="1906" y="4160"/>
                    <a:pt x="1906" y="4244"/>
                  </a:cubicBezTo>
                  <a:lnTo>
                    <a:pt x="1906" y="4255"/>
                  </a:lnTo>
                  <a:lnTo>
                    <a:pt x="1822" y="4255"/>
                  </a:lnTo>
                  <a:cubicBezTo>
                    <a:pt x="1751" y="4255"/>
                    <a:pt x="1668" y="4232"/>
                    <a:pt x="1632" y="4172"/>
                  </a:cubicBezTo>
                  <a:cubicBezTo>
                    <a:pt x="1584" y="4113"/>
                    <a:pt x="1549" y="4041"/>
                    <a:pt x="1549" y="3958"/>
                  </a:cubicBezTo>
                  <a:cubicBezTo>
                    <a:pt x="1572" y="3827"/>
                    <a:pt x="1691" y="3720"/>
                    <a:pt x="1846" y="3720"/>
                  </a:cubicBezTo>
                  <a:lnTo>
                    <a:pt x="2084" y="3720"/>
                  </a:lnTo>
                  <a:cubicBezTo>
                    <a:pt x="2370" y="3720"/>
                    <a:pt x="2596" y="3505"/>
                    <a:pt x="2596" y="3220"/>
                  </a:cubicBezTo>
                  <a:lnTo>
                    <a:pt x="2596" y="1850"/>
                  </a:lnTo>
                  <a:cubicBezTo>
                    <a:pt x="2596" y="1184"/>
                    <a:pt x="3132" y="648"/>
                    <a:pt x="3799" y="648"/>
                  </a:cubicBezTo>
                  <a:lnTo>
                    <a:pt x="5335" y="648"/>
                  </a:lnTo>
                  <a:cubicBezTo>
                    <a:pt x="5894" y="648"/>
                    <a:pt x="6252" y="493"/>
                    <a:pt x="6454" y="386"/>
                  </a:cubicBezTo>
                  <a:close/>
                  <a:moveTo>
                    <a:pt x="5347" y="6387"/>
                  </a:moveTo>
                  <a:lnTo>
                    <a:pt x="5347" y="6911"/>
                  </a:lnTo>
                  <a:lnTo>
                    <a:pt x="4299" y="7494"/>
                  </a:lnTo>
                  <a:lnTo>
                    <a:pt x="3263" y="6911"/>
                  </a:lnTo>
                  <a:lnTo>
                    <a:pt x="3263" y="6387"/>
                  </a:lnTo>
                  <a:cubicBezTo>
                    <a:pt x="3573" y="6541"/>
                    <a:pt x="3930" y="6625"/>
                    <a:pt x="4299" y="6625"/>
                  </a:cubicBezTo>
                  <a:cubicBezTo>
                    <a:pt x="4680" y="6625"/>
                    <a:pt x="5037" y="6541"/>
                    <a:pt x="5347" y="6387"/>
                  </a:cubicBezTo>
                  <a:close/>
                  <a:moveTo>
                    <a:pt x="2846" y="7041"/>
                  </a:moveTo>
                  <a:lnTo>
                    <a:pt x="4073" y="7708"/>
                  </a:lnTo>
                  <a:lnTo>
                    <a:pt x="3704" y="8149"/>
                  </a:lnTo>
                  <a:cubicBezTo>
                    <a:pt x="3680" y="8184"/>
                    <a:pt x="3632" y="8208"/>
                    <a:pt x="3596" y="8220"/>
                  </a:cubicBezTo>
                  <a:cubicBezTo>
                    <a:pt x="3549" y="8220"/>
                    <a:pt x="3489" y="8208"/>
                    <a:pt x="3454" y="8173"/>
                  </a:cubicBezTo>
                  <a:lnTo>
                    <a:pt x="2620" y="7458"/>
                  </a:lnTo>
                  <a:lnTo>
                    <a:pt x="2834" y="7041"/>
                  </a:lnTo>
                  <a:close/>
                  <a:moveTo>
                    <a:pt x="5787" y="7041"/>
                  </a:moveTo>
                  <a:lnTo>
                    <a:pt x="6001" y="7458"/>
                  </a:lnTo>
                  <a:lnTo>
                    <a:pt x="5156" y="8173"/>
                  </a:lnTo>
                  <a:cubicBezTo>
                    <a:pt x="5109" y="8208"/>
                    <a:pt x="5061" y="8220"/>
                    <a:pt x="5013" y="8220"/>
                  </a:cubicBezTo>
                  <a:cubicBezTo>
                    <a:pt x="4978" y="8220"/>
                    <a:pt x="4930" y="8184"/>
                    <a:pt x="4894" y="8149"/>
                  </a:cubicBezTo>
                  <a:lnTo>
                    <a:pt x="4561" y="7708"/>
                  </a:lnTo>
                  <a:lnTo>
                    <a:pt x="5775" y="7041"/>
                  </a:lnTo>
                  <a:close/>
                  <a:moveTo>
                    <a:pt x="6497" y="1"/>
                  </a:moveTo>
                  <a:cubicBezTo>
                    <a:pt x="6455" y="1"/>
                    <a:pt x="6419" y="16"/>
                    <a:pt x="6382" y="53"/>
                  </a:cubicBezTo>
                  <a:cubicBezTo>
                    <a:pt x="6382" y="53"/>
                    <a:pt x="6073" y="350"/>
                    <a:pt x="5299" y="350"/>
                  </a:cubicBezTo>
                  <a:lnTo>
                    <a:pt x="3763" y="350"/>
                  </a:lnTo>
                  <a:cubicBezTo>
                    <a:pt x="3096" y="350"/>
                    <a:pt x="2537" y="779"/>
                    <a:pt x="2322" y="1374"/>
                  </a:cubicBezTo>
                  <a:lnTo>
                    <a:pt x="2180" y="1374"/>
                  </a:lnTo>
                  <a:cubicBezTo>
                    <a:pt x="1918" y="1374"/>
                    <a:pt x="1703" y="1481"/>
                    <a:pt x="1537" y="1672"/>
                  </a:cubicBezTo>
                  <a:cubicBezTo>
                    <a:pt x="1370" y="1862"/>
                    <a:pt x="1310" y="2112"/>
                    <a:pt x="1346" y="2350"/>
                  </a:cubicBezTo>
                  <a:lnTo>
                    <a:pt x="1537" y="3505"/>
                  </a:lnTo>
                  <a:cubicBezTo>
                    <a:pt x="1358" y="3589"/>
                    <a:pt x="1239" y="3755"/>
                    <a:pt x="1203" y="3958"/>
                  </a:cubicBezTo>
                  <a:cubicBezTo>
                    <a:pt x="1191" y="4124"/>
                    <a:pt x="1251" y="4291"/>
                    <a:pt x="1358" y="4422"/>
                  </a:cubicBezTo>
                  <a:cubicBezTo>
                    <a:pt x="1465" y="4541"/>
                    <a:pt x="1620" y="4613"/>
                    <a:pt x="1787" y="4613"/>
                  </a:cubicBezTo>
                  <a:lnTo>
                    <a:pt x="1906" y="4613"/>
                  </a:lnTo>
                  <a:cubicBezTo>
                    <a:pt x="2001" y="5291"/>
                    <a:pt x="2382" y="5863"/>
                    <a:pt x="2906" y="6244"/>
                  </a:cubicBezTo>
                  <a:lnTo>
                    <a:pt x="2906" y="6780"/>
                  </a:lnTo>
                  <a:cubicBezTo>
                    <a:pt x="2876" y="6762"/>
                    <a:pt x="2843" y="6753"/>
                    <a:pt x="2808" y="6753"/>
                  </a:cubicBezTo>
                  <a:cubicBezTo>
                    <a:pt x="2772" y="6753"/>
                    <a:pt x="2733" y="6762"/>
                    <a:pt x="2692" y="6780"/>
                  </a:cubicBezTo>
                  <a:cubicBezTo>
                    <a:pt x="2608" y="6803"/>
                    <a:pt x="2537" y="6863"/>
                    <a:pt x="2501" y="6934"/>
                  </a:cubicBezTo>
                  <a:lnTo>
                    <a:pt x="2251" y="7434"/>
                  </a:lnTo>
                  <a:lnTo>
                    <a:pt x="846" y="7851"/>
                  </a:lnTo>
                  <a:cubicBezTo>
                    <a:pt x="346" y="7994"/>
                    <a:pt x="1" y="8458"/>
                    <a:pt x="1" y="8982"/>
                  </a:cubicBezTo>
                  <a:lnTo>
                    <a:pt x="1" y="10780"/>
                  </a:lnTo>
                  <a:cubicBezTo>
                    <a:pt x="1" y="10863"/>
                    <a:pt x="72" y="10947"/>
                    <a:pt x="167" y="10947"/>
                  </a:cubicBezTo>
                  <a:cubicBezTo>
                    <a:pt x="251" y="10947"/>
                    <a:pt x="334" y="10863"/>
                    <a:pt x="334" y="10780"/>
                  </a:cubicBezTo>
                  <a:lnTo>
                    <a:pt x="334" y="8982"/>
                  </a:lnTo>
                  <a:cubicBezTo>
                    <a:pt x="334" y="8589"/>
                    <a:pt x="584" y="8244"/>
                    <a:pt x="953" y="8149"/>
                  </a:cubicBezTo>
                  <a:lnTo>
                    <a:pt x="1549" y="7958"/>
                  </a:lnTo>
                  <a:lnTo>
                    <a:pt x="1549" y="10756"/>
                  </a:lnTo>
                  <a:cubicBezTo>
                    <a:pt x="1549" y="10851"/>
                    <a:pt x="1620" y="10923"/>
                    <a:pt x="1715" y="10923"/>
                  </a:cubicBezTo>
                  <a:cubicBezTo>
                    <a:pt x="1799" y="10923"/>
                    <a:pt x="1882" y="10851"/>
                    <a:pt x="1882" y="10756"/>
                  </a:cubicBezTo>
                  <a:lnTo>
                    <a:pt x="1882" y="7863"/>
                  </a:lnTo>
                  <a:lnTo>
                    <a:pt x="2239" y="7756"/>
                  </a:lnTo>
                  <a:lnTo>
                    <a:pt x="2239" y="10756"/>
                  </a:lnTo>
                  <a:cubicBezTo>
                    <a:pt x="2239" y="10851"/>
                    <a:pt x="2311" y="10923"/>
                    <a:pt x="2394" y="10923"/>
                  </a:cubicBezTo>
                  <a:cubicBezTo>
                    <a:pt x="2489" y="10923"/>
                    <a:pt x="2561" y="10851"/>
                    <a:pt x="2561" y="10756"/>
                  </a:cubicBezTo>
                  <a:lnTo>
                    <a:pt x="2561" y="7863"/>
                  </a:lnTo>
                  <a:lnTo>
                    <a:pt x="3227" y="8423"/>
                  </a:lnTo>
                  <a:cubicBezTo>
                    <a:pt x="3323" y="8494"/>
                    <a:pt x="3442" y="8542"/>
                    <a:pt x="3561" y="8542"/>
                  </a:cubicBezTo>
                  <a:lnTo>
                    <a:pt x="3608" y="8542"/>
                  </a:lnTo>
                  <a:cubicBezTo>
                    <a:pt x="3739" y="8530"/>
                    <a:pt x="3858" y="8470"/>
                    <a:pt x="3942" y="8351"/>
                  </a:cubicBezTo>
                  <a:lnTo>
                    <a:pt x="4287" y="7934"/>
                  </a:lnTo>
                  <a:lnTo>
                    <a:pt x="4632" y="8351"/>
                  </a:lnTo>
                  <a:cubicBezTo>
                    <a:pt x="4716" y="8458"/>
                    <a:pt x="4835" y="8530"/>
                    <a:pt x="4978" y="8542"/>
                  </a:cubicBezTo>
                  <a:lnTo>
                    <a:pt x="5013" y="8542"/>
                  </a:lnTo>
                  <a:cubicBezTo>
                    <a:pt x="5132" y="8542"/>
                    <a:pt x="5251" y="8494"/>
                    <a:pt x="5347" y="8423"/>
                  </a:cubicBezTo>
                  <a:lnTo>
                    <a:pt x="6180" y="7708"/>
                  </a:lnTo>
                  <a:lnTo>
                    <a:pt x="6680" y="7863"/>
                  </a:lnTo>
                  <a:lnTo>
                    <a:pt x="6680" y="10756"/>
                  </a:lnTo>
                  <a:cubicBezTo>
                    <a:pt x="6680" y="10851"/>
                    <a:pt x="6763" y="10923"/>
                    <a:pt x="6847" y="10923"/>
                  </a:cubicBezTo>
                  <a:cubicBezTo>
                    <a:pt x="6942" y="10923"/>
                    <a:pt x="7014" y="10851"/>
                    <a:pt x="7014" y="10756"/>
                  </a:cubicBezTo>
                  <a:lnTo>
                    <a:pt x="7014" y="7958"/>
                  </a:lnTo>
                  <a:lnTo>
                    <a:pt x="7609" y="8149"/>
                  </a:lnTo>
                  <a:cubicBezTo>
                    <a:pt x="7978" y="8244"/>
                    <a:pt x="8228" y="8589"/>
                    <a:pt x="8228" y="8982"/>
                  </a:cubicBezTo>
                  <a:lnTo>
                    <a:pt x="8228" y="10780"/>
                  </a:lnTo>
                  <a:cubicBezTo>
                    <a:pt x="8228" y="10863"/>
                    <a:pt x="8311" y="10947"/>
                    <a:pt x="8395" y="10947"/>
                  </a:cubicBezTo>
                  <a:cubicBezTo>
                    <a:pt x="8490" y="10947"/>
                    <a:pt x="8561" y="10863"/>
                    <a:pt x="8561" y="10780"/>
                  </a:cubicBezTo>
                  <a:lnTo>
                    <a:pt x="8561" y="8982"/>
                  </a:lnTo>
                  <a:cubicBezTo>
                    <a:pt x="8561" y="8423"/>
                    <a:pt x="8216" y="7970"/>
                    <a:pt x="7716" y="7815"/>
                  </a:cubicBezTo>
                  <a:lnTo>
                    <a:pt x="6311" y="7399"/>
                  </a:lnTo>
                  <a:lnTo>
                    <a:pt x="6061" y="6911"/>
                  </a:lnTo>
                  <a:cubicBezTo>
                    <a:pt x="6013" y="6839"/>
                    <a:pt x="5942" y="6756"/>
                    <a:pt x="5871" y="6744"/>
                  </a:cubicBezTo>
                  <a:cubicBezTo>
                    <a:pt x="5829" y="6738"/>
                    <a:pt x="5793" y="6735"/>
                    <a:pt x="5759" y="6735"/>
                  </a:cubicBezTo>
                  <a:cubicBezTo>
                    <a:pt x="5725" y="6735"/>
                    <a:pt x="5692" y="6738"/>
                    <a:pt x="5656" y="6744"/>
                  </a:cubicBezTo>
                  <a:lnTo>
                    <a:pt x="5656" y="6208"/>
                  </a:lnTo>
                  <a:cubicBezTo>
                    <a:pt x="6192" y="5839"/>
                    <a:pt x="6561" y="5256"/>
                    <a:pt x="6656" y="4589"/>
                  </a:cubicBezTo>
                  <a:lnTo>
                    <a:pt x="6740" y="4589"/>
                  </a:lnTo>
                  <a:cubicBezTo>
                    <a:pt x="7061" y="4589"/>
                    <a:pt x="7323" y="4351"/>
                    <a:pt x="7359" y="4065"/>
                  </a:cubicBezTo>
                  <a:cubicBezTo>
                    <a:pt x="7371" y="3898"/>
                    <a:pt x="7311" y="3743"/>
                    <a:pt x="7204" y="3601"/>
                  </a:cubicBezTo>
                  <a:cubicBezTo>
                    <a:pt x="7156" y="3541"/>
                    <a:pt x="7097" y="3505"/>
                    <a:pt x="7025" y="3470"/>
                  </a:cubicBezTo>
                  <a:lnTo>
                    <a:pt x="7216" y="2339"/>
                  </a:lnTo>
                  <a:cubicBezTo>
                    <a:pt x="7275" y="1969"/>
                    <a:pt x="7085" y="1600"/>
                    <a:pt x="6763" y="1446"/>
                  </a:cubicBezTo>
                  <a:cubicBezTo>
                    <a:pt x="6906" y="1065"/>
                    <a:pt x="6883" y="600"/>
                    <a:pt x="6656" y="88"/>
                  </a:cubicBezTo>
                  <a:cubicBezTo>
                    <a:pt x="6644" y="53"/>
                    <a:pt x="6597" y="5"/>
                    <a:pt x="6537" y="5"/>
                  </a:cubicBezTo>
                  <a:cubicBezTo>
                    <a:pt x="6523" y="2"/>
                    <a:pt x="6510" y="1"/>
                    <a:pt x="64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3" name="Google Shape;1193;p42"/>
            <p:cNvSpPr/>
            <p:nvPr/>
          </p:nvSpPr>
          <p:spPr>
            <a:xfrm>
              <a:off x="5090491" y="3141364"/>
              <a:ext cx="10581" cy="86391"/>
            </a:xfrm>
            <a:custGeom>
              <a:avLst/>
              <a:gdLst/>
              <a:ahLst/>
              <a:cxnLst/>
              <a:rect l="l" t="t" r="r" b="b"/>
              <a:pathLst>
                <a:path w="334" h="2727" extrusionOk="0"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2560"/>
                  </a:lnTo>
                  <a:cubicBezTo>
                    <a:pt x="0" y="2656"/>
                    <a:pt x="84" y="2727"/>
                    <a:pt x="167" y="2727"/>
                  </a:cubicBezTo>
                  <a:cubicBezTo>
                    <a:pt x="262" y="2727"/>
                    <a:pt x="334" y="2656"/>
                    <a:pt x="334" y="2560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4" name="Google Shape;1194;p42"/>
            <p:cNvSpPr/>
            <p:nvPr/>
          </p:nvSpPr>
          <p:spPr>
            <a:xfrm>
              <a:off x="5031281" y="315229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cubicBezTo>
                    <a:pt x="250" y="334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5" name="Google Shape;1195;p42"/>
            <p:cNvSpPr/>
            <p:nvPr/>
          </p:nvSpPr>
          <p:spPr>
            <a:xfrm>
              <a:off x="5031281" y="3217555"/>
              <a:ext cx="10201" cy="10201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55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6" name="Google Shape;1196;p42"/>
            <p:cNvSpPr/>
            <p:nvPr/>
          </p:nvSpPr>
          <p:spPr>
            <a:xfrm>
              <a:off x="5031281" y="318473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250" y="334"/>
                    <a:pt x="322" y="263"/>
                    <a:pt x="322" y="167"/>
                  </a:cubicBez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7" name="Google Shape;1197;p42"/>
            <p:cNvSpPr/>
            <p:nvPr/>
          </p:nvSpPr>
          <p:spPr>
            <a:xfrm>
              <a:off x="499884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2" y="489"/>
                    <a:pt x="155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8" name="Google Shape;1198;p42"/>
            <p:cNvSpPr/>
            <p:nvPr/>
          </p:nvSpPr>
          <p:spPr>
            <a:xfrm>
              <a:off x="506372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1" y="489"/>
                    <a:pt x="167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9" name="Google Shape;1199;p42"/>
            <p:cNvSpPr/>
            <p:nvPr/>
          </p:nvSpPr>
          <p:spPr>
            <a:xfrm>
              <a:off x="4993550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55" y="84"/>
                    <a:pt x="584" y="1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0" name="Google Shape;1200;p42"/>
            <p:cNvSpPr/>
            <p:nvPr/>
          </p:nvSpPr>
          <p:spPr>
            <a:xfrm>
              <a:off x="5058051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67" y="84"/>
                    <a:pt x="596" y="1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1" name="Google Shape;1201;p42"/>
            <p:cNvSpPr/>
            <p:nvPr/>
          </p:nvSpPr>
          <p:spPr>
            <a:xfrm>
              <a:off x="5007141" y="3025574"/>
              <a:ext cx="58481" cy="32092"/>
            </a:xfrm>
            <a:custGeom>
              <a:avLst/>
              <a:gdLst/>
              <a:ahLst/>
              <a:cxnLst/>
              <a:rect l="l" t="t" r="r" b="b"/>
              <a:pathLst>
                <a:path w="1846" h="1013" extrusionOk="0">
                  <a:moveTo>
                    <a:pt x="1500" y="322"/>
                  </a:moveTo>
                  <a:cubicBezTo>
                    <a:pt x="1429" y="536"/>
                    <a:pt x="1191" y="679"/>
                    <a:pt x="917" y="679"/>
                  </a:cubicBezTo>
                  <a:cubicBezTo>
                    <a:pt x="655" y="679"/>
                    <a:pt x="417" y="536"/>
                    <a:pt x="345" y="322"/>
                  </a:cubicBez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619"/>
                    <a:pt x="417" y="1012"/>
                    <a:pt x="929" y="1012"/>
                  </a:cubicBezTo>
                  <a:cubicBezTo>
                    <a:pt x="1429" y="1012"/>
                    <a:pt x="1846" y="643"/>
                    <a:pt x="1846" y="167"/>
                  </a:cubicBezTo>
                  <a:cubicBezTo>
                    <a:pt x="1846" y="72"/>
                    <a:pt x="1786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02" name="Google Shape;1202;p42"/>
          <p:cNvGrpSpPr/>
          <p:nvPr/>
        </p:nvGrpSpPr>
        <p:grpSpPr>
          <a:xfrm>
            <a:off x="1739676" y="1311570"/>
            <a:ext cx="135812" cy="232373"/>
            <a:chOff x="8088401" y="2995383"/>
            <a:chExt cx="135812" cy="232373"/>
          </a:xfrm>
        </p:grpSpPr>
        <p:sp>
          <p:nvSpPr>
            <p:cNvPr id="1204" name="Google Shape;1204;p42"/>
            <p:cNvSpPr/>
            <p:nvPr/>
          </p:nvSpPr>
          <p:spPr>
            <a:xfrm>
              <a:off x="8164591" y="3033589"/>
              <a:ext cx="43402" cy="15396"/>
            </a:xfrm>
            <a:custGeom>
              <a:avLst/>
              <a:gdLst/>
              <a:ahLst/>
              <a:cxnLst/>
              <a:rect l="l" t="t" r="r" b="b"/>
              <a:pathLst>
                <a:path w="1370" h="486" extrusionOk="0">
                  <a:moveTo>
                    <a:pt x="173" y="0"/>
                  </a:moveTo>
                  <a:cubicBezTo>
                    <a:pt x="131" y="0"/>
                    <a:pt x="90" y="15"/>
                    <a:pt x="60" y="45"/>
                  </a:cubicBezTo>
                  <a:cubicBezTo>
                    <a:pt x="0" y="104"/>
                    <a:pt x="0" y="212"/>
                    <a:pt x="60" y="271"/>
                  </a:cubicBezTo>
                  <a:cubicBezTo>
                    <a:pt x="203" y="402"/>
                    <a:pt x="441" y="485"/>
                    <a:pt x="691" y="485"/>
                  </a:cubicBezTo>
                  <a:cubicBezTo>
                    <a:pt x="941" y="485"/>
                    <a:pt x="1179" y="414"/>
                    <a:pt x="1310" y="271"/>
                  </a:cubicBezTo>
                  <a:cubicBezTo>
                    <a:pt x="1370" y="212"/>
                    <a:pt x="1370" y="104"/>
                    <a:pt x="1310" y="45"/>
                  </a:cubicBezTo>
                  <a:cubicBezTo>
                    <a:pt x="1280" y="15"/>
                    <a:pt x="1242" y="0"/>
                    <a:pt x="1203" y="0"/>
                  </a:cubicBezTo>
                  <a:cubicBezTo>
                    <a:pt x="1164" y="0"/>
                    <a:pt x="1125" y="15"/>
                    <a:pt x="1096" y="45"/>
                  </a:cubicBezTo>
                  <a:cubicBezTo>
                    <a:pt x="1036" y="104"/>
                    <a:pt x="893" y="164"/>
                    <a:pt x="691" y="164"/>
                  </a:cubicBezTo>
                  <a:cubicBezTo>
                    <a:pt x="477" y="164"/>
                    <a:pt x="346" y="93"/>
                    <a:pt x="286" y="45"/>
                  </a:cubicBezTo>
                  <a:cubicBezTo>
                    <a:pt x="256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5" name="Google Shape;1205;p42"/>
            <p:cNvSpPr/>
            <p:nvPr/>
          </p:nvSpPr>
          <p:spPr>
            <a:xfrm>
              <a:off x="8213632" y="2995383"/>
              <a:ext cx="10581" cy="15492"/>
            </a:xfrm>
            <a:custGeom>
              <a:avLst/>
              <a:gdLst/>
              <a:ahLst/>
              <a:cxnLst/>
              <a:rect l="l" t="t" r="r" b="b"/>
              <a:pathLst>
                <a:path w="334" h="489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322"/>
                  </a:lnTo>
                  <a:cubicBezTo>
                    <a:pt x="0" y="417"/>
                    <a:pt x="83" y="489"/>
                    <a:pt x="167" y="489"/>
                  </a:cubicBezTo>
                  <a:cubicBezTo>
                    <a:pt x="250" y="489"/>
                    <a:pt x="334" y="417"/>
                    <a:pt x="334" y="322"/>
                  </a:cubicBezTo>
                  <a:lnTo>
                    <a:pt x="334" y="167"/>
                  </a:lnTo>
                  <a:cubicBezTo>
                    <a:pt x="322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6" name="Google Shape;1206;p42"/>
            <p:cNvSpPr/>
            <p:nvPr/>
          </p:nvSpPr>
          <p:spPr>
            <a:xfrm>
              <a:off x="8088401" y="3165758"/>
              <a:ext cx="21511" cy="61998"/>
            </a:xfrm>
            <a:custGeom>
              <a:avLst/>
              <a:gdLst/>
              <a:ahLst/>
              <a:cxnLst/>
              <a:rect l="l" t="t" r="r" b="b"/>
              <a:pathLst>
                <a:path w="679" h="1957" extrusionOk="0">
                  <a:moveTo>
                    <a:pt x="176" y="1"/>
                  </a:moveTo>
                  <a:cubicBezTo>
                    <a:pt x="132" y="1"/>
                    <a:pt x="93" y="19"/>
                    <a:pt x="60" y="52"/>
                  </a:cubicBezTo>
                  <a:cubicBezTo>
                    <a:pt x="0" y="123"/>
                    <a:pt x="12" y="219"/>
                    <a:pt x="72" y="278"/>
                  </a:cubicBezTo>
                  <a:lnTo>
                    <a:pt x="179" y="362"/>
                  </a:lnTo>
                  <a:cubicBezTo>
                    <a:pt x="298" y="469"/>
                    <a:pt x="357" y="600"/>
                    <a:pt x="357" y="766"/>
                  </a:cubicBezTo>
                  <a:lnTo>
                    <a:pt x="357" y="1790"/>
                  </a:lnTo>
                  <a:cubicBezTo>
                    <a:pt x="357" y="1886"/>
                    <a:pt x="429" y="1957"/>
                    <a:pt x="524" y="1957"/>
                  </a:cubicBezTo>
                  <a:cubicBezTo>
                    <a:pt x="607" y="1957"/>
                    <a:pt x="679" y="1886"/>
                    <a:pt x="679" y="1790"/>
                  </a:cubicBezTo>
                  <a:lnTo>
                    <a:pt x="679" y="766"/>
                  </a:lnTo>
                  <a:cubicBezTo>
                    <a:pt x="679" y="528"/>
                    <a:pt x="584" y="290"/>
                    <a:pt x="381" y="123"/>
                  </a:cubicBezTo>
                  <a:lnTo>
                    <a:pt x="286" y="40"/>
                  </a:lnTo>
                  <a:cubicBezTo>
                    <a:pt x="248" y="13"/>
                    <a:pt x="211" y="1"/>
                    <a:pt x="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07" name="Google Shape;1207;p42"/>
          <p:cNvGrpSpPr/>
          <p:nvPr/>
        </p:nvGrpSpPr>
        <p:grpSpPr>
          <a:xfrm>
            <a:off x="7177875" y="1192351"/>
            <a:ext cx="279513" cy="357255"/>
            <a:chOff x="4897750" y="2415639"/>
            <a:chExt cx="279513" cy="357255"/>
          </a:xfrm>
        </p:grpSpPr>
        <p:sp>
          <p:nvSpPr>
            <p:cNvPr id="1208" name="Google Shape;1208;p42"/>
            <p:cNvSpPr/>
            <p:nvPr/>
          </p:nvSpPr>
          <p:spPr>
            <a:xfrm>
              <a:off x="4964119" y="2715522"/>
              <a:ext cx="10613" cy="55472"/>
            </a:xfrm>
            <a:custGeom>
              <a:avLst/>
              <a:gdLst/>
              <a:ahLst/>
              <a:cxnLst/>
              <a:rect l="l" t="t" r="r" b="b"/>
              <a:pathLst>
                <a:path w="335" h="1751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63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9" name="Google Shape;1209;p42"/>
            <p:cNvSpPr/>
            <p:nvPr/>
          </p:nvSpPr>
          <p:spPr>
            <a:xfrm>
              <a:off x="5098031" y="2715522"/>
              <a:ext cx="10581" cy="55472"/>
            </a:xfrm>
            <a:custGeom>
              <a:avLst/>
              <a:gdLst/>
              <a:ahLst/>
              <a:cxnLst/>
              <a:rect l="l" t="t" r="r" b="b"/>
              <a:pathLst>
                <a:path w="334" h="1751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51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0" name="Google Shape;1210;p42"/>
            <p:cNvSpPr/>
            <p:nvPr/>
          </p:nvSpPr>
          <p:spPr>
            <a:xfrm>
              <a:off x="4897750" y="2415639"/>
              <a:ext cx="279513" cy="357255"/>
            </a:xfrm>
            <a:custGeom>
              <a:avLst/>
              <a:gdLst/>
              <a:ahLst/>
              <a:cxnLst/>
              <a:rect l="l" t="t" r="r" b="b"/>
              <a:pathLst>
                <a:path w="8823" h="11277" extrusionOk="0">
                  <a:moveTo>
                    <a:pt x="4787" y="299"/>
                  </a:moveTo>
                  <a:cubicBezTo>
                    <a:pt x="5418" y="299"/>
                    <a:pt x="6013" y="584"/>
                    <a:pt x="6430" y="1061"/>
                  </a:cubicBezTo>
                  <a:cubicBezTo>
                    <a:pt x="6834" y="1549"/>
                    <a:pt x="6989" y="2180"/>
                    <a:pt x="6894" y="2799"/>
                  </a:cubicBezTo>
                  <a:lnTo>
                    <a:pt x="6799" y="3311"/>
                  </a:lnTo>
                  <a:lnTo>
                    <a:pt x="6715" y="3311"/>
                  </a:lnTo>
                  <a:cubicBezTo>
                    <a:pt x="6656" y="3311"/>
                    <a:pt x="6608" y="3299"/>
                    <a:pt x="6573" y="3251"/>
                  </a:cubicBezTo>
                  <a:cubicBezTo>
                    <a:pt x="6549" y="3204"/>
                    <a:pt x="6513" y="3156"/>
                    <a:pt x="6537" y="3097"/>
                  </a:cubicBezTo>
                  <a:lnTo>
                    <a:pt x="6561" y="2882"/>
                  </a:lnTo>
                  <a:cubicBezTo>
                    <a:pt x="6596" y="2585"/>
                    <a:pt x="6501" y="2287"/>
                    <a:pt x="6311" y="2061"/>
                  </a:cubicBezTo>
                  <a:cubicBezTo>
                    <a:pt x="6120" y="1834"/>
                    <a:pt x="5834" y="1715"/>
                    <a:pt x="5537" y="1715"/>
                  </a:cubicBezTo>
                  <a:lnTo>
                    <a:pt x="5465" y="1715"/>
                  </a:lnTo>
                  <a:cubicBezTo>
                    <a:pt x="5370" y="1715"/>
                    <a:pt x="5299" y="1787"/>
                    <a:pt x="5299" y="1882"/>
                  </a:cubicBezTo>
                  <a:cubicBezTo>
                    <a:pt x="5299" y="1965"/>
                    <a:pt x="5370" y="2049"/>
                    <a:pt x="5465" y="2049"/>
                  </a:cubicBezTo>
                  <a:lnTo>
                    <a:pt x="5537" y="2049"/>
                  </a:lnTo>
                  <a:cubicBezTo>
                    <a:pt x="5751" y="2049"/>
                    <a:pt x="5942" y="2132"/>
                    <a:pt x="6072" y="2287"/>
                  </a:cubicBezTo>
                  <a:cubicBezTo>
                    <a:pt x="6203" y="2430"/>
                    <a:pt x="6263" y="2644"/>
                    <a:pt x="6251" y="2835"/>
                  </a:cubicBezTo>
                  <a:lnTo>
                    <a:pt x="6215" y="3061"/>
                  </a:lnTo>
                  <a:cubicBezTo>
                    <a:pt x="6203" y="3204"/>
                    <a:pt x="6251" y="3358"/>
                    <a:pt x="6358" y="3466"/>
                  </a:cubicBezTo>
                  <a:cubicBezTo>
                    <a:pt x="6453" y="3561"/>
                    <a:pt x="6596" y="3644"/>
                    <a:pt x="6739" y="3644"/>
                  </a:cubicBezTo>
                  <a:lnTo>
                    <a:pt x="6965" y="3644"/>
                  </a:lnTo>
                  <a:cubicBezTo>
                    <a:pt x="7037" y="3644"/>
                    <a:pt x="7108" y="3668"/>
                    <a:pt x="7168" y="3728"/>
                  </a:cubicBezTo>
                  <a:cubicBezTo>
                    <a:pt x="7239" y="3787"/>
                    <a:pt x="7251" y="3859"/>
                    <a:pt x="7251" y="3942"/>
                  </a:cubicBezTo>
                  <a:cubicBezTo>
                    <a:pt x="7239" y="4073"/>
                    <a:pt x="7096" y="4192"/>
                    <a:pt x="6954" y="4192"/>
                  </a:cubicBezTo>
                  <a:lnTo>
                    <a:pt x="6870" y="4192"/>
                  </a:lnTo>
                  <a:lnTo>
                    <a:pt x="6870" y="4180"/>
                  </a:lnTo>
                  <a:cubicBezTo>
                    <a:pt x="6870" y="4085"/>
                    <a:pt x="6799" y="4013"/>
                    <a:pt x="6715" y="4013"/>
                  </a:cubicBezTo>
                  <a:cubicBezTo>
                    <a:pt x="6620" y="4013"/>
                    <a:pt x="6549" y="4085"/>
                    <a:pt x="6549" y="4180"/>
                  </a:cubicBezTo>
                  <a:cubicBezTo>
                    <a:pt x="6549" y="5347"/>
                    <a:pt x="5596" y="6287"/>
                    <a:pt x="4418" y="6287"/>
                  </a:cubicBezTo>
                  <a:cubicBezTo>
                    <a:pt x="4395" y="6288"/>
                    <a:pt x="4373" y="6288"/>
                    <a:pt x="4351" y="6288"/>
                  </a:cubicBezTo>
                  <a:cubicBezTo>
                    <a:pt x="3169" y="6288"/>
                    <a:pt x="2251" y="5349"/>
                    <a:pt x="2251" y="4192"/>
                  </a:cubicBezTo>
                  <a:cubicBezTo>
                    <a:pt x="2251" y="4097"/>
                    <a:pt x="2179" y="4025"/>
                    <a:pt x="2084" y="4025"/>
                  </a:cubicBezTo>
                  <a:cubicBezTo>
                    <a:pt x="2001" y="4025"/>
                    <a:pt x="1917" y="4097"/>
                    <a:pt x="1917" y="4192"/>
                  </a:cubicBezTo>
                  <a:lnTo>
                    <a:pt x="1917" y="4204"/>
                  </a:lnTo>
                  <a:lnTo>
                    <a:pt x="1822" y="4204"/>
                  </a:lnTo>
                  <a:cubicBezTo>
                    <a:pt x="1739" y="4204"/>
                    <a:pt x="1667" y="4168"/>
                    <a:pt x="1608" y="4109"/>
                  </a:cubicBezTo>
                  <a:cubicBezTo>
                    <a:pt x="1548" y="4061"/>
                    <a:pt x="1536" y="3978"/>
                    <a:pt x="1536" y="3906"/>
                  </a:cubicBezTo>
                  <a:cubicBezTo>
                    <a:pt x="1548" y="3775"/>
                    <a:pt x="1679" y="3656"/>
                    <a:pt x="1834" y="3656"/>
                  </a:cubicBezTo>
                  <a:lnTo>
                    <a:pt x="2024" y="3656"/>
                  </a:lnTo>
                  <a:cubicBezTo>
                    <a:pt x="2179" y="3656"/>
                    <a:pt x="2310" y="3597"/>
                    <a:pt x="2405" y="3478"/>
                  </a:cubicBezTo>
                  <a:cubicBezTo>
                    <a:pt x="2513" y="3370"/>
                    <a:pt x="2560" y="3216"/>
                    <a:pt x="2548" y="3073"/>
                  </a:cubicBezTo>
                  <a:lnTo>
                    <a:pt x="2513" y="2846"/>
                  </a:lnTo>
                  <a:cubicBezTo>
                    <a:pt x="2489" y="2644"/>
                    <a:pt x="2560" y="2442"/>
                    <a:pt x="2691" y="2299"/>
                  </a:cubicBezTo>
                  <a:cubicBezTo>
                    <a:pt x="2834" y="2144"/>
                    <a:pt x="3024" y="2061"/>
                    <a:pt x="3227" y="2061"/>
                  </a:cubicBezTo>
                  <a:lnTo>
                    <a:pt x="4703" y="2061"/>
                  </a:lnTo>
                  <a:cubicBezTo>
                    <a:pt x="4787" y="2061"/>
                    <a:pt x="4870" y="1989"/>
                    <a:pt x="4870" y="1894"/>
                  </a:cubicBezTo>
                  <a:cubicBezTo>
                    <a:pt x="4870" y="1811"/>
                    <a:pt x="4787" y="1727"/>
                    <a:pt x="4703" y="1727"/>
                  </a:cubicBezTo>
                  <a:lnTo>
                    <a:pt x="3227" y="1727"/>
                  </a:lnTo>
                  <a:cubicBezTo>
                    <a:pt x="2929" y="1727"/>
                    <a:pt x="2643" y="1870"/>
                    <a:pt x="2453" y="2073"/>
                  </a:cubicBezTo>
                  <a:cubicBezTo>
                    <a:pt x="2262" y="2299"/>
                    <a:pt x="2155" y="2596"/>
                    <a:pt x="2203" y="2894"/>
                  </a:cubicBezTo>
                  <a:lnTo>
                    <a:pt x="2227" y="3120"/>
                  </a:lnTo>
                  <a:cubicBezTo>
                    <a:pt x="2227" y="3180"/>
                    <a:pt x="2215" y="3216"/>
                    <a:pt x="2191" y="3263"/>
                  </a:cubicBezTo>
                  <a:cubicBezTo>
                    <a:pt x="2155" y="3311"/>
                    <a:pt x="2096" y="3323"/>
                    <a:pt x="2048" y="3323"/>
                  </a:cubicBezTo>
                  <a:lnTo>
                    <a:pt x="1893" y="3323"/>
                  </a:lnTo>
                  <a:lnTo>
                    <a:pt x="1798" y="2763"/>
                  </a:lnTo>
                  <a:cubicBezTo>
                    <a:pt x="1691" y="2144"/>
                    <a:pt x="1881" y="1525"/>
                    <a:pt x="2274" y="1049"/>
                  </a:cubicBezTo>
                  <a:cubicBezTo>
                    <a:pt x="2679" y="572"/>
                    <a:pt x="3275" y="299"/>
                    <a:pt x="3882" y="299"/>
                  </a:cubicBezTo>
                  <a:close/>
                  <a:moveTo>
                    <a:pt x="5453" y="6395"/>
                  </a:moveTo>
                  <a:lnTo>
                    <a:pt x="5453" y="6954"/>
                  </a:lnTo>
                  <a:lnTo>
                    <a:pt x="5453" y="7073"/>
                  </a:lnTo>
                  <a:lnTo>
                    <a:pt x="4370" y="7692"/>
                  </a:lnTo>
                  <a:lnTo>
                    <a:pt x="3298" y="7073"/>
                  </a:lnTo>
                  <a:lnTo>
                    <a:pt x="3298" y="6954"/>
                  </a:lnTo>
                  <a:lnTo>
                    <a:pt x="3298" y="6395"/>
                  </a:lnTo>
                  <a:cubicBezTo>
                    <a:pt x="3632" y="6561"/>
                    <a:pt x="3989" y="6633"/>
                    <a:pt x="4370" y="6633"/>
                  </a:cubicBezTo>
                  <a:cubicBezTo>
                    <a:pt x="4763" y="6633"/>
                    <a:pt x="5120" y="6537"/>
                    <a:pt x="5453" y="6395"/>
                  </a:cubicBezTo>
                  <a:close/>
                  <a:moveTo>
                    <a:pt x="3215" y="7383"/>
                  </a:moveTo>
                  <a:lnTo>
                    <a:pt x="4108" y="7895"/>
                  </a:lnTo>
                  <a:lnTo>
                    <a:pt x="3644" y="8371"/>
                  </a:lnTo>
                  <a:cubicBezTo>
                    <a:pt x="3608" y="8419"/>
                    <a:pt x="3560" y="8431"/>
                    <a:pt x="3513" y="8431"/>
                  </a:cubicBezTo>
                  <a:cubicBezTo>
                    <a:pt x="3453" y="8431"/>
                    <a:pt x="3405" y="8395"/>
                    <a:pt x="3382" y="8359"/>
                  </a:cubicBezTo>
                  <a:lnTo>
                    <a:pt x="2905" y="7788"/>
                  </a:lnTo>
                  <a:lnTo>
                    <a:pt x="3001" y="7680"/>
                  </a:lnTo>
                  <a:cubicBezTo>
                    <a:pt x="3096" y="7597"/>
                    <a:pt x="3155" y="7502"/>
                    <a:pt x="3215" y="7383"/>
                  </a:cubicBezTo>
                  <a:close/>
                  <a:moveTo>
                    <a:pt x="5537" y="7407"/>
                  </a:moveTo>
                  <a:cubicBezTo>
                    <a:pt x="5584" y="7514"/>
                    <a:pt x="5656" y="7609"/>
                    <a:pt x="5751" y="7704"/>
                  </a:cubicBezTo>
                  <a:lnTo>
                    <a:pt x="5846" y="7788"/>
                  </a:lnTo>
                  <a:lnTo>
                    <a:pt x="5370" y="8359"/>
                  </a:lnTo>
                  <a:cubicBezTo>
                    <a:pt x="5346" y="8395"/>
                    <a:pt x="5287" y="8419"/>
                    <a:pt x="5239" y="8431"/>
                  </a:cubicBezTo>
                  <a:cubicBezTo>
                    <a:pt x="5180" y="8431"/>
                    <a:pt x="5132" y="8419"/>
                    <a:pt x="5108" y="8371"/>
                  </a:cubicBezTo>
                  <a:lnTo>
                    <a:pt x="4644" y="7907"/>
                  </a:lnTo>
                  <a:lnTo>
                    <a:pt x="5537" y="7407"/>
                  </a:lnTo>
                  <a:close/>
                  <a:moveTo>
                    <a:pt x="4394" y="8121"/>
                  </a:moveTo>
                  <a:lnTo>
                    <a:pt x="4727" y="8466"/>
                  </a:lnTo>
                  <a:lnTo>
                    <a:pt x="4656" y="8657"/>
                  </a:lnTo>
                  <a:cubicBezTo>
                    <a:pt x="4632" y="8728"/>
                    <a:pt x="4560" y="8788"/>
                    <a:pt x="4477" y="8788"/>
                  </a:cubicBezTo>
                  <a:lnTo>
                    <a:pt x="4287" y="8788"/>
                  </a:lnTo>
                  <a:cubicBezTo>
                    <a:pt x="4215" y="8788"/>
                    <a:pt x="4144" y="8740"/>
                    <a:pt x="4108" y="8657"/>
                  </a:cubicBezTo>
                  <a:lnTo>
                    <a:pt x="4048" y="8466"/>
                  </a:lnTo>
                  <a:lnTo>
                    <a:pt x="4394" y="8121"/>
                  </a:lnTo>
                  <a:close/>
                  <a:moveTo>
                    <a:pt x="3906" y="1"/>
                  </a:moveTo>
                  <a:cubicBezTo>
                    <a:pt x="3191" y="1"/>
                    <a:pt x="2501" y="322"/>
                    <a:pt x="2036" y="870"/>
                  </a:cubicBezTo>
                  <a:cubicBezTo>
                    <a:pt x="1584" y="1418"/>
                    <a:pt x="1370" y="2132"/>
                    <a:pt x="1489" y="2846"/>
                  </a:cubicBezTo>
                  <a:lnTo>
                    <a:pt x="1584" y="3430"/>
                  </a:lnTo>
                  <a:cubicBezTo>
                    <a:pt x="1393" y="3513"/>
                    <a:pt x="1262" y="3692"/>
                    <a:pt x="1250" y="3906"/>
                  </a:cubicBezTo>
                  <a:cubicBezTo>
                    <a:pt x="1239" y="4073"/>
                    <a:pt x="1298" y="4251"/>
                    <a:pt x="1393" y="4370"/>
                  </a:cubicBezTo>
                  <a:cubicBezTo>
                    <a:pt x="1512" y="4490"/>
                    <a:pt x="1679" y="4561"/>
                    <a:pt x="1846" y="4561"/>
                  </a:cubicBezTo>
                  <a:lnTo>
                    <a:pt x="1965" y="4561"/>
                  </a:lnTo>
                  <a:cubicBezTo>
                    <a:pt x="2048" y="5240"/>
                    <a:pt x="2441" y="5859"/>
                    <a:pt x="2989" y="6228"/>
                  </a:cubicBezTo>
                  <a:lnTo>
                    <a:pt x="2989" y="6526"/>
                  </a:lnTo>
                  <a:cubicBezTo>
                    <a:pt x="2703" y="6633"/>
                    <a:pt x="1977" y="6930"/>
                    <a:pt x="1536" y="7657"/>
                  </a:cubicBezTo>
                  <a:lnTo>
                    <a:pt x="881" y="7847"/>
                  </a:lnTo>
                  <a:cubicBezTo>
                    <a:pt x="357" y="8002"/>
                    <a:pt x="0" y="8490"/>
                    <a:pt x="0" y="9026"/>
                  </a:cubicBezTo>
                  <a:lnTo>
                    <a:pt x="0" y="11074"/>
                  </a:lnTo>
                  <a:cubicBezTo>
                    <a:pt x="0" y="11169"/>
                    <a:pt x="72" y="11240"/>
                    <a:pt x="167" y="11240"/>
                  </a:cubicBezTo>
                  <a:cubicBezTo>
                    <a:pt x="250" y="11240"/>
                    <a:pt x="334" y="11169"/>
                    <a:pt x="334" y="11074"/>
                  </a:cubicBezTo>
                  <a:lnTo>
                    <a:pt x="334" y="9026"/>
                  </a:lnTo>
                  <a:cubicBezTo>
                    <a:pt x="334" y="8633"/>
                    <a:pt x="596" y="8276"/>
                    <a:pt x="965" y="8180"/>
                  </a:cubicBezTo>
                  <a:lnTo>
                    <a:pt x="1346" y="8073"/>
                  </a:lnTo>
                  <a:lnTo>
                    <a:pt x="1346" y="8073"/>
                  </a:lnTo>
                  <a:cubicBezTo>
                    <a:pt x="1322" y="8121"/>
                    <a:pt x="1310" y="8145"/>
                    <a:pt x="1298" y="8192"/>
                  </a:cubicBezTo>
                  <a:cubicBezTo>
                    <a:pt x="1250" y="8335"/>
                    <a:pt x="1262" y="8514"/>
                    <a:pt x="1358" y="8657"/>
                  </a:cubicBezTo>
                  <a:lnTo>
                    <a:pt x="1548" y="8931"/>
                  </a:lnTo>
                  <a:lnTo>
                    <a:pt x="1084" y="9395"/>
                  </a:lnTo>
                  <a:cubicBezTo>
                    <a:pt x="953" y="9526"/>
                    <a:pt x="905" y="9704"/>
                    <a:pt x="953" y="9883"/>
                  </a:cubicBezTo>
                  <a:lnTo>
                    <a:pt x="1250" y="11133"/>
                  </a:lnTo>
                  <a:cubicBezTo>
                    <a:pt x="1262" y="11217"/>
                    <a:pt x="1346" y="11252"/>
                    <a:pt x="1417" y="11252"/>
                  </a:cubicBezTo>
                  <a:lnTo>
                    <a:pt x="1465" y="11252"/>
                  </a:lnTo>
                  <a:cubicBezTo>
                    <a:pt x="1548" y="11240"/>
                    <a:pt x="1608" y="11157"/>
                    <a:pt x="1584" y="11062"/>
                  </a:cubicBezTo>
                  <a:lnTo>
                    <a:pt x="1286" y="9812"/>
                  </a:lnTo>
                  <a:cubicBezTo>
                    <a:pt x="1262" y="9752"/>
                    <a:pt x="1286" y="9681"/>
                    <a:pt x="1322" y="9633"/>
                  </a:cubicBezTo>
                  <a:lnTo>
                    <a:pt x="1893" y="9073"/>
                  </a:lnTo>
                  <a:cubicBezTo>
                    <a:pt x="1953" y="9014"/>
                    <a:pt x="1953" y="8919"/>
                    <a:pt x="1905" y="8859"/>
                  </a:cubicBezTo>
                  <a:lnTo>
                    <a:pt x="1631" y="8478"/>
                  </a:lnTo>
                  <a:cubicBezTo>
                    <a:pt x="1608" y="8431"/>
                    <a:pt x="1596" y="8371"/>
                    <a:pt x="1620" y="8311"/>
                  </a:cubicBezTo>
                  <a:cubicBezTo>
                    <a:pt x="1905" y="7442"/>
                    <a:pt x="2655" y="7049"/>
                    <a:pt x="3001" y="6907"/>
                  </a:cubicBezTo>
                  <a:lnTo>
                    <a:pt x="3001" y="7014"/>
                  </a:lnTo>
                  <a:cubicBezTo>
                    <a:pt x="3001" y="7204"/>
                    <a:pt x="2929" y="7383"/>
                    <a:pt x="2798" y="7526"/>
                  </a:cubicBezTo>
                  <a:lnTo>
                    <a:pt x="2584" y="7728"/>
                  </a:lnTo>
                  <a:cubicBezTo>
                    <a:pt x="2286" y="8026"/>
                    <a:pt x="2132" y="8419"/>
                    <a:pt x="2132" y="8847"/>
                  </a:cubicBezTo>
                  <a:lnTo>
                    <a:pt x="2132" y="8990"/>
                  </a:lnTo>
                  <a:cubicBezTo>
                    <a:pt x="2132" y="9085"/>
                    <a:pt x="2203" y="9157"/>
                    <a:pt x="2286" y="9157"/>
                  </a:cubicBezTo>
                  <a:cubicBezTo>
                    <a:pt x="2382" y="9157"/>
                    <a:pt x="2453" y="9085"/>
                    <a:pt x="2453" y="8990"/>
                  </a:cubicBezTo>
                  <a:lnTo>
                    <a:pt x="2453" y="8847"/>
                  </a:lnTo>
                  <a:cubicBezTo>
                    <a:pt x="2453" y="8573"/>
                    <a:pt x="2548" y="8311"/>
                    <a:pt x="2703" y="8097"/>
                  </a:cubicBezTo>
                  <a:lnTo>
                    <a:pt x="3155" y="8633"/>
                  </a:lnTo>
                  <a:cubicBezTo>
                    <a:pt x="3239" y="8740"/>
                    <a:pt x="3382" y="8812"/>
                    <a:pt x="3525" y="8812"/>
                  </a:cubicBezTo>
                  <a:lnTo>
                    <a:pt x="3560" y="8812"/>
                  </a:lnTo>
                  <a:cubicBezTo>
                    <a:pt x="3644" y="8812"/>
                    <a:pt x="3739" y="8788"/>
                    <a:pt x="3810" y="8752"/>
                  </a:cubicBezTo>
                  <a:lnTo>
                    <a:pt x="3822" y="8812"/>
                  </a:lnTo>
                  <a:cubicBezTo>
                    <a:pt x="3858" y="8907"/>
                    <a:pt x="3894" y="8978"/>
                    <a:pt x="3977" y="9038"/>
                  </a:cubicBezTo>
                  <a:lnTo>
                    <a:pt x="3715" y="11097"/>
                  </a:lnTo>
                  <a:cubicBezTo>
                    <a:pt x="3703" y="11181"/>
                    <a:pt x="3775" y="11276"/>
                    <a:pt x="3870" y="11276"/>
                  </a:cubicBezTo>
                  <a:lnTo>
                    <a:pt x="3882" y="11276"/>
                  </a:lnTo>
                  <a:cubicBezTo>
                    <a:pt x="3977" y="11276"/>
                    <a:pt x="4037" y="11217"/>
                    <a:pt x="4048" y="11121"/>
                  </a:cubicBezTo>
                  <a:lnTo>
                    <a:pt x="4287" y="9157"/>
                  </a:lnTo>
                  <a:lnTo>
                    <a:pt x="4537" y="9157"/>
                  </a:lnTo>
                  <a:lnTo>
                    <a:pt x="4775" y="11121"/>
                  </a:lnTo>
                  <a:cubicBezTo>
                    <a:pt x="4787" y="11217"/>
                    <a:pt x="4846" y="11276"/>
                    <a:pt x="4941" y="11276"/>
                  </a:cubicBezTo>
                  <a:lnTo>
                    <a:pt x="4953" y="11276"/>
                  </a:lnTo>
                  <a:cubicBezTo>
                    <a:pt x="5049" y="11252"/>
                    <a:pt x="5108" y="11181"/>
                    <a:pt x="5108" y="11097"/>
                  </a:cubicBezTo>
                  <a:lnTo>
                    <a:pt x="4846" y="9038"/>
                  </a:lnTo>
                  <a:cubicBezTo>
                    <a:pt x="4906" y="8978"/>
                    <a:pt x="4965" y="8907"/>
                    <a:pt x="5001" y="8812"/>
                  </a:cubicBezTo>
                  <a:lnTo>
                    <a:pt x="5013" y="8752"/>
                  </a:lnTo>
                  <a:cubicBezTo>
                    <a:pt x="5084" y="8800"/>
                    <a:pt x="5180" y="8812"/>
                    <a:pt x="5263" y="8812"/>
                  </a:cubicBezTo>
                  <a:lnTo>
                    <a:pt x="5299" y="8812"/>
                  </a:lnTo>
                  <a:cubicBezTo>
                    <a:pt x="5441" y="8812"/>
                    <a:pt x="5584" y="8740"/>
                    <a:pt x="5668" y="8633"/>
                  </a:cubicBezTo>
                  <a:lnTo>
                    <a:pt x="6120" y="8097"/>
                  </a:lnTo>
                  <a:cubicBezTo>
                    <a:pt x="6275" y="8311"/>
                    <a:pt x="6370" y="8573"/>
                    <a:pt x="6370" y="8847"/>
                  </a:cubicBezTo>
                  <a:lnTo>
                    <a:pt x="6370" y="8990"/>
                  </a:lnTo>
                  <a:cubicBezTo>
                    <a:pt x="6370" y="9085"/>
                    <a:pt x="6442" y="9157"/>
                    <a:pt x="6537" y="9157"/>
                  </a:cubicBezTo>
                  <a:cubicBezTo>
                    <a:pt x="6620" y="9157"/>
                    <a:pt x="6692" y="9085"/>
                    <a:pt x="6692" y="8990"/>
                  </a:cubicBezTo>
                  <a:lnTo>
                    <a:pt x="6692" y="8847"/>
                  </a:lnTo>
                  <a:cubicBezTo>
                    <a:pt x="6692" y="8431"/>
                    <a:pt x="6537" y="8026"/>
                    <a:pt x="6239" y="7728"/>
                  </a:cubicBezTo>
                  <a:lnTo>
                    <a:pt x="6025" y="7526"/>
                  </a:lnTo>
                  <a:cubicBezTo>
                    <a:pt x="5894" y="7383"/>
                    <a:pt x="5822" y="7204"/>
                    <a:pt x="5822" y="7014"/>
                  </a:cubicBezTo>
                  <a:lnTo>
                    <a:pt x="5822" y="6907"/>
                  </a:lnTo>
                  <a:cubicBezTo>
                    <a:pt x="6180" y="7061"/>
                    <a:pt x="6918" y="7442"/>
                    <a:pt x="7204" y="8311"/>
                  </a:cubicBezTo>
                  <a:cubicBezTo>
                    <a:pt x="7215" y="8371"/>
                    <a:pt x="7215" y="8431"/>
                    <a:pt x="7192" y="8478"/>
                  </a:cubicBezTo>
                  <a:lnTo>
                    <a:pt x="6918" y="8859"/>
                  </a:lnTo>
                  <a:cubicBezTo>
                    <a:pt x="6870" y="8919"/>
                    <a:pt x="6894" y="9014"/>
                    <a:pt x="6930" y="9073"/>
                  </a:cubicBezTo>
                  <a:lnTo>
                    <a:pt x="7501" y="9633"/>
                  </a:lnTo>
                  <a:cubicBezTo>
                    <a:pt x="7549" y="9681"/>
                    <a:pt x="7561" y="9752"/>
                    <a:pt x="7549" y="9812"/>
                  </a:cubicBezTo>
                  <a:lnTo>
                    <a:pt x="7251" y="11062"/>
                  </a:lnTo>
                  <a:cubicBezTo>
                    <a:pt x="7227" y="11157"/>
                    <a:pt x="7275" y="11240"/>
                    <a:pt x="7370" y="11252"/>
                  </a:cubicBezTo>
                  <a:lnTo>
                    <a:pt x="7406" y="11252"/>
                  </a:lnTo>
                  <a:cubicBezTo>
                    <a:pt x="7489" y="11252"/>
                    <a:pt x="7549" y="11217"/>
                    <a:pt x="7573" y="11133"/>
                  </a:cubicBezTo>
                  <a:lnTo>
                    <a:pt x="7870" y="9883"/>
                  </a:lnTo>
                  <a:cubicBezTo>
                    <a:pt x="7918" y="9704"/>
                    <a:pt x="7858" y="9526"/>
                    <a:pt x="7739" y="9395"/>
                  </a:cubicBezTo>
                  <a:lnTo>
                    <a:pt x="7275" y="8931"/>
                  </a:lnTo>
                  <a:lnTo>
                    <a:pt x="7466" y="8657"/>
                  </a:lnTo>
                  <a:cubicBezTo>
                    <a:pt x="7561" y="8514"/>
                    <a:pt x="7573" y="8359"/>
                    <a:pt x="7525" y="8192"/>
                  </a:cubicBezTo>
                  <a:cubicBezTo>
                    <a:pt x="7513" y="8145"/>
                    <a:pt x="7501" y="8121"/>
                    <a:pt x="7489" y="8073"/>
                  </a:cubicBezTo>
                  <a:lnTo>
                    <a:pt x="7489" y="8073"/>
                  </a:lnTo>
                  <a:lnTo>
                    <a:pt x="7858" y="8180"/>
                  </a:lnTo>
                  <a:cubicBezTo>
                    <a:pt x="8228" y="8276"/>
                    <a:pt x="8501" y="8633"/>
                    <a:pt x="8501" y="9026"/>
                  </a:cubicBezTo>
                  <a:lnTo>
                    <a:pt x="8501" y="11074"/>
                  </a:lnTo>
                  <a:cubicBezTo>
                    <a:pt x="8501" y="11169"/>
                    <a:pt x="8573" y="11240"/>
                    <a:pt x="8656" y="11240"/>
                  </a:cubicBezTo>
                  <a:cubicBezTo>
                    <a:pt x="8751" y="11240"/>
                    <a:pt x="8823" y="11169"/>
                    <a:pt x="8823" y="11074"/>
                  </a:cubicBezTo>
                  <a:lnTo>
                    <a:pt x="8823" y="9026"/>
                  </a:lnTo>
                  <a:cubicBezTo>
                    <a:pt x="8763" y="8466"/>
                    <a:pt x="8406" y="7966"/>
                    <a:pt x="7894" y="7823"/>
                  </a:cubicBezTo>
                  <a:lnTo>
                    <a:pt x="7239" y="7633"/>
                  </a:lnTo>
                  <a:cubicBezTo>
                    <a:pt x="6787" y="6895"/>
                    <a:pt x="6072" y="6597"/>
                    <a:pt x="5775" y="6502"/>
                  </a:cubicBezTo>
                  <a:lnTo>
                    <a:pt x="5775" y="6204"/>
                  </a:lnTo>
                  <a:cubicBezTo>
                    <a:pt x="6323" y="5811"/>
                    <a:pt x="6715" y="5216"/>
                    <a:pt x="6799" y="4537"/>
                  </a:cubicBezTo>
                  <a:lnTo>
                    <a:pt x="6906" y="4537"/>
                  </a:lnTo>
                  <a:cubicBezTo>
                    <a:pt x="7239" y="4537"/>
                    <a:pt x="7501" y="4299"/>
                    <a:pt x="7537" y="4001"/>
                  </a:cubicBezTo>
                  <a:cubicBezTo>
                    <a:pt x="7549" y="3835"/>
                    <a:pt x="7489" y="3656"/>
                    <a:pt x="7382" y="3537"/>
                  </a:cubicBezTo>
                  <a:cubicBezTo>
                    <a:pt x="7311" y="3466"/>
                    <a:pt x="7215" y="3406"/>
                    <a:pt x="7132" y="3370"/>
                  </a:cubicBezTo>
                  <a:lnTo>
                    <a:pt x="7215" y="2894"/>
                  </a:lnTo>
                  <a:cubicBezTo>
                    <a:pt x="7358" y="2180"/>
                    <a:pt x="7156" y="1430"/>
                    <a:pt x="6704" y="882"/>
                  </a:cubicBezTo>
                  <a:cubicBezTo>
                    <a:pt x="6239" y="334"/>
                    <a:pt x="5537" y="1"/>
                    <a:pt x="4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1" name="Google Shape;1211;p42"/>
            <p:cNvSpPr/>
            <p:nvPr/>
          </p:nvSpPr>
          <p:spPr>
            <a:xfrm>
              <a:off x="4997700" y="2526551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2" y="512"/>
                    <a:pt x="167" y="512"/>
                  </a:cubicBezTo>
                  <a:cubicBezTo>
                    <a:pt x="250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2" name="Google Shape;1212;p42"/>
            <p:cNvSpPr/>
            <p:nvPr/>
          </p:nvSpPr>
          <p:spPr>
            <a:xfrm>
              <a:off x="5064830" y="2526551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3" name="Google Shape;1213;p42"/>
            <p:cNvSpPr/>
            <p:nvPr/>
          </p:nvSpPr>
          <p:spPr>
            <a:xfrm>
              <a:off x="5013160" y="2565865"/>
              <a:ext cx="46063" cy="16157"/>
            </a:xfrm>
            <a:custGeom>
              <a:avLst/>
              <a:gdLst/>
              <a:ahLst/>
              <a:cxnLst/>
              <a:rect l="l" t="t" r="r" b="b"/>
              <a:pathLst>
                <a:path w="1454" h="510" extrusionOk="0">
                  <a:moveTo>
                    <a:pt x="188" y="1"/>
                  </a:moveTo>
                  <a:cubicBezTo>
                    <a:pt x="146" y="1"/>
                    <a:pt x="102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15" y="414"/>
                    <a:pt x="453" y="510"/>
                    <a:pt x="703" y="510"/>
                  </a:cubicBezTo>
                  <a:cubicBezTo>
                    <a:pt x="977" y="510"/>
                    <a:pt x="1215" y="414"/>
                    <a:pt x="1346" y="283"/>
                  </a:cubicBezTo>
                  <a:cubicBezTo>
                    <a:pt x="1453" y="212"/>
                    <a:pt x="1453" y="105"/>
                    <a:pt x="1370" y="45"/>
                  </a:cubicBezTo>
                  <a:cubicBezTo>
                    <a:pt x="1340" y="15"/>
                    <a:pt x="1301" y="1"/>
                    <a:pt x="1260" y="1"/>
                  </a:cubicBezTo>
                  <a:cubicBezTo>
                    <a:pt x="1218" y="1"/>
                    <a:pt x="1173" y="15"/>
                    <a:pt x="1132" y="45"/>
                  </a:cubicBezTo>
                  <a:cubicBezTo>
                    <a:pt x="1072" y="105"/>
                    <a:pt x="929" y="176"/>
                    <a:pt x="715" y="176"/>
                  </a:cubicBezTo>
                  <a:cubicBezTo>
                    <a:pt x="513" y="176"/>
                    <a:pt x="358" y="105"/>
                    <a:pt x="298" y="45"/>
                  </a:cubicBezTo>
                  <a:cubicBezTo>
                    <a:pt x="268" y="15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4" name="Google Shape;1214;p42"/>
            <p:cNvSpPr/>
            <p:nvPr/>
          </p:nvSpPr>
          <p:spPr>
            <a:xfrm>
              <a:off x="4992030" y="2509570"/>
              <a:ext cx="21923" cy="10581"/>
            </a:xfrm>
            <a:custGeom>
              <a:avLst/>
              <a:gdLst/>
              <a:ahLst/>
              <a:cxnLst/>
              <a:rect l="l" t="t" r="r" b="b"/>
              <a:pathLst>
                <a:path w="692" h="33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525" y="334"/>
                  </a:lnTo>
                  <a:cubicBezTo>
                    <a:pt x="608" y="334"/>
                    <a:pt x="691" y="262"/>
                    <a:pt x="691" y="167"/>
                  </a:cubicBezTo>
                  <a:cubicBezTo>
                    <a:pt x="691" y="84"/>
                    <a:pt x="608" y="1"/>
                    <a:pt x="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5" name="Google Shape;1215;p42"/>
            <p:cNvSpPr/>
            <p:nvPr/>
          </p:nvSpPr>
          <p:spPr>
            <a:xfrm>
              <a:off x="5059191" y="2509570"/>
              <a:ext cx="21511" cy="10581"/>
            </a:xfrm>
            <a:custGeom>
              <a:avLst/>
              <a:gdLst/>
              <a:ahLst/>
              <a:cxnLst/>
              <a:rect l="l" t="t" r="r" b="b"/>
              <a:pathLst>
                <a:path w="679" h="33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2"/>
                    <a:pt x="72" y="334"/>
                    <a:pt x="155" y="334"/>
                  </a:cubicBezTo>
                  <a:lnTo>
                    <a:pt x="512" y="334"/>
                  </a:lnTo>
                  <a:cubicBezTo>
                    <a:pt x="607" y="334"/>
                    <a:pt x="679" y="262"/>
                    <a:pt x="679" y="167"/>
                  </a:cubicBezTo>
                  <a:cubicBezTo>
                    <a:pt x="679" y="84"/>
                    <a:pt x="607" y="1"/>
                    <a:pt x="5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16" name="Google Shape;1216;p42"/>
          <p:cNvGrpSpPr/>
          <p:nvPr/>
        </p:nvGrpSpPr>
        <p:grpSpPr>
          <a:xfrm>
            <a:off x="7185420" y="3036299"/>
            <a:ext cx="264433" cy="353454"/>
            <a:chOff x="8054820" y="2416399"/>
            <a:chExt cx="264433" cy="353454"/>
          </a:xfrm>
        </p:grpSpPr>
        <p:sp>
          <p:nvSpPr>
            <p:cNvPr id="1217" name="Google Shape;1217;p42"/>
            <p:cNvSpPr/>
            <p:nvPr/>
          </p:nvSpPr>
          <p:spPr>
            <a:xfrm>
              <a:off x="8148371" y="2538621"/>
              <a:ext cx="10201" cy="15872"/>
            </a:xfrm>
            <a:custGeom>
              <a:avLst/>
              <a:gdLst/>
              <a:ahLst/>
              <a:cxnLst/>
              <a:rect l="l" t="t" r="r" b="b"/>
              <a:pathLst>
                <a:path w="322" h="501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334"/>
                  </a:lnTo>
                  <a:cubicBezTo>
                    <a:pt x="0" y="429"/>
                    <a:pt x="72" y="500"/>
                    <a:pt x="155" y="500"/>
                  </a:cubicBezTo>
                  <a:cubicBezTo>
                    <a:pt x="250" y="500"/>
                    <a:pt x="322" y="429"/>
                    <a:pt x="322" y="334"/>
                  </a:cubicBezTo>
                  <a:lnTo>
                    <a:pt x="322" y="155"/>
                  </a:lnTo>
                  <a:cubicBezTo>
                    <a:pt x="310" y="72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8" name="Google Shape;1218;p42"/>
            <p:cNvSpPr/>
            <p:nvPr/>
          </p:nvSpPr>
          <p:spPr>
            <a:xfrm>
              <a:off x="8214361" y="2538621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56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334"/>
                  </a:lnTo>
                  <a:cubicBezTo>
                    <a:pt x="1" y="429"/>
                    <a:pt x="72" y="500"/>
                    <a:pt x="156" y="500"/>
                  </a:cubicBezTo>
                  <a:cubicBezTo>
                    <a:pt x="251" y="500"/>
                    <a:pt x="322" y="429"/>
                    <a:pt x="322" y="334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9" name="Google Shape;1219;p42"/>
            <p:cNvSpPr/>
            <p:nvPr/>
          </p:nvSpPr>
          <p:spPr>
            <a:xfrm>
              <a:off x="8054820" y="2416399"/>
              <a:ext cx="264433" cy="353454"/>
            </a:xfrm>
            <a:custGeom>
              <a:avLst/>
              <a:gdLst/>
              <a:ahLst/>
              <a:cxnLst/>
              <a:rect l="l" t="t" r="r" b="b"/>
              <a:pathLst>
                <a:path w="8347" h="11157" extrusionOk="0">
                  <a:moveTo>
                    <a:pt x="1703" y="5025"/>
                  </a:moveTo>
                  <a:cubicBezTo>
                    <a:pt x="1787" y="5204"/>
                    <a:pt x="1882" y="5418"/>
                    <a:pt x="1882" y="5573"/>
                  </a:cubicBezTo>
                  <a:cubicBezTo>
                    <a:pt x="1882" y="5680"/>
                    <a:pt x="1787" y="5763"/>
                    <a:pt x="1703" y="5763"/>
                  </a:cubicBezTo>
                  <a:cubicBezTo>
                    <a:pt x="1608" y="5763"/>
                    <a:pt x="1525" y="5668"/>
                    <a:pt x="1525" y="5573"/>
                  </a:cubicBezTo>
                  <a:cubicBezTo>
                    <a:pt x="1525" y="5430"/>
                    <a:pt x="1608" y="5204"/>
                    <a:pt x="1703" y="5025"/>
                  </a:cubicBezTo>
                  <a:close/>
                  <a:moveTo>
                    <a:pt x="6585" y="5025"/>
                  </a:moveTo>
                  <a:cubicBezTo>
                    <a:pt x="6668" y="5204"/>
                    <a:pt x="6763" y="5418"/>
                    <a:pt x="6763" y="5573"/>
                  </a:cubicBezTo>
                  <a:cubicBezTo>
                    <a:pt x="6763" y="5680"/>
                    <a:pt x="6668" y="5763"/>
                    <a:pt x="6585" y="5763"/>
                  </a:cubicBezTo>
                  <a:cubicBezTo>
                    <a:pt x="6490" y="5763"/>
                    <a:pt x="6406" y="5668"/>
                    <a:pt x="6406" y="5573"/>
                  </a:cubicBezTo>
                  <a:cubicBezTo>
                    <a:pt x="6406" y="5430"/>
                    <a:pt x="6490" y="5204"/>
                    <a:pt x="6585" y="5025"/>
                  </a:cubicBezTo>
                  <a:close/>
                  <a:moveTo>
                    <a:pt x="4144" y="322"/>
                  </a:moveTo>
                  <a:cubicBezTo>
                    <a:pt x="6073" y="322"/>
                    <a:pt x="7633" y="1894"/>
                    <a:pt x="7633" y="3823"/>
                  </a:cubicBezTo>
                  <a:cubicBezTo>
                    <a:pt x="7633" y="5847"/>
                    <a:pt x="6478" y="7752"/>
                    <a:pt x="6299" y="8049"/>
                  </a:cubicBezTo>
                  <a:lnTo>
                    <a:pt x="5716" y="7847"/>
                  </a:lnTo>
                  <a:cubicBezTo>
                    <a:pt x="5513" y="7764"/>
                    <a:pt x="5358" y="7561"/>
                    <a:pt x="5358" y="7335"/>
                  </a:cubicBezTo>
                  <a:lnTo>
                    <a:pt x="5358" y="6621"/>
                  </a:lnTo>
                  <a:cubicBezTo>
                    <a:pt x="5692" y="6430"/>
                    <a:pt x="5966" y="6180"/>
                    <a:pt x="6180" y="5859"/>
                  </a:cubicBezTo>
                  <a:cubicBezTo>
                    <a:pt x="6263" y="6001"/>
                    <a:pt x="6418" y="6073"/>
                    <a:pt x="6597" y="6073"/>
                  </a:cubicBezTo>
                  <a:cubicBezTo>
                    <a:pt x="6882" y="6073"/>
                    <a:pt x="7097" y="5847"/>
                    <a:pt x="7097" y="5561"/>
                  </a:cubicBezTo>
                  <a:cubicBezTo>
                    <a:pt x="7097" y="5323"/>
                    <a:pt x="6966" y="5025"/>
                    <a:pt x="6859" y="4823"/>
                  </a:cubicBezTo>
                  <a:cubicBezTo>
                    <a:pt x="7097" y="4751"/>
                    <a:pt x="7275" y="4525"/>
                    <a:pt x="7275" y="4251"/>
                  </a:cubicBezTo>
                  <a:cubicBezTo>
                    <a:pt x="7275" y="3930"/>
                    <a:pt x="7013" y="3656"/>
                    <a:pt x="6680" y="3656"/>
                  </a:cubicBezTo>
                  <a:lnTo>
                    <a:pt x="6597" y="3656"/>
                  </a:lnTo>
                  <a:cubicBezTo>
                    <a:pt x="6597" y="3656"/>
                    <a:pt x="6585" y="3656"/>
                    <a:pt x="6585" y="3644"/>
                  </a:cubicBezTo>
                  <a:lnTo>
                    <a:pt x="6585" y="3120"/>
                  </a:lnTo>
                  <a:cubicBezTo>
                    <a:pt x="6585" y="2453"/>
                    <a:pt x="6049" y="1918"/>
                    <a:pt x="5370" y="1918"/>
                  </a:cubicBezTo>
                  <a:lnTo>
                    <a:pt x="5192" y="1918"/>
                  </a:lnTo>
                  <a:cubicBezTo>
                    <a:pt x="5108" y="1918"/>
                    <a:pt x="5037" y="1989"/>
                    <a:pt x="5037" y="2084"/>
                  </a:cubicBezTo>
                  <a:cubicBezTo>
                    <a:pt x="5037" y="2168"/>
                    <a:pt x="5108" y="2251"/>
                    <a:pt x="5192" y="2251"/>
                  </a:cubicBezTo>
                  <a:lnTo>
                    <a:pt x="5370" y="2251"/>
                  </a:lnTo>
                  <a:cubicBezTo>
                    <a:pt x="5870" y="2251"/>
                    <a:pt x="6251" y="2644"/>
                    <a:pt x="6251" y="3120"/>
                  </a:cubicBezTo>
                  <a:lnTo>
                    <a:pt x="6251" y="3644"/>
                  </a:lnTo>
                  <a:cubicBezTo>
                    <a:pt x="6251" y="3823"/>
                    <a:pt x="6406" y="3989"/>
                    <a:pt x="6597" y="3989"/>
                  </a:cubicBezTo>
                  <a:lnTo>
                    <a:pt x="6680" y="3989"/>
                  </a:lnTo>
                  <a:cubicBezTo>
                    <a:pt x="6835" y="3989"/>
                    <a:pt x="6954" y="4108"/>
                    <a:pt x="6954" y="4251"/>
                  </a:cubicBezTo>
                  <a:cubicBezTo>
                    <a:pt x="6954" y="4406"/>
                    <a:pt x="6835" y="4525"/>
                    <a:pt x="6680" y="4525"/>
                  </a:cubicBezTo>
                  <a:lnTo>
                    <a:pt x="6585" y="4525"/>
                  </a:lnTo>
                  <a:lnTo>
                    <a:pt x="6585" y="4501"/>
                  </a:lnTo>
                  <a:cubicBezTo>
                    <a:pt x="6585" y="4418"/>
                    <a:pt x="6501" y="4346"/>
                    <a:pt x="6418" y="4346"/>
                  </a:cubicBezTo>
                  <a:cubicBezTo>
                    <a:pt x="6323" y="4346"/>
                    <a:pt x="6251" y="4418"/>
                    <a:pt x="6251" y="4501"/>
                  </a:cubicBezTo>
                  <a:cubicBezTo>
                    <a:pt x="6251" y="5668"/>
                    <a:pt x="5311" y="6609"/>
                    <a:pt x="4156" y="6609"/>
                  </a:cubicBezTo>
                  <a:cubicBezTo>
                    <a:pt x="2989" y="6609"/>
                    <a:pt x="2060" y="5668"/>
                    <a:pt x="2060" y="4501"/>
                  </a:cubicBezTo>
                  <a:cubicBezTo>
                    <a:pt x="2060" y="4418"/>
                    <a:pt x="1977" y="4346"/>
                    <a:pt x="1894" y="4346"/>
                  </a:cubicBezTo>
                  <a:cubicBezTo>
                    <a:pt x="1798" y="4346"/>
                    <a:pt x="1727" y="4418"/>
                    <a:pt x="1727" y="4501"/>
                  </a:cubicBezTo>
                  <a:lnTo>
                    <a:pt x="1727" y="4525"/>
                  </a:lnTo>
                  <a:lnTo>
                    <a:pt x="1620" y="4525"/>
                  </a:lnTo>
                  <a:cubicBezTo>
                    <a:pt x="1477" y="4525"/>
                    <a:pt x="1358" y="4406"/>
                    <a:pt x="1358" y="4251"/>
                  </a:cubicBezTo>
                  <a:cubicBezTo>
                    <a:pt x="1358" y="4108"/>
                    <a:pt x="1477" y="3989"/>
                    <a:pt x="1620" y="3989"/>
                  </a:cubicBezTo>
                  <a:lnTo>
                    <a:pt x="1715" y="3989"/>
                  </a:lnTo>
                  <a:cubicBezTo>
                    <a:pt x="1894" y="3989"/>
                    <a:pt x="2060" y="3835"/>
                    <a:pt x="2060" y="3644"/>
                  </a:cubicBezTo>
                  <a:lnTo>
                    <a:pt x="2060" y="3120"/>
                  </a:lnTo>
                  <a:cubicBezTo>
                    <a:pt x="2060" y="2632"/>
                    <a:pt x="2453" y="2251"/>
                    <a:pt x="2930" y="2251"/>
                  </a:cubicBezTo>
                  <a:lnTo>
                    <a:pt x="4501" y="2251"/>
                  </a:lnTo>
                  <a:cubicBezTo>
                    <a:pt x="4585" y="2251"/>
                    <a:pt x="4656" y="2168"/>
                    <a:pt x="4656" y="2084"/>
                  </a:cubicBezTo>
                  <a:cubicBezTo>
                    <a:pt x="4656" y="1989"/>
                    <a:pt x="4585" y="1918"/>
                    <a:pt x="4501" y="1918"/>
                  </a:cubicBezTo>
                  <a:lnTo>
                    <a:pt x="2930" y="1918"/>
                  </a:lnTo>
                  <a:cubicBezTo>
                    <a:pt x="2632" y="1918"/>
                    <a:pt x="2394" y="1679"/>
                    <a:pt x="2394" y="1382"/>
                  </a:cubicBezTo>
                  <a:cubicBezTo>
                    <a:pt x="2394" y="798"/>
                    <a:pt x="3025" y="322"/>
                    <a:pt x="3799" y="322"/>
                  </a:cubicBezTo>
                  <a:close/>
                  <a:moveTo>
                    <a:pt x="2084" y="1310"/>
                  </a:moveTo>
                  <a:lnTo>
                    <a:pt x="2084" y="1406"/>
                  </a:lnTo>
                  <a:cubicBezTo>
                    <a:pt x="2084" y="1679"/>
                    <a:pt x="2203" y="1918"/>
                    <a:pt x="2394" y="2084"/>
                  </a:cubicBezTo>
                  <a:cubicBezTo>
                    <a:pt x="2013" y="2275"/>
                    <a:pt x="1727" y="2692"/>
                    <a:pt x="1727" y="3156"/>
                  </a:cubicBezTo>
                  <a:lnTo>
                    <a:pt x="1727" y="3680"/>
                  </a:lnTo>
                  <a:cubicBezTo>
                    <a:pt x="1727" y="3680"/>
                    <a:pt x="1727" y="3692"/>
                    <a:pt x="1715" y="3692"/>
                  </a:cubicBezTo>
                  <a:lnTo>
                    <a:pt x="1620" y="3692"/>
                  </a:lnTo>
                  <a:cubicBezTo>
                    <a:pt x="1298" y="3692"/>
                    <a:pt x="1025" y="3954"/>
                    <a:pt x="1025" y="4287"/>
                  </a:cubicBezTo>
                  <a:cubicBezTo>
                    <a:pt x="1025" y="4549"/>
                    <a:pt x="1203" y="4775"/>
                    <a:pt x="1441" y="4847"/>
                  </a:cubicBezTo>
                  <a:cubicBezTo>
                    <a:pt x="1346" y="5037"/>
                    <a:pt x="1203" y="5335"/>
                    <a:pt x="1203" y="5597"/>
                  </a:cubicBezTo>
                  <a:cubicBezTo>
                    <a:pt x="1203" y="5870"/>
                    <a:pt x="1429" y="6097"/>
                    <a:pt x="1715" y="6097"/>
                  </a:cubicBezTo>
                  <a:cubicBezTo>
                    <a:pt x="1894" y="6097"/>
                    <a:pt x="2037" y="6013"/>
                    <a:pt x="2132" y="5894"/>
                  </a:cubicBezTo>
                  <a:cubicBezTo>
                    <a:pt x="2334" y="6204"/>
                    <a:pt x="2620" y="6466"/>
                    <a:pt x="2953" y="6656"/>
                  </a:cubicBezTo>
                  <a:lnTo>
                    <a:pt x="2953" y="7347"/>
                  </a:lnTo>
                  <a:cubicBezTo>
                    <a:pt x="2953" y="7573"/>
                    <a:pt x="2799" y="7787"/>
                    <a:pt x="2584" y="7859"/>
                  </a:cubicBezTo>
                  <a:lnTo>
                    <a:pt x="1965" y="8085"/>
                  </a:lnTo>
                  <a:cubicBezTo>
                    <a:pt x="1715" y="7621"/>
                    <a:pt x="834" y="5847"/>
                    <a:pt x="834" y="3882"/>
                  </a:cubicBezTo>
                  <a:cubicBezTo>
                    <a:pt x="834" y="3275"/>
                    <a:pt x="989" y="2727"/>
                    <a:pt x="1263" y="2227"/>
                  </a:cubicBezTo>
                  <a:cubicBezTo>
                    <a:pt x="1477" y="1870"/>
                    <a:pt x="1739" y="1560"/>
                    <a:pt x="2084" y="1310"/>
                  </a:cubicBezTo>
                  <a:close/>
                  <a:moveTo>
                    <a:pt x="3811" y="1"/>
                  </a:moveTo>
                  <a:cubicBezTo>
                    <a:pt x="3346" y="1"/>
                    <a:pt x="2918" y="132"/>
                    <a:pt x="2608" y="382"/>
                  </a:cubicBezTo>
                  <a:cubicBezTo>
                    <a:pt x="2453" y="489"/>
                    <a:pt x="2358" y="620"/>
                    <a:pt x="2263" y="763"/>
                  </a:cubicBezTo>
                  <a:cubicBezTo>
                    <a:pt x="1715" y="1084"/>
                    <a:pt x="1286" y="1537"/>
                    <a:pt x="1001" y="2037"/>
                  </a:cubicBezTo>
                  <a:cubicBezTo>
                    <a:pt x="691" y="2572"/>
                    <a:pt x="524" y="3192"/>
                    <a:pt x="524" y="3858"/>
                  </a:cubicBezTo>
                  <a:cubicBezTo>
                    <a:pt x="524" y="5108"/>
                    <a:pt x="870" y="6251"/>
                    <a:pt x="1144" y="6990"/>
                  </a:cubicBezTo>
                  <a:cubicBezTo>
                    <a:pt x="1358" y="7525"/>
                    <a:pt x="1548" y="7942"/>
                    <a:pt x="1667" y="8156"/>
                  </a:cubicBezTo>
                  <a:lnTo>
                    <a:pt x="810" y="8454"/>
                  </a:lnTo>
                  <a:cubicBezTo>
                    <a:pt x="334" y="8621"/>
                    <a:pt x="1" y="9073"/>
                    <a:pt x="1" y="9597"/>
                  </a:cubicBezTo>
                  <a:lnTo>
                    <a:pt x="1" y="10954"/>
                  </a:lnTo>
                  <a:cubicBezTo>
                    <a:pt x="1" y="11038"/>
                    <a:pt x="72" y="11121"/>
                    <a:pt x="167" y="11121"/>
                  </a:cubicBezTo>
                  <a:cubicBezTo>
                    <a:pt x="251" y="11121"/>
                    <a:pt x="322" y="11038"/>
                    <a:pt x="322" y="10954"/>
                  </a:cubicBezTo>
                  <a:lnTo>
                    <a:pt x="322" y="9633"/>
                  </a:lnTo>
                  <a:cubicBezTo>
                    <a:pt x="322" y="9252"/>
                    <a:pt x="560" y="8918"/>
                    <a:pt x="917" y="8799"/>
                  </a:cubicBezTo>
                  <a:lnTo>
                    <a:pt x="1191" y="8704"/>
                  </a:lnTo>
                  <a:cubicBezTo>
                    <a:pt x="1810" y="9561"/>
                    <a:pt x="2941" y="10097"/>
                    <a:pt x="4180" y="10097"/>
                  </a:cubicBezTo>
                  <a:cubicBezTo>
                    <a:pt x="4727" y="10097"/>
                    <a:pt x="5287" y="10002"/>
                    <a:pt x="5775" y="9788"/>
                  </a:cubicBezTo>
                  <a:cubicBezTo>
                    <a:pt x="5858" y="9764"/>
                    <a:pt x="5894" y="9657"/>
                    <a:pt x="5858" y="9585"/>
                  </a:cubicBezTo>
                  <a:cubicBezTo>
                    <a:pt x="5840" y="9512"/>
                    <a:pt x="5773" y="9481"/>
                    <a:pt x="5711" y="9481"/>
                  </a:cubicBezTo>
                  <a:cubicBezTo>
                    <a:pt x="5692" y="9481"/>
                    <a:pt x="5673" y="9484"/>
                    <a:pt x="5656" y="9490"/>
                  </a:cubicBezTo>
                  <a:cubicBezTo>
                    <a:pt x="5204" y="9680"/>
                    <a:pt x="4704" y="9788"/>
                    <a:pt x="4180" y="9788"/>
                  </a:cubicBezTo>
                  <a:cubicBezTo>
                    <a:pt x="3096" y="9788"/>
                    <a:pt x="2084" y="9347"/>
                    <a:pt x="1513" y="8609"/>
                  </a:cubicBezTo>
                  <a:lnTo>
                    <a:pt x="2727" y="8180"/>
                  </a:lnTo>
                  <a:cubicBezTo>
                    <a:pt x="3061" y="8061"/>
                    <a:pt x="3299" y="7740"/>
                    <a:pt x="3299" y="7383"/>
                  </a:cubicBezTo>
                  <a:lnTo>
                    <a:pt x="3299" y="6823"/>
                  </a:lnTo>
                  <a:cubicBezTo>
                    <a:pt x="3572" y="6930"/>
                    <a:pt x="3870" y="6990"/>
                    <a:pt x="4180" y="6990"/>
                  </a:cubicBezTo>
                  <a:cubicBezTo>
                    <a:pt x="4489" y="6990"/>
                    <a:pt x="4787" y="6930"/>
                    <a:pt x="5061" y="6823"/>
                  </a:cubicBezTo>
                  <a:lnTo>
                    <a:pt x="5061" y="7383"/>
                  </a:lnTo>
                  <a:cubicBezTo>
                    <a:pt x="5061" y="7740"/>
                    <a:pt x="5287" y="8061"/>
                    <a:pt x="5644" y="8180"/>
                  </a:cubicBezTo>
                  <a:lnTo>
                    <a:pt x="6847" y="8609"/>
                  </a:lnTo>
                  <a:cubicBezTo>
                    <a:pt x="6680" y="8823"/>
                    <a:pt x="6478" y="9014"/>
                    <a:pt x="6239" y="9180"/>
                  </a:cubicBezTo>
                  <a:cubicBezTo>
                    <a:pt x="6156" y="9228"/>
                    <a:pt x="6144" y="9323"/>
                    <a:pt x="6192" y="9407"/>
                  </a:cubicBezTo>
                  <a:cubicBezTo>
                    <a:pt x="6216" y="9442"/>
                    <a:pt x="6275" y="9478"/>
                    <a:pt x="6323" y="9478"/>
                  </a:cubicBezTo>
                  <a:cubicBezTo>
                    <a:pt x="6359" y="9478"/>
                    <a:pt x="6382" y="9466"/>
                    <a:pt x="6418" y="9442"/>
                  </a:cubicBezTo>
                  <a:cubicBezTo>
                    <a:pt x="6716" y="9240"/>
                    <a:pt x="6966" y="9002"/>
                    <a:pt x="7156" y="8716"/>
                  </a:cubicBezTo>
                  <a:lnTo>
                    <a:pt x="7430" y="8811"/>
                  </a:lnTo>
                  <a:cubicBezTo>
                    <a:pt x="7787" y="8930"/>
                    <a:pt x="8025" y="9264"/>
                    <a:pt x="8025" y="9645"/>
                  </a:cubicBezTo>
                  <a:lnTo>
                    <a:pt x="8025" y="10990"/>
                  </a:lnTo>
                  <a:cubicBezTo>
                    <a:pt x="8025" y="11085"/>
                    <a:pt x="8097" y="11157"/>
                    <a:pt x="8180" y="11157"/>
                  </a:cubicBezTo>
                  <a:cubicBezTo>
                    <a:pt x="8275" y="11157"/>
                    <a:pt x="8347" y="11085"/>
                    <a:pt x="8347" y="10990"/>
                  </a:cubicBezTo>
                  <a:lnTo>
                    <a:pt x="8347" y="9633"/>
                  </a:lnTo>
                  <a:cubicBezTo>
                    <a:pt x="8323" y="9109"/>
                    <a:pt x="7990" y="8657"/>
                    <a:pt x="7513" y="8478"/>
                  </a:cubicBezTo>
                  <a:lnTo>
                    <a:pt x="6620" y="8168"/>
                  </a:lnTo>
                  <a:cubicBezTo>
                    <a:pt x="6740" y="7978"/>
                    <a:pt x="7013" y="7525"/>
                    <a:pt x="7263" y="6918"/>
                  </a:cubicBezTo>
                  <a:cubicBezTo>
                    <a:pt x="7847" y="5561"/>
                    <a:pt x="7978" y="4489"/>
                    <a:pt x="7978" y="3823"/>
                  </a:cubicBezTo>
                  <a:cubicBezTo>
                    <a:pt x="7978" y="1703"/>
                    <a:pt x="6263" y="1"/>
                    <a:pt x="4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0" name="Google Shape;1220;p42"/>
            <p:cNvSpPr/>
            <p:nvPr/>
          </p:nvSpPr>
          <p:spPr>
            <a:xfrm>
              <a:off x="8164972" y="2582371"/>
              <a:ext cx="43782" cy="15492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79" y="0"/>
                  </a:moveTo>
                  <a:cubicBezTo>
                    <a:pt x="140" y="0"/>
                    <a:pt x="101" y="12"/>
                    <a:pt x="72" y="36"/>
                  </a:cubicBezTo>
                  <a:cubicBezTo>
                    <a:pt x="0" y="96"/>
                    <a:pt x="0" y="203"/>
                    <a:pt x="72" y="262"/>
                  </a:cubicBezTo>
                  <a:cubicBezTo>
                    <a:pt x="203" y="393"/>
                    <a:pt x="441" y="489"/>
                    <a:pt x="703" y="489"/>
                  </a:cubicBezTo>
                  <a:cubicBezTo>
                    <a:pt x="965" y="489"/>
                    <a:pt x="1191" y="393"/>
                    <a:pt x="1346" y="262"/>
                  </a:cubicBezTo>
                  <a:cubicBezTo>
                    <a:pt x="1381" y="203"/>
                    <a:pt x="1381" y="120"/>
                    <a:pt x="1322" y="36"/>
                  </a:cubicBezTo>
                  <a:cubicBezTo>
                    <a:pt x="1292" y="12"/>
                    <a:pt x="1250" y="0"/>
                    <a:pt x="1209" y="0"/>
                  </a:cubicBezTo>
                  <a:cubicBezTo>
                    <a:pt x="1167" y="0"/>
                    <a:pt x="1125" y="12"/>
                    <a:pt x="1096" y="36"/>
                  </a:cubicBezTo>
                  <a:cubicBezTo>
                    <a:pt x="1036" y="96"/>
                    <a:pt x="881" y="179"/>
                    <a:pt x="691" y="179"/>
                  </a:cubicBezTo>
                  <a:cubicBezTo>
                    <a:pt x="488" y="179"/>
                    <a:pt x="346" y="96"/>
                    <a:pt x="286" y="36"/>
                  </a:cubicBezTo>
                  <a:cubicBezTo>
                    <a:pt x="256" y="12"/>
                    <a:pt x="218" y="0"/>
                    <a:pt x="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1" name="Google Shape;1221;p42"/>
            <p:cNvSpPr/>
            <p:nvPr/>
          </p:nvSpPr>
          <p:spPr>
            <a:xfrm>
              <a:off x="8141592" y="2519137"/>
              <a:ext cx="18501" cy="13844"/>
            </a:xfrm>
            <a:custGeom>
              <a:avLst/>
              <a:gdLst/>
              <a:ahLst/>
              <a:cxnLst/>
              <a:rect l="l" t="t" r="r" b="b"/>
              <a:pathLst>
                <a:path w="584" h="437" extrusionOk="0">
                  <a:moveTo>
                    <a:pt x="404" y="1"/>
                  </a:moveTo>
                  <a:cubicBezTo>
                    <a:pt x="381" y="1"/>
                    <a:pt x="357" y="7"/>
                    <a:pt x="333" y="20"/>
                  </a:cubicBezTo>
                  <a:lnTo>
                    <a:pt x="119" y="115"/>
                  </a:lnTo>
                  <a:cubicBezTo>
                    <a:pt x="48" y="163"/>
                    <a:pt x="0" y="258"/>
                    <a:pt x="48" y="341"/>
                  </a:cubicBezTo>
                  <a:cubicBezTo>
                    <a:pt x="71" y="401"/>
                    <a:pt x="131" y="437"/>
                    <a:pt x="191" y="437"/>
                  </a:cubicBezTo>
                  <a:cubicBezTo>
                    <a:pt x="226" y="437"/>
                    <a:pt x="238" y="437"/>
                    <a:pt x="274" y="413"/>
                  </a:cubicBezTo>
                  <a:lnTo>
                    <a:pt x="476" y="318"/>
                  </a:lnTo>
                  <a:cubicBezTo>
                    <a:pt x="548" y="270"/>
                    <a:pt x="583" y="163"/>
                    <a:pt x="548" y="91"/>
                  </a:cubicBezTo>
                  <a:cubicBezTo>
                    <a:pt x="522" y="40"/>
                    <a:pt x="465" y="1"/>
                    <a:pt x="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2" name="Google Shape;1222;p42"/>
            <p:cNvSpPr/>
            <p:nvPr/>
          </p:nvSpPr>
          <p:spPr>
            <a:xfrm>
              <a:off x="8211731" y="2518409"/>
              <a:ext cx="18881" cy="13812"/>
            </a:xfrm>
            <a:custGeom>
              <a:avLst/>
              <a:gdLst/>
              <a:ahLst/>
              <a:cxnLst/>
              <a:rect l="l" t="t" r="r" b="b"/>
              <a:pathLst>
                <a:path w="596" h="436" extrusionOk="0">
                  <a:moveTo>
                    <a:pt x="208" y="0"/>
                  </a:moveTo>
                  <a:cubicBezTo>
                    <a:pt x="148" y="0"/>
                    <a:pt x="83" y="39"/>
                    <a:pt x="48" y="91"/>
                  </a:cubicBezTo>
                  <a:cubicBezTo>
                    <a:pt x="1" y="174"/>
                    <a:pt x="48" y="269"/>
                    <a:pt x="120" y="317"/>
                  </a:cubicBezTo>
                  <a:lnTo>
                    <a:pt x="334" y="424"/>
                  </a:lnTo>
                  <a:cubicBezTo>
                    <a:pt x="358" y="436"/>
                    <a:pt x="382" y="436"/>
                    <a:pt x="405" y="436"/>
                  </a:cubicBezTo>
                  <a:cubicBezTo>
                    <a:pt x="465" y="436"/>
                    <a:pt x="524" y="412"/>
                    <a:pt x="560" y="353"/>
                  </a:cubicBezTo>
                  <a:cubicBezTo>
                    <a:pt x="596" y="257"/>
                    <a:pt x="572" y="174"/>
                    <a:pt x="477" y="126"/>
                  </a:cubicBezTo>
                  <a:lnTo>
                    <a:pt x="274" y="19"/>
                  </a:lnTo>
                  <a:cubicBezTo>
                    <a:pt x="255" y="6"/>
                    <a:pt x="232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23" name="Google Shape;1223;p42"/>
          <p:cNvGrpSpPr/>
          <p:nvPr/>
        </p:nvGrpSpPr>
        <p:grpSpPr>
          <a:xfrm>
            <a:off x="4435014" y="1193126"/>
            <a:ext cx="267854" cy="355735"/>
            <a:chOff x="4903389" y="1500214"/>
            <a:chExt cx="267854" cy="355735"/>
          </a:xfrm>
        </p:grpSpPr>
        <p:sp>
          <p:nvSpPr>
            <p:cNvPr id="1224" name="Google Shape;1224;p42"/>
            <p:cNvSpPr/>
            <p:nvPr/>
          </p:nvSpPr>
          <p:spPr>
            <a:xfrm>
              <a:off x="4997700" y="1611854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2" y="513"/>
                    <a:pt x="167" y="513"/>
                  </a:cubicBezTo>
                  <a:cubicBezTo>
                    <a:pt x="250" y="513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84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5" name="Google Shape;1225;p42"/>
            <p:cNvSpPr/>
            <p:nvPr/>
          </p:nvSpPr>
          <p:spPr>
            <a:xfrm>
              <a:off x="5064830" y="1611854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72" y="513"/>
                    <a:pt x="156" y="513"/>
                  </a:cubicBezTo>
                  <a:cubicBezTo>
                    <a:pt x="251" y="513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84"/>
                    <a:pt x="251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6" name="Google Shape;1226;p42"/>
            <p:cNvSpPr/>
            <p:nvPr/>
          </p:nvSpPr>
          <p:spPr>
            <a:xfrm>
              <a:off x="5013160" y="1650820"/>
              <a:ext cx="45302" cy="15777"/>
            </a:xfrm>
            <a:custGeom>
              <a:avLst/>
              <a:gdLst/>
              <a:ahLst/>
              <a:cxnLst/>
              <a:rect l="l" t="t" r="r" b="b"/>
              <a:pathLst>
                <a:path w="1430" h="498" extrusionOk="0">
                  <a:moveTo>
                    <a:pt x="188" y="0"/>
                  </a:moveTo>
                  <a:cubicBezTo>
                    <a:pt x="146" y="0"/>
                    <a:pt x="102" y="15"/>
                    <a:pt x="60" y="45"/>
                  </a:cubicBezTo>
                  <a:cubicBezTo>
                    <a:pt x="1" y="104"/>
                    <a:pt x="1" y="199"/>
                    <a:pt x="60" y="283"/>
                  </a:cubicBezTo>
                  <a:cubicBezTo>
                    <a:pt x="203" y="414"/>
                    <a:pt x="453" y="497"/>
                    <a:pt x="703" y="497"/>
                  </a:cubicBezTo>
                  <a:cubicBezTo>
                    <a:pt x="953" y="497"/>
                    <a:pt x="1215" y="414"/>
                    <a:pt x="1346" y="283"/>
                  </a:cubicBezTo>
                  <a:cubicBezTo>
                    <a:pt x="1429" y="223"/>
                    <a:pt x="1429" y="116"/>
                    <a:pt x="1370" y="45"/>
                  </a:cubicBezTo>
                  <a:cubicBezTo>
                    <a:pt x="1340" y="15"/>
                    <a:pt x="1301" y="0"/>
                    <a:pt x="1260" y="0"/>
                  </a:cubicBezTo>
                  <a:cubicBezTo>
                    <a:pt x="1218" y="0"/>
                    <a:pt x="1173" y="15"/>
                    <a:pt x="1132" y="45"/>
                  </a:cubicBezTo>
                  <a:cubicBezTo>
                    <a:pt x="1072" y="104"/>
                    <a:pt x="929" y="176"/>
                    <a:pt x="715" y="176"/>
                  </a:cubicBezTo>
                  <a:cubicBezTo>
                    <a:pt x="513" y="176"/>
                    <a:pt x="358" y="104"/>
                    <a:pt x="298" y="45"/>
                  </a:cubicBezTo>
                  <a:cubicBezTo>
                    <a:pt x="268" y="15"/>
                    <a:pt x="230" y="0"/>
                    <a:pt x="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7" name="Google Shape;1227;p42"/>
            <p:cNvSpPr/>
            <p:nvPr/>
          </p:nvSpPr>
          <p:spPr>
            <a:xfrm>
              <a:off x="4903389" y="1500214"/>
              <a:ext cx="267854" cy="355735"/>
            </a:xfrm>
            <a:custGeom>
              <a:avLst/>
              <a:gdLst/>
              <a:ahLst/>
              <a:cxnLst/>
              <a:rect l="l" t="t" r="r" b="b"/>
              <a:pathLst>
                <a:path w="8455" h="11229" extrusionOk="0">
                  <a:moveTo>
                    <a:pt x="1382" y="3144"/>
                  </a:moveTo>
                  <a:lnTo>
                    <a:pt x="1382" y="3394"/>
                  </a:lnTo>
                  <a:cubicBezTo>
                    <a:pt x="1180" y="3489"/>
                    <a:pt x="1025" y="3691"/>
                    <a:pt x="1025" y="3941"/>
                  </a:cubicBezTo>
                  <a:cubicBezTo>
                    <a:pt x="1025" y="4275"/>
                    <a:pt x="1299" y="4537"/>
                    <a:pt x="1620" y="4537"/>
                  </a:cubicBezTo>
                  <a:lnTo>
                    <a:pt x="1739" y="4537"/>
                  </a:lnTo>
                  <a:cubicBezTo>
                    <a:pt x="1811" y="5073"/>
                    <a:pt x="2073" y="5549"/>
                    <a:pt x="2430" y="5930"/>
                  </a:cubicBezTo>
                  <a:cubicBezTo>
                    <a:pt x="2362" y="5952"/>
                    <a:pt x="2270" y="5961"/>
                    <a:pt x="2172" y="5961"/>
                  </a:cubicBezTo>
                  <a:cubicBezTo>
                    <a:pt x="2116" y="5961"/>
                    <a:pt x="2058" y="5958"/>
                    <a:pt x="2001" y="5954"/>
                  </a:cubicBezTo>
                  <a:cubicBezTo>
                    <a:pt x="1656" y="5894"/>
                    <a:pt x="1370" y="5644"/>
                    <a:pt x="1251" y="5299"/>
                  </a:cubicBezTo>
                  <a:cubicBezTo>
                    <a:pt x="1203" y="5168"/>
                    <a:pt x="1192" y="5037"/>
                    <a:pt x="1203" y="4894"/>
                  </a:cubicBezTo>
                  <a:cubicBezTo>
                    <a:pt x="1215" y="4715"/>
                    <a:pt x="1144" y="4537"/>
                    <a:pt x="989" y="4442"/>
                  </a:cubicBezTo>
                  <a:cubicBezTo>
                    <a:pt x="751" y="4275"/>
                    <a:pt x="620" y="3989"/>
                    <a:pt x="691" y="3703"/>
                  </a:cubicBezTo>
                  <a:cubicBezTo>
                    <a:pt x="751" y="3429"/>
                    <a:pt x="965" y="3203"/>
                    <a:pt x="1251" y="3156"/>
                  </a:cubicBezTo>
                  <a:cubicBezTo>
                    <a:pt x="1299" y="3144"/>
                    <a:pt x="1334" y="3144"/>
                    <a:pt x="1382" y="3144"/>
                  </a:cubicBezTo>
                  <a:close/>
                  <a:moveTo>
                    <a:pt x="7002" y="3144"/>
                  </a:moveTo>
                  <a:cubicBezTo>
                    <a:pt x="7037" y="3144"/>
                    <a:pt x="7085" y="3144"/>
                    <a:pt x="7145" y="3156"/>
                  </a:cubicBezTo>
                  <a:cubicBezTo>
                    <a:pt x="7430" y="3203"/>
                    <a:pt x="7669" y="3441"/>
                    <a:pt x="7716" y="3703"/>
                  </a:cubicBezTo>
                  <a:cubicBezTo>
                    <a:pt x="7776" y="3989"/>
                    <a:pt x="7657" y="4275"/>
                    <a:pt x="7418" y="4442"/>
                  </a:cubicBezTo>
                  <a:cubicBezTo>
                    <a:pt x="7264" y="4537"/>
                    <a:pt x="7180" y="4715"/>
                    <a:pt x="7192" y="4894"/>
                  </a:cubicBezTo>
                  <a:cubicBezTo>
                    <a:pt x="7204" y="5037"/>
                    <a:pt x="7192" y="5168"/>
                    <a:pt x="7145" y="5299"/>
                  </a:cubicBezTo>
                  <a:cubicBezTo>
                    <a:pt x="7037" y="5632"/>
                    <a:pt x="6740" y="5894"/>
                    <a:pt x="6406" y="5954"/>
                  </a:cubicBezTo>
                  <a:cubicBezTo>
                    <a:pt x="6348" y="5966"/>
                    <a:pt x="6290" y="5971"/>
                    <a:pt x="6233" y="5971"/>
                  </a:cubicBezTo>
                  <a:cubicBezTo>
                    <a:pt x="6126" y="5971"/>
                    <a:pt x="6023" y="5953"/>
                    <a:pt x="5930" y="5930"/>
                  </a:cubicBezTo>
                  <a:cubicBezTo>
                    <a:pt x="6287" y="5549"/>
                    <a:pt x="6537" y="5073"/>
                    <a:pt x="6609" y="4537"/>
                  </a:cubicBezTo>
                  <a:lnTo>
                    <a:pt x="6728" y="4537"/>
                  </a:lnTo>
                  <a:cubicBezTo>
                    <a:pt x="7061" y="4537"/>
                    <a:pt x="7323" y="4275"/>
                    <a:pt x="7323" y="3941"/>
                  </a:cubicBezTo>
                  <a:cubicBezTo>
                    <a:pt x="7323" y="3703"/>
                    <a:pt x="7168" y="3501"/>
                    <a:pt x="6966" y="3394"/>
                  </a:cubicBezTo>
                  <a:lnTo>
                    <a:pt x="6966" y="3144"/>
                  </a:lnTo>
                  <a:close/>
                  <a:moveTo>
                    <a:pt x="4216" y="346"/>
                  </a:moveTo>
                  <a:cubicBezTo>
                    <a:pt x="5585" y="346"/>
                    <a:pt x="6680" y="1441"/>
                    <a:pt x="6680" y="2810"/>
                  </a:cubicBezTo>
                  <a:lnTo>
                    <a:pt x="6680" y="3346"/>
                  </a:lnTo>
                  <a:lnTo>
                    <a:pt x="6668" y="3346"/>
                  </a:lnTo>
                  <a:cubicBezTo>
                    <a:pt x="6502" y="3346"/>
                    <a:pt x="6347" y="3322"/>
                    <a:pt x="6192" y="3287"/>
                  </a:cubicBezTo>
                  <a:cubicBezTo>
                    <a:pt x="6180" y="3283"/>
                    <a:pt x="6167" y="3281"/>
                    <a:pt x="6154" y="3281"/>
                  </a:cubicBezTo>
                  <a:cubicBezTo>
                    <a:pt x="6081" y="3281"/>
                    <a:pt x="6008" y="3335"/>
                    <a:pt x="5978" y="3406"/>
                  </a:cubicBezTo>
                  <a:cubicBezTo>
                    <a:pt x="5954" y="3501"/>
                    <a:pt x="6014" y="3584"/>
                    <a:pt x="6097" y="3620"/>
                  </a:cubicBezTo>
                  <a:cubicBezTo>
                    <a:pt x="6299" y="3680"/>
                    <a:pt x="6490" y="3691"/>
                    <a:pt x="6668" y="3691"/>
                  </a:cubicBezTo>
                  <a:lnTo>
                    <a:pt x="6752" y="3691"/>
                  </a:lnTo>
                  <a:cubicBezTo>
                    <a:pt x="6907" y="3691"/>
                    <a:pt x="7026" y="3810"/>
                    <a:pt x="7026" y="3965"/>
                  </a:cubicBezTo>
                  <a:cubicBezTo>
                    <a:pt x="7026" y="4108"/>
                    <a:pt x="6907" y="4227"/>
                    <a:pt x="6752" y="4227"/>
                  </a:cubicBezTo>
                  <a:lnTo>
                    <a:pt x="6656" y="4227"/>
                  </a:lnTo>
                  <a:lnTo>
                    <a:pt x="6656" y="4215"/>
                  </a:lnTo>
                  <a:cubicBezTo>
                    <a:pt x="6656" y="4120"/>
                    <a:pt x="6573" y="4049"/>
                    <a:pt x="6490" y="4049"/>
                  </a:cubicBezTo>
                  <a:cubicBezTo>
                    <a:pt x="6395" y="4049"/>
                    <a:pt x="6323" y="4120"/>
                    <a:pt x="6323" y="4215"/>
                  </a:cubicBezTo>
                  <a:cubicBezTo>
                    <a:pt x="6323" y="5370"/>
                    <a:pt x="5371" y="6323"/>
                    <a:pt x="4216" y="6323"/>
                  </a:cubicBezTo>
                  <a:cubicBezTo>
                    <a:pt x="3037" y="6311"/>
                    <a:pt x="2084" y="5358"/>
                    <a:pt x="2084" y="4203"/>
                  </a:cubicBezTo>
                  <a:cubicBezTo>
                    <a:pt x="2084" y="4108"/>
                    <a:pt x="2013" y="4037"/>
                    <a:pt x="1918" y="4037"/>
                  </a:cubicBezTo>
                  <a:cubicBezTo>
                    <a:pt x="1834" y="4037"/>
                    <a:pt x="1763" y="4108"/>
                    <a:pt x="1763" y="4203"/>
                  </a:cubicBezTo>
                  <a:lnTo>
                    <a:pt x="1763" y="4215"/>
                  </a:lnTo>
                  <a:lnTo>
                    <a:pt x="1656" y="4215"/>
                  </a:lnTo>
                  <a:cubicBezTo>
                    <a:pt x="1501" y="4215"/>
                    <a:pt x="1382" y="4096"/>
                    <a:pt x="1382" y="3941"/>
                  </a:cubicBezTo>
                  <a:cubicBezTo>
                    <a:pt x="1382" y="3799"/>
                    <a:pt x="1501" y="3680"/>
                    <a:pt x="1656" y="3680"/>
                  </a:cubicBezTo>
                  <a:lnTo>
                    <a:pt x="1739" y="3680"/>
                  </a:lnTo>
                  <a:cubicBezTo>
                    <a:pt x="2918" y="3680"/>
                    <a:pt x="3847" y="2667"/>
                    <a:pt x="4180" y="2215"/>
                  </a:cubicBezTo>
                  <a:lnTo>
                    <a:pt x="4216" y="2215"/>
                  </a:lnTo>
                  <a:cubicBezTo>
                    <a:pt x="4418" y="2489"/>
                    <a:pt x="4871" y="2977"/>
                    <a:pt x="5454" y="3322"/>
                  </a:cubicBezTo>
                  <a:cubicBezTo>
                    <a:pt x="5476" y="3337"/>
                    <a:pt x="5502" y="3344"/>
                    <a:pt x="5528" y="3344"/>
                  </a:cubicBezTo>
                  <a:cubicBezTo>
                    <a:pt x="5586" y="3344"/>
                    <a:pt x="5644" y="3312"/>
                    <a:pt x="5668" y="3263"/>
                  </a:cubicBezTo>
                  <a:cubicBezTo>
                    <a:pt x="5716" y="3191"/>
                    <a:pt x="5680" y="3084"/>
                    <a:pt x="5609" y="3037"/>
                  </a:cubicBezTo>
                  <a:cubicBezTo>
                    <a:pt x="5073" y="2727"/>
                    <a:pt x="4680" y="2263"/>
                    <a:pt x="4478" y="2025"/>
                  </a:cubicBezTo>
                  <a:cubicBezTo>
                    <a:pt x="4418" y="1929"/>
                    <a:pt x="4323" y="1894"/>
                    <a:pt x="4216" y="1894"/>
                  </a:cubicBezTo>
                  <a:cubicBezTo>
                    <a:pt x="4109" y="1894"/>
                    <a:pt x="4001" y="1941"/>
                    <a:pt x="3942" y="2025"/>
                  </a:cubicBezTo>
                  <a:cubicBezTo>
                    <a:pt x="2989" y="3227"/>
                    <a:pt x="2096" y="3346"/>
                    <a:pt x="1763" y="3346"/>
                  </a:cubicBezTo>
                  <a:lnTo>
                    <a:pt x="1739" y="3346"/>
                  </a:lnTo>
                  <a:lnTo>
                    <a:pt x="1739" y="2810"/>
                  </a:lnTo>
                  <a:cubicBezTo>
                    <a:pt x="1739" y="1453"/>
                    <a:pt x="2846" y="346"/>
                    <a:pt x="4216" y="346"/>
                  </a:cubicBezTo>
                  <a:close/>
                  <a:moveTo>
                    <a:pt x="5085" y="6477"/>
                  </a:moveTo>
                  <a:lnTo>
                    <a:pt x="5085" y="7359"/>
                  </a:lnTo>
                  <a:cubicBezTo>
                    <a:pt x="5085" y="7847"/>
                    <a:pt x="4692" y="8252"/>
                    <a:pt x="4192" y="8252"/>
                  </a:cubicBezTo>
                  <a:cubicBezTo>
                    <a:pt x="3704" y="8252"/>
                    <a:pt x="3299" y="7847"/>
                    <a:pt x="3299" y="7359"/>
                  </a:cubicBezTo>
                  <a:lnTo>
                    <a:pt x="3299" y="6477"/>
                  </a:lnTo>
                  <a:cubicBezTo>
                    <a:pt x="3573" y="6585"/>
                    <a:pt x="3882" y="6644"/>
                    <a:pt x="4192" y="6644"/>
                  </a:cubicBezTo>
                  <a:cubicBezTo>
                    <a:pt x="4513" y="6644"/>
                    <a:pt x="4811" y="6585"/>
                    <a:pt x="5085" y="6477"/>
                  </a:cubicBezTo>
                  <a:close/>
                  <a:moveTo>
                    <a:pt x="5430" y="7061"/>
                  </a:moveTo>
                  <a:lnTo>
                    <a:pt x="5883" y="7204"/>
                  </a:lnTo>
                  <a:cubicBezTo>
                    <a:pt x="5954" y="7239"/>
                    <a:pt x="6002" y="7299"/>
                    <a:pt x="6002" y="7370"/>
                  </a:cubicBezTo>
                  <a:cubicBezTo>
                    <a:pt x="6014" y="7990"/>
                    <a:pt x="5883" y="8502"/>
                    <a:pt x="5752" y="8799"/>
                  </a:cubicBezTo>
                  <a:cubicBezTo>
                    <a:pt x="5664" y="9003"/>
                    <a:pt x="5465" y="9128"/>
                    <a:pt x="5259" y="9128"/>
                  </a:cubicBezTo>
                  <a:cubicBezTo>
                    <a:pt x="5213" y="9128"/>
                    <a:pt x="5166" y="9122"/>
                    <a:pt x="5121" y="9109"/>
                  </a:cubicBezTo>
                  <a:lnTo>
                    <a:pt x="4240" y="8883"/>
                  </a:lnTo>
                  <a:lnTo>
                    <a:pt x="4168" y="8883"/>
                  </a:lnTo>
                  <a:lnTo>
                    <a:pt x="3287" y="9109"/>
                  </a:lnTo>
                  <a:cubicBezTo>
                    <a:pt x="3247" y="9118"/>
                    <a:pt x="3205" y="9123"/>
                    <a:pt x="3164" y="9123"/>
                  </a:cubicBezTo>
                  <a:cubicBezTo>
                    <a:pt x="2953" y="9123"/>
                    <a:pt x="2748" y="8999"/>
                    <a:pt x="2668" y="8799"/>
                  </a:cubicBezTo>
                  <a:cubicBezTo>
                    <a:pt x="2525" y="8490"/>
                    <a:pt x="2394" y="7990"/>
                    <a:pt x="2430" y="7370"/>
                  </a:cubicBezTo>
                  <a:cubicBezTo>
                    <a:pt x="2430" y="7299"/>
                    <a:pt x="2489" y="7216"/>
                    <a:pt x="2549" y="7204"/>
                  </a:cubicBezTo>
                  <a:lnTo>
                    <a:pt x="2989" y="7061"/>
                  </a:lnTo>
                  <a:lnTo>
                    <a:pt x="2989" y="7359"/>
                  </a:lnTo>
                  <a:cubicBezTo>
                    <a:pt x="2989" y="8025"/>
                    <a:pt x="3537" y="8573"/>
                    <a:pt x="4216" y="8573"/>
                  </a:cubicBezTo>
                  <a:cubicBezTo>
                    <a:pt x="4882" y="8573"/>
                    <a:pt x="5430" y="8025"/>
                    <a:pt x="5430" y="7359"/>
                  </a:cubicBezTo>
                  <a:lnTo>
                    <a:pt x="5430" y="7061"/>
                  </a:lnTo>
                  <a:close/>
                  <a:moveTo>
                    <a:pt x="4204" y="0"/>
                  </a:moveTo>
                  <a:cubicBezTo>
                    <a:pt x="2656" y="0"/>
                    <a:pt x="1406" y="1251"/>
                    <a:pt x="1406" y="2798"/>
                  </a:cubicBezTo>
                  <a:lnTo>
                    <a:pt x="1406" y="2810"/>
                  </a:lnTo>
                  <a:cubicBezTo>
                    <a:pt x="1346" y="2810"/>
                    <a:pt x="1263" y="2810"/>
                    <a:pt x="1203" y="2822"/>
                  </a:cubicBezTo>
                  <a:cubicBezTo>
                    <a:pt x="787" y="2906"/>
                    <a:pt x="453" y="3227"/>
                    <a:pt x="370" y="3644"/>
                  </a:cubicBezTo>
                  <a:cubicBezTo>
                    <a:pt x="287" y="4061"/>
                    <a:pt x="465" y="4477"/>
                    <a:pt x="811" y="4715"/>
                  </a:cubicBezTo>
                  <a:cubicBezTo>
                    <a:pt x="870" y="4751"/>
                    <a:pt x="894" y="4823"/>
                    <a:pt x="882" y="4882"/>
                  </a:cubicBezTo>
                  <a:cubicBezTo>
                    <a:pt x="870" y="5061"/>
                    <a:pt x="882" y="5239"/>
                    <a:pt x="941" y="5418"/>
                  </a:cubicBezTo>
                  <a:cubicBezTo>
                    <a:pt x="1084" y="5858"/>
                    <a:pt x="1477" y="6204"/>
                    <a:pt x="1942" y="6299"/>
                  </a:cubicBezTo>
                  <a:cubicBezTo>
                    <a:pt x="2013" y="6311"/>
                    <a:pt x="2096" y="6311"/>
                    <a:pt x="2180" y="6311"/>
                  </a:cubicBezTo>
                  <a:cubicBezTo>
                    <a:pt x="2370" y="6311"/>
                    <a:pt x="2561" y="6263"/>
                    <a:pt x="2739" y="6180"/>
                  </a:cubicBezTo>
                  <a:cubicBezTo>
                    <a:pt x="2811" y="6239"/>
                    <a:pt x="2894" y="6275"/>
                    <a:pt x="2977" y="6323"/>
                  </a:cubicBezTo>
                  <a:lnTo>
                    <a:pt x="2977" y="6716"/>
                  </a:lnTo>
                  <a:lnTo>
                    <a:pt x="2430" y="6906"/>
                  </a:lnTo>
                  <a:cubicBezTo>
                    <a:pt x="2239" y="6978"/>
                    <a:pt x="2096" y="7156"/>
                    <a:pt x="2084" y="7370"/>
                  </a:cubicBezTo>
                  <a:lnTo>
                    <a:pt x="2084" y="7394"/>
                  </a:lnTo>
                  <a:lnTo>
                    <a:pt x="822" y="7847"/>
                  </a:lnTo>
                  <a:cubicBezTo>
                    <a:pt x="334" y="8025"/>
                    <a:pt x="1" y="8466"/>
                    <a:pt x="1" y="8990"/>
                  </a:cubicBezTo>
                  <a:lnTo>
                    <a:pt x="1" y="11061"/>
                  </a:lnTo>
                  <a:cubicBezTo>
                    <a:pt x="1" y="11145"/>
                    <a:pt x="72" y="11228"/>
                    <a:pt x="168" y="11228"/>
                  </a:cubicBezTo>
                  <a:cubicBezTo>
                    <a:pt x="251" y="11228"/>
                    <a:pt x="334" y="11145"/>
                    <a:pt x="334" y="11061"/>
                  </a:cubicBezTo>
                  <a:lnTo>
                    <a:pt x="334" y="8990"/>
                  </a:lnTo>
                  <a:cubicBezTo>
                    <a:pt x="334" y="8883"/>
                    <a:pt x="346" y="8787"/>
                    <a:pt x="394" y="8680"/>
                  </a:cubicBezTo>
                  <a:lnTo>
                    <a:pt x="1227" y="9395"/>
                  </a:lnTo>
                  <a:cubicBezTo>
                    <a:pt x="1346" y="9490"/>
                    <a:pt x="1418" y="9645"/>
                    <a:pt x="1418" y="9787"/>
                  </a:cubicBezTo>
                  <a:lnTo>
                    <a:pt x="1418" y="11061"/>
                  </a:lnTo>
                  <a:cubicBezTo>
                    <a:pt x="1418" y="11145"/>
                    <a:pt x="1489" y="11228"/>
                    <a:pt x="1584" y="11228"/>
                  </a:cubicBezTo>
                  <a:cubicBezTo>
                    <a:pt x="1668" y="11228"/>
                    <a:pt x="1739" y="11145"/>
                    <a:pt x="1739" y="11061"/>
                  </a:cubicBezTo>
                  <a:lnTo>
                    <a:pt x="1739" y="9787"/>
                  </a:lnTo>
                  <a:cubicBezTo>
                    <a:pt x="1739" y="9537"/>
                    <a:pt x="1644" y="9299"/>
                    <a:pt x="1442" y="9144"/>
                  </a:cubicBezTo>
                  <a:lnTo>
                    <a:pt x="584" y="8394"/>
                  </a:lnTo>
                  <a:cubicBezTo>
                    <a:pt x="668" y="8287"/>
                    <a:pt x="811" y="8204"/>
                    <a:pt x="941" y="8156"/>
                  </a:cubicBezTo>
                  <a:lnTo>
                    <a:pt x="2096" y="7751"/>
                  </a:lnTo>
                  <a:cubicBezTo>
                    <a:pt x="2132" y="8263"/>
                    <a:pt x="2251" y="8680"/>
                    <a:pt x="2370" y="8942"/>
                  </a:cubicBezTo>
                  <a:cubicBezTo>
                    <a:pt x="2508" y="9277"/>
                    <a:pt x="2825" y="9481"/>
                    <a:pt x="3167" y="9481"/>
                  </a:cubicBezTo>
                  <a:cubicBezTo>
                    <a:pt x="3238" y="9481"/>
                    <a:pt x="3310" y="9473"/>
                    <a:pt x="3382" y="9454"/>
                  </a:cubicBezTo>
                  <a:lnTo>
                    <a:pt x="4061" y="9287"/>
                  </a:lnTo>
                  <a:lnTo>
                    <a:pt x="4061" y="9823"/>
                  </a:lnTo>
                  <a:cubicBezTo>
                    <a:pt x="4061" y="9918"/>
                    <a:pt x="4144" y="9990"/>
                    <a:pt x="4228" y="9990"/>
                  </a:cubicBezTo>
                  <a:cubicBezTo>
                    <a:pt x="4311" y="9990"/>
                    <a:pt x="4394" y="9918"/>
                    <a:pt x="4394" y="9823"/>
                  </a:cubicBezTo>
                  <a:lnTo>
                    <a:pt x="4394" y="9287"/>
                  </a:lnTo>
                  <a:lnTo>
                    <a:pt x="5073" y="9454"/>
                  </a:lnTo>
                  <a:cubicBezTo>
                    <a:pt x="5144" y="9466"/>
                    <a:pt x="5228" y="9478"/>
                    <a:pt x="5287" y="9478"/>
                  </a:cubicBezTo>
                  <a:cubicBezTo>
                    <a:pt x="5621" y="9478"/>
                    <a:pt x="5942" y="9275"/>
                    <a:pt x="6085" y="8942"/>
                  </a:cubicBezTo>
                  <a:cubicBezTo>
                    <a:pt x="6204" y="8680"/>
                    <a:pt x="6323" y="8263"/>
                    <a:pt x="6359" y="7751"/>
                  </a:cubicBezTo>
                  <a:lnTo>
                    <a:pt x="7514" y="8156"/>
                  </a:lnTo>
                  <a:cubicBezTo>
                    <a:pt x="7669" y="8204"/>
                    <a:pt x="7788" y="8287"/>
                    <a:pt x="7871" y="8394"/>
                  </a:cubicBezTo>
                  <a:lnTo>
                    <a:pt x="7014" y="9133"/>
                  </a:lnTo>
                  <a:cubicBezTo>
                    <a:pt x="6823" y="9299"/>
                    <a:pt x="6716" y="9537"/>
                    <a:pt x="6716" y="9787"/>
                  </a:cubicBezTo>
                  <a:lnTo>
                    <a:pt x="6716" y="11061"/>
                  </a:lnTo>
                  <a:cubicBezTo>
                    <a:pt x="6716" y="11145"/>
                    <a:pt x="6787" y="11216"/>
                    <a:pt x="6871" y="11216"/>
                  </a:cubicBezTo>
                  <a:cubicBezTo>
                    <a:pt x="6966" y="11216"/>
                    <a:pt x="7037" y="11145"/>
                    <a:pt x="7037" y="11061"/>
                  </a:cubicBezTo>
                  <a:lnTo>
                    <a:pt x="7037" y="9787"/>
                  </a:lnTo>
                  <a:cubicBezTo>
                    <a:pt x="7037" y="9633"/>
                    <a:pt x="7109" y="9478"/>
                    <a:pt x="7228" y="9395"/>
                  </a:cubicBezTo>
                  <a:lnTo>
                    <a:pt x="8061" y="8680"/>
                  </a:lnTo>
                  <a:cubicBezTo>
                    <a:pt x="8097" y="8775"/>
                    <a:pt x="8121" y="8883"/>
                    <a:pt x="8121" y="8990"/>
                  </a:cubicBezTo>
                  <a:lnTo>
                    <a:pt x="8121" y="11061"/>
                  </a:lnTo>
                  <a:cubicBezTo>
                    <a:pt x="8121" y="11145"/>
                    <a:pt x="8204" y="11216"/>
                    <a:pt x="8288" y="11216"/>
                  </a:cubicBezTo>
                  <a:cubicBezTo>
                    <a:pt x="8383" y="11216"/>
                    <a:pt x="8454" y="11145"/>
                    <a:pt x="8454" y="11061"/>
                  </a:cubicBezTo>
                  <a:lnTo>
                    <a:pt x="8454" y="8990"/>
                  </a:lnTo>
                  <a:cubicBezTo>
                    <a:pt x="8395" y="8466"/>
                    <a:pt x="8061" y="8013"/>
                    <a:pt x="7573" y="7847"/>
                  </a:cubicBezTo>
                  <a:lnTo>
                    <a:pt x="6311" y="7394"/>
                  </a:lnTo>
                  <a:lnTo>
                    <a:pt x="6311" y="7370"/>
                  </a:lnTo>
                  <a:cubicBezTo>
                    <a:pt x="6299" y="7156"/>
                    <a:pt x="6168" y="6978"/>
                    <a:pt x="5966" y="6906"/>
                  </a:cubicBezTo>
                  <a:lnTo>
                    <a:pt x="5418" y="6716"/>
                  </a:lnTo>
                  <a:lnTo>
                    <a:pt x="5418" y="6323"/>
                  </a:lnTo>
                  <a:cubicBezTo>
                    <a:pt x="5502" y="6275"/>
                    <a:pt x="5585" y="6216"/>
                    <a:pt x="5656" y="6180"/>
                  </a:cubicBezTo>
                  <a:cubicBezTo>
                    <a:pt x="5835" y="6263"/>
                    <a:pt x="6025" y="6311"/>
                    <a:pt x="6216" y="6311"/>
                  </a:cubicBezTo>
                  <a:cubicBezTo>
                    <a:pt x="6299" y="6311"/>
                    <a:pt x="6383" y="6311"/>
                    <a:pt x="6454" y="6299"/>
                  </a:cubicBezTo>
                  <a:cubicBezTo>
                    <a:pt x="6918" y="6204"/>
                    <a:pt x="7311" y="5858"/>
                    <a:pt x="7454" y="5418"/>
                  </a:cubicBezTo>
                  <a:cubicBezTo>
                    <a:pt x="7514" y="5239"/>
                    <a:pt x="7526" y="5061"/>
                    <a:pt x="7514" y="4882"/>
                  </a:cubicBezTo>
                  <a:cubicBezTo>
                    <a:pt x="7514" y="4823"/>
                    <a:pt x="7549" y="4751"/>
                    <a:pt x="7585" y="4715"/>
                  </a:cubicBezTo>
                  <a:cubicBezTo>
                    <a:pt x="7954" y="4477"/>
                    <a:pt x="8109" y="4061"/>
                    <a:pt x="8026" y="3644"/>
                  </a:cubicBezTo>
                  <a:cubicBezTo>
                    <a:pt x="7930" y="3227"/>
                    <a:pt x="7609" y="2906"/>
                    <a:pt x="7192" y="2822"/>
                  </a:cubicBezTo>
                  <a:cubicBezTo>
                    <a:pt x="7133" y="2810"/>
                    <a:pt x="7061" y="2810"/>
                    <a:pt x="7002" y="2810"/>
                  </a:cubicBezTo>
                  <a:lnTo>
                    <a:pt x="7002" y="2798"/>
                  </a:lnTo>
                  <a:cubicBezTo>
                    <a:pt x="7002" y="1251"/>
                    <a:pt x="5752" y="0"/>
                    <a:pt x="4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8" name="Google Shape;1228;p42"/>
            <p:cNvSpPr/>
            <p:nvPr/>
          </p:nvSpPr>
          <p:spPr>
            <a:xfrm>
              <a:off x="5031281" y="1828007"/>
              <a:ext cx="10201" cy="15872"/>
            </a:xfrm>
            <a:custGeom>
              <a:avLst/>
              <a:gdLst/>
              <a:ahLst/>
              <a:cxnLst/>
              <a:rect l="l" t="t" r="r" b="b"/>
              <a:pathLst>
                <a:path w="322" h="501" extrusionOk="0">
                  <a:moveTo>
                    <a:pt x="155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72" y="500"/>
                    <a:pt x="155" y="500"/>
                  </a:cubicBezTo>
                  <a:cubicBezTo>
                    <a:pt x="250" y="500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0" name="Google Shape;1178;p42">
            <a:extLst>
              <a:ext uri="{FF2B5EF4-FFF2-40B4-BE49-F238E27FC236}">
                <a16:creationId xmlns:a16="http://schemas.microsoft.com/office/drawing/2014/main" id="{B9877B2B-4719-4E3C-0B22-831B0494E77B}"/>
              </a:ext>
            </a:extLst>
          </p:cNvPr>
          <p:cNvSpPr/>
          <p:nvPr/>
        </p:nvSpPr>
        <p:spPr>
          <a:xfrm>
            <a:off x="1651518" y="1196881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1178;p42">
            <a:extLst>
              <a:ext uri="{FF2B5EF4-FFF2-40B4-BE49-F238E27FC236}">
                <a16:creationId xmlns:a16="http://schemas.microsoft.com/office/drawing/2014/main" id="{87716401-D3C5-906E-F1FE-16A7D964D1A2}"/>
              </a:ext>
            </a:extLst>
          </p:cNvPr>
          <p:cNvSpPr/>
          <p:nvPr/>
        </p:nvSpPr>
        <p:spPr>
          <a:xfrm>
            <a:off x="7104124" y="1157422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1750735" y="1868575"/>
            <a:ext cx="3699513" cy="10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Voronoi_path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>
          <a:extLst>
            <a:ext uri="{FF2B5EF4-FFF2-40B4-BE49-F238E27FC236}">
              <a16:creationId xmlns:a16="http://schemas.microsoft.com/office/drawing/2014/main" id="{410078A4-7C70-7547-D23F-B7E865F6C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>
            <a:extLst>
              <a:ext uri="{FF2B5EF4-FFF2-40B4-BE49-F238E27FC236}">
                <a16:creationId xmlns:a16="http://schemas.microsoft.com/office/drawing/2014/main" id="{FBB7EBE9-635C-A9EB-D833-96D33DD65F6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92795" y="1447679"/>
            <a:ext cx="4338005" cy="15059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Points_publisher</a:t>
            </a:r>
            <a:endParaRPr dirty="0"/>
          </a:p>
        </p:txBody>
      </p:sp>
      <p:sp>
        <p:nvSpPr>
          <p:cNvPr id="690" name="Google Shape;690;p32">
            <a:extLst>
              <a:ext uri="{FF2B5EF4-FFF2-40B4-BE49-F238E27FC236}">
                <a16:creationId xmlns:a16="http://schemas.microsoft.com/office/drawing/2014/main" id="{ECC91064-E50E-ED15-B3D0-99BD9245D174}"/>
              </a:ext>
            </a:extLst>
          </p:cNvPr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1" name="Google Shape;691;p32">
            <a:extLst>
              <a:ext uri="{FF2B5EF4-FFF2-40B4-BE49-F238E27FC236}">
                <a16:creationId xmlns:a16="http://schemas.microsoft.com/office/drawing/2014/main" id="{87F2421C-E10C-B810-A33B-C4978E8EC9D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>
            <a:extLst>
              <a:ext uri="{FF2B5EF4-FFF2-40B4-BE49-F238E27FC236}">
                <a16:creationId xmlns:a16="http://schemas.microsoft.com/office/drawing/2014/main" id="{16AE3218-56BC-EFA5-2159-87421BA0C21D}"/>
              </a:ext>
            </a:extLst>
          </p:cNvPr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3" name="Google Shape;693;p32">
            <a:extLst>
              <a:ext uri="{FF2B5EF4-FFF2-40B4-BE49-F238E27FC236}">
                <a16:creationId xmlns:a16="http://schemas.microsoft.com/office/drawing/2014/main" id="{1AF435DF-1842-C4E5-497B-A3F46B0D3CD0}"/>
              </a:ext>
            </a:extLst>
          </p:cNvPr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94" name="Google Shape;694;p32">
            <a:extLst>
              <a:ext uri="{FF2B5EF4-FFF2-40B4-BE49-F238E27FC236}">
                <a16:creationId xmlns:a16="http://schemas.microsoft.com/office/drawing/2014/main" id="{5484B579-8CB8-5693-A004-B9FA1B59A378}"/>
              </a:ext>
            </a:extLst>
          </p:cNvPr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20932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>
          <a:extLst>
            <a:ext uri="{FF2B5EF4-FFF2-40B4-BE49-F238E27FC236}">
              <a16:creationId xmlns:a16="http://schemas.microsoft.com/office/drawing/2014/main" id="{586E5363-18A4-45BF-F5F4-67AFBB776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>
            <a:extLst>
              <a:ext uri="{FF2B5EF4-FFF2-40B4-BE49-F238E27FC236}">
                <a16:creationId xmlns:a16="http://schemas.microsoft.com/office/drawing/2014/main" id="{E762B61B-9A14-952B-7BEB-B5255E814B3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714450" y="2157475"/>
            <a:ext cx="3699513" cy="10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PurePursuit</a:t>
            </a:r>
            <a:br>
              <a:rPr lang="en" dirty="0"/>
            </a:br>
            <a:r>
              <a:rPr lang="en" dirty="0"/>
              <a:t>Controller</a:t>
            </a:r>
            <a:endParaRPr dirty="0"/>
          </a:p>
        </p:txBody>
      </p:sp>
      <p:sp>
        <p:nvSpPr>
          <p:cNvPr id="690" name="Google Shape;690;p32">
            <a:extLst>
              <a:ext uri="{FF2B5EF4-FFF2-40B4-BE49-F238E27FC236}">
                <a16:creationId xmlns:a16="http://schemas.microsoft.com/office/drawing/2014/main" id="{7A13DF33-E83D-544E-43D9-A79380255ABA}"/>
              </a:ext>
            </a:extLst>
          </p:cNvPr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1" name="Google Shape;691;p32">
            <a:extLst>
              <a:ext uri="{FF2B5EF4-FFF2-40B4-BE49-F238E27FC236}">
                <a16:creationId xmlns:a16="http://schemas.microsoft.com/office/drawing/2014/main" id="{2610EBA8-62EB-4C8E-2E52-8F490AF3041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>
            <a:extLst>
              <a:ext uri="{FF2B5EF4-FFF2-40B4-BE49-F238E27FC236}">
                <a16:creationId xmlns:a16="http://schemas.microsoft.com/office/drawing/2014/main" id="{9F5838B1-9C40-1094-6E96-51FC6A5AE1D2}"/>
              </a:ext>
            </a:extLst>
          </p:cNvPr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3" name="Google Shape;693;p32">
            <a:extLst>
              <a:ext uri="{FF2B5EF4-FFF2-40B4-BE49-F238E27FC236}">
                <a16:creationId xmlns:a16="http://schemas.microsoft.com/office/drawing/2014/main" id="{A82696FC-1BE2-8974-12FC-8F4A388DE490}"/>
              </a:ext>
            </a:extLst>
          </p:cNvPr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94" name="Google Shape;694;p32">
            <a:extLst>
              <a:ext uri="{FF2B5EF4-FFF2-40B4-BE49-F238E27FC236}">
                <a16:creationId xmlns:a16="http://schemas.microsoft.com/office/drawing/2014/main" id="{D887407D-B55F-EBEC-FBD3-C64BBAEEB9C0}"/>
              </a:ext>
            </a:extLst>
          </p:cNvPr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85921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>
          <a:extLst>
            <a:ext uri="{FF2B5EF4-FFF2-40B4-BE49-F238E27FC236}">
              <a16:creationId xmlns:a16="http://schemas.microsoft.com/office/drawing/2014/main" id="{E4B948B9-67BE-FA17-804B-435A8F53A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>
            <a:extLst>
              <a:ext uri="{FF2B5EF4-FFF2-40B4-BE49-F238E27FC236}">
                <a16:creationId xmlns:a16="http://schemas.microsoft.com/office/drawing/2014/main" id="{DDDC4613-C05C-7470-9A73-10E6FE60A70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750735" y="1868575"/>
            <a:ext cx="3699513" cy="10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Pose_reading</a:t>
            </a:r>
            <a:endParaRPr dirty="0"/>
          </a:p>
        </p:txBody>
      </p:sp>
      <p:sp>
        <p:nvSpPr>
          <p:cNvPr id="690" name="Google Shape;690;p32">
            <a:extLst>
              <a:ext uri="{FF2B5EF4-FFF2-40B4-BE49-F238E27FC236}">
                <a16:creationId xmlns:a16="http://schemas.microsoft.com/office/drawing/2014/main" id="{81D4DC6F-9983-AAE5-8BD0-5B606D2E4D0E}"/>
              </a:ext>
            </a:extLst>
          </p:cNvPr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1" name="Google Shape;691;p32">
            <a:extLst>
              <a:ext uri="{FF2B5EF4-FFF2-40B4-BE49-F238E27FC236}">
                <a16:creationId xmlns:a16="http://schemas.microsoft.com/office/drawing/2014/main" id="{ABF5C86A-BCEC-17C3-796A-44D7343579D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>
            <a:extLst>
              <a:ext uri="{FF2B5EF4-FFF2-40B4-BE49-F238E27FC236}">
                <a16:creationId xmlns:a16="http://schemas.microsoft.com/office/drawing/2014/main" id="{5779A573-E5E4-A1D4-DB1D-B5FBB755D180}"/>
              </a:ext>
            </a:extLst>
          </p:cNvPr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3" name="Google Shape;693;p32">
            <a:extLst>
              <a:ext uri="{FF2B5EF4-FFF2-40B4-BE49-F238E27FC236}">
                <a16:creationId xmlns:a16="http://schemas.microsoft.com/office/drawing/2014/main" id="{45F667B9-DF81-452A-2402-FB9987EDE216}"/>
              </a:ext>
            </a:extLst>
          </p:cNvPr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94" name="Google Shape;694;p32">
            <a:extLst>
              <a:ext uri="{FF2B5EF4-FFF2-40B4-BE49-F238E27FC236}">
                <a16:creationId xmlns:a16="http://schemas.microsoft.com/office/drawing/2014/main" id="{B4EA8E14-EB60-6A9C-13AD-77EFA68AA27D}"/>
              </a:ext>
            </a:extLst>
          </p:cNvPr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54825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Resultados</a:t>
            </a:r>
            <a:endParaRPr dirty="0">
              <a:latin typeface="+mj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5E84D05-CCCE-D9F7-B733-0260DC62DCBA}"/>
              </a:ext>
            </a:extLst>
          </p:cNvPr>
          <p:cNvSpPr txBox="1"/>
          <p:nvPr/>
        </p:nvSpPr>
        <p:spPr>
          <a:xfrm>
            <a:off x="618825" y="989475"/>
            <a:ext cx="3539518" cy="3057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+mj-lt"/>
              </a:rPr>
              <a:t>Se obtienen rutas rígidas donde se esquivan los distintos obstáculos 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+mj-lt"/>
                <a:sym typeface="Share Tech"/>
              </a:rPr>
              <a:t>Comunicaciones óptimas entre nodos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+mj-lt"/>
                <a:sym typeface="Share Tech"/>
              </a:rPr>
              <a:t>Buen control en el simulador con una baja incertidumbre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+mj-lt"/>
                <a:sym typeface="Share Tech"/>
              </a:rPr>
              <a:t>Visualización de la ruta seleccionada junto con los obstáculos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  <a:latin typeface="Söhne"/>
              <a:sym typeface="Share Tech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  <a:latin typeface="Söhne"/>
              <a:sym typeface="Share Tech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69BFA07-334E-D152-199B-97A675F7A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340" y="1474359"/>
            <a:ext cx="3109346" cy="2087477"/>
          </a:xfrm>
          <a:prstGeom prst="rect">
            <a:avLst/>
          </a:prstGeom>
        </p:spPr>
      </p:pic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3CE82A5E-6D51-7DD1-9FCF-85BC22979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168" y="913492"/>
            <a:ext cx="920982" cy="33165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>
          <a:extLst>
            <a:ext uri="{FF2B5EF4-FFF2-40B4-BE49-F238E27FC236}">
              <a16:creationId xmlns:a16="http://schemas.microsoft.com/office/drawing/2014/main" id="{0A5EB797-FA81-8284-18C7-0C2FED5C3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>
            <a:extLst>
              <a:ext uri="{FF2B5EF4-FFF2-40B4-BE49-F238E27FC236}">
                <a16:creationId xmlns:a16="http://schemas.microsoft.com/office/drawing/2014/main" id="{F4577AA6-3590-8C5C-F0E5-79C0220B10A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622059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CONCLUSIONES</a:t>
            </a:r>
            <a:endParaRPr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6AF5E6-1F83-8DAB-3673-52A32F38576F}"/>
              </a:ext>
            </a:extLst>
          </p:cNvPr>
          <p:cNvSpPr txBox="1"/>
          <p:nvPr/>
        </p:nvSpPr>
        <p:spPr>
          <a:xfrm>
            <a:off x="459555" y="1489402"/>
            <a:ext cx="8224889" cy="2010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</a:pPr>
            <a:r>
              <a:rPr lang="es-ES" sz="1600" dirty="0">
                <a:solidFill>
                  <a:schemeClr val="bg1"/>
                </a:solidFill>
                <a:latin typeface="Söhne"/>
              </a:rPr>
              <a:t>Después de haber aprendido conceptos generales sobre los planificadores de trayectoria y la amplia posibilidad de los mismos, además se ha aprendido como desarrollar entornos en ROS para que el robot sigua comandos impuestos. </a:t>
            </a: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</a:pPr>
            <a:r>
              <a:rPr lang="es-ES" sz="1600" dirty="0">
                <a:solidFill>
                  <a:schemeClr val="bg1"/>
                </a:solidFill>
                <a:latin typeface="Söhne"/>
              </a:rPr>
              <a:t>Además, las simulaciones han sido explicativas de los resultados desarrollados y, sobre todo, de la eficiencia del diagrama de Voronoi como técnica de planificación de ruta.</a:t>
            </a: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</a:pPr>
            <a:endParaRPr lang="es-ES" sz="1800" dirty="0">
              <a:solidFill>
                <a:schemeClr val="bg1"/>
              </a:solidFill>
              <a:latin typeface="Söhne"/>
              <a:sym typeface="Share Tech"/>
            </a:endParaRPr>
          </a:p>
        </p:txBody>
      </p:sp>
    </p:spTree>
    <p:extLst>
      <p:ext uri="{BB962C8B-B14F-4D97-AF65-F5344CB8AC3E}">
        <p14:creationId xmlns:p14="http://schemas.microsoft.com/office/powerpoint/2010/main" val="747826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199376A2-2C30-659F-67BD-3D77E91DE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3">
            <a:extLst>
              <a:ext uri="{FF2B5EF4-FFF2-40B4-BE49-F238E27FC236}">
                <a16:creationId xmlns:a16="http://schemas.microsoft.com/office/drawing/2014/main" id="{313BCA3B-EC5D-B10C-1C94-21423A0AD7B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Trabajos Futuro</a:t>
            </a:r>
            <a:endParaRPr dirty="0">
              <a:latin typeface="+mj-lt"/>
            </a:endParaRPr>
          </a:p>
        </p:txBody>
      </p:sp>
      <p:sp>
        <p:nvSpPr>
          <p:cNvPr id="2" name="CasellaDiTesto 3">
            <a:extLst>
              <a:ext uri="{FF2B5EF4-FFF2-40B4-BE49-F238E27FC236}">
                <a16:creationId xmlns:a16="http://schemas.microsoft.com/office/drawing/2014/main" id="{FF962FD5-8E7B-FBAD-9E18-AF62D353F5BA}"/>
              </a:ext>
            </a:extLst>
          </p:cNvPr>
          <p:cNvSpPr txBox="1"/>
          <p:nvPr/>
        </p:nvSpPr>
        <p:spPr>
          <a:xfrm>
            <a:off x="618825" y="989475"/>
            <a:ext cx="3749975" cy="2421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+mj-lt"/>
              </a:rPr>
              <a:t>Mejorar el control del pure-</a:t>
            </a:r>
            <a:r>
              <a:rPr lang="es-ES" dirty="0" err="1">
                <a:solidFill>
                  <a:schemeClr val="bg1"/>
                </a:solidFill>
                <a:latin typeface="+mj-lt"/>
              </a:rPr>
              <a:t>pursuit</a:t>
            </a:r>
            <a:endParaRPr lang="es-ES" dirty="0">
              <a:solidFill>
                <a:schemeClr val="bg1"/>
              </a:solidFill>
              <a:latin typeface="+mj-lt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+mj-lt"/>
                <a:sym typeface="Share Tech"/>
              </a:rPr>
              <a:t>Mapas complejos con distintas condiciones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+mj-lt"/>
                <a:sym typeface="Share Tech"/>
              </a:rPr>
              <a:t>Mejores ajustes de peso en el planificador de rutas </a:t>
            </a:r>
            <a:r>
              <a:rPr lang="es-ES" dirty="0" err="1">
                <a:solidFill>
                  <a:schemeClr val="bg1"/>
                </a:solidFill>
                <a:latin typeface="+mj-lt"/>
                <a:sym typeface="Share Tech"/>
              </a:rPr>
              <a:t>Voronoi</a:t>
            </a:r>
            <a:endParaRPr lang="es-ES" dirty="0">
              <a:solidFill>
                <a:schemeClr val="bg1"/>
              </a:solidFill>
              <a:latin typeface="+mj-lt"/>
              <a:sym typeface="Share Tech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+mj-lt"/>
                <a:sym typeface="Share Tech"/>
              </a:rPr>
              <a:t>Implementar el control en un robot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  <a:latin typeface="Söhne"/>
              <a:sym typeface="Share Tech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4A776F6-FEC3-4352-DF38-1EC3A4BE1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06686"/>
            <a:ext cx="4397800" cy="31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9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>
          <a:extLst>
            <a:ext uri="{FF2B5EF4-FFF2-40B4-BE49-F238E27FC236}">
              <a16:creationId xmlns:a16="http://schemas.microsoft.com/office/drawing/2014/main" id="{10757BCE-8856-CADF-4A6D-6ABDF0265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>
            <a:extLst>
              <a:ext uri="{FF2B5EF4-FFF2-40B4-BE49-F238E27FC236}">
                <a16:creationId xmlns:a16="http://schemas.microsoft.com/office/drawing/2014/main" id="{0A0451FF-85EC-1A06-C32E-0A867884969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722243" y="1868575"/>
            <a:ext cx="3699513" cy="10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¡Gracias!</a:t>
            </a:r>
            <a:endParaRPr dirty="0"/>
          </a:p>
        </p:txBody>
      </p:sp>
      <p:sp>
        <p:nvSpPr>
          <p:cNvPr id="691" name="Google Shape;691;p32">
            <a:extLst>
              <a:ext uri="{FF2B5EF4-FFF2-40B4-BE49-F238E27FC236}">
                <a16:creationId xmlns:a16="http://schemas.microsoft.com/office/drawing/2014/main" id="{BD65730A-7625-8477-0210-5D90AC60903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>
            <a:extLst>
              <a:ext uri="{FF2B5EF4-FFF2-40B4-BE49-F238E27FC236}">
                <a16:creationId xmlns:a16="http://schemas.microsoft.com/office/drawing/2014/main" id="{8D3DE829-FA99-1F02-B994-3A509B81EC47}"/>
              </a:ext>
            </a:extLst>
          </p:cNvPr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197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endParaRPr lang="es-ES" dirty="0">
              <a:solidFill>
                <a:schemeClr val="accent2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endParaRPr lang="es-ES" dirty="0">
              <a:solidFill>
                <a:schemeClr val="accent2"/>
              </a:solidFill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s-ES" dirty="0">
              <a:solidFill>
                <a:schemeClr val="accent2"/>
              </a:solidFill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s-ES" dirty="0">
              <a:solidFill>
                <a:schemeClr val="accent2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s-ES" dirty="0">
                <a:latin typeface="Maven Pro SemiBold" panose="020B0604020202020204" charset="0"/>
              </a:rPr>
              <a:t>Objetivos para conseguir.</a:t>
            </a:r>
            <a:endParaRPr dirty="0">
              <a:latin typeface="Maven Pro SemiBold" panose="020B0604020202020204" charset="0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dirty="0">
                <a:latin typeface="Maven Pro SemiBold" panose="020B0604020202020204" charset="0"/>
              </a:rPr>
              <a:t>Planificador de </a:t>
            </a:r>
            <a:r>
              <a:rPr lang="en" dirty="0">
                <a:solidFill>
                  <a:schemeClr val="accent2"/>
                </a:solidFill>
                <a:uFill>
                  <a:noFill/>
                </a:uFill>
                <a:latin typeface="Maven Pro SemiBold" panose="020B0604020202020204" charset="0"/>
              </a:rPr>
              <a:t>trayectorias.</a:t>
            </a:r>
            <a:endParaRPr dirty="0">
              <a:solidFill>
                <a:schemeClr val="accent2"/>
              </a:solidFill>
              <a:uFill>
                <a:noFill/>
              </a:uFill>
              <a:latin typeface="Maven Pro SemiBold" panose="020B0604020202020204" charset="0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dirty="0">
                <a:latin typeface="Maven Pro SemiBold" panose="020B0604020202020204" charset="0"/>
              </a:rPr>
              <a:t>Diagrama de Voronoi.</a:t>
            </a:r>
            <a:endParaRPr dirty="0">
              <a:latin typeface="Maven Pro SemiBold" panose="020B0604020202020204" charset="0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dirty="0">
                <a:solidFill>
                  <a:schemeClr val="accent2"/>
                </a:solidFill>
                <a:uFill>
                  <a:noFill/>
                </a:uFill>
                <a:latin typeface="Maven Pro SemiBold" panose="020B0604020202020204" charset="0"/>
                <a:sym typeface="Maven Pro SemiBold"/>
              </a:rPr>
              <a:t>Pure Pursuir</a:t>
            </a:r>
            <a:r>
              <a:rPr lang="en" dirty="0">
                <a:latin typeface="Maven Pro SemiBold" panose="020B0604020202020204" charset="0"/>
                <a:ea typeface="Maven Pro SemiBold"/>
                <a:cs typeface="Maven Pro SemiBold"/>
                <a:sym typeface="Maven Pro SemiBold"/>
              </a:rPr>
              <a:t>.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dirty="0">
                <a:latin typeface="Maven Pro SemiBold" panose="020B0604020202020204" charset="0"/>
                <a:ea typeface="Maven Pro SemiBold"/>
                <a:cs typeface="Maven Pro SemiBold"/>
                <a:sym typeface="Maven Pro SemiBold"/>
              </a:rPr>
              <a:t>Nodos.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dirty="0">
                <a:latin typeface="Maven Pro SemiBold" panose="020B0604020202020204" charset="0"/>
                <a:ea typeface="Maven Pro SemiBold"/>
                <a:cs typeface="Maven Pro SemiBold"/>
                <a:sym typeface="Maven Pro SemiBold"/>
              </a:rPr>
              <a:t>Topicos.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dirty="0">
                <a:solidFill>
                  <a:schemeClr val="accent2"/>
                </a:solidFill>
                <a:uFill>
                  <a:noFill/>
                </a:uFill>
                <a:latin typeface="Maven Pro SemiBold" panose="020B0604020202020204" charset="0"/>
                <a:sym typeface="Maven Pro SemiBold"/>
              </a:rPr>
              <a:t>Programa pose_reading</a:t>
            </a:r>
            <a:r>
              <a:rPr lang="en" dirty="0">
                <a:latin typeface="Maven Pro SemiBold" panose="020B0604020202020204" charset="0"/>
                <a:ea typeface="Maven Pro SemiBold"/>
                <a:cs typeface="Maven Pro SemiBold"/>
                <a:sym typeface="Maven Pro SemiBold"/>
              </a:rPr>
              <a:t>.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dirty="0">
                <a:latin typeface="Maven Pro SemiBold" panose="020B0604020202020204" charset="0"/>
                <a:ea typeface="Maven Pro SemiBold"/>
                <a:cs typeface="Maven Pro SemiBold"/>
                <a:sym typeface="Maven Pro SemiBold"/>
              </a:rPr>
              <a:t>Programa Point_Publisher.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dirty="0">
                <a:latin typeface="Maven Pro SemiBold" panose="020B0604020202020204" charset="0"/>
                <a:ea typeface="Maven Pro SemiBold"/>
                <a:cs typeface="Maven Pro SemiBold"/>
                <a:sym typeface="Maven Pro SemiBold"/>
              </a:rPr>
              <a:t>Programa </a:t>
            </a:r>
            <a:r>
              <a:rPr lang="en" dirty="0">
                <a:solidFill>
                  <a:schemeClr val="accent2"/>
                </a:solidFill>
                <a:uFill>
                  <a:noFill/>
                </a:uFill>
                <a:latin typeface="Maven Pro SemiBold" panose="020B0604020202020204" charset="0"/>
                <a:sym typeface="Maven Pro SemiBold"/>
              </a:rPr>
              <a:t>Voronoi_</a:t>
            </a:r>
            <a:r>
              <a:rPr lang="en" dirty="0">
                <a:latin typeface="Maven Pro SemiBold" panose="020B0604020202020204" charset="0"/>
                <a:ea typeface="Maven Pro SemiBold"/>
                <a:cs typeface="Maven Pro SemiBold"/>
                <a:sym typeface="Maven Pro SemiBold"/>
              </a:rPr>
              <a:t>path.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dirty="0">
                <a:latin typeface="Maven Pro SemiBold" panose="020B0604020202020204" charset="0"/>
                <a:ea typeface="Maven Pro SemiBold"/>
                <a:cs typeface="Maven Pro SemiBold"/>
                <a:sym typeface="Maven Pro SemiBold"/>
              </a:rPr>
              <a:t>Programa pure_pursuit.</a:t>
            </a:r>
            <a:endParaRPr dirty="0">
              <a:latin typeface="Maven Pro SemiBold" panose="020B0604020202020204" charset="0"/>
              <a:ea typeface="Maven Pro SemiBold"/>
              <a:cs typeface="Maven Pro SemiBold"/>
              <a:sym typeface="Maven Pro SemiBold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s-ES" dirty="0">
                <a:solidFill>
                  <a:schemeClr val="accent2"/>
                </a:solidFill>
                <a:uFill>
                  <a:noFill/>
                </a:uFill>
                <a:latin typeface="Maven Pro SemiBold" panose="020B0604020202020204" charset="0"/>
              </a:rPr>
              <a:t>Resultados </a:t>
            </a:r>
            <a:r>
              <a:rPr lang="es-ES" dirty="0">
                <a:latin typeface="Maven Pro SemiBold" panose="020B0604020202020204" charset="0"/>
              </a:rPr>
              <a:t>obtenidos</a:t>
            </a:r>
            <a:endParaRPr dirty="0">
              <a:latin typeface="Maven Pro SemiBold" panose="020B060402020202020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Indice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ctrTitle" idx="13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Creación de control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subTitle" idx="1"/>
          </p:nvPr>
        </p:nvSpPr>
        <p:spPr>
          <a:xfrm>
            <a:off x="6666298" y="3829675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Desarrollo de un control Pure Pursuit</a:t>
            </a:r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 idx="4"/>
          </p:nvPr>
        </p:nvSpPr>
        <p:spPr>
          <a:xfrm>
            <a:off x="3942834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Creación de planificador 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Creación de mapa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subTitle" idx="2"/>
          </p:nvPr>
        </p:nvSpPr>
        <p:spPr>
          <a:xfrm>
            <a:off x="1223300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Integración de un mapa en simulador</a:t>
            </a:r>
          </a:p>
        </p:txBody>
      </p:sp>
      <p:sp>
        <p:nvSpPr>
          <p:cNvPr id="477" name="Google Shape;477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subTitle" idx="5"/>
          </p:nvPr>
        </p:nvSpPr>
        <p:spPr>
          <a:xfrm>
            <a:off x="3942827" y="3829679"/>
            <a:ext cx="1755600" cy="1050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Creación de un planificador de ruta usando diagrama de Voronoi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 a conseguir</a:t>
            </a:r>
            <a:endParaRPr dirty="0"/>
          </a:p>
        </p:txBody>
      </p:sp>
      <p:sp>
        <p:nvSpPr>
          <p:cNvPr id="481" name="Google Shape;481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482" name="Google Shape;482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3" name="Google Shape;483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4" name="Google Shape;484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85" name="Google Shape;485;p27"/>
          <p:cNvCxnSpPr>
            <a:stCxn id="482" idx="1"/>
            <a:endCxn id="477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79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27"/>
          <p:cNvCxnSpPr>
            <a:stCxn id="484" idx="1"/>
            <a:endCxn id="481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9" name="Google Shape;489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0" name="Google Shape;490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91" name="Google Shape;491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2" name="Google Shape;492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8" name="Google Shape;498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9" name="Google Shape;499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9"/>
          <p:cNvSpPr txBox="1">
            <a:spLocks noGrp="1"/>
          </p:cNvSpPr>
          <p:nvPr>
            <p:ph type="ctrTitle" idx="4"/>
          </p:nvPr>
        </p:nvSpPr>
        <p:spPr>
          <a:xfrm>
            <a:off x="544485" y="411675"/>
            <a:ext cx="656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 UTILIZADO: HECTOR QUADROTOR</a:t>
            </a:r>
            <a:endParaRPr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93C791EC-3309-415B-95BD-42286A808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853" y="1349555"/>
            <a:ext cx="4683513" cy="2196532"/>
          </a:xfrm>
        </p:spPr>
        <p:txBody>
          <a:bodyPr/>
          <a:lstStyle/>
          <a:p>
            <a:pPr algn="just"/>
            <a:r>
              <a:rPr lang="es-ES" sz="1800" b="0" i="0" dirty="0">
                <a:solidFill>
                  <a:srgbClr val="0D0D0D"/>
                </a:solidFill>
                <a:effectLst/>
                <a:latin typeface="+mj-lt"/>
              </a:rPr>
              <a:t>       </a:t>
            </a:r>
            <a:r>
              <a:rPr lang="es-ES" sz="1800" dirty="0">
                <a:solidFill>
                  <a:schemeClr val="bg1"/>
                </a:solidFill>
                <a:latin typeface="+mj-lt"/>
              </a:rPr>
              <a:t>Modelo que no solo se destaca por su diseño innovador y eficiencia en vuelo, sino también por la robusta integración en ROS, lo que lo convierte en una herramienta versátil y poderosa. Es un cuadricóptero, lo que significa que tiene cuatro rotores dispuestos en una configuración cuadrada. La estructura básica consta de un chasis central y cuatro brazos, cada uno equipado con un rotor.</a:t>
            </a:r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0199E98-BFD8-BA8B-35F9-214D3E606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336" y="1684092"/>
            <a:ext cx="3215919" cy="20347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 DE VORONOI</a:t>
            </a:r>
            <a:endParaRPr sz="3000" dirty="0"/>
          </a:p>
        </p:txBody>
      </p:sp>
      <p:sp>
        <p:nvSpPr>
          <p:cNvPr id="605" name="Google Shape;605;p30"/>
          <p:cNvSpPr txBox="1">
            <a:spLocks noGrp="1"/>
          </p:cNvSpPr>
          <p:nvPr>
            <p:ph type="ctrTitle"/>
          </p:nvPr>
        </p:nvSpPr>
        <p:spPr>
          <a:xfrm>
            <a:off x="378481" y="1373195"/>
            <a:ext cx="4951802" cy="19924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800" dirty="0">
                <a:latin typeface="+mj-lt"/>
              </a:rPr>
            </a:br>
            <a:r>
              <a:rPr lang="es-ES" sz="1800" b="0" i="0" dirty="0">
                <a:solidFill>
                  <a:schemeClr val="bg1"/>
                </a:solidFill>
                <a:effectLst/>
                <a:latin typeface="+mj-lt"/>
              </a:rPr>
              <a:t>El diagrama de Voronoi es una herramienta geométrica que se utiliza en diversas aplicaciones, incluida la generación de trayectorias. Divide un espacio en regiones donde cada una está asociada a un punto de referencia que contiene todos los puntos del espacio que están más cerca de ese punto que de cualquier otro.</a:t>
            </a:r>
            <a:endParaRPr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Sottotitolo 10">
            <a:extLst>
              <a:ext uri="{FF2B5EF4-FFF2-40B4-BE49-F238E27FC236}">
                <a16:creationId xmlns:a16="http://schemas.microsoft.com/office/drawing/2014/main" id="{82C4621F-6324-3258-DE4A-B0CB7EEC2C2A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-96644" y="3190427"/>
            <a:ext cx="4750420" cy="1304828"/>
          </a:xfrm>
        </p:spPr>
        <p:txBody>
          <a:bodyPr/>
          <a:lstStyle/>
          <a:p>
            <a:pPr algn="just"/>
            <a:r>
              <a:rPr lang="es-ES" sz="1800" dirty="0">
                <a:solidFill>
                  <a:schemeClr val="bg1"/>
                </a:solidFill>
                <a:latin typeface="+mj-lt"/>
                <a:sym typeface="Share Tech"/>
              </a:rPr>
              <a:t>      Estas regiones se conocen como </a:t>
            </a:r>
            <a:r>
              <a:rPr lang="es-ES" sz="1800" b="1" dirty="0">
                <a:solidFill>
                  <a:schemeClr val="bg1"/>
                </a:solidFill>
                <a:latin typeface="+mj-lt"/>
                <a:sym typeface="Share Tech"/>
              </a:rPr>
              <a:t>celdas</a:t>
            </a:r>
            <a:r>
              <a:rPr lang="es-ES" sz="1800" dirty="0">
                <a:solidFill>
                  <a:schemeClr val="bg1"/>
                </a:solidFill>
                <a:latin typeface="+mj-lt"/>
                <a:sym typeface="Share Tech"/>
              </a:rPr>
              <a:t> o </a:t>
            </a:r>
            <a:r>
              <a:rPr lang="es-ES" sz="1800" b="1" dirty="0">
                <a:solidFill>
                  <a:schemeClr val="bg1"/>
                </a:solidFill>
                <a:latin typeface="+mj-lt"/>
                <a:sym typeface="Share Tech"/>
              </a:rPr>
              <a:t>polígonos de Voronoi</a:t>
            </a:r>
            <a:r>
              <a:rPr lang="es-ES" sz="1800" dirty="0">
                <a:solidFill>
                  <a:schemeClr val="bg1"/>
                </a:solidFill>
                <a:latin typeface="+mj-lt"/>
                <a:sym typeface="Share Tech"/>
              </a:rPr>
              <a:t>, y representan áreas de influencia alrededor de los puntos de referencia</a:t>
            </a:r>
            <a:endParaRPr lang="en-US" sz="1800" dirty="0">
              <a:solidFill>
                <a:schemeClr val="bg1"/>
              </a:solidFill>
              <a:latin typeface="+mj-lt"/>
              <a:sym typeface="Share Tech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FD6461-D550-5AB1-A41E-759D71183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249" y="1373195"/>
            <a:ext cx="2782289" cy="255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>
          <a:extLst>
            <a:ext uri="{FF2B5EF4-FFF2-40B4-BE49-F238E27FC236}">
              <a16:creationId xmlns:a16="http://schemas.microsoft.com/office/drawing/2014/main" id="{44EEB9B6-B61F-1B69-B73D-C5EFEBF02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>
            <a:extLst>
              <a:ext uri="{FF2B5EF4-FFF2-40B4-BE49-F238E27FC236}">
                <a16:creationId xmlns:a16="http://schemas.microsoft.com/office/drawing/2014/main" id="{C673DFC6-4538-733E-677A-A23C36A470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</a:t>
            </a:r>
            <a:r>
              <a:rPr lang="en" dirty="0"/>
              <a:t>ASOS A SEGUIR</a:t>
            </a:r>
            <a:endParaRPr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6CC45C-E549-24DA-ABF1-DA99603E8F5F}"/>
              </a:ext>
            </a:extLst>
          </p:cNvPr>
          <p:cNvSpPr txBox="1"/>
          <p:nvPr/>
        </p:nvSpPr>
        <p:spPr>
          <a:xfrm>
            <a:off x="2237679" y="1260036"/>
            <a:ext cx="4939545" cy="2780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+mj-lt"/>
              <a:buAutoNum type="arabicParenR"/>
            </a:pPr>
            <a:r>
              <a:rPr lang="es-ES" sz="1800" dirty="0">
                <a:solidFill>
                  <a:schemeClr val="bg1"/>
                </a:solidFill>
                <a:latin typeface="+mj-lt"/>
                <a:sym typeface="Maven Pro"/>
              </a:rPr>
              <a:t>Definición de Puntos de Referencia.</a:t>
            </a:r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AutoNum type="arabicParenR"/>
            </a:pPr>
            <a:r>
              <a:rPr lang="en-GB" sz="1800" dirty="0">
                <a:solidFill>
                  <a:schemeClr val="bg1"/>
                </a:solidFill>
                <a:latin typeface="+mj-lt"/>
                <a:sym typeface="Maven Pro"/>
              </a:rPr>
              <a:t>Cálculo de las celdas de Voronoi.</a:t>
            </a:r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AutoNum type="arabicParenR"/>
            </a:pPr>
            <a:r>
              <a:rPr lang="en-GB" sz="1800" dirty="0">
                <a:solidFill>
                  <a:schemeClr val="bg1"/>
                </a:solidFill>
                <a:latin typeface="+mj-lt"/>
                <a:sym typeface="Maven Pro"/>
              </a:rPr>
              <a:t>Consideraciones de Obstáculos.</a:t>
            </a:r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AutoNum type="arabicParenR"/>
            </a:pPr>
            <a:r>
              <a:rPr lang="es-ES" sz="1800" dirty="0">
                <a:solidFill>
                  <a:schemeClr val="bg1"/>
                </a:solidFill>
                <a:latin typeface="+mj-lt"/>
                <a:sym typeface="Maven Pro"/>
              </a:rPr>
              <a:t> Consideración de la ruta más corta.</a:t>
            </a:r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AutoNum type="arabicParenR"/>
            </a:pPr>
            <a:r>
              <a:rPr lang="en-GB" sz="1800" dirty="0">
                <a:solidFill>
                  <a:schemeClr val="bg1"/>
                </a:solidFill>
                <a:latin typeface="+mj-lt"/>
                <a:sym typeface="Maven Pro"/>
              </a:rPr>
              <a:t>Generación de Trayectorias Seguras</a:t>
            </a:r>
            <a:r>
              <a:rPr lang="es-ES" sz="1800" dirty="0">
                <a:solidFill>
                  <a:schemeClr val="bg1"/>
                </a:solidFill>
                <a:latin typeface="+mj-lt"/>
                <a:sym typeface="Maven Pro"/>
              </a:rPr>
              <a:t>.</a:t>
            </a:r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AutoNum type="arabicParenR"/>
            </a:pPr>
            <a:r>
              <a:rPr lang="en-GB" sz="1800" dirty="0">
                <a:solidFill>
                  <a:schemeClr val="bg1"/>
                </a:solidFill>
                <a:latin typeface="+mj-lt"/>
                <a:sym typeface="Maven Pro"/>
              </a:rPr>
              <a:t>Implementación en Entornos Prácticos</a:t>
            </a:r>
            <a:endParaRPr lang="es-ES" sz="1800" dirty="0">
              <a:solidFill>
                <a:schemeClr val="bg1"/>
              </a:solidFill>
              <a:latin typeface="+mj-lt"/>
              <a:sym typeface="Share Tech"/>
            </a:endParaRPr>
          </a:p>
        </p:txBody>
      </p:sp>
    </p:spTree>
    <p:extLst>
      <p:ext uri="{BB962C8B-B14F-4D97-AF65-F5344CB8AC3E}">
        <p14:creationId xmlns:p14="http://schemas.microsoft.com/office/powerpoint/2010/main" val="805388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>
          <a:extLst>
            <a:ext uri="{FF2B5EF4-FFF2-40B4-BE49-F238E27FC236}">
              <a16:creationId xmlns:a16="http://schemas.microsoft.com/office/drawing/2014/main" id="{2BC19AA3-35CE-388B-02C5-5A290ECAA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>
            <a:extLst>
              <a:ext uri="{FF2B5EF4-FFF2-40B4-BE49-F238E27FC236}">
                <a16:creationId xmlns:a16="http://schemas.microsoft.com/office/drawing/2014/main" id="{FDF15429-09B7-F76F-2216-12F86002120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622059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</a:t>
            </a:r>
            <a:r>
              <a:rPr lang="en" dirty="0"/>
              <a:t>LANIFICADOR DE RUTA: ALGORITMO A*</a:t>
            </a:r>
            <a:endParaRPr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2C41F18-5C0C-0676-017B-B0FD6673EA31}"/>
              </a:ext>
            </a:extLst>
          </p:cNvPr>
          <p:cNvSpPr txBox="1"/>
          <p:nvPr/>
        </p:nvSpPr>
        <p:spPr>
          <a:xfrm>
            <a:off x="618825" y="1222866"/>
            <a:ext cx="7566170" cy="3549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</a:pPr>
            <a:r>
              <a:rPr lang="es-ES" sz="1800" b="1" dirty="0">
                <a:solidFill>
                  <a:schemeClr val="bg1"/>
                </a:solidFill>
                <a:latin typeface="+mj-lt"/>
              </a:rPr>
              <a:t>A* </a:t>
            </a:r>
            <a:r>
              <a:rPr lang="es-ES" sz="1800" dirty="0">
                <a:solidFill>
                  <a:schemeClr val="bg1"/>
                </a:solidFill>
                <a:latin typeface="+mj-lt"/>
              </a:rPr>
              <a:t>es un algoritmo de búsqueda heurística que utiliza una combinación de búsqueda exhaustiva y heurísticas para encontrar </a:t>
            </a:r>
            <a:r>
              <a:rPr lang="es-ES" sz="1800" b="1" dirty="0">
                <a:solidFill>
                  <a:schemeClr val="bg1"/>
                </a:solidFill>
                <a:latin typeface="+mj-lt"/>
              </a:rPr>
              <a:t>la ruta más corta </a:t>
            </a:r>
            <a:r>
              <a:rPr lang="es-ES" sz="1800" dirty="0">
                <a:solidFill>
                  <a:schemeClr val="bg1"/>
                </a:solidFill>
                <a:latin typeface="+mj-lt"/>
              </a:rPr>
              <a:t>entre dos puntos en un grafo ponderado. Su capacidad para encontrar soluciones óptimas en tiempos razonables lo hace muy popular en </a:t>
            </a:r>
            <a:r>
              <a:rPr lang="es-ES" sz="1800" dirty="0">
                <a:solidFill>
                  <a:schemeClr val="bg1"/>
                </a:solidFill>
                <a:latin typeface="+mj-lt"/>
                <a:sym typeface="Maven Pro"/>
              </a:rPr>
              <a:t>aplicaciones robóticas.</a:t>
            </a: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</a:pPr>
            <a:r>
              <a:rPr lang="es-ES" sz="1800" dirty="0">
                <a:solidFill>
                  <a:schemeClr val="bg1"/>
                </a:solidFill>
                <a:latin typeface="+mj-lt"/>
                <a:sym typeface="Maven Pro"/>
              </a:rPr>
              <a:t>Cabe comentar también que no solo se tiene en cuenta los costos obtenidos por la función heurística, sino que también los obtenidos por el diagrama de Voronoi.</a:t>
            </a: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</a:pPr>
            <a:r>
              <a:rPr lang="es-ES" sz="1800" dirty="0">
                <a:solidFill>
                  <a:schemeClr val="bg1"/>
                </a:solidFill>
                <a:latin typeface="+mj-lt"/>
                <a:sym typeface="Maven Pro"/>
              </a:rPr>
              <a:t>Una vez realizada la implementación de este planificador, se obtienen </a:t>
            </a:r>
            <a:r>
              <a:rPr lang="es-ES" sz="1800" b="1" dirty="0">
                <a:solidFill>
                  <a:schemeClr val="bg1"/>
                </a:solidFill>
                <a:latin typeface="+mj-lt"/>
                <a:sym typeface="Maven Pro"/>
              </a:rPr>
              <a:t>la serie de puntos</a:t>
            </a:r>
            <a:r>
              <a:rPr lang="es-ES" sz="1800" dirty="0">
                <a:solidFill>
                  <a:schemeClr val="bg1"/>
                </a:solidFill>
                <a:latin typeface="+mj-lt"/>
                <a:sym typeface="Maven Pro"/>
              </a:rPr>
              <a:t> por los que tiene que pasar el robot para ir desde el punto inicial al final.</a:t>
            </a:r>
            <a:endParaRPr lang="es-ES" sz="1800" dirty="0">
              <a:solidFill>
                <a:schemeClr val="bg1"/>
              </a:solidFill>
              <a:latin typeface="+mj-lt"/>
              <a:sym typeface="Share Tech"/>
            </a:endParaRPr>
          </a:p>
        </p:txBody>
      </p:sp>
    </p:spTree>
    <p:extLst>
      <p:ext uri="{BB962C8B-B14F-4D97-AF65-F5344CB8AC3E}">
        <p14:creationId xmlns:p14="http://schemas.microsoft.com/office/powerpoint/2010/main" val="140660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>
          <a:extLst>
            <a:ext uri="{FF2B5EF4-FFF2-40B4-BE49-F238E27FC236}">
              <a16:creationId xmlns:a16="http://schemas.microsoft.com/office/drawing/2014/main" id="{A8DB580E-6783-D572-BA4D-E0020D1C0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>
            <a:extLst>
              <a:ext uri="{FF2B5EF4-FFF2-40B4-BE49-F238E27FC236}">
                <a16:creationId xmlns:a16="http://schemas.microsoft.com/office/drawing/2014/main" id="{1CE53FD5-7C2C-1367-8AD6-8B72E1A3453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8825" y="645066"/>
            <a:ext cx="622059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Abadi" panose="020F0502020204030204" pitchFamily="34" charset="0"/>
              </a:rPr>
              <a:t>CONTROLADORES DE MOVIMIENTO:</a:t>
            </a:r>
            <a:br>
              <a:rPr lang="it-IT" dirty="0">
                <a:latin typeface="Abadi" panose="020F0502020204030204" pitchFamily="34" charset="0"/>
              </a:rPr>
            </a:br>
            <a:r>
              <a:rPr lang="it-IT" dirty="0">
                <a:latin typeface="Abadi" panose="020F0502020204030204" pitchFamily="34" charset="0"/>
              </a:rPr>
              <a:t>PID VS PURE PUSRUIT</a:t>
            </a:r>
            <a:endParaRPr dirty="0">
              <a:latin typeface="Abadi" panose="020F050202020403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A3F4C33-5A34-00A5-E564-7E886B7D68D5}"/>
              </a:ext>
            </a:extLst>
          </p:cNvPr>
          <p:cNvSpPr txBox="1"/>
          <p:nvPr/>
        </p:nvSpPr>
        <p:spPr>
          <a:xfrm>
            <a:off x="618825" y="1312076"/>
            <a:ext cx="34253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</a:pPr>
            <a:endParaRPr lang="es-ES" sz="1800" dirty="0">
              <a:solidFill>
                <a:schemeClr val="bg1"/>
              </a:solidFill>
              <a:latin typeface="Söhne"/>
              <a:sym typeface="Share Tech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EA70C8C-CD5F-1DA2-E0B9-387532786CC9}"/>
              </a:ext>
            </a:extLst>
          </p:cNvPr>
          <p:cNvSpPr txBox="1"/>
          <p:nvPr/>
        </p:nvSpPr>
        <p:spPr>
          <a:xfrm>
            <a:off x="618825" y="1810120"/>
            <a:ext cx="4168765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</a:pPr>
            <a:r>
              <a:rPr lang="es-ES" sz="1800" dirty="0">
                <a:solidFill>
                  <a:schemeClr val="bg1"/>
                </a:solidFill>
                <a:latin typeface="+mj-lt"/>
                <a:sym typeface="Share Tech"/>
              </a:rPr>
              <a:t>PID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+mj-lt"/>
              </a:rPr>
              <a:t>Ajusta continuamente los comandos de control para minimizar el error entre la salida del sistema y un valor de referencia.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+mj-lt"/>
                <a:sym typeface="Share Tech"/>
              </a:rPr>
              <a:t>Requiere muchos ajustes en termino de los parámetros.</a:t>
            </a:r>
          </a:p>
          <a:p>
            <a:pPr marL="285750" indent="-285750" algn="just"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+mj-lt"/>
              </a:rPr>
              <a:t>Más generalista y menos especializado en tareas específicas. </a:t>
            </a:r>
            <a:endParaRPr lang="es-ES" dirty="0">
              <a:solidFill>
                <a:schemeClr val="bg1"/>
              </a:solidFill>
              <a:latin typeface="+mj-lt"/>
              <a:sym typeface="Share Tech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C9A1D5B-67FB-F13D-AF48-49CEEB02AA2F}"/>
              </a:ext>
            </a:extLst>
          </p:cNvPr>
          <p:cNvSpPr txBox="1"/>
          <p:nvPr/>
        </p:nvSpPr>
        <p:spPr>
          <a:xfrm>
            <a:off x="5213195" y="1810120"/>
            <a:ext cx="3603702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</a:pPr>
            <a:r>
              <a:rPr lang="es-ES" sz="1800" dirty="0">
                <a:solidFill>
                  <a:schemeClr val="bg1"/>
                </a:solidFill>
                <a:latin typeface="+mj-lt"/>
                <a:sym typeface="Share Tech"/>
              </a:rPr>
              <a:t>PURE PURSUIT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+mj-lt"/>
              </a:rPr>
              <a:t>Requiere menos ajustes de sus parámetros.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+mj-lt"/>
              </a:rPr>
              <a:t>Menos sensible a perturbaciones y variaciones en el sistema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+mj-lt"/>
              </a:rPr>
              <a:t>Se centra en seguir trayectorias predeterminadas. </a:t>
            </a:r>
            <a:endParaRPr lang="en-US" sz="1800" dirty="0">
              <a:latin typeface="+mj-lt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5FC5185-C90D-1FF5-01C4-3AC4328DCDC0}"/>
              </a:ext>
            </a:extLst>
          </p:cNvPr>
          <p:cNvSpPr txBox="1"/>
          <p:nvPr/>
        </p:nvSpPr>
        <p:spPr>
          <a:xfrm>
            <a:off x="618825" y="1202939"/>
            <a:ext cx="75354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</a:pPr>
            <a:r>
              <a:rPr lang="es-ES" sz="1600" dirty="0">
                <a:solidFill>
                  <a:schemeClr val="bg1"/>
                </a:solidFill>
                <a:latin typeface="+mj-lt"/>
              </a:rPr>
              <a:t>Una vez que se ha generado una trayectoria planificada, el siguiente paso es convertirla en comandos de control específicos para el sistema de actuación del robot.</a:t>
            </a:r>
            <a:endParaRPr lang="es-ES" sz="1600" dirty="0">
              <a:solidFill>
                <a:schemeClr val="bg1"/>
              </a:solidFill>
              <a:latin typeface="+mj-lt"/>
              <a:sym typeface="Share Tech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3AE561C-1B41-75C0-3D19-0518FAD91ED9}"/>
              </a:ext>
            </a:extLst>
          </p:cNvPr>
          <p:cNvSpPr txBox="1"/>
          <p:nvPr/>
        </p:nvSpPr>
        <p:spPr>
          <a:xfrm>
            <a:off x="685800" y="4303110"/>
            <a:ext cx="80344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</a:pPr>
            <a:r>
              <a:rPr lang="es-ES" dirty="0">
                <a:solidFill>
                  <a:schemeClr val="bg1"/>
                </a:solidFill>
                <a:latin typeface="+mj-lt"/>
              </a:rPr>
              <a:t>Por este motivo, aunque el controlador PID es una opción atractiva, se ha decidido usar el </a:t>
            </a:r>
            <a:r>
              <a:rPr lang="es-ES" b="1" dirty="0">
                <a:solidFill>
                  <a:schemeClr val="bg1"/>
                </a:solidFill>
                <a:latin typeface="+mj-lt"/>
              </a:rPr>
              <a:t>Pure </a:t>
            </a:r>
            <a:r>
              <a:rPr lang="es-ES" b="1" dirty="0" err="1">
                <a:solidFill>
                  <a:schemeClr val="bg1"/>
                </a:solidFill>
                <a:latin typeface="+mj-lt"/>
              </a:rPr>
              <a:t>Pursuit</a:t>
            </a:r>
            <a:r>
              <a:rPr lang="es-E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s-ES" dirty="0">
                <a:solidFill>
                  <a:schemeClr val="bg1"/>
                </a:solidFill>
                <a:latin typeface="+mj-lt"/>
              </a:rPr>
              <a:t>ya que en este tipo de controles las ventajas que ofrece son mayores.</a:t>
            </a:r>
            <a:endParaRPr lang="es-ES" dirty="0">
              <a:solidFill>
                <a:schemeClr val="bg1"/>
              </a:solidFill>
              <a:latin typeface="+mj-lt"/>
              <a:sym typeface="Share Tech"/>
            </a:endParaRPr>
          </a:p>
        </p:txBody>
      </p:sp>
    </p:spTree>
    <p:extLst>
      <p:ext uri="{BB962C8B-B14F-4D97-AF65-F5344CB8AC3E}">
        <p14:creationId xmlns:p14="http://schemas.microsoft.com/office/powerpoint/2010/main" val="3556077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>
          <a:extLst>
            <a:ext uri="{FF2B5EF4-FFF2-40B4-BE49-F238E27FC236}">
              <a16:creationId xmlns:a16="http://schemas.microsoft.com/office/drawing/2014/main" id="{0A5EB797-FA81-8284-18C7-0C2FED5C3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>
            <a:extLst>
              <a:ext uri="{FF2B5EF4-FFF2-40B4-BE49-F238E27FC236}">
                <a16:creationId xmlns:a16="http://schemas.microsoft.com/office/drawing/2014/main" id="{F4577AA6-3590-8C5C-F0E5-79C0220B10A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622059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+mj-lt"/>
              </a:rPr>
              <a:t>ROS (Robot Operating System)</a:t>
            </a:r>
            <a:endParaRPr dirty="0">
              <a:latin typeface="+mj-lt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6AF5E6-1F83-8DAB-3673-52A32F38576F}"/>
              </a:ext>
            </a:extLst>
          </p:cNvPr>
          <p:cNvSpPr txBox="1"/>
          <p:nvPr/>
        </p:nvSpPr>
        <p:spPr>
          <a:xfrm>
            <a:off x="459555" y="1489402"/>
            <a:ext cx="8224889" cy="1610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</a:pPr>
            <a:r>
              <a:rPr lang="es-ES" sz="1800" b="1" dirty="0">
                <a:solidFill>
                  <a:schemeClr val="bg1"/>
                </a:solidFill>
                <a:latin typeface="+mj-lt"/>
                <a:sym typeface="Share Tech"/>
              </a:rPr>
              <a:t>ROS</a:t>
            </a:r>
            <a:r>
              <a:rPr lang="es-ES" sz="1800" dirty="0">
                <a:solidFill>
                  <a:schemeClr val="bg1"/>
                </a:solidFill>
                <a:latin typeface="+mj-lt"/>
                <a:sym typeface="Share Tech"/>
              </a:rPr>
              <a:t> es un conjunto de herramientas </a:t>
            </a:r>
            <a:r>
              <a:rPr lang="es-ES" sz="1800" dirty="0">
                <a:solidFill>
                  <a:schemeClr val="bg1"/>
                </a:solidFill>
                <a:latin typeface="+mj-lt"/>
              </a:rPr>
              <a:t>bibliotecas y convenciones que tienen como objetivo simplificar el desarrollo de software para robots.</a:t>
            </a: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</a:pPr>
            <a:r>
              <a:rPr lang="es-ES" sz="1800" dirty="0">
                <a:solidFill>
                  <a:schemeClr val="bg1"/>
                </a:solidFill>
                <a:latin typeface="+mj-lt"/>
              </a:rPr>
              <a:t>Hay diferentes versiones de ROS como </a:t>
            </a:r>
            <a:r>
              <a:rPr lang="es-ES" sz="1800" dirty="0" err="1">
                <a:solidFill>
                  <a:schemeClr val="bg1"/>
                </a:solidFill>
                <a:latin typeface="+mj-lt"/>
              </a:rPr>
              <a:t>Kinetic</a:t>
            </a:r>
            <a:r>
              <a:rPr lang="es-ES" sz="18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s-ES" sz="1800" dirty="0" err="1">
                <a:solidFill>
                  <a:schemeClr val="bg1"/>
                </a:solidFill>
                <a:latin typeface="+mj-lt"/>
              </a:rPr>
              <a:t>Melodic</a:t>
            </a:r>
            <a:r>
              <a:rPr lang="es-ES" sz="1800" dirty="0">
                <a:solidFill>
                  <a:schemeClr val="bg1"/>
                </a:solidFill>
                <a:latin typeface="+mj-lt"/>
              </a:rPr>
              <a:t> o </a:t>
            </a:r>
            <a:r>
              <a:rPr lang="es-ES" sz="1800" dirty="0" err="1">
                <a:solidFill>
                  <a:schemeClr val="bg1"/>
                </a:solidFill>
                <a:latin typeface="+mj-lt"/>
              </a:rPr>
              <a:t>Noetic</a:t>
            </a:r>
            <a:r>
              <a:rPr lang="es-ES" sz="1800" dirty="0">
                <a:solidFill>
                  <a:schemeClr val="bg1"/>
                </a:solidFill>
                <a:latin typeface="+mj-lt"/>
              </a:rPr>
              <a:t>. </a:t>
            </a: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</a:pPr>
            <a:endParaRPr lang="es-ES" sz="1800" dirty="0">
              <a:solidFill>
                <a:schemeClr val="bg1"/>
              </a:solidFill>
              <a:latin typeface="Söhne"/>
              <a:sym typeface="Share Tech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E8F7EF3-BE2F-BD87-30A8-2747EC3D9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377" y="321708"/>
            <a:ext cx="1161337" cy="79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846D79A-4FAE-77E7-052E-99EDC666E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764" y="2852497"/>
            <a:ext cx="1212470" cy="187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91477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756</Words>
  <Application>Microsoft Office PowerPoint</Application>
  <PresentationFormat>Presentación en pantalla (16:9)</PresentationFormat>
  <Paragraphs>88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30" baseType="lpstr">
      <vt:lpstr>Fira Sans Condensed Medium</vt:lpstr>
      <vt:lpstr>Nunito Light</vt:lpstr>
      <vt:lpstr>Maven Pro</vt:lpstr>
      <vt:lpstr>Arial</vt:lpstr>
      <vt:lpstr>Abadi</vt:lpstr>
      <vt:lpstr>Fira Sans Extra Condensed Medium</vt:lpstr>
      <vt:lpstr>Söhne</vt:lpstr>
      <vt:lpstr>Advent Pro SemiBold</vt:lpstr>
      <vt:lpstr>Share Tech</vt:lpstr>
      <vt:lpstr>Maven Pro SemiBold</vt:lpstr>
      <vt:lpstr>Livvic Light</vt:lpstr>
      <vt:lpstr>Data Science Consulting by Slidesgo</vt:lpstr>
      <vt:lpstr>Planificador de trayectorias Voronoi</vt:lpstr>
      <vt:lpstr>Indice</vt:lpstr>
      <vt:lpstr>Creación de control</vt:lpstr>
      <vt:lpstr>MODELO UTILIZADO: HECTOR QUADROTOR</vt:lpstr>
      <vt:lpstr>DIAGRAMA DE VORONOI</vt:lpstr>
      <vt:lpstr>PASOS A SEGUIR</vt:lpstr>
      <vt:lpstr>PLANIFICADOR DE RUTA: ALGORITMO A*</vt:lpstr>
      <vt:lpstr>CONTROLADORES DE MOVIMIENTO: PID VS PURE PUSRUIT</vt:lpstr>
      <vt:lpstr>ROS (Robot Operating System)</vt:lpstr>
      <vt:lpstr>Nodos</vt:lpstr>
      <vt:lpstr>Voronoi_path</vt:lpstr>
      <vt:lpstr>Points_publisher</vt:lpstr>
      <vt:lpstr>PurePursuit Controller</vt:lpstr>
      <vt:lpstr>Pose_reading</vt:lpstr>
      <vt:lpstr>Resultados</vt:lpstr>
      <vt:lpstr>CONCLUSIONES</vt:lpstr>
      <vt:lpstr>Trabajos Futuro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Planificador de trayectorias Voronoi</dc:title>
  <dc:creator>acer</dc:creator>
  <cp:lastModifiedBy>Jose Manuel Iniesta Fernández</cp:lastModifiedBy>
  <cp:revision>10</cp:revision>
  <dcterms:modified xsi:type="dcterms:W3CDTF">2024-02-21T22:52:48Z</dcterms:modified>
</cp:coreProperties>
</file>