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7FBA00"/>
    <a:srgbClr val="107C10"/>
    <a:srgbClr val="5C2D91"/>
    <a:srgbClr val="FFFFFF"/>
    <a:srgbClr val="D83B01"/>
    <a:srgbClr val="FF8C00"/>
    <a:srgbClr val="969696"/>
    <a:srgbClr val="FFF100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4861" autoAdjust="0"/>
  </p:normalViewPr>
  <p:slideViewPr>
    <p:cSldViewPr snapToGrid="0">
      <p:cViewPr varScale="1">
        <p:scale>
          <a:sx n="74" d="100"/>
          <a:sy n="74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6BA03-E1EA-45E3-81CF-B0ACEED684DD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C3453-1FAA-45EB-91A4-2133AB0B8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85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6FC9-74A7-40D0-A1A8-179E8FDC241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94EE2-45AB-4A85-8D06-FD869E6A8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45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600" dirty="0"/>
              <a:t>Como mínimo un evento al mes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s-ES" sz="1600" dirty="0"/>
              <a:t>Propuesto desde Microsoft (retos mensuales)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600" dirty="0"/>
              <a:t>Creado por nosotros (Charlas, sesiones, talleres, campeonatos, </a:t>
            </a:r>
            <a:r>
              <a:rPr lang="es-ES" sz="1600" dirty="0" err="1"/>
              <a:t>webcast</a:t>
            </a:r>
            <a:r>
              <a:rPr lang="es-ES" sz="1600" dirty="0"/>
              <a:t>,…)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/>
              <a:t>Aprendemos sobre</a:t>
            </a:r>
            <a:r>
              <a:rPr lang="es-ES" sz="1600" baseline="0" dirty="0"/>
              <a:t> las tecnologías que nos gustan y lo compartimos con el resto de miembros.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baseline="0" dirty="0"/>
              <a:t>Damos formación a los alumnos sobre la tecnología que aprendemos.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baseline="0" dirty="0"/>
              <a:t>Participamos en toda clase de actividades tecnológicas.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/>
              <a:t>Nos posicionamos</a:t>
            </a:r>
            <a:r>
              <a:rPr lang="es-ES" sz="2800" baseline="0" dirty="0"/>
              <a:t> como</a:t>
            </a:r>
            <a:r>
              <a:rPr lang="es-ES" sz="2800" dirty="0"/>
              <a:t> una referencia para los estudiantes de nuestra universidad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/>
              <a:t>Mantenemos una continuidad en el tiempo con nuevos miembros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/>
              <a:t>Desarrollamos proyectos propios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/>
              <a:t>Movemos eventos técnicos en la universidad que surgen</a:t>
            </a:r>
            <a:r>
              <a:rPr lang="es-ES" sz="2800" baseline="0" dirty="0"/>
              <a:t> de empresas del sector.</a:t>
            </a:r>
            <a:endParaRPr lang="es-ES" sz="2800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21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21384" y="6061766"/>
            <a:ext cx="1522404" cy="326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9" y="484298"/>
            <a:ext cx="7353245" cy="13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92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157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10389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873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5837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64166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986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369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85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998831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93241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9E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/>
        </p:nvSpPr>
        <p:spPr bwMode="white">
          <a:xfrm>
            <a:off x="623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22114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3529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6881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8856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408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80088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7505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67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47FC-4AAF-489F-B933-E1835E4450CE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FAB6-83CC-464A-BABD-8FCB4D8530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217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7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1287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6189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600" y="298255"/>
            <a:ext cx="5289112" cy="62758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054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" y="2907733"/>
            <a:ext cx="12191377" cy="3582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8964247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58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34807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12272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9115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5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pn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" y="487"/>
            <a:ext cx="12192000" cy="6857027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516" y="3772867"/>
            <a:ext cx="2035588" cy="8474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0739" y="770747"/>
            <a:ext cx="4370527" cy="899665"/>
          </a:xfrm>
        </p:spPr>
        <p:txBody>
          <a:bodyPr/>
          <a:lstStyle/>
          <a:p>
            <a:r>
              <a:rPr lang="es-ES" sz="8000" b="1" dirty="0" err="1"/>
              <a:t>TICs</a:t>
            </a:r>
            <a:r>
              <a:rPr lang="es-ES" sz="8000" b="1" dirty="0"/>
              <a:t> e </a:t>
            </a:r>
            <a:r>
              <a:rPr lang="es-ES" sz="8000" b="1" dirty="0" err="1"/>
              <a:t>Lei</a:t>
            </a:r>
            <a:endParaRPr lang="en-US" sz="8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3147" y="2494844"/>
            <a:ext cx="6488328" cy="3965463"/>
            <a:chOff x="1837982" y="1471983"/>
            <a:chExt cx="7769015" cy="47481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2127" y="4058963"/>
              <a:ext cx="4424870" cy="21611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7982" y="1471983"/>
              <a:ext cx="4741597" cy="2729445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8333" y="4180064"/>
              <a:ext cx="537832" cy="2030782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4957" y="4180063"/>
              <a:ext cx="524073" cy="2030783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63333" y="4180064"/>
              <a:ext cx="533420" cy="2040098"/>
            </a:xfrm>
            <a:prstGeom prst="rect">
              <a:avLst/>
            </a:prstGeom>
          </p:spPr>
        </p:pic>
      </p:grpSp>
      <p:sp>
        <p:nvSpPr>
          <p:cNvPr id="11" name="Text Placeholder 1"/>
          <p:cNvSpPr txBox="1">
            <a:spLocks/>
          </p:cNvSpPr>
          <p:nvPr/>
        </p:nvSpPr>
        <p:spPr>
          <a:xfrm>
            <a:off x="4246999" y="1189176"/>
            <a:ext cx="7945002" cy="3898277"/>
          </a:xfr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2395147" y="1189176"/>
            <a:ext cx="994150" cy="497203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9181553" y="7576861"/>
            <a:ext cx="1903412" cy="2397125"/>
            <a:chOff x="6673" y="4405"/>
            <a:chExt cx="1199" cy="151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6673" y="4405"/>
              <a:ext cx="1199" cy="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134" y="4827"/>
              <a:ext cx="76" cy="906"/>
            </a:xfrm>
            <a:custGeom>
              <a:avLst/>
              <a:gdLst>
                <a:gd name="T0" fmla="*/ 0 w 41"/>
                <a:gd name="T1" fmla="*/ 0 h 488"/>
                <a:gd name="T2" fmla="*/ 0 w 41"/>
                <a:gd name="T3" fmla="*/ 468 h 488"/>
                <a:gd name="T4" fmla="*/ 20 w 41"/>
                <a:gd name="T5" fmla="*/ 488 h 488"/>
                <a:gd name="T6" fmla="*/ 41 w 41"/>
                <a:gd name="T7" fmla="*/ 468 h 488"/>
                <a:gd name="T8" fmla="*/ 41 w 41"/>
                <a:gd name="T9" fmla="*/ 0 h 488"/>
                <a:gd name="T10" fmla="*/ 0 w 41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8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0" y="479"/>
                    <a:pt x="9" y="488"/>
                    <a:pt x="20" y="488"/>
                  </a:cubicBezTo>
                  <a:cubicBezTo>
                    <a:pt x="32" y="488"/>
                    <a:pt x="41" y="479"/>
                    <a:pt x="41" y="468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814" y="4626"/>
              <a:ext cx="487" cy="916"/>
            </a:xfrm>
            <a:custGeom>
              <a:avLst/>
              <a:gdLst>
                <a:gd name="T0" fmla="*/ 20 w 262"/>
                <a:gd name="T1" fmla="*/ 493 h 493"/>
                <a:gd name="T2" fmla="*/ 0 w 262"/>
                <a:gd name="T3" fmla="*/ 473 h 493"/>
                <a:gd name="T4" fmla="*/ 0 w 262"/>
                <a:gd name="T5" fmla="*/ 441 h 493"/>
                <a:gd name="T6" fmla="*/ 129 w 262"/>
                <a:gd name="T7" fmla="*/ 313 h 493"/>
                <a:gd name="T8" fmla="*/ 133 w 262"/>
                <a:gd name="T9" fmla="*/ 313 h 493"/>
                <a:gd name="T10" fmla="*/ 221 w 262"/>
                <a:gd name="T11" fmla="*/ 224 h 493"/>
                <a:gd name="T12" fmla="*/ 221 w 262"/>
                <a:gd name="T13" fmla="*/ 20 h 493"/>
                <a:gd name="T14" fmla="*/ 241 w 262"/>
                <a:gd name="T15" fmla="*/ 0 h 493"/>
                <a:gd name="T16" fmla="*/ 262 w 262"/>
                <a:gd name="T17" fmla="*/ 20 h 493"/>
                <a:gd name="T18" fmla="*/ 262 w 262"/>
                <a:gd name="T19" fmla="*/ 224 h 493"/>
                <a:gd name="T20" fmla="*/ 133 w 262"/>
                <a:gd name="T21" fmla="*/ 353 h 493"/>
                <a:gd name="T22" fmla="*/ 129 w 262"/>
                <a:gd name="T23" fmla="*/ 353 h 493"/>
                <a:gd name="T24" fmla="*/ 41 w 262"/>
                <a:gd name="T25" fmla="*/ 441 h 493"/>
                <a:gd name="T26" fmla="*/ 41 w 262"/>
                <a:gd name="T27" fmla="*/ 473 h 493"/>
                <a:gd name="T28" fmla="*/ 20 w 262"/>
                <a:gd name="T2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93">
                  <a:moveTo>
                    <a:pt x="20" y="493"/>
                  </a:moveTo>
                  <a:cubicBezTo>
                    <a:pt x="9" y="493"/>
                    <a:pt x="0" y="484"/>
                    <a:pt x="0" y="473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370"/>
                    <a:pt x="58" y="313"/>
                    <a:pt x="129" y="313"/>
                  </a:cubicBezTo>
                  <a:cubicBezTo>
                    <a:pt x="133" y="313"/>
                    <a:pt x="133" y="313"/>
                    <a:pt x="133" y="313"/>
                  </a:cubicBezTo>
                  <a:cubicBezTo>
                    <a:pt x="182" y="313"/>
                    <a:pt x="221" y="273"/>
                    <a:pt x="221" y="224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9"/>
                    <a:pt x="230" y="0"/>
                    <a:pt x="241" y="0"/>
                  </a:cubicBezTo>
                  <a:cubicBezTo>
                    <a:pt x="253" y="0"/>
                    <a:pt x="262" y="9"/>
                    <a:pt x="262" y="20"/>
                  </a:cubicBezTo>
                  <a:cubicBezTo>
                    <a:pt x="262" y="224"/>
                    <a:pt x="262" y="224"/>
                    <a:pt x="262" y="224"/>
                  </a:cubicBezTo>
                  <a:cubicBezTo>
                    <a:pt x="262" y="295"/>
                    <a:pt x="204" y="353"/>
                    <a:pt x="133" y="353"/>
                  </a:cubicBezTo>
                  <a:cubicBezTo>
                    <a:pt x="129" y="353"/>
                    <a:pt x="129" y="353"/>
                    <a:pt x="129" y="353"/>
                  </a:cubicBezTo>
                  <a:cubicBezTo>
                    <a:pt x="80" y="353"/>
                    <a:pt x="41" y="392"/>
                    <a:pt x="41" y="441"/>
                  </a:cubicBezTo>
                  <a:cubicBezTo>
                    <a:pt x="41" y="473"/>
                    <a:pt x="41" y="473"/>
                    <a:pt x="41" y="473"/>
                  </a:cubicBezTo>
                  <a:cubicBezTo>
                    <a:pt x="41" y="484"/>
                    <a:pt x="32" y="493"/>
                    <a:pt x="20" y="493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7175" y="4823"/>
              <a:ext cx="229" cy="1092"/>
            </a:xfrm>
            <a:custGeom>
              <a:avLst/>
              <a:gdLst>
                <a:gd name="T0" fmla="*/ 20 w 123"/>
                <a:gd name="T1" fmla="*/ 588 h 588"/>
                <a:gd name="T2" fmla="*/ 25 w 123"/>
                <a:gd name="T3" fmla="*/ 588 h 588"/>
                <a:gd name="T4" fmla="*/ 123 w 123"/>
                <a:gd name="T5" fmla="*/ 491 h 588"/>
                <a:gd name="T6" fmla="*/ 123 w 123"/>
                <a:gd name="T7" fmla="*/ 20 h 588"/>
                <a:gd name="T8" fmla="*/ 103 w 123"/>
                <a:gd name="T9" fmla="*/ 0 h 588"/>
                <a:gd name="T10" fmla="*/ 83 w 123"/>
                <a:gd name="T11" fmla="*/ 20 h 588"/>
                <a:gd name="T12" fmla="*/ 83 w 123"/>
                <a:gd name="T13" fmla="*/ 491 h 588"/>
                <a:gd name="T14" fmla="*/ 25 w 123"/>
                <a:gd name="T15" fmla="*/ 548 h 588"/>
                <a:gd name="T16" fmla="*/ 20 w 123"/>
                <a:gd name="T17" fmla="*/ 548 h 588"/>
                <a:gd name="T18" fmla="*/ 0 w 123"/>
                <a:gd name="T19" fmla="*/ 568 h 588"/>
                <a:gd name="T20" fmla="*/ 20 w 123"/>
                <a:gd name="T21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588">
                  <a:moveTo>
                    <a:pt x="20" y="588"/>
                  </a:moveTo>
                  <a:cubicBezTo>
                    <a:pt x="25" y="588"/>
                    <a:pt x="25" y="588"/>
                    <a:pt x="25" y="588"/>
                  </a:cubicBezTo>
                  <a:cubicBezTo>
                    <a:pt x="79" y="588"/>
                    <a:pt x="123" y="545"/>
                    <a:pt x="123" y="49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9"/>
                    <a:pt x="114" y="0"/>
                    <a:pt x="103" y="0"/>
                  </a:cubicBezTo>
                  <a:cubicBezTo>
                    <a:pt x="92" y="0"/>
                    <a:pt x="83" y="9"/>
                    <a:pt x="83" y="20"/>
                  </a:cubicBezTo>
                  <a:cubicBezTo>
                    <a:pt x="83" y="491"/>
                    <a:pt x="83" y="491"/>
                    <a:pt x="83" y="491"/>
                  </a:cubicBezTo>
                  <a:cubicBezTo>
                    <a:pt x="83" y="523"/>
                    <a:pt x="57" y="548"/>
                    <a:pt x="25" y="548"/>
                  </a:cubicBezTo>
                  <a:cubicBezTo>
                    <a:pt x="20" y="548"/>
                    <a:pt x="20" y="548"/>
                    <a:pt x="20" y="548"/>
                  </a:cubicBezTo>
                  <a:cubicBezTo>
                    <a:pt x="9" y="548"/>
                    <a:pt x="0" y="557"/>
                    <a:pt x="0" y="568"/>
                  </a:cubicBezTo>
                  <a:cubicBezTo>
                    <a:pt x="0" y="579"/>
                    <a:pt x="9" y="588"/>
                    <a:pt x="20" y="588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7002" y="4403"/>
              <a:ext cx="431" cy="476"/>
            </a:xfrm>
            <a:custGeom>
              <a:avLst/>
              <a:gdLst>
                <a:gd name="T0" fmla="*/ 116 w 232"/>
                <a:gd name="T1" fmla="*/ 0 h 256"/>
                <a:gd name="T2" fmla="*/ 0 w 232"/>
                <a:gd name="T3" fmla="*/ 116 h 256"/>
                <a:gd name="T4" fmla="*/ 0 w 232"/>
                <a:gd name="T5" fmla="*/ 256 h 256"/>
                <a:gd name="T6" fmla="*/ 40 w 232"/>
                <a:gd name="T7" fmla="*/ 256 h 256"/>
                <a:gd name="T8" fmla="*/ 44 w 232"/>
                <a:gd name="T9" fmla="*/ 252 h 256"/>
                <a:gd name="T10" fmla="*/ 48 w 232"/>
                <a:gd name="T11" fmla="*/ 256 h 256"/>
                <a:gd name="T12" fmla="*/ 88 w 232"/>
                <a:gd name="T13" fmla="*/ 256 h 256"/>
                <a:gd name="T14" fmla="*/ 92 w 232"/>
                <a:gd name="T15" fmla="*/ 252 h 256"/>
                <a:gd name="T16" fmla="*/ 96 w 232"/>
                <a:gd name="T17" fmla="*/ 256 h 256"/>
                <a:gd name="T18" fmla="*/ 136 w 232"/>
                <a:gd name="T19" fmla="*/ 256 h 256"/>
                <a:gd name="T20" fmla="*/ 140 w 232"/>
                <a:gd name="T21" fmla="*/ 252 h 256"/>
                <a:gd name="T22" fmla="*/ 144 w 232"/>
                <a:gd name="T23" fmla="*/ 256 h 256"/>
                <a:gd name="T24" fmla="*/ 184 w 232"/>
                <a:gd name="T25" fmla="*/ 256 h 256"/>
                <a:gd name="T26" fmla="*/ 188 w 232"/>
                <a:gd name="T27" fmla="*/ 252 h 256"/>
                <a:gd name="T28" fmla="*/ 192 w 232"/>
                <a:gd name="T29" fmla="*/ 256 h 256"/>
                <a:gd name="T30" fmla="*/ 232 w 232"/>
                <a:gd name="T31" fmla="*/ 256 h 256"/>
                <a:gd name="T32" fmla="*/ 232 w 232"/>
                <a:gd name="T33" fmla="*/ 116 h 256"/>
                <a:gd name="T34" fmla="*/ 116 w 232"/>
                <a:gd name="T3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256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4"/>
                    <a:pt x="42" y="252"/>
                    <a:pt x="44" y="252"/>
                  </a:cubicBezTo>
                  <a:cubicBezTo>
                    <a:pt x="46" y="252"/>
                    <a:pt x="48" y="254"/>
                    <a:pt x="48" y="256"/>
                  </a:cubicBezTo>
                  <a:cubicBezTo>
                    <a:pt x="88" y="256"/>
                    <a:pt x="88" y="256"/>
                    <a:pt x="88" y="256"/>
                  </a:cubicBezTo>
                  <a:cubicBezTo>
                    <a:pt x="88" y="254"/>
                    <a:pt x="90" y="252"/>
                    <a:pt x="92" y="252"/>
                  </a:cubicBezTo>
                  <a:cubicBezTo>
                    <a:pt x="94" y="252"/>
                    <a:pt x="96" y="254"/>
                    <a:pt x="9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4"/>
                    <a:pt x="138" y="252"/>
                    <a:pt x="140" y="252"/>
                  </a:cubicBezTo>
                  <a:cubicBezTo>
                    <a:pt x="142" y="252"/>
                    <a:pt x="144" y="254"/>
                    <a:pt x="144" y="256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4" y="254"/>
                    <a:pt x="186" y="252"/>
                    <a:pt x="188" y="252"/>
                  </a:cubicBezTo>
                  <a:cubicBezTo>
                    <a:pt x="191" y="252"/>
                    <a:pt x="192" y="254"/>
                    <a:pt x="192" y="256"/>
                  </a:cubicBezTo>
                  <a:cubicBezTo>
                    <a:pt x="232" y="256"/>
                    <a:pt x="232" y="256"/>
                    <a:pt x="232" y="256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7270" y="4827"/>
              <a:ext cx="604" cy="939"/>
            </a:xfrm>
            <a:custGeom>
              <a:avLst/>
              <a:gdLst>
                <a:gd name="T0" fmla="*/ 305 w 325"/>
                <a:gd name="T1" fmla="*/ 506 h 506"/>
                <a:gd name="T2" fmla="*/ 285 w 325"/>
                <a:gd name="T3" fmla="*/ 485 h 506"/>
                <a:gd name="T4" fmla="*/ 285 w 325"/>
                <a:gd name="T5" fmla="*/ 415 h 506"/>
                <a:gd name="T6" fmla="*/ 167 w 325"/>
                <a:gd name="T7" fmla="*/ 297 h 506"/>
                <a:gd name="T8" fmla="*/ 158 w 325"/>
                <a:gd name="T9" fmla="*/ 297 h 506"/>
                <a:gd name="T10" fmla="*/ 0 w 325"/>
                <a:gd name="T11" fmla="*/ 139 h 506"/>
                <a:gd name="T12" fmla="*/ 0 w 325"/>
                <a:gd name="T13" fmla="*/ 20 h 506"/>
                <a:gd name="T14" fmla="*/ 20 w 325"/>
                <a:gd name="T15" fmla="*/ 0 h 506"/>
                <a:gd name="T16" fmla="*/ 40 w 325"/>
                <a:gd name="T17" fmla="*/ 20 h 506"/>
                <a:gd name="T18" fmla="*/ 40 w 325"/>
                <a:gd name="T19" fmla="*/ 139 h 506"/>
                <a:gd name="T20" fmla="*/ 158 w 325"/>
                <a:gd name="T21" fmla="*/ 257 h 506"/>
                <a:gd name="T22" fmla="*/ 167 w 325"/>
                <a:gd name="T23" fmla="*/ 257 h 506"/>
                <a:gd name="T24" fmla="*/ 325 w 325"/>
                <a:gd name="T25" fmla="*/ 415 h 506"/>
                <a:gd name="T26" fmla="*/ 325 w 325"/>
                <a:gd name="T27" fmla="*/ 485 h 506"/>
                <a:gd name="T28" fmla="*/ 305 w 325"/>
                <a:gd name="T29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5" h="506">
                  <a:moveTo>
                    <a:pt x="305" y="506"/>
                  </a:moveTo>
                  <a:cubicBezTo>
                    <a:pt x="294" y="506"/>
                    <a:pt x="285" y="497"/>
                    <a:pt x="285" y="485"/>
                  </a:cubicBezTo>
                  <a:cubicBezTo>
                    <a:pt x="285" y="415"/>
                    <a:pt x="285" y="415"/>
                    <a:pt x="285" y="415"/>
                  </a:cubicBezTo>
                  <a:cubicBezTo>
                    <a:pt x="285" y="350"/>
                    <a:pt x="232" y="297"/>
                    <a:pt x="167" y="297"/>
                  </a:cubicBezTo>
                  <a:cubicBezTo>
                    <a:pt x="158" y="297"/>
                    <a:pt x="158" y="297"/>
                    <a:pt x="158" y="297"/>
                  </a:cubicBezTo>
                  <a:cubicBezTo>
                    <a:pt x="71" y="297"/>
                    <a:pt x="0" y="226"/>
                    <a:pt x="0" y="13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204"/>
                    <a:pt x="93" y="257"/>
                    <a:pt x="158" y="257"/>
                  </a:cubicBezTo>
                  <a:cubicBezTo>
                    <a:pt x="167" y="257"/>
                    <a:pt x="167" y="257"/>
                    <a:pt x="167" y="257"/>
                  </a:cubicBezTo>
                  <a:cubicBezTo>
                    <a:pt x="254" y="257"/>
                    <a:pt x="325" y="328"/>
                    <a:pt x="325" y="415"/>
                  </a:cubicBezTo>
                  <a:cubicBezTo>
                    <a:pt x="325" y="485"/>
                    <a:pt x="325" y="485"/>
                    <a:pt x="325" y="485"/>
                  </a:cubicBezTo>
                  <a:cubicBezTo>
                    <a:pt x="325" y="497"/>
                    <a:pt x="316" y="506"/>
                    <a:pt x="305" y="506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7086" y="4712"/>
              <a:ext cx="52" cy="52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7301" y="4712"/>
              <a:ext cx="51" cy="52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7091" y="4775"/>
              <a:ext cx="229" cy="887"/>
            </a:xfrm>
            <a:custGeom>
              <a:avLst/>
              <a:gdLst>
                <a:gd name="T0" fmla="*/ 103 w 123"/>
                <a:gd name="T1" fmla="*/ 478 h 478"/>
                <a:gd name="T2" fmla="*/ 98 w 123"/>
                <a:gd name="T3" fmla="*/ 478 h 478"/>
                <a:gd name="T4" fmla="*/ 0 w 123"/>
                <a:gd name="T5" fmla="*/ 380 h 478"/>
                <a:gd name="T6" fmla="*/ 0 w 123"/>
                <a:gd name="T7" fmla="*/ 20 h 478"/>
                <a:gd name="T8" fmla="*/ 20 w 123"/>
                <a:gd name="T9" fmla="*/ 0 h 478"/>
                <a:gd name="T10" fmla="*/ 40 w 123"/>
                <a:gd name="T11" fmla="*/ 20 h 478"/>
                <a:gd name="T12" fmla="*/ 40 w 123"/>
                <a:gd name="T13" fmla="*/ 380 h 478"/>
                <a:gd name="T14" fmla="*/ 98 w 123"/>
                <a:gd name="T15" fmla="*/ 438 h 478"/>
                <a:gd name="T16" fmla="*/ 103 w 123"/>
                <a:gd name="T17" fmla="*/ 438 h 478"/>
                <a:gd name="T18" fmla="*/ 123 w 123"/>
                <a:gd name="T19" fmla="*/ 458 h 478"/>
                <a:gd name="T20" fmla="*/ 103 w 123"/>
                <a:gd name="T21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478">
                  <a:moveTo>
                    <a:pt x="103" y="478"/>
                  </a:moveTo>
                  <a:cubicBezTo>
                    <a:pt x="98" y="478"/>
                    <a:pt x="98" y="478"/>
                    <a:pt x="98" y="478"/>
                  </a:cubicBezTo>
                  <a:cubicBezTo>
                    <a:pt x="44" y="478"/>
                    <a:pt x="0" y="434"/>
                    <a:pt x="0" y="38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80"/>
                    <a:pt x="40" y="380"/>
                    <a:pt x="40" y="380"/>
                  </a:cubicBezTo>
                  <a:cubicBezTo>
                    <a:pt x="40" y="412"/>
                    <a:pt x="66" y="438"/>
                    <a:pt x="98" y="438"/>
                  </a:cubicBezTo>
                  <a:cubicBezTo>
                    <a:pt x="103" y="438"/>
                    <a:pt x="103" y="438"/>
                    <a:pt x="103" y="438"/>
                  </a:cubicBezTo>
                  <a:cubicBezTo>
                    <a:pt x="114" y="438"/>
                    <a:pt x="123" y="447"/>
                    <a:pt x="123" y="458"/>
                  </a:cubicBezTo>
                  <a:cubicBezTo>
                    <a:pt x="123" y="469"/>
                    <a:pt x="114" y="478"/>
                    <a:pt x="103" y="478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7091" y="5269"/>
              <a:ext cx="75" cy="106"/>
            </a:xfrm>
            <a:custGeom>
              <a:avLst/>
              <a:gdLst>
                <a:gd name="T0" fmla="*/ 40 w 40"/>
                <a:gd name="T1" fmla="*/ 17 h 57"/>
                <a:gd name="T2" fmla="*/ 0 w 40"/>
                <a:gd name="T3" fmla="*/ 0 h 57"/>
                <a:gd name="T4" fmla="*/ 0 w 40"/>
                <a:gd name="T5" fmla="*/ 48 h 57"/>
                <a:gd name="T6" fmla="*/ 40 w 40"/>
                <a:gd name="T7" fmla="*/ 57 h 57"/>
                <a:gd name="T8" fmla="*/ 40 w 40"/>
                <a:gd name="T9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7">
                  <a:moveTo>
                    <a:pt x="40" y="17"/>
                  </a:moveTo>
                  <a:cubicBezTo>
                    <a:pt x="25" y="17"/>
                    <a:pt x="10" y="11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54"/>
                    <a:pt x="26" y="57"/>
                    <a:pt x="40" y="57"/>
                  </a:cubicBezTo>
                  <a:lnTo>
                    <a:pt x="40" y="17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7703" y="5332"/>
              <a:ext cx="59" cy="145"/>
            </a:xfrm>
            <a:custGeom>
              <a:avLst/>
              <a:gdLst>
                <a:gd name="T0" fmla="*/ 32 w 32"/>
                <a:gd name="T1" fmla="*/ 19 h 78"/>
                <a:gd name="T2" fmla="*/ 0 w 32"/>
                <a:gd name="T3" fmla="*/ 0 h 78"/>
                <a:gd name="T4" fmla="*/ 0 w 32"/>
                <a:gd name="T5" fmla="*/ 46 h 78"/>
                <a:gd name="T6" fmla="*/ 32 w 32"/>
                <a:gd name="T7" fmla="*/ 78 h 78"/>
                <a:gd name="T8" fmla="*/ 32 w 32"/>
                <a:gd name="T9" fmla="*/ 78 h 78"/>
                <a:gd name="T10" fmla="*/ 32 w 32"/>
                <a:gd name="T11" fmla="*/ 1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78">
                  <a:moveTo>
                    <a:pt x="32" y="19"/>
                  </a:moveTo>
                  <a:cubicBezTo>
                    <a:pt x="22" y="12"/>
                    <a:pt x="12" y="5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3" y="54"/>
                    <a:pt x="24" y="65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7359" y="4786"/>
              <a:ext cx="374" cy="750"/>
            </a:xfrm>
            <a:custGeom>
              <a:avLst/>
              <a:gdLst>
                <a:gd name="T0" fmla="*/ 180 w 201"/>
                <a:gd name="T1" fmla="*/ 404 h 404"/>
                <a:gd name="T2" fmla="*/ 160 w 201"/>
                <a:gd name="T3" fmla="*/ 384 h 404"/>
                <a:gd name="T4" fmla="*/ 160 w 201"/>
                <a:gd name="T5" fmla="*/ 242 h 404"/>
                <a:gd name="T6" fmla="*/ 103 w 201"/>
                <a:gd name="T7" fmla="*/ 185 h 404"/>
                <a:gd name="T8" fmla="*/ 98 w 201"/>
                <a:gd name="T9" fmla="*/ 185 h 404"/>
                <a:gd name="T10" fmla="*/ 0 w 201"/>
                <a:gd name="T11" fmla="*/ 87 h 404"/>
                <a:gd name="T12" fmla="*/ 0 w 201"/>
                <a:gd name="T13" fmla="*/ 20 h 404"/>
                <a:gd name="T14" fmla="*/ 20 w 201"/>
                <a:gd name="T15" fmla="*/ 0 h 404"/>
                <a:gd name="T16" fmla="*/ 40 w 201"/>
                <a:gd name="T17" fmla="*/ 20 h 404"/>
                <a:gd name="T18" fmla="*/ 40 w 201"/>
                <a:gd name="T19" fmla="*/ 87 h 404"/>
                <a:gd name="T20" fmla="*/ 98 w 201"/>
                <a:gd name="T21" fmla="*/ 145 h 404"/>
                <a:gd name="T22" fmla="*/ 103 w 201"/>
                <a:gd name="T23" fmla="*/ 145 h 404"/>
                <a:gd name="T24" fmla="*/ 201 w 201"/>
                <a:gd name="T25" fmla="*/ 242 h 404"/>
                <a:gd name="T26" fmla="*/ 201 w 201"/>
                <a:gd name="T27" fmla="*/ 384 h 404"/>
                <a:gd name="T28" fmla="*/ 180 w 201"/>
                <a:gd name="T2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404">
                  <a:moveTo>
                    <a:pt x="180" y="404"/>
                  </a:moveTo>
                  <a:cubicBezTo>
                    <a:pt x="169" y="404"/>
                    <a:pt x="160" y="395"/>
                    <a:pt x="160" y="384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60" y="211"/>
                    <a:pt x="135" y="185"/>
                    <a:pt x="103" y="185"/>
                  </a:cubicBezTo>
                  <a:cubicBezTo>
                    <a:pt x="98" y="185"/>
                    <a:pt x="98" y="185"/>
                    <a:pt x="98" y="185"/>
                  </a:cubicBezTo>
                  <a:cubicBezTo>
                    <a:pt x="44" y="185"/>
                    <a:pt x="0" y="141"/>
                    <a:pt x="0" y="8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119"/>
                    <a:pt x="66" y="145"/>
                    <a:pt x="98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57" y="145"/>
                    <a:pt x="201" y="189"/>
                    <a:pt x="201" y="242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1" y="395"/>
                    <a:pt x="192" y="404"/>
                    <a:pt x="180" y="404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7091" y="5079"/>
              <a:ext cx="75" cy="158"/>
            </a:xfrm>
            <a:custGeom>
              <a:avLst/>
              <a:gdLst>
                <a:gd name="T0" fmla="*/ 0 w 40"/>
                <a:gd name="T1" fmla="*/ 42 h 85"/>
                <a:gd name="T2" fmla="*/ 0 w 40"/>
                <a:gd name="T3" fmla="*/ 85 h 85"/>
                <a:gd name="T4" fmla="*/ 40 w 40"/>
                <a:gd name="T5" fmla="*/ 63 h 85"/>
                <a:gd name="T6" fmla="*/ 40 w 40"/>
                <a:gd name="T7" fmla="*/ 0 h 85"/>
                <a:gd name="T8" fmla="*/ 0 w 40"/>
                <a:gd name="T9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85">
                  <a:moveTo>
                    <a:pt x="0" y="42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15" y="80"/>
                    <a:pt x="28" y="73"/>
                    <a:pt x="40" y="6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18"/>
                    <a:pt x="18" y="33"/>
                    <a:pt x="0" y="42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671" y="4765"/>
              <a:ext cx="584" cy="849"/>
            </a:xfrm>
            <a:custGeom>
              <a:avLst/>
              <a:gdLst>
                <a:gd name="T0" fmla="*/ 20 w 314"/>
                <a:gd name="T1" fmla="*/ 457 h 457"/>
                <a:gd name="T2" fmla="*/ 0 w 314"/>
                <a:gd name="T3" fmla="*/ 437 h 457"/>
                <a:gd name="T4" fmla="*/ 0 w 314"/>
                <a:gd name="T5" fmla="*/ 331 h 457"/>
                <a:gd name="T6" fmla="*/ 128 w 314"/>
                <a:gd name="T7" fmla="*/ 203 h 457"/>
                <a:gd name="T8" fmla="*/ 186 w 314"/>
                <a:gd name="T9" fmla="*/ 203 h 457"/>
                <a:gd name="T10" fmla="*/ 274 w 314"/>
                <a:gd name="T11" fmla="*/ 114 h 457"/>
                <a:gd name="T12" fmla="*/ 274 w 314"/>
                <a:gd name="T13" fmla="*/ 20 h 457"/>
                <a:gd name="T14" fmla="*/ 294 w 314"/>
                <a:gd name="T15" fmla="*/ 0 h 457"/>
                <a:gd name="T16" fmla="*/ 314 w 314"/>
                <a:gd name="T17" fmla="*/ 20 h 457"/>
                <a:gd name="T18" fmla="*/ 314 w 314"/>
                <a:gd name="T19" fmla="*/ 114 h 457"/>
                <a:gd name="T20" fmla="*/ 186 w 314"/>
                <a:gd name="T21" fmla="*/ 243 h 457"/>
                <a:gd name="T22" fmla="*/ 128 w 314"/>
                <a:gd name="T23" fmla="*/ 243 h 457"/>
                <a:gd name="T24" fmla="*/ 40 w 314"/>
                <a:gd name="T25" fmla="*/ 331 h 457"/>
                <a:gd name="T26" fmla="*/ 40 w 314"/>
                <a:gd name="T27" fmla="*/ 437 h 457"/>
                <a:gd name="T28" fmla="*/ 20 w 314"/>
                <a:gd name="T2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57">
                  <a:moveTo>
                    <a:pt x="20" y="457"/>
                  </a:moveTo>
                  <a:cubicBezTo>
                    <a:pt x="9" y="457"/>
                    <a:pt x="0" y="448"/>
                    <a:pt x="0" y="43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260"/>
                    <a:pt x="58" y="203"/>
                    <a:pt x="128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235" y="203"/>
                    <a:pt x="274" y="163"/>
                    <a:pt x="274" y="114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9"/>
                    <a:pt x="283" y="0"/>
                    <a:pt x="294" y="0"/>
                  </a:cubicBezTo>
                  <a:cubicBezTo>
                    <a:pt x="305" y="0"/>
                    <a:pt x="314" y="9"/>
                    <a:pt x="314" y="20"/>
                  </a:cubicBezTo>
                  <a:cubicBezTo>
                    <a:pt x="314" y="114"/>
                    <a:pt x="314" y="114"/>
                    <a:pt x="314" y="114"/>
                  </a:cubicBezTo>
                  <a:cubicBezTo>
                    <a:pt x="314" y="185"/>
                    <a:pt x="257" y="243"/>
                    <a:pt x="186" y="243"/>
                  </a:cubicBezTo>
                  <a:cubicBezTo>
                    <a:pt x="128" y="243"/>
                    <a:pt x="128" y="243"/>
                    <a:pt x="128" y="243"/>
                  </a:cubicBezTo>
                  <a:cubicBezTo>
                    <a:pt x="80" y="243"/>
                    <a:pt x="40" y="283"/>
                    <a:pt x="40" y="331"/>
                  </a:cubicBezTo>
                  <a:cubicBezTo>
                    <a:pt x="40" y="437"/>
                    <a:pt x="40" y="437"/>
                    <a:pt x="40" y="437"/>
                  </a:cubicBezTo>
                  <a:cubicBezTo>
                    <a:pt x="40" y="448"/>
                    <a:pt x="31" y="457"/>
                    <a:pt x="20" y="457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7002" y="4827"/>
              <a:ext cx="372" cy="685"/>
            </a:xfrm>
            <a:custGeom>
              <a:avLst/>
              <a:gdLst>
                <a:gd name="T0" fmla="*/ 180 w 200"/>
                <a:gd name="T1" fmla="*/ 369 h 369"/>
                <a:gd name="T2" fmla="*/ 160 w 200"/>
                <a:gd name="T3" fmla="*/ 349 h 369"/>
                <a:gd name="T4" fmla="*/ 160 w 200"/>
                <a:gd name="T5" fmla="*/ 331 h 369"/>
                <a:gd name="T6" fmla="*/ 103 w 200"/>
                <a:gd name="T7" fmla="*/ 273 h 369"/>
                <a:gd name="T8" fmla="*/ 98 w 200"/>
                <a:gd name="T9" fmla="*/ 273 h 369"/>
                <a:gd name="T10" fmla="*/ 0 w 200"/>
                <a:gd name="T11" fmla="*/ 176 h 369"/>
                <a:gd name="T12" fmla="*/ 0 w 200"/>
                <a:gd name="T13" fmla="*/ 20 h 369"/>
                <a:gd name="T14" fmla="*/ 20 w 200"/>
                <a:gd name="T15" fmla="*/ 0 h 369"/>
                <a:gd name="T16" fmla="*/ 40 w 200"/>
                <a:gd name="T17" fmla="*/ 20 h 369"/>
                <a:gd name="T18" fmla="*/ 40 w 200"/>
                <a:gd name="T19" fmla="*/ 176 h 369"/>
                <a:gd name="T20" fmla="*/ 98 w 200"/>
                <a:gd name="T21" fmla="*/ 233 h 369"/>
                <a:gd name="T22" fmla="*/ 103 w 200"/>
                <a:gd name="T23" fmla="*/ 233 h 369"/>
                <a:gd name="T24" fmla="*/ 200 w 200"/>
                <a:gd name="T25" fmla="*/ 331 h 369"/>
                <a:gd name="T26" fmla="*/ 200 w 200"/>
                <a:gd name="T27" fmla="*/ 349 h 369"/>
                <a:gd name="T28" fmla="*/ 180 w 200"/>
                <a:gd name="T2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369">
                  <a:moveTo>
                    <a:pt x="180" y="369"/>
                  </a:moveTo>
                  <a:cubicBezTo>
                    <a:pt x="169" y="369"/>
                    <a:pt x="160" y="360"/>
                    <a:pt x="160" y="349"/>
                  </a:cubicBezTo>
                  <a:cubicBezTo>
                    <a:pt x="160" y="331"/>
                    <a:pt x="160" y="331"/>
                    <a:pt x="160" y="331"/>
                  </a:cubicBezTo>
                  <a:cubicBezTo>
                    <a:pt x="160" y="299"/>
                    <a:pt x="134" y="273"/>
                    <a:pt x="103" y="273"/>
                  </a:cubicBezTo>
                  <a:cubicBezTo>
                    <a:pt x="98" y="273"/>
                    <a:pt x="98" y="273"/>
                    <a:pt x="98" y="273"/>
                  </a:cubicBezTo>
                  <a:cubicBezTo>
                    <a:pt x="44" y="273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207"/>
                    <a:pt x="66" y="233"/>
                    <a:pt x="98" y="233"/>
                  </a:cubicBezTo>
                  <a:cubicBezTo>
                    <a:pt x="103" y="233"/>
                    <a:pt x="103" y="233"/>
                    <a:pt x="103" y="233"/>
                  </a:cubicBezTo>
                  <a:cubicBezTo>
                    <a:pt x="157" y="233"/>
                    <a:pt x="200" y="277"/>
                    <a:pt x="200" y="331"/>
                  </a:cubicBezTo>
                  <a:cubicBezTo>
                    <a:pt x="200" y="349"/>
                    <a:pt x="200" y="349"/>
                    <a:pt x="200" y="349"/>
                  </a:cubicBezTo>
                  <a:cubicBezTo>
                    <a:pt x="200" y="360"/>
                    <a:pt x="191" y="369"/>
                    <a:pt x="180" y="36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1553" y="7576592"/>
            <a:ext cx="1903812" cy="23973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4514227" y="706554"/>
            <a:ext cx="535133" cy="25270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3389297" y="1003365"/>
            <a:ext cx="401350" cy="1858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43B1264-8B7E-4808-A2A3-F68F7D1DF6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34" y="971688"/>
            <a:ext cx="3705225" cy="666750"/>
          </a:xfrm>
          <a:prstGeom prst="rect">
            <a:avLst/>
          </a:prstGeom>
        </p:spPr>
      </p:pic>
      <p:sp>
        <p:nvSpPr>
          <p:cNvPr id="35" name="Title 3">
            <a:extLst>
              <a:ext uri="{FF2B5EF4-FFF2-40B4-BE49-F238E27FC236}">
                <a16:creationId xmlns:a16="http://schemas.microsoft.com/office/drawing/2014/main" id="{6559C5AE-9BFC-4864-B1CF-9455BA8B5E59}"/>
              </a:ext>
            </a:extLst>
          </p:cNvPr>
          <p:cNvSpPr txBox="1">
            <a:spLocks/>
          </p:cNvSpPr>
          <p:nvPr/>
        </p:nvSpPr>
        <p:spPr>
          <a:xfrm>
            <a:off x="6850634" y="1670412"/>
            <a:ext cx="3856325" cy="190482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000" i="1" dirty="0"/>
              <a:t>“Liquid Open company. Taking care of your software legal stuff. Talk is cheap, show me the code!!”</a:t>
            </a:r>
            <a:endParaRPr lang="es-ES" sz="3000" b="1" i="1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4AAB6EA-C498-4A8A-803D-20B527696B6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34" y="4439138"/>
            <a:ext cx="635438" cy="635438"/>
          </a:xfrm>
          <a:prstGeom prst="rect">
            <a:avLst/>
          </a:prstGeom>
        </p:spPr>
      </p:pic>
      <p:sp>
        <p:nvSpPr>
          <p:cNvPr id="38" name="Title 3">
            <a:extLst>
              <a:ext uri="{FF2B5EF4-FFF2-40B4-BE49-F238E27FC236}">
                <a16:creationId xmlns:a16="http://schemas.microsoft.com/office/drawing/2014/main" id="{EA867737-70D3-4A35-B109-DDD23C1FE829}"/>
              </a:ext>
            </a:extLst>
          </p:cNvPr>
          <p:cNvSpPr txBox="1">
            <a:spLocks/>
          </p:cNvSpPr>
          <p:nvPr/>
        </p:nvSpPr>
        <p:spPr>
          <a:xfrm>
            <a:off x="7622024" y="4417672"/>
            <a:ext cx="3264702" cy="71199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/>
              <a:t>Santiago.NET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1648125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4.44444E-6 L 1.1888 0.00787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0" y="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1.875E-6 -7.40741E-7 L -1.11458 0.01111 " pathEditMode="relative" rAng="0" ptsTypes="AA">
                                      <p:cBhvr>
                                        <p:cTn id="8" dur="1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2.08333E-7 3.7037E-7 L 2.08333E-7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3.7037E-6 L -1.26484 0.00092 " pathEditMode="relative" rAng="0" ptsTypes="AA">
                                      <p:cBhvr>
                                        <p:cTn id="2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42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3.33333E-6 -2.22222E-6 L -1.17213 -2.22222E-6 " pathEditMode="relative" rAng="0" ptsTypes="AA">
                                      <p:cBhvr>
                                        <p:cTn id="24" dur="16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30606_TR20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0_BO_CT_Template [Read-Only]" id="{8D196607-05BF-4D07-BCF3-EB4E2FD2C8A8}" vid="{433716B8-0B3D-4745-B253-3AB9A68EB8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8000A9703F64DB1B0B0F9690848F1" ma:contentTypeVersion="8" ma:contentTypeDescription="Create a new document." ma:contentTypeScope="" ma:versionID="c8e9c521e6f660c1b04fabcece145e33">
  <xsd:schema xmlns:xsd="http://www.w3.org/2001/XMLSchema" xmlns:xs="http://www.w3.org/2001/XMLSchema" xmlns:p="http://schemas.microsoft.com/office/2006/metadata/properties" xmlns:ns1="http://schemas.microsoft.com/sharepoint/v3" xmlns:ns2="2b2dfeed-2da1-4ef4-b600-f5543001ef98" xmlns:ns3="d7b89efc-599c-41ef-afcb-e0aecc35db08" xmlns:ns4="bce24bd6-e6cb-4a8c-96ce-018168367603" targetNamespace="http://schemas.microsoft.com/office/2006/metadata/properties" ma:root="true" ma:fieldsID="d06bcca0b5371a54b6e0a0eed3aa93e0" ns1:_="" ns2:_="" ns3:_="" ns4:_="">
    <xsd:import namespace="http://schemas.microsoft.com/sharepoint/v3"/>
    <xsd:import namespace="2b2dfeed-2da1-4ef4-b600-f5543001ef98"/>
    <xsd:import namespace="d7b89efc-599c-41ef-afcb-e0aecc35db08"/>
    <xsd:import namespace="bce24bd6-e6cb-4a8c-96ce-01816836760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3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dfeed-2da1-4ef4-b600-f5543001e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89efc-599c-41ef-afcb-e0aecc35db08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24bd6-e6cb-4a8c-96ce-018168367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1264A9-8058-4AF9-AA9B-80619278D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1C6C41-A1BE-41A7-88FE-181DD94F44A2}">
  <ds:schemaRefs>
    <ds:schemaRef ds:uri="http://schemas.microsoft.com/office/2006/documentManagement/types"/>
    <ds:schemaRef ds:uri="http://purl.org/dc/dcmitype/"/>
    <ds:schemaRef ds:uri="bce24bd6-e6cb-4a8c-96ce-018168367603"/>
    <ds:schemaRef ds:uri="d7b89efc-599c-41ef-afcb-e0aecc35db08"/>
    <ds:schemaRef ds:uri="http://purl.org/dc/elements/1.1/"/>
    <ds:schemaRef ds:uri="http://schemas.openxmlformats.org/package/2006/metadata/core-properties"/>
    <ds:schemaRef ds:uri="http://www.w3.org/XML/1998/namespace"/>
    <ds:schemaRef ds:uri="2b2dfeed-2da1-4ef4-b600-f5543001ef98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AF37662-712B-4B50-AE29-29DF85038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2dfeed-2da1-4ef4-b600-f5543001ef98"/>
    <ds:schemaRef ds:uri="d7b89efc-599c-41ef-afcb-e0aecc35db08"/>
    <ds:schemaRef ds:uri="bce24bd6-e6cb-4a8c-96ce-018168367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ARC305_Box</Template>
  <TotalTime>1319</TotalTime>
  <Words>127</Words>
  <Application>Microsoft Office PowerPoint</Application>
  <PresentationFormat>Panorámica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Consolas</vt:lpstr>
      <vt:lpstr>Segoe UI</vt:lpstr>
      <vt:lpstr>Segoe UI Light</vt:lpstr>
      <vt:lpstr>Wingdings</vt:lpstr>
      <vt:lpstr>5-30606_TR20_BO_CT_Template</vt:lpstr>
      <vt:lpstr>TICs e Lei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Dotnetclub</dc:title>
  <dc:creator>Rubén Asensio García</dc:creator>
  <cp:lastModifiedBy>Manuel Simon Novoa</cp:lastModifiedBy>
  <cp:revision>128</cp:revision>
  <dcterms:created xsi:type="dcterms:W3CDTF">2015-10-01T15:26:28Z</dcterms:created>
  <dcterms:modified xsi:type="dcterms:W3CDTF">2017-11-23T14:08:28Z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0x0101002C38000A9703F64DB1B0B0F9690848F1</vt:lpwstr>
  </property>
  <property fmtid="{D5CDD505-2E9C-101B-9397-08002B2CF9AE}" pid="3" name="_ShortcutUrl">
    <vt:lpwstr>, </vt:lpwstr>
  </property>
</Properties>
</file>