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61" r:id="rId9"/>
    <p:sldId id="265" r:id="rId10"/>
    <p:sldId id="269" r:id="rId11"/>
    <p:sldId id="268" r:id="rId12"/>
    <p:sldId id="271" r:id="rId13"/>
    <p:sldId id="270" r:id="rId14"/>
    <p:sldId id="263" r:id="rId15"/>
    <p:sldId id="267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F"/>
    <a:srgbClr val="7FBA00"/>
    <a:srgbClr val="107C10"/>
    <a:srgbClr val="5C2D91"/>
    <a:srgbClr val="FFFFFF"/>
    <a:srgbClr val="D83B01"/>
    <a:srgbClr val="FF8C00"/>
    <a:srgbClr val="969696"/>
    <a:srgbClr val="FFF10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861" autoAdjust="0"/>
  </p:normalViewPr>
  <p:slideViewPr>
    <p:cSldViewPr snapToGrid="0">
      <p:cViewPr varScale="1">
        <p:scale>
          <a:sx n="55" d="100"/>
          <a:sy n="55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BA03-E1EA-45E3-81CF-B0ACEED684DD}" type="datetimeFigureOut">
              <a:rPr lang="es-ES" smtClean="0"/>
              <a:t>03/11/aa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3453-1FAA-45EB-91A4-2133AB0B82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5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6FC9-74A7-40D0-A1A8-179E8FDC241C}" type="datetimeFigureOut">
              <a:rPr lang="es-ES" smtClean="0"/>
              <a:t>03/11/aa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4EE2-45AB-4A85-8D06-FD869E6A87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escomunidades@Microsoft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Es un espacio de reunión en tu universidad para estudiantes apasionados por la tecnología donde puedes: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Aprender nuevas tecnologías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Compartir tus conocimientos con los compañeros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Desarrollar tus propios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Estar en contacto con empresas del sector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Formar parte de la comunidad técnica de Microsoft.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9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Formación exclusiva en nuevas tecnologías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Ir a eventos exclusivos de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Poder acceder al programa</a:t>
            </a:r>
            <a:r>
              <a:rPr lang="es-ES" sz="1100" dirty="0" smtClean="0"/>
              <a:t> Microsoft </a:t>
            </a:r>
            <a:r>
              <a:rPr lang="es-ES" sz="1100" dirty="0" err="1" smtClean="0"/>
              <a:t>Student</a:t>
            </a:r>
            <a:r>
              <a:rPr lang="es-ES" sz="1100" dirty="0" smtClean="0"/>
              <a:t> </a:t>
            </a:r>
            <a:r>
              <a:rPr lang="es-ES" sz="1100" dirty="0" err="1" smtClean="0"/>
              <a:t>Partner</a:t>
            </a:r>
            <a:endParaRPr lang="es-E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Tener contacto</a:t>
            </a:r>
            <a:r>
              <a:rPr lang="es-ES" sz="1200" baseline="0" dirty="0" smtClean="0"/>
              <a:t> directo con </a:t>
            </a:r>
            <a:r>
              <a:rPr lang="es-ES" sz="1200" dirty="0" smtClean="0"/>
              <a:t>las mejores empresas del sector</a:t>
            </a:r>
            <a:r>
              <a:rPr lang="es-ES" sz="1200" baseline="0" dirty="0" smtClean="0"/>
              <a:t>, así como mejorar tu CV para poder trabajar en ellas.</a:t>
            </a:r>
            <a:endParaRPr lang="es-E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Prestamos de dispositivos para tus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Promoción de vuestros eventos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Tener las herramientas de Microsoft gratuitas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02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Ser MSP supone un reconocimiento como estudiante mas destacado en tecnología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Te da acceso a muchas ventajas como: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smtClean="0"/>
              <a:t>Todo el software de Microsoft (Windows, Visual Studio, </a:t>
            </a:r>
            <a:r>
              <a:rPr lang="es-ES" dirty="0" err="1" smtClean="0"/>
              <a:t>Azure</a:t>
            </a:r>
            <a:r>
              <a:rPr lang="es-ES" dirty="0" smtClean="0"/>
              <a:t>, Cuenta desarrollador, Office 365, …)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smtClean="0"/>
              <a:t>Posibilidad de trabajo en Microsoft y su red de </a:t>
            </a:r>
            <a:r>
              <a:rPr lang="es-ES" dirty="0" err="1" smtClean="0"/>
              <a:t>partners</a:t>
            </a:r>
            <a:endParaRPr lang="es-ES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err="1" smtClean="0"/>
              <a:t>Menthorship</a:t>
            </a:r>
            <a:r>
              <a:rPr lang="es-ES" dirty="0" smtClean="0"/>
              <a:t> con </a:t>
            </a:r>
            <a:r>
              <a:rPr lang="es-ES" dirty="0" err="1" smtClean="0"/>
              <a:t>MVP’s</a:t>
            </a:r>
            <a:r>
              <a:rPr lang="es-ES" dirty="0" smtClean="0"/>
              <a:t> (Los mayores expertos en tecnología del sector)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smtClean="0"/>
              <a:t>Formación Exclusiva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smtClean="0"/>
              <a:t>Asistencia a eventos exclusivos nacionales e internacionales.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smtClean="0"/>
              <a:t>Certificado oficial para CV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73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 smtClean="0"/>
              <a:t>Como mínimo un evento al 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600" dirty="0" smtClean="0"/>
              <a:t>Propuesto desde Microsoft (retos mensuales)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600" dirty="0" smtClean="0"/>
              <a:t>Creado por nosotros (Charlas, sesiones, talleres, campeonatos, </a:t>
            </a:r>
            <a:r>
              <a:rPr lang="es-ES" sz="1600" dirty="0" err="1" smtClean="0"/>
              <a:t>webcast</a:t>
            </a:r>
            <a:r>
              <a:rPr lang="es-ES" sz="1600" dirty="0" smtClean="0"/>
              <a:t>,…)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Aprendemos sobre</a:t>
            </a:r>
            <a:r>
              <a:rPr lang="es-ES" sz="1600" baseline="0" dirty="0" smtClean="0"/>
              <a:t> las tecnologías que nos gustan y lo compartimos con el resto de miembros.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 smtClean="0"/>
              <a:t>Damos formación a los alumnos sobre la tecnología que aprendemos.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 smtClean="0"/>
              <a:t>Participamos en toda clase de actividades tecnológicas.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Nos posicionamos</a:t>
            </a:r>
            <a:r>
              <a:rPr lang="es-ES" sz="2800" baseline="0" dirty="0" smtClean="0"/>
              <a:t> como</a:t>
            </a:r>
            <a:r>
              <a:rPr lang="es-ES" sz="2800" dirty="0" smtClean="0"/>
              <a:t> una referencia para los estudiantes de nuestra universidad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Mantenemos una continuidad en el tiempo con nuevos miembros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Desarrollamos proyectos propios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Movemos eventos técnicos en la universidad que surgen</a:t>
            </a:r>
            <a:r>
              <a:rPr lang="es-ES" sz="2800" baseline="0" dirty="0" smtClean="0"/>
              <a:t> de empresas del sector.</a:t>
            </a:r>
            <a:endParaRPr lang="es-ES" sz="28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Podéis ver unos ejemplos de actividades en otros clubes</a:t>
            </a:r>
            <a:r>
              <a:rPr lang="es-ES" baseline="0" dirty="0" smtClean="0"/>
              <a:t> o bien utilizar los vuestros propios.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- “De 0 a </a:t>
            </a:r>
            <a:r>
              <a:rPr lang="es-ES" baseline="0" dirty="0" err="1" smtClean="0"/>
              <a:t>developer</a:t>
            </a:r>
            <a:r>
              <a:rPr lang="es-ES" baseline="0" dirty="0" smtClean="0"/>
              <a:t>” es un evento anual que realiza la universidad Rey Juan Carlos de Madrid en el que se imparten charlas y talleres a los alumnos que quieran aprender a desarrollar desde 0, con nuevas </a:t>
            </a:r>
            <a:r>
              <a:rPr lang="es-ES" baseline="0" dirty="0" err="1" smtClean="0"/>
              <a:t>tecnológias</a:t>
            </a:r>
            <a:r>
              <a:rPr lang="es-ES" baseline="0" dirty="0" smtClean="0"/>
              <a:t> de todo tipo (Apps, web, </a:t>
            </a:r>
            <a:r>
              <a:rPr lang="es-ES" baseline="0" dirty="0" err="1" smtClean="0"/>
              <a:t>IoT</a:t>
            </a:r>
            <a:r>
              <a:rPr lang="es-ES" baseline="0" dirty="0" smtClean="0"/>
              <a:t>, Cloud, Diseño,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40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Podéis ver unos ejemplos de actividades en otros clubes</a:t>
            </a:r>
            <a:r>
              <a:rPr lang="es-ES" baseline="0" dirty="0" smtClean="0"/>
              <a:t> o bien utilizar los vuestros propios.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- </a:t>
            </a:r>
            <a:r>
              <a:rPr lang="es-ES" baseline="0" dirty="0" smtClean="0"/>
              <a:t>“</a:t>
            </a:r>
            <a:r>
              <a:rPr lang="es-ES" dirty="0" err="1" smtClean="0"/>
              <a:t>Presentacion</a:t>
            </a:r>
            <a:r>
              <a:rPr lang="es-ES" dirty="0" smtClean="0"/>
              <a:t> de </a:t>
            </a:r>
            <a:r>
              <a:rPr lang="es-ES" dirty="0" err="1" smtClean="0"/>
              <a:t>Tecnologias</a:t>
            </a:r>
            <a:r>
              <a:rPr lang="es-ES" dirty="0" smtClean="0"/>
              <a:t>” es un evento de pequeños talleres sobre las diferentes tecnologías de Microsoft como Cloud</a:t>
            </a:r>
            <a:r>
              <a:rPr lang="es-ES" baseline="0" dirty="0" smtClean="0"/>
              <a:t> Computing en </a:t>
            </a:r>
            <a:r>
              <a:rPr lang="es-ES" baseline="0" dirty="0" err="1" smtClean="0"/>
              <a:t>Azure</a:t>
            </a:r>
            <a:r>
              <a:rPr lang="es-ES" baseline="0" dirty="0" smtClean="0"/>
              <a:t>, Windows 10, Windows Servers, Universal Apps y </a:t>
            </a:r>
            <a:r>
              <a:rPr lang="es-ES" baseline="0" dirty="0" err="1" smtClean="0"/>
              <a:t>Xamarin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78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Para cualquier</a:t>
            </a:r>
            <a:r>
              <a:rPr lang="es-ES" sz="1200" baseline="0" dirty="0" smtClean="0"/>
              <a:t> duda puedes escribir un mail a </a:t>
            </a:r>
            <a:r>
              <a:rPr lang="es-ES" sz="1200" dirty="0" smtClean="0">
                <a:solidFill>
                  <a:srgbClr val="FF0000"/>
                </a:solidFill>
                <a:hlinkClick r:id="rId3"/>
              </a:rPr>
              <a:t>escomunidades@Microsoft.com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57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Video de</a:t>
            </a:r>
            <a:r>
              <a:rPr lang="es-ES" baseline="0" dirty="0" smtClean="0"/>
              <a:t> demostración de los MSP que pertenecen a los clubes.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62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Preguntas y Respuestas.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2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" y="484298"/>
            <a:ext cx="7353245" cy="1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9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3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7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58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1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8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8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88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324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35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8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8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40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00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50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47FC-4AAF-489F-B933-E1835E4450CE}" type="datetimeFigureOut">
              <a:rPr lang="es-ES" smtClean="0"/>
              <a:t>03/11/aa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FAB6-83CC-464A-BABD-8FCB4D8530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21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8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8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7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hyperlink" Target="mailto:escomunidades@Microsof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2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Relationship Id="rId9" Type="http://schemas.openxmlformats.org/officeDocument/2006/relationships/image" Target="../media/image6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7650" y="314325"/>
            <a:ext cx="8315325" cy="1581150"/>
          </a:xfrm>
          <a:prstGeom prst="rect">
            <a:avLst/>
          </a:prstGeom>
          <a:solidFill>
            <a:srgbClr val="0171C7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09575" y="566738"/>
            <a:ext cx="7238999" cy="1538287"/>
          </a:xfrm>
        </p:spPr>
        <p:txBody>
          <a:bodyPr/>
          <a:lstStyle/>
          <a:p>
            <a:r>
              <a:rPr lang="es-ES" sz="7200" dirty="0" smtClean="0"/>
              <a:t>Hello Dotnetclub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2826530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 smtClean="0">
              <a:solidFill>
                <a:srgbClr val="505050">
                  <a:tint val="75000"/>
                </a:srgbClr>
              </a:solidFill>
            </a:endParaRPr>
          </a:p>
          <a:p>
            <a:endParaRPr lang="en-US" dirty="0" smtClean="0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63" y="4281402"/>
            <a:ext cx="1722813" cy="257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878" y="5470601"/>
            <a:ext cx="2020113" cy="138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947" y="4365257"/>
            <a:ext cx="1273053" cy="249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622" y="4365257"/>
            <a:ext cx="518369" cy="670830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69241" y="1189176"/>
            <a:ext cx="6763789" cy="534071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800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-6569761" y="2270760"/>
            <a:ext cx="6537960" cy="2290406"/>
          </a:xfrm>
          <a:prstGeom prst="rect">
            <a:avLst/>
          </a:prstGeom>
          <a:solidFill>
            <a:srgbClr val="00188F"/>
          </a:solidFill>
          <a:ln w="3175">
            <a:solidFill>
              <a:srgbClr val="00188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096" y="5155510"/>
            <a:ext cx="5084618" cy="17020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400" dirty="0"/>
              <a:t>Para cualquier duda puedes escribir un mail a </a:t>
            </a:r>
            <a:r>
              <a:rPr lang="es-ES" sz="2400" dirty="0">
                <a:solidFill>
                  <a:srgbClr val="FF0000"/>
                </a:solidFill>
                <a:hlinkClick r:id="rId7"/>
              </a:rPr>
              <a:t>escomunidades@Microsoft.com</a:t>
            </a:r>
            <a:endParaRPr lang="es-E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01" y="2529335"/>
            <a:ext cx="11655840" cy="899665"/>
          </a:xfrm>
        </p:spPr>
        <p:txBody>
          <a:bodyPr/>
          <a:lstStyle/>
          <a:p>
            <a:r>
              <a:rPr lang="es-ES" sz="6600" dirty="0"/>
              <a:t>¡</a:t>
            </a:r>
            <a:r>
              <a:rPr lang="es-ES" sz="6600" dirty="0" smtClean="0"/>
              <a:t>Apúntate!</a:t>
            </a:r>
            <a:br>
              <a:rPr lang="es-ES" sz="6600" dirty="0" smtClean="0"/>
            </a:br>
            <a:r>
              <a:rPr lang="es-ES" sz="3200" dirty="0" smtClean="0"/>
              <a:t>Se parte de algo grande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64079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345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6" y="526473"/>
            <a:ext cx="5929745" cy="305723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6000" dirty="0" smtClean="0"/>
              <a:t/>
            </a:r>
            <a:br>
              <a:rPr lang="es-ES" sz="6000" dirty="0" smtClean="0"/>
            </a:br>
            <a:r>
              <a:rPr lang="es-ES" sz="5400" dirty="0" smtClean="0"/>
              <a:t>Video de presentación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7467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2311" y="2404533"/>
            <a:ext cx="3431823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Q&amp;A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6396400"/>
            <a:ext cx="12192000" cy="461599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0074" y="5840094"/>
            <a:ext cx="1522404" cy="326167"/>
          </a:xfrm>
          <a:prstGeom prst="rect">
            <a:avLst/>
          </a:prstGeom>
        </p:spPr>
      </p:pic>
      <p:sp>
        <p:nvSpPr>
          <p:cNvPr id="58" name="Freeform 35"/>
          <p:cNvSpPr>
            <a:spLocks noEditPoints="1"/>
          </p:cNvSpPr>
          <p:nvPr/>
        </p:nvSpPr>
        <p:spPr bwMode="auto">
          <a:xfrm flipH="1">
            <a:off x="10872304" y="2465644"/>
            <a:ext cx="817312" cy="838200"/>
          </a:xfrm>
          <a:custGeom>
            <a:avLst/>
            <a:gdLst>
              <a:gd name="T0" fmla="*/ 131 w 137"/>
              <a:gd name="T1" fmla="*/ 75 h 137"/>
              <a:gd name="T2" fmla="*/ 137 w 137"/>
              <a:gd name="T3" fmla="*/ 67 h 137"/>
              <a:gd name="T4" fmla="*/ 128 w 137"/>
              <a:gd name="T5" fmla="*/ 59 h 137"/>
              <a:gd name="T6" fmla="*/ 120 w 137"/>
              <a:gd name="T7" fmla="*/ 56 h 137"/>
              <a:gd name="T8" fmla="*/ 113 w 137"/>
              <a:gd name="T9" fmla="*/ 38 h 137"/>
              <a:gd name="T10" fmla="*/ 118 w 137"/>
              <a:gd name="T11" fmla="*/ 29 h 137"/>
              <a:gd name="T12" fmla="*/ 116 w 137"/>
              <a:gd name="T13" fmla="*/ 19 h 137"/>
              <a:gd name="T14" fmla="*/ 105 w 137"/>
              <a:gd name="T15" fmla="*/ 20 h 137"/>
              <a:gd name="T16" fmla="*/ 96 w 137"/>
              <a:gd name="T17" fmla="*/ 24 h 137"/>
              <a:gd name="T18" fmla="*/ 79 w 137"/>
              <a:gd name="T19" fmla="*/ 16 h 137"/>
              <a:gd name="T20" fmla="*/ 76 w 137"/>
              <a:gd name="T21" fmla="*/ 5 h 137"/>
              <a:gd name="T22" fmla="*/ 68 w 137"/>
              <a:gd name="T23" fmla="*/ 0 h 137"/>
              <a:gd name="T24" fmla="*/ 60 w 137"/>
              <a:gd name="T25" fmla="*/ 9 h 137"/>
              <a:gd name="T26" fmla="*/ 57 w 137"/>
              <a:gd name="T27" fmla="*/ 18 h 137"/>
              <a:gd name="T28" fmla="*/ 39 w 137"/>
              <a:gd name="T29" fmla="*/ 24 h 137"/>
              <a:gd name="T30" fmla="*/ 30 w 137"/>
              <a:gd name="T31" fmla="*/ 18 h 137"/>
              <a:gd name="T32" fmla="*/ 20 w 137"/>
              <a:gd name="T33" fmla="*/ 21 h 137"/>
              <a:gd name="T34" fmla="*/ 21 w 137"/>
              <a:gd name="T35" fmla="*/ 32 h 137"/>
              <a:gd name="T36" fmla="*/ 25 w 137"/>
              <a:gd name="T37" fmla="*/ 41 h 137"/>
              <a:gd name="T38" fmla="*/ 16 w 137"/>
              <a:gd name="T39" fmla="*/ 58 h 137"/>
              <a:gd name="T40" fmla="*/ 6 w 137"/>
              <a:gd name="T41" fmla="*/ 61 h 137"/>
              <a:gd name="T42" fmla="*/ 1 w 137"/>
              <a:gd name="T43" fmla="*/ 69 h 137"/>
              <a:gd name="T44" fmla="*/ 10 w 137"/>
              <a:gd name="T45" fmla="*/ 77 h 137"/>
              <a:gd name="T46" fmla="*/ 18 w 137"/>
              <a:gd name="T47" fmla="*/ 80 h 137"/>
              <a:gd name="T48" fmla="*/ 24 w 137"/>
              <a:gd name="T49" fmla="*/ 99 h 137"/>
              <a:gd name="T50" fmla="*/ 19 w 137"/>
              <a:gd name="T51" fmla="*/ 107 h 137"/>
              <a:gd name="T52" fmla="*/ 22 w 137"/>
              <a:gd name="T53" fmla="*/ 117 h 137"/>
              <a:gd name="T54" fmla="*/ 33 w 137"/>
              <a:gd name="T55" fmla="*/ 116 h 137"/>
              <a:gd name="T56" fmla="*/ 41 w 137"/>
              <a:gd name="T57" fmla="*/ 112 h 137"/>
              <a:gd name="T58" fmla="*/ 59 w 137"/>
              <a:gd name="T59" fmla="*/ 122 h 137"/>
              <a:gd name="T60" fmla="*/ 61 w 137"/>
              <a:gd name="T61" fmla="*/ 131 h 137"/>
              <a:gd name="T62" fmla="*/ 70 w 137"/>
              <a:gd name="T63" fmla="*/ 136 h 137"/>
              <a:gd name="T64" fmla="*/ 77 w 137"/>
              <a:gd name="T65" fmla="*/ 127 h 137"/>
              <a:gd name="T66" fmla="*/ 80 w 137"/>
              <a:gd name="T67" fmla="*/ 119 h 137"/>
              <a:gd name="T68" fmla="*/ 100 w 137"/>
              <a:gd name="T69" fmla="*/ 113 h 137"/>
              <a:gd name="T70" fmla="*/ 108 w 137"/>
              <a:gd name="T71" fmla="*/ 118 h 137"/>
              <a:gd name="T72" fmla="*/ 118 w 137"/>
              <a:gd name="T73" fmla="*/ 115 h 137"/>
              <a:gd name="T74" fmla="*/ 117 w 137"/>
              <a:gd name="T75" fmla="*/ 104 h 137"/>
              <a:gd name="T76" fmla="*/ 113 w 137"/>
              <a:gd name="T77" fmla="*/ 96 h 137"/>
              <a:gd name="T78" fmla="*/ 122 w 137"/>
              <a:gd name="T79" fmla="*/ 78 h 137"/>
              <a:gd name="T80" fmla="*/ 99 w 137"/>
              <a:gd name="T81" fmla="*/ 39 h 137"/>
              <a:gd name="T82" fmla="*/ 83 w 137"/>
              <a:gd name="T83" fmla="*/ 55 h 137"/>
              <a:gd name="T84" fmla="*/ 99 w 137"/>
              <a:gd name="T85" fmla="*/ 39 h 137"/>
              <a:gd name="T86" fmla="*/ 76 w 137"/>
              <a:gd name="T87" fmla="*/ 62 h 137"/>
              <a:gd name="T88" fmla="*/ 63 w 137"/>
              <a:gd name="T89" fmla="*/ 75 h 137"/>
              <a:gd name="T90" fmla="*/ 56 w 137"/>
              <a:gd name="T91" fmla="*/ 55 h 137"/>
              <a:gd name="T92" fmla="*/ 39 w 137"/>
              <a:gd name="T93" fmla="*/ 39 h 137"/>
              <a:gd name="T94" fmla="*/ 56 w 137"/>
              <a:gd name="T95" fmla="*/ 55 h 137"/>
              <a:gd name="T96" fmla="*/ 39 w 137"/>
              <a:gd name="T97" fmla="*/ 82 h 137"/>
              <a:gd name="T98" fmla="*/ 56 w 137"/>
              <a:gd name="T99" fmla="*/ 98 h 137"/>
              <a:gd name="T100" fmla="*/ 83 w 137"/>
              <a:gd name="T101" fmla="*/ 82 h 137"/>
              <a:gd name="T102" fmla="*/ 99 w 137"/>
              <a:gd name="T103" fmla="*/ 98 h 137"/>
              <a:gd name="T104" fmla="*/ 83 w 137"/>
              <a:gd name="T105" fmla="*/ 8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7" h="137">
                <a:moveTo>
                  <a:pt x="128" y="77"/>
                </a:moveTo>
                <a:cubicBezTo>
                  <a:pt x="129" y="77"/>
                  <a:pt x="131" y="76"/>
                  <a:pt x="131" y="75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7" y="69"/>
                  <a:pt x="137" y="68"/>
                  <a:pt x="137" y="67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1" y="60"/>
                  <a:pt x="129" y="60"/>
                  <a:pt x="128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1" y="59"/>
                  <a:pt x="120" y="58"/>
                  <a:pt x="120" y="56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2" y="40"/>
                  <a:pt x="113" y="39"/>
                  <a:pt x="113" y="38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8" y="32"/>
                  <a:pt x="118" y="30"/>
                  <a:pt x="118" y="29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8" y="20"/>
                  <a:pt x="117" y="19"/>
                  <a:pt x="116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7" y="19"/>
                  <a:pt x="105" y="19"/>
                  <a:pt x="105" y="20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99" y="25"/>
                  <a:pt x="97" y="25"/>
                  <a:pt x="96" y="24"/>
                </a:cubicBezTo>
                <a:cubicBezTo>
                  <a:pt x="81" y="18"/>
                  <a:pt x="81" y="18"/>
                  <a:pt x="81" y="18"/>
                </a:cubicBezTo>
                <a:cubicBezTo>
                  <a:pt x="80" y="18"/>
                  <a:pt x="79" y="17"/>
                  <a:pt x="79" y="16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8"/>
                  <a:pt x="77" y="6"/>
                  <a:pt x="76" y="5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68" y="0"/>
                  <a:pt x="68" y="0"/>
                </a:cubicBezTo>
                <a:cubicBezTo>
                  <a:pt x="62" y="5"/>
                  <a:pt x="62" y="5"/>
                  <a:pt x="62" y="5"/>
                </a:cubicBezTo>
                <a:cubicBezTo>
                  <a:pt x="61" y="6"/>
                  <a:pt x="60" y="8"/>
                  <a:pt x="60" y="9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7"/>
                  <a:pt x="58" y="18"/>
                  <a:pt x="57" y="18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5"/>
                  <a:pt x="40" y="25"/>
                  <a:pt x="39" y="24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19"/>
                  <a:pt x="31" y="18"/>
                  <a:pt x="30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1" y="19"/>
                  <a:pt x="20" y="20"/>
                  <a:pt x="20" y="2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0"/>
                  <a:pt x="20" y="31"/>
                  <a:pt x="21" y="32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8"/>
                  <a:pt x="26" y="40"/>
                  <a:pt x="25" y="41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7"/>
                  <a:pt x="17" y="58"/>
                  <a:pt x="16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59"/>
                  <a:pt x="7" y="60"/>
                  <a:pt x="6" y="61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7"/>
                  <a:pt x="0" y="68"/>
                  <a:pt x="1" y="69"/>
                </a:cubicBezTo>
                <a:cubicBezTo>
                  <a:pt x="6" y="75"/>
                  <a:pt x="6" y="75"/>
                  <a:pt x="6" y="75"/>
                </a:cubicBezTo>
                <a:cubicBezTo>
                  <a:pt x="7" y="76"/>
                  <a:pt x="8" y="77"/>
                  <a:pt x="10" y="77"/>
                </a:cubicBezTo>
                <a:cubicBezTo>
                  <a:pt x="16" y="77"/>
                  <a:pt x="16" y="77"/>
                  <a:pt x="16" y="77"/>
                </a:cubicBezTo>
                <a:cubicBezTo>
                  <a:pt x="17" y="78"/>
                  <a:pt x="18" y="79"/>
                  <a:pt x="18" y="80"/>
                </a:cubicBezTo>
                <a:cubicBezTo>
                  <a:pt x="24" y="95"/>
                  <a:pt x="24" y="95"/>
                  <a:pt x="24" y="95"/>
                </a:cubicBezTo>
                <a:cubicBezTo>
                  <a:pt x="25" y="96"/>
                  <a:pt x="25" y="98"/>
                  <a:pt x="24" y="99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4"/>
                  <a:pt x="19" y="106"/>
                  <a:pt x="19" y="107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0" y="116"/>
                  <a:pt x="21" y="117"/>
                  <a:pt x="22" y="117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0" y="117"/>
                  <a:pt x="32" y="117"/>
                  <a:pt x="33" y="116"/>
                </a:cubicBezTo>
                <a:cubicBezTo>
                  <a:pt x="37" y="113"/>
                  <a:pt x="37" y="113"/>
                  <a:pt x="37" y="113"/>
                </a:cubicBezTo>
                <a:cubicBezTo>
                  <a:pt x="38" y="112"/>
                  <a:pt x="40" y="112"/>
                  <a:pt x="41" y="112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19"/>
                  <a:pt x="59" y="121"/>
                  <a:pt x="59" y="12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60" y="128"/>
                  <a:pt x="60" y="130"/>
                  <a:pt x="61" y="131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8" y="137"/>
                  <a:pt x="69" y="137"/>
                  <a:pt x="70" y="136"/>
                </a:cubicBezTo>
                <a:cubicBezTo>
                  <a:pt x="76" y="131"/>
                  <a:pt x="76" y="131"/>
                  <a:pt x="76" y="131"/>
                </a:cubicBezTo>
                <a:cubicBezTo>
                  <a:pt x="76" y="130"/>
                  <a:pt x="77" y="128"/>
                  <a:pt x="77" y="127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1"/>
                  <a:pt x="79" y="120"/>
                  <a:pt x="80" y="119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97" y="112"/>
                  <a:pt x="99" y="112"/>
                  <a:pt x="100" y="113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7"/>
                  <a:pt x="107" y="118"/>
                  <a:pt x="108" y="118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7" y="117"/>
                  <a:pt x="118" y="116"/>
                  <a:pt x="118" y="115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18" y="106"/>
                  <a:pt x="117" y="105"/>
                  <a:pt x="117" y="104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99"/>
                  <a:pt x="113" y="97"/>
                  <a:pt x="113" y="96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79"/>
                  <a:pt x="121" y="78"/>
                  <a:pt x="122" y="78"/>
                </a:cubicBezTo>
                <a:lnTo>
                  <a:pt x="128" y="77"/>
                </a:lnTo>
                <a:close/>
                <a:moveTo>
                  <a:pt x="99" y="39"/>
                </a:moveTo>
                <a:cubicBezTo>
                  <a:pt x="104" y="43"/>
                  <a:pt x="104" y="50"/>
                  <a:pt x="99" y="55"/>
                </a:cubicBezTo>
                <a:cubicBezTo>
                  <a:pt x="95" y="59"/>
                  <a:pt x="87" y="59"/>
                  <a:pt x="83" y="55"/>
                </a:cubicBezTo>
                <a:cubicBezTo>
                  <a:pt x="78" y="50"/>
                  <a:pt x="78" y="43"/>
                  <a:pt x="83" y="39"/>
                </a:cubicBezTo>
                <a:cubicBezTo>
                  <a:pt x="87" y="34"/>
                  <a:pt x="95" y="34"/>
                  <a:pt x="99" y="39"/>
                </a:cubicBezTo>
                <a:close/>
                <a:moveTo>
                  <a:pt x="63" y="62"/>
                </a:moveTo>
                <a:cubicBezTo>
                  <a:pt x="66" y="59"/>
                  <a:pt x="72" y="59"/>
                  <a:pt x="76" y="62"/>
                </a:cubicBezTo>
                <a:cubicBezTo>
                  <a:pt x="79" y="66"/>
                  <a:pt x="79" y="72"/>
                  <a:pt x="76" y="75"/>
                </a:cubicBezTo>
                <a:cubicBezTo>
                  <a:pt x="72" y="79"/>
                  <a:pt x="66" y="79"/>
                  <a:pt x="63" y="75"/>
                </a:cubicBezTo>
                <a:cubicBezTo>
                  <a:pt x="59" y="72"/>
                  <a:pt x="59" y="66"/>
                  <a:pt x="63" y="62"/>
                </a:cubicBezTo>
                <a:close/>
                <a:moveTo>
                  <a:pt x="56" y="55"/>
                </a:moveTo>
                <a:cubicBezTo>
                  <a:pt x="51" y="59"/>
                  <a:pt x="44" y="59"/>
                  <a:pt x="39" y="55"/>
                </a:cubicBezTo>
                <a:cubicBezTo>
                  <a:pt x="35" y="50"/>
                  <a:pt x="35" y="43"/>
                  <a:pt x="39" y="39"/>
                </a:cubicBezTo>
                <a:cubicBezTo>
                  <a:pt x="44" y="34"/>
                  <a:pt x="51" y="34"/>
                  <a:pt x="56" y="39"/>
                </a:cubicBezTo>
                <a:cubicBezTo>
                  <a:pt x="60" y="43"/>
                  <a:pt x="60" y="50"/>
                  <a:pt x="56" y="55"/>
                </a:cubicBezTo>
                <a:close/>
                <a:moveTo>
                  <a:pt x="39" y="98"/>
                </a:moveTo>
                <a:cubicBezTo>
                  <a:pt x="35" y="94"/>
                  <a:pt x="35" y="87"/>
                  <a:pt x="39" y="82"/>
                </a:cubicBezTo>
                <a:cubicBezTo>
                  <a:pt x="44" y="78"/>
                  <a:pt x="51" y="78"/>
                  <a:pt x="56" y="82"/>
                </a:cubicBezTo>
                <a:cubicBezTo>
                  <a:pt x="60" y="87"/>
                  <a:pt x="60" y="94"/>
                  <a:pt x="56" y="98"/>
                </a:cubicBezTo>
                <a:cubicBezTo>
                  <a:pt x="51" y="103"/>
                  <a:pt x="44" y="103"/>
                  <a:pt x="39" y="98"/>
                </a:cubicBezTo>
                <a:close/>
                <a:moveTo>
                  <a:pt x="83" y="82"/>
                </a:moveTo>
                <a:cubicBezTo>
                  <a:pt x="87" y="78"/>
                  <a:pt x="95" y="78"/>
                  <a:pt x="99" y="82"/>
                </a:cubicBezTo>
                <a:cubicBezTo>
                  <a:pt x="104" y="87"/>
                  <a:pt x="104" y="94"/>
                  <a:pt x="99" y="98"/>
                </a:cubicBezTo>
                <a:cubicBezTo>
                  <a:pt x="95" y="103"/>
                  <a:pt x="87" y="103"/>
                  <a:pt x="83" y="98"/>
                </a:cubicBezTo>
                <a:cubicBezTo>
                  <a:pt x="78" y="94"/>
                  <a:pt x="78" y="87"/>
                  <a:pt x="83" y="8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9" name="Freeform 33"/>
          <p:cNvSpPr>
            <a:spLocks noEditPoints="1"/>
          </p:cNvSpPr>
          <p:nvPr/>
        </p:nvSpPr>
        <p:spPr bwMode="auto">
          <a:xfrm flipH="1">
            <a:off x="9763125" y="3226548"/>
            <a:ext cx="1383144" cy="1419225"/>
          </a:xfrm>
          <a:custGeom>
            <a:avLst/>
            <a:gdLst>
              <a:gd name="T0" fmla="*/ 208 w 232"/>
              <a:gd name="T1" fmla="*/ 92 h 232"/>
              <a:gd name="T2" fmla="*/ 221 w 232"/>
              <a:gd name="T3" fmla="*/ 66 h 232"/>
              <a:gd name="T4" fmla="*/ 192 w 232"/>
              <a:gd name="T5" fmla="*/ 58 h 232"/>
              <a:gd name="T6" fmla="*/ 194 w 232"/>
              <a:gd name="T7" fmla="*/ 30 h 232"/>
              <a:gd name="T8" fmla="*/ 164 w 232"/>
              <a:gd name="T9" fmla="*/ 33 h 232"/>
              <a:gd name="T10" fmla="*/ 155 w 232"/>
              <a:gd name="T11" fmla="*/ 7 h 232"/>
              <a:gd name="T12" fmla="*/ 129 w 232"/>
              <a:gd name="T13" fmla="*/ 21 h 232"/>
              <a:gd name="T14" fmla="*/ 110 w 232"/>
              <a:gd name="T15" fmla="*/ 0 h 232"/>
              <a:gd name="T16" fmla="*/ 92 w 232"/>
              <a:gd name="T17" fmla="*/ 23 h 232"/>
              <a:gd name="T18" fmla="*/ 67 w 232"/>
              <a:gd name="T19" fmla="*/ 11 h 232"/>
              <a:gd name="T20" fmla="*/ 58 w 232"/>
              <a:gd name="T21" fmla="*/ 40 h 232"/>
              <a:gd name="T22" fmla="*/ 30 w 232"/>
              <a:gd name="T23" fmla="*/ 38 h 232"/>
              <a:gd name="T24" fmla="*/ 34 w 232"/>
              <a:gd name="T25" fmla="*/ 67 h 232"/>
              <a:gd name="T26" fmla="*/ 7 w 232"/>
              <a:gd name="T27" fmla="*/ 76 h 232"/>
              <a:gd name="T28" fmla="*/ 21 w 232"/>
              <a:gd name="T29" fmla="*/ 103 h 232"/>
              <a:gd name="T30" fmla="*/ 0 w 232"/>
              <a:gd name="T31" fmla="*/ 122 h 232"/>
              <a:gd name="T32" fmla="*/ 23 w 232"/>
              <a:gd name="T33" fmla="*/ 140 h 232"/>
              <a:gd name="T34" fmla="*/ 11 w 232"/>
              <a:gd name="T35" fmla="*/ 165 h 232"/>
              <a:gd name="T36" fmla="*/ 40 w 232"/>
              <a:gd name="T37" fmla="*/ 173 h 232"/>
              <a:gd name="T38" fmla="*/ 38 w 232"/>
              <a:gd name="T39" fmla="*/ 202 h 232"/>
              <a:gd name="T40" fmla="*/ 67 w 232"/>
              <a:gd name="T41" fmla="*/ 198 h 232"/>
              <a:gd name="T42" fmla="*/ 76 w 232"/>
              <a:gd name="T43" fmla="*/ 225 h 232"/>
              <a:gd name="T44" fmla="*/ 103 w 232"/>
              <a:gd name="T45" fmla="*/ 210 h 232"/>
              <a:gd name="T46" fmla="*/ 122 w 232"/>
              <a:gd name="T47" fmla="*/ 232 h 232"/>
              <a:gd name="T48" fmla="*/ 140 w 232"/>
              <a:gd name="T49" fmla="*/ 208 h 232"/>
              <a:gd name="T50" fmla="*/ 165 w 232"/>
              <a:gd name="T51" fmla="*/ 221 h 232"/>
              <a:gd name="T52" fmla="*/ 174 w 232"/>
              <a:gd name="T53" fmla="*/ 192 h 232"/>
              <a:gd name="T54" fmla="*/ 202 w 232"/>
              <a:gd name="T55" fmla="*/ 193 h 232"/>
              <a:gd name="T56" fmla="*/ 198 w 232"/>
              <a:gd name="T57" fmla="*/ 164 h 232"/>
              <a:gd name="T58" fmla="*/ 225 w 232"/>
              <a:gd name="T59" fmla="*/ 155 h 232"/>
              <a:gd name="T60" fmla="*/ 210 w 232"/>
              <a:gd name="T61" fmla="*/ 129 h 232"/>
              <a:gd name="T62" fmla="*/ 232 w 232"/>
              <a:gd name="T63" fmla="*/ 110 h 232"/>
              <a:gd name="T64" fmla="*/ 178 w 232"/>
              <a:gd name="T65" fmla="*/ 138 h 232"/>
              <a:gd name="T66" fmla="*/ 178 w 232"/>
              <a:gd name="T67" fmla="*/ 94 h 232"/>
              <a:gd name="T68" fmla="*/ 187 w 232"/>
              <a:gd name="T69" fmla="*/ 134 h 232"/>
              <a:gd name="T70" fmla="*/ 142 w 232"/>
              <a:gd name="T71" fmla="*/ 95 h 232"/>
              <a:gd name="T72" fmla="*/ 153 w 232"/>
              <a:gd name="T73" fmla="*/ 52 h 232"/>
              <a:gd name="T74" fmla="*/ 97 w 232"/>
              <a:gd name="T75" fmla="*/ 43 h 232"/>
              <a:gd name="T76" fmla="*/ 138 w 232"/>
              <a:gd name="T77" fmla="*/ 52 h 232"/>
              <a:gd name="T78" fmla="*/ 94 w 232"/>
              <a:gd name="T79" fmla="*/ 52 h 232"/>
              <a:gd name="T80" fmla="*/ 116 w 232"/>
              <a:gd name="T81" fmla="*/ 134 h 232"/>
              <a:gd name="T82" fmla="*/ 134 w 232"/>
              <a:gd name="T83" fmla="*/ 116 h 232"/>
              <a:gd name="T84" fmla="*/ 95 w 232"/>
              <a:gd name="T85" fmla="*/ 88 h 232"/>
              <a:gd name="T86" fmla="*/ 52 w 232"/>
              <a:gd name="T87" fmla="*/ 77 h 232"/>
              <a:gd name="T88" fmla="*/ 44 w 232"/>
              <a:gd name="T89" fmla="*/ 133 h 232"/>
              <a:gd name="T90" fmla="*/ 52 w 232"/>
              <a:gd name="T91" fmla="*/ 93 h 232"/>
              <a:gd name="T92" fmla="*/ 52 w 232"/>
              <a:gd name="T93" fmla="*/ 137 h 232"/>
              <a:gd name="T94" fmla="*/ 55 w 232"/>
              <a:gd name="T95" fmla="*/ 144 h 232"/>
              <a:gd name="T96" fmla="*/ 86 w 232"/>
              <a:gd name="T97" fmla="*/ 175 h 232"/>
              <a:gd name="T98" fmla="*/ 51 w 232"/>
              <a:gd name="T99" fmla="*/ 152 h 232"/>
              <a:gd name="T100" fmla="*/ 96 w 232"/>
              <a:gd name="T101" fmla="*/ 187 h 232"/>
              <a:gd name="T102" fmla="*/ 119 w 232"/>
              <a:gd name="T103" fmla="*/ 149 h 232"/>
              <a:gd name="T104" fmla="*/ 152 w 232"/>
              <a:gd name="T105" fmla="*/ 179 h 232"/>
              <a:gd name="T106" fmla="*/ 142 w 232"/>
              <a:gd name="T107" fmla="*/ 136 h 232"/>
              <a:gd name="T108" fmla="*/ 168 w 232"/>
              <a:gd name="T109" fmla="*/ 16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32">
                <a:moveTo>
                  <a:pt x="228" y="105"/>
                </a:moveTo>
                <a:cubicBezTo>
                  <a:pt x="210" y="103"/>
                  <a:pt x="210" y="103"/>
                  <a:pt x="210" y="103"/>
                </a:cubicBezTo>
                <a:cubicBezTo>
                  <a:pt x="210" y="99"/>
                  <a:pt x="209" y="95"/>
                  <a:pt x="208" y="92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5" y="82"/>
                  <a:pt x="226" y="79"/>
                  <a:pt x="225" y="77"/>
                </a:cubicBezTo>
                <a:cubicBezTo>
                  <a:pt x="221" y="66"/>
                  <a:pt x="221" y="66"/>
                  <a:pt x="221" y="66"/>
                </a:cubicBezTo>
                <a:cubicBezTo>
                  <a:pt x="220" y="64"/>
                  <a:pt x="218" y="63"/>
                  <a:pt x="216" y="64"/>
                </a:cubicBezTo>
                <a:cubicBezTo>
                  <a:pt x="199" y="68"/>
                  <a:pt x="199" y="68"/>
                  <a:pt x="199" y="68"/>
                </a:cubicBezTo>
                <a:cubicBezTo>
                  <a:pt x="196" y="64"/>
                  <a:pt x="194" y="61"/>
                  <a:pt x="192" y="58"/>
                </a:cubicBezTo>
                <a:cubicBezTo>
                  <a:pt x="202" y="44"/>
                  <a:pt x="202" y="44"/>
                  <a:pt x="202" y="44"/>
                </a:cubicBezTo>
                <a:cubicBezTo>
                  <a:pt x="204" y="42"/>
                  <a:pt x="203" y="39"/>
                  <a:pt x="202" y="38"/>
                </a:cubicBezTo>
                <a:cubicBezTo>
                  <a:pt x="194" y="30"/>
                  <a:pt x="194" y="30"/>
                  <a:pt x="194" y="30"/>
                </a:cubicBezTo>
                <a:cubicBezTo>
                  <a:pt x="192" y="28"/>
                  <a:pt x="189" y="28"/>
                  <a:pt x="188" y="29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1" y="37"/>
                  <a:pt x="168" y="35"/>
                  <a:pt x="164" y="33"/>
                </a:cubicBezTo>
                <a:cubicBezTo>
                  <a:pt x="169" y="16"/>
                  <a:pt x="169" y="16"/>
                  <a:pt x="169" y="16"/>
                </a:cubicBezTo>
                <a:cubicBezTo>
                  <a:pt x="169" y="14"/>
                  <a:pt x="168" y="12"/>
                  <a:pt x="166" y="11"/>
                </a:cubicBezTo>
                <a:cubicBezTo>
                  <a:pt x="155" y="7"/>
                  <a:pt x="155" y="7"/>
                  <a:pt x="155" y="7"/>
                </a:cubicBezTo>
                <a:cubicBezTo>
                  <a:pt x="153" y="6"/>
                  <a:pt x="151" y="6"/>
                  <a:pt x="150" y="8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7" y="22"/>
                  <a:pt x="133" y="22"/>
                  <a:pt x="129" y="21"/>
                </a:cubicBezTo>
                <a:cubicBezTo>
                  <a:pt x="126" y="4"/>
                  <a:pt x="126" y="4"/>
                  <a:pt x="126" y="4"/>
                </a:cubicBezTo>
                <a:cubicBezTo>
                  <a:pt x="126" y="1"/>
                  <a:pt x="124" y="0"/>
                  <a:pt x="12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8" y="0"/>
                  <a:pt x="106" y="1"/>
                  <a:pt x="105" y="4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99" y="22"/>
                  <a:pt x="96" y="22"/>
                  <a:pt x="92" y="23"/>
                </a:cubicBezTo>
                <a:cubicBezTo>
                  <a:pt x="83" y="8"/>
                  <a:pt x="83" y="8"/>
                  <a:pt x="83" y="8"/>
                </a:cubicBezTo>
                <a:cubicBezTo>
                  <a:pt x="82" y="6"/>
                  <a:pt x="79" y="5"/>
                  <a:pt x="77" y="6"/>
                </a:cubicBezTo>
                <a:cubicBezTo>
                  <a:pt x="67" y="11"/>
                  <a:pt x="67" y="11"/>
                  <a:pt x="67" y="11"/>
                </a:cubicBezTo>
                <a:cubicBezTo>
                  <a:pt x="65" y="11"/>
                  <a:pt x="63" y="14"/>
                  <a:pt x="64" y="16"/>
                </a:cubicBezTo>
                <a:cubicBezTo>
                  <a:pt x="68" y="33"/>
                  <a:pt x="68" y="33"/>
                  <a:pt x="68" y="33"/>
                </a:cubicBezTo>
                <a:cubicBezTo>
                  <a:pt x="65" y="35"/>
                  <a:pt x="61" y="37"/>
                  <a:pt x="58" y="40"/>
                </a:cubicBezTo>
                <a:cubicBezTo>
                  <a:pt x="44" y="29"/>
                  <a:pt x="44" y="29"/>
                  <a:pt x="44" y="29"/>
                </a:cubicBezTo>
                <a:cubicBezTo>
                  <a:pt x="42" y="28"/>
                  <a:pt x="40" y="28"/>
                  <a:pt x="38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28" y="39"/>
                  <a:pt x="28" y="42"/>
                  <a:pt x="29" y="44"/>
                </a:cubicBezTo>
                <a:cubicBezTo>
                  <a:pt x="40" y="58"/>
                  <a:pt x="40" y="58"/>
                  <a:pt x="40" y="58"/>
                </a:cubicBezTo>
                <a:cubicBezTo>
                  <a:pt x="38" y="61"/>
                  <a:pt x="35" y="64"/>
                  <a:pt x="34" y="67"/>
                </a:cubicBezTo>
                <a:cubicBezTo>
                  <a:pt x="17" y="63"/>
                  <a:pt x="17" y="63"/>
                  <a:pt x="17" y="63"/>
                </a:cubicBezTo>
                <a:cubicBezTo>
                  <a:pt x="14" y="62"/>
                  <a:pt x="12" y="63"/>
                  <a:pt x="11" y="65"/>
                </a:cubicBezTo>
                <a:cubicBezTo>
                  <a:pt x="7" y="76"/>
                  <a:pt x="7" y="76"/>
                  <a:pt x="7" y="76"/>
                </a:cubicBezTo>
                <a:cubicBezTo>
                  <a:pt x="6" y="78"/>
                  <a:pt x="7" y="81"/>
                  <a:pt x="9" y="82"/>
                </a:cubicBezTo>
                <a:cubicBezTo>
                  <a:pt x="24" y="91"/>
                  <a:pt x="24" y="91"/>
                  <a:pt x="24" y="91"/>
                </a:cubicBezTo>
                <a:cubicBezTo>
                  <a:pt x="23" y="95"/>
                  <a:pt x="22" y="99"/>
                  <a:pt x="21" y="103"/>
                </a:cubicBezTo>
                <a:cubicBezTo>
                  <a:pt x="4" y="105"/>
                  <a:pt x="4" y="105"/>
                  <a:pt x="4" y="105"/>
                </a:cubicBezTo>
                <a:cubicBezTo>
                  <a:pt x="2" y="106"/>
                  <a:pt x="0" y="108"/>
                  <a:pt x="0" y="11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4"/>
                  <a:pt x="2" y="126"/>
                  <a:pt x="4" y="126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22" y="132"/>
                  <a:pt x="22" y="136"/>
                  <a:pt x="23" y="140"/>
                </a:cubicBezTo>
                <a:cubicBezTo>
                  <a:pt x="8" y="148"/>
                  <a:pt x="8" y="148"/>
                  <a:pt x="8" y="148"/>
                </a:cubicBezTo>
                <a:cubicBezTo>
                  <a:pt x="6" y="150"/>
                  <a:pt x="5" y="152"/>
                  <a:pt x="6" y="154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12" y="167"/>
                  <a:pt x="14" y="168"/>
                  <a:pt x="16" y="168"/>
                </a:cubicBezTo>
                <a:cubicBezTo>
                  <a:pt x="33" y="163"/>
                  <a:pt x="33" y="163"/>
                  <a:pt x="33" y="163"/>
                </a:cubicBezTo>
                <a:cubicBezTo>
                  <a:pt x="35" y="167"/>
                  <a:pt x="37" y="170"/>
                  <a:pt x="40" y="173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8" y="189"/>
                  <a:pt x="28" y="192"/>
                  <a:pt x="30" y="193"/>
                </a:cubicBezTo>
                <a:cubicBezTo>
                  <a:pt x="38" y="202"/>
                  <a:pt x="38" y="202"/>
                  <a:pt x="38" y="202"/>
                </a:cubicBezTo>
                <a:cubicBezTo>
                  <a:pt x="40" y="203"/>
                  <a:pt x="42" y="203"/>
                  <a:pt x="44" y="202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61" y="194"/>
                  <a:pt x="64" y="196"/>
                  <a:pt x="67" y="198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62" y="217"/>
                  <a:pt x="64" y="219"/>
                  <a:pt x="66" y="220"/>
                </a:cubicBezTo>
                <a:cubicBezTo>
                  <a:pt x="76" y="225"/>
                  <a:pt x="76" y="225"/>
                  <a:pt x="76" y="225"/>
                </a:cubicBezTo>
                <a:cubicBezTo>
                  <a:pt x="78" y="226"/>
                  <a:pt x="81" y="225"/>
                  <a:pt x="82" y="223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95" y="209"/>
                  <a:pt x="99" y="210"/>
                  <a:pt x="103" y="210"/>
                </a:cubicBezTo>
                <a:cubicBezTo>
                  <a:pt x="105" y="228"/>
                  <a:pt x="105" y="228"/>
                  <a:pt x="105" y="228"/>
                </a:cubicBezTo>
                <a:cubicBezTo>
                  <a:pt x="106" y="230"/>
                  <a:pt x="108" y="232"/>
                  <a:pt x="110" y="232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24" y="232"/>
                  <a:pt x="126" y="230"/>
                  <a:pt x="126" y="228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32" y="210"/>
                  <a:pt x="136" y="209"/>
                  <a:pt x="140" y="208"/>
                </a:cubicBezTo>
                <a:cubicBezTo>
                  <a:pt x="149" y="223"/>
                  <a:pt x="149" y="223"/>
                  <a:pt x="149" y="223"/>
                </a:cubicBezTo>
                <a:cubicBezTo>
                  <a:pt x="150" y="225"/>
                  <a:pt x="152" y="226"/>
                  <a:pt x="154" y="225"/>
                </a:cubicBezTo>
                <a:cubicBezTo>
                  <a:pt x="165" y="221"/>
                  <a:pt x="165" y="221"/>
                  <a:pt x="165" y="221"/>
                </a:cubicBezTo>
                <a:cubicBezTo>
                  <a:pt x="167" y="220"/>
                  <a:pt x="168" y="218"/>
                  <a:pt x="168" y="215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167" y="196"/>
                  <a:pt x="170" y="194"/>
                  <a:pt x="174" y="192"/>
                </a:cubicBezTo>
                <a:cubicBezTo>
                  <a:pt x="188" y="202"/>
                  <a:pt x="188" y="202"/>
                  <a:pt x="188" y="202"/>
                </a:cubicBezTo>
                <a:cubicBezTo>
                  <a:pt x="189" y="203"/>
                  <a:pt x="192" y="203"/>
                  <a:pt x="194" y="202"/>
                </a:cubicBezTo>
                <a:cubicBezTo>
                  <a:pt x="202" y="193"/>
                  <a:pt x="202" y="193"/>
                  <a:pt x="202" y="193"/>
                </a:cubicBezTo>
                <a:cubicBezTo>
                  <a:pt x="203" y="192"/>
                  <a:pt x="204" y="189"/>
                  <a:pt x="202" y="188"/>
                </a:cubicBezTo>
                <a:cubicBezTo>
                  <a:pt x="192" y="173"/>
                  <a:pt x="192" y="173"/>
                  <a:pt x="192" y="173"/>
                </a:cubicBezTo>
                <a:cubicBezTo>
                  <a:pt x="194" y="170"/>
                  <a:pt x="196" y="167"/>
                  <a:pt x="198" y="164"/>
                </a:cubicBezTo>
                <a:cubicBezTo>
                  <a:pt x="215" y="169"/>
                  <a:pt x="215" y="169"/>
                  <a:pt x="215" y="169"/>
                </a:cubicBezTo>
                <a:cubicBezTo>
                  <a:pt x="217" y="169"/>
                  <a:pt x="220" y="168"/>
                  <a:pt x="220" y="166"/>
                </a:cubicBezTo>
                <a:cubicBezTo>
                  <a:pt x="225" y="155"/>
                  <a:pt x="225" y="155"/>
                  <a:pt x="225" y="155"/>
                </a:cubicBezTo>
                <a:cubicBezTo>
                  <a:pt x="226" y="153"/>
                  <a:pt x="225" y="151"/>
                  <a:pt x="223" y="149"/>
                </a:cubicBezTo>
                <a:cubicBezTo>
                  <a:pt x="208" y="140"/>
                  <a:pt x="208" y="140"/>
                  <a:pt x="208" y="140"/>
                </a:cubicBezTo>
                <a:cubicBezTo>
                  <a:pt x="209" y="137"/>
                  <a:pt x="210" y="133"/>
                  <a:pt x="210" y="129"/>
                </a:cubicBezTo>
                <a:cubicBezTo>
                  <a:pt x="228" y="126"/>
                  <a:pt x="228" y="126"/>
                  <a:pt x="228" y="126"/>
                </a:cubicBezTo>
                <a:cubicBezTo>
                  <a:pt x="230" y="126"/>
                  <a:pt x="232" y="124"/>
                  <a:pt x="232" y="122"/>
                </a:cubicBezTo>
                <a:cubicBezTo>
                  <a:pt x="232" y="110"/>
                  <a:pt x="232" y="110"/>
                  <a:pt x="232" y="110"/>
                </a:cubicBezTo>
                <a:cubicBezTo>
                  <a:pt x="232" y="108"/>
                  <a:pt x="230" y="106"/>
                  <a:pt x="228" y="105"/>
                </a:cubicBezTo>
                <a:close/>
                <a:moveTo>
                  <a:pt x="187" y="134"/>
                </a:moveTo>
                <a:cubicBezTo>
                  <a:pt x="186" y="138"/>
                  <a:pt x="182" y="140"/>
                  <a:pt x="178" y="138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45" y="118"/>
                  <a:pt x="145" y="114"/>
                  <a:pt x="149" y="112"/>
                </a:cubicBezTo>
                <a:cubicBezTo>
                  <a:pt x="178" y="94"/>
                  <a:pt x="178" y="94"/>
                  <a:pt x="178" y="94"/>
                </a:cubicBezTo>
                <a:cubicBezTo>
                  <a:pt x="182" y="91"/>
                  <a:pt x="186" y="93"/>
                  <a:pt x="187" y="97"/>
                </a:cubicBezTo>
                <a:cubicBezTo>
                  <a:pt x="187" y="97"/>
                  <a:pt x="190" y="106"/>
                  <a:pt x="190" y="116"/>
                </a:cubicBezTo>
                <a:cubicBezTo>
                  <a:pt x="190" y="125"/>
                  <a:pt x="187" y="134"/>
                  <a:pt x="187" y="134"/>
                </a:cubicBezTo>
                <a:close/>
                <a:moveTo>
                  <a:pt x="180" y="78"/>
                </a:moveTo>
                <a:cubicBezTo>
                  <a:pt x="182" y="82"/>
                  <a:pt x="180" y="86"/>
                  <a:pt x="176" y="87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38" y="96"/>
                  <a:pt x="136" y="93"/>
                  <a:pt x="137" y="89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6" y="51"/>
                  <a:pt x="149" y="49"/>
                  <a:pt x="153" y="52"/>
                </a:cubicBezTo>
                <a:cubicBezTo>
                  <a:pt x="153" y="52"/>
                  <a:pt x="162" y="56"/>
                  <a:pt x="168" y="63"/>
                </a:cubicBezTo>
                <a:cubicBezTo>
                  <a:pt x="175" y="69"/>
                  <a:pt x="180" y="78"/>
                  <a:pt x="180" y="78"/>
                </a:cubicBezTo>
                <a:close/>
                <a:moveTo>
                  <a:pt x="97" y="43"/>
                </a:moveTo>
                <a:cubicBezTo>
                  <a:pt x="97" y="43"/>
                  <a:pt x="107" y="41"/>
                  <a:pt x="116" y="41"/>
                </a:cubicBezTo>
                <a:cubicBezTo>
                  <a:pt x="125" y="41"/>
                  <a:pt x="134" y="43"/>
                  <a:pt x="134" y="43"/>
                </a:cubicBezTo>
                <a:cubicBezTo>
                  <a:pt x="139" y="45"/>
                  <a:pt x="140" y="49"/>
                  <a:pt x="138" y="5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18" y="85"/>
                  <a:pt x="114" y="85"/>
                  <a:pt x="112" y="82"/>
                </a:cubicBezTo>
                <a:cubicBezTo>
                  <a:pt x="94" y="52"/>
                  <a:pt x="94" y="52"/>
                  <a:pt x="94" y="52"/>
                </a:cubicBezTo>
                <a:cubicBezTo>
                  <a:pt x="91" y="49"/>
                  <a:pt x="93" y="45"/>
                  <a:pt x="97" y="43"/>
                </a:cubicBezTo>
                <a:close/>
                <a:moveTo>
                  <a:pt x="134" y="116"/>
                </a:moveTo>
                <a:cubicBezTo>
                  <a:pt x="134" y="126"/>
                  <a:pt x="126" y="134"/>
                  <a:pt x="116" y="134"/>
                </a:cubicBezTo>
                <a:cubicBezTo>
                  <a:pt x="106" y="134"/>
                  <a:pt x="98" y="126"/>
                  <a:pt x="98" y="116"/>
                </a:cubicBezTo>
                <a:cubicBezTo>
                  <a:pt x="98" y="106"/>
                  <a:pt x="106" y="98"/>
                  <a:pt x="116" y="98"/>
                </a:cubicBezTo>
                <a:cubicBezTo>
                  <a:pt x="126" y="98"/>
                  <a:pt x="134" y="106"/>
                  <a:pt x="134" y="116"/>
                </a:cubicBezTo>
                <a:close/>
                <a:moveTo>
                  <a:pt x="78" y="51"/>
                </a:moveTo>
                <a:cubicBezTo>
                  <a:pt x="82" y="49"/>
                  <a:pt x="86" y="50"/>
                  <a:pt x="87" y="55"/>
                </a:cubicBezTo>
                <a:cubicBezTo>
                  <a:pt x="95" y="88"/>
                  <a:pt x="95" y="88"/>
                  <a:pt x="95" y="88"/>
                </a:cubicBezTo>
                <a:cubicBezTo>
                  <a:pt x="96" y="92"/>
                  <a:pt x="93" y="95"/>
                  <a:pt x="89" y="94"/>
                </a:cubicBezTo>
                <a:cubicBezTo>
                  <a:pt x="56" y="86"/>
                  <a:pt x="56" y="86"/>
                  <a:pt x="56" y="86"/>
                </a:cubicBezTo>
                <a:cubicBezTo>
                  <a:pt x="51" y="85"/>
                  <a:pt x="50" y="81"/>
                  <a:pt x="52" y="77"/>
                </a:cubicBezTo>
                <a:cubicBezTo>
                  <a:pt x="52" y="77"/>
                  <a:pt x="57" y="69"/>
                  <a:pt x="63" y="62"/>
                </a:cubicBezTo>
                <a:cubicBezTo>
                  <a:pt x="70" y="56"/>
                  <a:pt x="78" y="51"/>
                  <a:pt x="78" y="51"/>
                </a:cubicBezTo>
                <a:close/>
                <a:moveTo>
                  <a:pt x="44" y="133"/>
                </a:moveTo>
                <a:cubicBezTo>
                  <a:pt x="44" y="133"/>
                  <a:pt x="41" y="124"/>
                  <a:pt x="41" y="115"/>
                </a:cubicBezTo>
                <a:cubicBezTo>
                  <a:pt x="41" y="105"/>
                  <a:pt x="44" y="96"/>
                  <a:pt x="44" y="96"/>
                </a:cubicBezTo>
                <a:cubicBezTo>
                  <a:pt x="45" y="92"/>
                  <a:pt x="49" y="90"/>
                  <a:pt x="52" y="93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5" y="113"/>
                  <a:pt x="85" y="117"/>
                  <a:pt x="82" y="119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49" y="139"/>
                  <a:pt x="45" y="138"/>
                  <a:pt x="44" y="133"/>
                </a:cubicBezTo>
                <a:close/>
                <a:moveTo>
                  <a:pt x="51" y="152"/>
                </a:moveTo>
                <a:cubicBezTo>
                  <a:pt x="49" y="149"/>
                  <a:pt x="51" y="145"/>
                  <a:pt x="55" y="144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93" y="135"/>
                  <a:pt x="95" y="137"/>
                  <a:pt x="94" y="141"/>
                </a:cubicBezTo>
                <a:cubicBezTo>
                  <a:pt x="86" y="175"/>
                  <a:pt x="86" y="175"/>
                  <a:pt x="86" y="175"/>
                </a:cubicBezTo>
                <a:cubicBezTo>
                  <a:pt x="85" y="179"/>
                  <a:pt x="81" y="181"/>
                  <a:pt x="77" y="179"/>
                </a:cubicBezTo>
                <a:cubicBezTo>
                  <a:pt x="77" y="179"/>
                  <a:pt x="69" y="174"/>
                  <a:pt x="62" y="167"/>
                </a:cubicBezTo>
                <a:cubicBezTo>
                  <a:pt x="56" y="161"/>
                  <a:pt x="51" y="152"/>
                  <a:pt x="51" y="152"/>
                </a:cubicBezTo>
                <a:close/>
                <a:moveTo>
                  <a:pt x="134" y="187"/>
                </a:moveTo>
                <a:cubicBezTo>
                  <a:pt x="134" y="187"/>
                  <a:pt x="124" y="190"/>
                  <a:pt x="115" y="190"/>
                </a:cubicBezTo>
                <a:cubicBezTo>
                  <a:pt x="106" y="190"/>
                  <a:pt x="96" y="187"/>
                  <a:pt x="96" y="187"/>
                </a:cubicBezTo>
                <a:cubicBezTo>
                  <a:pt x="92" y="186"/>
                  <a:pt x="90" y="182"/>
                  <a:pt x="93" y="17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5"/>
                  <a:pt x="117" y="145"/>
                  <a:pt x="119" y="149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9" y="182"/>
                  <a:pt x="138" y="186"/>
                  <a:pt x="134" y="187"/>
                </a:cubicBezTo>
                <a:close/>
                <a:moveTo>
                  <a:pt x="152" y="179"/>
                </a:moveTo>
                <a:cubicBezTo>
                  <a:pt x="149" y="182"/>
                  <a:pt x="145" y="180"/>
                  <a:pt x="144" y="176"/>
                </a:cubicBezTo>
                <a:cubicBezTo>
                  <a:pt x="136" y="142"/>
                  <a:pt x="136" y="142"/>
                  <a:pt x="136" y="142"/>
                </a:cubicBezTo>
                <a:cubicBezTo>
                  <a:pt x="135" y="138"/>
                  <a:pt x="137" y="135"/>
                  <a:pt x="142" y="136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9" y="145"/>
                  <a:pt x="181" y="149"/>
                  <a:pt x="179" y="153"/>
                </a:cubicBezTo>
                <a:cubicBezTo>
                  <a:pt x="179" y="153"/>
                  <a:pt x="174" y="162"/>
                  <a:pt x="168" y="168"/>
                </a:cubicBezTo>
                <a:cubicBezTo>
                  <a:pt x="161" y="175"/>
                  <a:pt x="152" y="179"/>
                  <a:pt x="152" y="17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 bwMode="auto">
          <a:xfrm flipH="1">
            <a:off x="9582309" y="1493632"/>
            <a:ext cx="1935004" cy="3781425"/>
            <a:chOff x="6150" y="887"/>
            <a:chExt cx="1108" cy="2382"/>
          </a:xfrm>
        </p:grpSpPr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6361" y="2406"/>
              <a:ext cx="894" cy="859"/>
            </a:xfrm>
            <a:custGeom>
              <a:avLst/>
              <a:gdLst>
                <a:gd name="T0" fmla="*/ 792 w 894"/>
                <a:gd name="T1" fmla="*/ 227 h 859"/>
                <a:gd name="T2" fmla="*/ 792 w 894"/>
                <a:gd name="T3" fmla="*/ 0 h 859"/>
                <a:gd name="T4" fmla="*/ 706 w 894"/>
                <a:gd name="T5" fmla="*/ 0 h 859"/>
                <a:gd name="T6" fmla="*/ 693 w 894"/>
                <a:gd name="T7" fmla="*/ 0 h 859"/>
                <a:gd name="T8" fmla="*/ 0 w 894"/>
                <a:gd name="T9" fmla="*/ 0 h 859"/>
                <a:gd name="T10" fmla="*/ 0 w 894"/>
                <a:gd name="T11" fmla="*/ 859 h 859"/>
                <a:gd name="T12" fmla="*/ 740 w 894"/>
                <a:gd name="T13" fmla="*/ 859 h 859"/>
                <a:gd name="T14" fmla="*/ 740 w 894"/>
                <a:gd name="T15" fmla="*/ 485 h 859"/>
                <a:gd name="T16" fmla="*/ 894 w 894"/>
                <a:gd name="T17" fmla="*/ 485 h 859"/>
                <a:gd name="T18" fmla="*/ 792 w 894"/>
                <a:gd name="T19" fmla="*/ 227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859">
                  <a:moveTo>
                    <a:pt x="792" y="227"/>
                  </a:moveTo>
                  <a:lnTo>
                    <a:pt x="792" y="0"/>
                  </a:lnTo>
                  <a:lnTo>
                    <a:pt x="706" y="0"/>
                  </a:lnTo>
                  <a:lnTo>
                    <a:pt x="693" y="0"/>
                  </a:lnTo>
                  <a:lnTo>
                    <a:pt x="0" y="0"/>
                  </a:lnTo>
                  <a:lnTo>
                    <a:pt x="0" y="859"/>
                  </a:lnTo>
                  <a:lnTo>
                    <a:pt x="740" y="859"/>
                  </a:lnTo>
                  <a:lnTo>
                    <a:pt x="740" y="485"/>
                  </a:lnTo>
                  <a:lnTo>
                    <a:pt x="894" y="485"/>
                  </a:lnTo>
                  <a:lnTo>
                    <a:pt x="792" y="227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AutoShape 30"/>
            <p:cNvSpPr>
              <a:spLocks noChangeAspect="1" noChangeArrowheads="1" noTextEdit="1"/>
            </p:cNvSpPr>
            <p:nvPr/>
          </p:nvSpPr>
          <p:spPr bwMode="auto">
            <a:xfrm>
              <a:off x="6150" y="887"/>
              <a:ext cx="1105" cy="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6545" y="1504"/>
              <a:ext cx="263" cy="297"/>
            </a:xfrm>
            <a:custGeom>
              <a:avLst/>
              <a:gdLst>
                <a:gd name="T0" fmla="*/ 16 w 77"/>
                <a:gd name="T1" fmla="*/ 19 h 77"/>
                <a:gd name="T2" fmla="*/ 16 w 77"/>
                <a:gd name="T3" fmla="*/ 24 h 77"/>
                <a:gd name="T4" fmla="*/ 11 w 77"/>
                <a:gd name="T5" fmla="*/ 29 h 77"/>
                <a:gd name="T6" fmla="*/ 1 w 77"/>
                <a:gd name="T7" fmla="*/ 31 h 77"/>
                <a:gd name="T8" fmla="*/ 3 w 77"/>
                <a:gd name="T9" fmla="*/ 39 h 77"/>
                <a:gd name="T10" fmla="*/ 12 w 77"/>
                <a:gd name="T11" fmla="*/ 43 h 77"/>
                <a:gd name="T12" fmla="*/ 12 w 77"/>
                <a:gd name="T13" fmla="*/ 51 h 77"/>
                <a:gd name="T14" fmla="*/ 7 w 77"/>
                <a:gd name="T15" fmla="*/ 59 h 77"/>
                <a:gd name="T16" fmla="*/ 13 w 77"/>
                <a:gd name="T17" fmla="*/ 64 h 77"/>
                <a:gd name="T18" fmla="*/ 24 w 77"/>
                <a:gd name="T19" fmla="*/ 61 h 77"/>
                <a:gd name="T20" fmla="*/ 29 w 77"/>
                <a:gd name="T21" fmla="*/ 66 h 77"/>
                <a:gd name="T22" fmla="*/ 31 w 77"/>
                <a:gd name="T23" fmla="*/ 76 h 77"/>
                <a:gd name="T24" fmla="*/ 39 w 77"/>
                <a:gd name="T25" fmla="*/ 75 h 77"/>
                <a:gd name="T26" fmla="*/ 44 w 77"/>
                <a:gd name="T27" fmla="*/ 65 h 77"/>
                <a:gd name="T28" fmla="*/ 47 w 77"/>
                <a:gd name="T29" fmla="*/ 64 h 77"/>
                <a:gd name="T30" fmla="*/ 52 w 77"/>
                <a:gd name="T31" fmla="*/ 65 h 77"/>
                <a:gd name="T32" fmla="*/ 60 w 77"/>
                <a:gd name="T33" fmla="*/ 70 h 77"/>
                <a:gd name="T34" fmla="*/ 65 w 77"/>
                <a:gd name="T35" fmla="*/ 64 h 77"/>
                <a:gd name="T36" fmla="*/ 61 w 77"/>
                <a:gd name="T37" fmla="*/ 53 h 77"/>
                <a:gd name="T38" fmla="*/ 63 w 77"/>
                <a:gd name="T39" fmla="*/ 50 h 77"/>
                <a:gd name="T40" fmla="*/ 67 w 77"/>
                <a:gd name="T41" fmla="*/ 48 h 77"/>
                <a:gd name="T42" fmla="*/ 76 w 77"/>
                <a:gd name="T43" fmla="*/ 46 h 77"/>
                <a:gd name="T44" fmla="*/ 75 w 77"/>
                <a:gd name="T45" fmla="*/ 38 h 77"/>
                <a:gd name="T46" fmla="*/ 65 w 77"/>
                <a:gd name="T47" fmla="*/ 33 h 77"/>
                <a:gd name="T48" fmla="*/ 64 w 77"/>
                <a:gd name="T49" fmla="*/ 30 h 77"/>
                <a:gd name="T50" fmla="*/ 65 w 77"/>
                <a:gd name="T51" fmla="*/ 25 h 77"/>
                <a:gd name="T52" fmla="*/ 71 w 77"/>
                <a:gd name="T53" fmla="*/ 17 h 77"/>
                <a:gd name="T54" fmla="*/ 64 w 77"/>
                <a:gd name="T55" fmla="*/ 12 h 77"/>
                <a:gd name="T56" fmla="*/ 54 w 77"/>
                <a:gd name="T57" fmla="*/ 16 h 77"/>
                <a:gd name="T58" fmla="*/ 51 w 77"/>
                <a:gd name="T59" fmla="*/ 14 h 77"/>
                <a:gd name="T60" fmla="*/ 48 w 77"/>
                <a:gd name="T61" fmla="*/ 10 h 77"/>
                <a:gd name="T62" fmla="*/ 46 w 77"/>
                <a:gd name="T63" fmla="*/ 1 h 77"/>
                <a:gd name="T64" fmla="*/ 38 w 77"/>
                <a:gd name="T65" fmla="*/ 2 h 77"/>
                <a:gd name="T66" fmla="*/ 33 w 77"/>
                <a:gd name="T67" fmla="*/ 12 h 77"/>
                <a:gd name="T68" fmla="*/ 30 w 77"/>
                <a:gd name="T69" fmla="*/ 13 h 77"/>
                <a:gd name="T70" fmla="*/ 26 w 77"/>
                <a:gd name="T71" fmla="*/ 12 h 77"/>
                <a:gd name="T72" fmla="*/ 18 w 77"/>
                <a:gd name="T73" fmla="*/ 6 h 77"/>
                <a:gd name="T74" fmla="*/ 13 w 77"/>
                <a:gd name="T75" fmla="*/ 13 h 77"/>
                <a:gd name="T76" fmla="*/ 47 w 77"/>
                <a:gd name="T77" fmla="*/ 49 h 77"/>
                <a:gd name="T78" fmla="*/ 30 w 77"/>
                <a:gd name="T79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7">
                  <a:moveTo>
                    <a:pt x="13" y="13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8" y="21"/>
                    <a:pt x="17" y="22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5" y="26"/>
                    <a:pt x="15" y="27"/>
                  </a:cubicBezTo>
                  <a:cubicBezTo>
                    <a:pt x="14" y="28"/>
                    <a:pt x="13" y="29"/>
                    <a:pt x="11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7"/>
                    <a:pt x="1" y="38"/>
                    <a:pt x="3" y="3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1"/>
                    <a:pt x="12" y="42"/>
                    <a:pt x="12" y="43"/>
                  </a:cubicBezTo>
                  <a:cubicBezTo>
                    <a:pt x="13" y="45"/>
                    <a:pt x="13" y="46"/>
                    <a:pt x="14" y="48"/>
                  </a:cubicBezTo>
                  <a:cubicBezTo>
                    <a:pt x="14" y="49"/>
                    <a:pt x="14" y="50"/>
                    <a:pt x="12" y="51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6" y="59"/>
                    <a:pt x="7" y="59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4"/>
                    <a:pt x="12" y="65"/>
                    <a:pt x="13" y="6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1" y="59"/>
                    <a:pt x="23" y="60"/>
                    <a:pt x="24" y="61"/>
                  </a:cubicBezTo>
                  <a:cubicBezTo>
                    <a:pt x="25" y="61"/>
                    <a:pt x="26" y="62"/>
                    <a:pt x="27" y="62"/>
                  </a:cubicBezTo>
                  <a:cubicBezTo>
                    <a:pt x="28" y="63"/>
                    <a:pt x="29" y="64"/>
                    <a:pt x="29" y="66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5"/>
                    <a:pt x="30" y="76"/>
                    <a:pt x="31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7"/>
                    <a:pt x="39" y="76"/>
                    <a:pt x="39" y="75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6"/>
                    <a:pt x="43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9" y="63"/>
                    <a:pt x="50" y="63"/>
                    <a:pt x="52" y="65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1"/>
                    <a:pt x="59" y="71"/>
                    <a:pt x="60" y="7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5" y="66"/>
                    <a:pt x="65" y="65"/>
                    <a:pt x="65" y="64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0" y="56"/>
                    <a:pt x="60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2"/>
                    <a:pt x="62" y="51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49"/>
                    <a:pt x="64" y="48"/>
                    <a:pt x="67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5" y="48"/>
                    <a:pt x="76" y="47"/>
                    <a:pt x="76" y="4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6" y="38"/>
                    <a:pt x="75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2"/>
                    <a:pt x="64" y="31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28"/>
                    <a:pt x="63" y="27"/>
                    <a:pt x="65" y="25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18"/>
                    <a:pt x="71" y="17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2"/>
                    <a:pt x="65" y="12"/>
                    <a:pt x="64" y="12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7"/>
                    <a:pt x="55" y="17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5"/>
                    <a:pt x="52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49" y="14"/>
                    <a:pt x="48" y="13"/>
                    <a:pt x="48" y="1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7" y="1"/>
                    <a:pt x="46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1"/>
                    <a:pt x="35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4"/>
                    <a:pt x="27" y="14"/>
                    <a:pt x="26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8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2"/>
                    <a:pt x="13" y="13"/>
                  </a:cubicBezTo>
                  <a:close/>
                  <a:moveTo>
                    <a:pt x="50" y="30"/>
                  </a:moveTo>
                  <a:cubicBezTo>
                    <a:pt x="54" y="36"/>
                    <a:pt x="53" y="45"/>
                    <a:pt x="47" y="49"/>
                  </a:cubicBezTo>
                  <a:cubicBezTo>
                    <a:pt x="41" y="54"/>
                    <a:pt x="32" y="53"/>
                    <a:pt x="28" y="47"/>
                  </a:cubicBezTo>
                  <a:cubicBezTo>
                    <a:pt x="23" y="41"/>
                    <a:pt x="24" y="32"/>
                    <a:pt x="30" y="27"/>
                  </a:cubicBezTo>
                  <a:cubicBezTo>
                    <a:pt x="36" y="23"/>
                    <a:pt x="45" y="24"/>
                    <a:pt x="50" y="3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6600" y="887"/>
              <a:ext cx="372" cy="424"/>
            </a:xfrm>
            <a:custGeom>
              <a:avLst/>
              <a:gdLst>
                <a:gd name="T0" fmla="*/ 106 w 109"/>
                <a:gd name="T1" fmla="*/ 67 h 110"/>
                <a:gd name="T2" fmla="*/ 91 w 109"/>
                <a:gd name="T3" fmla="*/ 57 h 110"/>
                <a:gd name="T4" fmla="*/ 91 w 109"/>
                <a:gd name="T5" fmla="*/ 57 h 110"/>
                <a:gd name="T6" fmla="*/ 90 w 109"/>
                <a:gd name="T7" fmla="*/ 48 h 110"/>
                <a:gd name="T8" fmla="*/ 91 w 109"/>
                <a:gd name="T9" fmla="*/ 48 h 110"/>
                <a:gd name="T10" fmla="*/ 104 w 109"/>
                <a:gd name="T11" fmla="*/ 37 h 110"/>
                <a:gd name="T12" fmla="*/ 106 w 109"/>
                <a:gd name="T13" fmla="*/ 30 h 110"/>
                <a:gd name="T14" fmla="*/ 99 w 109"/>
                <a:gd name="T15" fmla="*/ 27 h 110"/>
                <a:gd name="T16" fmla="*/ 82 w 109"/>
                <a:gd name="T17" fmla="*/ 31 h 110"/>
                <a:gd name="T18" fmla="*/ 82 w 109"/>
                <a:gd name="T19" fmla="*/ 31 h 110"/>
                <a:gd name="T20" fmla="*/ 75 w 109"/>
                <a:gd name="T21" fmla="*/ 25 h 110"/>
                <a:gd name="T22" fmla="*/ 75 w 109"/>
                <a:gd name="T23" fmla="*/ 24 h 110"/>
                <a:gd name="T24" fmla="*/ 77 w 109"/>
                <a:gd name="T25" fmla="*/ 7 h 110"/>
                <a:gd name="T26" fmla="*/ 73 w 109"/>
                <a:gd name="T27" fmla="*/ 1 h 110"/>
                <a:gd name="T28" fmla="*/ 66 w 109"/>
                <a:gd name="T29" fmla="*/ 3 h 110"/>
                <a:gd name="T30" fmla="*/ 57 w 109"/>
                <a:gd name="T31" fmla="*/ 18 h 110"/>
                <a:gd name="T32" fmla="*/ 57 w 109"/>
                <a:gd name="T33" fmla="*/ 18 h 110"/>
                <a:gd name="T34" fmla="*/ 48 w 109"/>
                <a:gd name="T35" fmla="*/ 19 h 110"/>
                <a:gd name="T36" fmla="*/ 47 w 109"/>
                <a:gd name="T37" fmla="*/ 18 h 110"/>
                <a:gd name="T38" fmla="*/ 37 w 109"/>
                <a:gd name="T39" fmla="*/ 5 h 110"/>
                <a:gd name="T40" fmla="*/ 29 w 109"/>
                <a:gd name="T41" fmla="*/ 3 h 110"/>
                <a:gd name="T42" fmla="*/ 26 w 109"/>
                <a:gd name="T43" fmla="*/ 10 h 110"/>
                <a:gd name="T44" fmla="*/ 30 w 109"/>
                <a:gd name="T45" fmla="*/ 27 h 110"/>
                <a:gd name="T46" fmla="*/ 30 w 109"/>
                <a:gd name="T47" fmla="*/ 27 h 110"/>
                <a:gd name="T48" fmla="*/ 24 w 109"/>
                <a:gd name="T49" fmla="*/ 34 h 110"/>
                <a:gd name="T50" fmla="*/ 24 w 109"/>
                <a:gd name="T51" fmla="*/ 34 h 110"/>
                <a:gd name="T52" fmla="*/ 7 w 109"/>
                <a:gd name="T53" fmla="*/ 32 h 110"/>
                <a:gd name="T54" fmla="*/ 0 w 109"/>
                <a:gd name="T55" fmla="*/ 36 h 110"/>
                <a:gd name="T56" fmla="*/ 3 w 109"/>
                <a:gd name="T57" fmla="*/ 43 h 110"/>
                <a:gd name="T58" fmla="*/ 17 w 109"/>
                <a:gd name="T59" fmla="*/ 52 h 110"/>
                <a:gd name="T60" fmla="*/ 18 w 109"/>
                <a:gd name="T61" fmla="*/ 62 h 110"/>
                <a:gd name="T62" fmla="*/ 5 w 109"/>
                <a:gd name="T63" fmla="*/ 73 h 110"/>
                <a:gd name="T64" fmla="*/ 3 w 109"/>
                <a:gd name="T65" fmla="*/ 80 h 110"/>
                <a:gd name="T66" fmla="*/ 10 w 109"/>
                <a:gd name="T67" fmla="*/ 83 h 110"/>
                <a:gd name="T68" fmla="*/ 26 w 109"/>
                <a:gd name="T69" fmla="*/ 79 h 110"/>
                <a:gd name="T70" fmla="*/ 34 w 109"/>
                <a:gd name="T71" fmla="*/ 86 h 110"/>
                <a:gd name="T72" fmla="*/ 32 w 109"/>
                <a:gd name="T73" fmla="*/ 102 h 110"/>
                <a:gd name="T74" fmla="*/ 36 w 109"/>
                <a:gd name="T75" fmla="*/ 109 h 110"/>
                <a:gd name="T76" fmla="*/ 43 w 109"/>
                <a:gd name="T77" fmla="*/ 106 h 110"/>
                <a:gd name="T78" fmla="*/ 51 w 109"/>
                <a:gd name="T79" fmla="*/ 92 h 110"/>
                <a:gd name="T80" fmla="*/ 62 w 109"/>
                <a:gd name="T81" fmla="*/ 91 h 110"/>
                <a:gd name="T82" fmla="*/ 72 w 109"/>
                <a:gd name="T83" fmla="*/ 104 h 110"/>
                <a:gd name="T84" fmla="*/ 79 w 109"/>
                <a:gd name="T85" fmla="*/ 106 h 110"/>
                <a:gd name="T86" fmla="*/ 82 w 109"/>
                <a:gd name="T87" fmla="*/ 99 h 110"/>
                <a:gd name="T88" fmla="*/ 79 w 109"/>
                <a:gd name="T89" fmla="*/ 83 h 110"/>
                <a:gd name="T90" fmla="*/ 85 w 109"/>
                <a:gd name="T91" fmla="*/ 75 h 110"/>
                <a:gd name="T92" fmla="*/ 102 w 109"/>
                <a:gd name="T93" fmla="*/ 77 h 110"/>
                <a:gd name="T94" fmla="*/ 108 w 109"/>
                <a:gd name="T95" fmla="*/ 73 h 110"/>
                <a:gd name="T96" fmla="*/ 106 w 109"/>
                <a:gd name="T97" fmla="*/ 67 h 110"/>
                <a:gd name="T98" fmla="*/ 46 w 109"/>
                <a:gd name="T99" fmla="*/ 78 h 110"/>
                <a:gd name="T100" fmla="*/ 32 w 109"/>
                <a:gd name="T101" fmla="*/ 47 h 110"/>
                <a:gd name="T102" fmla="*/ 62 w 109"/>
                <a:gd name="T103" fmla="*/ 33 h 110"/>
                <a:gd name="T104" fmla="*/ 77 w 109"/>
                <a:gd name="T105" fmla="*/ 63 h 110"/>
                <a:gd name="T106" fmla="*/ 46 w 109"/>
                <a:gd name="T107" fmla="*/ 7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06" y="67"/>
                  </a:move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4"/>
                    <a:pt x="91" y="51"/>
                    <a:pt x="9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6" y="35"/>
                    <a:pt x="107" y="32"/>
                    <a:pt x="106" y="30"/>
                  </a:cubicBezTo>
                  <a:cubicBezTo>
                    <a:pt x="105" y="27"/>
                    <a:pt x="102" y="26"/>
                    <a:pt x="99" y="27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28"/>
                    <a:pt x="78" y="26"/>
                    <a:pt x="75" y="25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4"/>
                    <a:pt x="76" y="2"/>
                    <a:pt x="73" y="1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18"/>
                    <a:pt x="51" y="18"/>
                    <a:pt x="48" y="19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5" y="3"/>
                    <a:pt x="32" y="2"/>
                    <a:pt x="29" y="3"/>
                  </a:cubicBezTo>
                  <a:cubicBezTo>
                    <a:pt x="27" y="5"/>
                    <a:pt x="26" y="7"/>
                    <a:pt x="26" y="1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9"/>
                    <a:pt x="26" y="31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4" y="32"/>
                    <a:pt x="1" y="34"/>
                    <a:pt x="0" y="36"/>
                  </a:cubicBezTo>
                  <a:cubicBezTo>
                    <a:pt x="0" y="38"/>
                    <a:pt x="1" y="42"/>
                    <a:pt x="3" y="4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5"/>
                    <a:pt x="17" y="59"/>
                    <a:pt x="18" y="6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4"/>
                    <a:pt x="2" y="77"/>
                    <a:pt x="3" y="80"/>
                  </a:cubicBezTo>
                  <a:cubicBezTo>
                    <a:pt x="4" y="82"/>
                    <a:pt x="7" y="83"/>
                    <a:pt x="10" y="8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8" y="82"/>
                    <a:pt x="31" y="84"/>
                    <a:pt x="34" y="86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5"/>
                    <a:pt x="33" y="108"/>
                    <a:pt x="36" y="109"/>
                  </a:cubicBezTo>
                  <a:cubicBezTo>
                    <a:pt x="38" y="110"/>
                    <a:pt x="41" y="108"/>
                    <a:pt x="43" y="106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92"/>
                    <a:pt x="58" y="92"/>
                    <a:pt x="62" y="91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4" y="106"/>
                    <a:pt x="77" y="107"/>
                    <a:pt x="79" y="106"/>
                  </a:cubicBezTo>
                  <a:cubicBezTo>
                    <a:pt x="82" y="105"/>
                    <a:pt x="83" y="102"/>
                    <a:pt x="82" y="99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1" y="81"/>
                    <a:pt x="83" y="78"/>
                    <a:pt x="85" y="7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5" y="78"/>
                    <a:pt x="107" y="76"/>
                    <a:pt x="108" y="73"/>
                  </a:cubicBezTo>
                  <a:cubicBezTo>
                    <a:pt x="109" y="71"/>
                    <a:pt x="108" y="68"/>
                    <a:pt x="106" y="67"/>
                  </a:cubicBezTo>
                  <a:close/>
                  <a:moveTo>
                    <a:pt x="46" y="78"/>
                  </a:moveTo>
                  <a:cubicBezTo>
                    <a:pt x="34" y="73"/>
                    <a:pt x="28" y="60"/>
                    <a:pt x="32" y="47"/>
                  </a:cubicBezTo>
                  <a:cubicBezTo>
                    <a:pt x="36" y="35"/>
                    <a:pt x="50" y="28"/>
                    <a:pt x="62" y="33"/>
                  </a:cubicBezTo>
                  <a:cubicBezTo>
                    <a:pt x="74" y="37"/>
                    <a:pt x="81" y="50"/>
                    <a:pt x="77" y="63"/>
                  </a:cubicBezTo>
                  <a:cubicBezTo>
                    <a:pt x="72" y="75"/>
                    <a:pt x="59" y="82"/>
                    <a:pt x="46" y="7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6818" y="1273"/>
              <a:ext cx="403" cy="454"/>
            </a:xfrm>
            <a:custGeom>
              <a:avLst/>
              <a:gdLst>
                <a:gd name="T0" fmla="*/ 55 w 118"/>
                <a:gd name="T1" fmla="*/ 2 h 118"/>
                <a:gd name="T2" fmla="*/ 2 w 118"/>
                <a:gd name="T3" fmla="*/ 63 h 118"/>
                <a:gd name="T4" fmla="*/ 63 w 118"/>
                <a:gd name="T5" fmla="*/ 116 h 118"/>
                <a:gd name="T6" fmla="*/ 116 w 118"/>
                <a:gd name="T7" fmla="*/ 55 h 118"/>
                <a:gd name="T8" fmla="*/ 55 w 118"/>
                <a:gd name="T9" fmla="*/ 2 h 118"/>
                <a:gd name="T10" fmla="*/ 61 w 118"/>
                <a:gd name="T11" fmla="*/ 86 h 118"/>
                <a:gd name="T12" fmla="*/ 32 w 118"/>
                <a:gd name="T13" fmla="*/ 61 h 118"/>
                <a:gd name="T14" fmla="*/ 57 w 118"/>
                <a:gd name="T15" fmla="*/ 32 h 118"/>
                <a:gd name="T16" fmla="*/ 86 w 118"/>
                <a:gd name="T17" fmla="*/ 57 h 118"/>
                <a:gd name="T18" fmla="*/ 61 w 118"/>
                <a:gd name="T19" fmla="*/ 8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55" y="2"/>
                  </a:moveTo>
                  <a:cubicBezTo>
                    <a:pt x="24" y="4"/>
                    <a:pt x="0" y="31"/>
                    <a:pt x="2" y="63"/>
                  </a:cubicBezTo>
                  <a:cubicBezTo>
                    <a:pt x="4" y="94"/>
                    <a:pt x="31" y="118"/>
                    <a:pt x="63" y="116"/>
                  </a:cubicBezTo>
                  <a:cubicBezTo>
                    <a:pt x="94" y="114"/>
                    <a:pt x="118" y="87"/>
                    <a:pt x="116" y="55"/>
                  </a:cubicBezTo>
                  <a:cubicBezTo>
                    <a:pt x="114" y="24"/>
                    <a:pt x="87" y="0"/>
                    <a:pt x="55" y="2"/>
                  </a:cubicBezTo>
                  <a:close/>
                  <a:moveTo>
                    <a:pt x="61" y="86"/>
                  </a:moveTo>
                  <a:cubicBezTo>
                    <a:pt x="46" y="87"/>
                    <a:pt x="33" y="76"/>
                    <a:pt x="32" y="61"/>
                  </a:cubicBezTo>
                  <a:cubicBezTo>
                    <a:pt x="31" y="46"/>
                    <a:pt x="42" y="33"/>
                    <a:pt x="57" y="32"/>
                  </a:cubicBezTo>
                  <a:cubicBezTo>
                    <a:pt x="72" y="31"/>
                    <a:pt x="85" y="42"/>
                    <a:pt x="86" y="57"/>
                  </a:cubicBezTo>
                  <a:cubicBezTo>
                    <a:pt x="87" y="72"/>
                    <a:pt x="76" y="85"/>
                    <a:pt x="61" y="8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975" y="1230"/>
              <a:ext cx="72" cy="131"/>
            </a:xfrm>
            <a:custGeom>
              <a:avLst/>
              <a:gdLst>
                <a:gd name="T0" fmla="*/ 20 w 21"/>
                <a:gd name="T1" fmla="*/ 28 h 34"/>
                <a:gd name="T2" fmla="*/ 17 w 21"/>
                <a:gd name="T3" fmla="*/ 33 h 34"/>
                <a:gd name="T4" fmla="*/ 5 w 21"/>
                <a:gd name="T5" fmla="*/ 34 h 34"/>
                <a:gd name="T6" fmla="*/ 0 w 21"/>
                <a:gd name="T7" fmla="*/ 30 h 34"/>
                <a:gd name="T8" fmla="*/ 2 w 21"/>
                <a:gd name="T9" fmla="*/ 5 h 34"/>
                <a:gd name="T10" fmla="*/ 7 w 21"/>
                <a:gd name="T11" fmla="*/ 0 h 34"/>
                <a:gd name="T12" fmla="*/ 10 w 21"/>
                <a:gd name="T13" fmla="*/ 0 h 34"/>
                <a:gd name="T14" fmla="*/ 15 w 21"/>
                <a:gd name="T15" fmla="*/ 4 h 34"/>
                <a:gd name="T16" fmla="*/ 20 w 21"/>
                <a:gd name="T1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20" y="28"/>
                  </a:moveTo>
                  <a:cubicBezTo>
                    <a:pt x="21" y="31"/>
                    <a:pt x="19" y="33"/>
                    <a:pt x="17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5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1"/>
                    <a:pt x="15" y="4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992" y="1639"/>
              <a:ext cx="72" cy="131"/>
            </a:xfrm>
            <a:custGeom>
              <a:avLst/>
              <a:gdLst>
                <a:gd name="T0" fmla="*/ 1 w 21"/>
                <a:gd name="T1" fmla="*/ 6 h 34"/>
                <a:gd name="T2" fmla="*/ 4 w 21"/>
                <a:gd name="T3" fmla="*/ 1 h 34"/>
                <a:gd name="T4" fmla="*/ 16 w 21"/>
                <a:gd name="T5" fmla="*/ 0 h 34"/>
                <a:gd name="T6" fmla="*/ 20 w 21"/>
                <a:gd name="T7" fmla="*/ 4 h 34"/>
                <a:gd name="T8" fmla="*/ 19 w 21"/>
                <a:gd name="T9" fmla="*/ 29 h 34"/>
                <a:gd name="T10" fmla="*/ 14 w 21"/>
                <a:gd name="T11" fmla="*/ 34 h 34"/>
                <a:gd name="T12" fmla="*/ 11 w 21"/>
                <a:gd name="T13" fmla="*/ 34 h 34"/>
                <a:gd name="T14" fmla="*/ 6 w 21"/>
                <a:gd name="T15" fmla="*/ 30 h 34"/>
                <a:gd name="T16" fmla="*/ 1 w 21"/>
                <a:gd name="T17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1" y="6"/>
                  </a:moveTo>
                  <a:cubicBezTo>
                    <a:pt x="0" y="3"/>
                    <a:pt x="2" y="1"/>
                    <a:pt x="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2"/>
                    <a:pt x="20" y="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2"/>
                    <a:pt x="16" y="34"/>
                    <a:pt x="14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4"/>
                    <a:pt x="7" y="33"/>
                    <a:pt x="6" y="30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6781" y="1469"/>
              <a:ext cx="116" cy="81"/>
            </a:xfrm>
            <a:custGeom>
              <a:avLst/>
              <a:gdLst>
                <a:gd name="T0" fmla="*/ 28 w 34"/>
                <a:gd name="T1" fmla="*/ 1 h 21"/>
                <a:gd name="T2" fmla="*/ 33 w 34"/>
                <a:gd name="T3" fmla="*/ 4 h 21"/>
                <a:gd name="T4" fmla="*/ 34 w 34"/>
                <a:gd name="T5" fmla="*/ 16 h 21"/>
                <a:gd name="T6" fmla="*/ 30 w 34"/>
                <a:gd name="T7" fmla="*/ 20 h 21"/>
                <a:gd name="T8" fmla="*/ 5 w 34"/>
                <a:gd name="T9" fmla="*/ 19 h 21"/>
                <a:gd name="T10" fmla="*/ 0 w 34"/>
                <a:gd name="T11" fmla="*/ 14 h 21"/>
                <a:gd name="T12" fmla="*/ 0 w 34"/>
                <a:gd name="T13" fmla="*/ 11 h 21"/>
                <a:gd name="T14" fmla="*/ 4 w 34"/>
                <a:gd name="T15" fmla="*/ 6 h 21"/>
                <a:gd name="T16" fmla="*/ 28 w 3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28" y="1"/>
                  </a:moveTo>
                  <a:cubicBezTo>
                    <a:pt x="31" y="0"/>
                    <a:pt x="33" y="2"/>
                    <a:pt x="33" y="4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2" y="21"/>
                    <a:pt x="30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1" y="7"/>
                    <a:pt x="4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7142" y="1450"/>
              <a:ext cx="116" cy="81"/>
            </a:xfrm>
            <a:custGeom>
              <a:avLst/>
              <a:gdLst>
                <a:gd name="T0" fmla="*/ 6 w 34"/>
                <a:gd name="T1" fmla="*/ 20 h 21"/>
                <a:gd name="T2" fmla="*/ 1 w 34"/>
                <a:gd name="T3" fmla="*/ 17 h 21"/>
                <a:gd name="T4" fmla="*/ 0 w 34"/>
                <a:gd name="T5" fmla="*/ 5 h 21"/>
                <a:gd name="T6" fmla="*/ 4 w 34"/>
                <a:gd name="T7" fmla="*/ 1 h 21"/>
                <a:gd name="T8" fmla="*/ 29 w 34"/>
                <a:gd name="T9" fmla="*/ 2 h 21"/>
                <a:gd name="T10" fmla="*/ 34 w 34"/>
                <a:gd name="T11" fmla="*/ 7 h 21"/>
                <a:gd name="T12" fmla="*/ 34 w 34"/>
                <a:gd name="T13" fmla="*/ 10 h 21"/>
                <a:gd name="T14" fmla="*/ 30 w 34"/>
                <a:gd name="T15" fmla="*/ 15 h 21"/>
                <a:gd name="T16" fmla="*/ 6 w 3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6" y="20"/>
                  </a:moveTo>
                  <a:cubicBezTo>
                    <a:pt x="3" y="21"/>
                    <a:pt x="1" y="19"/>
                    <a:pt x="1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2" y="3"/>
                    <a:pt x="34" y="5"/>
                    <a:pt x="34" y="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2"/>
                    <a:pt x="33" y="14"/>
                    <a:pt x="30" y="15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832" y="1307"/>
              <a:ext cx="113" cy="124"/>
            </a:xfrm>
            <a:custGeom>
              <a:avLst/>
              <a:gdLst>
                <a:gd name="T0" fmla="*/ 31 w 33"/>
                <a:gd name="T1" fmla="*/ 16 h 32"/>
                <a:gd name="T2" fmla="*/ 31 w 33"/>
                <a:gd name="T3" fmla="*/ 21 h 32"/>
                <a:gd name="T4" fmla="*/ 23 w 33"/>
                <a:gd name="T5" fmla="*/ 30 h 32"/>
                <a:gd name="T6" fmla="*/ 18 w 33"/>
                <a:gd name="T7" fmla="*/ 30 h 32"/>
                <a:gd name="T8" fmla="*/ 1 w 33"/>
                <a:gd name="T9" fmla="*/ 11 h 32"/>
                <a:gd name="T10" fmla="*/ 1 w 33"/>
                <a:gd name="T11" fmla="*/ 5 h 32"/>
                <a:gd name="T12" fmla="*/ 3 w 33"/>
                <a:gd name="T13" fmla="*/ 3 h 32"/>
                <a:gd name="T14" fmla="*/ 10 w 33"/>
                <a:gd name="T15" fmla="*/ 2 h 32"/>
                <a:gd name="T16" fmla="*/ 31 w 33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31" y="16"/>
                  </a:moveTo>
                  <a:cubicBezTo>
                    <a:pt x="33" y="17"/>
                    <a:pt x="33" y="20"/>
                    <a:pt x="31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2"/>
                    <a:pt x="19" y="32"/>
                    <a:pt x="18" y="3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0" y="6"/>
                    <a:pt x="1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2"/>
                  </a:cubicBezTo>
                  <a:lnTo>
                    <a:pt x="31" y="1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095" y="1569"/>
              <a:ext cx="112" cy="124"/>
            </a:xfrm>
            <a:custGeom>
              <a:avLst/>
              <a:gdLst>
                <a:gd name="T0" fmla="*/ 2 w 33"/>
                <a:gd name="T1" fmla="*/ 16 h 32"/>
                <a:gd name="T2" fmla="*/ 2 w 33"/>
                <a:gd name="T3" fmla="*/ 11 h 32"/>
                <a:gd name="T4" fmla="*/ 9 w 33"/>
                <a:gd name="T5" fmla="*/ 2 h 32"/>
                <a:gd name="T6" fmla="*/ 15 w 33"/>
                <a:gd name="T7" fmla="*/ 2 h 32"/>
                <a:gd name="T8" fmla="*/ 32 w 33"/>
                <a:gd name="T9" fmla="*/ 21 h 32"/>
                <a:gd name="T10" fmla="*/ 32 w 33"/>
                <a:gd name="T11" fmla="*/ 27 h 32"/>
                <a:gd name="T12" fmla="*/ 30 w 33"/>
                <a:gd name="T13" fmla="*/ 29 h 32"/>
                <a:gd name="T14" fmla="*/ 23 w 33"/>
                <a:gd name="T15" fmla="*/ 30 h 32"/>
                <a:gd name="T16" fmla="*/ 2 w 33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0" y="15"/>
                    <a:pt x="0" y="12"/>
                    <a:pt x="2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3"/>
                    <a:pt x="33" y="26"/>
                    <a:pt x="32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1"/>
                    <a:pt x="25" y="32"/>
                    <a:pt x="23" y="30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849" y="1585"/>
              <a:ext cx="109" cy="127"/>
            </a:xfrm>
            <a:custGeom>
              <a:avLst/>
              <a:gdLst>
                <a:gd name="T0" fmla="*/ 16 w 32"/>
                <a:gd name="T1" fmla="*/ 2 h 33"/>
                <a:gd name="T2" fmla="*/ 21 w 32"/>
                <a:gd name="T3" fmla="*/ 2 h 33"/>
                <a:gd name="T4" fmla="*/ 30 w 32"/>
                <a:gd name="T5" fmla="*/ 9 h 33"/>
                <a:gd name="T6" fmla="*/ 30 w 32"/>
                <a:gd name="T7" fmla="*/ 15 h 33"/>
                <a:gd name="T8" fmla="*/ 11 w 32"/>
                <a:gd name="T9" fmla="*/ 32 h 33"/>
                <a:gd name="T10" fmla="*/ 5 w 32"/>
                <a:gd name="T11" fmla="*/ 32 h 33"/>
                <a:gd name="T12" fmla="*/ 3 w 32"/>
                <a:gd name="T13" fmla="*/ 30 h 33"/>
                <a:gd name="T14" fmla="*/ 2 w 32"/>
                <a:gd name="T15" fmla="*/ 23 h 33"/>
                <a:gd name="T16" fmla="*/ 16 w 32"/>
                <a:gd name="T1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16" y="2"/>
                  </a:moveTo>
                  <a:cubicBezTo>
                    <a:pt x="17" y="0"/>
                    <a:pt x="20" y="0"/>
                    <a:pt x="21" y="2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11"/>
                    <a:pt x="32" y="14"/>
                    <a:pt x="30" y="15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9" y="33"/>
                    <a:pt x="6" y="33"/>
                    <a:pt x="5" y="32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28"/>
                    <a:pt x="0" y="25"/>
                    <a:pt x="2" y="23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7081" y="1288"/>
              <a:ext cx="109" cy="127"/>
            </a:xfrm>
            <a:custGeom>
              <a:avLst/>
              <a:gdLst>
                <a:gd name="T0" fmla="*/ 16 w 32"/>
                <a:gd name="T1" fmla="*/ 31 h 33"/>
                <a:gd name="T2" fmla="*/ 11 w 32"/>
                <a:gd name="T3" fmla="*/ 31 h 33"/>
                <a:gd name="T4" fmla="*/ 2 w 32"/>
                <a:gd name="T5" fmla="*/ 24 h 33"/>
                <a:gd name="T6" fmla="*/ 2 w 32"/>
                <a:gd name="T7" fmla="*/ 18 h 33"/>
                <a:gd name="T8" fmla="*/ 21 w 32"/>
                <a:gd name="T9" fmla="*/ 1 h 33"/>
                <a:gd name="T10" fmla="*/ 27 w 32"/>
                <a:gd name="T11" fmla="*/ 1 h 33"/>
                <a:gd name="T12" fmla="*/ 29 w 32"/>
                <a:gd name="T13" fmla="*/ 3 h 33"/>
                <a:gd name="T14" fmla="*/ 30 w 32"/>
                <a:gd name="T15" fmla="*/ 10 h 33"/>
                <a:gd name="T16" fmla="*/ 16 w 32"/>
                <a:gd name="T1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16" y="31"/>
                  </a:moveTo>
                  <a:cubicBezTo>
                    <a:pt x="15" y="33"/>
                    <a:pt x="12" y="33"/>
                    <a:pt x="11" y="3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6" y="0"/>
                    <a:pt x="27" y="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5"/>
                    <a:pt x="32" y="8"/>
                    <a:pt x="30" y="10"/>
                  </a:cubicBezTo>
                  <a:lnTo>
                    <a:pt x="16" y="3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897" y="1249"/>
              <a:ext cx="95" cy="139"/>
            </a:xfrm>
            <a:custGeom>
              <a:avLst/>
              <a:gdLst>
                <a:gd name="T0" fmla="*/ 26 w 28"/>
                <a:gd name="T1" fmla="*/ 24 h 36"/>
                <a:gd name="T2" fmla="*/ 25 w 28"/>
                <a:gd name="T3" fmla="*/ 30 h 36"/>
                <a:gd name="T4" fmla="*/ 14 w 28"/>
                <a:gd name="T5" fmla="*/ 35 h 36"/>
                <a:gd name="T6" fmla="*/ 9 w 28"/>
                <a:gd name="T7" fmla="*/ 33 h 36"/>
                <a:gd name="T8" fmla="*/ 1 w 28"/>
                <a:gd name="T9" fmla="*/ 9 h 36"/>
                <a:gd name="T10" fmla="*/ 3 w 28"/>
                <a:gd name="T11" fmla="*/ 3 h 36"/>
                <a:gd name="T12" fmla="*/ 5 w 28"/>
                <a:gd name="T13" fmla="*/ 2 h 36"/>
                <a:gd name="T14" fmla="*/ 12 w 28"/>
                <a:gd name="T15" fmla="*/ 3 h 36"/>
                <a:gd name="T16" fmla="*/ 26 w 28"/>
                <a:gd name="T1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6" y="24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2" y="36"/>
                    <a:pt x="10" y="35"/>
                    <a:pt x="9" y="3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1" y="1"/>
                    <a:pt x="12" y="3"/>
                  </a:cubicBezTo>
                  <a:lnTo>
                    <a:pt x="26" y="2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047" y="1612"/>
              <a:ext cx="95" cy="138"/>
            </a:xfrm>
            <a:custGeom>
              <a:avLst/>
              <a:gdLst>
                <a:gd name="T0" fmla="*/ 2 w 28"/>
                <a:gd name="T1" fmla="*/ 12 h 36"/>
                <a:gd name="T2" fmla="*/ 3 w 28"/>
                <a:gd name="T3" fmla="*/ 6 h 36"/>
                <a:gd name="T4" fmla="*/ 14 w 28"/>
                <a:gd name="T5" fmla="*/ 1 h 36"/>
                <a:gd name="T6" fmla="*/ 19 w 28"/>
                <a:gd name="T7" fmla="*/ 3 h 36"/>
                <a:gd name="T8" fmla="*/ 27 w 28"/>
                <a:gd name="T9" fmla="*/ 27 h 36"/>
                <a:gd name="T10" fmla="*/ 25 w 28"/>
                <a:gd name="T11" fmla="*/ 33 h 36"/>
                <a:gd name="T12" fmla="*/ 23 w 28"/>
                <a:gd name="T13" fmla="*/ 34 h 36"/>
                <a:gd name="T14" fmla="*/ 16 w 28"/>
                <a:gd name="T15" fmla="*/ 33 h 36"/>
                <a:gd name="T16" fmla="*/ 2 w 28"/>
                <a:gd name="T1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" y="12"/>
                  </a:moveTo>
                  <a:cubicBezTo>
                    <a:pt x="0" y="10"/>
                    <a:pt x="1" y="7"/>
                    <a:pt x="3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8" y="1"/>
                    <a:pt x="19" y="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9"/>
                    <a:pt x="27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6"/>
                    <a:pt x="17" y="35"/>
                    <a:pt x="16" y="33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6798" y="1531"/>
              <a:ext cx="123" cy="108"/>
            </a:xfrm>
            <a:custGeom>
              <a:avLst/>
              <a:gdLst>
                <a:gd name="T0" fmla="*/ 24 w 36"/>
                <a:gd name="T1" fmla="*/ 2 h 28"/>
                <a:gd name="T2" fmla="*/ 30 w 36"/>
                <a:gd name="T3" fmla="*/ 3 h 28"/>
                <a:gd name="T4" fmla="*/ 35 w 36"/>
                <a:gd name="T5" fmla="*/ 14 h 28"/>
                <a:gd name="T6" fmla="*/ 33 w 36"/>
                <a:gd name="T7" fmla="*/ 19 h 28"/>
                <a:gd name="T8" fmla="*/ 9 w 36"/>
                <a:gd name="T9" fmla="*/ 27 h 28"/>
                <a:gd name="T10" fmla="*/ 3 w 36"/>
                <a:gd name="T11" fmla="*/ 25 h 28"/>
                <a:gd name="T12" fmla="*/ 2 w 36"/>
                <a:gd name="T13" fmla="*/ 23 h 28"/>
                <a:gd name="T14" fmla="*/ 3 w 36"/>
                <a:gd name="T15" fmla="*/ 16 h 28"/>
                <a:gd name="T16" fmla="*/ 24 w 36"/>
                <a:gd name="T1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4" y="2"/>
                  </a:moveTo>
                  <a:cubicBezTo>
                    <a:pt x="26" y="0"/>
                    <a:pt x="28" y="1"/>
                    <a:pt x="30" y="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6"/>
                    <a:pt x="35" y="18"/>
                    <a:pt x="33" y="1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8"/>
                    <a:pt x="4" y="27"/>
                    <a:pt x="3" y="2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1" y="17"/>
                    <a:pt x="3" y="16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7118" y="1361"/>
              <a:ext cx="120" cy="108"/>
            </a:xfrm>
            <a:custGeom>
              <a:avLst/>
              <a:gdLst>
                <a:gd name="T0" fmla="*/ 12 w 35"/>
                <a:gd name="T1" fmla="*/ 26 h 28"/>
                <a:gd name="T2" fmla="*/ 6 w 35"/>
                <a:gd name="T3" fmla="*/ 25 h 28"/>
                <a:gd name="T4" fmla="*/ 1 w 35"/>
                <a:gd name="T5" fmla="*/ 14 h 28"/>
                <a:gd name="T6" fmla="*/ 3 w 35"/>
                <a:gd name="T7" fmla="*/ 9 h 28"/>
                <a:gd name="T8" fmla="*/ 27 w 35"/>
                <a:gd name="T9" fmla="*/ 1 h 28"/>
                <a:gd name="T10" fmla="*/ 33 w 35"/>
                <a:gd name="T11" fmla="*/ 3 h 28"/>
                <a:gd name="T12" fmla="*/ 34 w 35"/>
                <a:gd name="T13" fmla="*/ 5 h 28"/>
                <a:gd name="T14" fmla="*/ 33 w 35"/>
                <a:gd name="T15" fmla="*/ 12 h 28"/>
                <a:gd name="T16" fmla="*/ 12 w 35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8">
                  <a:moveTo>
                    <a:pt x="12" y="26"/>
                  </a:moveTo>
                  <a:cubicBezTo>
                    <a:pt x="10" y="28"/>
                    <a:pt x="7" y="27"/>
                    <a:pt x="6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8"/>
                    <a:pt x="35" y="11"/>
                    <a:pt x="33" y="12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788" y="1396"/>
              <a:ext cx="122" cy="96"/>
            </a:xfrm>
            <a:custGeom>
              <a:avLst/>
              <a:gdLst>
                <a:gd name="T0" fmla="*/ 32 w 36"/>
                <a:gd name="T1" fmla="*/ 5 h 25"/>
                <a:gd name="T2" fmla="*/ 35 w 36"/>
                <a:gd name="T3" fmla="*/ 10 h 25"/>
                <a:gd name="T4" fmla="*/ 31 w 36"/>
                <a:gd name="T5" fmla="*/ 21 h 25"/>
                <a:gd name="T6" fmla="*/ 26 w 36"/>
                <a:gd name="T7" fmla="*/ 23 h 25"/>
                <a:gd name="T8" fmla="*/ 3 w 36"/>
                <a:gd name="T9" fmla="*/ 12 h 25"/>
                <a:gd name="T10" fmla="*/ 1 w 36"/>
                <a:gd name="T11" fmla="*/ 6 h 25"/>
                <a:gd name="T12" fmla="*/ 2 w 36"/>
                <a:gd name="T13" fmla="*/ 4 h 25"/>
                <a:gd name="T14" fmla="*/ 7 w 36"/>
                <a:gd name="T15" fmla="*/ 0 h 25"/>
                <a:gd name="T16" fmla="*/ 32 w 36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5">
                  <a:moveTo>
                    <a:pt x="32" y="5"/>
                  </a:moveTo>
                  <a:cubicBezTo>
                    <a:pt x="35" y="5"/>
                    <a:pt x="36" y="8"/>
                    <a:pt x="35" y="1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4"/>
                    <a:pt x="28" y="25"/>
                    <a:pt x="26" y="2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1"/>
                    <a:pt x="0" y="8"/>
                    <a:pt x="1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5" y="0"/>
                    <a:pt x="7" y="0"/>
                  </a:cubicBezTo>
                  <a:lnTo>
                    <a:pt x="32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7129" y="1508"/>
              <a:ext cx="122" cy="96"/>
            </a:xfrm>
            <a:custGeom>
              <a:avLst/>
              <a:gdLst>
                <a:gd name="T0" fmla="*/ 4 w 36"/>
                <a:gd name="T1" fmla="*/ 20 h 25"/>
                <a:gd name="T2" fmla="*/ 1 w 36"/>
                <a:gd name="T3" fmla="*/ 15 h 25"/>
                <a:gd name="T4" fmla="*/ 5 w 36"/>
                <a:gd name="T5" fmla="*/ 4 h 25"/>
                <a:gd name="T6" fmla="*/ 10 w 36"/>
                <a:gd name="T7" fmla="*/ 2 h 25"/>
                <a:gd name="T8" fmla="*/ 33 w 36"/>
                <a:gd name="T9" fmla="*/ 13 h 25"/>
                <a:gd name="T10" fmla="*/ 35 w 36"/>
                <a:gd name="T11" fmla="*/ 19 h 25"/>
                <a:gd name="T12" fmla="*/ 34 w 36"/>
                <a:gd name="T13" fmla="*/ 21 h 25"/>
                <a:gd name="T14" fmla="*/ 29 w 36"/>
                <a:gd name="T15" fmla="*/ 25 h 25"/>
                <a:gd name="T16" fmla="*/ 4 w 36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5">
                  <a:moveTo>
                    <a:pt x="4" y="20"/>
                  </a:moveTo>
                  <a:cubicBezTo>
                    <a:pt x="1" y="20"/>
                    <a:pt x="0" y="17"/>
                    <a:pt x="1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"/>
                    <a:pt x="8" y="0"/>
                    <a:pt x="10" y="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4"/>
                    <a:pt x="36" y="17"/>
                    <a:pt x="35" y="1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4"/>
                    <a:pt x="31" y="25"/>
                    <a:pt x="29" y="25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927" y="1623"/>
              <a:ext cx="86" cy="139"/>
            </a:xfrm>
            <a:custGeom>
              <a:avLst/>
              <a:gdLst>
                <a:gd name="T0" fmla="*/ 5 w 25"/>
                <a:gd name="T1" fmla="*/ 4 h 36"/>
                <a:gd name="T2" fmla="*/ 10 w 25"/>
                <a:gd name="T3" fmla="*/ 1 h 36"/>
                <a:gd name="T4" fmla="*/ 21 w 25"/>
                <a:gd name="T5" fmla="*/ 5 h 36"/>
                <a:gd name="T6" fmla="*/ 23 w 25"/>
                <a:gd name="T7" fmla="*/ 10 h 36"/>
                <a:gd name="T8" fmla="*/ 12 w 25"/>
                <a:gd name="T9" fmla="*/ 33 h 36"/>
                <a:gd name="T10" fmla="*/ 6 w 25"/>
                <a:gd name="T11" fmla="*/ 35 h 36"/>
                <a:gd name="T12" fmla="*/ 4 w 25"/>
                <a:gd name="T13" fmla="*/ 34 h 36"/>
                <a:gd name="T14" fmla="*/ 0 w 25"/>
                <a:gd name="T15" fmla="*/ 29 h 36"/>
                <a:gd name="T16" fmla="*/ 5 w 25"/>
                <a:gd name="T1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6">
                  <a:moveTo>
                    <a:pt x="5" y="4"/>
                  </a:moveTo>
                  <a:cubicBezTo>
                    <a:pt x="5" y="1"/>
                    <a:pt x="7" y="0"/>
                    <a:pt x="10" y="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4" y="5"/>
                    <a:pt x="25" y="8"/>
                    <a:pt x="2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8" y="36"/>
                    <a:pt x="6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" y="34"/>
                    <a:pt x="0" y="31"/>
                    <a:pt x="0" y="29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7026" y="1238"/>
              <a:ext cx="86" cy="139"/>
            </a:xfrm>
            <a:custGeom>
              <a:avLst/>
              <a:gdLst>
                <a:gd name="T0" fmla="*/ 20 w 25"/>
                <a:gd name="T1" fmla="*/ 32 h 36"/>
                <a:gd name="T2" fmla="*/ 15 w 25"/>
                <a:gd name="T3" fmla="*/ 35 h 36"/>
                <a:gd name="T4" fmla="*/ 4 w 25"/>
                <a:gd name="T5" fmla="*/ 31 h 36"/>
                <a:gd name="T6" fmla="*/ 2 w 25"/>
                <a:gd name="T7" fmla="*/ 26 h 36"/>
                <a:gd name="T8" fmla="*/ 13 w 25"/>
                <a:gd name="T9" fmla="*/ 3 h 36"/>
                <a:gd name="T10" fmla="*/ 19 w 25"/>
                <a:gd name="T11" fmla="*/ 1 h 36"/>
                <a:gd name="T12" fmla="*/ 21 w 25"/>
                <a:gd name="T13" fmla="*/ 2 h 36"/>
                <a:gd name="T14" fmla="*/ 25 w 25"/>
                <a:gd name="T15" fmla="*/ 7 h 36"/>
                <a:gd name="T16" fmla="*/ 20 w 25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6">
                  <a:moveTo>
                    <a:pt x="20" y="32"/>
                  </a:moveTo>
                  <a:cubicBezTo>
                    <a:pt x="20" y="35"/>
                    <a:pt x="17" y="36"/>
                    <a:pt x="15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28"/>
                    <a:pt x="2" y="2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7" y="0"/>
                    <a:pt x="19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2"/>
                    <a:pt x="25" y="5"/>
                    <a:pt x="25" y="7"/>
                  </a:cubicBezTo>
                  <a:lnTo>
                    <a:pt x="20" y="3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6890" y="2568"/>
              <a:ext cx="106" cy="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6518" y="2594"/>
              <a:ext cx="99" cy="220"/>
            </a:xfrm>
            <a:custGeom>
              <a:avLst/>
              <a:gdLst>
                <a:gd name="T0" fmla="*/ 29 w 29"/>
                <a:gd name="T1" fmla="*/ 57 h 57"/>
                <a:gd name="T2" fmla="*/ 0 w 29"/>
                <a:gd name="T3" fmla="*/ 28 h 57"/>
                <a:gd name="T4" fmla="*/ 29 w 2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57">
                  <a:moveTo>
                    <a:pt x="29" y="57"/>
                  </a:moveTo>
                  <a:cubicBezTo>
                    <a:pt x="13" y="57"/>
                    <a:pt x="0" y="44"/>
                    <a:pt x="0" y="28"/>
                  </a:cubicBezTo>
                  <a:cubicBezTo>
                    <a:pt x="0" y="12"/>
                    <a:pt x="13" y="0"/>
                    <a:pt x="29" y="0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10611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/>
              <a:t>&lt;nombre speaker&gt;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&lt;nombre club&gt;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39" y="291069"/>
            <a:ext cx="3585699" cy="461665"/>
          </a:xfrm>
        </p:spPr>
        <p:txBody>
          <a:bodyPr/>
          <a:lstStyle/>
          <a:p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Dotnetclub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70" y="2665050"/>
            <a:ext cx="711903" cy="908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47" y="4462199"/>
            <a:ext cx="1020826" cy="4510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6396400"/>
            <a:ext cx="12192000" cy="461599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85074" y="3869315"/>
            <a:ext cx="7106926" cy="2576897"/>
            <a:chOff x="5085074" y="3869315"/>
            <a:chExt cx="7106926" cy="25768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6808" y="5202136"/>
              <a:ext cx="1449929" cy="59767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3424" y="4069113"/>
              <a:ext cx="922997" cy="93020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5074" y="5715127"/>
              <a:ext cx="4423284" cy="7117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8367" y="4897652"/>
              <a:ext cx="880117" cy="15485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74775" y="4601744"/>
              <a:ext cx="493395" cy="18341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54604" y="4430128"/>
              <a:ext cx="493395" cy="2005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70782" y="5534711"/>
              <a:ext cx="2037442" cy="90117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31062" y="3869315"/>
              <a:ext cx="1160938" cy="25737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75702" y="5052996"/>
              <a:ext cx="629558" cy="34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223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5317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7.40741E-6 L -2.29167E-6 7.40741E-6 L -0.00911 -0.00624 C -0.01015 -0.00694 -0.01145 -0.00717 -0.0125 -0.00809 C -0.01367 -0.00925 -0.01471 -0.0111 -0.01588 -0.01226 C -0.0181 -0.01388 -0.02044 -0.01481 -0.02278 -0.0162 L -0.02617 -0.01828 C -0.02695 -0.01967 -0.02747 -0.02129 -0.02838 -0.02221 C -0.02942 -0.02337 -0.03073 -0.02384 -0.03177 -0.0243 C -0.03463 -0.02569 -0.04114 -0.028 -0.04323 -0.03032 C -0.04791 -0.03587 -0.04531 -0.03379 -0.05117 -0.03634 C -0.05221 -0.03772 -0.05338 -0.03934 -0.05455 -0.0405 C -0.0556 -0.04143 -0.0569 -0.04143 -0.05794 -0.04259 C -0.06823 -0.05277 -0.06158 -0.04675 -0.06823 -0.05671 C -0.06927 -0.05809 -0.07057 -0.05902 -0.07161 -0.06064 C -0.07395 -0.06458 -0.07656 -0.06805 -0.07838 -0.07291 L -0.08294 -0.08495 C -0.08372 -0.08703 -0.08424 -0.08934 -0.08528 -0.09096 L -0.08867 -0.09698 C -0.09075 -0.10856 -0.08815 -0.09791 -0.09323 -0.10925 C -0.09479 -0.11296 -0.09778 -0.12129 -0.09778 -0.12129 C -0.09987 -0.13309 -0.09713 -0.12221 -0.10221 -0.13147 C -0.10416 -0.13471 -0.1056 -0.14189 -0.10677 -0.14559 C -0.10755 -0.14768 -0.10833 -0.14953 -0.10911 -0.15161 C -0.1095 -0.15416 -0.11054 -0.16296 -0.11132 -0.16573 C -0.11198 -0.16782 -0.11302 -0.16967 -0.11367 -0.17175 C -0.11458 -0.17569 -0.11523 -0.17985 -0.11588 -0.18402 C -0.1164 -0.18657 -0.1164 -0.18934 -0.11705 -0.19212 C -0.11757 -0.19421 -0.11862 -0.19606 -0.11927 -0.19814 C -0.12513 -0.21596 -0.11836 -0.19745 -0.12382 -0.21226 C -0.12604 -0.23171 -0.12343 -0.21365 -0.12721 -0.23032 C -0.12812 -0.23425 -0.1289 -0.23842 -0.12955 -0.24259 C -0.12994 -0.24513 -0.12994 -0.24814 -0.13073 -0.25069 C -0.13151 -0.2537 -0.13294 -0.25601 -0.13411 -0.25879 C -0.13489 -0.26411 -0.13645 -0.26921 -0.13632 -0.27476 C -0.13593 -0.29166 -0.13593 -0.30856 -0.13515 -0.32546 C -0.13515 -0.32754 -0.13437 -0.32939 -0.13411 -0.33147 C -0.1332 -0.3368 -0.13281 -0.34235 -0.13177 -0.34768 L -0.12955 -0.35971 C -0.12916 -0.3618 -0.12929 -0.36434 -0.12838 -0.36573 L -0.12617 -0.3699 C -0.12539 -0.37245 -0.12435 -0.37499 -0.12382 -0.378 C -0.12265 -0.3861 -0.12356 -0.3912 -0.12161 -0.39814 C -0.12096 -0.40022 -0.12005 -0.40208 -0.11927 -0.40416 C -0.11836 -0.40948 -0.11783 -0.41319 -0.11588 -0.41828 C -0.11536 -0.4199 -0.11432 -0.42106 -0.11367 -0.42245 C -0.11237 -0.42916 -0.1125 -0.42939 -0.11015 -0.43657 C -0.1095 -0.43865 -0.10885 -0.44073 -0.10794 -0.44259 C -0.10612 -0.44606 -0.10416 -0.4493 -0.10221 -0.45254 C -0.10117 -0.45462 -0.10013 -0.45717 -0.09882 -0.45879 L -0.09205 -0.46689 C -0.09088 -0.46805 -0.08997 -0.47013 -0.08867 -0.47083 C -0.08632 -0.47221 -0.08411 -0.47407 -0.08177 -0.47476 C -0.07239 -0.47777 -0.07721 -0.47638 -0.06705 -0.47893 C -0.05937 -0.48356 -0.06875 -0.47823 -0.05677 -0.48286 C -0.0556 -0.48333 -0.05455 -0.48471 -0.05338 -0.48495 C -0.04596 -0.48726 -0.04388 -0.48587 -0.0375 -0.48911 C -0.03515 -0.49004 -0.03294 -0.49166 -0.03073 -0.49305 C -0.01367 -0.49235 0.00339 -0.49282 0.02045 -0.49096 C 0.02253 -0.49073 0.02422 -0.48819 0.02618 -0.48703 C 0.02839 -0.48564 0.03295 -0.48286 0.03295 -0.48286 C 0.03451 -0.48101 0.03594 -0.4787 0.0375 -0.47684 C 0.04076 -0.47337 0.04219 -0.47268 0.04545 -0.47083 C 0.04701 -0.46874 0.04844 -0.46666 0.05 -0.46481 C 0.05482 -0.45948 0.05664 -0.46087 0.06133 -0.45254 C 0.06211 -0.45138 0.06276 -0.44976 0.06368 -0.4486 C 0.0681 -0.44235 0.06641 -0.44721 0.07045 -0.43842 C 0.07969 -0.41897 0.06537 -0.44536 0.07618 -0.42846 C 0.07852 -0.42453 0.08295 -0.4162 0.08295 -0.4162 C 0.08334 -0.41434 0.08347 -0.41203 0.08412 -0.41018 C 0.08464 -0.40856 0.08568 -0.40763 0.08633 -0.40624 C 0.08763 -0.4037 0.08868 -0.40069 0.08972 -0.39814 C 0.09011 -0.39606 0.09037 -0.39397 0.09089 -0.39212 C 0.09545 -0.37777 0.09336 -0.39027 0.09662 -0.37592 C 0.10013 -0.36041 0.09675 -0.36735 0.10118 -0.35971 C 0.10196 -0.3493 0.10222 -0.34513 0.10339 -0.33541 C 0.10417 -0.33009 0.10521 -0.32476 0.10573 -0.31921 C 0.10612 -0.31458 0.10638 -0.30995 0.10677 -0.30509 C 0.10703 -0.30231 0.10769 -0.29976 0.10795 -0.29698 C 0.10847 -0.29235 0.10873 -0.28772 0.10912 -0.28286 C 0.10938 -0.27893 0.1099 -0.27476 0.11029 -0.27083 C 0.1099 -0.22569 0.11016 -0.18055 0.10912 -0.13541 C 0.10886 -0.12754 0.10612 -0.12083 0.10339 -0.11527 C 0.10235 -0.11296 0.10105 -0.11134 0.1 -0.10925 C 0.09909 -0.1074 0.0987 -0.10485 0.09779 -0.103 C 0.09675 -0.10138 0.09532 -0.10069 0.09427 -0.09907 C 0.09193 -0.09536 0.09024 -0.09004 0.0875 -0.08703 C 0.08633 -0.08564 0.08516 -0.08448 0.08412 -0.08286 C 0.08282 -0.08101 0.0819 -0.0787 0.08073 -0.07684 C 0.07852 -0.07384 0.07644 -0.07036 0.07383 -0.06874 C 0.07006 -0.06643 0.0698 -0.06666 0.06589 -0.06272 C 0.06107 -0.05786 0.06368 -0.05879 0.05795 -0.05462 C 0.05573 -0.053 0.05339 -0.05208 0.05118 -0.05069 C 0.04922 -0.0493 0.0474 -0.04791 0.04545 -0.04652 C 0.0431 -0.0449 0.03985 -0.04328 0.0375 -0.04259 C 0.0349 -0.04166 0.03217 -0.0412 0.02956 -0.0405 C 0.028 -0.03911 0.02657 -0.03772 0.025 -0.03634 C 0.02396 -0.03564 0.02266 -0.03541 0.02162 -0.03448 C 0.02032 -0.03333 0.0194 -0.03124 0.01823 -0.03032 C 0.0168 -0.02939 0.01511 -0.02916 0.01368 -0.02846 C 0.0125 -0.02777 0.01133 -0.02684 0.01029 -0.02638 C 0.00873 -0.02546 0.00717 -0.02499 0.00573 -0.0243 C 0.00456 -0.02384 0.00339 -0.02291 0.00222 -0.02221 C 0.00078 -0.02152 -0.00078 -0.02106 -0.00221 -0.02036 C -0.00455 -0.01897 -0.00677 -0.01759 -0.00911 -0.0162 C -0.01028 -0.0155 -0.01132 -0.01481 -0.0125 -0.01411 C -0.01406 -0.01365 -0.01562 -0.01296 -0.01705 -0.01226 C -0.01901 -0.0111 -0.0207 -0.00879 -0.02278 -0.00809 C -0.02682 -0.00671 -0.03112 -0.00694 -0.03528 -0.00624 L -0.04661 -0.00416 C -0.05846 0.00302 -0.05104 -0.00046 -0.06927 0.00186 C -0.07161 0.00255 -0.07382 0.00302 -0.07617 0.00394 C -0.07734 0.00441 -0.07838 0.00579 -0.07955 0.00603 C -0.08672 0.00718 -0.09388 0.00741 -0.10117 0.00811 C -0.10599 0.00927 -0.11093 0.01158 -0.11588 0.01204 C -0.21875 0.02015 -0.14922 0.0095 -0.18971 0.01621 L -0.30117 0.01413 C -0.30299 0.0139 -0.30494 0.01274 -0.30677 0.01204 C -0.30911 0.01135 -0.31132 0.01066 -0.31367 0.00996 C -0.31744 0.00927 -0.32122 0.00857 -0.325 0.00811 C -0.33216 -0.00046 -0.32395 0.00788 -0.33632 0.00186 C -0.33802 0.00116 -0.33932 -0.00115 -0.34088 -0.00208 C -0.3427 -0.00323 -0.34466 -0.00346 -0.34661 -0.00416 C -0.34882 -0.00671 -0.35078 -0.0111 -0.35338 -0.01226 C -0.35481 -0.01272 -0.35976 -0.01481 -0.36132 -0.0162 C -0.36914 -0.02314 -0.35989 -0.01805 -0.36927 -0.02221 C -0.37044 -0.0236 -0.37161 -0.02476 -0.37265 -0.02638 C -0.37356 -0.02754 -0.37408 -0.02939 -0.375 -0.03032 C -0.37604 -0.03147 -0.37721 -0.03171 -0.37838 -0.0324 L -0.3875 -0.04444 C -0.38893 -0.04652 -0.39062 -0.04814 -0.39205 -0.05069 C -0.39349 -0.05323 -0.39479 -0.05671 -0.39661 -0.05856 C -0.39791 -0.06018 -0.39961 -0.05995 -0.40117 -0.06064 C -0.40182 -0.06411 -0.40221 -0.06782 -0.40338 -0.07083 C -0.40494 -0.07476 -0.40742 -0.07708 -0.40911 -0.08078 C -0.41015 -0.08356 -0.41119 -0.08634 -0.4125 -0.08888 C -0.41354 -0.0912 -0.41484 -0.09282 -0.41588 -0.09513 C -0.41757 -0.09884 -0.41849 -0.1037 -0.42044 -0.10717 L -0.42721 -0.11921 C -0.43073 -0.12546 -0.43216 -0.1287 -0.43632 -0.13333 C -0.43776 -0.13495 -0.43932 -0.1361 -0.44088 -0.13749 C -0.44505 -0.1449 -0.44153 -0.13934 -0.44882 -0.14745 C -0.45117 -0.15022 -0.4556 -0.15555 -0.4556 -0.15555 C -0.45833 -0.16203 -0.45911 -0.16481 -0.4625 -0.16967 C -0.46497 -0.1736 -0.4677 -0.17661 -0.47044 -0.17985 C -0.47578 -0.19397 -0.47265 -0.18934 -0.47838 -0.19606 C -0.47916 -0.19814 -0.47968 -0.20046 -0.4806 -0.20208 C -0.48958 -0.21805 -0.47812 -0.19235 -0.4875 -0.21226 C -0.48841 -0.21411 -0.48893 -0.21643 -0.48971 -0.21828 C -0.49075 -0.22036 -0.49205 -0.22221 -0.4931 -0.2243 C -0.49479 -0.22754 -0.49622 -0.23101 -0.49765 -0.23448 C -0.49856 -0.23634 -0.49908 -0.23865 -0.5 -0.2405 C -0.50104 -0.24259 -0.50247 -0.24421 -0.50338 -0.24652 C -0.50442 -0.24907 -0.50481 -0.25208 -0.5056 -0.25462 C -0.50664 -0.2574 -0.50794 -0.25995 -0.50911 -0.26272 C -0.51093 -0.26735 -0.51237 -0.27152 -0.51367 -0.27684 C -0.5177 -0.2949 -0.5138 -0.28333 -0.5181 -0.29513 C -0.51849 -0.29698 -0.51875 -0.2993 -0.51927 -0.30115 C -0.52031 -0.30462 -0.522 -0.3074 -0.52265 -0.3111 C -0.52395 -0.31782 -0.52422 -0.32476 -0.525 -0.33147 L -0.52604 -0.34143 C -0.52643 -0.37245 -0.52656 -0.40346 -0.52721 -0.43448 C -0.52734 -0.43657 -0.52786 -0.43865 -0.52838 -0.4405 C -0.53073 -0.44999 -0.5306 -0.44791 -0.53411 -0.45671 C -0.53737 -0.46481 -0.53567 -0.46272 -0.54088 -0.47083 C -0.55729 -0.49629 -0.53606 -0.46203 -0.54882 -0.48101 C -0.55013 -0.48286 -0.55091 -0.48541 -0.55221 -0.48703 C -0.57721 -0.51434 -0.55599 -0.49004 -0.56705 -0.49907 C -0.57083 -0.50231 -0.57435 -0.50694 -0.57838 -0.50925 C -0.5806 -0.51064 -0.58281 -0.51226 -0.58515 -0.51319 C -0.58971 -0.51527 -0.59192 -0.51596 -0.59661 -0.51921 C -0.59843 -0.52059 -0.60026 -0.52245 -0.60221 -0.52337 C -0.60481 -0.52453 -0.60755 -0.52453 -0.61015 -0.52546 C -0.61172 -0.52592 -0.61315 -0.52684 -0.61471 -0.52731 C -0.61666 -0.52823 -0.61849 -0.52893 -0.62044 -0.52939 C -0.62304 -0.53009 -0.62578 -0.53055 -0.62838 -0.53147 C -0.62994 -0.53194 -0.63138 -0.53309 -0.63294 -0.53356 C -0.63815 -0.53495 -0.65247 -0.53865 -0.65911 -0.53958 C -0.6651 -0.54027 -0.67122 -0.54096 -0.67721 -0.54143 C -0.68151 -0.54282 -0.6875 -0.54467 -0.69192 -0.54559 C -0.70039 -0.54721 -0.70625 -0.54745 -0.71458 -0.54953 C -0.71992 -0.55092 -0.72148 -0.55277 -0.72708 -0.5537 C -0.72942 -0.55393 -0.73164 -0.5537 -0.73398 -0.553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8493" y="2636574"/>
            <a:ext cx="8039382" cy="899665"/>
          </a:xfrm>
        </p:spPr>
        <p:txBody>
          <a:bodyPr/>
          <a:lstStyle/>
          <a:p>
            <a:r>
              <a:rPr lang="es-ES" dirty="0" smtClean="0"/>
              <a:t>¿Qué es un club.net?		</a:t>
            </a:r>
            <a:endParaRPr lang="es-E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98422" y="4572000"/>
            <a:ext cx="5922363" cy="2308605"/>
            <a:chOff x="6298422" y="4572000"/>
            <a:chExt cx="5922363" cy="23086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4820" y="4613451"/>
              <a:ext cx="1201122" cy="22466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6091" y="4967629"/>
              <a:ext cx="2878989" cy="191110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7875" y="4572000"/>
              <a:ext cx="1225541" cy="22881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7064" y="4853869"/>
              <a:ext cx="1243721" cy="200624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3557" y="5470500"/>
              <a:ext cx="823197" cy="1410105"/>
            </a:xfrm>
            <a:prstGeom prst="rect">
              <a:avLst/>
            </a:prstGeom>
          </p:spPr>
        </p:pic>
        <p:grpSp>
          <p:nvGrpSpPr>
            <p:cNvPr id="28" name="Group 20"/>
            <p:cNvGrpSpPr>
              <a:grpSpLocks noChangeAspect="1"/>
            </p:cNvGrpSpPr>
            <p:nvPr/>
          </p:nvGrpSpPr>
          <p:grpSpPr bwMode="auto">
            <a:xfrm>
              <a:off x="9200357" y="5707817"/>
              <a:ext cx="421371" cy="363643"/>
              <a:chOff x="6971" y="1940"/>
              <a:chExt cx="365" cy="315"/>
            </a:xfrm>
          </p:grpSpPr>
          <p:sp>
            <p:nvSpPr>
              <p:cNvPr id="29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6972" y="1940"/>
                <a:ext cx="36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>
                <a:off x="6971" y="1940"/>
                <a:ext cx="365" cy="315"/>
              </a:xfrm>
              <a:custGeom>
                <a:avLst/>
                <a:gdLst>
                  <a:gd name="T0" fmla="*/ 318 w 380"/>
                  <a:gd name="T1" fmla="*/ 62 h 328"/>
                  <a:gd name="T2" fmla="*/ 271 w 380"/>
                  <a:gd name="T3" fmla="*/ 62 h 328"/>
                  <a:gd name="T4" fmla="*/ 271 w 380"/>
                  <a:gd name="T5" fmla="*/ 11 h 328"/>
                  <a:gd name="T6" fmla="*/ 260 w 380"/>
                  <a:gd name="T7" fmla="*/ 0 h 328"/>
                  <a:gd name="T8" fmla="*/ 11 w 380"/>
                  <a:gd name="T9" fmla="*/ 0 h 328"/>
                  <a:gd name="T10" fmla="*/ 0 w 380"/>
                  <a:gd name="T11" fmla="*/ 11 h 328"/>
                  <a:gd name="T12" fmla="*/ 0 w 380"/>
                  <a:gd name="T13" fmla="*/ 302 h 328"/>
                  <a:gd name="T14" fmla="*/ 11 w 380"/>
                  <a:gd name="T15" fmla="*/ 313 h 328"/>
                  <a:gd name="T16" fmla="*/ 24 w 380"/>
                  <a:gd name="T17" fmla="*/ 313 h 328"/>
                  <a:gd name="T18" fmla="*/ 24 w 380"/>
                  <a:gd name="T19" fmla="*/ 328 h 328"/>
                  <a:gd name="T20" fmla="*/ 250 w 380"/>
                  <a:gd name="T21" fmla="*/ 328 h 328"/>
                  <a:gd name="T22" fmla="*/ 250 w 380"/>
                  <a:gd name="T23" fmla="*/ 313 h 328"/>
                  <a:gd name="T24" fmla="*/ 260 w 380"/>
                  <a:gd name="T25" fmla="*/ 313 h 328"/>
                  <a:gd name="T26" fmla="*/ 271 w 380"/>
                  <a:gd name="T27" fmla="*/ 302 h 328"/>
                  <a:gd name="T28" fmla="*/ 271 w 380"/>
                  <a:gd name="T29" fmla="*/ 244 h 328"/>
                  <a:gd name="T30" fmla="*/ 318 w 380"/>
                  <a:gd name="T31" fmla="*/ 244 h 328"/>
                  <a:gd name="T32" fmla="*/ 380 w 380"/>
                  <a:gd name="T33" fmla="*/ 183 h 328"/>
                  <a:gd name="T34" fmla="*/ 380 w 380"/>
                  <a:gd name="T35" fmla="*/ 124 h 328"/>
                  <a:gd name="T36" fmla="*/ 318 w 380"/>
                  <a:gd name="T37" fmla="*/ 62 h 328"/>
                  <a:gd name="T38" fmla="*/ 349 w 380"/>
                  <a:gd name="T39" fmla="*/ 183 h 328"/>
                  <a:gd name="T40" fmla="*/ 318 w 380"/>
                  <a:gd name="T41" fmla="*/ 213 h 328"/>
                  <a:gd name="T42" fmla="*/ 271 w 380"/>
                  <a:gd name="T43" fmla="*/ 213 h 328"/>
                  <a:gd name="T44" fmla="*/ 271 w 380"/>
                  <a:gd name="T45" fmla="*/ 93 h 328"/>
                  <a:gd name="T46" fmla="*/ 318 w 380"/>
                  <a:gd name="T47" fmla="*/ 93 h 328"/>
                  <a:gd name="T48" fmla="*/ 349 w 380"/>
                  <a:gd name="T49" fmla="*/ 124 h 328"/>
                  <a:gd name="T50" fmla="*/ 349 w 380"/>
                  <a:gd name="T51" fmla="*/ 183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0" h="328">
                    <a:moveTo>
                      <a:pt x="318" y="62"/>
                    </a:moveTo>
                    <a:cubicBezTo>
                      <a:pt x="271" y="62"/>
                      <a:pt x="271" y="62"/>
                      <a:pt x="271" y="62"/>
                    </a:cubicBezTo>
                    <a:cubicBezTo>
                      <a:pt x="271" y="11"/>
                      <a:pt x="271" y="11"/>
                      <a:pt x="271" y="11"/>
                    </a:cubicBezTo>
                    <a:cubicBezTo>
                      <a:pt x="271" y="5"/>
                      <a:pt x="266" y="0"/>
                      <a:pt x="26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5" y="313"/>
                      <a:pt x="11" y="313"/>
                    </a:cubicBezTo>
                    <a:cubicBezTo>
                      <a:pt x="24" y="313"/>
                      <a:pt x="24" y="313"/>
                      <a:pt x="24" y="313"/>
                    </a:cubicBezTo>
                    <a:cubicBezTo>
                      <a:pt x="24" y="328"/>
                      <a:pt x="24" y="328"/>
                      <a:pt x="24" y="328"/>
                    </a:cubicBezTo>
                    <a:cubicBezTo>
                      <a:pt x="250" y="328"/>
                      <a:pt x="250" y="328"/>
                      <a:pt x="250" y="328"/>
                    </a:cubicBezTo>
                    <a:cubicBezTo>
                      <a:pt x="250" y="313"/>
                      <a:pt x="250" y="313"/>
                      <a:pt x="250" y="313"/>
                    </a:cubicBezTo>
                    <a:cubicBezTo>
                      <a:pt x="260" y="313"/>
                      <a:pt x="260" y="313"/>
                      <a:pt x="260" y="313"/>
                    </a:cubicBezTo>
                    <a:cubicBezTo>
                      <a:pt x="266" y="313"/>
                      <a:pt x="271" y="308"/>
                      <a:pt x="271" y="302"/>
                    </a:cubicBezTo>
                    <a:cubicBezTo>
                      <a:pt x="271" y="244"/>
                      <a:pt x="271" y="244"/>
                      <a:pt x="271" y="244"/>
                    </a:cubicBezTo>
                    <a:cubicBezTo>
                      <a:pt x="318" y="244"/>
                      <a:pt x="318" y="244"/>
                      <a:pt x="318" y="244"/>
                    </a:cubicBezTo>
                    <a:cubicBezTo>
                      <a:pt x="353" y="244"/>
                      <a:pt x="380" y="217"/>
                      <a:pt x="380" y="183"/>
                    </a:cubicBezTo>
                    <a:cubicBezTo>
                      <a:pt x="380" y="124"/>
                      <a:pt x="380" y="124"/>
                      <a:pt x="380" y="124"/>
                    </a:cubicBezTo>
                    <a:cubicBezTo>
                      <a:pt x="380" y="90"/>
                      <a:pt x="353" y="62"/>
                      <a:pt x="318" y="62"/>
                    </a:cubicBezTo>
                    <a:close/>
                    <a:moveTo>
                      <a:pt x="349" y="183"/>
                    </a:moveTo>
                    <a:cubicBezTo>
                      <a:pt x="349" y="200"/>
                      <a:pt x="335" y="213"/>
                      <a:pt x="318" y="213"/>
                    </a:cubicBezTo>
                    <a:cubicBezTo>
                      <a:pt x="271" y="213"/>
                      <a:pt x="271" y="213"/>
                      <a:pt x="271" y="213"/>
                    </a:cubicBezTo>
                    <a:cubicBezTo>
                      <a:pt x="271" y="93"/>
                      <a:pt x="271" y="93"/>
                      <a:pt x="271" y="93"/>
                    </a:cubicBezTo>
                    <a:cubicBezTo>
                      <a:pt x="318" y="93"/>
                      <a:pt x="318" y="93"/>
                      <a:pt x="318" y="93"/>
                    </a:cubicBezTo>
                    <a:cubicBezTo>
                      <a:pt x="335" y="93"/>
                      <a:pt x="349" y="107"/>
                      <a:pt x="349" y="124"/>
                    </a:cubicBezTo>
                    <a:lnTo>
                      <a:pt x="349" y="183"/>
                    </a:lnTo>
                    <a:close/>
                  </a:path>
                </a:pathLst>
              </a:custGeom>
              <a:solidFill>
                <a:srgbClr val="5C2D9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7016" y="2062"/>
                <a:ext cx="38" cy="48"/>
              </a:xfrm>
              <a:custGeom>
                <a:avLst/>
                <a:gdLst>
                  <a:gd name="T0" fmla="*/ 39 w 39"/>
                  <a:gd name="T1" fmla="*/ 46 h 50"/>
                  <a:gd name="T2" fmla="*/ 23 w 39"/>
                  <a:gd name="T3" fmla="*/ 50 h 50"/>
                  <a:gd name="T4" fmla="*/ 11 w 39"/>
                  <a:gd name="T5" fmla="*/ 47 h 50"/>
                  <a:gd name="T6" fmla="*/ 3 w 39"/>
                  <a:gd name="T7" fmla="*/ 38 h 50"/>
                  <a:gd name="T8" fmla="*/ 0 w 39"/>
                  <a:gd name="T9" fmla="*/ 26 h 50"/>
                  <a:gd name="T10" fmla="*/ 7 w 39"/>
                  <a:gd name="T11" fmla="*/ 8 h 50"/>
                  <a:gd name="T12" fmla="*/ 25 w 39"/>
                  <a:gd name="T13" fmla="*/ 0 h 50"/>
                  <a:gd name="T14" fmla="*/ 38 w 39"/>
                  <a:gd name="T15" fmla="*/ 3 h 50"/>
                  <a:gd name="T16" fmla="*/ 38 w 39"/>
                  <a:gd name="T17" fmla="*/ 9 h 50"/>
                  <a:gd name="T18" fmla="*/ 25 w 39"/>
                  <a:gd name="T19" fmla="*/ 5 h 50"/>
                  <a:gd name="T20" fmla="*/ 15 w 39"/>
                  <a:gd name="T21" fmla="*/ 8 h 50"/>
                  <a:gd name="T22" fmla="*/ 8 w 39"/>
                  <a:gd name="T23" fmla="*/ 15 h 50"/>
                  <a:gd name="T24" fmla="*/ 6 w 39"/>
                  <a:gd name="T25" fmla="*/ 25 h 50"/>
                  <a:gd name="T26" fmla="*/ 11 w 39"/>
                  <a:gd name="T27" fmla="*/ 40 h 50"/>
                  <a:gd name="T28" fmla="*/ 24 w 39"/>
                  <a:gd name="T29" fmla="*/ 45 h 50"/>
                  <a:gd name="T30" fmla="*/ 34 w 39"/>
                  <a:gd name="T31" fmla="*/ 43 h 50"/>
                  <a:gd name="T32" fmla="*/ 34 w 39"/>
                  <a:gd name="T33" fmla="*/ 29 h 50"/>
                  <a:gd name="T34" fmla="*/ 23 w 39"/>
                  <a:gd name="T35" fmla="*/ 29 h 50"/>
                  <a:gd name="T36" fmla="*/ 23 w 39"/>
                  <a:gd name="T37" fmla="*/ 24 h 50"/>
                  <a:gd name="T38" fmla="*/ 39 w 39"/>
                  <a:gd name="T39" fmla="*/ 24 h 50"/>
                  <a:gd name="T40" fmla="*/ 39 w 39"/>
                  <a:gd name="T41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50">
                    <a:moveTo>
                      <a:pt x="39" y="46"/>
                    </a:moveTo>
                    <a:cubicBezTo>
                      <a:pt x="34" y="49"/>
                      <a:pt x="29" y="50"/>
                      <a:pt x="23" y="50"/>
                    </a:cubicBezTo>
                    <a:cubicBezTo>
                      <a:pt x="19" y="50"/>
                      <a:pt x="15" y="49"/>
                      <a:pt x="11" y="47"/>
                    </a:cubicBezTo>
                    <a:cubicBezTo>
                      <a:pt x="8" y="45"/>
                      <a:pt x="5" y="42"/>
                      <a:pt x="3" y="38"/>
                    </a:cubicBezTo>
                    <a:cubicBezTo>
                      <a:pt x="1" y="35"/>
                      <a:pt x="0" y="31"/>
                      <a:pt x="0" y="26"/>
                    </a:cubicBezTo>
                    <a:cubicBezTo>
                      <a:pt x="0" y="19"/>
                      <a:pt x="3" y="12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30" y="0"/>
                      <a:pt x="35" y="1"/>
                      <a:pt x="38" y="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0" y="5"/>
                      <a:pt x="25" y="5"/>
                    </a:cubicBezTo>
                    <a:cubicBezTo>
                      <a:pt x="21" y="5"/>
                      <a:pt x="18" y="6"/>
                      <a:pt x="15" y="8"/>
                    </a:cubicBezTo>
                    <a:cubicBezTo>
                      <a:pt x="12" y="10"/>
                      <a:pt x="10" y="12"/>
                      <a:pt x="8" y="15"/>
                    </a:cubicBezTo>
                    <a:cubicBezTo>
                      <a:pt x="7" y="18"/>
                      <a:pt x="6" y="22"/>
                      <a:pt x="6" y="25"/>
                    </a:cubicBezTo>
                    <a:cubicBezTo>
                      <a:pt x="6" y="32"/>
                      <a:pt x="8" y="36"/>
                      <a:pt x="11" y="40"/>
                    </a:cubicBezTo>
                    <a:cubicBezTo>
                      <a:pt x="14" y="43"/>
                      <a:pt x="18" y="45"/>
                      <a:pt x="24" y="45"/>
                    </a:cubicBezTo>
                    <a:cubicBezTo>
                      <a:pt x="28" y="45"/>
                      <a:pt x="31" y="44"/>
                      <a:pt x="34" y="43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9" y="24"/>
                      <a:pt x="39" y="24"/>
                      <a:pt x="39" y="24"/>
                    </a:cubicBezTo>
                    <a:lnTo>
                      <a:pt x="39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7073" y="2063"/>
                <a:ext cx="24" cy="46"/>
              </a:xfrm>
              <a:custGeom>
                <a:avLst/>
                <a:gdLst>
                  <a:gd name="T0" fmla="*/ 24 w 24"/>
                  <a:gd name="T1" fmla="*/ 46 h 46"/>
                  <a:gd name="T2" fmla="*/ 0 w 24"/>
                  <a:gd name="T3" fmla="*/ 46 h 46"/>
                  <a:gd name="T4" fmla="*/ 0 w 24"/>
                  <a:gd name="T5" fmla="*/ 0 h 46"/>
                  <a:gd name="T6" fmla="*/ 23 w 24"/>
                  <a:gd name="T7" fmla="*/ 0 h 46"/>
                  <a:gd name="T8" fmla="*/ 23 w 24"/>
                  <a:gd name="T9" fmla="*/ 5 h 46"/>
                  <a:gd name="T10" fmla="*/ 6 w 24"/>
                  <a:gd name="T11" fmla="*/ 5 h 46"/>
                  <a:gd name="T12" fmla="*/ 6 w 24"/>
                  <a:gd name="T13" fmla="*/ 20 h 46"/>
                  <a:gd name="T14" fmla="*/ 22 w 24"/>
                  <a:gd name="T15" fmla="*/ 20 h 46"/>
                  <a:gd name="T16" fmla="*/ 22 w 24"/>
                  <a:gd name="T17" fmla="*/ 25 h 46"/>
                  <a:gd name="T18" fmla="*/ 6 w 24"/>
                  <a:gd name="T19" fmla="*/ 25 h 46"/>
                  <a:gd name="T20" fmla="*/ 6 w 24"/>
                  <a:gd name="T21" fmla="*/ 41 h 46"/>
                  <a:gd name="T22" fmla="*/ 24 w 24"/>
                  <a:gd name="T23" fmla="*/ 41 h 46"/>
                  <a:gd name="T24" fmla="*/ 24 w 24"/>
                  <a:gd name="T2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46">
                    <a:moveTo>
                      <a:pt x="24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5"/>
                    </a:lnTo>
                    <a:lnTo>
                      <a:pt x="6" y="5"/>
                    </a:lnTo>
                    <a:lnTo>
                      <a:pt x="6" y="20"/>
                    </a:lnTo>
                    <a:lnTo>
                      <a:pt x="22" y="20"/>
                    </a:lnTo>
                    <a:lnTo>
                      <a:pt x="22" y="25"/>
                    </a:lnTo>
                    <a:lnTo>
                      <a:pt x="6" y="25"/>
                    </a:lnTo>
                    <a:lnTo>
                      <a:pt x="6" y="41"/>
                    </a:lnTo>
                    <a:lnTo>
                      <a:pt x="24" y="41"/>
                    </a:lnTo>
                    <a:lnTo>
                      <a:pt x="24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7113" y="2063"/>
                <a:ext cx="25" cy="46"/>
              </a:xfrm>
              <a:custGeom>
                <a:avLst/>
                <a:gdLst>
                  <a:gd name="T0" fmla="*/ 25 w 25"/>
                  <a:gd name="T1" fmla="*/ 46 h 46"/>
                  <a:gd name="T2" fmla="*/ 0 w 25"/>
                  <a:gd name="T3" fmla="*/ 46 h 46"/>
                  <a:gd name="T4" fmla="*/ 0 w 25"/>
                  <a:gd name="T5" fmla="*/ 0 h 46"/>
                  <a:gd name="T6" fmla="*/ 24 w 25"/>
                  <a:gd name="T7" fmla="*/ 0 h 46"/>
                  <a:gd name="T8" fmla="*/ 24 w 25"/>
                  <a:gd name="T9" fmla="*/ 5 h 46"/>
                  <a:gd name="T10" fmla="*/ 6 w 25"/>
                  <a:gd name="T11" fmla="*/ 5 h 46"/>
                  <a:gd name="T12" fmla="*/ 6 w 25"/>
                  <a:gd name="T13" fmla="*/ 20 h 46"/>
                  <a:gd name="T14" fmla="*/ 22 w 25"/>
                  <a:gd name="T15" fmla="*/ 20 h 46"/>
                  <a:gd name="T16" fmla="*/ 22 w 25"/>
                  <a:gd name="T17" fmla="*/ 25 h 46"/>
                  <a:gd name="T18" fmla="*/ 6 w 25"/>
                  <a:gd name="T19" fmla="*/ 25 h 46"/>
                  <a:gd name="T20" fmla="*/ 6 w 25"/>
                  <a:gd name="T21" fmla="*/ 41 h 46"/>
                  <a:gd name="T22" fmla="*/ 25 w 25"/>
                  <a:gd name="T23" fmla="*/ 41 h 46"/>
                  <a:gd name="T24" fmla="*/ 25 w 25"/>
                  <a:gd name="T2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6">
                    <a:moveTo>
                      <a:pt x="25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6" y="5"/>
                    </a:lnTo>
                    <a:lnTo>
                      <a:pt x="6" y="20"/>
                    </a:lnTo>
                    <a:lnTo>
                      <a:pt x="22" y="20"/>
                    </a:lnTo>
                    <a:lnTo>
                      <a:pt x="22" y="25"/>
                    </a:lnTo>
                    <a:lnTo>
                      <a:pt x="6" y="25"/>
                    </a:lnTo>
                    <a:lnTo>
                      <a:pt x="6" y="41"/>
                    </a:lnTo>
                    <a:lnTo>
                      <a:pt x="25" y="41"/>
                    </a:lnTo>
                    <a:lnTo>
                      <a:pt x="25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7155" y="2063"/>
                <a:ext cx="31" cy="46"/>
              </a:xfrm>
              <a:custGeom>
                <a:avLst/>
                <a:gdLst>
                  <a:gd name="T0" fmla="*/ 33 w 33"/>
                  <a:gd name="T1" fmla="*/ 48 h 48"/>
                  <a:gd name="T2" fmla="*/ 25 w 33"/>
                  <a:gd name="T3" fmla="*/ 48 h 48"/>
                  <a:gd name="T4" fmla="*/ 7 w 33"/>
                  <a:gd name="T5" fmla="*/ 26 h 48"/>
                  <a:gd name="T6" fmla="*/ 5 w 33"/>
                  <a:gd name="T7" fmla="*/ 25 h 48"/>
                  <a:gd name="T8" fmla="*/ 5 w 33"/>
                  <a:gd name="T9" fmla="*/ 25 h 48"/>
                  <a:gd name="T10" fmla="*/ 5 w 33"/>
                  <a:gd name="T11" fmla="*/ 48 h 48"/>
                  <a:gd name="T12" fmla="*/ 0 w 33"/>
                  <a:gd name="T13" fmla="*/ 48 h 48"/>
                  <a:gd name="T14" fmla="*/ 0 w 33"/>
                  <a:gd name="T15" fmla="*/ 0 h 48"/>
                  <a:gd name="T16" fmla="*/ 5 w 33"/>
                  <a:gd name="T17" fmla="*/ 0 h 48"/>
                  <a:gd name="T18" fmla="*/ 5 w 33"/>
                  <a:gd name="T19" fmla="*/ 23 h 48"/>
                  <a:gd name="T20" fmla="*/ 5 w 33"/>
                  <a:gd name="T21" fmla="*/ 23 h 48"/>
                  <a:gd name="T22" fmla="*/ 7 w 33"/>
                  <a:gd name="T23" fmla="*/ 21 h 48"/>
                  <a:gd name="T24" fmla="*/ 25 w 33"/>
                  <a:gd name="T25" fmla="*/ 0 h 48"/>
                  <a:gd name="T26" fmla="*/ 32 w 33"/>
                  <a:gd name="T27" fmla="*/ 0 h 48"/>
                  <a:gd name="T28" fmla="*/ 11 w 33"/>
                  <a:gd name="T29" fmla="*/ 23 h 48"/>
                  <a:gd name="T30" fmla="*/ 33 w 33"/>
                  <a:gd name="T3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48">
                    <a:moveTo>
                      <a:pt x="33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26"/>
                      <a:pt x="6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1" y="23"/>
                      <a:pt x="11" y="23"/>
                      <a:pt x="11" y="23"/>
                    </a:cubicBezTo>
                    <a:lnTo>
                      <a:pt x="3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8422" y="6232502"/>
              <a:ext cx="702707" cy="62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380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26181" y="1189176"/>
            <a:ext cx="5477163" cy="5257806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49853" y="1189176"/>
            <a:ext cx="4500748" cy="5257806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clubs hay en España?</a:t>
            </a:r>
            <a:endParaRPr lang="es-ES" dirty="0"/>
          </a:p>
        </p:txBody>
      </p:sp>
      <p:sp>
        <p:nvSpPr>
          <p:cNvPr id="4" name="CuadroTexto 4"/>
          <p:cNvSpPr txBox="1"/>
          <p:nvPr/>
        </p:nvSpPr>
        <p:spPr>
          <a:xfrm>
            <a:off x="549853" y="1292155"/>
            <a:ext cx="44193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Asociación </a:t>
            </a:r>
            <a:r>
              <a:rPr lang="es-ES" sz="19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Indismatic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Instituto 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Tajamar (Madrid)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Carlos III –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de Castilla – La Mancha </a:t>
            </a:r>
            <a:r>
              <a:rPr lang="es-ES" sz="19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UCLM) – Campus de Albacete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Alcalá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Alicante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Almería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Barcelona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Cantabria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Complutense de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 Coruña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Granada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Málaga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601" y="129215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Oberta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Catalunya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Oviedo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Madrid Campus Sur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Madrid IEEE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Rey Juan Carlos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Salamanca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Sevilla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Cádiz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Universidades de Murcia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Madrid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64762" y="4068518"/>
            <a:ext cx="3357419" cy="2869370"/>
            <a:chOff x="7864762" y="4068518"/>
            <a:chExt cx="3357419" cy="286937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9654785" y="4068518"/>
              <a:ext cx="1567396" cy="2378464"/>
            </a:xfrm>
            <a:prstGeom prst="rect">
              <a:avLst/>
            </a:prstGeom>
          </p:spPr>
        </p:pic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7864762" y="4756663"/>
              <a:ext cx="1685925" cy="2181225"/>
              <a:chOff x="4654" y="2752"/>
              <a:chExt cx="1062" cy="1374"/>
            </a:xfrm>
          </p:grpSpPr>
          <p:sp>
            <p:nvSpPr>
              <p:cNvPr id="1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654" y="2752"/>
                <a:ext cx="1062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4654" y="2752"/>
                <a:ext cx="1062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5350" y="3500"/>
                <a:ext cx="114" cy="112"/>
              </a:xfrm>
              <a:custGeom>
                <a:avLst/>
                <a:gdLst>
                  <a:gd name="T0" fmla="*/ 28 w 261"/>
                  <a:gd name="T1" fmla="*/ 0 h 259"/>
                  <a:gd name="T2" fmla="*/ 0 w 261"/>
                  <a:gd name="T3" fmla="*/ 28 h 259"/>
                  <a:gd name="T4" fmla="*/ 225 w 261"/>
                  <a:gd name="T5" fmla="*/ 254 h 259"/>
                  <a:gd name="T6" fmla="*/ 239 w 261"/>
                  <a:gd name="T7" fmla="*/ 259 h 259"/>
                  <a:gd name="T8" fmla="*/ 253 w 261"/>
                  <a:gd name="T9" fmla="*/ 254 h 259"/>
                  <a:gd name="T10" fmla="*/ 253 w 261"/>
                  <a:gd name="T11" fmla="*/ 225 h 259"/>
                  <a:gd name="T12" fmla="*/ 28 w 261"/>
                  <a:gd name="T1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59">
                    <a:moveTo>
                      <a:pt x="28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225" y="254"/>
                      <a:pt x="225" y="254"/>
                      <a:pt x="225" y="254"/>
                    </a:cubicBezTo>
                    <a:cubicBezTo>
                      <a:pt x="229" y="258"/>
                      <a:pt x="234" y="259"/>
                      <a:pt x="239" y="259"/>
                    </a:cubicBezTo>
                    <a:cubicBezTo>
                      <a:pt x="244" y="259"/>
                      <a:pt x="249" y="258"/>
                      <a:pt x="253" y="254"/>
                    </a:cubicBezTo>
                    <a:cubicBezTo>
                      <a:pt x="261" y="246"/>
                      <a:pt x="261" y="233"/>
                      <a:pt x="253" y="225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4944" y="3094"/>
                <a:ext cx="111" cy="111"/>
              </a:xfrm>
              <a:custGeom>
                <a:avLst/>
                <a:gdLst>
                  <a:gd name="T0" fmla="*/ 36 w 256"/>
                  <a:gd name="T1" fmla="*/ 8 h 256"/>
                  <a:gd name="T2" fmla="*/ 8 w 256"/>
                  <a:gd name="T3" fmla="*/ 8 h 256"/>
                  <a:gd name="T4" fmla="*/ 8 w 256"/>
                  <a:gd name="T5" fmla="*/ 36 h 256"/>
                  <a:gd name="T6" fmla="*/ 228 w 256"/>
                  <a:gd name="T7" fmla="*/ 256 h 256"/>
                  <a:gd name="T8" fmla="*/ 256 w 256"/>
                  <a:gd name="T9" fmla="*/ 227 h 256"/>
                  <a:gd name="T10" fmla="*/ 36 w 256"/>
                  <a:gd name="T11" fmla="*/ 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56">
                    <a:moveTo>
                      <a:pt x="36" y="8"/>
                    </a:moveTo>
                    <a:cubicBezTo>
                      <a:pt x="29" y="0"/>
                      <a:pt x="16" y="0"/>
                      <a:pt x="8" y="8"/>
                    </a:cubicBezTo>
                    <a:cubicBezTo>
                      <a:pt x="0" y="15"/>
                      <a:pt x="0" y="28"/>
                      <a:pt x="8" y="36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56" y="227"/>
                      <a:pt x="256" y="227"/>
                      <a:pt x="256" y="227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5166" y="3688"/>
                <a:ext cx="38" cy="42"/>
              </a:xfrm>
              <a:custGeom>
                <a:avLst/>
                <a:gdLst>
                  <a:gd name="T0" fmla="*/ 0 w 38"/>
                  <a:gd name="T1" fmla="*/ 42 h 42"/>
                  <a:gd name="T2" fmla="*/ 38 w 38"/>
                  <a:gd name="T3" fmla="*/ 42 h 42"/>
                  <a:gd name="T4" fmla="*/ 38 w 38"/>
                  <a:gd name="T5" fmla="*/ 18 h 42"/>
                  <a:gd name="T6" fmla="*/ 0 w 38"/>
                  <a:gd name="T7" fmla="*/ 0 h 42"/>
                  <a:gd name="T8" fmla="*/ 0 w 38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0" y="42"/>
                    </a:moveTo>
                    <a:lnTo>
                      <a:pt x="38" y="42"/>
                    </a:lnTo>
                    <a:lnTo>
                      <a:pt x="38" y="18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auto">
              <a:xfrm>
                <a:off x="5166" y="3673"/>
                <a:ext cx="38" cy="33"/>
              </a:xfrm>
              <a:custGeom>
                <a:avLst/>
                <a:gdLst>
                  <a:gd name="T0" fmla="*/ 0 w 38"/>
                  <a:gd name="T1" fmla="*/ 0 h 33"/>
                  <a:gd name="T2" fmla="*/ 0 w 38"/>
                  <a:gd name="T3" fmla="*/ 15 h 33"/>
                  <a:gd name="T4" fmla="*/ 38 w 38"/>
                  <a:gd name="T5" fmla="*/ 33 h 33"/>
                  <a:gd name="T6" fmla="*/ 38 w 38"/>
                  <a:gd name="T7" fmla="*/ 0 h 33"/>
                  <a:gd name="T8" fmla="*/ 0 w 38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3">
                    <a:moveTo>
                      <a:pt x="0" y="0"/>
                    </a:moveTo>
                    <a:lnTo>
                      <a:pt x="0" y="15"/>
                    </a:lnTo>
                    <a:lnTo>
                      <a:pt x="38" y="33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4861" y="3779"/>
                <a:ext cx="656" cy="43"/>
              </a:xfrm>
              <a:custGeom>
                <a:avLst/>
                <a:gdLst>
                  <a:gd name="T0" fmla="*/ 1462 w 1513"/>
                  <a:gd name="T1" fmla="*/ 0 h 100"/>
                  <a:gd name="T2" fmla="*/ 50 w 1513"/>
                  <a:gd name="T3" fmla="*/ 0 h 100"/>
                  <a:gd name="T4" fmla="*/ 0 w 1513"/>
                  <a:gd name="T5" fmla="*/ 50 h 100"/>
                  <a:gd name="T6" fmla="*/ 50 w 1513"/>
                  <a:gd name="T7" fmla="*/ 100 h 100"/>
                  <a:gd name="T8" fmla="*/ 1462 w 1513"/>
                  <a:gd name="T9" fmla="*/ 100 h 100"/>
                  <a:gd name="T10" fmla="*/ 1513 w 1513"/>
                  <a:gd name="T11" fmla="*/ 50 h 100"/>
                  <a:gd name="T12" fmla="*/ 1462 w 1513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3" h="100">
                    <a:moveTo>
                      <a:pt x="1462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1462" y="100"/>
                      <a:pt x="1462" y="100"/>
                      <a:pt x="1462" y="100"/>
                    </a:cubicBezTo>
                    <a:cubicBezTo>
                      <a:pt x="1490" y="100"/>
                      <a:pt x="1513" y="78"/>
                      <a:pt x="1513" y="50"/>
                    </a:cubicBezTo>
                    <a:cubicBezTo>
                      <a:pt x="1513" y="22"/>
                      <a:pt x="1490" y="0"/>
                      <a:pt x="1462" y="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5065" y="3711"/>
                <a:ext cx="226" cy="80"/>
              </a:xfrm>
              <a:custGeom>
                <a:avLst/>
                <a:gdLst>
                  <a:gd name="T0" fmla="*/ 0 w 226"/>
                  <a:gd name="T1" fmla="*/ 0 h 80"/>
                  <a:gd name="T2" fmla="*/ 0 w 226"/>
                  <a:gd name="T3" fmla="*/ 80 h 80"/>
                  <a:gd name="T4" fmla="*/ 226 w 226"/>
                  <a:gd name="T5" fmla="*/ 80 h 80"/>
                  <a:gd name="T6" fmla="*/ 50 w 226"/>
                  <a:gd name="T7" fmla="*/ 0 h 80"/>
                  <a:gd name="T8" fmla="*/ 0 w 22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80">
                    <a:moveTo>
                      <a:pt x="0" y="0"/>
                    </a:moveTo>
                    <a:lnTo>
                      <a:pt x="0" y="80"/>
                    </a:lnTo>
                    <a:lnTo>
                      <a:pt x="226" y="80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5115" y="3711"/>
                <a:ext cx="190" cy="80"/>
              </a:xfrm>
              <a:custGeom>
                <a:avLst/>
                <a:gdLst>
                  <a:gd name="T0" fmla="*/ 190 w 190"/>
                  <a:gd name="T1" fmla="*/ 0 h 80"/>
                  <a:gd name="T2" fmla="*/ 0 w 190"/>
                  <a:gd name="T3" fmla="*/ 0 h 80"/>
                  <a:gd name="T4" fmla="*/ 176 w 190"/>
                  <a:gd name="T5" fmla="*/ 80 h 80"/>
                  <a:gd name="T6" fmla="*/ 190 w 190"/>
                  <a:gd name="T7" fmla="*/ 80 h 80"/>
                  <a:gd name="T8" fmla="*/ 190 w 19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80">
                    <a:moveTo>
                      <a:pt x="190" y="0"/>
                    </a:moveTo>
                    <a:lnTo>
                      <a:pt x="0" y="0"/>
                    </a:lnTo>
                    <a:lnTo>
                      <a:pt x="176" y="80"/>
                    </a:lnTo>
                    <a:lnTo>
                      <a:pt x="190" y="8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5118" y="3750"/>
                <a:ext cx="280" cy="50"/>
              </a:xfrm>
              <a:custGeom>
                <a:avLst/>
                <a:gdLst>
                  <a:gd name="T0" fmla="*/ 0 w 280"/>
                  <a:gd name="T1" fmla="*/ 0 h 50"/>
                  <a:gd name="T2" fmla="*/ 110 w 280"/>
                  <a:gd name="T3" fmla="*/ 50 h 50"/>
                  <a:gd name="T4" fmla="*/ 280 w 280"/>
                  <a:gd name="T5" fmla="*/ 50 h 50"/>
                  <a:gd name="T6" fmla="*/ 280 w 280"/>
                  <a:gd name="T7" fmla="*/ 0 h 50"/>
                  <a:gd name="T8" fmla="*/ 0 w 2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0"/>
                    </a:moveTo>
                    <a:lnTo>
                      <a:pt x="110" y="50"/>
                    </a:lnTo>
                    <a:lnTo>
                      <a:pt x="280" y="50"/>
                    </a:lnTo>
                    <a:lnTo>
                      <a:pt x="2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974" y="3750"/>
                <a:ext cx="252" cy="50"/>
              </a:xfrm>
              <a:custGeom>
                <a:avLst/>
                <a:gdLst>
                  <a:gd name="T0" fmla="*/ 0 w 252"/>
                  <a:gd name="T1" fmla="*/ 0 h 50"/>
                  <a:gd name="T2" fmla="*/ 0 w 252"/>
                  <a:gd name="T3" fmla="*/ 50 h 50"/>
                  <a:gd name="T4" fmla="*/ 252 w 252"/>
                  <a:gd name="T5" fmla="*/ 50 h 50"/>
                  <a:gd name="T6" fmla="*/ 142 w 252"/>
                  <a:gd name="T7" fmla="*/ 0 h 50"/>
                  <a:gd name="T8" fmla="*/ 0 w 2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0">
                    <a:moveTo>
                      <a:pt x="0" y="0"/>
                    </a:moveTo>
                    <a:lnTo>
                      <a:pt x="0" y="50"/>
                    </a:lnTo>
                    <a:lnTo>
                      <a:pt x="252" y="50"/>
                    </a:ln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5106" y="3235"/>
                <a:ext cx="378" cy="396"/>
              </a:xfrm>
              <a:custGeom>
                <a:avLst/>
                <a:gdLst>
                  <a:gd name="T0" fmla="*/ 754 w 871"/>
                  <a:gd name="T1" fmla="*/ 0 h 913"/>
                  <a:gd name="T2" fmla="*/ 469 w 871"/>
                  <a:gd name="T3" fmla="*/ 557 h 913"/>
                  <a:gd name="T4" fmla="*/ 0 w 871"/>
                  <a:gd name="T5" fmla="*/ 824 h 913"/>
                  <a:gd name="T6" fmla="*/ 647 w 871"/>
                  <a:gd name="T7" fmla="*/ 695 h 913"/>
                  <a:gd name="T8" fmla="*/ 754 w 871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1" h="913">
                    <a:moveTo>
                      <a:pt x="754" y="0"/>
                    </a:moveTo>
                    <a:cubicBezTo>
                      <a:pt x="721" y="204"/>
                      <a:pt x="627" y="400"/>
                      <a:pt x="469" y="557"/>
                    </a:cubicBezTo>
                    <a:cubicBezTo>
                      <a:pt x="335" y="692"/>
                      <a:pt x="172" y="780"/>
                      <a:pt x="0" y="824"/>
                    </a:cubicBezTo>
                    <a:cubicBezTo>
                      <a:pt x="215" y="913"/>
                      <a:pt x="472" y="870"/>
                      <a:pt x="647" y="695"/>
                    </a:cubicBezTo>
                    <a:cubicBezTo>
                      <a:pt x="835" y="507"/>
                      <a:pt x="871" y="224"/>
                      <a:pt x="754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4921" y="3072"/>
                <a:ext cx="512" cy="521"/>
              </a:xfrm>
              <a:custGeom>
                <a:avLst/>
                <a:gdLst>
                  <a:gd name="T0" fmla="*/ 1179 w 1179"/>
                  <a:gd name="T1" fmla="*/ 377 h 1201"/>
                  <a:gd name="T2" fmla="*/ 1072 w 1179"/>
                  <a:gd name="T3" fmla="*/ 232 h 1201"/>
                  <a:gd name="T4" fmla="*/ 232 w 1179"/>
                  <a:gd name="T5" fmla="*/ 232 h 1201"/>
                  <a:gd name="T6" fmla="*/ 232 w 1179"/>
                  <a:gd name="T7" fmla="*/ 1072 h 1201"/>
                  <a:gd name="T8" fmla="*/ 425 w 1179"/>
                  <a:gd name="T9" fmla="*/ 1201 h 1201"/>
                  <a:gd name="T10" fmla="*/ 894 w 1179"/>
                  <a:gd name="T11" fmla="*/ 934 h 1201"/>
                  <a:gd name="T12" fmla="*/ 1179 w 1179"/>
                  <a:gd name="T13" fmla="*/ 377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9" h="1201">
                    <a:moveTo>
                      <a:pt x="1179" y="377"/>
                    </a:moveTo>
                    <a:cubicBezTo>
                      <a:pt x="1152" y="325"/>
                      <a:pt x="1116" y="276"/>
                      <a:pt x="1072" y="232"/>
                    </a:cubicBezTo>
                    <a:cubicBezTo>
                      <a:pt x="840" y="0"/>
                      <a:pt x="464" y="0"/>
                      <a:pt x="232" y="232"/>
                    </a:cubicBezTo>
                    <a:cubicBezTo>
                      <a:pt x="0" y="464"/>
                      <a:pt x="0" y="840"/>
                      <a:pt x="232" y="1072"/>
                    </a:cubicBezTo>
                    <a:cubicBezTo>
                      <a:pt x="289" y="1129"/>
                      <a:pt x="355" y="1172"/>
                      <a:pt x="425" y="1201"/>
                    </a:cubicBezTo>
                    <a:cubicBezTo>
                      <a:pt x="597" y="1157"/>
                      <a:pt x="760" y="1069"/>
                      <a:pt x="894" y="934"/>
                    </a:cubicBezTo>
                    <a:cubicBezTo>
                      <a:pt x="1052" y="777"/>
                      <a:pt x="1146" y="581"/>
                      <a:pt x="1179" y="377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842" y="3121"/>
                <a:ext cx="429" cy="563"/>
              </a:xfrm>
              <a:custGeom>
                <a:avLst/>
                <a:gdLst>
                  <a:gd name="T0" fmla="*/ 792 w 987"/>
                  <a:gd name="T1" fmla="*/ 1209 h 1298"/>
                  <a:gd name="T2" fmla="*/ 359 w 987"/>
                  <a:gd name="T3" fmla="*/ 1013 h 1298"/>
                  <a:gd name="T4" fmla="*/ 359 w 987"/>
                  <a:gd name="T5" fmla="*/ 63 h 1298"/>
                  <a:gd name="T6" fmla="*/ 297 w 987"/>
                  <a:gd name="T7" fmla="*/ 0 h 1298"/>
                  <a:gd name="T8" fmla="*/ 297 w 987"/>
                  <a:gd name="T9" fmla="*/ 1075 h 1298"/>
                  <a:gd name="T10" fmla="*/ 787 w 987"/>
                  <a:gd name="T11" fmla="*/ 1297 h 1298"/>
                  <a:gd name="T12" fmla="*/ 834 w 987"/>
                  <a:gd name="T13" fmla="*/ 1298 h 1298"/>
                  <a:gd name="T14" fmla="*/ 987 w 987"/>
                  <a:gd name="T15" fmla="*/ 1283 h 1298"/>
                  <a:gd name="T16" fmla="*/ 828 w 987"/>
                  <a:gd name="T17" fmla="*/ 1210 h 1298"/>
                  <a:gd name="T18" fmla="*/ 792 w 987"/>
                  <a:gd name="T19" fmla="*/ 1209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298">
                    <a:moveTo>
                      <a:pt x="792" y="1209"/>
                    </a:moveTo>
                    <a:cubicBezTo>
                      <a:pt x="629" y="1199"/>
                      <a:pt x="475" y="1129"/>
                      <a:pt x="359" y="1013"/>
                    </a:cubicBezTo>
                    <a:cubicBezTo>
                      <a:pt x="97" y="751"/>
                      <a:pt x="97" y="325"/>
                      <a:pt x="359" y="63"/>
                    </a:cubicBezTo>
                    <a:cubicBezTo>
                      <a:pt x="297" y="0"/>
                      <a:pt x="297" y="0"/>
                      <a:pt x="297" y="0"/>
                    </a:cubicBezTo>
                    <a:cubicBezTo>
                      <a:pt x="0" y="297"/>
                      <a:pt x="0" y="779"/>
                      <a:pt x="297" y="1075"/>
                    </a:cubicBezTo>
                    <a:cubicBezTo>
                      <a:pt x="428" y="1207"/>
                      <a:pt x="602" y="1285"/>
                      <a:pt x="787" y="1297"/>
                    </a:cubicBezTo>
                    <a:cubicBezTo>
                      <a:pt x="803" y="1298"/>
                      <a:pt x="818" y="1298"/>
                      <a:pt x="834" y="1298"/>
                    </a:cubicBezTo>
                    <a:cubicBezTo>
                      <a:pt x="886" y="1298"/>
                      <a:pt x="937" y="1293"/>
                      <a:pt x="987" y="1283"/>
                    </a:cubicBezTo>
                    <a:cubicBezTo>
                      <a:pt x="828" y="1210"/>
                      <a:pt x="828" y="1210"/>
                      <a:pt x="828" y="1210"/>
                    </a:cubicBezTo>
                    <a:cubicBezTo>
                      <a:pt x="816" y="1210"/>
                      <a:pt x="804" y="1210"/>
                      <a:pt x="792" y="1209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5202" y="3560"/>
                <a:ext cx="236" cy="118"/>
              </a:xfrm>
              <a:custGeom>
                <a:avLst/>
                <a:gdLst>
                  <a:gd name="T0" fmla="*/ 482 w 544"/>
                  <a:gd name="T1" fmla="*/ 0 h 270"/>
                  <a:gd name="T2" fmla="*/ 0 w 544"/>
                  <a:gd name="T3" fmla="*/ 197 h 270"/>
                  <a:gd name="T4" fmla="*/ 159 w 544"/>
                  <a:gd name="T5" fmla="*/ 270 h 270"/>
                  <a:gd name="T6" fmla="*/ 544 w 544"/>
                  <a:gd name="T7" fmla="*/ 62 h 270"/>
                  <a:gd name="T8" fmla="*/ 482 w 544"/>
                  <a:gd name="T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270">
                    <a:moveTo>
                      <a:pt x="482" y="0"/>
                    </a:moveTo>
                    <a:cubicBezTo>
                      <a:pt x="354" y="128"/>
                      <a:pt x="180" y="199"/>
                      <a:pt x="0" y="197"/>
                    </a:cubicBezTo>
                    <a:cubicBezTo>
                      <a:pt x="159" y="270"/>
                      <a:pt x="159" y="270"/>
                      <a:pt x="159" y="270"/>
                    </a:cubicBezTo>
                    <a:cubicBezTo>
                      <a:pt x="303" y="240"/>
                      <a:pt x="438" y="169"/>
                      <a:pt x="544" y="62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5347" y="2984"/>
                <a:ext cx="5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5347" y="2984"/>
                <a:ext cx="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5074" y="3287"/>
                <a:ext cx="256" cy="207"/>
              </a:xfrm>
              <a:custGeom>
                <a:avLst/>
                <a:gdLst>
                  <a:gd name="T0" fmla="*/ 85 w 590"/>
                  <a:gd name="T1" fmla="*/ 314 h 478"/>
                  <a:gd name="T2" fmla="*/ 0 w 590"/>
                  <a:gd name="T3" fmla="*/ 301 h 478"/>
                  <a:gd name="T4" fmla="*/ 1 w 590"/>
                  <a:gd name="T5" fmla="*/ 334 h 478"/>
                  <a:gd name="T6" fmla="*/ 8 w 590"/>
                  <a:gd name="T7" fmla="*/ 345 h 478"/>
                  <a:gd name="T8" fmla="*/ 35 w 590"/>
                  <a:gd name="T9" fmla="*/ 355 h 478"/>
                  <a:gd name="T10" fmla="*/ 44 w 590"/>
                  <a:gd name="T11" fmla="*/ 381 h 478"/>
                  <a:gd name="T12" fmla="*/ 54 w 590"/>
                  <a:gd name="T13" fmla="*/ 388 h 478"/>
                  <a:gd name="T14" fmla="*/ 160 w 590"/>
                  <a:gd name="T15" fmla="*/ 400 h 478"/>
                  <a:gd name="T16" fmla="*/ 170 w 590"/>
                  <a:gd name="T17" fmla="*/ 397 h 478"/>
                  <a:gd name="T18" fmla="*/ 199 w 590"/>
                  <a:gd name="T19" fmla="*/ 368 h 478"/>
                  <a:gd name="T20" fmla="*/ 201 w 590"/>
                  <a:gd name="T21" fmla="*/ 364 h 478"/>
                  <a:gd name="T22" fmla="*/ 222 w 590"/>
                  <a:gd name="T23" fmla="*/ 321 h 478"/>
                  <a:gd name="T24" fmla="*/ 240 w 590"/>
                  <a:gd name="T25" fmla="*/ 321 h 478"/>
                  <a:gd name="T26" fmla="*/ 249 w 590"/>
                  <a:gd name="T27" fmla="*/ 318 h 478"/>
                  <a:gd name="T28" fmla="*/ 259 w 590"/>
                  <a:gd name="T29" fmla="*/ 307 h 478"/>
                  <a:gd name="T30" fmla="*/ 270 w 590"/>
                  <a:gd name="T31" fmla="*/ 309 h 478"/>
                  <a:gd name="T32" fmla="*/ 293 w 590"/>
                  <a:gd name="T33" fmla="*/ 332 h 478"/>
                  <a:gd name="T34" fmla="*/ 298 w 590"/>
                  <a:gd name="T35" fmla="*/ 335 h 478"/>
                  <a:gd name="T36" fmla="*/ 334 w 590"/>
                  <a:gd name="T37" fmla="*/ 345 h 478"/>
                  <a:gd name="T38" fmla="*/ 379 w 590"/>
                  <a:gd name="T39" fmla="*/ 370 h 478"/>
                  <a:gd name="T40" fmla="*/ 399 w 590"/>
                  <a:gd name="T41" fmla="*/ 412 h 478"/>
                  <a:gd name="T42" fmla="*/ 488 w 590"/>
                  <a:gd name="T43" fmla="*/ 457 h 478"/>
                  <a:gd name="T44" fmla="*/ 489 w 590"/>
                  <a:gd name="T45" fmla="*/ 457 h 478"/>
                  <a:gd name="T46" fmla="*/ 543 w 590"/>
                  <a:gd name="T47" fmla="*/ 477 h 478"/>
                  <a:gd name="T48" fmla="*/ 555 w 590"/>
                  <a:gd name="T49" fmla="*/ 474 h 478"/>
                  <a:gd name="T50" fmla="*/ 587 w 590"/>
                  <a:gd name="T51" fmla="*/ 443 h 478"/>
                  <a:gd name="T52" fmla="*/ 590 w 590"/>
                  <a:gd name="T53" fmla="*/ 434 h 478"/>
                  <a:gd name="T54" fmla="*/ 585 w 590"/>
                  <a:gd name="T55" fmla="*/ 305 h 478"/>
                  <a:gd name="T56" fmla="*/ 577 w 590"/>
                  <a:gd name="T57" fmla="*/ 294 h 478"/>
                  <a:gd name="T58" fmla="*/ 566 w 590"/>
                  <a:gd name="T59" fmla="*/ 291 h 478"/>
                  <a:gd name="T60" fmla="*/ 568 w 590"/>
                  <a:gd name="T61" fmla="*/ 235 h 478"/>
                  <a:gd name="T62" fmla="*/ 563 w 590"/>
                  <a:gd name="T63" fmla="*/ 225 h 478"/>
                  <a:gd name="T64" fmla="*/ 521 w 590"/>
                  <a:gd name="T65" fmla="*/ 196 h 478"/>
                  <a:gd name="T66" fmla="*/ 502 w 590"/>
                  <a:gd name="T67" fmla="*/ 181 h 478"/>
                  <a:gd name="T68" fmla="*/ 484 w 590"/>
                  <a:gd name="T69" fmla="*/ 124 h 478"/>
                  <a:gd name="T70" fmla="*/ 496 w 590"/>
                  <a:gd name="T71" fmla="*/ 85 h 478"/>
                  <a:gd name="T72" fmla="*/ 495 w 590"/>
                  <a:gd name="T73" fmla="*/ 77 h 478"/>
                  <a:gd name="T74" fmla="*/ 465 w 590"/>
                  <a:gd name="T75" fmla="*/ 14 h 478"/>
                  <a:gd name="T76" fmla="*/ 463 w 590"/>
                  <a:gd name="T77" fmla="*/ 11 h 478"/>
                  <a:gd name="T78" fmla="*/ 456 w 590"/>
                  <a:gd name="T79" fmla="*/ 4 h 478"/>
                  <a:gd name="T80" fmla="*/ 446 w 590"/>
                  <a:gd name="T81" fmla="*/ 1 h 478"/>
                  <a:gd name="T82" fmla="*/ 438 w 590"/>
                  <a:gd name="T83" fmla="*/ 7 h 478"/>
                  <a:gd name="T84" fmla="*/ 408 w 590"/>
                  <a:gd name="T85" fmla="*/ 63 h 478"/>
                  <a:gd name="T86" fmla="*/ 375 w 590"/>
                  <a:gd name="T87" fmla="*/ 56 h 478"/>
                  <a:gd name="T88" fmla="*/ 85 w 590"/>
                  <a:gd name="T89" fmla="*/ 31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0" h="478">
                    <a:moveTo>
                      <a:pt x="85" y="314"/>
                    </a:moveTo>
                    <a:cubicBezTo>
                      <a:pt x="56" y="314"/>
                      <a:pt x="27" y="309"/>
                      <a:pt x="0" y="301"/>
                    </a:cubicBezTo>
                    <a:cubicBezTo>
                      <a:pt x="1" y="334"/>
                      <a:pt x="1" y="334"/>
                      <a:pt x="1" y="334"/>
                    </a:cubicBezTo>
                    <a:cubicBezTo>
                      <a:pt x="1" y="339"/>
                      <a:pt x="4" y="343"/>
                      <a:pt x="8" y="34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44" y="381"/>
                      <a:pt x="44" y="381"/>
                      <a:pt x="44" y="381"/>
                    </a:cubicBezTo>
                    <a:cubicBezTo>
                      <a:pt x="46" y="385"/>
                      <a:pt x="50" y="388"/>
                      <a:pt x="54" y="388"/>
                    </a:cubicBezTo>
                    <a:cubicBezTo>
                      <a:pt x="160" y="400"/>
                      <a:pt x="160" y="400"/>
                      <a:pt x="160" y="400"/>
                    </a:cubicBezTo>
                    <a:cubicBezTo>
                      <a:pt x="164" y="400"/>
                      <a:pt x="167" y="399"/>
                      <a:pt x="170" y="397"/>
                    </a:cubicBezTo>
                    <a:cubicBezTo>
                      <a:pt x="199" y="368"/>
                      <a:pt x="199" y="368"/>
                      <a:pt x="199" y="368"/>
                    </a:cubicBezTo>
                    <a:cubicBezTo>
                      <a:pt x="200" y="367"/>
                      <a:pt x="200" y="366"/>
                      <a:pt x="201" y="364"/>
                    </a:cubicBezTo>
                    <a:cubicBezTo>
                      <a:pt x="222" y="321"/>
                      <a:pt x="222" y="321"/>
                      <a:pt x="222" y="321"/>
                    </a:cubicBezTo>
                    <a:cubicBezTo>
                      <a:pt x="240" y="321"/>
                      <a:pt x="240" y="321"/>
                      <a:pt x="240" y="321"/>
                    </a:cubicBezTo>
                    <a:cubicBezTo>
                      <a:pt x="243" y="321"/>
                      <a:pt x="246" y="320"/>
                      <a:pt x="249" y="318"/>
                    </a:cubicBezTo>
                    <a:cubicBezTo>
                      <a:pt x="259" y="307"/>
                      <a:pt x="259" y="307"/>
                      <a:pt x="259" y="307"/>
                    </a:cubicBezTo>
                    <a:cubicBezTo>
                      <a:pt x="270" y="309"/>
                      <a:pt x="270" y="309"/>
                      <a:pt x="270" y="309"/>
                    </a:cubicBezTo>
                    <a:cubicBezTo>
                      <a:pt x="293" y="332"/>
                      <a:pt x="293" y="332"/>
                      <a:pt x="293" y="332"/>
                    </a:cubicBezTo>
                    <a:cubicBezTo>
                      <a:pt x="294" y="333"/>
                      <a:pt x="296" y="334"/>
                      <a:pt x="298" y="335"/>
                    </a:cubicBezTo>
                    <a:cubicBezTo>
                      <a:pt x="334" y="345"/>
                      <a:pt x="334" y="345"/>
                      <a:pt x="334" y="345"/>
                    </a:cubicBezTo>
                    <a:cubicBezTo>
                      <a:pt x="379" y="370"/>
                      <a:pt x="379" y="370"/>
                      <a:pt x="379" y="370"/>
                    </a:cubicBezTo>
                    <a:cubicBezTo>
                      <a:pt x="383" y="380"/>
                      <a:pt x="397" y="408"/>
                      <a:pt x="399" y="412"/>
                    </a:cubicBezTo>
                    <a:cubicBezTo>
                      <a:pt x="401" y="416"/>
                      <a:pt x="403" y="420"/>
                      <a:pt x="488" y="457"/>
                    </a:cubicBezTo>
                    <a:cubicBezTo>
                      <a:pt x="489" y="457"/>
                      <a:pt x="489" y="457"/>
                      <a:pt x="489" y="457"/>
                    </a:cubicBezTo>
                    <a:cubicBezTo>
                      <a:pt x="543" y="477"/>
                      <a:pt x="543" y="477"/>
                      <a:pt x="543" y="477"/>
                    </a:cubicBezTo>
                    <a:cubicBezTo>
                      <a:pt x="548" y="478"/>
                      <a:pt x="552" y="477"/>
                      <a:pt x="555" y="474"/>
                    </a:cubicBezTo>
                    <a:cubicBezTo>
                      <a:pt x="587" y="443"/>
                      <a:pt x="587" y="443"/>
                      <a:pt x="587" y="443"/>
                    </a:cubicBezTo>
                    <a:cubicBezTo>
                      <a:pt x="589" y="441"/>
                      <a:pt x="590" y="438"/>
                      <a:pt x="590" y="434"/>
                    </a:cubicBezTo>
                    <a:cubicBezTo>
                      <a:pt x="585" y="305"/>
                      <a:pt x="585" y="305"/>
                      <a:pt x="585" y="305"/>
                    </a:cubicBezTo>
                    <a:cubicBezTo>
                      <a:pt x="585" y="300"/>
                      <a:pt x="582" y="295"/>
                      <a:pt x="577" y="294"/>
                    </a:cubicBezTo>
                    <a:cubicBezTo>
                      <a:pt x="566" y="291"/>
                      <a:pt x="566" y="291"/>
                      <a:pt x="566" y="291"/>
                    </a:cubicBezTo>
                    <a:cubicBezTo>
                      <a:pt x="568" y="235"/>
                      <a:pt x="568" y="235"/>
                      <a:pt x="568" y="235"/>
                    </a:cubicBezTo>
                    <a:cubicBezTo>
                      <a:pt x="568" y="231"/>
                      <a:pt x="566" y="227"/>
                      <a:pt x="563" y="225"/>
                    </a:cubicBezTo>
                    <a:cubicBezTo>
                      <a:pt x="521" y="196"/>
                      <a:pt x="521" y="196"/>
                      <a:pt x="521" y="196"/>
                    </a:cubicBezTo>
                    <a:cubicBezTo>
                      <a:pt x="502" y="181"/>
                      <a:pt x="502" y="181"/>
                      <a:pt x="502" y="181"/>
                    </a:cubicBezTo>
                    <a:cubicBezTo>
                      <a:pt x="484" y="124"/>
                      <a:pt x="484" y="124"/>
                      <a:pt x="484" y="124"/>
                    </a:cubicBezTo>
                    <a:cubicBezTo>
                      <a:pt x="496" y="85"/>
                      <a:pt x="496" y="85"/>
                      <a:pt x="496" y="85"/>
                    </a:cubicBezTo>
                    <a:cubicBezTo>
                      <a:pt x="497" y="82"/>
                      <a:pt x="496" y="79"/>
                      <a:pt x="495" y="77"/>
                    </a:cubicBezTo>
                    <a:cubicBezTo>
                      <a:pt x="465" y="14"/>
                      <a:pt x="465" y="14"/>
                      <a:pt x="465" y="14"/>
                    </a:cubicBezTo>
                    <a:cubicBezTo>
                      <a:pt x="464" y="13"/>
                      <a:pt x="464" y="12"/>
                      <a:pt x="463" y="11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3" y="1"/>
                      <a:pt x="450" y="0"/>
                      <a:pt x="446" y="1"/>
                    </a:cubicBezTo>
                    <a:cubicBezTo>
                      <a:pt x="442" y="1"/>
                      <a:pt x="439" y="3"/>
                      <a:pt x="438" y="7"/>
                    </a:cubicBezTo>
                    <a:cubicBezTo>
                      <a:pt x="408" y="63"/>
                      <a:pt x="408" y="63"/>
                      <a:pt x="408" y="63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58" y="201"/>
                      <a:pt x="235" y="314"/>
                      <a:pt x="85" y="314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5233" y="3246"/>
                <a:ext cx="33" cy="64"/>
              </a:xfrm>
              <a:custGeom>
                <a:avLst/>
                <a:gdLst>
                  <a:gd name="T0" fmla="*/ 10 w 76"/>
                  <a:gd name="T1" fmla="*/ 142 h 148"/>
                  <a:gd name="T2" fmla="*/ 23 w 76"/>
                  <a:gd name="T3" fmla="*/ 146 h 148"/>
                  <a:gd name="T4" fmla="*/ 36 w 76"/>
                  <a:gd name="T5" fmla="*/ 141 h 148"/>
                  <a:gd name="T6" fmla="*/ 74 w 76"/>
                  <a:gd name="T7" fmla="*/ 77 h 148"/>
                  <a:gd name="T8" fmla="*/ 76 w 76"/>
                  <a:gd name="T9" fmla="*/ 70 h 148"/>
                  <a:gd name="T10" fmla="*/ 72 w 76"/>
                  <a:gd name="T11" fmla="*/ 11 h 148"/>
                  <a:gd name="T12" fmla="*/ 67 w 76"/>
                  <a:gd name="T13" fmla="*/ 2 h 148"/>
                  <a:gd name="T14" fmla="*/ 57 w 76"/>
                  <a:gd name="T15" fmla="*/ 1 h 148"/>
                  <a:gd name="T16" fmla="*/ 23 w 76"/>
                  <a:gd name="T17" fmla="*/ 14 h 148"/>
                  <a:gd name="T18" fmla="*/ 19 w 76"/>
                  <a:gd name="T19" fmla="*/ 17 h 148"/>
                  <a:gd name="T20" fmla="*/ 0 w 76"/>
                  <a:gd name="T21" fmla="*/ 37 h 148"/>
                  <a:gd name="T22" fmla="*/ 0 w 76"/>
                  <a:gd name="T23" fmla="*/ 36 h 148"/>
                  <a:gd name="T24" fmla="*/ 11 w 76"/>
                  <a:gd name="T25" fmla="*/ 117 h 148"/>
                  <a:gd name="T26" fmla="*/ 10 w 76"/>
                  <a:gd name="T27" fmla="*/ 14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48">
                    <a:moveTo>
                      <a:pt x="10" y="142"/>
                    </a:moveTo>
                    <a:cubicBezTo>
                      <a:pt x="23" y="146"/>
                      <a:pt x="23" y="146"/>
                      <a:pt x="23" y="146"/>
                    </a:cubicBezTo>
                    <a:cubicBezTo>
                      <a:pt x="28" y="148"/>
                      <a:pt x="34" y="146"/>
                      <a:pt x="36" y="14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75" y="75"/>
                      <a:pt x="76" y="73"/>
                      <a:pt x="76" y="70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8"/>
                      <a:pt x="70" y="4"/>
                      <a:pt x="67" y="2"/>
                    </a:cubicBezTo>
                    <a:cubicBezTo>
                      <a:pt x="64" y="0"/>
                      <a:pt x="60" y="0"/>
                      <a:pt x="57" y="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5"/>
                      <a:pt x="20" y="16"/>
                      <a:pt x="19" y="1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7" y="62"/>
                      <a:pt x="11" y="89"/>
                      <a:pt x="11" y="117"/>
                    </a:cubicBezTo>
                    <a:cubicBezTo>
                      <a:pt x="11" y="125"/>
                      <a:pt x="11" y="134"/>
                      <a:pt x="10" y="142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5102" y="3083"/>
                <a:ext cx="308" cy="168"/>
              </a:xfrm>
              <a:custGeom>
                <a:avLst/>
                <a:gdLst>
                  <a:gd name="T0" fmla="*/ 710 w 710"/>
                  <a:gd name="T1" fmla="*/ 269 h 388"/>
                  <a:gd name="T2" fmla="*/ 656 w 710"/>
                  <a:gd name="T3" fmla="*/ 207 h 388"/>
                  <a:gd name="T4" fmla="*/ 83 w 710"/>
                  <a:gd name="T5" fmla="*/ 53 h 388"/>
                  <a:gd name="T6" fmla="*/ 63 w 710"/>
                  <a:gd name="T7" fmla="*/ 109 h 388"/>
                  <a:gd name="T8" fmla="*/ 39 w 710"/>
                  <a:gd name="T9" fmla="*/ 110 h 388"/>
                  <a:gd name="T10" fmla="*/ 28 w 710"/>
                  <a:gd name="T11" fmla="*/ 122 h 388"/>
                  <a:gd name="T12" fmla="*/ 28 w 710"/>
                  <a:gd name="T13" fmla="*/ 152 h 388"/>
                  <a:gd name="T14" fmla="*/ 36 w 710"/>
                  <a:gd name="T15" fmla="*/ 163 h 388"/>
                  <a:gd name="T16" fmla="*/ 16 w 710"/>
                  <a:gd name="T17" fmla="*/ 180 h 388"/>
                  <a:gd name="T18" fmla="*/ 14 w 710"/>
                  <a:gd name="T19" fmla="*/ 182 h 388"/>
                  <a:gd name="T20" fmla="*/ 0 w 710"/>
                  <a:gd name="T21" fmla="*/ 202 h 388"/>
                  <a:gd name="T22" fmla="*/ 22 w 710"/>
                  <a:gd name="T23" fmla="*/ 201 h 388"/>
                  <a:gd name="T24" fmla="*/ 295 w 710"/>
                  <a:gd name="T25" fmla="*/ 388 h 388"/>
                  <a:gd name="T26" fmla="*/ 333 w 710"/>
                  <a:gd name="T27" fmla="*/ 363 h 388"/>
                  <a:gd name="T28" fmla="*/ 392 w 710"/>
                  <a:gd name="T29" fmla="*/ 343 h 388"/>
                  <a:gd name="T30" fmla="*/ 424 w 710"/>
                  <a:gd name="T31" fmla="*/ 347 h 388"/>
                  <a:gd name="T32" fmla="*/ 426 w 710"/>
                  <a:gd name="T33" fmla="*/ 347 h 388"/>
                  <a:gd name="T34" fmla="*/ 457 w 710"/>
                  <a:gd name="T35" fmla="*/ 346 h 388"/>
                  <a:gd name="T36" fmla="*/ 485 w 710"/>
                  <a:gd name="T37" fmla="*/ 355 h 388"/>
                  <a:gd name="T38" fmla="*/ 529 w 710"/>
                  <a:gd name="T39" fmla="*/ 378 h 388"/>
                  <a:gd name="T40" fmla="*/ 537 w 710"/>
                  <a:gd name="T41" fmla="*/ 379 h 388"/>
                  <a:gd name="T42" fmla="*/ 559 w 710"/>
                  <a:gd name="T43" fmla="*/ 374 h 388"/>
                  <a:gd name="T44" fmla="*/ 567 w 710"/>
                  <a:gd name="T45" fmla="*/ 367 h 388"/>
                  <a:gd name="T46" fmla="*/ 566 w 710"/>
                  <a:gd name="T47" fmla="*/ 358 h 388"/>
                  <a:gd name="T48" fmla="*/ 544 w 710"/>
                  <a:gd name="T49" fmla="*/ 312 h 388"/>
                  <a:gd name="T50" fmla="*/ 537 w 710"/>
                  <a:gd name="T51" fmla="*/ 306 h 388"/>
                  <a:gd name="T52" fmla="*/ 532 w 710"/>
                  <a:gd name="T53" fmla="*/ 305 h 388"/>
                  <a:gd name="T54" fmla="*/ 535 w 710"/>
                  <a:gd name="T55" fmla="*/ 294 h 388"/>
                  <a:gd name="T56" fmla="*/ 535 w 710"/>
                  <a:gd name="T57" fmla="*/ 289 h 388"/>
                  <a:gd name="T58" fmla="*/ 529 w 710"/>
                  <a:gd name="T59" fmla="*/ 239 h 388"/>
                  <a:gd name="T60" fmla="*/ 547 w 710"/>
                  <a:gd name="T61" fmla="*/ 222 h 388"/>
                  <a:gd name="T62" fmla="*/ 568 w 710"/>
                  <a:gd name="T63" fmla="*/ 229 h 388"/>
                  <a:gd name="T64" fmla="*/ 568 w 710"/>
                  <a:gd name="T65" fmla="*/ 229 h 388"/>
                  <a:gd name="T66" fmla="*/ 590 w 710"/>
                  <a:gd name="T67" fmla="*/ 235 h 388"/>
                  <a:gd name="T68" fmla="*/ 603 w 710"/>
                  <a:gd name="T69" fmla="*/ 229 h 388"/>
                  <a:gd name="T70" fmla="*/ 604 w 710"/>
                  <a:gd name="T71" fmla="*/ 227 h 388"/>
                  <a:gd name="T72" fmla="*/ 646 w 710"/>
                  <a:gd name="T73" fmla="*/ 249 h 388"/>
                  <a:gd name="T74" fmla="*/ 673 w 710"/>
                  <a:gd name="T75" fmla="*/ 266 h 388"/>
                  <a:gd name="T76" fmla="*/ 679 w 710"/>
                  <a:gd name="T77" fmla="*/ 268 h 388"/>
                  <a:gd name="T78" fmla="*/ 710 w 710"/>
                  <a:gd name="T79" fmla="*/ 269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0" h="388">
                    <a:moveTo>
                      <a:pt x="710" y="269"/>
                    </a:moveTo>
                    <a:cubicBezTo>
                      <a:pt x="694" y="247"/>
                      <a:pt x="676" y="226"/>
                      <a:pt x="656" y="207"/>
                    </a:cubicBezTo>
                    <a:cubicBezTo>
                      <a:pt x="501" y="52"/>
                      <a:pt x="281" y="0"/>
                      <a:pt x="83" y="53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33" y="110"/>
                      <a:pt x="28" y="115"/>
                      <a:pt x="28" y="122"/>
                    </a:cubicBezTo>
                    <a:cubicBezTo>
                      <a:pt x="28" y="152"/>
                      <a:pt x="28" y="152"/>
                      <a:pt x="28" y="152"/>
                    </a:cubicBezTo>
                    <a:cubicBezTo>
                      <a:pt x="28" y="157"/>
                      <a:pt x="31" y="161"/>
                      <a:pt x="36" y="163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5" y="181"/>
                      <a:pt x="15" y="181"/>
                      <a:pt x="14" y="18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7" y="201"/>
                      <a:pt x="15" y="201"/>
                      <a:pt x="22" y="201"/>
                    </a:cubicBezTo>
                    <a:cubicBezTo>
                      <a:pt x="146" y="201"/>
                      <a:pt x="252" y="278"/>
                      <a:pt x="295" y="388"/>
                    </a:cubicBezTo>
                    <a:cubicBezTo>
                      <a:pt x="333" y="363"/>
                      <a:pt x="333" y="363"/>
                      <a:pt x="333" y="363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424" y="347"/>
                      <a:pt x="424" y="347"/>
                      <a:pt x="424" y="347"/>
                    </a:cubicBezTo>
                    <a:cubicBezTo>
                      <a:pt x="424" y="347"/>
                      <a:pt x="425" y="347"/>
                      <a:pt x="426" y="347"/>
                    </a:cubicBezTo>
                    <a:cubicBezTo>
                      <a:pt x="457" y="346"/>
                      <a:pt x="457" y="346"/>
                      <a:pt x="457" y="346"/>
                    </a:cubicBezTo>
                    <a:cubicBezTo>
                      <a:pt x="485" y="355"/>
                      <a:pt x="485" y="355"/>
                      <a:pt x="485" y="355"/>
                    </a:cubicBezTo>
                    <a:cubicBezTo>
                      <a:pt x="529" y="378"/>
                      <a:pt x="529" y="378"/>
                      <a:pt x="529" y="378"/>
                    </a:cubicBezTo>
                    <a:cubicBezTo>
                      <a:pt x="531" y="380"/>
                      <a:pt x="534" y="380"/>
                      <a:pt x="537" y="379"/>
                    </a:cubicBezTo>
                    <a:cubicBezTo>
                      <a:pt x="559" y="374"/>
                      <a:pt x="559" y="374"/>
                      <a:pt x="559" y="374"/>
                    </a:cubicBezTo>
                    <a:cubicBezTo>
                      <a:pt x="562" y="373"/>
                      <a:pt x="565" y="370"/>
                      <a:pt x="567" y="367"/>
                    </a:cubicBezTo>
                    <a:cubicBezTo>
                      <a:pt x="568" y="364"/>
                      <a:pt x="568" y="361"/>
                      <a:pt x="566" y="358"/>
                    </a:cubicBezTo>
                    <a:cubicBezTo>
                      <a:pt x="544" y="312"/>
                      <a:pt x="544" y="312"/>
                      <a:pt x="544" y="312"/>
                    </a:cubicBezTo>
                    <a:cubicBezTo>
                      <a:pt x="543" y="309"/>
                      <a:pt x="540" y="307"/>
                      <a:pt x="537" y="306"/>
                    </a:cubicBezTo>
                    <a:cubicBezTo>
                      <a:pt x="532" y="305"/>
                      <a:pt x="532" y="305"/>
                      <a:pt x="532" y="305"/>
                    </a:cubicBezTo>
                    <a:cubicBezTo>
                      <a:pt x="535" y="294"/>
                      <a:pt x="535" y="294"/>
                      <a:pt x="535" y="294"/>
                    </a:cubicBezTo>
                    <a:cubicBezTo>
                      <a:pt x="535" y="292"/>
                      <a:pt x="535" y="291"/>
                      <a:pt x="535" y="289"/>
                    </a:cubicBezTo>
                    <a:cubicBezTo>
                      <a:pt x="529" y="239"/>
                      <a:pt x="529" y="239"/>
                      <a:pt x="529" y="239"/>
                    </a:cubicBezTo>
                    <a:cubicBezTo>
                      <a:pt x="547" y="222"/>
                      <a:pt x="547" y="222"/>
                      <a:pt x="547" y="222"/>
                    </a:cubicBezTo>
                    <a:cubicBezTo>
                      <a:pt x="568" y="229"/>
                      <a:pt x="568" y="229"/>
                      <a:pt x="568" y="229"/>
                    </a:cubicBezTo>
                    <a:cubicBezTo>
                      <a:pt x="568" y="229"/>
                      <a:pt x="568" y="229"/>
                      <a:pt x="568" y="229"/>
                    </a:cubicBezTo>
                    <a:cubicBezTo>
                      <a:pt x="590" y="235"/>
                      <a:pt x="590" y="235"/>
                      <a:pt x="590" y="235"/>
                    </a:cubicBezTo>
                    <a:cubicBezTo>
                      <a:pt x="595" y="236"/>
                      <a:pt x="600" y="234"/>
                      <a:pt x="603" y="229"/>
                    </a:cubicBezTo>
                    <a:cubicBezTo>
                      <a:pt x="604" y="227"/>
                      <a:pt x="604" y="227"/>
                      <a:pt x="604" y="227"/>
                    </a:cubicBezTo>
                    <a:cubicBezTo>
                      <a:pt x="646" y="249"/>
                      <a:pt x="646" y="249"/>
                      <a:pt x="646" y="249"/>
                    </a:cubicBezTo>
                    <a:cubicBezTo>
                      <a:pt x="673" y="266"/>
                      <a:pt x="673" y="266"/>
                      <a:pt x="673" y="266"/>
                    </a:cubicBezTo>
                    <a:cubicBezTo>
                      <a:pt x="675" y="267"/>
                      <a:pt x="677" y="268"/>
                      <a:pt x="679" y="268"/>
                    </a:cubicBezTo>
                    <a:lnTo>
                      <a:pt x="710" y="269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5395" y="3202"/>
                <a:ext cx="30" cy="20"/>
              </a:xfrm>
              <a:custGeom>
                <a:avLst/>
                <a:gdLst>
                  <a:gd name="T0" fmla="*/ 41 w 71"/>
                  <a:gd name="T1" fmla="*/ 1 h 47"/>
                  <a:gd name="T2" fmla="*/ 12 w 71"/>
                  <a:gd name="T3" fmla="*/ 0 h 47"/>
                  <a:gd name="T4" fmla="*/ 0 w 71"/>
                  <a:gd name="T5" fmla="*/ 11 h 47"/>
                  <a:gd name="T6" fmla="*/ 9 w 71"/>
                  <a:gd name="T7" fmla="*/ 23 h 47"/>
                  <a:gd name="T8" fmla="*/ 39 w 71"/>
                  <a:gd name="T9" fmla="*/ 29 h 47"/>
                  <a:gd name="T10" fmla="*/ 71 w 71"/>
                  <a:gd name="T11" fmla="*/ 47 h 47"/>
                  <a:gd name="T12" fmla="*/ 41 w 71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47">
                    <a:moveTo>
                      <a:pt x="41" y="1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4" y="22"/>
                      <a:pt x="9" y="23"/>
                    </a:cubicBezTo>
                    <a:cubicBezTo>
                      <a:pt x="22" y="26"/>
                      <a:pt x="35" y="29"/>
                      <a:pt x="39" y="29"/>
                    </a:cubicBezTo>
                    <a:cubicBezTo>
                      <a:pt x="43" y="32"/>
                      <a:pt x="60" y="41"/>
                      <a:pt x="71" y="47"/>
                    </a:cubicBezTo>
                    <a:cubicBezTo>
                      <a:pt x="62" y="31"/>
                      <a:pt x="52" y="16"/>
                      <a:pt x="41" y="1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5323" y="3358"/>
                <a:ext cx="36" cy="55"/>
              </a:xfrm>
              <a:custGeom>
                <a:avLst/>
                <a:gdLst>
                  <a:gd name="T0" fmla="*/ 40 w 84"/>
                  <a:gd name="T1" fmla="*/ 20 h 127"/>
                  <a:gd name="T2" fmla="*/ 36 w 84"/>
                  <a:gd name="T3" fmla="*/ 16 h 127"/>
                  <a:gd name="T4" fmla="*/ 18 w 84"/>
                  <a:gd name="T5" fmla="*/ 3 h 127"/>
                  <a:gd name="T6" fmla="*/ 6 w 84"/>
                  <a:gd name="T7" fmla="*/ 3 h 127"/>
                  <a:gd name="T8" fmla="*/ 0 w 84"/>
                  <a:gd name="T9" fmla="*/ 13 h 127"/>
                  <a:gd name="T10" fmla="*/ 3 w 84"/>
                  <a:gd name="T11" fmla="*/ 53 h 127"/>
                  <a:gd name="T12" fmla="*/ 3 w 84"/>
                  <a:gd name="T13" fmla="*/ 55 h 127"/>
                  <a:gd name="T14" fmla="*/ 7 w 84"/>
                  <a:gd name="T15" fmla="*/ 75 h 127"/>
                  <a:gd name="T16" fmla="*/ 9 w 84"/>
                  <a:gd name="T17" fmla="*/ 80 h 127"/>
                  <a:gd name="T18" fmla="*/ 30 w 84"/>
                  <a:gd name="T19" fmla="*/ 105 h 127"/>
                  <a:gd name="T20" fmla="*/ 34 w 84"/>
                  <a:gd name="T21" fmla="*/ 118 h 127"/>
                  <a:gd name="T22" fmla="*/ 48 w 84"/>
                  <a:gd name="T23" fmla="*/ 126 h 127"/>
                  <a:gd name="T24" fmla="*/ 75 w 84"/>
                  <a:gd name="T25" fmla="*/ 119 h 127"/>
                  <a:gd name="T26" fmla="*/ 80 w 84"/>
                  <a:gd name="T27" fmla="*/ 116 h 127"/>
                  <a:gd name="T28" fmla="*/ 83 w 84"/>
                  <a:gd name="T29" fmla="*/ 113 h 127"/>
                  <a:gd name="T30" fmla="*/ 82 w 84"/>
                  <a:gd name="T31" fmla="*/ 103 h 127"/>
                  <a:gd name="T32" fmla="*/ 40 w 84"/>
                  <a:gd name="T33" fmla="*/ 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27">
                    <a:moveTo>
                      <a:pt x="40" y="20"/>
                    </a:moveTo>
                    <a:cubicBezTo>
                      <a:pt x="39" y="18"/>
                      <a:pt x="38" y="17"/>
                      <a:pt x="36" y="16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4" y="1"/>
                      <a:pt x="10" y="0"/>
                      <a:pt x="6" y="3"/>
                    </a:cubicBezTo>
                    <a:cubicBezTo>
                      <a:pt x="2" y="5"/>
                      <a:pt x="0" y="9"/>
                      <a:pt x="0" y="1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7" y="77"/>
                      <a:pt x="8" y="79"/>
                      <a:pt x="9" y="80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6" y="124"/>
                      <a:pt x="42" y="127"/>
                      <a:pt x="48" y="126"/>
                    </a:cubicBezTo>
                    <a:cubicBezTo>
                      <a:pt x="75" y="119"/>
                      <a:pt x="75" y="119"/>
                      <a:pt x="75" y="119"/>
                    </a:cubicBezTo>
                    <a:cubicBezTo>
                      <a:pt x="77" y="119"/>
                      <a:pt x="79" y="118"/>
                      <a:pt x="80" y="116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0"/>
                      <a:pt x="84" y="106"/>
                      <a:pt x="82" y="103"/>
                    </a:cubicBez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5021" y="3170"/>
                <a:ext cx="217" cy="253"/>
              </a:xfrm>
              <a:custGeom>
                <a:avLst/>
                <a:gdLst>
                  <a:gd name="T0" fmla="*/ 187 w 501"/>
                  <a:gd name="T1" fmla="*/ 1 h 584"/>
                  <a:gd name="T2" fmla="*/ 163 w 501"/>
                  <a:gd name="T3" fmla="*/ 33 h 584"/>
                  <a:gd name="T4" fmla="*/ 145 w 501"/>
                  <a:gd name="T5" fmla="*/ 68 h 584"/>
                  <a:gd name="T6" fmla="*/ 132 w 501"/>
                  <a:gd name="T7" fmla="*/ 97 h 584"/>
                  <a:gd name="T8" fmla="*/ 133 w 501"/>
                  <a:gd name="T9" fmla="*/ 50 h 584"/>
                  <a:gd name="T10" fmla="*/ 101 w 501"/>
                  <a:gd name="T11" fmla="*/ 44 h 584"/>
                  <a:gd name="T12" fmla="*/ 58 w 501"/>
                  <a:gd name="T13" fmla="*/ 104 h 584"/>
                  <a:gd name="T14" fmla="*/ 26 w 501"/>
                  <a:gd name="T15" fmla="*/ 163 h 584"/>
                  <a:gd name="T16" fmla="*/ 32 w 501"/>
                  <a:gd name="T17" fmla="*/ 253 h 584"/>
                  <a:gd name="T18" fmla="*/ 67 w 501"/>
                  <a:gd name="T19" fmla="*/ 264 h 584"/>
                  <a:gd name="T20" fmla="*/ 93 w 501"/>
                  <a:gd name="T21" fmla="*/ 243 h 584"/>
                  <a:gd name="T22" fmla="*/ 103 w 501"/>
                  <a:gd name="T23" fmla="*/ 222 h 584"/>
                  <a:gd name="T24" fmla="*/ 103 w 501"/>
                  <a:gd name="T25" fmla="*/ 193 h 584"/>
                  <a:gd name="T26" fmla="*/ 93 w 501"/>
                  <a:gd name="T27" fmla="*/ 165 h 584"/>
                  <a:gd name="T28" fmla="*/ 122 w 501"/>
                  <a:gd name="T29" fmla="*/ 211 h 584"/>
                  <a:gd name="T30" fmla="*/ 70 w 501"/>
                  <a:gd name="T31" fmla="*/ 276 h 584"/>
                  <a:gd name="T32" fmla="*/ 67 w 501"/>
                  <a:gd name="T33" fmla="*/ 300 h 584"/>
                  <a:gd name="T34" fmla="*/ 4 w 501"/>
                  <a:gd name="T35" fmla="*/ 296 h 584"/>
                  <a:gd name="T36" fmla="*/ 5 w 501"/>
                  <a:gd name="T37" fmla="*/ 324 h 584"/>
                  <a:gd name="T38" fmla="*/ 24 w 501"/>
                  <a:gd name="T39" fmla="*/ 333 h 584"/>
                  <a:gd name="T40" fmla="*/ 41 w 501"/>
                  <a:gd name="T41" fmla="*/ 344 h 584"/>
                  <a:gd name="T42" fmla="*/ 53 w 501"/>
                  <a:gd name="T43" fmla="*/ 368 h 584"/>
                  <a:gd name="T44" fmla="*/ 68 w 501"/>
                  <a:gd name="T45" fmla="*/ 381 h 584"/>
                  <a:gd name="T46" fmla="*/ 85 w 501"/>
                  <a:gd name="T47" fmla="*/ 384 h 584"/>
                  <a:gd name="T48" fmla="*/ 54 w 501"/>
                  <a:gd name="T49" fmla="*/ 420 h 584"/>
                  <a:gd name="T50" fmla="*/ 96 w 501"/>
                  <a:gd name="T51" fmla="*/ 464 h 584"/>
                  <a:gd name="T52" fmla="*/ 114 w 501"/>
                  <a:gd name="T53" fmla="*/ 462 h 584"/>
                  <a:gd name="T54" fmla="*/ 137 w 501"/>
                  <a:gd name="T55" fmla="*/ 418 h 584"/>
                  <a:gd name="T56" fmla="*/ 160 w 501"/>
                  <a:gd name="T57" fmla="*/ 340 h 584"/>
                  <a:gd name="T58" fmla="*/ 212 w 501"/>
                  <a:gd name="T59" fmla="*/ 348 h 584"/>
                  <a:gd name="T60" fmla="*/ 230 w 501"/>
                  <a:gd name="T61" fmla="*/ 337 h 584"/>
                  <a:gd name="T62" fmla="*/ 217 w 501"/>
                  <a:gd name="T63" fmla="*/ 311 h 584"/>
                  <a:gd name="T64" fmla="*/ 171 w 501"/>
                  <a:gd name="T65" fmla="*/ 296 h 584"/>
                  <a:gd name="T66" fmla="*/ 219 w 501"/>
                  <a:gd name="T67" fmla="*/ 308 h 584"/>
                  <a:gd name="T68" fmla="*/ 249 w 501"/>
                  <a:gd name="T69" fmla="*/ 313 h 584"/>
                  <a:gd name="T70" fmla="*/ 276 w 501"/>
                  <a:gd name="T71" fmla="*/ 300 h 584"/>
                  <a:gd name="T72" fmla="*/ 259 w 501"/>
                  <a:gd name="T73" fmla="*/ 275 h 584"/>
                  <a:gd name="T74" fmla="*/ 310 w 501"/>
                  <a:gd name="T75" fmla="*/ 273 h 584"/>
                  <a:gd name="T76" fmla="*/ 332 w 501"/>
                  <a:gd name="T77" fmla="*/ 248 h 584"/>
                  <a:gd name="T78" fmla="*/ 345 w 501"/>
                  <a:gd name="T79" fmla="*/ 270 h 584"/>
                  <a:gd name="T80" fmla="*/ 269 w 501"/>
                  <a:gd name="T81" fmla="*/ 332 h 584"/>
                  <a:gd name="T82" fmla="*/ 261 w 501"/>
                  <a:gd name="T83" fmla="*/ 349 h 584"/>
                  <a:gd name="T84" fmla="*/ 203 w 501"/>
                  <a:gd name="T85" fmla="*/ 366 h 584"/>
                  <a:gd name="T86" fmla="*/ 155 w 501"/>
                  <a:gd name="T87" fmla="*/ 402 h 584"/>
                  <a:gd name="T88" fmla="*/ 141 w 501"/>
                  <a:gd name="T89" fmla="*/ 437 h 584"/>
                  <a:gd name="T90" fmla="*/ 121 w 501"/>
                  <a:gd name="T91" fmla="*/ 462 h 584"/>
                  <a:gd name="T92" fmla="*/ 209 w 501"/>
                  <a:gd name="T93" fmla="*/ 584 h 584"/>
                  <a:gd name="T94" fmla="*/ 396 w 501"/>
                  <a:gd name="T95" fmla="*/ 302 h 584"/>
                  <a:gd name="T96" fmla="*/ 500 w 501"/>
                  <a:gd name="T97" fmla="*/ 317 h 584"/>
                  <a:gd name="T98" fmla="*/ 490 w 501"/>
                  <a:gd name="T99" fmla="*/ 211 h 584"/>
                  <a:gd name="T100" fmla="*/ 458 w 501"/>
                  <a:gd name="T101" fmla="*/ 202 h 584"/>
                  <a:gd name="T102" fmla="*/ 209 w 501"/>
                  <a:gd name="T103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1" h="584">
                    <a:moveTo>
                      <a:pt x="209" y="0"/>
                    </a:moveTo>
                    <a:cubicBezTo>
                      <a:pt x="202" y="0"/>
                      <a:pt x="194" y="0"/>
                      <a:pt x="187" y="1"/>
                    </a:cubicBezTo>
                    <a:cubicBezTo>
                      <a:pt x="164" y="32"/>
                      <a:pt x="164" y="32"/>
                      <a:pt x="164" y="32"/>
                    </a:cubicBezTo>
                    <a:cubicBezTo>
                      <a:pt x="164" y="32"/>
                      <a:pt x="164" y="33"/>
                      <a:pt x="163" y="33"/>
                    </a:cubicBezTo>
                    <a:cubicBezTo>
                      <a:pt x="146" y="64"/>
                      <a:pt x="146" y="64"/>
                      <a:pt x="146" y="64"/>
                    </a:cubicBezTo>
                    <a:cubicBezTo>
                      <a:pt x="145" y="65"/>
                      <a:pt x="145" y="66"/>
                      <a:pt x="145" y="68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38" y="62"/>
                      <a:pt x="138" y="62"/>
                      <a:pt x="138" y="62"/>
                    </a:cubicBezTo>
                    <a:cubicBezTo>
                      <a:pt x="139" y="57"/>
                      <a:pt x="137" y="52"/>
                      <a:pt x="133" y="50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1" y="38"/>
                      <a:pt x="105" y="39"/>
                      <a:pt x="101" y="44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28" y="157"/>
                      <a:pt x="28" y="157"/>
                      <a:pt x="28" y="157"/>
                    </a:cubicBezTo>
                    <a:cubicBezTo>
                      <a:pt x="27" y="159"/>
                      <a:pt x="26" y="161"/>
                      <a:pt x="26" y="163"/>
                    </a:cubicBezTo>
                    <a:cubicBezTo>
                      <a:pt x="26" y="244"/>
                      <a:pt x="26" y="244"/>
                      <a:pt x="26" y="244"/>
                    </a:cubicBezTo>
                    <a:cubicBezTo>
                      <a:pt x="26" y="248"/>
                      <a:pt x="28" y="251"/>
                      <a:pt x="32" y="253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6" y="269"/>
                      <a:pt x="63" y="268"/>
                      <a:pt x="67" y="264"/>
                    </a:cubicBezTo>
                    <a:cubicBezTo>
                      <a:pt x="80" y="246"/>
                      <a:pt x="80" y="246"/>
                      <a:pt x="80" y="246"/>
                    </a:cubicBezTo>
                    <a:cubicBezTo>
                      <a:pt x="93" y="243"/>
                      <a:pt x="93" y="243"/>
                      <a:pt x="93" y="243"/>
                    </a:cubicBezTo>
                    <a:cubicBezTo>
                      <a:pt x="97" y="242"/>
                      <a:pt x="101" y="238"/>
                      <a:pt x="101" y="233"/>
                    </a:cubicBezTo>
                    <a:cubicBezTo>
                      <a:pt x="103" y="222"/>
                      <a:pt x="103" y="222"/>
                      <a:pt x="103" y="222"/>
                    </a:cubicBezTo>
                    <a:cubicBezTo>
                      <a:pt x="103" y="221"/>
                      <a:pt x="103" y="221"/>
                      <a:pt x="103" y="220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103" y="191"/>
                      <a:pt x="102" y="190"/>
                      <a:pt x="102" y="189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31" y="174"/>
                      <a:pt x="131" y="174"/>
                      <a:pt x="131" y="174"/>
                    </a:cubicBezTo>
                    <a:cubicBezTo>
                      <a:pt x="122" y="211"/>
                      <a:pt x="122" y="211"/>
                      <a:pt x="122" y="211"/>
                    </a:cubicBezTo>
                    <a:cubicBezTo>
                      <a:pt x="88" y="258"/>
                      <a:pt x="88" y="258"/>
                      <a:pt x="88" y="258"/>
                    </a:cubicBezTo>
                    <a:cubicBezTo>
                      <a:pt x="70" y="276"/>
                      <a:pt x="70" y="276"/>
                      <a:pt x="70" y="276"/>
                    </a:cubicBezTo>
                    <a:cubicBezTo>
                      <a:pt x="68" y="278"/>
                      <a:pt x="67" y="282"/>
                      <a:pt x="67" y="285"/>
                    </a:cubicBezTo>
                    <a:cubicBezTo>
                      <a:pt x="67" y="300"/>
                      <a:pt x="67" y="300"/>
                      <a:pt x="67" y="300"/>
                    </a:cubicBezTo>
                    <a:cubicBezTo>
                      <a:pt x="14" y="293"/>
                      <a:pt x="14" y="293"/>
                      <a:pt x="14" y="293"/>
                    </a:cubicBezTo>
                    <a:cubicBezTo>
                      <a:pt x="10" y="292"/>
                      <a:pt x="6" y="294"/>
                      <a:pt x="4" y="296"/>
                    </a:cubicBezTo>
                    <a:cubicBezTo>
                      <a:pt x="1" y="299"/>
                      <a:pt x="0" y="303"/>
                      <a:pt x="1" y="306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6" y="329"/>
                      <a:pt x="10" y="333"/>
                      <a:pt x="16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30" y="340"/>
                      <a:pt x="30" y="340"/>
                      <a:pt x="30" y="340"/>
                    </a:cubicBezTo>
                    <a:cubicBezTo>
                      <a:pt x="33" y="343"/>
                      <a:pt x="37" y="345"/>
                      <a:pt x="41" y="344"/>
                    </a:cubicBezTo>
                    <a:cubicBezTo>
                      <a:pt x="59" y="341"/>
                      <a:pt x="59" y="341"/>
                      <a:pt x="59" y="341"/>
                    </a:cubicBezTo>
                    <a:cubicBezTo>
                      <a:pt x="53" y="368"/>
                      <a:pt x="53" y="368"/>
                      <a:pt x="53" y="368"/>
                    </a:cubicBezTo>
                    <a:cubicBezTo>
                      <a:pt x="52" y="372"/>
                      <a:pt x="54" y="376"/>
                      <a:pt x="57" y="378"/>
                    </a:cubicBezTo>
                    <a:cubicBezTo>
                      <a:pt x="60" y="381"/>
                      <a:pt x="64" y="382"/>
                      <a:pt x="68" y="381"/>
                    </a:cubicBezTo>
                    <a:cubicBezTo>
                      <a:pt x="80" y="377"/>
                      <a:pt x="80" y="377"/>
                      <a:pt x="80" y="377"/>
                    </a:cubicBezTo>
                    <a:cubicBezTo>
                      <a:pt x="85" y="384"/>
                      <a:pt x="85" y="384"/>
                      <a:pt x="85" y="384"/>
                    </a:cubicBezTo>
                    <a:cubicBezTo>
                      <a:pt x="58" y="412"/>
                      <a:pt x="58" y="412"/>
                      <a:pt x="58" y="412"/>
                    </a:cubicBezTo>
                    <a:cubicBezTo>
                      <a:pt x="55" y="414"/>
                      <a:pt x="54" y="417"/>
                      <a:pt x="54" y="420"/>
                    </a:cubicBezTo>
                    <a:cubicBezTo>
                      <a:pt x="54" y="423"/>
                      <a:pt x="55" y="426"/>
                      <a:pt x="58" y="428"/>
                    </a:cubicBezTo>
                    <a:cubicBezTo>
                      <a:pt x="96" y="464"/>
                      <a:pt x="96" y="464"/>
                      <a:pt x="96" y="464"/>
                    </a:cubicBezTo>
                    <a:cubicBezTo>
                      <a:pt x="98" y="466"/>
                      <a:pt x="102" y="468"/>
                      <a:pt x="105" y="467"/>
                    </a:cubicBezTo>
                    <a:cubicBezTo>
                      <a:pt x="109" y="467"/>
                      <a:pt x="112" y="465"/>
                      <a:pt x="114" y="462"/>
                    </a:cubicBezTo>
                    <a:cubicBezTo>
                      <a:pt x="136" y="426"/>
                      <a:pt x="136" y="426"/>
                      <a:pt x="136" y="426"/>
                    </a:cubicBezTo>
                    <a:cubicBezTo>
                      <a:pt x="137" y="424"/>
                      <a:pt x="138" y="421"/>
                      <a:pt x="137" y="418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60" y="340"/>
                      <a:pt x="160" y="340"/>
                      <a:pt x="160" y="340"/>
                    </a:cubicBezTo>
                    <a:cubicBezTo>
                      <a:pt x="198" y="338"/>
                      <a:pt x="198" y="338"/>
                      <a:pt x="198" y="338"/>
                    </a:cubicBezTo>
                    <a:cubicBezTo>
                      <a:pt x="212" y="348"/>
                      <a:pt x="212" y="348"/>
                      <a:pt x="212" y="348"/>
                    </a:cubicBezTo>
                    <a:cubicBezTo>
                      <a:pt x="215" y="351"/>
                      <a:pt x="220" y="351"/>
                      <a:pt x="224" y="349"/>
                    </a:cubicBezTo>
                    <a:cubicBezTo>
                      <a:pt x="228" y="346"/>
                      <a:pt x="230" y="342"/>
                      <a:pt x="230" y="337"/>
                    </a:cubicBezTo>
                    <a:cubicBezTo>
                      <a:pt x="228" y="321"/>
                      <a:pt x="228" y="321"/>
                      <a:pt x="228" y="321"/>
                    </a:cubicBezTo>
                    <a:cubicBezTo>
                      <a:pt x="227" y="316"/>
                      <a:pt x="223" y="312"/>
                      <a:pt x="217" y="311"/>
                    </a:cubicBezTo>
                    <a:cubicBezTo>
                      <a:pt x="166" y="306"/>
                      <a:pt x="166" y="306"/>
                      <a:pt x="166" y="306"/>
                    </a:cubicBezTo>
                    <a:cubicBezTo>
                      <a:pt x="171" y="296"/>
                      <a:pt x="171" y="296"/>
                      <a:pt x="171" y="296"/>
                    </a:cubicBezTo>
                    <a:cubicBezTo>
                      <a:pt x="218" y="308"/>
                      <a:pt x="218" y="308"/>
                      <a:pt x="218" y="308"/>
                    </a:cubicBezTo>
                    <a:cubicBezTo>
                      <a:pt x="218" y="308"/>
                      <a:pt x="218" y="308"/>
                      <a:pt x="219" y="308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46" y="313"/>
                      <a:pt x="247" y="313"/>
                      <a:pt x="249" y="313"/>
                    </a:cubicBezTo>
                    <a:cubicBezTo>
                      <a:pt x="268" y="308"/>
                      <a:pt x="268" y="308"/>
                      <a:pt x="268" y="308"/>
                    </a:cubicBezTo>
                    <a:cubicBezTo>
                      <a:pt x="272" y="307"/>
                      <a:pt x="275" y="304"/>
                      <a:pt x="276" y="300"/>
                    </a:cubicBezTo>
                    <a:cubicBezTo>
                      <a:pt x="277" y="296"/>
                      <a:pt x="276" y="292"/>
                      <a:pt x="273" y="289"/>
                    </a:cubicBezTo>
                    <a:cubicBezTo>
                      <a:pt x="259" y="275"/>
                      <a:pt x="259" y="275"/>
                      <a:pt x="259" y="275"/>
                    </a:cubicBezTo>
                    <a:cubicBezTo>
                      <a:pt x="260" y="274"/>
                      <a:pt x="260" y="274"/>
                      <a:pt x="260" y="274"/>
                    </a:cubicBezTo>
                    <a:cubicBezTo>
                      <a:pt x="310" y="273"/>
                      <a:pt x="310" y="273"/>
                      <a:pt x="310" y="273"/>
                    </a:cubicBezTo>
                    <a:cubicBezTo>
                      <a:pt x="314" y="273"/>
                      <a:pt x="317" y="271"/>
                      <a:pt x="319" y="268"/>
                    </a:cubicBezTo>
                    <a:cubicBezTo>
                      <a:pt x="332" y="248"/>
                      <a:pt x="332" y="248"/>
                      <a:pt x="332" y="248"/>
                    </a:cubicBezTo>
                    <a:cubicBezTo>
                      <a:pt x="348" y="266"/>
                      <a:pt x="348" y="266"/>
                      <a:pt x="348" y="266"/>
                    </a:cubicBezTo>
                    <a:cubicBezTo>
                      <a:pt x="345" y="270"/>
                      <a:pt x="345" y="270"/>
                      <a:pt x="345" y="270"/>
                    </a:cubicBezTo>
                    <a:cubicBezTo>
                      <a:pt x="299" y="307"/>
                      <a:pt x="299" y="307"/>
                      <a:pt x="299" y="307"/>
                    </a:cubicBezTo>
                    <a:cubicBezTo>
                      <a:pt x="269" y="332"/>
                      <a:pt x="269" y="332"/>
                      <a:pt x="269" y="332"/>
                    </a:cubicBezTo>
                    <a:cubicBezTo>
                      <a:pt x="265" y="336"/>
                      <a:pt x="264" y="341"/>
                      <a:pt x="266" y="346"/>
                    </a:cubicBezTo>
                    <a:cubicBezTo>
                      <a:pt x="261" y="349"/>
                      <a:pt x="261" y="349"/>
                      <a:pt x="261" y="349"/>
                    </a:cubicBezTo>
                    <a:cubicBezTo>
                      <a:pt x="224" y="375"/>
                      <a:pt x="224" y="375"/>
                      <a:pt x="224" y="375"/>
                    </a:cubicBezTo>
                    <a:cubicBezTo>
                      <a:pt x="203" y="366"/>
                      <a:pt x="203" y="366"/>
                      <a:pt x="203" y="366"/>
                    </a:cubicBezTo>
                    <a:cubicBezTo>
                      <a:pt x="199" y="365"/>
                      <a:pt x="194" y="366"/>
                      <a:pt x="191" y="369"/>
                    </a:cubicBezTo>
                    <a:cubicBezTo>
                      <a:pt x="155" y="402"/>
                      <a:pt x="155" y="402"/>
                      <a:pt x="155" y="402"/>
                    </a:cubicBezTo>
                    <a:cubicBezTo>
                      <a:pt x="154" y="403"/>
                      <a:pt x="153" y="405"/>
                      <a:pt x="152" y="407"/>
                    </a:cubicBezTo>
                    <a:cubicBezTo>
                      <a:pt x="141" y="437"/>
                      <a:pt x="141" y="437"/>
                      <a:pt x="141" y="437"/>
                    </a:cubicBezTo>
                    <a:cubicBezTo>
                      <a:pt x="125" y="453"/>
                      <a:pt x="125" y="453"/>
                      <a:pt x="125" y="453"/>
                    </a:cubicBezTo>
                    <a:cubicBezTo>
                      <a:pt x="122" y="456"/>
                      <a:pt x="121" y="459"/>
                      <a:pt x="121" y="462"/>
                    </a:cubicBezTo>
                    <a:cubicBezTo>
                      <a:pt x="124" y="571"/>
                      <a:pt x="124" y="571"/>
                      <a:pt x="124" y="571"/>
                    </a:cubicBezTo>
                    <a:cubicBezTo>
                      <a:pt x="151" y="579"/>
                      <a:pt x="180" y="584"/>
                      <a:pt x="209" y="584"/>
                    </a:cubicBezTo>
                    <a:cubicBezTo>
                      <a:pt x="359" y="584"/>
                      <a:pt x="482" y="471"/>
                      <a:pt x="499" y="326"/>
                    </a:cubicBezTo>
                    <a:cubicBezTo>
                      <a:pt x="396" y="302"/>
                      <a:pt x="396" y="302"/>
                      <a:pt x="396" y="302"/>
                    </a:cubicBezTo>
                    <a:cubicBezTo>
                      <a:pt x="400" y="286"/>
                      <a:pt x="400" y="286"/>
                      <a:pt x="400" y="286"/>
                    </a:cubicBezTo>
                    <a:cubicBezTo>
                      <a:pt x="500" y="317"/>
                      <a:pt x="500" y="317"/>
                      <a:pt x="500" y="317"/>
                    </a:cubicBezTo>
                    <a:cubicBezTo>
                      <a:pt x="501" y="309"/>
                      <a:pt x="501" y="300"/>
                      <a:pt x="501" y="292"/>
                    </a:cubicBezTo>
                    <a:cubicBezTo>
                      <a:pt x="501" y="264"/>
                      <a:pt x="497" y="237"/>
                      <a:pt x="490" y="211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8" y="202"/>
                      <a:pt x="458" y="202"/>
                      <a:pt x="458" y="202"/>
                    </a:cubicBezTo>
                    <a:cubicBezTo>
                      <a:pt x="482" y="187"/>
                      <a:pt x="482" y="187"/>
                      <a:pt x="482" y="187"/>
                    </a:cubicBezTo>
                    <a:cubicBezTo>
                      <a:pt x="439" y="77"/>
                      <a:pt x="333" y="0"/>
                      <a:pt x="209" y="0"/>
                    </a:cubicBezTo>
                    <a:close/>
                  </a:path>
                </a:pathLst>
              </a:custGeom>
              <a:solidFill>
                <a:srgbClr val="F4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61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rgbClr val="BAD80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0" y="1348509"/>
            <a:ext cx="12436475" cy="3836496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274618"/>
            <a:ext cx="9733742" cy="2055114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2703001"/>
            <a:ext cx="11655840" cy="899665"/>
          </a:xfrm>
        </p:spPr>
        <p:txBody>
          <a:bodyPr/>
          <a:lstStyle/>
          <a:p>
            <a:r>
              <a:rPr lang="es-ES" dirty="0" smtClean="0"/>
              <a:t>¿Qué Beneficios tiene un club?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96" y="1712760"/>
            <a:ext cx="1409958" cy="5285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950" y="5324997"/>
            <a:ext cx="1008955" cy="175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906" y="5324997"/>
            <a:ext cx="589741" cy="1689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00000">
            <a:off x="11472937" y="1328173"/>
            <a:ext cx="808822" cy="845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93415" flipH="1">
            <a:off x="8952912" y="1489281"/>
            <a:ext cx="775733" cy="8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6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289511"/>
            <a:ext cx="12192000" cy="899665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883" y="3046960"/>
            <a:ext cx="10218206" cy="932563"/>
          </a:xfrm>
        </p:spPr>
        <p:txBody>
          <a:bodyPr/>
          <a:lstStyle/>
          <a:p>
            <a:pPr marL="0" indent="0">
              <a:buNone/>
            </a:pPr>
            <a:r>
              <a:rPr lang="es-ES" sz="5400" dirty="0" smtClean="0"/>
              <a:t>¿Qué es MSP?</a:t>
            </a:r>
            <a:endParaRPr lang="es-E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Microsoft Student Partner	</a:t>
            </a:r>
            <a:endParaRPr lang="es-E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084762" y="129309"/>
            <a:ext cx="4240402" cy="6755874"/>
            <a:chOff x="8084762" y="129309"/>
            <a:chExt cx="4240402" cy="67558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9082" y="5730709"/>
              <a:ext cx="624841" cy="6297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5463" y="129309"/>
              <a:ext cx="1396537" cy="25769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4762" y="5824528"/>
              <a:ext cx="2520000" cy="10462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5164" y="5837307"/>
              <a:ext cx="2520000" cy="10462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6772" y="6120183"/>
              <a:ext cx="2250000" cy="765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2664" y="6250729"/>
              <a:ext cx="345744" cy="53109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6411" y="6245114"/>
              <a:ext cx="377505" cy="5151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61160" y="5811749"/>
              <a:ext cx="384832" cy="8022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28676" y="6076990"/>
              <a:ext cx="289413" cy="6033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18380" y="5115802"/>
              <a:ext cx="776784" cy="4168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79819" y="5435418"/>
              <a:ext cx="650687" cy="34914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9819" y="5305798"/>
            <a:ext cx="243261" cy="2464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81502" y="4444433"/>
            <a:ext cx="258281" cy="2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6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69 4.81481E-6 C 0.01706 4.81481E-6 0.27747 0.01388 0.27747 0.03148 C 0.27747 0.04907 0.01706 0.06342 -0.30169 0.06342 C -0.62148 0.06342 -0.87995 0.04907 -0.87995 0.03148 C -0.87995 0.01388 -0.62148 4.81481E-6 -0.30169 4.81481E-6 Z " pathEditMode="relative" rAng="0" ptsTypes="AAA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7037E-7 C 0.03294 3.7037E-7 0.06003 0.02708 0.06003 0.05995 C 0.06003 0.09907 0.02995 0.11296 0.01198 0.11898 L -0.01198 0.125 C -0.02995 0.13102 -0.06003 0.14606 -0.06003 0.19005 C -0.06003 0.21806 -0.03294 0.25 6.25E-7 0.25 C 0.03294 0.25 0.06003 0.21806 0.06003 0.19005 C 0.06003 0.14606 0.02995 0.13102 0.01198 0.125 L -0.01198 0.11898 C -0.02995 0.11296 -0.06003 0.09907 -0.06003 0.05995 C -0.06003 0.02708 -0.03294 3.7037E-7 6.25E-7 3.7037E-7 Z " pathEditMode="relative" rAng="0" ptsTypes="AAAAAAA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516" y="3772867"/>
            <a:ext cx="2035588" cy="8474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325" y="2885311"/>
            <a:ext cx="8511822" cy="899665"/>
          </a:xfrm>
        </p:spPr>
        <p:txBody>
          <a:bodyPr/>
          <a:lstStyle/>
          <a:p>
            <a:r>
              <a:rPr lang="es-ES" dirty="0"/>
              <a:t>¿Qué a</a:t>
            </a:r>
            <a:r>
              <a:rPr lang="es-ES" dirty="0" smtClean="0"/>
              <a:t>ctividades realizamos?</a:t>
            </a:r>
            <a:r>
              <a:rPr lang="es-ES" dirty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147" y="2494844"/>
            <a:ext cx="6488328" cy="3965463"/>
            <a:chOff x="1837982" y="1471983"/>
            <a:chExt cx="7769015" cy="47481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2127" y="4058963"/>
              <a:ext cx="4424870" cy="21611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982" y="1471983"/>
              <a:ext cx="4741597" cy="272944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8333" y="4180064"/>
              <a:ext cx="537832" cy="2030782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4957" y="4180063"/>
              <a:ext cx="524073" cy="203078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3333" y="4180064"/>
              <a:ext cx="533420" cy="2040098"/>
            </a:xfrm>
            <a:prstGeom prst="rect">
              <a:avLst/>
            </a:prstGeom>
          </p:spPr>
        </p:pic>
      </p:grpSp>
      <p:sp>
        <p:nvSpPr>
          <p:cNvPr id="11" name="Text Placeholder 1"/>
          <p:cNvSpPr txBox="1">
            <a:spLocks/>
          </p:cNvSpPr>
          <p:nvPr/>
        </p:nvSpPr>
        <p:spPr>
          <a:xfrm>
            <a:off x="4246999" y="1189176"/>
            <a:ext cx="7945002" cy="3898277"/>
          </a:xfr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2395147" y="1189176"/>
            <a:ext cx="994150" cy="49720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181553" y="7576861"/>
            <a:ext cx="1903412" cy="2397125"/>
            <a:chOff x="6673" y="4405"/>
            <a:chExt cx="1199" cy="151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6673" y="4405"/>
              <a:ext cx="1199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134" y="4827"/>
              <a:ext cx="76" cy="906"/>
            </a:xfrm>
            <a:custGeom>
              <a:avLst/>
              <a:gdLst>
                <a:gd name="T0" fmla="*/ 0 w 41"/>
                <a:gd name="T1" fmla="*/ 0 h 488"/>
                <a:gd name="T2" fmla="*/ 0 w 41"/>
                <a:gd name="T3" fmla="*/ 468 h 488"/>
                <a:gd name="T4" fmla="*/ 20 w 41"/>
                <a:gd name="T5" fmla="*/ 488 h 488"/>
                <a:gd name="T6" fmla="*/ 41 w 41"/>
                <a:gd name="T7" fmla="*/ 468 h 488"/>
                <a:gd name="T8" fmla="*/ 41 w 41"/>
                <a:gd name="T9" fmla="*/ 0 h 488"/>
                <a:gd name="T10" fmla="*/ 0 w 41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79"/>
                    <a:pt x="9" y="488"/>
                    <a:pt x="20" y="488"/>
                  </a:cubicBezTo>
                  <a:cubicBezTo>
                    <a:pt x="32" y="488"/>
                    <a:pt x="41" y="479"/>
                    <a:pt x="41" y="468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814" y="4626"/>
              <a:ext cx="487" cy="916"/>
            </a:xfrm>
            <a:custGeom>
              <a:avLst/>
              <a:gdLst>
                <a:gd name="T0" fmla="*/ 20 w 262"/>
                <a:gd name="T1" fmla="*/ 493 h 493"/>
                <a:gd name="T2" fmla="*/ 0 w 262"/>
                <a:gd name="T3" fmla="*/ 473 h 493"/>
                <a:gd name="T4" fmla="*/ 0 w 262"/>
                <a:gd name="T5" fmla="*/ 441 h 493"/>
                <a:gd name="T6" fmla="*/ 129 w 262"/>
                <a:gd name="T7" fmla="*/ 313 h 493"/>
                <a:gd name="T8" fmla="*/ 133 w 262"/>
                <a:gd name="T9" fmla="*/ 313 h 493"/>
                <a:gd name="T10" fmla="*/ 221 w 262"/>
                <a:gd name="T11" fmla="*/ 224 h 493"/>
                <a:gd name="T12" fmla="*/ 221 w 262"/>
                <a:gd name="T13" fmla="*/ 20 h 493"/>
                <a:gd name="T14" fmla="*/ 241 w 262"/>
                <a:gd name="T15" fmla="*/ 0 h 493"/>
                <a:gd name="T16" fmla="*/ 262 w 262"/>
                <a:gd name="T17" fmla="*/ 20 h 493"/>
                <a:gd name="T18" fmla="*/ 262 w 262"/>
                <a:gd name="T19" fmla="*/ 224 h 493"/>
                <a:gd name="T20" fmla="*/ 133 w 262"/>
                <a:gd name="T21" fmla="*/ 353 h 493"/>
                <a:gd name="T22" fmla="*/ 129 w 262"/>
                <a:gd name="T23" fmla="*/ 353 h 493"/>
                <a:gd name="T24" fmla="*/ 41 w 262"/>
                <a:gd name="T25" fmla="*/ 441 h 493"/>
                <a:gd name="T26" fmla="*/ 41 w 262"/>
                <a:gd name="T27" fmla="*/ 473 h 493"/>
                <a:gd name="T28" fmla="*/ 20 w 262"/>
                <a:gd name="T2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93">
                  <a:moveTo>
                    <a:pt x="20" y="493"/>
                  </a:moveTo>
                  <a:cubicBezTo>
                    <a:pt x="9" y="493"/>
                    <a:pt x="0" y="484"/>
                    <a:pt x="0" y="473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370"/>
                    <a:pt x="58" y="313"/>
                    <a:pt x="129" y="313"/>
                  </a:cubicBezTo>
                  <a:cubicBezTo>
                    <a:pt x="133" y="313"/>
                    <a:pt x="133" y="313"/>
                    <a:pt x="133" y="313"/>
                  </a:cubicBezTo>
                  <a:cubicBezTo>
                    <a:pt x="182" y="313"/>
                    <a:pt x="221" y="273"/>
                    <a:pt x="221" y="224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9"/>
                    <a:pt x="230" y="0"/>
                    <a:pt x="241" y="0"/>
                  </a:cubicBezTo>
                  <a:cubicBezTo>
                    <a:pt x="253" y="0"/>
                    <a:pt x="262" y="9"/>
                    <a:pt x="262" y="20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95"/>
                    <a:pt x="204" y="353"/>
                    <a:pt x="133" y="353"/>
                  </a:cubicBezTo>
                  <a:cubicBezTo>
                    <a:pt x="129" y="353"/>
                    <a:pt x="129" y="353"/>
                    <a:pt x="129" y="353"/>
                  </a:cubicBezTo>
                  <a:cubicBezTo>
                    <a:pt x="80" y="353"/>
                    <a:pt x="41" y="392"/>
                    <a:pt x="41" y="441"/>
                  </a:cubicBezTo>
                  <a:cubicBezTo>
                    <a:pt x="41" y="473"/>
                    <a:pt x="41" y="473"/>
                    <a:pt x="41" y="473"/>
                  </a:cubicBezTo>
                  <a:cubicBezTo>
                    <a:pt x="41" y="484"/>
                    <a:pt x="32" y="493"/>
                    <a:pt x="20" y="49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7175" y="4823"/>
              <a:ext cx="229" cy="1092"/>
            </a:xfrm>
            <a:custGeom>
              <a:avLst/>
              <a:gdLst>
                <a:gd name="T0" fmla="*/ 20 w 123"/>
                <a:gd name="T1" fmla="*/ 588 h 588"/>
                <a:gd name="T2" fmla="*/ 25 w 123"/>
                <a:gd name="T3" fmla="*/ 588 h 588"/>
                <a:gd name="T4" fmla="*/ 123 w 123"/>
                <a:gd name="T5" fmla="*/ 491 h 588"/>
                <a:gd name="T6" fmla="*/ 123 w 123"/>
                <a:gd name="T7" fmla="*/ 20 h 588"/>
                <a:gd name="T8" fmla="*/ 103 w 123"/>
                <a:gd name="T9" fmla="*/ 0 h 588"/>
                <a:gd name="T10" fmla="*/ 83 w 123"/>
                <a:gd name="T11" fmla="*/ 20 h 588"/>
                <a:gd name="T12" fmla="*/ 83 w 123"/>
                <a:gd name="T13" fmla="*/ 491 h 588"/>
                <a:gd name="T14" fmla="*/ 25 w 123"/>
                <a:gd name="T15" fmla="*/ 548 h 588"/>
                <a:gd name="T16" fmla="*/ 20 w 123"/>
                <a:gd name="T17" fmla="*/ 548 h 588"/>
                <a:gd name="T18" fmla="*/ 0 w 123"/>
                <a:gd name="T19" fmla="*/ 568 h 588"/>
                <a:gd name="T20" fmla="*/ 20 w 123"/>
                <a:gd name="T21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588">
                  <a:moveTo>
                    <a:pt x="20" y="588"/>
                  </a:moveTo>
                  <a:cubicBezTo>
                    <a:pt x="25" y="588"/>
                    <a:pt x="25" y="588"/>
                    <a:pt x="25" y="588"/>
                  </a:cubicBezTo>
                  <a:cubicBezTo>
                    <a:pt x="79" y="588"/>
                    <a:pt x="123" y="545"/>
                    <a:pt x="123" y="49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9"/>
                    <a:pt x="114" y="0"/>
                    <a:pt x="103" y="0"/>
                  </a:cubicBezTo>
                  <a:cubicBezTo>
                    <a:pt x="92" y="0"/>
                    <a:pt x="83" y="9"/>
                    <a:pt x="83" y="20"/>
                  </a:cubicBezTo>
                  <a:cubicBezTo>
                    <a:pt x="83" y="491"/>
                    <a:pt x="83" y="491"/>
                    <a:pt x="83" y="491"/>
                  </a:cubicBezTo>
                  <a:cubicBezTo>
                    <a:pt x="83" y="523"/>
                    <a:pt x="57" y="548"/>
                    <a:pt x="25" y="548"/>
                  </a:cubicBezTo>
                  <a:cubicBezTo>
                    <a:pt x="20" y="548"/>
                    <a:pt x="20" y="548"/>
                    <a:pt x="20" y="548"/>
                  </a:cubicBezTo>
                  <a:cubicBezTo>
                    <a:pt x="9" y="548"/>
                    <a:pt x="0" y="557"/>
                    <a:pt x="0" y="568"/>
                  </a:cubicBezTo>
                  <a:cubicBezTo>
                    <a:pt x="0" y="579"/>
                    <a:pt x="9" y="588"/>
                    <a:pt x="20" y="588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02" y="4403"/>
              <a:ext cx="431" cy="476"/>
            </a:xfrm>
            <a:custGeom>
              <a:avLst/>
              <a:gdLst>
                <a:gd name="T0" fmla="*/ 116 w 232"/>
                <a:gd name="T1" fmla="*/ 0 h 256"/>
                <a:gd name="T2" fmla="*/ 0 w 232"/>
                <a:gd name="T3" fmla="*/ 116 h 256"/>
                <a:gd name="T4" fmla="*/ 0 w 232"/>
                <a:gd name="T5" fmla="*/ 256 h 256"/>
                <a:gd name="T6" fmla="*/ 40 w 232"/>
                <a:gd name="T7" fmla="*/ 256 h 256"/>
                <a:gd name="T8" fmla="*/ 44 w 232"/>
                <a:gd name="T9" fmla="*/ 252 h 256"/>
                <a:gd name="T10" fmla="*/ 48 w 232"/>
                <a:gd name="T11" fmla="*/ 256 h 256"/>
                <a:gd name="T12" fmla="*/ 88 w 232"/>
                <a:gd name="T13" fmla="*/ 256 h 256"/>
                <a:gd name="T14" fmla="*/ 92 w 232"/>
                <a:gd name="T15" fmla="*/ 252 h 256"/>
                <a:gd name="T16" fmla="*/ 96 w 232"/>
                <a:gd name="T17" fmla="*/ 256 h 256"/>
                <a:gd name="T18" fmla="*/ 136 w 232"/>
                <a:gd name="T19" fmla="*/ 256 h 256"/>
                <a:gd name="T20" fmla="*/ 140 w 232"/>
                <a:gd name="T21" fmla="*/ 252 h 256"/>
                <a:gd name="T22" fmla="*/ 144 w 232"/>
                <a:gd name="T23" fmla="*/ 256 h 256"/>
                <a:gd name="T24" fmla="*/ 184 w 232"/>
                <a:gd name="T25" fmla="*/ 256 h 256"/>
                <a:gd name="T26" fmla="*/ 188 w 232"/>
                <a:gd name="T27" fmla="*/ 252 h 256"/>
                <a:gd name="T28" fmla="*/ 192 w 232"/>
                <a:gd name="T29" fmla="*/ 256 h 256"/>
                <a:gd name="T30" fmla="*/ 232 w 232"/>
                <a:gd name="T31" fmla="*/ 256 h 256"/>
                <a:gd name="T32" fmla="*/ 232 w 232"/>
                <a:gd name="T33" fmla="*/ 116 h 256"/>
                <a:gd name="T34" fmla="*/ 116 w 232"/>
                <a:gd name="T3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256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4"/>
                    <a:pt x="42" y="252"/>
                    <a:pt x="44" y="252"/>
                  </a:cubicBezTo>
                  <a:cubicBezTo>
                    <a:pt x="46" y="252"/>
                    <a:pt x="48" y="254"/>
                    <a:pt x="48" y="256"/>
                  </a:cubicBezTo>
                  <a:cubicBezTo>
                    <a:pt x="88" y="256"/>
                    <a:pt x="88" y="256"/>
                    <a:pt x="88" y="256"/>
                  </a:cubicBezTo>
                  <a:cubicBezTo>
                    <a:pt x="88" y="254"/>
                    <a:pt x="90" y="252"/>
                    <a:pt x="92" y="252"/>
                  </a:cubicBezTo>
                  <a:cubicBezTo>
                    <a:pt x="94" y="252"/>
                    <a:pt x="96" y="254"/>
                    <a:pt x="9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4"/>
                    <a:pt x="138" y="252"/>
                    <a:pt x="140" y="252"/>
                  </a:cubicBezTo>
                  <a:cubicBezTo>
                    <a:pt x="142" y="252"/>
                    <a:pt x="144" y="254"/>
                    <a:pt x="144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4" y="254"/>
                    <a:pt x="186" y="252"/>
                    <a:pt x="188" y="252"/>
                  </a:cubicBezTo>
                  <a:cubicBezTo>
                    <a:pt x="191" y="252"/>
                    <a:pt x="192" y="254"/>
                    <a:pt x="192" y="256"/>
                  </a:cubicBezTo>
                  <a:cubicBezTo>
                    <a:pt x="232" y="256"/>
                    <a:pt x="232" y="256"/>
                    <a:pt x="232" y="25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7270" y="4827"/>
              <a:ext cx="604" cy="939"/>
            </a:xfrm>
            <a:custGeom>
              <a:avLst/>
              <a:gdLst>
                <a:gd name="T0" fmla="*/ 305 w 325"/>
                <a:gd name="T1" fmla="*/ 506 h 506"/>
                <a:gd name="T2" fmla="*/ 285 w 325"/>
                <a:gd name="T3" fmla="*/ 485 h 506"/>
                <a:gd name="T4" fmla="*/ 285 w 325"/>
                <a:gd name="T5" fmla="*/ 415 h 506"/>
                <a:gd name="T6" fmla="*/ 167 w 325"/>
                <a:gd name="T7" fmla="*/ 297 h 506"/>
                <a:gd name="T8" fmla="*/ 158 w 325"/>
                <a:gd name="T9" fmla="*/ 297 h 506"/>
                <a:gd name="T10" fmla="*/ 0 w 325"/>
                <a:gd name="T11" fmla="*/ 139 h 506"/>
                <a:gd name="T12" fmla="*/ 0 w 325"/>
                <a:gd name="T13" fmla="*/ 20 h 506"/>
                <a:gd name="T14" fmla="*/ 20 w 325"/>
                <a:gd name="T15" fmla="*/ 0 h 506"/>
                <a:gd name="T16" fmla="*/ 40 w 325"/>
                <a:gd name="T17" fmla="*/ 20 h 506"/>
                <a:gd name="T18" fmla="*/ 40 w 325"/>
                <a:gd name="T19" fmla="*/ 139 h 506"/>
                <a:gd name="T20" fmla="*/ 158 w 325"/>
                <a:gd name="T21" fmla="*/ 257 h 506"/>
                <a:gd name="T22" fmla="*/ 167 w 325"/>
                <a:gd name="T23" fmla="*/ 257 h 506"/>
                <a:gd name="T24" fmla="*/ 325 w 325"/>
                <a:gd name="T25" fmla="*/ 415 h 506"/>
                <a:gd name="T26" fmla="*/ 325 w 325"/>
                <a:gd name="T27" fmla="*/ 485 h 506"/>
                <a:gd name="T28" fmla="*/ 305 w 325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5" h="506">
                  <a:moveTo>
                    <a:pt x="305" y="506"/>
                  </a:moveTo>
                  <a:cubicBezTo>
                    <a:pt x="294" y="506"/>
                    <a:pt x="285" y="497"/>
                    <a:pt x="285" y="485"/>
                  </a:cubicBezTo>
                  <a:cubicBezTo>
                    <a:pt x="285" y="415"/>
                    <a:pt x="285" y="415"/>
                    <a:pt x="285" y="415"/>
                  </a:cubicBezTo>
                  <a:cubicBezTo>
                    <a:pt x="285" y="350"/>
                    <a:pt x="232" y="297"/>
                    <a:pt x="167" y="297"/>
                  </a:cubicBezTo>
                  <a:cubicBezTo>
                    <a:pt x="158" y="297"/>
                    <a:pt x="158" y="297"/>
                    <a:pt x="158" y="297"/>
                  </a:cubicBezTo>
                  <a:cubicBezTo>
                    <a:pt x="71" y="297"/>
                    <a:pt x="0" y="226"/>
                    <a:pt x="0" y="13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204"/>
                    <a:pt x="93" y="257"/>
                    <a:pt x="158" y="257"/>
                  </a:cubicBezTo>
                  <a:cubicBezTo>
                    <a:pt x="167" y="257"/>
                    <a:pt x="167" y="257"/>
                    <a:pt x="167" y="257"/>
                  </a:cubicBezTo>
                  <a:cubicBezTo>
                    <a:pt x="254" y="257"/>
                    <a:pt x="325" y="328"/>
                    <a:pt x="325" y="415"/>
                  </a:cubicBezTo>
                  <a:cubicBezTo>
                    <a:pt x="325" y="485"/>
                    <a:pt x="325" y="485"/>
                    <a:pt x="325" y="485"/>
                  </a:cubicBezTo>
                  <a:cubicBezTo>
                    <a:pt x="325" y="497"/>
                    <a:pt x="316" y="506"/>
                    <a:pt x="305" y="50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7086" y="4712"/>
              <a:ext cx="52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7301" y="4712"/>
              <a:ext cx="51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7091" y="4775"/>
              <a:ext cx="229" cy="887"/>
            </a:xfrm>
            <a:custGeom>
              <a:avLst/>
              <a:gdLst>
                <a:gd name="T0" fmla="*/ 103 w 123"/>
                <a:gd name="T1" fmla="*/ 478 h 478"/>
                <a:gd name="T2" fmla="*/ 98 w 123"/>
                <a:gd name="T3" fmla="*/ 478 h 478"/>
                <a:gd name="T4" fmla="*/ 0 w 123"/>
                <a:gd name="T5" fmla="*/ 380 h 478"/>
                <a:gd name="T6" fmla="*/ 0 w 123"/>
                <a:gd name="T7" fmla="*/ 20 h 478"/>
                <a:gd name="T8" fmla="*/ 20 w 123"/>
                <a:gd name="T9" fmla="*/ 0 h 478"/>
                <a:gd name="T10" fmla="*/ 40 w 123"/>
                <a:gd name="T11" fmla="*/ 20 h 478"/>
                <a:gd name="T12" fmla="*/ 40 w 123"/>
                <a:gd name="T13" fmla="*/ 380 h 478"/>
                <a:gd name="T14" fmla="*/ 98 w 123"/>
                <a:gd name="T15" fmla="*/ 438 h 478"/>
                <a:gd name="T16" fmla="*/ 103 w 123"/>
                <a:gd name="T17" fmla="*/ 438 h 478"/>
                <a:gd name="T18" fmla="*/ 123 w 123"/>
                <a:gd name="T19" fmla="*/ 458 h 478"/>
                <a:gd name="T20" fmla="*/ 103 w 123"/>
                <a:gd name="T21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478">
                  <a:moveTo>
                    <a:pt x="103" y="478"/>
                  </a:moveTo>
                  <a:cubicBezTo>
                    <a:pt x="98" y="478"/>
                    <a:pt x="98" y="478"/>
                    <a:pt x="98" y="478"/>
                  </a:cubicBezTo>
                  <a:cubicBezTo>
                    <a:pt x="44" y="478"/>
                    <a:pt x="0" y="434"/>
                    <a:pt x="0" y="3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40" y="412"/>
                    <a:pt x="66" y="438"/>
                    <a:pt x="98" y="438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14" y="438"/>
                    <a:pt x="123" y="447"/>
                    <a:pt x="123" y="458"/>
                  </a:cubicBezTo>
                  <a:cubicBezTo>
                    <a:pt x="123" y="469"/>
                    <a:pt x="114" y="478"/>
                    <a:pt x="103" y="478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091" y="5269"/>
              <a:ext cx="75" cy="106"/>
            </a:xfrm>
            <a:custGeom>
              <a:avLst/>
              <a:gdLst>
                <a:gd name="T0" fmla="*/ 40 w 40"/>
                <a:gd name="T1" fmla="*/ 17 h 57"/>
                <a:gd name="T2" fmla="*/ 0 w 40"/>
                <a:gd name="T3" fmla="*/ 0 h 57"/>
                <a:gd name="T4" fmla="*/ 0 w 40"/>
                <a:gd name="T5" fmla="*/ 48 h 57"/>
                <a:gd name="T6" fmla="*/ 40 w 40"/>
                <a:gd name="T7" fmla="*/ 57 h 57"/>
                <a:gd name="T8" fmla="*/ 40 w 40"/>
                <a:gd name="T9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40" y="17"/>
                  </a:moveTo>
                  <a:cubicBezTo>
                    <a:pt x="25" y="17"/>
                    <a:pt x="10" y="1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54"/>
                    <a:pt x="26" y="57"/>
                    <a:pt x="40" y="57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7703" y="5332"/>
              <a:ext cx="59" cy="145"/>
            </a:xfrm>
            <a:custGeom>
              <a:avLst/>
              <a:gdLst>
                <a:gd name="T0" fmla="*/ 32 w 32"/>
                <a:gd name="T1" fmla="*/ 19 h 78"/>
                <a:gd name="T2" fmla="*/ 0 w 32"/>
                <a:gd name="T3" fmla="*/ 0 h 78"/>
                <a:gd name="T4" fmla="*/ 0 w 32"/>
                <a:gd name="T5" fmla="*/ 46 h 78"/>
                <a:gd name="T6" fmla="*/ 32 w 32"/>
                <a:gd name="T7" fmla="*/ 78 h 78"/>
                <a:gd name="T8" fmla="*/ 32 w 32"/>
                <a:gd name="T9" fmla="*/ 78 h 78"/>
                <a:gd name="T10" fmla="*/ 32 w 32"/>
                <a:gd name="T11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8">
                  <a:moveTo>
                    <a:pt x="32" y="19"/>
                  </a:moveTo>
                  <a:cubicBezTo>
                    <a:pt x="22" y="12"/>
                    <a:pt x="12" y="5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54"/>
                    <a:pt x="24" y="65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59" y="4786"/>
              <a:ext cx="374" cy="750"/>
            </a:xfrm>
            <a:custGeom>
              <a:avLst/>
              <a:gdLst>
                <a:gd name="T0" fmla="*/ 180 w 201"/>
                <a:gd name="T1" fmla="*/ 404 h 404"/>
                <a:gd name="T2" fmla="*/ 160 w 201"/>
                <a:gd name="T3" fmla="*/ 384 h 404"/>
                <a:gd name="T4" fmla="*/ 160 w 201"/>
                <a:gd name="T5" fmla="*/ 242 h 404"/>
                <a:gd name="T6" fmla="*/ 103 w 201"/>
                <a:gd name="T7" fmla="*/ 185 h 404"/>
                <a:gd name="T8" fmla="*/ 98 w 201"/>
                <a:gd name="T9" fmla="*/ 185 h 404"/>
                <a:gd name="T10" fmla="*/ 0 w 201"/>
                <a:gd name="T11" fmla="*/ 87 h 404"/>
                <a:gd name="T12" fmla="*/ 0 w 201"/>
                <a:gd name="T13" fmla="*/ 20 h 404"/>
                <a:gd name="T14" fmla="*/ 20 w 201"/>
                <a:gd name="T15" fmla="*/ 0 h 404"/>
                <a:gd name="T16" fmla="*/ 40 w 201"/>
                <a:gd name="T17" fmla="*/ 20 h 404"/>
                <a:gd name="T18" fmla="*/ 40 w 201"/>
                <a:gd name="T19" fmla="*/ 87 h 404"/>
                <a:gd name="T20" fmla="*/ 98 w 201"/>
                <a:gd name="T21" fmla="*/ 145 h 404"/>
                <a:gd name="T22" fmla="*/ 103 w 201"/>
                <a:gd name="T23" fmla="*/ 145 h 404"/>
                <a:gd name="T24" fmla="*/ 201 w 201"/>
                <a:gd name="T25" fmla="*/ 242 h 404"/>
                <a:gd name="T26" fmla="*/ 201 w 201"/>
                <a:gd name="T27" fmla="*/ 384 h 404"/>
                <a:gd name="T28" fmla="*/ 180 w 201"/>
                <a:gd name="T2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404">
                  <a:moveTo>
                    <a:pt x="180" y="404"/>
                  </a:moveTo>
                  <a:cubicBezTo>
                    <a:pt x="169" y="404"/>
                    <a:pt x="160" y="395"/>
                    <a:pt x="160" y="384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60" y="211"/>
                    <a:pt x="135" y="185"/>
                    <a:pt x="103" y="185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44" y="185"/>
                    <a:pt x="0" y="141"/>
                    <a:pt x="0" y="8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119"/>
                    <a:pt x="66" y="145"/>
                    <a:pt x="98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57" y="145"/>
                    <a:pt x="201" y="189"/>
                    <a:pt x="201" y="242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1" y="395"/>
                    <a:pt x="192" y="404"/>
                    <a:pt x="180" y="404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091" y="5079"/>
              <a:ext cx="75" cy="158"/>
            </a:xfrm>
            <a:custGeom>
              <a:avLst/>
              <a:gdLst>
                <a:gd name="T0" fmla="*/ 0 w 40"/>
                <a:gd name="T1" fmla="*/ 42 h 85"/>
                <a:gd name="T2" fmla="*/ 0 w 40"/>
                <a:gd name="T3" fmla="*/ 85 h 85"/>
                <a:gd name="T4" fmla="*/ 40 w 40"/>
                <a:gd name="T5" fmla="*/ 63 h 85"/>
                <a:gd name="T6" fmla="*/ 40 w 40"/>
                <a:gd name="T7" fmla="*/ 0 h 85"/>
                <a:gd name="T8" fmla="*/ 0 w 40"/>
                <a:gd name="T9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5">
                  <a:moveTo>
                    <a:pt x="0" y="42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5" y="80"/>
                    <a:pt x="28" y="73"/>
                    <a:pt x="40" y="6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18"/>
                    <a:pt x="18" y="33"/>
                    <a:pt x="0" y="42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671" y="4765"/>
              <a:ext cx="584" cy="849"/>
            </a:xfrm>
            <a:custGeom>
              <a:avLst/>
              <a:gdLst>
                <a:gd name="T0" fmla="*/ 20 w 314"/>
                <a:gd name="T1" fmla="*/ 457 h 457"/>
                <a:gd name="T2" fmla="*/ 0 w 314"/>
                <a:gd name="T3" fmla="*/ 437 h 457"/>
                <a:gd name="T4" fmla="*/ 0 w 314"/>
                <a:gd name="T5" fmla="*/ 331 h 457"/>
                <a:gd name="T6" fmla="*/ 128 w 314"/>
                <a:gd name="T7" fmla="*/ 203 h 457"/>
                <a:gd name="T8" fmla="*/ 186 w 314"/>
                <a:gd name="T9" fmla="*/ 203 h 457"/>
                <a:gd name="T10" fmla="*/ 274 w 314"/>
                <a:gd name="T11" fmla="*/ 114 h 457"/>
                <a:gd name="T12" fmla="*/ 274 w 314"/>
                <a:gd name="T13" fmla="*/ 20 h 457"/>
                <a:gd name="T14" fmla="*/ 294 w 314"/>
                <a:gd name="T15" fmla="*/ 0 h 457"/>
                <a:gd name="T16" fmla="*/ 314 w 314"/>
                <a:gd name="T17" fmla="*/ 20 h 457"/>
                <a:gd name="T18" fmla="*/ 314 w 314"/>
                <a:gd name="T19" fmla="*/ 114 h 457"/>
                <a:gd name="T20" fmla="*/ 186 w 314"/>
                <a:gd name="T21" fmla="*/ 243 h 457"/>
                <a:gd name="T22" fmla="*/ 128 w 314"/>
                <a:gd name="T23" fmla="*/ 243 h 457"/>
                <a:gd name="T24" fmla="*/ 40 w 314"/>
                <a:gd name="T25" fmla="*/ 331 h 457"/>
                <a:gd name="T26" fmla="*/ 40 w 314"/>
                <a:gd name="T27" fmla="*/ 437 h 457"/>
                <a:gd name="T28" fmla="*/ 20 w 314"/>
                <a:gd name="T2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57">
                  <a:moveTo>
                    <a:pt x="20" y="457"/>
                  </a:moveTo>
                  <a:cubicBezTo>
                    <a:pt x="9" y="457"/>
                    <a:pt x="0" y="448"/>
                    <a:pt x="0" y="43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260"/>
                    <a:pt x="58" y="203"/>
                    <a:pt x="128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235" y="203"/>
                    <a:pt x="274" y="163"/>
                    <a:pt x="274" y="114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9"/>
                    <a:pt x="283" y="0"/>
                    <a:pt x="294" y="0"/>
                  </a:cubicBezTo>
                  <a:cubicBezTo>
                    <a:pt x="305" y="0"/>
                    <a:pt x="314" y="9"/>
                    <a:pt x="314" y="20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314" y="185"/>
                    <a:pt x="257" y="243"/>
                    <a:pt x="186" y="243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80" y="243"/>
                    <a:pt x="40" y="283"/>
                    <a:pt x="40" y="331"/>
                  </a:cubicBezTo>
                  <a:cubicBezTo>
                    <a:pt x="40" y="437"/>
                    <a:pt x="40" y="437"/>
                    <a:pt x="40" y="437"/>
                  </a:cubicBezTo>
                  <a:cubicBezTo>
                    <a:pt x="40" y="448"/>
                    <a:pt x="31" y="457"/>
                    <a:pt x="20" y="45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002" y="4827"/>
              <a:ext cx="372" cy="685"/>
            </a:xfrm>
            <a:custGeom>
              <a:avLst/>
              <a:gdLst>
                <a:gd name="T0" fmla="*/ 180 w 200"/>
                <a:gd name="T1" fmla="*/ 369 h 369"/>
                <a:gd name="T2" fmla="*/ 160 w 200"/>
                <a:gd name="T3" fmla="*/ 349 h 369"/>
                <a:gd name="T4" fmla="*/ 160 w 200"/>
                <a:gd name="T5" fmla="*/ 331 h 369"/>
                <a:gd name="T6" fmla="*/ 103 w 200"/>
                <a:gd name="T7" fmla="*/ 273 h 369"/>
                <a:gd name="T8" fmla="*/ 98 w 200"/>
                <a:gd name="T9" fmla="*/ 273 h 369"/>
                <a:gd name="T10" fmla="*/ 0 w 200"/>
                <a:gd name="T11" fmla="*/ 176 h 369"/>
                <a:gd name="T12" fmla="*/ 0 w 200"/>
                <a:gd name="T13" fmla="*/ 20 h 369"/>
                <a:gd name="T14" fmla="*/ 20 w 200"/>
                <a:gd name="T15" fmla="*/ 0 h 369"/>
                <a:gd name="T16" fmla="*/ 40 w 200"/>
                <a:gd name="T17" fmla="*/ 20 h 369"/>
                <a:gd name="T18" fmla="*/ 40 w 200"/>
                <a:gd name="T19" fmla="*/ 176 h 369"/>
                <a:gd name="T20" fmla="*/ 98 w 200"/>
                <a:gd name="T21" fmla="*/ 233 h 369"/>
                <a:gd name="T22" fmla="*/ 103 w 200"/>
                <a:gd name="T23" fmla="*/ 233 h 369"/>
                <a:gd name="T24" fmla="*/ 200 w 200"/>
                <a:gd name="T25" fmla="*/ 331 h 369"/>
                <a:gd name="T26" fmla="*/ 200 w 200"/>
                <a:gd name="T27" fmla="*/ 349 h 369"/>
                <a:gd name="T28" fmla="*/ 180 w 200"/>
                <a:gd name="T2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69">
                  <a:moveTo>
                    <a:pt x="180" y="369"/>
                  </a:moveTo>
                  <a:cubicBezTo>
                    <a:pt x="169" y="369"/>
                    <a:pt x="160" y="360"/>
                    <a:pt x="160" y="349"/>
                  </a:cubicBezTo>
                  <a:cubicBezTo>
                    <a:pt x="160" y="331"/>
                    <a:pt x="160" y="331"/>
                    <a:pt x="160" y="331"/>
                  </a:cubicBezTo>
                  <a:cubicBezTo>
                    <a:pt x="160" y="299"/>
                    <a:pt x="134" y="273"/>
                    <a:pt x="103" y="273"/>
                  </a:cubicBezTo>
                  <a:cubicBezTo>
                    <a:pt x="98" y="273"/>
                    <a:pt x="98" y="273"/>
                    <a:pt x="98" y="273"/>
                  </a:cubicBezTo>
                  <a:cubicBezTo>
                    <a:pt x="44" y="273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207"/>
                    <a:pt x="66" y="233"/>
                    <a:pt x="98" y="233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157" y="233"/>
                    <a:pt x="200" y="277"/>
                    <a:pt x="200" y="331"/>
                  </a:cubicBezTo>
                  <a:cubicBezTo>
                    <a:pt x="200" y="349"/>
                    <a:pt x="200" y="349"/>
                    <a:pt x="200" y="349"/>
                  </a:cubicBezTo>
                  <a:cubicBezTo>
                    <a:pt x="200" y="360"/>
                    <a:pt x="191" y="369"/>
                    <a:pt x="180" y="36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1553" y="7576592"/>
            <a:ext cx="1903812" cy="23973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514227" y="706554"/>
            <a:ext cx="535133" cy="2527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3389297" y="1003365"/>
            <a:ext cx="401350" cy="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44444E-6 L 1.1888 0.00787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0" y="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875E-6 -7.40741E-7 L -1.11458 0.01111 " pathEditMode="relative" rAng="0" ptsTypes="AA">
                                      <p:cBhvr>
                                        <p:cTn id="8" dur="1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2.08333E-7 3.7037E-7 L 2.08333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3.7037E-6 L -1.26484 0.00092 " pathEditMode="relative" rAng="0" ptsTypes="AA">
                                      <p:cBhvr>
                                        <p:cTn id="2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42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33333E-6 -2.22222E-6 L -1.17213 -2.22222E-6 " pathEditMode="relative" rAng="0" ptsTypes="AA">
                                      <p:cBhvr>
                                        <p:cTn id="24" dur="1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3874156"/>
            <a:ext cx="2651760" cy="14895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7635240" y="0"/>
            <a:ext cx="3642360" cy="6853294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4" y="5368431"/>
            <a:ext cx="2651760" cy="1489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6" y="3875376"/>
            <a:ext cx="2651760" cy="14895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actividades</a:t>
            </a:r>
            <a:endParaRPr lang="es-E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45093"/>
          </a:xfrm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De 0 a </a:t>
            </a:r>
            <a:r>
              <a:rPr lang="es-ES" b="1" dirty="0" err="1" smtClean="0"/>
              <a:t>developer</a:t>
            </a:r>
            <a:endParaRPr lang="es-ES" b="1" dirty="0" smtClean="0"/>
          </a:p>
          <a:p>
            <a:r>
              <a:rPr lang="es-ES" sz="2400" dirty="0" smtClean="0"/>
              <a:t>Universidad Rey Juan Carlos (Madrid)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31" y="1189176"/>
            <a:ext cx="3312577" cy="469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431"/>
            <a:ext cx="2651760" cy="1489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5368431"/>
            <a:ext cx="2643386" cy="1484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" y="3874156"/>
            <a:ext cx="2651760" cy="14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50" y="5340158"/>
            <a:ext cx="2698850" cy="1518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" y="5367211"/>
            <a:ext cx="2656489" cy="1494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actividades</a:t>
            </a:r>
            <a:endParaRPr lang="es-E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799050" cy="244509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s-ES" sz="3529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s-ES" sz="3529" b="1" smtClean="0"/>
              <a:t>Presentación </a:t>
            </a:r>
            <a:r>
              <a:rPr lang="es-ES" sz="3529" b="1" dirty="0" smtClean="0"/>
              <a:t>de Tecnologías</a:t>
            </a:r>
            <a:endParaRPr lang="es-ES" sz="3529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s-ES" sz="2400" dirty="0" smtClean="0"/>
              <a:t>Universidad </a:t>
            </a:r>
            <a:r>
              <a:rPr lang="es-ES" sz="2400" dirty="0"/>
              <a:t>de Alcalá (Madrid)</a:t>
            </a:r>
          </a:p>
          <a:p>
            <a:endParaRPr lang="es-E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35240" y="0"/>
            <a:ext cx="3642360" cy="6853294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866"/>
            <a:ext cx="2365290" cy="1773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20" y="3576343"/>
            <a:ext cx="2480858" cy="1860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3" y="3576342"/>
            <a:ext cx="2892182" cy="2169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55" y="5373834"/>
            <a:ext cx="2665895" cy="1499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44" y="1184470"/>
            <a:ext cx="3270750" cy="46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2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0_BO_CT_Template [Read-Only]" id="{8D196607-05BF-4D07-BCF3-EB4E2FD2C8A8}" vid="{433716B8-0B3D-4745-B253-3AB9A68EB8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8" ma:contentTypeDescription="Create a new document." ma:contentTypeScope="" ma:versionID="c8e9c521e6f660c1b04fabcece145e33">
  <xsd:schema xmlns:xsd="http://www.w3.org/2001/XMLSchema" xmlns:xs="http://www.w3.org/2001/XMLSchema" xmlns:p="http://schemas.microsoft.com/office/2006/metadata/properties" xmlns:ns1="http://schemas.microsoft.com/sharepoint/v3" xmlns:ns2="2b2dfeed-2da1-4ef4-b600-f5543001ef98" xmlns:ns3="d7b89efc-599c-41ef-afcb-e0aecc35db08" xmlns:ns4="bce24bd6-e6cb-4a8c-96ce-018168367603" targetNamespace="http://schemas.microsoft.com/office/2006/metadata/properties" ma:root="true" ma:fieldsID="d06bcca0b5371a54b6e0a0eed3aa93e0" ns1:_="" ns2:_="" ns3:_="" ns4:_="">
    <xsd:import namespace="http://schemas.microsoft.com/sharepoint/v3"/>
    <xsd:import namespace="2b2dfeed-2da1-4ef4-b600-f5543001ef98"/>
    <xsd:import namespace="d7b89efc-599c-41ef-afcb-e0aecc35db08"/>
    <xsd:import namespace="bce24bd6-e6cb-4a8c-96ce-01816836760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24bd6-e6cb-4a8c-96ce-018168367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AF37662-712B-4B50-AE29-29DF85038855}"/>
</file>

<file path=customXml/itemProps2.xml><?xml version="1.0" encoding="utf-8"?>
<ds:datastoreItem xmlns:ds="http://schemas.openxmlformats.org/officeDocument/2006/customXml" ds:itemID="{371264A9-8058-4AF9-AA9B-80619278D4D9}"/>
</file>

<file path=customXml/itemProps3.xml><?xml version="1.0" encoding="utf-8"?>
<ds:datastoreItem xmlns:ds="http://schemas.openxmlformats.org/officeDocument/2006/customXml" ds:itemID="{C31C6C41-A1BE-41A7-88FE-181DD94F44A2}"/>
</file>

<file path=docProps/app.xml><?xml version="1.0" encoding="utf-8"?>
<Properties xmlns="http://schemas.openxmlformats.org/officeDocument/2006/extended-properties" xmlns:vt="http://schemas.openxmlformats.org/officeDocument/2006/docPropsVTypes">
  <Template>ARC305_Box</Template>
  <TotalTime>1270</TotalTime>
  <Words>576</Words>
  <Application>Microsoft Office PowerPoint</Application>
  <PresentationFormat>Widescreen</PresentationFormat>
  <Paragraphs>97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5-30606_TR20_BO_CT_Template</vt:lpstr>
      <vt:lpstr>Hello Dotnetclub</vt:lpstr>
      <vt:lpstr>Presentación &lt;nombre club&gt;</vt:lpstr>
      <vt:lpstr>¿Qué es un club.net?  </vt:lpstr>
      <vt:lpstr>¿Qué clubs hay en España?</vt:lpstr>
      <vt:lpstr>¿Qué Beneficios tiene un club?</vt:lpstr>
      <vt:lpstr>Microsoft Student Partner </vt:lpstr>
      <vt:lpstr>¿Qué actividades realizamos? </vt:lpstr>
      <vt:lpstr>Ejemplos de actividades</vt:lpstr>
      <vt:lpstr>Ejemplos de actividades</vt:lpstr>
      <vt:lpstr>¡Apúntate! Se parte de algo grande</vt:lpstr>
      <vt:lpstr> Video de presentación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Dotnetclub</dc:title>
  <dc:creator>Rubén Asensio García</dc:creator>
  <cp:lastModifiedBy>Rubén Asensio García</cp:lastModifiedBy>
  <cp:revision>123</cp:revision>
  <dcterms:created xsi:type="dcterms:W3CDTF">2015-10-01T15:26:28Z</dcterms:created>
  <dcterms:modified xsi:type="dcterms:W3CDTF">2015-11-03T09:59:17Z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  <property fmtid="{D5CDD505-2E9C-101B-9397-08002B2CF9AE}" pid="3" name="_ShortcutUrl">
    <vt:lpwstr>, </vt:lpwstr>
  </property>
</Properties>
</file>