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 lvl="0">
      <a:defRPr lang="es-CO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5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4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7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93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5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41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92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67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0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33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1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B1C2-E1AD-4C84-9021-CB754C4B61EB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2035-BB92-4AAE-B9A5-EFEA9ADB3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6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6840" y="527901"/>
            <a:ext cx="9144000" cy="2901099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BODEGA DE DATOS DEMO.DWH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6840" y="2160851"/>
            <a:ext cx="9574530" cy="2398269"/>
          </a:xfrm>
        </p:spPr>
        <p:txBody>
          <a:bodyPr>
            <a:normAutofit lnSpcReduction="10000"/>
          </a:bodyPr>
          <a:lstStyle/>
          <a:p>
            <a:r>
              <a:rPr lang="es-ES" sz="3600" dirty="0">
                <a:solidFill>
                  <a:srgbClr val="FFC000"/>
                </a:solidFill>
                <a:latin typeface="Arial Black" panose="020B0A04020102020204" pitchFamily="34" charset="0"/>
              </a:rPr>
              <a:t>SANTIAGO NAVARRO CALDERON</a:t>
            </a:r>
          </a:p>
          <a:p>
            <a:r>
              <a:rPr lang="es-ES" sz="3600" dirty="0">
                <a:solidFill>
                  <a:srgbClr val="FFC000"/>
                </a:solidFill>
                <a:latin typeface="Arial Black" panose="020B0A04020102020204" pitchFamily="34" charset="0"/>
              </a:rPr>
              <a:t>JUAN CARLOS ARAUJO</a:t>
            </a:r>
          </a:p>
          <a:p>
            <a:r>
              <a:rPr lang="es-ES" sz="3600" dirty="0">
                <a:solidFill>
                  <a:srgbClr val="FFC000"/>
                </a:solidFill>
                <a:latin typeface="Arial Black" panose="020B0A04020102020204" pitchFamily="34" charset="0"/>
              </a:rPr>
              <a:t>DUVAN LOZANO INDABURO</a:t>
            </a:r>
          </a:p>
          <a:p>
            <a:r>
              <a:rPr lang="es-ES" sz="3600" dirty="0">
                <a:solidFill>
                  <a:srgbClr val="FFC000"/>
                </a:solidFill>
                <a:latin typeface="Arial Black" panose="020B0A04020102020204" pitchFamily="34" charset="0"/>
              </a:rPr>
              <a:t>OLIMPO</a:t>
            </a:r>
          </a:p>
        </p:txBody>
      </p:sp>
    </p:spTree>
    <p:extLst>
      <p:ext uri="{BB962C8B-B14F-4D97-AF65-F5344CB8AC3E}">
        <p14:creationId xmlns:p14="http://schemas.microsoft.com/office/powerpoint/2010/main" val="41470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598" y="386499"/>
            <a:ext cx="9144000" cy="2901099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KPI DE LA BODEGA DE DATOS DEMO.DWH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3826" y="1837048"/>
            <a:ext cx="10037543" cy="4428484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¿cuáles son los tres productos más vendido en el 2008 hasta 2016?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¿cuáles son los tres productos que mas ganancias me generan en el 2008 hasta 2016?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 es el método de pago más usado?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 es la categoría más vendida?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¿en qué mes del año es donde aumentan más las ventas?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¿en qué mes del año es donde menos se vende?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¿en que estación del año aumentan las ventas?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 es la ganancia que me deja cada cliente?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¿cuáles son los tres vendedores que más ganancias ha realizado en el periodo de tiempo?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¿cuál es la bodega donde se reflejan mas ganancias el 2008 hasta 2016?</a:t>
            </a:r>
          </a:p>
        </p:txBody>
      </p:sp>
    </p:spTree>
    <p:extLst>
      <p:ext uri="{BB962C8B-B14F-4D97-AF65-F5344CB8AC3E}">
        <p14:creationId xmlns:p14="http://schemas.microsoft.com/office/powerpoint/2010/main" val="62609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598" y="386499"/>
            <a:ext cx="9144000" cy="2658359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CE09E7-C5A0-AB00-C417-527B0FCB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" y="1068946"/>
            <a:ext cx="10804512" cy="53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598" y="386499"/>
            <a:ext cx="9144000" cy="2658359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MODELO LOGICO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7018B-AC66-334D-6ADD-D098D8C4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50" y="1078175"/>
            <a:ext cx="7289442" cy="56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30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sistem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sistemas" id="{60589329-476D-46BD-8E67-BE8D1658841E}" vid="{F56BB109-4FA0-4B30-B0E0-F2AB6EE69C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176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Plantilla sistemas</vt:lpstr>
      <vt:lpstr>Presentación de PowerPoint</vt:lpstr>
      <vt:lpstr>BODEGA DE DATOS DEMO.DWH           </vt:lpstr>
      <vt:lpstr>KPI DE LA BODEGA DE DATOS DEMO.DWH           </vt:lpstr>
      <vt:lpstr>MODELO CONCEPTUAL           </vt:lpstr>
      <vt:lpstr>MODELO LOGICO        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 Navarro</cp:lastModifiedBy>
  <cp:revision>9</cp:revision>
  <dcterms:modified xsi:type="dcterms:W3CDTF">2024-05-07T03:32:08Z</dcterms:modified>
</cp:coreProperties>
</file>