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6858000" cx="12192000"/>
  <p:notesSz cx="6858000" cy="9144000"/>
  <p:embeddedFontLst>
    <p:embeddedFont>
      <p:font typeface="Amatic SC"/>
      <p:regular r:id="rId30"/>
      <p:bold r:id="rId31"/>
    </p:embeddedFont>
    <p:embeddedFont>
      <p:font typeface="Lobster"/>
      <p:regular r:id="rId32"/>
    </p:embeddedFont>
    <p:embeddedFont>
      <p:font typeface="Source Code Pr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7" roundtripDataSignature="AMtx7mgPE3/asQHPFcve3XJF0gr0nUGZl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28F672F-D555-40C6-A1E0-E3A1BF11507C}">
  <a:tblStyle styleId="{F28F672F-D555-40C6-A1E0-E3A1BF11507C}" styleName="Table_0">
    <a:wholeTbl>
      <a:tcTxStyle>
        <a:font>
          <a:latin typeface="Arial"/>
          <a:ea typeface="Arial"/>
          <a:cs typeface="Arial"/>
        </a:font>
        <a:srgbClr val="000000"/>
      </a:tcTxStyle>
      <a:tcStyle>
        <a:tcBdr>
          <a:left>
            <a:ln cap="flat" cmpd="sng" w="6350">
              <a:solidFill>
                <a:srgbClr val="000000"/>
              </a:solidFill>
              <a:prstDash val="solid"/>
              <a:round/>
              <a:headEnd len="sm" w="sm" type="none"/>
              <a:tailEnd len="sm" w="sm" type="none"/>
            </a:ln>
          </a:left>
          <a:right>
            <a:ln cap="flat" cmpd="sng" w="6350">
              <a:solidFill>
                <a:srgbClr val="000000"/>
              </a:solidFill>
              <a:prstDash val="solid"/>
              <a:round/>
              <a:headEnd len="sm" w="sm" type="none"/>
              <a:tailEnd len="sm" w="sm" type="none"/>
            </a:ln>
          </a:right>
          <a:top>
            <a:ln cap="flat" cmpd="sng" w="6350">
              <a:solidFill>
                <a:srgbClr val="000000"/>
              </a:solidFill>
              <a:prstDash val="solid"/>
              <a:round/>
              <a:headEnd len="sm" w="sm" type="none"/>
              <a:tailEnd len="sm" w="sm" type="none"/>
            </a:ln>
          </a:top>
          <a:bottom>
            <a:ln cap="flat" cmpd="sng" w="6350">
              <a:solidFill>
                <a:srgbClr val="000000"/>
              </a:solidFill>
              <a:prstDash val="solid"/>
              <a:round/>
              <a:headEnd len="sm" w="sm" type="none"/>
              <a:tailEnd len="sm" w="sm" type="none"/>
            </a:ln>
          </a:bottom>
          <a:insideH>
            <a:ln cap="flat" cmpd="sng" w="6350">
              <a:solidFill>
                <a:srgbClr val="000000"/>
              </a:solidFill>
              <a:prstDash val="solid"/>
              <a:round/>
              <a:headEnd len="sm" w="sm" type="none"/>
              <a:tailEnd len="sm" w="sm" type="none"/>
            </a:ln>
          </a:insideH>
          <a:insideV>
            <a:ln cap="flat" cmpd="sng" w="635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AmaticSC-bold.fntdata"/><Relationship Id="rId30" Type="http://schemas.openxmlformats.org/officeDocument/2006/relationships/font" Target="fonts/AmaticSC-regular.fntdata"/><Relationship Id="rId11" Type="http://schemas.openxmlformats.org/officeDocument/2006/relationships/slide" Target="slides/slide6.xml"/><Relationship Id="rId33" Type="http://schemas.openxmlformats.org/officeDocument/2006/relationships/font" Target="fonts/SourceCodePro-regular.fntdata"/><Relationship Id="rId10" Type="http://schemas.openxmlformats.org/officeDocument/2006/relationships/slide" Target="slides/slide5.xml"/><Relationship Id="rId32" Type="http://schemas.openxmlformats.org/officeDocument/2006/relationships/font" Target="fonts/Lobster-regular.fntdata"/><Relationship Id="rId13" Type="http://schemas.openxmlformats.org/officeDocument/2006/relationships/slide" Target="slides/slide8.xml"/><Relationship Id="rId35" Type="http://schemas.openxmlformats.org/officeDocument/2006/relationships/font" Target="fonts/SourceCodePro-italic.fntdata"/><Relationship Id="rId12" Type="http://schemas.openxmlformats.org/officeDocument/2006/relationships/slide" Target="slides/slide7.xml"/><Relationship Id="rId34" Type="http://schemas.openxmlformats.org/officeDocument/2006/relationships/font" Target="fonts/SourceCodePro-bold.fntdata"/><Relationship Id="rId15" Type="http://schemas.openxmlformats.org/officeDocument/2006/relationships/slide" Target="slides/slide10.xml"/><Relationship Id="rId37" Type="http://customschemas.google.com/relationships/presentationmetadata" Target="metadata"/><Relationship Id="rId14" Type="http://schemas.openxmlformats.org/officeDocument/2006/relationships/slide" Target="slides/slide9.xml"/><Relationship Id="rId36" Type="http://schemas.openxmlformats.org/officeDocument/2006/relationships/font" Target="fonts/SourceCodePr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186db5b1a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186db5b1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186db5b1ab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186db5b1a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186db5b1ab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186db5b1a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186db5b1ab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186db5b1a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186db5b1ab_0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186db5b1ab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186db5b1ab_0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186db5b1ab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186db5b1ab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186db5b1a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186db5b1ab_0_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186db5b1ab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186db5b1ab_0_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186db5b1ab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186db5b1ab_0_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186db5b1ab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13e108bf62_3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13e108bf62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186db5b1ab_0_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186db5b1ab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186db5b1ab_0_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186db5b1ab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186db5b1ab_0_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186db5b1ab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186db5b1ab_0_10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186db5b1ab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14b11b1bbf_0_7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14b11b1bbf_0_7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16f6b19a59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16f6b19a5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186db5b1ab_0_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186db5b1ab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16f6b19a59_1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16f6b19a59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16f6b19a59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16f6b19a5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16f6b19a59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16f6b19a5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16f6b19a59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16f6b19a5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16f6b19a59_1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16f6b19a59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116f63972b0_0_4"/>
          <p:cNvSpPr/>
          <p:nvPr/>
        </p:nvSpPr>
        <p:spPr>
          <a:xfrm>
            <a:off x="0" y="0"/>
            <a:ext cx="12192000" cy="45720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 name="Google Shape;11;g116f63972b0_0_4"/>
          <p:cNvSpPr txBox="1"/>
          <p:nvPr>
            <p:ph type="ctrTitle"/>
          </p:nvPr>
        </p:nvSpPr>
        <p:spPr>
          <a:xfrm>
            <a:off x="415600" y="522867"/>
            <a:ext cx="11360700" cy="35871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10700"/>
              <a:buNone/>
              <a:defRPr sz="10700"/>
            </a:lvl1pPr>
            <a:lvl2pPr lvl="1" algn="ctr">
              <a:spcBef>
                <a:spcPts val="0"/>
              </a:spcBef>
              <a:spcAft>
                <a:spcPts val="0"/>
              </a:spcAft>
              <a:buSzPts val="10700"/>
              <a:buNone/>
              <a:defRPr sz="10700"/>
            </a:lvl2pPr>
            <a:lvl3pPr lvl="2" algn="ctr">
              <a:spcBef>
                <a:spcPts val="0"/>
              </a:spcBef>
              <a:spcAft>
                <a:spcPts val="0"/>
              </a:spcAft>
              <a:buSzPts val="10700"/>
              <a:buNone/>
              <a:defRPr sz="10700"/>
            </a:lvl3pPr>
            <a:lvl4pPr lvl="3" algn="ctr">
              <a:spcBef>
                <a:spcPts val="0"/>
              </a:spcBef>
              <a:spcAft>
                <a:spcPts val="0"/>
              </a:spcAft>
              <a:buSzPts val="10700"/>
              <a:buNone/>
              <a:defRPr sz="10700"/>
            </a:lvl4pPr>
            <a:lvl5pPr lvl="4" algn="ctr">
              <a:spcBef>
                <a:spcPts val="0"/>
              </a:spcBef>
              <a:spcAft>
                <a:spcPts val="0"/>
              </a:spcAft>
              <a:buSzPts val="10700"/>
              <a:buNone/>
              <a:defRPr sz="10700"/>
            </a:lvl5pPr>
            <a:lvl6pPr lvl="5" algn="ctr">
              <a:spcBef>
                <a:spcPts val="0"/>
              </a:spcBef>
              <a:spcAft>
                <a:spcPts val="0"/>
              </a:spcAft>
              <a:buSzPts val="10700"/>
              <a:buNone/>
              <a:defRPr sz="10700"/>
            </a:lvl6pPr>
            <a:lvl7pPr lvl="6" algn="ctr">
              <a:spcBef>
                <a:spcPts val="0"/>
              </a:spcBef>
              <a:spcAft>
                <a:spcPts val="0"/>
              </a:spcAft>
              <a:buSzPts val="10700"/>
              <a:buNone/>
              <a:defRPr sz="10700"/>
            </a:lvl7pPr>
            <a:lvl8pPr lvl="7" algn="ctr">
              <a:spcBef>
                <a:spcPts val="0"/>
              </a:spcBef>
              <a:spcAft>
                <a:spcPts val="0"/>
              </a:spcAft>
              <a:buSzPts val="10700"/>
              <a:buNone/>
              <a:defRPr sz="10700"/>
            </a:lvl8pPr>
            <a:lvl9pPr lvl="8" algn="ctr">
              <a:spcBef>
                <a:spcPts val="0"/>
              </a:spcBef>
              <a:spcAft>
                <a:spcPts val="0"/>
              </a:spcAft>
              <a:buSzPts val="10700"/>
              <a:buNone/>
              <a:defRPr sz="10700"/>
            </a:lvl9pPr>
          </a:lstStyle>
          <a:p/>
        </p:txBody>
      </p:sp>
      <p:sp>
        <p:nvSpPr>
          <p:cNvPr id="12" name="Google Shape;12;g116f63972b0_0_4"/>
          <p:cNvSpPr txBox="1"/>
          <p:nvPr>
            <p:ph idx="1" type="subTitle"/>
          </p:nvPr>
        </p:nvSpPr>
        <p:spPr>
          <a:xfrm>
            <a:off x="415600" y="5187200"/>
            <a:ext cx="11360700" cy="941700"/>
          </a:xfrm>
          <a:prstGeom prst="rect">
            <a:avLst/>
          </a:prstGeom>
        </p:spPr>
        <p:txBody>
          <a:bodyPr anchorCtr="0" anchor="ctr" bIns="121900" lIns="121900" spcFirstLastPara="1" rIns="121900" wrap="square" tIns="121900">
            <a:normAutofit/>
          </a:bodyPr>
          <a:lstStyle>
            <a:lvl1pPr lvl="0" algn="ctr">
              <a:lnSpc>
                <a:spcPct val="100000"/>
              </a:lnSpc>
              <a:spcBef>
                <a:spcPts val="0"/>
              </a:spcBef>
              <a:spcAft>
                <a:spcPts val="0"/>
              </a:spcAft>
              <a:buClr>
                <a:schemeClr val="accent1"/>
              </a:buClr>
              <a:buSzPts val="2800"/>
              <a:buNone/>
              <a:defRPr b="1" sz="2800">
                <a:solidFill>
                  <a:schemeClr val="accent1"/>
                </a:solidFill>
              </a:defRPr>
            </a:lvl1pPr>
            <a:lvl2pPr lvl="1" algn="ctr">
              <a:lnSpc>
                <a:spcPct val="100000"/>
              </a:lnSpc>
              <a:spcBef>
                <a:spcPts val="0"/>
              </a:spcBef>
              <a:spcAft>
                <a:spcPts val="0"/>
              </a:spcAft>
              <a:buClr>
                <a:schemeClr val="accent1"/>
              </a:buClr>
              <a:buSzPts val="2800"/>
              <a:buNone/>
              <a:defRPr b="1" sz="2800">
                <a:solidFill>
                  <a:schemeClr val="accent1"/>
                </a:solidFill>
              </a:defRPr>
            </a:lvl2pPr>
            <a:lvl3pPr lvl="2" algn="ctr">
              <a:lnSpc>
                <a:spcPct val="100000"/>
              </a:lnSpc>
              <a:spcBef>
                <a:spcPts val="0"/>
              </a:spcBef>
              <a:spcAft>
                <a:spcPts val="0"/>
              </a:spcAft>
              <a:buClr>
                <a:schemeClr val="accent1"/>
              </a:buClr>
              <a:buSzPts val="2800"/>
              <a:buNone/>
              <a:defRPr b="1" sz="2800">
                <a:solidFill>
                  <a:schemeClr val="accent1"/>
                </a:solidFill>
              </a:defRPr>
            </a:lvl3pPr>
            <a:lvl4pPr lvl="3" algn="ctr">
              <a:lnSpc>
                <a:spcPct val="100000"/>
              </a:lnSpc>
              <a:spcBef>
                <a:spcPts val="0"/>
              </a:spcBef>
              <a:spcAft>
                <a:spcPts val="0"/>
              </a:spcAft>
              <a:buClr>
                <a:schemeClr val="accent1"/>
              </a:buClr>
              <a:buSzPts val="2800"/>
              <a:buNone/>
              <a:defRPr b="1" sz="2800">
                <a:solidFill>
                  <a:schemeClr val="accent1"/>
                </a:solidFill>
              </a:defRPr>
            </a:lvl4pPr>
            <a:lvl5pPr lvl="4" algn="ctr">
              <a:lnSpc>
                <a:spcPct val="100000"/>
              </a:lnSpc>
              <a:spcBef>
                <a:spcPts val="0"/>
              </a:spcBef>
              <a:spcAft>
                <a:spcPts val="0"/>
              </a:spcAft>
              <a:buClr>
                <a:schemeClr val="accent1"/>
              </a:buClr>
              <a:buSzPts val="2800"/>
              <a:buNone/>
              <a:defRPr b="1" sz="2800">
                <a:solidFill>
                  <a:schemeClr val="accent1"/>
                </a:solidFill>
              </a:defRPr>
            </a:lvl5pPr>
            <a:lvl6pPr lvl="5" algn="ctr">
              <a:lnSpc>
                <a:spcPct val="100000"/>
              </a:lnSpc>
              <a:spcBef>
                <a:spcPts val="0"/>
              </a:spcBef>
              <a:spcAft>
                <a:spcPts val="0"/>
              </a:spcAft>
              <a:buClr>
                <a:schemeClr val="accent1"/>
              </a:buClr>
              <a:buSzPts val="2800"/>
              <a:buNone/>
              <a:defRPr b="1" sz="2800">
                <a:solidFill>
                  <a:schemeClr val="accent1"/>
                </a:solidFill>
              </a:defRPr>
            </a:lvl6pPr>
            <a:lvl7pPr lvl="6" algn="ctr">
              <a:lnSpc>
                <a:spcPct val="100000"/>
              </a:lnSpc>
              <a:spcBef>
                <a:spcPts val="0"/>
              </a:spcBef>
              <a:spcAft>
                <a:spcPts val="0"/>
              </a:spcAft>
              <a:buClr>
                <a:schemeClr val="accent1"/>
              </a:buClr>
              <a:buSzPts val="2800"/>
              <a:buNone/>
              <a:defRPr b="1" sz="2800">
                <a:solidFill>
                  <a:schemeClr val="accent1"/>
                </a:solidFill>
              </a:defRPr>
            </a:lvl7pPr>
            <a:lvl8pPr lvl="7" algn="ctr">
              <a:lnSpc>
                <a:spcPct val="100000"/>
              </a:lnSpc>
              <a:spcBef>
                <a:spcPts val="0"/>
              </a:spcBef>
              <a:spcAft>
                <a:spcPts val="0"/>
              </a:spcAft>
              <a:buClr>
                <a:schemeClr val="accent1"/>
              </a:buClr>
              <a:buSzPts val="2800"/>
              <a:buNone/>
              <a:defRPr b="1" sz="2800">
                <a:solidFill>
                  <a:schemeClr val="accent1"/>
                </a:solidFill>
              </a:defRPr>
            </a:lvl8pPr>
            <a:lvl9pPr lvl="8" algn="ctr">
              <a:lnSpc>
                <a:spcPct val="100000"/>
              </a:lnSpc>
              <a:spcBef>
                <a:spcPts val="0"/>
              </a:spcBef>
              <a:spcAft>
                <a:spcPts val="0"/>
              </a:spcAft>
              <a:buClr>
                <a:schemeClr val="accent1"/>
              </a:buClr>
              <a:buSzPts val="2800"/>
              <a:buNone/>
              <a:defRPr b="1" sz="2800">
                <a:solidFill>
                  <a:schemeClr val="accent1"/>
                </a:solidFill>
              </a:defRPr>
            </a:lvl9pPr>
          </a:lstStyle>
          <a:p/>
        </p:txBody>
      </p:sp>
      <p:sp>
        <p:nvSpPr>
          <p:cNvPr id="13" name="Google Shape;13;g116f63972b0_0_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g116f63972b0_0_41"/>
          <p:cNvSpPr txBox="1"/>
          <p:nvPr>
            <p:ph hasCustomPrompt="1" type="title"/>
          </p:nvPr>
        </p:nvSpPr>
        <p:spPr>
          <a:xfrm>
            <a:off x="415600" y="1653700"/>
            <a:ext cx="11360700" cy="2642400"/>
          </a:xfrm>
          <a:prstGeom prst="rect">
            <a:avLst/>
          </a:prstGeom>
        </p:spPr>
        <p:txBody>
          <a:bodyPr anchorCtr="0" anchor="b" bIns="121900" lIns="121900" spcFirstLastPara="1" rIns="121900" wrap="square" tIns="121900">
            <a:normAutofit/>
          </a:bodyPr>
          <a:lstStyle>
            <a:lvl1pPr lvl="0" algn="ctr">
              <a:spcBef>
                <a:spcPts val="0"/>
              </a:spcBef>
              <a:spcAft>
                <a:spcPts val="0"/>
              </a:spcAft>
              <a:buClr>
                <a:schemeClr val="lt1"/>
              </a:buClr>
              <a:buSzPts val="16000"/>
              <a:buNone/>
              <a:defRPr sz="16000">
                <a:solidFill>
                  <a:schemeClr val="lt1"/>
                </a:solidFill>
                <a:highlight>
                  <a:schemeClr val="accent1"/>
                </a:highlight>
              </a:defRPr>
            </a:lvl1pPr>
            <a:lvl2pPr lvl="1" algn="ctr">
              <a:spcBef>
                <a:spcPts val="0"/>
              </a:spcBef>
              <a:spcAft>
                <a:spcPts val="0"/>
              </a:spcAft>
              <a:buClr>
                <a:schemeClr val="lt1"/>
              </a:buClr>
              <a:buSzPts val="16000"/>
              <a:buNone/>
              <a:defRPr sz="16000">
                <a:solidFill>
                  <a:schemeClr val="lt1"/>
                </a:solidFill>
                <a:highlight>
                  <a:schemeClr val="accent1"/>
                </a:highlight>
              </a:defRPr>
            </a:lvl2pPr>
            <a:lvl3pPr lvl="2" algn="ctr">
              <a:spcBef>
                <a:spcPts val="0"/>
              </a:spcBef>
              <a:spcAft>
                <a:spcPts val="0"/>
              </a:spcAft>
              <a:buClr>
                <a:schemeClr val="lt1"/>
              </a:buClr>
              <a:buSzPts val="16000"/>
              <a:buNone/>
              <a:defRPr sz="16000">
                <a:solidFill>
                  <a:schemeClr val="lt1"/>
                </a:solidFill>
                <a:highlight>
                  <a:schemeClr val="accent1"/>
                </a:highlight>
              </a:defRPr>
            </a:lvl3pPr>
            <a:lvl4pPr lvl="3" algn="ctr">
              <a:spcBef>
                <a:spcPts val="0"/>
              </a:spcBef>
              <a:spcAft>
                <a:spcPts val="0"/>
              </a:spcAft>
              <a:buClr>
                <a:schemeClr val="lt1"/>
              </a:buClr>
              <a:buSzPts val="16000"/>
              <a:buNone/>
              <a:defRPr sz="16000">
                <a:solidFill>
                  <a:schemeClr val="lt1"/>
                </a:solidFill>
                <a:highlight>
                  <a:schemeClr val="accent1"/>
                </a:highlight>
              </a:defRPr>
            </a:lvl4pPr>
            <a:lvl5pPr lvl="4" algn="ctr">
              <a:spcBef>
                <a:spcPts val="0"/>
              </a:spcBef>
              <a:spcAft>
                <a:spcPts val="0"/>
              </a:spcAft>
              <a:buClr>
                <a:schemeClr val="lt1"/>
              </a:buClr>
              <a:buSzPts val="16000"/>
              <a:buNone/>
              <a:defRPr sz="16000">
                <a:solidFill>
                  <a:schemeClr val="lt1"/>
                </a:solidFill>
                <a:highlight>
                  <a:schemeClr val="accent1"/>
                </a:highlight>
              </a:defRPr>
            </a:lvl5pPr>
            <a:lvl6pPr lvl="5" algn="ctr">
              <a:spcBef>
                <a:spcPts val="0"/>
              </a:spcBef>
              <a:spcAft>
                <a:spcPts val="0"/>
              </a:spcAft>
              <a:buClr>
                <a:schemeClr val="lt1"/>
              </a:buClr>
              <a:buSzPts val="16000"/>
              <a:buNone/>
              <a:defRPr sz="16000">
                <a:solidFill>
                  <a:schemeClr val="lt1"/>
                </a:solidFill>
                <a:highlight>
                  <a:schemeClr val="accent1"/>
                </a:highlight>
              </a:defRPr>
            </a:lvl6pPr>
            <a:lvl7pPr lvl="6" algn="ctr">
              <a:spcBef>
                <a:spcPts val="0"/>
              </a:spcBef>
              <a:spcAft>
                <a:spcPts val="0"/>
              </a:spcAft>
              <a:buClr>
                <a:schemeClr val="lt1"/>
              </a:buClr>
              <a:buSzPts val="16000"/>
              <a:buNone/>
              <a:defRPr sz="16000">
                <a:solidFill>
                  <a:schemeClr val="lt1"/>
                </a:solidFill>
                <a:highlight>
                  <a:schemeClr val="accent1"/>
                </a:highlight>
              </a:defRPr>
            </a:lvl7pPr>
            <a:lvl8pPr lvl="7" algn="ctr">
              <a:spcBef>
                <a:spcPts val="0"/>
              </a:spcBef>
              <a:spcAft>
                <a:spcPts val="0"/>
              </a:spcAft>
              <a:buClr>
                <a:schemeClr val="lt1"/>
              </a:buClr>
              <a:buSzPts val="16000"/>
              <a:buNone/>
              <a:defRPr sz="16000">
                <a:solidFill>
                  <a:schemeClr val="lt1"/>
                </a:solidFill>
                <a:highlight>
                  <a:schemeClr val="accent1"/>
                </a:highlight>
              </a:defRPr>
            </a:lvl8pPr>
            <a:lvl9pPr lvl="8" algn="ctr">
              <a:spcBef>
                <a:spcPts val="0"/>
              </a:spcBef>
              <a:spcAft>
                <a:spcPts val="0"/>
              </a:spcAft>
              <a:buClr>
                <a:schemeClr val="lt1"/>
              </a:buClr>
              <a:buSzPts val="16000"/>
              <a:buNone/>
              <a:defRPr sz="16000">
                <a:solidFill>
                  <a:schemeClr val="lt1"/>
                </a:solidFill>
                <a:highlight>
                  <a:schemeClr val="accent1"/>
                </a:highlight>
              </a:defRPr>
            </a:lvl9pPr>
          </a:lstStyle>
          <a:p>
            <a:r>
              <a:t>xx%</a:t>
            </a:r>
          </a:p>
        </p:txBody>
      </p:sp>
      <p:sp>
        <p:nvSpPr>
          <p:cNvPr id="48" name="Google Shape;48;g116f63972b0_0_41"/>
          <p:cNvSpPr txBox="1"/>
          <p:nvPr>
            <p:ph idx="1" type="body"/>
          </p:nvPr>
        </p:nvSpPr>
        <p:spPr>
          <a:xfrm>
            <a:off x="415600" y="4406167"/>
            <a:ext cx="11360700" cy="17343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Clr>
                <a:schemeClr val="accent1"/>
              </a:buClr>
              <a:buSzPts val="2400"/>
              <a:buChar char="●"/>
              <a:defRPr>
                <a:solidFill>
                  <a:schemeClr val="accent1"/>
                </a:solidFill>
                <a:highlight>
                  <a:schemeClr val="dk1"/>
                </a:highlight>
              </a:defRPr>
            </a:lvl1pPr>
            <a:lvl2pPr indent="-349250" lvl="1" marL="914400" algn="ctr">
              <a:spcBef>
                <a:spcPts val="0"/>
              </a:spcBef>
              <a:spcAft>
                <a:spcPts val="0"/>
              </a:spcAft>
              <a:buClr>
                <a:schemeClr val="accent1"/>
              </a:buClr>
              <a:buSzPts val="1900"/>
              <a:buChar char="○"/>
              <a:defRPr>
                <a:solidFill>
                  <a:schemeClr val="accent1"/>
                </a:solidFill>
                <a:highlight>
                  <a:schemeClr val="dk1"/>
                </a:highlight>
              </a:defRPr>
            </a:lvl2pPr>
            <a:lvl3pPr indent="-349250" lvl="2" marL="1371600" algn="ctr">
              <a:spcBef>
                <a:spcPts val="0"/>
              </a:spcBef>
              <a:spcAft>
                <a:spcPts val="0"/>
              </a:spcAft>
              <a:buClr>
                <a:schemeClr val="accent1"/>
              </a:buClr>
              <a:buSzPts val="1900"/>
              <a:buChar char="■"/>
              <a:defRPr>
                <a:solidFill>
                  <a:schemeClr val="accent1"/>
                </a:solidFill>
                <a:highlight>
                  <a:schemeClr val="dk1"/>
                </a:highlight>
              </a:defRPr>
            </a:lvl3pPr>
            <a:lvl4pPr indent="-349250" lvl="3" marL="1828800" algn="ctr">
              <a:spcBef>
                <a:spcPts val="0"/>
              </a:spcBef>
              <a:spcAft>
                <a:spcPts val="0"/>
              </a:spcAft>
              <a:buClr>
                <a:schemeClr val="accent1"/>
              </a:buClr>
              <a:buSzPts val="1900"/>
              <a:buChar char="●"/>
              <a:defRPr>
                <a:solidFill>
                  <a:schemeClr val="accent1"/>
                </a:solidFill>
                <a:highlight>
                  <a:schemeClr val="dk1"/>
                </a:highlight>
              </a:defRPr>
            </a:lvl4pPr>
            <a:lvl5pPr indent="-349250" lvl="4" marL="2286000" algn="ctr">
              <a:spcBef>
                <a:spcPts val="0"/>
              </a:spcBef>
              <a:spcAft>
                <a:spcPts val="0"/>
              </a:spcAft>
              <a:buClr>
                <a:schemeClr val="accent1"/>
              </a:buClr>
              <a:buSzPts val="1900"/>
              <a:buChar char="○"/>
              <a:defRPr>
                <a:solidFill>
                  <a:schemeClr val="accent1"/>
                </a:solidFill>
                <a:highlight>
                  <a:schemeClr val="dk1"/>
                </a:highlight>
              </a:defRPr>
            </a:lvl5pPr>
            <a:lvl6pPr indent="-349250" lvl="5" marL="2743200" algn="ctr">
              <a:spcBef>
                <a:spcPts val="0"/>
              </a:spcBef>
              <a:spcAft>
                <a:spcPts val="0"/>
              </a:spcAft>
              <a:buClr>
                <a:schemeClr val="accent1"/>
              </a:buClr>
              <a:buSzPts val="1900"/>
              <a:buChar char="■"/>
              <a:defRPr>
                <a:solidFill>
                  <a:schemeClr val="accent1"/>
                </a:solidFill>
                <a:highlight>
                  <a:schemeClr val="dk1"/>
                </a:highlight>
              </a:defRPr>
            </a:lvl6pPr>
            <a:lvl7pPr indent="-349250" lvl="6" marL="3200400" algn="ctr">
              <a:spcBef>
                <a:spcPts val="0"/>
              </a:spcBef>
              <a:spcAft>
                <a:spcPts val="0"/>
              </a:spcAft>
              <a:buClr>
                <a:schemeClr val="accent1"/>
              </a:buClr>
              <a:buSzPts val="1900"/>
              <a:buChar char="●"/>
              <a:defRPr>
                <a:solidFill>
                  <a:schemeClr val="accent1"/>
                </a:solidFill>
                <a:highlight>
                  <a:schemeClr val="dk1"/>
                </a:highlight>
              </a:defRPr>
            </a:lvl7pPr>
            <a:lvl8pPr indent="-349250" lvl="7" marL="3657600" algn="ctr">
              <a:spcBef>
                <a:spcPts val="0"/>
              </a:spcBef>
              <a:spcAft>
                <a:spcPts val="0"/>
              </a:spcAft>
              <a:buClr>
                <a:schemeClr val="accent1"/>
              </a:buClr>
              <a:buSzPts val="1900"/>
              <a:buChar char="○"/>
              <a:defRPr>
                <a:solidFill>
                  <a:schemeClr val="accent1"/>
                </a:solidFill>
                <a:highlight>
                  <a:schemeClr val="dk1"/>
                </a:highlight>
              </a:defRPr>
            </a:lvl8pPr>
            <a:lvl9pPr indent="-349250" lvl="8" marL="4114800" algn="ctr">
              <a:spcBef>
                <a:spcPts val="0"/>
              </a:spcBef>
              <a:spcAft>
                <a:spcPts val="0"/>
              </a:spcAft>
              <a:buClr>
                <a:schemeClr val="accent1"/>
              </a:buClr>
              <a:buSzPts val="1900"/>
              <a:buChar char="■"/>
              <a:defRPr>
                <a:solidFill>
                  <a:schemeClr val="accent1"/>
                </a:solidFill>
                <a:highlight>
                  <a:schemeClr val="dk1"/>
                </a:highlight>
              </a:defRPr>
            </a:lvl9pPr>
          </a:lstStyle>
          <a:p/>
        </p:txBody>
      </p:sp>
      <p:sp>
        <p:nvSpPr>
          <p:cNvPr id="49" name="Google Shape;49;g116f63972b0_0_4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g116f63972b0_0_4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g116f63972b0_0_9"/>
          <p:cNvSpPr txBox="1"/>
          <p:nvPr>
            <p:ph type="title"/>
          </p:nvPr>
        </p:nvSpPr>
        <p:spPr>
          <a:xfrm>
            <a:off x="3737000" y="1070000"/>
            <a:ext cx="4718100" cy="4718100"/>
          </a:xfrm>
          <a:prstGeom prst="rect">
            <a:avLst/>
          </a:prstGeom>
          <a:solidFill>
            <a:srgbClr val="FFFFFF"/>
          </a:solidFill>
        </p:spPr>
        <p:txBody>
          <a:bodyPr anchorCtr="0" anchor="ctr" bIns="121900" lIns="121900" spcFirstLastPara="1" rIns="121900" wrap="square" tIns="121900">
            <a:normAutofit/>
          </a:bodyPr>
          <a:lstStyle>
            <a:lvl1pPr lvl="0" algn="ctr">
              <a:spcBef>
                <a:spcPts val="0"/>
              </a:spcBef>
              <a:spcAft>
                <a:spcPts val="0"/>
              </a:spcAft>
              <a:buSzPts val="6400"/>
              <a:buNone/>
              <a:defRPr sz="6400"/>
            </a:lvl1pPr>
            <a:lvl2pPr lvl="1" algn="ctr">
              <a:spcBef>
                <a:spcPts val="0"/>
              </a:spcBef>
              <a:spcAft>
                <a:spcPts val="0"/>
              </a:spcAft>
              <a:buSzPts val="6400"/>
              <a:buNone/>
              <a:defRPr sz="6400"/>
            </a:lvl2pPr>
            <a:lvl3pPr lvl="2" algn="ctr">
              <a:spcBef>
                <a:spcPts val="0"/>
              </a:spcBef>
              <a:spcAft>
                <a:spcPts val="0"/>
              </a:spcAft>
              <a:buSzPts val="6400"/>
              <a:buNone/>
              <a:defRPr sz="6400"/>
            </a:lvl3pPr>
            <a:lvl4pPr lvl="3" algn="ctr">
              <a:spcBef>
                <a:spcPts val="0"/>
              </a:spcBef>
              <a:spcAft>
                <a:spcPts val="0"/>
              </a:spcAft>
              <a:buSzPts val="6400"/>
              <a:buNone/>
              <a:defRPr sz="6400"/>
            </a:lvl4pPr>
            <a:lvl5pPr lvl="4" algn="ctr">
              <a:spcBef>
                <a:spcPts val="0"/>
              </a:spcBef>
              <a:spcAft>
                <a:spcPts val="0"/>
              </a:spcAft>
              <a:buSzPts val="6400"/>
              <a:buNone/>
              <a:defRPr sz="6400"/>
            </a:lvl5pPr>
            <a:lvl6pPr lvl="5" algn="ctr">
              <a:spcBef>
                <a:spcPts val="0"/>
              </a:spcBef>
              <a:spcAft>
                <a:spcPts val="0"/>
              </a:spcAft>
              <a:buSzPts val="6400"/>
              <a:buNone/>
              <a:defRPr sz="6400"/>
            </a:lvl6pPr>
            <a:lvl7pPr lvl="6" algn="ctr">
              <a:spcBef>
                <a:spcPts val="0"/>
              </a:spcBef>
              <a:spcAft>
                <a:spcPts val="0"/>
              </a:spcAft>
              <a:buSzPts val="6400"/>
              <a:buNone/>
              <a:defRPr sz="6400"/>
            </a:lvl7pPr>
            <a:lvl8pPr lvl="7" algn="ctr">
              <a:spcBef>
                <a:spcPts val="0"/>
              </a:spcBef>
              <a:spcAft>
                <a:spcPts val="0"/>
              </a:spcAft>
              <a:buSzPts val="6400"/>
              <a:buNone/>
              <a:defRPr sz="6400"/>
            </a:lvl8pPr>
            <a:lvl9pPr lvl="8" algn="ctr">
              <a:spcBef>
                <a:spcPts val="0"/>
              </a:spcBef>
              <a:spcAft>
                <a:spcPts val="0"/>
              </a:spcAft>
              <a:buSzPts val="6400"/>
              <a:buNone/>
              <a:defRPr sz="6400"/>
            </a:lvl9pPr>
          </a:lstStyle>
          <a:p/>
        </p:txBody>
      </p:sp>
      <p:sp>
        <p:nvSpPr>
          <p:cNvPr id="16" name="Google Shape;16;g116f63972b0_0_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g116f63972b0_0_12"/>
          <p:cNvSpPr txBox="1"/>
          <p:nvPr>
            <p:ph type="title"/>
          </p:nvPr>
        </p:nvSpPr>
        <p:spPr>
          <a:xfrm>
            <a:off x="415600" y="390467"/>
            <a:ext cx="11360700" cy="1068000"/>
          </a:xfrm>
          <a:prstGeom prst="rect">
            <a:avLst/>
          </a:prstGeom>
        </p:spPr>
        <p:txBody>
          <a:bodyPr anchorCtr="0" anchor="t" bIns="121900" lIns="121900" spcFirstLastPara="1" rIns="121900" wrap="square" tIns="121900">
            <a:norm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p:txBody>
      </p:sp>
      <p:sp>
        <p:nvSpPr>
          <p:cNvPr id="19" name="Google Shape;19;g116f63972b0_0_12"/>
          <p:cNvSpPr txBox="1"/>
          <p:nvPr>
            <p:ph idx="1" type="body"/>
          </p:nvPr>
        </p:nvSpPr>
        <p:spPr>
          <a:xfrm>
            <a:off x="415600" y="1638233"/>
            <a:ext cx="11360700" cy="44535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20" name="Google Shape;20;g116f63972b0_0_1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g116f63972b0_0_16"/>
          <p:cNvSpPr txBox="1"/>
          <p:nvPr>
            <p:ph type="title"/>
          </p:nvPr>
        </p:nvSpPr>
        <p:spPr>
          <a:xfrm>
            <a:off x="415600" y="390467"/>
            <a:ext cx="11360700" cy="1068000"/>
          </a:xfrm>
          <a:prstGeom prst="rect">
            <a:avLst/>
          </a:prstGeom>
        </p:spPr>
        <p:txBody>
          <a:bodyPr anchorCtr="0" anchor="t" bIns="121900" lIns="121900" spcFirstLastPara="1" rIns="121900" wrap="square" tIns="121900">
            <a:norm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p:txBody>
      </p:sp>
      <p:sp>
        <p:nvSpPr>
          <p:cNvPr id="23" name="Google Shape;23;g116f63972b0_0_16"/>
          <p:cNvSpPr txBox="1"/>
          <p:nvPr>
            <p:ph idx="1" type="body"/>
          </p:nvPr>
        </p:nvSpPr>
        <p:spPr>
          <a:xfrm>
            <a:off x="415600" y="1638233"/>
            <a:ext cx="5333100" cy="44535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4" name="Google Shape;24;g116f63972b0_0_16"/>
          <p:cNvSpPr txBox="1"/>
          <p:nvPr>
            <p:ph idx="2" type="body"/>
          </p:nvPr>
        </p:nvSpPr>
        <p:spPr>
          <a:xfrm>
            <a:off x="6443200" y="1638233"/>
            <a:ext cx="5333100" cy="44535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5" name="Google Shape;25;g116f63972b0_0_1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g116f63972b0_0_21"/>
          <p:cNvSpPr txBox="1"/>
          <p:nvPr>
            <p:ph type="title"/>
          </p:nvPr>
        </p:nvSpPr>
        <p:spPr>
          <a:xfrm>
            <a:off x="406400" y="412467"/>
            <a:ext cx="11383500" cy="997500"/>
          </a:xfrm>
          <a:prstGeom prst="rect">
            <a:avLst/>
          </a:prstGeom>
        </p:spPr>
        <p:txBody>
          <a:bodyPr anchorCtr="0" anchor="t" bIns="121900" lIns="121900" spcFirstLastPara="1" rIns="121900" wrap="square" tIns="121900">
            <a:normAutofit/>
          </a:bodyPr>
          <a:lstStyle>
            <a:lvl1pPr lvl="0">
              <a:spcBef>
                <a:spcPts val="0"/>
              </a:spcBef>
              <a:spcAft>
                <a:spcPts val="0"/>
              </a:spcAft>
              <a:buSzPts val="5300"/>
              <a:buNone/>
              <a:defRPr sz="5300"/>
            </a:lvl1pPr>
            <a:lvl2pPr lvl="1">
              <a:spcBef>
                <a:spcPts val="0"/>
              </a:spcBef>
              <a:spcAft>
                <a:spcPts val="0"/>
              </a:spcAft>
              <a:buSzPts val="5300"/>
              <a:buNone/>
              <a:defRPr sz="5300"/>
            </a:lvl2pPr>
            <a:lvl3pPr lvl="2">
              <a:spcBef>
                <a:spcPts val="0"/>
              </a:spcBef>
              <a:spcAft>
                <a:spcPts val="0"/>
              </a:spcAft>
              <a:buSzPts val="5300"/>
              <a:buNone/>
              <a:defRPr sz="5300"/>
            </a:lvl3pPr>
            <a:lvl4pPr lvl="3">
              <a:spcBef>
                <a:spcPts val="0"/>
              </a:spcBef>
              <a:spcAft>
                <a:spcPts val="0"/>
              </a:spcAft>
              <a:buSzPts val="5300"/>
              <a:buNone/>
              <a:defRPr sz="5300"/>
            </a:lvl4pPr>
            <a:lvl5pPr lvl="4">
              <a:spcBef>
                <a:spcPts val="0"/>
              </a:spcBef>
              <a:spcAft>
                <a:spcPts val="0"/>
              </a:spcAft>
              <a:buSzPts val="5300"/>
              <a:buNone/>
              <a:defRPr sz="5300"/>
            </a:lvl5pPr>
            <a:lvl6pPr lvl="5">
              <a:spcBef>
                <a:spcPts val="0"/>
              </a:spcBef>
              <a:spcAft>
                <a:spcPts val="0"/>
              </a:spcAft>
              <a:buSzPts val="5300"/>
              <a:buNone/>
              <a:defRPr sz="5300"/>
            </a:lvl6pPr>
            <a:lvl7pPr lvl="6">
              <a:spcBef>
                <a:spcPts val="0"/>
              </a:spcBef>
              <a:spcAft>
                <a:spcPts val="0"/>
              </a:spcAft>
              <a:buSzPts val="5300"/>
              <a:buNone/>
              <a:defRPr sz="5300"/>
            </a:lvl7pPr>
            <a:lvl8pPr lvl="7">
              <a:spcBef>
                <a:spcPts val="0"/>
              </a:spcBef>
              <a:spcAft>
                <a:spcPts val="0"/>
              </a:spcAft>
              <a:buSzPts val="5300"/>
              <a:buNone/>
              <a:defRPr sz="5300"/>
            </a:lvl8pPr>
            <a:lvl9pPr lvl="8">
              <a:spcBef>
                <a:spcPts val="0"/>
              </a:spcBef>
              <a:spcAft>
                <a:spcPts val="0"/>
              </a:spcAft>
              <a:buSzPts val="5300"/>
              <a:buNone/>
              <a:defRPr sz="5300"/>
            </a:lvl9pPr>
          </a:lstStyle>
          <a:p/>
        </p:txBody>
      </p:sp>
      <p:sp>
        <p:nvSpPr>
          <p:cNvPr id="28" name="Google Shape;28;g116f63972b0_0_2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g116f63972b0_0_24"/>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4000"/>
              <a:buNone/>
              <a:defRPr sz="4000">
                <a:highlight>
                  <a:schemeClr val="dk1"/>
                </a:highlight>
              </a:defRPr>
            </a:lvl1pPr>
            <a:lvl2pPr lvl="1">
              <a:spcBef>
                <a:spcPts val="0"/>
              </a:spcBef>
              <a:spcAft>
                <a:spcPts val="0"/>
              </a:spcAft>
              <a:buSzPts val="4000"/>
              <a:buNone/>
              <a:defRPr sz="4000">
                <a:highlight>
                  <a:schemeClr val="dk1"/>
                </a:highlight>
              </a:defRPr>
            </a:lvl2pPr>
            <a:lvl3pPr lvl="2">
              <a:spcBef>
                <a:spcPts val="0"/>
              </a:spcBef>
              <a:spcAft>
                <a:spcPts val="0"/>
              </a:spcAft>
              <a:buSzPts val="4000"/>
              <a:buNone/>
              <a:defRPr sz="4000">
                <a:highlight>
                  <a:schemeClr val="dk1"/>
                </a:highlight>
              </a:defRPr>
            </a:lvl3pPr>
            <a:lvl4pPr lvl="3">
              <a:spcBef>
                <a:spcPts val="0"/>
              </a:spcBef>
              <a:spcAft>
                <a:spcPts val="0"/>
              </a:spcAft>
              <a:buSzPts val="4000"/>
              <a:buNone/>
              <a:defRPr sz="4000">
                <a:highlight>
                  <a:schemeClr val="dk1"/>
                </a:highlight>
              </a:defRPr>
            </a:lvl4pPr>
            <a:lvl5pPr lvl="4">
              <a:spcBef>
                <a:spcPts val="0"/>
              </a:spcBef>
              <a:spcAft>
                <a:spcPts val="0"/>
              </a:spcAft>
              <a:buSzPts val="4000"/>
              <a:buNone/>
              <a:defRPr sz="4000">
                <a:highlight>
                  <a:schemeClr val="dk1"/>
                </a:highlight>
              </a:defRPr>
            </a:lvl5pPr>
            <a:lvl6pPr lvl="5">
              <a:spcBef>
                <a:spcPts val="0"/>
              </a:spcBef>
              <a:spcAft>
                <a:spcPts val="0"/>
              </a:spcAft>
              <a:buSzPts val="4000"/>
              <a:buNone/>
              <a:defRPr sz="4000">
                <a:highlight>
                  <a:schemeClr val="dk1"/>
                </a:highlight>
              </a:defRPr>
            </a:lvl6pPr>
            <a:lvl7pPr lvl="6">
              <a:spcBef>
                <a:spcPts val="0"/>
              </a:spcBef>
              <a:spcAft>
                <a:spcPts val="0"/>
              </a:spcAft>
              <a:buSzPts val="4000"/>
              <a:buNone/>
              <a:defRPr sz="4000">
                <a:highlight>
                  <a:schemeClr val="dk1"/>
                </a:highlight>
              </a:defRPr>
            </a:lvl7pPr>
            <a:lvl8pPr lvl="7">
              <a:spcBef>
                <a:spcPts val="0"/>
              </a:spcBef>
              <a:spcAft>
                <a:spcPts val="0"/>
              </a:spcAft>
              <a:buSzPts val="4000"/>
              <a:buNone/>
              <a:defRPr sz="4000">
                <a:highlight>
                  <a:schemeClr val="dk1"/>
                </a:highlight>
              </a:defRPr>
            </a:lvl8pPr>
            <a:lvl9pPr lvl="8">
              <a:spcBef>
                <a:spcPts val="0"/>
              </a:spcBef>
              <a:spcAft>
                <a:spcPts val="0"/>
              </a:spcAft>
              <a:buSzPts val="4000"/>
              <a:buNone/>
              <a:defRPr sz="4000">
                <a:highlight>
                  <a:schemeClr val="dk1"/>
                </a:highlight>
              </a:defRPr>
            </a:lvl9pPr>
          </a:lstStyle>
          <a:p/>
        </p:txBody>
      </p:sp>
      <p:sp>
        <p:nvSpPr>
          <p:cNvPr id="31" name="Google Shape;31;g116f63972b0_0_24"/>
          <p:cNvSpPr txBox="1"/>
          <p:nvPr>
            <p:ph idx="1" type="body"/>
          </p:nvPr>
        </p:nvSpPr>
        <p:spPr>
          <a:xfrm>
            <a:off x="415600" y="1852800"/>
            <a:ext cx="3744000" cy="42393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2" name="Google Shape;32;g116f63972b0_0_2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g116f63972b0_0_28"/>
          <p:cNvSpPr txBox="1"/>
          <p:nvPr>
            <p:ph type="title"/>
          </p:nvPr>
        </p:nvSpPr>
        <p:spPr>
          <a:xfrm>
            <a:off x="653667" y="701800"/>
            <a:ext cx="7491600" cy="54543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p:txBody>
      </p:sp>
      <p:sp>
        <p:nvSpPr>
          <p:cNvPr id="35" name="Google Shape;35;g116f63972b0_0_2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g116f63972b0_0_31"/>
          <p:cNvSpPr/>
          <p:nvPr/>
        </p:nvSpPr>
        <p:spPr>
          <a:xfrm>
            <a:off x="6096000" y="-33"/>
            <a:ext cx="60960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38" name="Google Shape;38;g116f63972b0_0_31"/>
          <p:cNvCxnSpPr/>
          <p:nvPr/>
        </p:nvCxnSpPr>
        <p:spPr>
          <a:xfrm>
            <a:off x="6706233" y="5994000"/>
            <a:ext cx="624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g116f63972b0_0_31"/>
          <p:cNvSpPr txBox="1"/>
          <p:nvPr>
            <p:ph type="title"/>
          </p:nvPr>
        </p:nvSpPr>
        <p:spPr>
          <a:xfrm>
            <a:off x="354000" y="1441867"/>
            <a:ext cx="5393700" cy="22803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7200"/>
              <a:buNone/>
              <a:defRPr sz="72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p:txBody>
      </p:sp>
      <p:sp>
        <p:nvSpPr>
          <p:cNvPr id="40" name="Google Shape;40;g116f63972b0_0_31"/>
          <p:cNvSpPr txBox="1"/>
          <p:nvPr>
            <p:ph idx="1" type="subTitle"/>
          </p:nvPr>
        </p:nvSpPr>
        <p:spPr>
          <a:xfrm>
            <a:off x="354000" y="3793630"/>
            <a:ext cx="5393700" cy="17940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41" name="Google Shape;41;g116f63972b0_0_31"/>
          <p:cNvSpPr txBox="1"/>
          <p:nvPr>
            <p:ph idx="2" type="body"/>
          </p:nvPr>
        </p:nvSpPr>
        <p:spPr>
          <a:xfrm>
            <a:off x="6586000" y="965600"/>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Clr>
                <a:schemeClr val="accent1"/>
              </a:buClr>
              <a:buSzPts val="2400"/>
              <a:buChar char="●"/>
              <a:defRPr>
                <a:solidFill>
                  <a:schemeClr val="accent1"/>
                </a:solidFill>
                <a:highlight>
                  <a:schemeClr val="lt1"/>
                </a:highlight>
              </a:defRPr>
            </a:lvl1pPr>
            <a:lvl2pPr indent="-349250" lvl="1" marL="914400">
              <a:spcBef>
                <a:spcPts val="0"/>
              </a:spcBef>
              <a:spcAft>
                <a:spcPts val="0"/>
              </a:spcAft>
              <a:buClr>
                <a:schemeClr val="accent1"/>
              </a:buClr>
              <a:buSzPts val="1900"/>
              <a:buChar char="○"/>
              <a:defRPr>
                <a:solidFill>
                  <a:schemeClr val="accent1"/>
                </a:solidFill>
                <a:highlight>
                  <a:schemeClr val="lt1"/>
                </a:highlight>
              </a:defRPr>
            </a:lvl2pPr>
            <a:lvl3pPr indent="-349250" lvl="2" marL="1371600">
              <a:spcBef>
                <a:spcPts val="0"/>
              </a:spcBef>
              <a:spcAft>
                <a:spcPts val="0"/>
              </a:spcAft>
              <a:buClr>
                <a:schemeClr val="accent1"/>
              </a:buClr>
              <a:buSzPts val="1900"/>
              <a:buChar char="■"/>
              <a:defRPr>
                <a:solidFill>
                  <a:schemeClr val="accent1"/>
                </a:solidFill>
                <a:highlight>
                  <a:schemeClr val="lt1"/>
                </a:highlight>
              </a:defRPr>
            </a:lvl3pPr>
            <a:lvl4pPr indent="-349250" lvl="3" marL="1828800">
              <a:spcBef>
                <a:spcPts val="0"/>
              </a:spcBef>
              <a:spcAft>
                <a:spcPts val="0"/>
              </a:spcAft>
              <a:buClr>
                <a:schemeClr val="accent1"/>
              </a:buClr>
              <a:buSzPts val="1900"/>
              <a:buChar char="●"/>
              <a:defRPr>
                <a:solidFill>
                  <a:schemeClr val="accent1"/>
                </a:solidFill>
                <a:highlight>
                  <a:schemeClr val="lt1"/>
                </a:highlight>
              </a:defRPr>
            </a:lvl4pPr>
            <a:lvl5pPr indent="-349250" lvl="4" marL="2286000">
              <a:spcBef>
                <a:spcPts val="0"/>
              </a:spcBef>
              <a:spcAft>
                <a:spcPts val="0"/>
              </a:spcAft>
              <a:buClr>
                <a:schemeClr val="accent1"/>
              </a:buClr>
              <a:buSzPts val="1900"/>
              <a:buChar char="○"/>
              <a:defRPr>
                <a:solidFill>
                  <a:schemeClr val="accent1"/>
                </a:solidFill>
                <a:highlight>
                  <a:schemeClr val="lt1"/>
                </a:highlight>
              </a:defRPr>
            </a:lvl5pPr>
            <a:lvl6pPr indent="-349250" lvl="5" marL="2743200">
              <a:spcBef>
                <a:spcPts val="0"/>
              </a:spcBef>
              <a:spcAft>
                <a:spcPts val="0"/>
              </a:spcAft>
              <a:buClr>
                <a:schemeClr val="accent1"/>
              </a:buClr>
              <a:buSzPts val="1900"/>
              <a:buChar char="■"/>
              <a:defRPr>
                <a:solidFill>
                  <a:schemeClr val="accent1"/>
                </a:solidFill>
                <a:highlight>
                  <a:schemeClr val="lt1"/>
                </a:highlight>
              </a:defRPr>
            </a:lvl6pPr>
            <a:lvl7pPr indent="-349250" lvl="6" marL="3200400">
              <a:spcBef>
                <a:spcPts val="0"/>
              </a:spcBef>
              <a:spcAft>
                <a:spcPts val="0"/>
              </a:spcAft>
              <a:buClr>
                <a:schemeClr val="accent1"/>
              </a:buClr>
              <a:buSzPts val="1900"/>
              <a:buChar char="●"/>
              <a:defRPr>
                <a:solidFill>
                  <a:schemeClr val="accent1"/>
                </a:solidFill>
                <a:highlight>
                  <a:schemeClr val="lt1"/>
                </a:highlight>
              </a:defRPr>
            </a:lvl7pPr>
            <a:lvl8pPr indent="-349250" lvl="7" marL="3657600">
              <a:spcBef>
                <a:spcPts val="0"/>
              </a:spcBef>
              <a:spcAft>
                <a:spcPts val="0"/>
              </a:spcAft>
              <a:buClr>
                <a:schemeClr val="accent1"/>
              </a:buClr>
              <a:buSzPts val="1900"/>
              <a:buChar char="○"/>
              <a:defRPr>
                <a:solidFill>
                  <a:schemeClr val="accent1"/>
                </a:solidFill>
                <a:highlight>
                  <a:schemeClr val="lt1"/>
                </a:highlight>
              </a:defRPr>
            </a:lvl8pPr>
            <a:lvl9pPr indent="-349250" lvl="8" marL="4114800">
              <a:spcBef>
                <a:spcPts val="0"/>
              </a:spcBef>
              <a:spcAft>
                <a:spcPts val="0"/>
              </a:spcAft>
              <a:buClr>
                <a:schemeClr val="accent1"/>
              </a:buClr>
              <a:buSzPts val="1900"/>
              <a:buChar char="■"/>
              <a:defRPr>
                <a:solidFill>
                  <a:schemeClr val="accent1"/>
                </a:solidFill>
                <a:highlight>
                  <a:schemeClr val="lt1"/>
                </a:highlight>
              </a:defRPr>
            </a:lvl9pPr>
          </a:lstStyle>
          <a:p/>
        </p:txBody>
      </p:sp>
      <p:sp>
        <p:nvSpPr>
          <p:cNvPr id="42" name="Google Shape;42;g116f63972b0_0_3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g116f63972b0_0_38"/>
          <p:cNvSpPr txBox="1"/>
          <p:nvPr>
            <p:ph idx="1" type="body"/>
          </p:nvPr>
        </p:nvSpPr>
        <p:spPr>
          <a:xfrm>
            <a:off x="426000" y="5640767"/>
            <a:ext cx="7998300" cy="7983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Clr>
                <a:schemeClr val="accent1"/>
              </a:buClr>
              <a:buSzPts val="3200"/>
              <a:buFont typeface="Amatic SC"/>
              <a:buNone/>
              <a:defRPr b="1" sz="3200">
                <a:solidFill>
                  <a:schemeClr val="accent1"/>
                </a:solidFill>
                <a:latin typeface="Amatic SC"/>
                <a:ea typeface="Amatic SC"/>
                <a:cs typeface="Amatic SC"/>
                <a:sym typeface="Amatic SC"/>
              </a:defRPr>
            </a:lvl1pPr>
          </a:lstStyle>
          <a:p/>
        </p:txBody>
      </p:sp>
      <p:sp>
        <p:nvSpPr>
          <p:cNvPr id="45" name="Google Shape;45;g116f63972b0_0_3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rgbClr val="6FA8DC"/>
        </a:solidFill>
      </p:bgPr>
    </p:bg>
    <p:spTree>
      <p:nvGrpSpPr>
        <p:cNvPr id="5" name="Shape 5"/>
        <p:cNvGrpSpPr/>
        <p:nvPr/>
      </p:nvGrpSpPr>
      <p:grpSpPr>
        <a:xfrm>
          <a:off x="0" y="0"/>
          <a:ext cx="0" cy="0"/>
          <a:chOff x="0" y="0"/>
          <a:chExt cx="0" cy="0"/>
        </a:xfrm>
      </p:grpSpPr>
      <p:sp>
        <p:nvSpPr>
          <p:cNvPr id="6" name="Google Shape;6;g116f63972b0_0_0"/>
          <p:cNvSpPr txBox="1"/>
          <p:nvPr>
            <p:ph type="title"/>
          </p:nvPr>
        </p:nvSpPr>
        <p:spPr>
          <a:xfrm>
            <a:off x="415600" y="390467"/>
            <a:ext cx="11360700" cy="10680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accent1"/>
              </a:buClr>
              <a:buSzPts val="5600"/>
              <a:buFont typeface="Amatic SC"/>
              <a:buNone/>
              <a:defRPr b="1" sz="5600">
                <a:solidFill>
                  <a:schemeClr val="accent1"/>
                </a:solidFill>
                <a:latin typeface="Amatic SC"/>
                <a:ea typeface="Amatic SC"/>
                <a:cs typeface="Amatic SC"/>
                <a:sym typeface="Amatic SC"/>
              </a:defRPr>
            </a:lvl1pPr>
            <a:lvl2pPr lvl="1">
              <a:spcBef>
                <a:spcPts val="0"/>
              </a:spcBef>
              <a:spcAft>
                <a:spcPts val="0"/>
              </a:spcAft>
              <a:buClr>
                <a:schemeClr val="accent1"/>
              </a:buClr>
              <a:buSzPts val="5600"/>
              <a:buFont typeface="Amatic SC"/>
              <a:buNone/>
              <a:defRPr b="1" sz="5600">
                <a:solidFill>
                  <a:schemeClr val="accent1"/>
                </a:solidFill>
                <a:latin typeface="Amatic SC"/>
                <a:ea typeface="Amatic SC"/>
                <a:cs typeface="Amatic SC"/>
                <a:sym typeface="Amatic SC"/>
              </a:defRPr>
            </a:lvl2pPr>
            <a:lvl3pPr lvl="2">
              <a:spcBef>
                <a:spcPts val="0"/>
              </a:spcBef>
              <a:spcAft>
                <a:spcPts val="0"/>
              </a:spcAft>
              <a:buClr>
                <a:schemeClr val="accent1"/>
              </a:buClr>
              <a:buSzPts val="5600"/>
              <a:buFont typeface="Amatic SC"/>
              <a:buNone/>
              <a:defRPr b="1" sz="5600">
                <a:solidFill>
                  <a:schemeClr val="accent1"/>
                </a:solidFill>
                <a:latin typeface="Amatic SC"/>
                <a:ea typeface="Amatic SC"/>
                <a:cs typeface="Amatic SC"/>
                <a:sym typeface="Amatic SC"/>
              </a:defRPr>
            </a:lvl3pPr>
            <a:lvl4pPr lvl="3">
              <a:spcBef>
                <a:spcPts val="0"/>
              </a:spcBef>
              <a:spcAft>
                <a:spcPts val="0"/>
              </a:spcAft>
              <a:buClr>
                <a:schemeClr val="accent1"/>
              </a:buClr>
              <a:buSzPts val="5600"/>
              <a:buFont typeface="Amatic SC"/>
              <a:buNone/>
              <a:defRPr b="1" sz="5600">
                <a:solidFill>
                  <a:schemeClr val="accent1"/>
                </a:solidFill>
                <a:latin typeface="Amatic SC"/>
                <a:ea typeface="Amatic SC"/>
                <a:cs typeface="Amatic SC"/>
                <a:sym typeface="Amatic SC"/>
              </a:defRPr>
            </a:lvl4pPr>
            <a:lvl5pPr lvl="4">
              <a:spcBef>
                <a:spcPts val="0"/>
              </a:spcBef>
              <a:spcAft>
                <a:spcPts val="0"/>
              </a:spcAft>
              <a:buClr>
                <a:schemeClr val="accent1"/>
              </a:buClr>
              <a:buSzPts val="5600"/>
              <a:buFont typeface="Amatic SC"/>
              <a:buNone/>
              <a:defRPr b="1" sz="5600">
                <a:solidFill>
                  <a:schemeClr val="accent1"/>
                </a:solidFill>
                <a:latin typeface="Amatic SC"/>
                <a:ea typeface="Amatic SC"/>
                <a:cs typeface="Amatic SC"/>
                <a:sym typeface="Amatic SC"/>
              </a:defRPr>
            </a:lvl5pPr>
            <a:lvl6pPr lvl="5">
              <a:spcBef>
                <a:spcPts val="0"/>
              </a:spcBef>
              <a:spcAft>
                <a:spcPts val="0"/>
              </a:spcAft>
              <a:buClr>
                <a:schemeClr val="accent1"/>
              </a:buClr>
              <a:buSzPts val="5600"/>
              <a:buFont typeface="Amatic SC"/>
              <a:buNone/>
              <a:defRPr b="1" sz="5600">
                <a:solidFill>
                  <a:schemeClr val="accent1"/>
                </a:solidFill>
                <a:latin typeface="Amatic SC"/>
                <a:ea typeface="Amatic SC"/>
                <a:cs typeface="Amatic SC"/>
                <a:sym typeface="Amatic SC"/>
              </a:defRPr>
            </a:lvl6pPr>
            <a:lvl7pPr lvl="6">
              <a:spcBef>
                <a:spcPts val="0"/>
              </a:spcBef>
              <a:spcAft>
                <a:spcPts val="0"/>
              </a:spcAft>
              <a:buClr>
                <a:schemeClr val="accent1"/>
              </a:buClr>
              <a:buSzPts val="5600"/>
              <a:buFont typeface="Amatic SC"/>
              <a:buNone/>
              <a:defRPr b="1" sz="5600">
                <a:solidFill>
                  <a:schemeClr val="accent1"/>
                </a:solidFill>
                <a:latin typeface="Amatic SC"/>
                <a:ea typeface="Amatic SC"/>
                <a:cs typeface="Amatic SC"/>
                <a:sym typeface="Amatic SC"/>
              </a:defRPr>
            </a:lvl7pPr>
            <a:lvl8pPr lvl="7">
              <a:spcBef>
                <a:spcPts val="0"/>
              </a:spcBef>
              <a:spcAft>
                <a:spcPts val="0"/>
              </a:spcAft>
              <a:buClr>
                <a:schemeClr val="accent1"/>
              </a:buClr>
              <a:buSzPts val="5600"/>
              <a:buFont typeface="Amatic SC"/>
              <a:buNone/>
              <a:defRPr b="1" sz="5600">
                <a:solidFill>
                  <a:schemeClr val="accent1"/>
                </a:solidFill>
                <a:latin typeface="Amatic SC"/>
                <a:ea typeface="Amatic SC"/>
                <a:cs typeface="Amatic SC"/>
                <a:sym typeface="Amatic SC"/>
              </a:defRPr>
            </a:lvl8pPr>
            <a:lvl9pPr lvl="8">
              <a:spcBef>
                <a:spcPts val="0"/>
              </a:spcBef>
              <a:spcAft>
                <a:spcPts val="0"/>
              </a:spcAft>
              <a:buClr>
                <a:schemeClr val="accent1"/>
              </a:buClr>
              <a:buSzPts val="5600"/>
              <a:buFont typeface="Amatic SC"/>
              <a:buNone/>
              <a:defRPr b="1" sz="5600">
                <a:solidFill>
                  <a:schemeClr val="accent1"/>
                </a:solidFill>
                <a:latin typeface="Amatic SC"/>
                <a:ea typeface="Amatic SC"/>
                <a:cs typeface="Amatic SC"/>
                <a:sym typeface="Amatic SC"/>
              </a:defRPr>
            </a:lvl9pPr>
          </a:lstStyle>
          <a:p/>
        </p:txBody>
      </p:sp>
      <p:sp>
        <p:nvSpPr>
          <p:cNvPr id="7" name="Google Shape;7;g116f63972b0_0_0"/>
          <p:cNvSpPr txBox="1"/>
          <p:nvPr>
            <p:ph idx="1" type="body"/>
          </p:nvPr>
        </p:nvSpPr>
        <p:spPr>
          <a:xfrm>
            <a:off x="415600" y="1638233"/>
            <a:ext cx="11360700" cy="44535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dk2"/>
              </a:buClr>
              <a:buSzPts val="2400"/>
              <a:buFont typeface="Source Code Pro"/>
              <a:buChar char="●"/>
              <a:defRPr sz="2400">
                <a:solidFill>
                  <a:schemeClr val="dk2"/>
                </a:solidFill>
                <a:latin typeface="Source Code Pro"/>
                <a:ea typeface="Source Code Pro"/>
                <a:cs typeface="Source Code Pro"/>
                <a:sym typeface="Source Code Pro"/>
              </a:defRPr>
            </a:lvl1pPr>
            <a:lvl2pPr indent="-349250" lvl="1" marL="914400">
              <a:lnSpc>
                <a:spcPct val="115000"/>
              </a:lnSpc>
              <a:spcBef>
                <a:spcPts val="0"/>
              </a:spcBef>
              <a:spcAft>
                <a:spcPts val="0"/>
              </a:spcAft>
              <a:buClr>
                <a:schemeClr val="dk2"/>
              </a:buClr>
              <a:buSzPts val="1900"/>
              <a:buFont typeface="Source Code Pro"/>
              <a:buChar char="○"/>
              <a:defRPr sz="1900">
                <a:solidFill>
                  <a:schemeClr val="dk2"/>
                </a:solidFill>
                <a:latin typeface="Source Code Pro"/>
                <a:ea typeface="Source Code Pro"/>
                <a:cs typeface="Source Code Pro"/>
                <a:sym typeface="Source Code Pro"/>
              </a:defRPr>
            </a:lvl2pPr>
            <a:lvl3pPr indent="-349250" lvl="2" marL="1371600">
              <a:lnSpc>
                <a:spcPct val="115000"/>
              </a:lnSpc>
              <a:spcBef>
                <a:spcPts val="0"/>
              </a:spcBef>
              <a:spcAft>
                <a:spcPts val="0"/>
              </a:spcAft>
              <a:buClr>
                <a:schemeClr val="dk2"/>
              </a:buClr>
              <a:buSzPts val="1900"/>
              <a:buFont typeface="Source Code Pro"/>
              <a:buChar char="■"/>
              <a:defRPr sz="1900">
                <a:solidFill>
                  <a:schemeClr val="dk2"/>
                </a:solidFill>
                <a:latin typeface="Source Code Pro"/>
                <a:ea typeface="Source Code Pro"/>
                <a:cs typeface="Source Code Pro"/>
                <a:sym typeface="Source Code Pro"/>
              </a:defRPr>
            </a:lvl3pPr>
            <a:lvl4pPr indent="-349250" lvl="3" marL="1828800">
              <a:lnSpc>
                <a:spcPct val="115000"/>
              </a:lnSpc>
              <a:spcBef>
                <a:spcPts val="0"/>
              </a:spcBef>
              <a:spcAft>
                <a:spcPts val="0"/>
              </a:spcAft>
              <a:buClr>
                <a:schemeClr val="dk2"/>
              </a:buClr>
              <a:buSzPts val="1900"/>
              <a:buFont typeface="Source Code Pro"/>
              <a:buChar char="●"/>
              <a:defRPr sz="1900">
                <a:solidFill>
                  <a:schemeClr val="dk2"/>
                </a:solidFill>
                <a:latin typeface="Source Code Pro"/>
                <a:ea typeface="Source Code Pro"/>
                <a:cs typeface="Source Code Pro"/>
                <a:sym typeface="Source Code Pro"/>
              </a:defRPr>
            </a:lvl4pPr>
            <a:lvl5pPr indent="-349250" lvl="4" marL="2286000">
              <a:lnSpc>
                <a:spcPct val="115000"/>
              </a:lnSpc>
              <a:spcBef>
                <a:spcPts val="0"/>
              </a:spcBef>
              <a:spcAft>
                <a:spcPts val="0"/>
              </a:spcAft>
              <a:buClr>
                <a:schemeClr val="dk2"/>
              </a:buClr>
              <a:buSzPts val="1900"/>
              <a:buFont typeface="Source Code Pro"/>
              <a:buChar char="○"/>
              <a:defRPr sz="1900">
                <a:solidFill>
                  <a:schemeClr val="dk2"/>
                </a:solidFill>
                <a:latin typeface="Source Code Pro"/>
                <a:ea typeface="Source Code Pro"/>
                <a:cs typeface="Source Code Pro"/>
                <a:sym typeface="Source Code Pro"/>
              </a:defRPr>
            </a:lvl5pPr>
            <a:lvl6pPr indent="-349250" lvl="5" marL="2743200">
              <a:lnSpc>
                <a:spcPct val="115000"/>
              </a:lnSpc>
              <a:spcBef>
                <a:spcPts val="0"/>
              </a:spcBef>
              <a:spcAft>
                <a:spcPts val="0"/>
              </a:spcAft>
              <a:buClr>
                <a:schemeClr val="dk2"/>
              </a:buClr>
              <a:buSzPts val="1900"/>
              <a:buFont typeface="Source Code Pro"/>
              <a:buChar char="■"/>
              <a:defRPr sz="1900">
                <a:solidFill>
                  <a:schemeClr val="dk2"/>
                </a:solidFill>
                <a:latin typeface="Source Code Pro"/>
                <a:ea typeface="Source Code Pro"/>
                <a:cs typeface="Source Code Pro"/>
                <a:sym typeface="Source Code Pro"/>
              </a:defRPr>
            </a:lvl6pPr>
            <a:lvl7pPr indent="-349250" lvl="6" marL="3200400">
              <a:lnSpc>
                <a:spcPct val="115000"/>
              </a:lnSpc>
              <a:spcBef>
                <a:spcPts val="0"/>
              </a:spcBef>
              <a:spcAft>
                <a:spcPts val="0"/>
              </a:spcAft>
              <a:buClr>
                <a:schemeClr val="dk2"/>
              </a:buClr>
              <a:buSzPts val="1900"/>
              <a:buFont typeface="Source Code Pro"/>
              <a:buChar char="●"/>
              <a:defRPr sz="1900">
                <a:solidFill>
                  <a:schemeClr val="dk2"/>
                </a:solidFill>
                <a:latin typeface="Source Code Pro"/>
                <a:ea typeface="Source Code Pro"/>
                <a:cs typeface="Source Code Pro"/>
                <a:sym typeface="Source Code Pro"/>
              </a:defRPr>
            </a:lvl7pPr>
            <a:lvl8pPr indent="-349250" lvl="7" marL="3657600">
              <a:lnSpc>
                <a:spcPct val="115000"/>
              </a:lnSpc>
              <a:spcBef>
                <a:spcPts val="0"/>
              </a:spcBef>
              <a:spcAft>
                <a:spcPts val="0"/>
              </a:spcAft>
              <a:buClr>
                <a:schemeClr val="dk2"/>
              </a:buClr>
              <a:buSzPts val="1900"/>
              <a:buFont typeface="Source Code Pro"/>
              <a:buChar char="○"/>
              <a:defRPr sz="1900">
                <a:solidFill>
                  <a:schemeClr val="dk2"/>
                </a:solidFill>
                <a:latin typeface="Source Code Pro"/>
                <a:ea typeface="Source Code Pro"/>
                <a:cs typeface="Source Code Pro"/>
                <a:sym typeface="Source Code Pro"/>
              </a:defRPr>
            </a:lvl8pPr>
            <a:lvl9pPr indent="-349250" lvl="8" marL="4114800">
              <a:lnSpc>
                <a:spcPct val="115000"/>
              </a:lnSpc>
              <a:spcBef>
                <a:spcPts val="0"/>
              </a:spcBef>
              <a:spcAft>
                <a:spcPts val="0"/>
              </a:spcAft>
              <a:buClr>
                <a:schemeClr val="dk2"/>
              </a:buClr>
              <a:buSzPts val="1900"/>
              <a:buFont typeface="Source Code Pro"/>
              <a:buChar char="■"/>
              <a:defRPr sz="1900">
                <a:solidFill>
                  <a:schemeClr val="dk2"/>
                </a:solidFill>
                <a:latin typeface="Source Code Pro"/>
                <a:ea typeface="Source Code Pro"/>
                <a:cs typeface="Source Code Pro"/>
                <a:sym typeface="Source Code Pro"/>
              </a:defRPr>
            </a:lvl9pPr>
          </a:lstStyle>
          <a:p/>
        </p:txBody>
      </p:sp>
      <p:sp>
        <p:nvSpPr>
          <p:cNvPr id="8" name="Google Shape;8;g116f63972b0_0_0"/>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accent1"/>
                </a:solidFill>
                <a:latin typeface="Source Code Pro"/>
                <a:ea typeface="Source Code Pro"/>
                <a:cs typeface="Source Code Pro"/>
                <a:sym typeface="Source Code Pro"/>
              </a:defRPr>
            </a:lvl1pPr>
            <a:lvl2pPr lvl="1" algn="r">
              <a:buNone/>
              <a:defRPr sz="1300">
                <a:solidFill>
                  <a:schemeClr val="accent1"/>
                </a:solidFill>
                <a:latin typeface="Source Code Pro"/>
                <a:ea typeface="Source Code Pro"/>
                <a:cs typeface="Source Code Pro"/>
                <a:sym typeface="Source Code Pro"/>
              </a:defRPr>
            </a:lvl2pPr>
            <a:lvl3pPr lvl="2" algn="r">
              <a:buNone/>
              <a:defRPr sz="1300">
                <a:solidFill>
                  <a:schemeClr val="accent1"/>
                </a:solidFill>
                <a:latin typeface="Source Code Pro"/>
                <a:ea typeface="Source Code Pro"/>
                <a:cs typeface="Source Code Pro"/>
                <a:sym typeface="Source Code Pro"/>
              </a:defRPr>
            </a:lvl3pPr>
            <a:lvl4pPr lvl="3" algn="r">
              <a:buNone/>
              <a:defRPr sz="1300">
                <a:solidFill>
                  <a:schemeClr val="accent1"/>
                </a:solidFill>
                <a:latin typeface="Source Code Pro"/>
                <a:ea typeface="Source Code Pro"/>
                <a:cs typeface="Source Code Pro"/>
                <a:sym typeface="Source Code Pro"/>
              </a:defRPr>
            </a:lvl4pPr>
            <a:lvl5pPr lvl="4" algn="r">
              <a:buNone/>
              <a:defRPr sz="1300">
                <a:solidFill>
                  <a:schemeClr val="accent1"/>
                </a:solidFill>
                <a:latin typeface="Source Code Pro"/>
                <a:ea typeface="Source Code Pro"/>
                <a:cs typeface="Source Code Pro"/>
                <a:sym typeface="Source Code Pro"/>
              </a:defRPr>
            </a:lvl5pPr>
            <a:lvl6pPr lvl="5" algn="r">
              <a:buNone/>
              <a:defRPr sz="1300">
                <a:solidFill>
                  <a:schemeClr val="accent1"/>
                </a:solidFill>
                <a:latin typeface="Source Code Pro"/>
                <a:ea typeface="Source Code Pro"/>
                <a:cs typeface="Source Code Pro"/>
                <a:sym typeface="Source Code Pro"/>
              </a:defRPr>
            </a:lvl6pPr>
            <a:lvl7pPr lvl="6" algn="r">
              <a:buNone/>
              <a:defRPr sz="1300">
                <a:solidFill>
                  <a:schemeClr val="accent1"/>
                </a:solidFill>
                <a:latin typeface="Source Code Pro"/>
                <a:ea typeface="Source Code Pro"/>
                <a:cs typeface="Source Code Pro"/>
                <a:sym typeface="Source Code Pro"/>
              </a:defRPr>
            </a:lvl7pPr>
            <a:lvl8pPr lvl="7" algn="r">
              <a:buNone/>
              <a:defRPr sz="1300">
                <a:solidFill>
                  <a:schemeClr val="accent1"/>
                </a:solidFill>
                <a:latin typeface="Source Code Pro"/>
                <a:ea typeface="Source Code Pro"/>
                <a:cs typeface="Source Code Pro"/>
                <a:sym typeface="Source Code Pro"/>
              </a:defRPr>
            </a:lvl8pPr>
            <a:lvl9pPr lvl="8" algn="r">
              <a:buNone/>
              <a:defRPr sz="13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s-MX"/>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lucid.app/documents/view/4cf6d597-b08d-4f08-ab57-603e1a69b7f5" TargetMode="Externa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hyperlink" Target="https://lucid.app/documents/view/c41d89ec-06c8-4a07-b55f-82afea8842e1"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2"/>
          <p:cNvSpPr txBox="1"/>
          <p:nvPr>
            <p:ph type="ctrTitle"/>
          </p:nvPr>
        </p:nvSpPr>
        <p:spPr>
          <a:xfrm>
            <a:off x="359250" y="439000"/>
            <a:ext cx="11473500" cy="817200"/>
          </a:xfrm>
          <a:prstGeom prst="rect">
            <a:avLst/>
          </a:prstGeom>
          <a:solidFill>
            <a:schemeClr val="lt1"/>
          </a:solidFill>
          <a:ln cap="flat" cmpd="sng" w="38100">
            <a:solidFill>
              <a:srgbClr val="262626"/>
            </a:solidFill>
            <a:prstDash val="solid"/>
            <a:round/>
            <a:headEnd len="sm" w="sm" type="none"/>
            <a:tailEnd len="sm" w="sm" type="none"/>
          </a:ln>
        </p:spPr>
        <p:txBody>
          <a:bodyPr anchorCtr="1" anchor="ctr" bIns="182875" lIns="274300" spcFirstLastPara="1" rIns="274300" wrap="square" tIns="182875">
            <a:normAutofit/>
          </a:bodyPr>
          <a:lstStyle/>
          <a:p>
            <a:pPr indent="0" lvl="0" marL="0" rtl="0" algn="ctr">
              <a:lnSpc>
                <a:spcPct val="90000"/>
              </a:lnSpc>
              <a:spcBef>
                <a:spcPts val="0"/>
              </a:spcBef>
              <a:spcAft>
                <a:spcPts val="0"/>
              </a:spcAft>
              <a:buClr>
                <a:srgbClr val="262626"/>
              </a:buClr>
              <a:buSzPts val="3800"/>
              <a:buFont typeface="Gill Sans"/>
              <a:buNone/>
            </a:pPr>
            <a:r>
              <a:rPr lang="es-MX" sz="3000">
                <a:solidFill>
                  <a:srgbClr val="262626"/>
                </a:solidFill>
              </a:rPr>
              <a:t>Servimontacargas S.A.S</a:t>
            </a:r>
            <a:endParaRPr sz="3000">
              <a:solidFill>
                <a:srgbClr val="262626"/>
              </a:solidFill>
            </a:endParaRPr>
          </a:p>
        </p:txBody>
      </p:sp>
      <p:sp>
        <p:nvSpPr>
          <p:cNvPr id="57" name="Google Shape;57;p2"/>
          <p:cNvSpPr txBox="1"/>
          <p:nvPr>
            <p:ph idx="1" type="subTitle"/>
          </p:nvPr>
        </p:nvSpPr>
        <p:spPr>
          <a:xfrm>
            <a:off x="2462575" y="1514449"/>
            <a:ext cx="7185000" cy="53436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SzPts val="2000"/>
              <a:buNone/>
            </a:pPr>
            <a:r>
              <a:rPr lang="es-MX" sz="1400">
                <a:latin typeface="Times New Roman"/>
                <a:ea typeface="Times New Roman"/>
                <a:cs typeface="Times New Roman"/>
                <a:sym typeface="Times New Roman"/>
              </a:rPr>
              <a:t>Miguel Gutierrez</a:t>
            </a:r>
            <a:endParaRPr sz="1400">
              <a:latin typeface="Times New Roman"/>
              <a:ea typeface="Times New Roman"/>
              <a:cs typeface="Times New Roman"/>
              <a:sym typeface="Times New Roman"/>
            </a:endParaRPr>
          </a:p>
          <a:p>
            <a:pPr indent="0" lvl="0" marL="0" rtl="0" algn="ctr">
              <a:lnSpc>
                <a:spcPct val="100000"/>
              </a:lnSpc>
              <a:spcBef>
                <a:spcPts val="1000"/>
              </a:spcBef>
              <a:spcAft>
                <a:spcPts val="0"/>
              </a:spcAft>
              <a:buSzPts val="2000"/>
              <a:buNone/>
            </a:pPr>
            <a:r>
              <a:rPr lang="es-MX" sz="1400">
                <a:latin typeface="Times New Roman"/>
                <a:ea typeface="Times New Roman"/>
                <a:cs typeface="Times New Roman"/>
                <a:sym typeface="Times New Roman"/>
              </a:rPr>
              <a:t>Fanny Díaz</a:t>
            </a:r>
            <a:endParaRPr sz="1400">
              <a:latin typeface="Times New Roman"/>
              <a:ea typeface="Times New Roman"/>
              <a:cs typeface="Times New Roman"/>
              <a:sym typeface="Times New Roman"/>
            </a:endParaRPr>
          </a:p>
          <a:p>
            <a:pPr indent="0" lvl="0" marL="0" rtl="0" algn="ctr">
              <a:lnSpc>
                <a:spcPct val="100000"/>
              </a:lnSpc>
              <a:spcBef>
                <a:spcPts val="1000"/>
              </a:spcBef>
              <a:spcAft>
                <a:spcPts val="0"/>
              </a:spcAft>
              <a:buSzPts val="2000"/>
              <a:buNone/>
            </a:pPr>
            <a:r>
              <a:rPr lang="es-MX" sz="1400">
                <a:latin typeface="Times New Roman"/>
                <a:ea typeface="Times New Roman"/>
                <a:cs typeface="Times New Roman"/>
                <a:sym typeface="Times New Roman"/>
              </a:rPr>
              <a:t>Santiago Ocampo</a:t>
            </a:r>
            <a:endParaRPr sz="1400">
              <a:latin typeface="Times New Roman"/>
              <a:ea typeface="Times New Roman"/>
              <a:cs typeface="Times New Roman"/>
              <a:sym typeface="Times New Roman"/>
            </a:endParaRPr>
          </a:p>
          <a:p>
            <a:pPr indent="0" lvl="0" marL="0" rtl="0" algn="ctr">
              <a:lnSpc>
                <a:spcPct val="100000"/>
              </a:lnSpc>
              <a:spcBef>
                <a:spcPts val="1000"/>
              </a:spcBef>
              <a:spcAft>
                <a:spcPts val="0"/>
              </a:spcAft>
              <a:buSzPts val="2000"/>
              <a:buNone/>
            </a:pPr>
            <a:r>
              <a:rPr lang="es-MX" sz="1400">
                <a:latin typeface="Times New Roman"/>
                <a:ea typeface="Times New Roman"/>
                <a:cs typeface="Times New Roman"/>
                <a:sym typeface="Times New Roman"/>
              </a:rPr>
              <a:t>Jorge Sánchez</a:t>
            </a:r>
            <a:endParaRPr sz="1400">
              <a:latin typeface="Times New Roman"/>
              <a:ea typeface="Times New Roman"/>
              <a:cs typeface="Times New Roman"/>
              <a:sym typeface="Times New Roman"/>
            </a:endParaRPr>
          </a:p>
          <a:p>
            <a:pPr indent="0" lvl="0" marL="0" rtl="0" algn="ctr">
              <a:lnSpc>
                <a:spcPct val="100000"/>
              </a:lnSpc>
              <a:spcBef>
                <a:spcPts val="1000"/>
              </a:spcBef>
              <a:spcAft>
                <a:spcPts val="0"/>
              </a:spcAft>
              <a:buSzPts val="2000"/>
              <a:buNone/>
            </a:pPr>
            <a:r>
              <a:rPr lang="es-MX" sz="1400">
                <a:latin typeface="Times New Roman"/>
                <a:ea typeface="Times New Roman"/>
                <a:cs typeface="Times New Roman"/>
                <a:sym typeface="Times New Roman"/>
              </a:rPr>
              <a:t>Juliana Castillo</a:t>
            </a:r>
            <a:endParaRPr sz="1400">
              <a:latin typeface="Times New Roman"/>
              <a:ea typeface="Times New Roman"/>
              <a:cs typeface="Times New Roman"/>
              <a:sym typeface="Times New Roman"/>
            </a:endParaRPr>
          </a:p>
          <a:p>
            <a:pPr indent="0" lvl="0" marL="0" rtl="0" algn="ctr">
              <a:lnSpc>
                <a:spcPct val="100000"/>
              </a:lnSpc>
              <a:spcBef>
                <a:spcPts val="1000"/>
              </a:spcBef>
              <a:spcAft>
                <a:spcPts val="0"/>
              </a:spcAft>
              <a:buSzPts val="2000"/>
              <a:buNone/>
            </a:pPr>
            <a:r>
              <a:rPr lang="es-MX" sz="1400">
                <a:latin typeface="Times New Roman"/>
                <a:ea typeface="Times New Roman"/>
                <a:cs typeface="Times New Roman"/>
                <a:sym typeface="Times New Roman"/>
              </a:rPr>
              <a:t>David Galindo</a:t>
            </a:r>
            <a:endParaRPr sz="1400">
              <a:latin typeface="Times New Roman"/>
              <a:ea typeface="Times New Roman"/>
              <a:cs typeface="Times New Roman"/>
              <a:sym typeface="Times New Roman"/>
            </a:endParaRPr>
          </a:p>
          <a:p>
            <a:pPr indent="0" lvl="0" marL="0" rtl="0" algn="ctr">
              <a:lnSpc>
                <a:spcPct val="100000"/>
              </a:lnSpc>
              <a:spcBef>
                <a:spcPts val="1000"/>
              </a:spcBef>
              <a:spcAft>
                <a:spcPts val="0"/>
              </a:spcAft>
              <a:buSzPts val="2000"/>
              <a:buNone/>
            </a:pPr>
            <a:r>
              <a:t/>
            </a:r>
            <a:endParaRPr sz="1400">
              <a:latin typeface="Times New Roman"/>
              <a:ea typeface="Times New Roman"/>
              <a:cs typeface="Times New Roman"/>
              <a:sym typeface="Times New Roman"/>
            </a:endParaRPr>
          </a:p>
          <a:p>
            <a:pPr indent="0" lvl="0" marL="0" rtl="0" algn="ctr">
              <a:lnSpc>
                <a:spcPct val="100000"/>
              </a:lnSpc>
              <a:spcBef>
                <a:spcPts val="1000"/>
              </a:spcBef>
              <a:spcAft>
                <a:spcPts val="0"/>
              </a:spcAft>
              <a:buSzPts val="2000"/>
              <a:buNone/>
            </a:pPr>
            <a:r>
              <a:rPr lang="es-MX" sz="1400">
                <a:latin typeface="Times New Roman"/>
                <a:ea typeface="Times New Roman"/>
                <a:cs typeface="Times New Roman"/>
                <a:sym typeface="Times New Roman"/>
              </a:rPr>
              <a:t>ADSI Ficha: 2468764</a:t>
            </a:r>
            <a:endParaRPr sz="1400">
              <a:latin typeface="Times New Roman"/>
              <a:ea typeface="Times New Roman"/>
              <a:cs typeface="Times New Roman"/>
              <a:sym typeface="Times New Roman"/>
            </a:endParaRPr>
          </a:p>
          <a:p>
            <a:pPr indent="0" lvl="0" marL="0" rtl="0" algn="ctr">
              <a:lnSpc>
                <a:spcPct val="100000"/>
              </a:lnSpc>
              <a:spcBef>
                <a:spcPts val="1000"/>
              </a:spcBef>
              <a:spcAft>
                <a:spcPts val="0"/>
              </a:spcAft>
              <a:buSzPts val="2000"/>
              <a:buNone/>
            </a:pPr>
            <a:r>
              <a:t/>
            </a:r>
            <a:endParaRPr sz="1400">
              <a:latin typeface="Times New Roman"/>
              <a:ea typeface="Times New Roman"/>
              <a:cs typeface="Times New Roman"/>
              <a:sym typeface="Times New Roman"/>
            </a:endParaRPr>
          </a:p>
          <a:p>
            <a:pPr indent="0" lvl="0" marL="0" rtl="0" algn="ctr">
              <a:lnSpc>
                <a:spcPct val="100000"/>
              </a:lnSpc>
              <a:spcBef>
                <a:spcPts val="1000"/>
              </a:spcBef>
              <a:spcAft>
                <a:spcPts val="0"/>
              </a:spcAft>
              <a:buSzPts val="2000"/>
              <a:buNone/>
            </a:pPr>
            <a:r>
              <a:rPr lang="es-MX" sz="1400">
                <a:latin typeface="Times New Roman"/>
                <a:ea typeface="Times New Roman"/>
                <a:cs typeface="Times New Roman"/>
                <a:sym typeface="Times New Roman"/>
              </a:rPr>
              <a:t>Centro de Electricidad </a:t>
            </a:r>
            <a:r>
              <a:rPr lang="es-MX" sz="1400">
                <a:latin typeface="Times New Roman"/>
                <a:ea typeface="Times New Roman"/>
                <a:cs typeface="Times New Roman"/>
                <a:sym typeface="Times New Roman"/>
              </a:rPr>
              <a:t>Electrónica</a:t>
            </a:r>
            <a:r>
              <a:rPr lang="es-MX" sz="1400">
                <a:latin typeface="Times New Roman"/>
                <a:ea typeface="Times New Roman"/>
                <a:cs typeface="Times New Roman"/>
                <a:sym typeface="Times New Roman"/>
              </a:rPr>
              <a:t> y Telecomunicaciones</a:t>
            </a:r>
            <a:endParaRPr sz="1400">
              <a:latin typeface="Times New Roman"/>
              <a:ea typeface="Times New Roman"/>
              <a:cs typeface="Times New Roman"/>
              <a:sym typeface="Times New Roman"/>
            </a:endParaRPr>
          </a:p>
          <a:p>
            <a:pPr indent="0" lvl="0" marL="0" rtl="0" algn="ctr">
              <a:lnSpc>
                <a:spcPct val="100000"/>
              </a:lnSpc>
              <a:spcBef>
                <a:spcPts val="1000"/>
              </a:spcBef>
              <a:spcAft>
                <a:spcPts val="0"/>
              </a:spcAft>
              <a:buSzPts val="2000"/>
              <a:buNone/>
            </a:pPr>
            <a:r>
              <a:t/>
            </a:r>
            <a:endParaRPr sz="1400">
              <a:latin typeface="Times New Roman"/>
              <a:ea typeface="Times New Roman"/>
              <a:cs typeface="Times New Roman"/>
              <a:sym typeface="Times New Roman"/>
            </a:endParaRPr>
          </a:p>
          <a:p>
            <a:pPr indent="0" lvl="0" marL="0" rtl="0" algn="ctr">
              <a:lnSpc>
                <a:spcPct val="100000"/>
              </a:lnSpc>
              <a:spcBef>
                <a:spcPts val="1000"/>
              </a:spcBef>
              <a:spcAft>
                <a:spcPts val="0"/>
              </a:spcAft>
              <a:buSzPts val="2000"/>
              <a:buNone/>
            </a:pPr>
            <a:r>
              <a:rPr lang="es-MX" sz="1400">
                <a:latin typeface="Times New Roman"/>
                <a:ea typeface="Times New Roman"/>
                <a:cs typeface="Times New Roman"/>
                <a:sym typeface="Times New Roman"/>
              </a:rPr>
              <a:t>Fecha: 23 de Febrero de 2022</a:t>
            </a:r>
            <a:endParaRPr sz="14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g1186db5b1ab_0_0"/>
          <p:cNvSpPr txBox="1"/>
          <p:nvPr>
            <p:ph type="title"/>
          </p:nvPr>
        </p:nvSpPr>
        <p:spPr>
          <a:xfrm>
            <a:off x="298175" y="-121405"/>
            <a:ext cx="5393700" cy="856500"/>
          </a:xfrm>
          <a:prstGeom prst="rect">
            <a:avLst/>
          </a:prstGeom>
        </p:spPr>
        <p:txBody>
          <a:bodyPr anchorCtr="0" anchor="b" bIns="121900" lIns="121900" spcFirstLastPara="1" rIns="121900" wrap="square" tIns="121900">
            <a:normAutofit/>
          </a:bodyPr>
          <a:lstStyle/>
          <a:p>
            <a:pPr indent="0" lvl="0" marL="0" rtl="0" algn="ctr">
              <a:spcBef>
                <a:spcPts val="0"/>
              </a:spcBef>
              <a:spcAft>
                <a:spcPts val="0"/>
              </a:spcAft>
              <a:buNone/>
            </a:pPr>
            <a:r>
              <a:rPr lang="es-MX" sz="2400">
                <a:latin typeface="Lobster"/>
                <a:ea typeface="Lobster"/>
                <a:cs typeface="Lobster"/>
                <a:sym typeface="Lobster"/>
              </a:rPr>
              <a:t>Recoleccion de informacion</a:t>
            </a:r>
            <a:endParaRPr sz="2400">
              <a:latin typeface="Lobster"/>
              <a:ea typeface="Lobster"/>
              <a:cs typeface="Lobster"/>
              <a:sym typeface="Lobster"/>
            </a:endParaRPr>
          </a:p>
        </p:txBody>
      </p:sp>
      <p:sp>
        <p:nvSpPr>
          <p:cNvPr id="120" name="Google Shape;120;g1186db5b1ab_0_0"/>
          <p:cNvSpPr txBox="1"/>
          <p:nvPr/>
        </p:nvSpPr>
        <p:spPr>
          <a:xfrm>
            <a:off x="260950" y="911900"/>
            <a:ext cx="5703900" cy="39867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s-MX" sz="1900">
                <a:latin typeface="Times New Roman"/>
                <a:ea typeface="Times New Roman"/>
                <a:cs typeface="Times New Roman"/>
                <a:sym typeface="Times New Roman"/>
              </a:rPr>
              <a:t>La </a:t>
            </a:r>
            <a:r>
              <a:rPr lang="es-MX" sz="1900">
                <a:latin typeface="Times New Roman"/>
                <a:ea typeface="Times New Roman"/>
                <a:cs typeface="Times New Roman"/>
                <a:sym typeface="Times New Roman"/>
              </a:rPr>
              <a:t>recolección</a:t>
            </a:r>
            <a:r>
              <a:rPr lang="es-MX" sz="1900">
                <a:latin typeface="Times New Roman"/>
                <a:ea typeface="Times New Roman"/>
                <a:cs typeface="Times New Roman"/>
                <a:sym typeface="Times New Roman"/>
              </a:rPr>
              <a:t> de datos o </a:t>
            </a:r>
            <a:r>
              <a:rPr lang="es-MX" sz="1900">
                <a:latin typeface="Times New Roman"/>
                <a:ea typeface="Times New Roman"/>
                <a:cs typeface="Times New Roman"/>
                <a:sym typeface="Times New Roman"/>
              </a:rPr>
              <a:t>información se basa en reunir información de diversas fuentes para poder obtener un panorama más amplio del tema que estemos investigando, la recolección de datos nos garantiza tener información más exacta y más verídica lo que nos permite avanzar más rápido con un proyecto.</a:t>
            </a:r>
            <a:endParaRPr sz="1900">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b="1" lang="es-MX" sz="1900">
                <a:latin typeface="Times New Roman"/>
                <a:ea typeface="Times New Roman"/>
                <a:cs typeface="Times New Roman"/>
                <a:sym typeface="Times New Roman"/>
              </a:rPr>
              <a:t>Carvallo(2021)</a:t>
            </a:r>
            <a:endParaRPr b="1" sz="1900">
              <a:latin typeface="Times New Roman"/>
              <a:ea typeface="Times New Roman"/>
              <a:cs typeface="Times New Roman"/>
              <a:sym typeface="Times New Roman"/>
            </a:endParaRPr>
          </a:p>
        </p:txBody>
      </p:sp>
      <p:pic>
        <p:nvPicPr>
          <p:cNvPr id="121" name="Google Shape;121;g1186db5b1ab_0_0"/>
          <p:cNvPicPr preferRelativeResize="0"/>
          <p:nvPr/>
        </p:nvPicPr>
        <p:blipFill>
          <a:blip r:embed="rId3">
            <a:alphaModFix/>
          </a:blip>
          <a:stretch>
            <a:fillRect/>
          </a:stretch>
        </p:blipFill>
        <p:spPr>
          <a:xfrm>
            <a:off x="6601350" y="381000"/>
            <a:ext cx="4886325" cy="6096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1186db5b1ab_0_22"/>
          <p:cNvSpPr txBox="1"/>
          <p:nvPr>
            <p:ph type="title"/>
          </p:nvPr>
        </p:nvSpPr>
        <p:spPr>
          <a:xfrm>
            <a:off x="298175" y="-121405"/>
            <a:ext cx="5393700" cy="856500"/>
          </a:xfrm>
          <a:prstGeom prst="rect">
            <a:avLst/>
          </a:prstGeom>
        </p:spPr>
        <p:txBody>
          <a:bodyPr anchorCtr="0" anchor="b" bIns="121900" lIns="121900" spcFirstLastPara="1" rIns="121900" wrap="square" tIns="121900">
            <a:normAutofit/>
          </a:bodyPr>
          <a:lstStyle/>
          <a:p>
            <a:pPr indent="0" lvl="0" marL="0" rtl="0" algn="ctr">
              <a:spcBef>
                <a:spcPts val="0"/>
              </a:spcBef>
              <a:spcAft>
                <a:spcPts val="0"/>
              </a:spcAft>
              <a:buNone/>
            </a:pPr>
            <a:r>
              <a:rPr lang="es-MX" sz="2400">
                <a:latin typeface="Lobster"/>
                <a:ea typeface="Lobster"/>
                <a:cs typeface="Lobster"/>
                <a:sym typeface="Lobster"/>
              </a:rPr>
              <a:t>Recoleccion de informacion</a:t>
            </a:r>
            <a:endParaRPr sz="2400">
              <a:latin typeface="Lobster"/>
              <a:ea typeface="Lobster"/>
              <a:cs typeface="Lobster"/>
              <a:sym typeface="Lobster"/>
            </a:endParaRPr>
          </a:p>
        </p:txBody>
      </p:sp>
      <p:sp>
        <p:nvSpPr>
          <p:cNvPr id="127" name="Google Shape;127;g1186db5b1ab_0_22"/>
          <p:cNvSpPr txBox="1"/>
          <p:nvPr/>
        </p:nvSpPr>
        <p:spPr>
          <a:xfrm>
            <a:off x="260950" y="911900"/>
            <a:ext cx="5703900" cy="57414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s-MX" sz="1900">
                <a:latin typeface="Times New Roman"/>
                <a:ea typeface="Times New Roman"/>
                <a:cs typeface="Times New Roman"/>
                <a:sym typeface="Times New Roman"/>
              </a:rPr>
              <a:t>La recolección de datos nos </a:t>
            </a:r>
            <a:r>
              <a:rPr lang="es-MX" sz="1900">
                <a:latin typeface="Times New Roman"/>
                <a:ea typeface="Times New Roman"/>
                <a:cs typeface="Times New Roman"/>
                <a:sym typeface="Times New Roman"/>
              </a:rPr>
              <a:t>arrojó</a:t>
            </a:r>
            <a:r>
              <a:rPr lang="es-MX" sz="1900">
                <a:latin typeface="Times New Roman"/>
                <a:ea typeface="Times New Roman"/>
                <a:cs typeface="Times New Roman"/>
                <a:sym typeface="Times New Roman"/>
              </a:rPr>
              <a:t> como resultado una serie de preguntas para realizarle a los diferentes cargos dentro de la empresa que ocupan un rol diferente en lo cual hacen diferentes actividades dentro de la empresa, con lo cual es </a:t>
            </a:r>
            <a:r>
              <a:rPr lang="es-MX" sz="1900">
                <a:latin typeface="Times New Roman"/>
                <a:ea typeface="Times New Roman"/>
                <a:cs typeface="Times New Roman"/>
                <a:sym typeface="Times New Roman"/>
              </a:rPr>
              <a:t>más</a:t>
            </a:r>
            <a:r>
              <a:rPr lang="es-MX" sz="1900">
                <a:latin typeface="Times New Roman"/>
                <a:ea typeface="Times New Roman"/>
                <a:cs typeface="Times New Roman"/>
                <a:sym typeface="Times New Roman"/>
              </a:rPr>
              <a:t> </a:t>
            </a:r>
            <a:r>
              <a:rPr lang="es-MX" sz="1900">
                <a:latin typeface="Times New Roman"/>
                <a:ea typeface="Times New Roman"/>
                <a:cs typeface="Times New Roman"/>
                <a:sym typeface="Times New Roman"/>
              </a:rPr>
              <a:t>fácil</a:t>
            </a:r>
            <a:r>
              <a:rPr lang="es-MX" sz="1900">
                <a:latin typeface="Times New Roman"/>
                <a:ea typeface="Times New Roman"/>
                <a:cs typeface="Times New Roman"/>
                <a:sym typeface="Times New Roman"/>
              </a:rPr>
              <a:t> </a:t>
            </a:r>
            <a:r>
              <a:rPr lang="es-MX" sz="1900">
                <a:latin typeface="Times New Roman"/>
                <a:ea typeface="Times New Roman"/>
                <a:cs typeface="Times New Roman"/>
                <a:sym typeface="Times New Roman"/>
              </a:rPr>
              <a:t>clasificarlos</a:t>
            </a:r>
            <a:r>
              <a:rPr lang="es-MX" sz="1900">
                <a:latin typeface="Times New Roman"/>
                <a:ea typeface="Times New Roman"/>
                <a:cs typeface="Times New Roman"/>
                <a:sym typeface="Times New Roman"/>
              </a:rPr>
              <a:t>.</a:t>
            </a:r>
            <a:endParaRPr sz="1900">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b="1" lang="es-MX" sz="1900">
                <a:latin typeface="Times New Roman"/>
                <a:ea typeface="Times New Roman"/>
                <a:cs typeface="Times New Roman"/>
                <a:sym typeface="Times New Roman"/>
              </a:rPr>
              <a:t>Metodología</a:t>
            </a:r>
            <a:endParaRPr b="1" sz="1900">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lang="es-MX" sz="1900">
                <a:latin typeface="Times New Roman"/>
                <a:ea typeface="Times New Roman"/>
                <a:cs typeface="Times New Roman"/>
                <a:sym typeface="Times New Roman"/>
              </a:rPr>
              <a:t>Elegimos la metodología de encuesta para la recolección de información ya que con esta metodología nos permite hacerle preguntas a las personas dentro de la empresa y recoger mas información.</a:t>
            </a:r>
            <a:endParaRPr sz="1900">
              <a:latin typeface="Times New Roman"/>
              <a:ea typeface="Times New Roman"/>
              <a:cs typeface="Times New Roman"/>
              <a:sym typeface="Times New Roman"/>
            </a:endParaRPr>
          </a:p>
        </p:txBody>
      </p:sp>
      <p:pic>
        <p:nvPicPr>
          <p:cNvPr id="128" name="Google Shape;128;g1186db5b1ab_0_22"/>
          <p:cNvPicPr preferRelativeResize="0"/>
          <p:nvPr/>
        </p:nvPicPr>
        <p:blipFill>
          <a:blip r:embed="rId3">
            <a:alphaModFix/>
          </a:blip>
          <a:stretch>
            <a:fillRect/>
          </a:stretch>
        </p:blipFill>
        <p:spPr>
          <a:xfrm>
            <a:off x="6730150" y="735100"/>
            <a:ext cx="4876800" cy="4876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g1186db5b1ab_0_30"/>
          <p:cNvSpPr txBox="1"/>
          <p:nvPr>
            <p:ph type="title"/>
          </p:nvPr>
        </p:nvSpPr>
        <p:spPr>
          <a:xfrm>
            <a:off x="298175" y="-121405"/>
            <a:ext cx="5393700" cy="856500"/>
          </a:xfrm>
          <a:prstGeom prst="rect">
            <a:avLst/>
          </a:prstGeom>
        </p:spPr>
        <p:txBody>
          <a:bodyPr anchorCtr="0" anchor="b" bIns="121900" lIns="121900" spcFirstLastPara="1" rIns="121900" wrap="square" tIns="121900">
            <a:normAutofit/>
          </a:bodyPr>
          <a:lstStyle/>
          <a:p>
            <a:pPr indent="0" lvl="0" marL="0" rtl="0" algn="ctr">
              <a:spcBef>
                <a:spcPts val="0"/>
              </a:spcBef>
              <a:spcAft>
                <a:spcPts val="0"/>
              </a:spcAft>
              <a:buNone/>
            </a:pPr>
            <a:r>
              <a:rPr lang="es-MX" sz="2400">
                <a:latin typeface="Lobster"/>
                <a:ea typeface="Lobster"/>
                <a:cs typeface="Lobster"/>
                <a:sym typeface="Lobster"/>
              </a:rPr>
              <a:t>Recoleccion de informacion</a:t>
            </a:r>
            <a:endParaRPr sz="2400">
              <a:latin typeface="Lobster"/>
              <a:ea typeface="Lobster"/>
              <a:cs typeface="Lobster"/>
              <a:sym typeface="Lobster"/>
            </a:endParaRPr>
          </a:p>
        </p:txBody>
      </p:sp>
      <p:sp>
        <p:nvSpPr>
          <p:cNvPr id="134" name="Google Shape;134;g1186db5b1ab_0_30"/>
          <p:cNvSpPr txBox="1"/>
          <p:nvPr/>
        </p:nvSpPr>
        <p:spPr>
          <a:xfrm>
            <a:off x="260950" y="911900"/>
            <a:ext cx="5703900" cy="43452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s-MX" sz="1900">
                <a:latin typeface="Times New Roman"/>
                <a:ea typeface="Times New Roman"/>
                <a:cs typeface="Times New Roman"/>
                <a:sym typeface="Times New Roman"/>
              </a:rPr>
              <a:t>Preguntas a </a:t>
            </a:r>
            <a:r>
              <a:rPr b="1" lang="es-MX" sz="1900">
                <a:latin typeface="Times New Roman"/>
                <a:ea typeface="Times New Roman"/>
                <a:cs typeface="Times New Roman"/>
                <a:sym typeface="Times New Roman"/>
              </a:rPr>
              <a:t>diferentes</a:t>
            </a:r>
            <a:r>
              <a:rPr b="1" lang="es-MX" sz="1900">
                <a:latin typeface="Times New Roman"/>
                <a:ea typeface="Times New Roman"/>
                <a:cs typeface="Times New Roman"/>
                <a:sym typeface="Times New Roman"/>
              </a:rPr>
              <a:t> roles:</a:t>
            </a:r>
            <a:endParaRPr b="1" sz="19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s-MX" sz="1500">
                <a:latin typeface="Times New Roman"/>
                <a:ea typeface="Times New Roman"/>
                <a:cs typeface="Times New Roman"/>
                <a:sym typeface="Times New Roman"/>
              </a:rPr>
              <a:t>Rol: Gerente General</a:t>
            </a:r>
            <a:endParaRPr sz="15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b="1" sz="1100"/>
          </a:p>
          <a:p>
            <a:pPr indent="0" lvl="0" marL="0" rtl="0" algn="l">
              <a:lnSpc>
                <a:spcPct val="115000"/>
              </a:lnSpc>
              <a:spcBef>
                <a:spcPts val="0"/>
              </a:spcBef>
              <a:spcAft>
                <a:spcPts val="0"/>
              </a:spcAft>
              <a:buNone/>
            </a:pPr>
            <a:r>
              <a:rPr lang="es-MX" sz="1600">
                <a:latin typeface="Times New Roman"/>
                <a:ea typeface="Times New Roman"/>
                <a:cs typeface="Times New Roman"/>
                <a:sym typeface="Times New Roman"/>
              </a:rPr>
              <a:t>Preguntas:</a:t>
            </a:r>
            <a:endParaRPr sz="16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600">
              <a:latin typeface="Times New Roman"/>
              <a:ea typeface="Times New Roman"/>
              <a:cs typeface="Times New Roman"/>
              <a:sym typeface="Times New Roman"/>
            </a:endParaRPr>
          </a:p>
          <a:p>
            <a:pPr indent="-330200" lvl="0" marL="457200" rtl="0" algn="l">
              <a:lnSpc>
                <a:spcPct val="115000"/>
              </a:lnSpc>
              <a:spcBef>
                <a:spcPts val="0"/>
              </a:spcBef>
              <a:spcAft>
                <a:spcPts val="0"/>
              </a:spcAft>
              <a:buSzPts val="1600"/>
              <a:buFont typeface="Times New Roman"/>
              <a:buAutoNum type="arabicPeriod"/>
            </a:pPr>
            <a:r>
              <a:rPr lang="es-MX" sz="1600">
                <a:latin typeface="Times New Roman"/>
                <a:ea typeface="Times New Roman"/>
                <a:cs typeface="Times New Roman"/>
                <a:sym typeface="Times New Roman"/>
              </a:rPr>
              <a:t>¿Cuántos años de experiencia tiene dentro de la empresa? (especifique cuántos)</a:t>
            </a:r>
            <a:endParaRPr sz="1600">
              <a:latin typeface="Times New Roman"/>
              <a:ea typeface="Times New Roman"/>
              <a:cs typeface="Times New Roman"/>
              <a:sym typeface="Times New Roman"/>
            </a:endParaRPr>
          </a:p>
          <a:p>
            <a:pPr indent="-330200" lvl="0" marL="457200" rtl="0" algn="l">
              <a:lnSpc>
                <a:spcPct val="115000"/>
              </a:lnSpc>
              <a:spcBef>
                <a:spcPts val="0"/>
              </a:spcBef>
              <a:spcAft>
                <a:spcPts val="0"/>
              </a:spcAft>
              <a:buSzPts val="1600"/>
              <a:buFont typeface="Times New Roman"/>
              <a:buAutoNum type="arabicPeriod"/>
            </a:pPr>
            <a:r>
              <a:rPr lang="es-MX" sz="1600">
                <a:latin typeface="Times New Roman"/>
                <a:ea typeface="Times New Roman"/>
                <a:cs typeface="Times New Roman"/>
                <a:sym typeface="Times New Roman"/>
              </a:rPr>
              <a:t>¿Cuáles son las claves para crecer como empresa?</a:t>
            </a:r>
            <a:endParaRPr sz="1600">
              <a:latin typeface="Times New Roman"/>
              <a:ea typeface="Times New Roman"/>
              <a:cs typeface="Times New Roman"/>
              <a:sym typeface="Times New Roman"/>
            </a:endParaRPr>
          </a:p>
          <a:p>
            <a:pPr indent="-330200" lvl="0" marL="457200" rtl="0" algn="l">
              <a:lnSpc>
                <a:spcPct val="115000"/>
              </a:lnSpc>
              <a:spcBef>
                <a:spcPts val="0"/>
              </a:spcBef>
              <a:spcAft>
                <a:spcPts val="0"/>
              </a:spcAft>
              <a:buSzPts val="1600"/>
              <a:buFont typeface="Times New Roman"/>
              <a:buAutoNum type="arabicPeriod"/>
            </a:pPr>
            <a:r>
              <a:rPr lang="es-MX" sz="1600">
                <a:latin typeface="Times New Roman"/>
                <a:ea typeface="Times New Roman"/>
                <a:cs typeface="Times New Roman"/>
                <a:sym typeface="Times New Roman"/>
              </a:rPr>
              <a:t>¿Cómo logró la confianza de las demás empresas?</a:t>
            </a:r>
            <a:endParaRPr sz="1600">
              <a:latin typeface="Times New Roman"/>
              <a:ea typeface="Times New Roman"/>
              <a:cs typeface="Times New Roman"/>
              <a:sym typeface="Times New Roman"/>
            </a:endParaRPr>
          </a:p>
          <a:p>
            <a:pPr indent="-330200" lvl="0" marL="457200" rtl="0" algn="l">
              <a:lnSpc>
                <a:spcPct val="115000"/>
              </a:lnSpc>
              <a:spcBef>
                <a:spcPts val="0"/>
              </a:spcBef>
              <a:spcAft>
                <a:spcPts val="0"/>
              </a:spcAft>
              <a:buSzPts val="1600"/>
              <a:buFont typeface="Times New Roman"/>
              <a:buAutoNum type="arabicPeriod"/>
            </a:pPr>
            <a:r>
              <a:rPr lang="es-MX" sz="1600">
                <a:latin typeface="Times New Roman"/>
                <a:ea typeface="Times New Roman"/>
                <a:cs typeface="Times New Roman"/>
                <a:sym typeface="Times New Roman"/>
              </a:rPr>
              <a:t>¿Conoce a detalle cuál es su función dentro de la empresa?</a:t>
            </a:r>
            <a:endParaRPr sz="1600">
              <a:latin typeface="Times New Roman"/>
              <a:ea typeface="Times New Roman"/>
              <a:cs typeface="Times New Roman"/>
              <a:sym typeface="Times New Roman"/>
            </a:endParaRPr>
          </a:p>
          <a:p>
            <a:pPr indent="-330200" lvl="0" marL="457200" rtl="0" algn="l">
              <a:lnSpc>
                <a:spcPct val="115000"/>
              </a:lnSpc>
              <a:spcBef>
                <a:spcPts val="0"/>
              </a:spcBef>
              <a:spcAft>
                <a:spcPts val="0"/>
              </a:spcAft>
              <a:buSzPts val="1600"/>
              <a:buFont typeface="Times New Roman"/>
              <a:buAutoNum type="arabicPeriod"/>
            </a:pPr>
            <a:r>
              <a:rPr lang="es-MX" sz="1600">
                <a:latin typeface="Times New Roman"/>
                <a:ea typeface="Times New Roman"/>
                <a:cs typeface="Times New Roman"/>
                <a:sym typeface="Times New Roman"/>
              </a:rPr>
              <a:t>¿Tiene una buena comunicación con sus compañeros de trabaj</a:t>
            </a:r>
            <a:r>
              <a:rPr lang="es-MX" sz="1600">
                <a:latin typeface="Times New Roman"/>
                <a:ea typeface="Times New Roman"/>
                <a:cs typeface="Times New Roman"/>
                <a:sym typeface="Times New Roman"/>
              </a:rPr>
              <a:t>o?</a:t>
            </a:r>
            <a:endParaRPr sz="16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6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60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900">
              <a:latin typeface="Times New Roman"/>
              <a:ea typeface="Times New Roman"/>
              <a:cs typeface="Times New Roman"/>
              <a:sym typeface="Times New Roman"/>
            </a:endParaRPr>
          </a:p>
        </p:txBody>
      </p:sp>
      <p:sp>
        <p:nvSpPr>
          <p:cNvPr id="135" name="Google Shape;135;g1186db5b1ab_0_30"/>
          <p:cNvSpPr txBox="1"/>
          <p:nvPr/>
        </p:nvSpPr>
        <p:spPr>
          <a:xfrm>
            <a:off x="6267500" y="650575"/>
            <a:ext cx="5703900" cy="46107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s-MX" sz="1900">
                <a:latin typeface="Times New Roman"/>
                <a:ea typeface="Times New Roman"/>
                <a:cs typeface="Times New Roman"/>
                <a:sym typeface="Times New Roman"/>
              </a:rPr>
              <a:t>Preguntas a diferentes roles:</a:t>
            </a:r>
            <a:endParaRPr b="1" sz="19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s-MX" sz="1500">
                <a:latin typeface="Times New Roman"/>
                <a:ea typeface="Times New Roman"/>
                <a:cs typeface="Times New Roman"/>
                <a:sym typeface="Times New Roman"/>
              </a:rPr>
              <a:t>Rol: Director administrativo.</a:t>
            </a:r>
            <a:endParaRPr sz="15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rPr lang="es-MX" sz="1600">
                <a:latin typeface="Times New Roman"/>
                <a:ea typeface="Times New Roman"/>
                <a:cs typeface="Times New Roman"/>
                <a:sym typeface="Times New Roman"/>
              </a:rPr>
              <a:t>Preguntas:</a:t>
            </a:r>
            <a:endParaRPr sz="16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600">
              <a:latin typeface="Times New Roman"/>
              <a:ea typeface="Times New Roman"/>
              <a:cs typeface="Times New Roman"/>
              <a:sym typeface="Times New Roman"/>
            </a:endParaRPr>
          </a:p>
          <a:p>
            <a:pPr indent="-330200" lvl="0" marL="457200" rtl="0" algn="l">
              <a:lnSpc>
                <a:spcPct val="115000"/>
              </a:lnSpc>
              <a:spcBef>
                <a:spcPts val="0"/>
              </a:spcBef>
              <a:spcAft>
                <a:spcPts val="0"/>
              </a:spcAft>
              <a:buSzPts val="1600"/>
              <a:buFont typeface="Times New Roman"/>
              <a:buAutoNum type="arabicPeriod"/>
            </a:pPr>
            <a:r>
              <a:rPr lang="es-MX" sz="1600">
                <a:latin typeface="Times New Roman"/>
                <a:ea typeface="Times New Roman"/>
                <a:cs typeface="Times New Roman"/>
                <a:sym typeface="Times New Roman"/>
              </a:rPr>
              <a:t>¿Esta es la primera empresa en la que ha trabajado?</a:t>
            </a:r>
            <a:endParaRPr sz="1600">
              <a:latin typeface="Times New Roman"/>
              <a:ea typeface="Times New Roman"/>
              <a:cs typeface="Times New Roman"/>
              <a:sym typeface="Times New Roman"/>
            </a:endParaRPr>
          </a:p>
          <a:p>
            <a:pPr indent="-330200" lvl="0" marL="457200" rtl="0" algn="l">
              <a:lnSpc>
                <a:spcPct val="115000"/>
              </a:lnSpc>
              <a:spcBef>
                <a:spcPts val="0"/>
              </a:spcBef>
              <a:spcAft>
                <a:spcPts val="0"/>
              </a:spcAft>
              <a:buSzPts val="1600"/>
              <a:buFont typeface="Times New Roman"/>
              <a:buAutoNum type="arabicPeriod"/>
            </a:pPr>
            <a:r>
              <a:rPr lang="es-MX" sz="1600">
                <a:latin typeface="Times New Roman"/>
                <a:ea typeface="Times New Roman"/>
                <a:cs typeface="Times New Roman"/>
                <a:sym typeface="Times New Roman"/>
              </a:rPr>
              <a:t>¿Cuántos años de experiencia tiene en el cargo de director administrativo?</a:t>
            </a:r>
            <a:endParaRPr sz="1600">
              <a:latin typeface="Times New Roman"/>
              <a:ea typeface="Times New Roman"/>
              <a:cs typeface="Times New Roman"/>
              <a:sym typeface="Times New Roman"/>
            </a:endParaRPr>
          </a:p>
          <a:p>
            <a:pPr indent="-330200" lvl="0" marL="457200" rtl="0" algn="l">
              <a:lnSpc>
                <a:spcPct val="115000"/>
              </a:lnSpc>
              <a:spcBef>
                <a:spcPts val="0"/>
              </a:spcBef>
              <a:spcAft>
                <a:spcPts val="0"/>
              </a:spcAft>
              <a:buSzPts val="1600"/>
              <a:buFont typeface="Times New Roman"/>
              <a:buAutoNum type="arabicPeriod"/>
            </a:pPr>
            <a:r>
              <a:rPr lang="es-MX" sz="1600">
                <a:latin typeface="Times New Roman"/>
                <a:ea typeface="Times New Roman"/>
                <a:cs typeface="Times New Roman"/>
                <a:sym typeface="Times New Roman"/>
              </a:rPr>
              <a:t>¿Usted planifica con anticipación los procesos que se deben realizar?</a:t>
            </a:r>
            <a:endParaRPr sz="1600">
              <a:latin typeface="Times New Roman"/>
              <a:ea typeface="Times New Roman"/>
              <a:cs typeface="Times New Roman"/>
              <a:sym typeface="Times New Roman"/>
            </a:endParaRPr>
          </a:p>
          <a:p>
            <a:pPr indent="-330200" lvl="0" marL="457200" rtl="0" algn="l">
              <a:lnSpc>
                <a:spcPct val="115000"/>
              </a:lnSpc>
              <a:spcBef>
                <a:spcPts val="0"/>
              </a:spcBef>
              <a:spcAft>
                <a:spcPts val="0"/>
              </a:spcAft>
              <a:buSzPts val="1600"/>
              <a:buFont typeface="Times New Roman"/>
              <a:buAutoNum type="arabicPeriod"/>
            </a:pPr>
            <a:r>
              <a:rPr lang="es-MX" sz="1600">
                <a:latin typeface="Times New Roman"/>
                <a:ea typeface="Times New Roman"/>
                <a:cs typeface="Times New Roman"/>
                <a:sym typeface="Times New Roman"/>
              </a:rPr>
              <a:t>¿Actualmente cuántos empleados tiene a su cargo?</a:t>
            </a:r>
            <a:endParaRPr sz="1600">
              <a:latin typeface="Times New Roman"/>
              <a:ea typeface="Times New Roman"/>
              <a:cs typeface="Times New Roman"/>
              <a:sym typeface="Times New Roman"/>
            </a:endParaRPr>
          </a:p>
          <a:p>
            <a:pPr indent="-330200" lvl="0" marL="457200" rtl="0" algn="l">
              <a:lnSpc>
                <a:spcPct val="115000"/>
              </a:lnSpc>
              <a:spcBef>
                <a:spcPts val="0"/>
              </a:spcBef>
              <a:spcAft>
                <a:spcPts val="0"/>
              </a:spcAft>
              <a:buSzPts val="1600"/>
              <a:buFont typeface="Times New Roman"/>
              <a:buAutoNum type="arabicPeriod"/>
            </a:pPr>
            <a:r>
              <a:rPr lang="es-MX" sz="1600">
                <a:latin typeface="Times New Roman"/>
                <a:ea typeface="Times New Roman"/>
                <a:cs typeface="Times New Roman"/>
                <a:sym typeface="Times New Roman"/>
              </a:rPr>
              <a:t>¿Usted se mantiene actualizado de las tendencias del negocio de la empresa?</a:t>
            </a:r>
            <a:endParaRPr sz="16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6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b="1" sz="150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9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1186db5b1ab_0_6"/>
          <p:cNvSpPr txBox="1"/>
          <p:nvPr>
            <p:ph type="title"/>
          </p:nvPr>
        </p:nvSpPr>
        <p:spPr>
          <a:xfrm>
            <a:off x="298175" y="-121405"/>
            <a:ext cx="5393700" cy="856500"/>
          </a:xfrm>
          <a:prstGeom prst="rect">
            <a:avLst/>
          </a:prstGeom>
        </p:spPr>
        <p:txBody>
          <a:bodyPr anchorCtr="0" anchor="b" bIns="121900" lIns="121900" spcFirstLastPara="1" rIns="121900" wrap="square" tIns="121900">
            <a:normAutofit/>
          </a:bodyPr>
          <a:lstStyle/>
          <a:p>
            <a:pPr indent="0" lvl="0" marL="0" rtl="0" algn="ctr">
              <a:spcBef>
                <a:spcPts val="0"/>
              </a:spcBef>
              <a:spcAft>
                <a:spcPts val="0"/>
              </a:spcAft>
              <a:buNone/>
            </a:pPr>
            <a:r>
              <a:rPr lang="es-MX" sz="2400">
                <a:latin typeface="Lobster"/>
                <a:ea typeface="Lobster"/>
                <a:cs typeface="Lobster"/>
                <a:sym typeface="Lobster"/>
              </a:rPr>
              <a:t>Mapas de proceso BPMN</a:t>
            </a:r>
            <a:endParaRPr sz="2400">
              <a:latin typeface="Lobster"/>
              <a:ea typeface="Lobster"/>
              <a:cs typeface="Lobster"/>
              <a:sym typeface="Lobster"/>
            </a:endParaRPr>
          </a:p>
        </p:txBody>
      </p:sp>
      <p:sp>
        <p:nvSpPr>
          <p:cNvPr id="141" name="Google Shape;141;g1186db5b1ab_0_6"/>
          <p:cNvSpPr txBox="1"/>
          <p:nvPr/>
        </p:nvSpPr>
        <p:spPr>
          <a:xfrm>
            <a:off x="260950" y="911900"/>
            <a:ext cx="5703900" cy="51564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s-MX" sz="1900">
                <a:latin typeface="Times New Roman"/>
                <a:ea typeface="Times New Roman"/>
                <a:cs typeface="Times New Roman"/>
                <a:sym typeface="Times New Roman"/>
              </a:rPr>
              <a:t>“Los mapas de procesos de negocios detallan los pasos que una empresa debe realizar para completar un proceso, como contratar a un empleado o solicitar un producto y transportarlo. Indican los "quién", "qué", "cuándo", "dónde" y "cómo" de estos pasos y ayudan a analizar el "por qué".”</a:t>
            </a:r>
            <a:endParaRPr sz="1900">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lang="es-MX" sz="1900">
                <a:latin typeface="Times New Roman"/>
                <a:ea typeface="Times New Roman"/>
                <a:cs typeface="Times New Roman"/>
                <a:sym typeface="Times New Roman"/>
              </a:rPr>
              <a:t>Los </a:t>
            </a:r>
            <a:r>
              <a:rPr lang="es-MX" sz="1900">
                <a:latin typeface="Times New Roman"/>
                <a:ea typeface="Times New Roman"/>
                <a:cs typeface="Times New Roman"/>
                <a:sym typeface="Times New Roman"/>
              </a:rPr>
              <a:t>BPMN</a:t>
            </a:r>
            <a:r>
              <a:rPr lang="es-MX" sz="1900">
                <a:latin typeface="Times New Roman"/>
                <a:ea typeface="Times New Roman"/>
                <a:cs typeface="Times New Roman"/>
                <a:sym typeface="Times New Roman"/>
              </a:rPr>
              <a:t> son un lenguaje de modelado de diagramas que se usan para representar flujos. </a:t>
            </a:r>
            <a:endParaRPr sz="1900">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b="1" lang="es-MX" sz="1900">
                <a:latin typeface="Times New Roman"/>
                <a:ea typeface="Times New Roman"/>
                <a:cs typeface="Times New Roman"/>
                <a:sym typeface="Times New Roman"/>
              </a:rPr>
              <a:t>LucidChart(2022)</a:t>
            </a:r>
            <a:endParaRPr b="1" sz="1900">
              <a:latin typeface="Times New Roman"/>
              <a:ea typeface="Times New Roman"/>
              <a:cs typeface="Times New Roman"/>
              <a:sym typeface="Times New Roman"/>
            </a:endParaRPr>
          </a:p>
        </p:txBody>
      </p:sp>
      <p:pic>
        <p:nvPicPr>
          <p:cNvPr id="142" name="Google Shape;142;g1186db5b1ab_0_6"/>
          <p:cNvPicPr preferRelativeResize="0"/>
          <p:nvPr/>
        </p:nvPicPr>
        <p:blipFill>
          <a:blip r:embed="rId3">
            <a:alphaModFix/>
          </a:blip>
          <a:stretch>
            <a:fillRect/>
          </a:stretch>
        </p:blipFill>
        <p:spPr>
          <a:xfrm>
            <a:off x="6206250" y="1237588"/>
            <a:ext cx="5922351" cy="394823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1186db5b1ab_0_38"/>
          <p:cNvSpPr txBox="1"/>
          <p:nvPr>
            <p:ph type="title"/>
          </p:nvPr>
        </p:nvSpPr>
        <p:spPr>
          <a:xfrm>
            <a:off x="415650" y="73442"/>
            <a:ext cx="11360700" cy="1068000"/>
          </a:xfrm>
          <a:prstGeom prst="rect">
            <a:avLst/>
          </a:prstGeom>
        </p:spPr>
        <p:txBody>
          <a:bodyPr anchorCtr="0" anchor="t" bIns="121900" lIns="121900" spcFirstLastPara="1" rIns="121900" wrap="square" tIns="121900">
            <a:normAutofit/>
          </a:bodyPr>
          <a:lstStyle/>
          <a:p>
            <a:pPr indent="0" lvl="0" marL="0" rtl="0" algn="ctr">
              <a:spcBef>
                <a:spcPts val="0"/>
              </a:spcBef>
              <a:spcAft>
                <a:spcPts val="0"/>
              </a:spcAft>
              <a:buNone/>
            </a:pPr>
            <a:r>
              <a:rPr lang="es-MX" sz="2400">
                <a:latin typeface="Lobster"/>
                <a:ea typeface="Lobster"/>
                <a:cs typeface="Lobster"/>
                <a:sym typeface="Lobster"/>
              </a:rPr>
              <a:t>Mapas de proceso BPMN</a:t>
            </a:r>
            <a:endParaRPr sz="2400">
              <a:latin typeface="Lobster"/>
              <a:ea typeface="Lobster"/>
              <a:cs typeface="Lobster"/>
              <a:sym typeface="Lobster"/>
            </a:endParaRPr>
          </a:p>
        </p:txBody>
      </p:sp>
      <p:sp>
        <p:nvSpPr>
          <p:cNvPr id="148" name="Google Shape;148;g1186db5b1ab_0_38"/>
          <p:cNvSpPr txBox="1"/>
          <p:nvPr/>
        </p:nvSpPr>
        <p:spPr>
          <a:xfrm>
            <a:off x="260950" y="495375"/>
            <a:ext cx="11360700" cy="4770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b="1" lang="es-MX" sz="1900">
                <a:latin typeface="Times New Roman"/>
                <a:ea typeface="Times New Roman"/>
                <a:cs typeface="Times New Roman"/>
                <a:sym typeface="Times New Roman"/>
              </a:rPr>
              <a:t>BPMN Actual</a:t>
            </a:r>
            <a:endParaRPr b="1" sz="1900">
              <a:latin typeface="Times New Roman"/>
              <a:ea typeface="Times New Roman"/>
              <a:cs typeface="Times New Roman"/>
              <a:sym typeface="Times New Roman"/>
            </a:endParaRPr>
          </a:p>
        </p:txBody>
      </p:sp>
      <p:sp>
        <p:nvSpPr>
          <p:cNvPr id="149" name="Google Shape;149;g1186db5b1ab_0_38"/>
          <p:cNvSpPr txBox="1"/>
          <p:nvPr/>
        </p:nvSpPr>
        <p:spPr>
          <a:xfrm>
            <a:off x="495750" y="5998675"/>
            <a:ext cx="113607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MX" sz="1900">
                <a:latin typeface="Times New Roman"/>
                <a:ea typeface="Times New Roman"/>
                <a:cs typeface="Times New Roman"/>
                <a:sym typeface="Times New Roman"/>
              </a:rPr>
              <a:t>Herramienta utilizada lucidchart: </a:t>
            </a:r>
            <a:r>
              <a:rPr lang="es-MX" sz="1900" u="sng">
                <a:solidFill>
                  <a:schemeClr val="hlink"/>
                </a:solidFill>
                <a:latin typeface="Times New Roman"/>
                <a:ea typeface="Times New Roman"/>
                <a:cs typeface="Times New Roman"/>
                <a:sym typeface="Times New Roman"/>
                <a:hlinkClick r:id="rId3"/>
              </a:rPr>
              <a:t>https://lucid.app/documents/view/4cf6d597-b08d-4f08-ab57-603e1a69b7f5</a:t>
            </a:r>
            <a:r>
              <a:rPr lang="es-MX">
                <a:latin typeface="Source Code Pro"/>
                <a:ea typeface="Source Code Pro"/>
                <a:cs typeface="Source Code Pro"/>
                <a:sym typeface="Source Code Pro"/>
              </a:rPr>
              <a:t> </a:t>
            </a:r>
            <a:endParaRPr>
              <a:latin typeface="Source Code Pro"/>
              <a:ea typeface="Source Code Pro"/>
              <a:cs typeface="Source Code Pro"/>
              <a:sym typeface="Source Code Pro"/>
            </a:endParaRPr>
          </a:p>
        </p:txBody>
      </p:sp>
      <p:pic>
        <p:nvPicPr>
          <p:cNvPr id="150" name="Google Shape;150;g1186db5b1ab_0_38"/>
          <p:cNvPicPr preferRelativeResize="0"/>
          <p:nvPr/>
        </p:nvPicPr>
        <p:blipFill>
          <a:blip r:embed="rId4">
            <a:alphaModFix/>
          </a:blip>
          <a:stretch>
            <a:fillRect/>
          </a:stretch>
        </p:blipFill>
        <p:spPr>
          <a:xfrm>
            <a:off x="152400" y="1293842"/>
            <a:ext cx="11887201" cy="427776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1186db5b1ab_0_45"/>
          <p:cNvSpPr txBox="1"/>
          <p:nvPr>
            <p:ph type="title"/>
          </p:nvPr>
        </p:nvSpPr>
        <p:spPr>
          <a:xfrm>
            <a:off x="415650" y="73442"/>
            <a:ext cx="11360700" cy="1068000"/>
          </a:xfrm>
          <a:prstGeom prst="rect">
            <a:avLst/>
          </a:prstGeom>
        </p:spPr>
        <p:txBody>
          <a:bodyPr anchorCtr="0" anchor="t" bIns="121900" lIns="121900" spcFirstLastPara="1" rIns="121900" wrap="square" tIns="121900">
            <a:normAutofit/>
          </a:bodyPr>
          <a:lstStyle/>
          <a:p>
            <a:pPr indent="0" lvl="0" marL="0" rtl="0" algn="ctr">
              <a:spcBef>
                <a:spcPts val="0"/>
              </a:spcBef>
              <a:spcAft>
                <a:spcPts val="0"/>
              </a:spcAft>
              <a:buNone/>
            </a:pPr>
            <a:r>
              <a:rPr lang="es-MX" sz="2400">
                <a:latin typeface="Lobster"/>
                <a:ea typeface="Lobster"/>
                <a:cs typeface="Lobster"/>
                <a:sym typeface="Lobster"/>
              </a:rPr>
              <a:t>Mapas de proceso BPMN</a:t>
            </a:r>
            <a:endParaRPr sz="2400">
              <a:latin typeface="Lobster"/>
              <a:ea typeface="Lobster"/>
              <a:cs typeface="Lobster"/>
              <a:sym typeface="Lobster"/>
            </a:endParaRPr>
          </a:p>
        </p:txBody>
      </p:sp>
      <p:sp>
        <p:nvSpPr>
          <p:cNvPr id="156" name="Google Shape;156;g1186db5b1ab_0_45"/>
          <p:cNvSpPr txBox="1"/>
          <p:nvPr/>
        </p:nvSpPr>
        <p:spPr>
          <a:xfrm>
            <a:off x="260950" y="495375"/>
            <a:ext cx="11360700" cy="4770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b="1" lang="es-MX" sz="1900">
                <a:latin typeface="Times New Roman"/>
                <a:ea typeface="Times New Roman"/>
                <a:cs typeface="Times New Roman"/>
                <a:sym typeface="Times New Roman"/>
              </a:rPr>
              <a:t>BPMN de la propuesta hecha</a:t>
            </a:r>
            <a:endParaRPr b="1" sz="1900">
              <a:latin typeface="Times New Roman"/>
              <a:ea typeface="Times New Roman"/>
              <a:cs typeface="Times New Roman"/>
              <a:sym typeface="Times New Roman"/>
            </a:endParaRPr>
          </a:p>
        </p:txBody>
      </p:sp>
      <p:pic>
        <p:nvPicPr>
          <p:cNvPr id="157" name="Google Shape;157;g1186db5b1ab_0_45"/>
          <p:cNvPicPr preferRelativeResize="0"/>
          <p:nvPr/>
        </p:nvPicPr>
        <p:blipFill>
          <a:blip r:embed="rId3">
            <a:alphaModFix/>
          </a:blip>
          <a:stretch>
            <a:fillRect/>
          </a:stretch>
        </p:blipFill>
        <p:spPr>
          <a:xfrm>
            <a:off x="260950" y="875500"/>
            <a:ext cx="11713802" cy="5282101"/>
          </a:xfrm>
          <a:prstGeom prst="rect">
            <a:avLst/>
          </a:prstGeom>
          <a:noFill/>
          <a:ln>
            <a:noFill/>
          </a:ln>
        </p:spPr>
      </p:pic>
      <p:sp>
        <p:nvSpPr>
          <p:cNvPr id="158" name="Google Shape;158;g1186db5b1ab_0_45"/>
          <p:cNvSpPr txBox="1"/>
          <p:nvPr/>
        </p:nvSpPr>
        <p:spPr>
          <a:xfrm>
            <a:off x="338250" y="6362250"/>
            <a:ext cx="115155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MX" sz="1900">
                <a:latin typeface="Times New Roman"/>
                <a:ea typeface="Times New Roman"/>
                <a:cs typeface="Times New Roman"/>
                <a:sym typeface="Times New Roman"/>
              </a:rPr>
              <a:t>Herramienta utilizada lucidchart: </a:t>
            </a:r>
            <a:r>
              <a:rPr lang="es-MX" sz="1900" u="sng">
                <a:solidFill>
                  <a:schemeClr val="hlink"/>
                </a:solidFill>
                <a:latin typeface="Times New Roman"/>
                <a:ea typeface="Times New Roman"/>
                <a:cs typeface="Times New Roman"/>
                <a:sym typeface="Times New Roman"/>
                <a:hlinkClick r:id="rId4"/>
              </a:rPr>
              <a:t>https://lucid.app/documents/view/c41d89ec-06c8-4a07-b55f-82afea8842e1</a:t>
            </a:r>
            <a:r>
              <a:rPr lang="es-MX" sz="1900">
                <a:latin typeface="Times New Roman"/>
                <a:ea typeface="Times New Roman"/>
                <a:cs typeface="Times New Roman"/>
                <a:sym typeface="Times New Roman"/>
              </a:rPr>
              <a:t> </a:t>
            </a:r>
            <a:endParaRPr sz="19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1186db5b1ab_0_12"/>
          <p:cNvSpPr txBox="1"/>
          <p:nvPr>
            <p:ph type="title"/>
          </p:nvPr>
        </p:nvSpPr>
        <p:spPr>
          <a:xfrm>
            <a:off x="298175" y="-121405"/>
            <a:ext cx="5393700" cy="856500"/>
          </a:xfrm>
          <a:prstGeom prst="rect">
            <a:avLst/>
          </a:prstGeom>
        </p:spPr>
        <p:txBody>
          <a:bodyPr anchorCtr="0" anchor="b" bIns="121900" lIns="121900" spcFirstLastPara="1" rIns="121900" wrap="square" tIns="121900">
            <a:normAutofit/>
          </a:bodyPr>
          <a:lstStyle/>
          <a:p>
            <a:pPr indent="0" lvl="0" marL="0" rtl="0" algn="ctr">
              <a:spcBef>
                <a:spcPts val="0"/>
              </a:spcBef>
              <a:spcAft>
                <a:spcPts val="0"/>
              </a:spcAft>
              <a:buNone/>
            </a:pPr>
            <a:r>
              <a:rPr lang="es-MX" sz="2400">
                <a:latin typeface="Lobster"/>
                <a:ea typeface="Lobster"/>
                <a:cs typeface="Lobster"/>
                <a:sym typeface="Lobster"/>
              </a:rPr>
              <a:t>Requisitos del Software</a:t>
            </a:r>
            <a:endParaRPr sz="2400">
              <a:latin typeface="Lobster"/>
              <a:ea typeface="Lobster"/>
              <a:cs typeface="Lobster"/>
              <a:sym typeface="Lobster"/>
            </a:endParaRPr>
          </a:p>
        </p:txBody>
      </p:sp>
      <p:sp>
        <p:nvSpPr>
          <p:cNvPr id="164" name="Google Shape;164;g1186db5b1ab_0_12"/>
          <p:cNvSpPr txBox="1"/>
          <p:nvPr/>
        </p:nvSpPr>
        <p:spPr>
          <a:xfrm>
            <a:off x="260950" y="911900"/>
            <a:ext cx="5703900" cy="39867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s-MX" sz="1900">
                <a:latin typeface="Times New Roman"/>
                <a:ea typeface="Times New Roman"/>
                <a:cs typeface="Times New Roman"/>
                <a:sym typeface="Times New Roman"/>
              </a:rPr>
              <a:t>“Los Requerimientos de Software son las necesidades de los Stakeholders que requiere que el Sistema deba de cumplir de manera Satisfactoria. Son los que definen las funciones que el sistema será capaz de realizar, describen las transformaciones que el sistema realiza sobre las entradas para producir salidas”</a:t>
            </a:r>
            <a:endParaRPr sz="1900">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b="1" lang="es-MX" sz="1900">
                <a:latin typeface="Times New Roman"/>
                <a:ea typeface="Times New Roman"/>
                <a:cs typeface="Times New Roman"/>
                <a:sym typeface="Times New Roman"/>
              </a:rPr>
              <a:t>Rodríguez</a:t>
            </a:r>
            <a:r>
              <a:rPr b="1" lang="es-MX" sz="1900">
                <a:latin typeface="Times New Roman"/>
                <a:ea typeface="Times New Roman"/>
                <a:cs typeface="Times New Roman"/>
                <a:sym typeface="Times New Roman"/>
              </a:rPr>
              <a:t>(2012)</a:t>
            </a:r>
            <a:endParaRPr b="1" sz="1900">
              <a:latin typeface="Times New Roman"/>
              <a:ea typeface="Times New Roman"/>
              <a:cs typeface="Times New Roman"/>
              <a:sym typeface="Times New Roman"/>
            </a:endParaRPr>
          </a:p>
        </p:txBody>
      </p:sp>
      <p:pic>
        <p:nvPicPr>
          <p:cNvPr id="165" name="Google Shape;165;g1186db5b1ab_0_12"/>
          <p:cNvPicPr preferRelativeResize="0"/>
          <p:nvPr/>
        </p:nvPicPr>
        <p:blipFill>
          <a:blip r:embed="rId3">
            <a:alphaModFix/>
          </a:blip>
          <a:stretch>
            <a:fillRect/>
          </a:stretch>
        </p:blipFill>
        <p:spPr>
          <a:xfrm>
            <a:off x="6180650" y="722100"/>
            <a:ext cx="5922351" cy="54138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1186db5b1ab_0_51"/>
          <p:cNvSpPr txBox="1"/>
          <p:nvPr>
            <p:ph type="title"/>
          </p:nvPr>
        </p:nvSpPr>
        <p:spPr>
          <a:xfrm>
            <a:off x="415650" y="73442"/>
            <a:ext cx="11360700" cy="1068000"/>
          </a:xfrm>
          <a:prstGeom prst="rect">
            <a:avLst/>
          </a:prstGeom>
        </p:spPr>
        <p:txBody>
          <a:bodyPr anchorCtr="0" anchor="t" bIns="121900" lIns="121900" spcFirstLastPara="1" rIns="121900" wrap="square" tIns="121900">
            <a:normAutofit/>
          </a:bodyPr>
          <a:lstStyle/>
          <a:p>
            <a:pPr indent="0" lvl="0" marL="0" rtl="0" algn="ctr">
              <a:spcBef>
                <a:spcPts val="0"/>
              </a:spcBef>
              <a:spcAft>
                <a:spcPts val="0"/>
              </a:spcAft>
              <a:buNone/>
            </a:pPr>
            <a:r>
              <a:rPr lang="es-MX" sz="2400">
                <a:latin typeface="Lobster"/>
                <a:ea typeface="Lobster"/>
                <a:cs typeface="Lobster"/>
                <a:sym typeface="Lobster"/>
              </a:rPr>
              <a:t>Requisitos funcionales</a:t>
            </a:r>
            <a:endParaRPr sz="2400">
              <a:latin typeface="Lobster"/>
              <a:ea typeface="Lobster"/>
              <a:cs typeface="Lobster"/>
              <a:sym typeface="Lobster"/>
            </a:endParaRPr>
          </a:p>
        </p:txBody>
      </p:sp>
      <p:sp>
        <p:nvSpPr>
          <p:cNvPr id="171" name="Google Shape;171;g1186db5b1ab_0_51"/>
          <p:cNvSpPr txBox="1"/>
          <p:nvPr/>
        </p:nvSpPr>
        <p:spPr>
          <a:xfrm>
            <a:off x="260950" y="495375"/>
            <a:ext cx="11360700" cy="4770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b="1" lang="es-MX" sz="1900">
                <a:latin typeface="Times New Roman"/>
                <a:ea typeface="Times New Roman"/>
                <a:cs typeface="Times New Roman"/>
                <a:sym typeface="Times New Roman"/>
              </a:rPr>
              <a:t>Requerimientos funcionales dentro del sistema</a:t>
            </a:r>
            <a:endParaRPr b="1" sz="1900">
              <a:latin typeface="Times New Roman"/>
              <a:ea typeface="Times New Roman"/>
              <a:cs typeface="Times New Roman"/>
              <a:sym typeface="Times New Roman"/>
            </a:endParaRPr>
          </a:p>
        </p:txBody>
      </p:sp>
      <p:graphicFrame>
        <p:nvGraphicFramePr>
          <p:cNvPr id="172" name="Google Shape;172;g1186db5b1ab_0_51"/>
          <p:cNvGraphicFramePr/>
          <p:nvPr/>
        </p:nvGraphicFramePr>
        <p:xfrm>
          <a:off x="415650" y="1278825"/>
          <a:ext cx="3000000" cy="3000000"/>
        </p:xfrm>
        <a:graphic>
          <a:graphicData uri="http://schemas.openxmlformats.org/drawingml/2006/table">
            <a:tbl>
              <a:tblPr bandRow="1">
                <a:noFill/>
                <a:tableStyleId>{F28F672F-D555-40C6-A1E0-E3A1BF11507C}</a:tableStyleId>
              </a:tblPr>
              <a:tblGrid>
                <a:gridCol w="2980950"/>
                <a:gridCol w="7961150"/>
              </a:tblGrid>
              <a:tr h="618175">
                <a:tc>
                  <a:txBody>
                    <a:bodyPr/>
                    <a:lstStyle/>
                    <a:p>
                      <a:pPr indent="0" lvl="0" marL="0" rtl="0" algn="l">
                        <a:spcBef>
                          <a:spcPts val="0"/>
                        </a:spcBef>
                        <a:spcAft>
                          <a:spcPts val="0"/>
                        </a:spcAft>
                        <a:buNone/>
                      </a:pPr>
                      <a:r>
                        <a:rPr lang="es-MX" sz="1900">
                          <a:latin typeface="Times New Roman"/>
                          <a:ea typeface="Times New Roman"/>
                          <a:cs typeface="Times New Roman"/>
                          <a:sym typeface="Times New Roman"/>
                        </a:rPr>
                        <a:t>Identificación</a:t>
                      </a:r>
                      <a:endParaRPr sz="1900">
                        <a:latin typeface="Times New Roman"/>
                        <a:ea typeface="Times New Roman"/>
                        <a:cs typeface="Times New Roman"/>
                        <a:sym typeface="Times New Roman"/>
                      </a:endParaRPr>
                    </a:p>
                    <a:p>
                      <a:pPr indent="0" lvl="0" marL="0" rtl="0" algn="l">
                        <a:spcBef>
                          <a:spcPts val="0"/>
                        </a:spcBef>
                        <a:spcAft>
                          <a:spcPts val="0"/>
                        </a:spcAft>
                        <a:buNone/>
                      </a:pPr>
                      <a:r>
                        <a:rPr lang="es-MX" sz="1900">
                          <a:latin typeface="Times New Roman"/>
                          <a:ea typeface="Times New Roman"/>
                          <a:cs typeface="Times New Roman"/>
                          <a:sym typeface="Times New Roman"/>
                        </a:rPr>
                        <a:t>Del requerimiento:</a:t>
                      </a:r>
                      <a:endParaRPr sz="1900">
                        <a:latin typeface="Times New Roman"/>
                        <a:ea typeface="Times New Roman"/>
                        <a:cs typeface="Times New Roman"/>
                        <a:sym typeface="Times New Roman"/>
                      </a:endParaRPr>
                    </a:p>
                  </a:txBody>
                  <a:tcPr marT="0" marB="0" marR="68575" marL="68575">
                    <a:solidFill>
                      <a:srgbClr val="D9D9D9"/>
                    </a:solidFill>
                  </a:tcPr>
                </a:tc>
                <a:tc>
                  <a:txBody>
                    <a:bodyPr/>
                    <a:lstStyle/>
                    <a:p>
                      <a:pPr indent="0" lvl="0" marL="0" rtl="0" algn="l">
                        <a:spcBef>
                          <a:spcPts val="0"/>
                        </a:spcBef>
                        <a:spcAft>
                          <a:spcPts val="0"/>
                        </a:spcAft>
                        <a:buNone/>
                      </a:pPr>
                      <a:r>
                        <a:rPr lang="es-MX" sz="1900">
                          <a:latin typeface="Times New Roman"/>
                          <a:ea typeface="Times New Roman"/>
                          <a:cs typeface="Times New Roman"/>
                          <a:sym typeface="Times New Roman"/>
                        </a:rPr>
                        <a:t>RF01</a:t>
                      </a:r>
                      <a:endParaRPr sz="1900">
                        <a:latin typeface="Times New Roman"/>
                        <a:ea typeface="Times New Roman"/>
                        <a:cs typeface="Times New Roman"/>
                        <a:sym typeface="Times New Roman"/>
                      </a:endParaRPr>
                    </a:p>
                  </a:txBody>
                  <a:tcPr marT="0" marB="0" marR="68575" marL="68575"/>
                </a:tc>
              </a:tr>
              <a:tr h="618175">
                <a:tc>
                  <a:txBody>
                    <a:bodyPr/>
                    <a:lstStyle/>
                    <a:p>
                      <a:pPr indent="0" lvl="0" marL="0" rtl="0" algn="l">
                        <a:spcBef>
                          <a:spcPts val="0"/>
                        </a:spcBef>
                        <a:spcAft>
                          <a:spcPts val="0"/>
                        </a:spcAft>
                        <a:buNone/>
                      </a:pPr>
                      <a:r>
                        <a:rPr lang="es-MX" sz="1900">
                          <a:latin typeface="Times New Roman"/>
                          <a:ea typeface="Times New Roman"/>
                          <a:cs typeface="Times New Roman"/>
                          <a:sym typeface="Times New Roman"/>
                        </a:rPr>
                        <a:t>Nombre del</a:t>
                      </a:r>
                      <a:endParaRPr sz="1900">
                        <a:latin typeface="Times New Roman"/>
                        <a:ea typeface="Times New Roman"/>
                        <a:cs typeface="Times New Roman"/>
                        <a:sym typeface="Times New Roman"/>
                      </a:endParaRPr>
                    </a:p>
                    <a:p>
                      <a:pPr indent="0" lvl="0" marL="0" rtl="0" algn="l">
                        <a:spcBef>
                          <a:spcPts val="0"/>
                        </a:spcBef>
                        <a:spcAft>
                          <a:spcPts val="0"/>
                        </a:spcAft>
                        <a:buNone/>
                      </a:pPr>
                      <a:r>
                        <a:rPr lang="es-MX" sz="1900">
                          <a:latin typeface="Times New Roman"/>
                          <a:ea typeface="Times New Roman"/>
                          <a:cs typeface="Times New Roman"/>
                          <a:sym typeface="Times New Roman"/>
                        </a:rPr>
                        <a:t>requerimiento:</a:t>
                      </a:r>
                      <a:endParaRPr sz="1900">
                        <a:latin typeface="Times New Roman"/>
                        <a:ea typeface="Times New Roman"/>
                        <a:cs typeface="Times New Roman"/>
                        <a:sym typeface="Times New Roman"/>
                      </a:endParaRPr>
                    </a:p>
                  </a:txBody>
                  <a:tcPr marT="0" marB="0" marR="68575" marL="68575">
                    <a:solidFill>
                      <a:srgbClr val="D9D9D9"/>
                    </a:solidFill>
                  </a:tcPr>
                </a:tc>
                <a:tc>
                  <a:txBody>
                    <a:bodyPr/>
                    <a:lstStyle/>
                    <a:p>
                      <a:pPr indent="0" lvl="0" marL="0" rtl="0" algn="l">
                        <a:spcBef>
                          <a:spcPts val="0"/>
                        </a:spcBef>
                        <a:spcAft>
                          <a:spcPts val="0"/>
                        </a:spcAft>
                        <a:buNone/>
                      </a:pPr>
                      <a:r>
                        <a:rPr lang="es-MX" sz="1900">
                          <a:latin typeface="Times New Roman"/>
                          <a:ea typeface="Times New Roman"/>
                          <a:cs typeface="Times New Roman"/>
                          <a:sym typeface="Times New Roman"/>
                        </a:rPr>
                        <a:t>Registro</a:t>
                      </a:r>
                      <a:endParaRPr sz="1900">
                        <a:latin typeface="Times New Roman"/>
                        <a:ea typeface="Times New Roman"/>
                        <a:cs typeface="Times New Roman"/>
                        <a:sym typeface="Times New Roman"/>
                      </a:endParaRPr>
                    </a:p>
                  </a:txBody>
                  <a:tcPr marT="0" marB="0" marR="68575" marL="68575"/>
                </a:tc>
              </a:tr>
              <a:tr h="618175">
                <a:tc>
                  <a:txBody>
                    <a:bodyPr/>
                    <a:lstStyle/>
                    <a:p>
                      <a:pPr indent="0" lvl="0" marL="0" rtl="0" algn="l">
                        <a:spcBef>
                          <a:spcPts val="0"/>
                        </a:spcBef>
                        <a:spcAft>
                          <a:spcPts val="0"/>
                        </a:spcAft>
                        <a:buNone/>
                      </a:pPr>
                      <a:r>
                        <a:rPr lang="es-MX" sz="1900">
                          <a:latin typeface="Times New Roman"/>
                          <a:ea typeface="Times New Roman"/>
                          <a:cs typeface="Times New Roman"/>
                          <a:sym typeface="Times New Roman"/>
                        </a:rPr>
                        <a:t>Características:</a:t>
                      </a:r>
                      <a:endParaRPr sz="1900">
                        <a:latin typeface="Times New Roman"/>
                        <a:ea typeface="Times New Roman"/>
                        <a:cs typeface="Times New Roman"/>
                        <a:sym typeface="Times New Roman"/>
                      </a:endParaRPr>
                    </a:p>
                  </a:txBody>
                  <a:tcPr marT="0" marB="0" marR="68575" marL="68575">
                    <a:solidFill>
                      <a:srgbClr val="D9D9D9"/>
                    </a:solidFill>
                  </a:tcPr>
                </a:tc>
                <a:tc>
                  <a:txBody>
                    <a:bodyPr/>
                    <a:lstStyle/>
                    <a:p>
                      <a:pPr indent="0" lvl="0" marL="0" rtl="0" algn="l">
                        <a:spcBef>
                          <a:spcPts val="0"/>
                        </a:spcBef>
                        <a:spcAft>
                          <a:spcPts val="0"/>
                        </a:spcAft>
                        <a:buNone/>
                      </a:pPr>
                      <a:r>
                        <a:rPr lang="es-MX" sz="1900">
                          <a:latin typeface="Times New Roman"/>
                          <a:ea typeface="Times New Roman"/>
                          <a:cs typeface="Times New Roman"/>
                          <a:sym typeface="Times New Roman"/>
                        </a:rPr>
                        <a:t>El usuario deberá llenar un formato con determinados datos para hacer el respectivo registro en el sistema  </a:t>
                      </a:r>
                      <a:endParaRPr sz="1900">
                        <a:latin typeface="Times New Roman"/>
                        <a:ea typeface="Times New Roman"/>
                        <a:cs typeface="Times New Roman"/>
                        <a:sym typeface="Times New Roman"/>
                      </a:endParaRPr>
                    </a:p>
                  </a:txBody>
                  <a:tcPr marT="0" marB="0" marR="68575" marL="68575"/>
                </a:tc>
              </a:tr>
              <a:tr h="618175">
                <a:tc>
                  <a:txBody>
                    <a:bodyPr/>
                    <a:lstStyle/>
                    <a:p>
                      <a:pPr indent="0" lvl="0" marL="0" rtl="0" algn="l">
                        <a:spcBef>
                          <a:spcPts val="0"/>
                        </a:spcBef>
                        <a:spcAft>
                          <a:spcPts val="0"/>
                        </a:spcAft>
                        <a:buNone/>
                      </a:pPr>
                      <a:r>
                        <a:rPr lang="es-MX" sz="1900">
                          <a:latin typeface="Times New Roman"/>
                          <a:ea typeface="Times New Roman"/>
                          <a:cs typeface="Times New Roman"/>
                          <a:sym typeface="Times New Roman"/>
                        </a:rPr>
                        <a:t>Descripción del</a:t>
                      </a:r>
                      <a:endParaRPr sz="1900">
                        <a:latin typeface="Times New Roman"/>
                        <a:ea typeface="Times New Roman"/>
                        <a:cs typeface="Times New Roman"/>
                        <a:sym typeface="Times New Roman"/>
                      </a:endParaRPr>
                    </a:p>
                    <a:p>
                      <a:pPr indent="0" lvl="0" marL="0" rtl="0" algn="l">
                        <a:spcBef>
                          <a:spcPts val="0"/>
                        </a:spcBef>
                        <a:spcAft>
                          <a:spcPts val="0"/>
                        </a:spcAft>
                        <a:buNone/>
                      </a:pPr>
                      <a:r>
                        <a:rPr lang="es-MX" sz="1900">
                          <a:latin typeface="Times New Roman"/>
                          <a:ea typeface="Times New Roman"/>
                          <a:cs typeface="Times New Roman"/>
                          <a:sym typeface="Times New Roman"/>
                        </a:rPr>
                        <a:t>requerimiento:</a:t>
                      </a:r>
                      <a:endParaRPr sz="1900">
                        <a:latin typeface="Times New Roman"/>
                        <a:ea typeface="Times New Roman"/>
                        <a:cs typeface="Times New Roman"/>
                        <a:sym typeface="Times New Roman"/>
                      </a:endParaRPr>
                    </a:p>
                  </a:txBody>
                  <a:tcPr marT="0" marB="0" marR="68575" marL="68575">
                    <a:solidFill>
                      <a:srgbClr val="D9D9D9"/>
                    </a:solidFill>
                  </a:tcPr>
                </a:tc>
                <a:tc>
                  <a:txBody>
                    <a:bodyPr/>
                    <a:lstStyle/>
                    <a:p>
                      <a:pPr indent="0" lvl="0" marL="0" rtl="0" algn="l">
                        <a:spcBef>
                          <a:spcPts val="0"/>
                        </a:spcBef>
                        <a:spcAft>
                          <a:spcPts val="0"/>
                        </a:spcAft>
                        <a:buNone/>
                      </a:pPr>
                      <a:r>
                        <a:rPr lang="es-MX" sz="1900">
                          <a:latin typeface="Times New Roman"/>
                          <a:ea typeface="Times New Roman"/>
                          <a:cs typeface="Times New Roman"/>
                          <a:sym typeface="Times New Roman"/>
                        </a:rPr>
                        <a:t>El sistema permitirá el ingreso a nuevos usuarios haciendo un registro</a:t>
                      </a:r>
                      <a:endParaRPr sz="1900">
                        <a:latin typeface="Times New Roman"/>
                        <a:ea typeface="Times New Roman"/>
                        <a:cs typeface="Times New Roman"/>
                        <a:sym typeface="Times New Roman"/>
                      </a:endParaRPr>
                    </a:p>
                  </a:txBody>
                  <a:tcPr marT="0" marB="0" marR="68575" marL="68575"/>
                </a:tc>
              </a:tr>
              <a:tr h="618175">
                <a:tc>
                  <a:txBody>
                    <a:bodyPr/>
                    <a:lstStyle/>
                    <a:p>
                      <a:pPr indent="0" lvl="0" marL="0" rtl="0" algn="l">
                        <a:spcBef>
                          <a:spcPts val="0"/>
                        </a:spcBef>
                        <a:spcAft>
                          <a:spcPts val="0"/>
                        </a:spcAft>
                        <a:buNone/>
                      </a:pPr>
                      <a:r>
                        <a:rPr lang="es-MX" sz="1900">
                          <a:latin typeface="Times New Roman"/>
                          <a:ea typeface="Times New Roman"/>
                          <a:cs typeface="Times New Roman"/>
                          <a:sym typeface="Times New Roman"/>
                        </a:rPr>
                        <a:t>Requerimientos</a:t>
                      </a:r>
                      <a:endParaRPr sz="1900">
                        <a:latin typeface="Times New Roman"/>
                        <a:ea typeface="Times New Roman"/>
                        <a:cs typeface="Times New Roman"/>
                        <a:sym typeface="Times New Roman"/>
                      </a:endParaRPr>
                    </a:p>
                    <a:p>
                      <a:pPr indent="0" lvl="0" marL="0" rtl="0" algn="l">
                        <a:spcBef>
                          <a:spcPts val="0"/>
                        </a:spcBef>
                        <a:spcAft>
                          <a:spcPts val="0"/>
                        </a:spcAft>
                        <a:buNone/>
                      </a:pPr>
                      <a:r>
                        <a:rPr lang="es-MX" sz="1900">
                          <a:latin typeface="Times New Roman"/>
                          <a:ea typeface="Times New Roman"/>
                          <a:cs typeface="Times New Roman"/>
                          <a:sym typeface="Times New Roman"/>
                        </a:rPr>
                        <a:t>no funcionales:</a:t>
                      </a:r>
                      <a:endParaRPr sz="1900">
                        <a:latin typeface="Times New Roman"/>
                        <a:ea typeface="Times New Roman"/>
                        <a:cs typeface="Times New Roman"/>
                        <a:sym typeface="Times New Roman"/>
                      </a:endParaRPr>
                    </a:p>
                  </a:txBody>
                  <a:tcPr marT="0" marB="0" marR="68575" marL="68575">
                    <a:solidFill>
                      <a:srgbClr val="D9D9D9"/>
                    </a:solidFill>
                  </a:tcPr>
                </a:tc>
                <a:tc>
                  <a:txBody>
                    <a:bodyPr/>
                    <a:lstStyle/>
                    <a:p>
                      <a:pPr indent="-349250" lvl="0" marL="457200" rtl="0" algn="l">
                        <a:spcBef>
                          <a:spcPts val="0"/>
                        </a:spcBef>
                        <a:spcAft>
                          <a:spcPts val="0"/>
                        </a:spcAft>
                        <a:buSzPts val="1900"/>
                        <a:buFont typeface="Times New Roman"/>
                        <a:buChar char="●"/>
                      </a:pPr>
                      <a:r>
                        <a:rPr lang="es-MX" sz="1900">
                          <a:latin typeface="Times New Roman"/>
                          <a:ea typeface="Times New Roman"/>
                          <a:cs typeface="Times New Roman"/>
                          <a:sym typeface="Times New Roman"/>
                        </a:rPr>
                        <a:t>RNF1</a:t>
                      </a:r>
                      <a:endParaRPr sz="1900">
                        <a:latin typeface="Times New Roman"/>
                        <a:ea typeface="Times New Roman"/>
                        <a:cs typeface="Times New Roman"/>
                        <a:sym typeface="Times New Roman"/>
                      </a:endParaRPr>
                    </a:p>
                    <a:p>
                      <a:pPr indent="-349250" lvl="0" marL="457200" rtl="0" algn="l">
                        <a:spcBef>
                          <a:spcPts val="0"/>
                        </a:spcBef>
                        <a:spcAft>
                          <a:spcPts val="0"/>
                        </a:spcAft>
                        <a:buSzPts val="1900"/>
                        <a:buFont typeface="Times New Roman"/>
                        <a:buChar char="●"/>
                      </a:pPr>
                      <a:r>
                        <a:rPr lang="es-MX" sz="1900">
                          <a:latin typeface="Times New Roman"/>
                          <a:ea typeface="Times New Roman"/>
                          <a:cs typeface="Times New Roman"/>
                          <a:sym typeface="Times New Roman"/>
                        </a:rPr>
                        <a:t>RNF3</a:t>
                      </a:r>
                      <a:endParaRPr sz="1900">
                        <a:latin typeface="Times New Roman"/>
                        <a:ea typeface="Times New Roman"/>
                        <a:cs typeface="Times New Roman"/>
                        <a:sym typeface="Times New Roman"/>
                      </a:endParaRPr>
                    </a:p>
                    <a:p>
                      <a:pPr indent="-349250" lvl="0" marL="457200" rtl="0" algn="l">
                        <a:spcBef>
                          <a:spcPts val="0"/>
                        </a:spcBef>
                        <a:spcAft>
                          <a:spcPts val="0"/>
                        </a:spcAft>
                        <a:buSzPts val="1900"/>
                        <a:buFont typeface="Times New Roman"/>
                        <a:buChar char="●"/>
                      </a:pPr>
                      <a:r>
                        <a:rPr lang="es-MX" sz="1900">
                          <a:latin typeface="Times New Roman"/>
                          <a:ea typeface="Times New Roman"/>
                          <a:cs typeface="Times New Roman"/>
                          <a:sym typeface="Times New Roman"/>
                        </a:rPr>
                        <a:t>RNF4</a:t>
                      </a:r>
                      <a:endParaRPr sz="1900">
                        <a:latin typeface="Times New Roman"/>
                        <a:ea typeface="Times New Roman"/>
                        <a:cs typeface="Times New Roman"/>
                        <a:sym typeface="Times New Roman"/>
                      </a:endParaRPr>
                    </a:p>
                    <a:p>
                      <a:pPr indent="-349250" lvl="0" marL="457200" rtl="0" algn="l">
                        <a:spcBef>
                          <a:spcPts val="0"/>
                        </a:spcBef>
                        <a:spcAft>
                          <a:spcPts val="0"/>
                        </a:spcAft>
                        <a:buSzPts val="1900"/>
                        <a:buFont typeface="Times New Roman"/>
                        <a:buChar char="●"/>
                      </a:pPr>
                      <a:r>
                        <a:rPr lang="es-MX" sz="1900">
                          <a:latin typeface="Times New Roman"/>
                          <a:ea typeface="Times New Roman"/>
                          <a:cs typeface="Times New Roman"/>
                          <a:sym typeface="Times New Roman"/>
                        </a:rPr>
                        <a:t>RNF6</a:t>
                      </a:r>
                      <a:endParaRPr sz="1900">
                        <a:latin typeface="Times New Roman"/>
                        <a:ea typeface="Times New Roman"/>
                        <a:cs typeface="Times New Roman"/>
                        <a:sym typeface="Times New Roman"/>
                      </a:endParaRPr>
                    </a:p>
                    <a:p>
                      <a:pPr indent="-349250" lvl="0" marL="457200" rtl="0" algn="l">
                        <a:spcBef>
                          <a:spcPts val="0"/>
                        </a:spcBef>
                        <a:spcAft>
                          <a:spcPts val="0"/>
                        </a:spcAft>
                        <a:buSzPts val="1900"/>
                        <a:buFont typeface="Times New Roman"/>
                        <a:buChar char="●"/>
                      </a:pPr>
                      <a:r>
                        <a:rPr lang="es-MX" sz="1900">
                          <a:latin typeface="Times New Roman"/>
                          <a:ea typeface="Times New Roman"/>
                          <a:cs typeface="Times New Roman"/>
                          <a:sym typeface="Times New Roman"/>
                        </a:rPr>
                        <a:t>RNF8</a:t>
                      </a:r>
                      <a:endParaRPr sz="1900">
                        <a:latin typeface="Times New Roman"/>
                        <a:ea typeface="Times New Roman"/>
                        <a:cs typeface="Times New Roman"/>
                        <a:sym typeface="Times New Roman"/>
                      </a:endParaRPr>
                    </a:p>
                    <a:p>
                      <a:pPr indent="-349250" lvl="0" marL="457200" rtl="0" algn="l">
                        <a:spcBef>
                          <a:spcPts val="0"/>
                        </a:spcBef>
                        <a:spcAft>
                          <a:spcPts val="0"/>
                        </a:spcAft>
                        <a:buSzPts val="1900"/>
                        <a:buFont typeface="Times New Roman"/>
                        <a:buChar char="●"/>
                      </a:pPr>
                      <a:r>
                        <a:rPr lang="es-MX" sz="1900">
                          <a:latin typeface="Times New Roman"/>
                          <a:ea typeface="Times New Roman"/>
                          <a:cs typeface="Times New Roman"/>
                          <a:sym typeface="Times New Roman"/>
                        </a:rPr>
                        <a:t>RNF10</a:t>
                      </a:r>
                      <a:endParaRPr sz="2600">
                        <a:latin typeface="Times New Roman"/>
                        <a:ea typeface="Times New Roman"/>
                        <a:cs typeface="Times New Roman"/>
                        <a:sym typeface="Times New Roman"/>
                      </a:endParaRPr>
                    </a:p>
                  </a:txBody>
                  <a:tcPr marT="0" marB="0" marR="68575" marL="68575"/>
                </a:tc>
              </a:tr>
              <a:tr h="618175">
                <a:tc>
                  <a:txBody>
                    <a:bodyPr/>
                    <a:lstStyle/>
                    <a:p>
                      <a:pPr indent="0" lvl="0" marL="0" rtl="0" algn="l">
                        <a:spcBef>
                          <a:spcPts val="0"/>
                        </a:spcBef>
                        <a:spcAft>
                          <a:spcPts val="0"/>
                        </a:spcAft>
                        <a:buNone/>
                      </a:pPr>
                      <a:r>
                        <a:rPr lang="es-MX" sz="1900">
                          <a:latin typeface="Times New Roman"/>
                          <a:ea typeface="Times New Roman"/>
                          <a:cs typeface="Times New Roman"/>
                          <a:sym typeface="Times New Roman"/>
                        </a:rPr>
                        <a:t>Prioridad de</a:t>
                      </a:r>
                      <a:endParaRPr sz="1900">
                        <a:latin typeface="Times New Roman"/>
                        <a:ea typeface="Times New Roman"/>
                        <a:cs typeface="Times New Roman"/>
                        <a:sym typeface="Times New Roman"/>
                      </a:endParaRPr>
                    </a:p>
                    <a:p>
                      <a:pPr indent="0" lvl="0" marL="0" rtl="0" algn="l">
                        <a:spcBef>
                          <a:spcPts val="0"/>
                        </a:spcBef>
                        <a:spcAft>
                          <a:spcPts val="0"/>
                        </a:spcAft>
                        <a:buNone/>
                      </a:pPr>
                      <a:r>
                        <a:rPr lang="es-MX" sz="1900">
                          <a:latin typeface="Times New Roman"/>
                          <a:ea typeface="Times New Roman"/>
                          <a:cs typeface="Times New Roman"/>
                          <a:sym typeface="Times New Roman"/>
                        </a:rPr>
                        <a:t>requerimiento:</a:t>
                      </a:r>
                      <a:endParaRPr sz="1900">
                        <a:latin typeface="Times New Roman"/>
                        <a:ea typeface="Times New Roman"/>
                        <a:cs typeface="Times New Roman"/>
                        <a:sym typeface="Times New Roman"/>
                      </a:endParaRPr>
                    </a:p>
                  </a:txBody>
                  <a:tcPr marT="0" marB="0" marR="68575" marL="68575">
                    <a:solidFill>
                      <a:srgbClr val="D9D9D9"/>
                    </a:solidFill>
                  </a:tcPr>
                </a:tc>
                <a:tc>
                  <a:txBody>
                    <a:bodyPr/>
                    <a:lstStyle/>
                    <a:p>
                      <a:pPr indent="0" lvl="0" marL="0" rtl="0" algn="l">
                        <a:spcBef>
                          <a:spcPts val="0"/>
                        </a:spcBef>
                        <a:spcAft>
                          <a:spcPts val="0"/>
                        </a:spcAft>
                        <a:buNone/>
                      </a:pPr>
                      <a:r>
                        <a:rPr lang="es-MX" sz="1900">
                          <a:latin typeface="Times New Roman"/>
                          <a:ea typeface="Times New Roman"/>
                          <a:cs typeface="Times New Roman"/>
                          <a:sym typeface="Times New Roman"/>
                        </a:rPr>
                        <a:t>Alta</a:t>
                      </a:r>
                      <a:endParaRPr sz="1900">
                        <a:latin typeface="Times New Roman"/>
                        <a:ea typeface="Times New Roman"/>
                        <a:cs typeface="Times New Roman"/>
                        <a:sym typeface="Times New Roman"/>
                      </a:endParaRPr>
                    </a:p>
                  </a:txBody>
                  <a:tcPr marT="0" marB="0" marR="68575" marL="6857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1186db5b1ab_0_65"/>
          <p:cNvSpPr txBox="1"/>
          <p:nvPr>
            <p:ph type="title"/>
          </p:nvPr>
        </p:nvSpPr>
        <p:spPr>
          <a:xfrm>
            <a:off x="415650" y="73442"/>
            <a:ext cx="11360700" cy="1068000"/>
          </a:xfrm>
          <a:prstGeom prst="rect">
            <a:avLst/>
          </a:prstGeom>
        </p:spPr>
        <p:txBody>
          <a:bodyPr anchorCtr="0" anchor="t" bIns="121900" lIns="121900" spcFirstLastPara="1" rIns="121900" wrap="square" tIns="121900">
            <a:normAutofit/>
          </a:bodyPr>
          <a:lstStyle/>
          <a:p>
            <a:pPr indent="0" lvl="0" marL="0" rtl="0" algn="ctr">
              <a:spcBef>
                <a:spcPts val="0"/>
              </a:spcBef>
              <a:spcAft>
                <a:spcPts val="0"/>
              </a:spcAft>
              <a:buNone/>
            </a:pPr>
            <a:r>
              <a:rPr lang="es-MX" sz="2400">
                <a:latin typeface="Lobster"/>
                <a:ea typeface="Lobster"/>
                <a:cs typeface="Lobster"/>
                <a:sym typeface="Lobster"/>
              </a:rPr>
              <a:t>Requisitos funcionales</a:t>
            </a:r>
            <a:endParaRPr sz="2400">
              <a:latin typeface="Lobster"/>
              <a:ea typeface="Lobster"/>
              <a:cs typeface="Lobster"/>
              <a:sym typeface="Lobster"/>
            </a:endParaRPr>
          </a:p>
        </p:txBody>
      </p:sp>
      <p:sp>
        <p:nvSpPr>
          <p:cNvPr id="178" name="Google Shape;178;g1186db5b1ab_0_65"/>
          <p:cNvSpPr txBox="1"/>
          <p:nvPr/>
        </p:nvSpPr>
        <p:spPr>
          <a:xfrm>
            <a:off x="260950" y="495375"/>
            <a:ext cx="11360700" cy="4770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b="1" lang="es-MX" sz="1900">
                <a:latin typeface="Times New Roman"/>
                <a:ea typeface="Times New Roman"/>
                <a:cs typeface="Times New Roman"/>
                <a:sym typeface="Times New Roman"/>
              </a:rPr>
              <a:t>Requerimientos funcionales dentro del sistema</a:t>
            </a:r>
            <a:endParaRPr b="1" sz="1900">
              <a:latin typeface="Times New Roman"/>
              <a:ea typeface="Times New Roman"/>
              <a:cs typeface="Times New Roman"/>
              <a:sym typeface="Times New Roman"/>
            </a:endParaRPr>
          </a:p>
        </p:txBody>
      </p:sp>
      <p:graphicFrame>
        <p:nvGraphicFramePr>
          <p:cNvPr id="179" name="Google Shape;179;g1186db5b1ab_0_65"/>
          <p:cNvGraphicFramePr/>
          <p:nvPr/>
        </p:nvGraphicFramePr>
        <p:xfrm>
          <a:off x="471713" y="1505000"/>
          <a:ext cx="3000000" cy="3000000"/>
        </p:xfrm>
        <a:graphic>
          <a:graphicData uri="http://schemas.openxmlformats.org/drawingml/2006/table">
            <a:tbl>
              <a:tblPr bandRow="1">
                <a:noFill/>
                <a:tableStyleId>{F28F672F-D555-40C6-A1E0-E3A1BF11507C}</a:tableStyleId>
              </a:tblPr>
              <a:tblGrid>
                <a:gridCol w="3064425"/>
                <a:gridCol w="8184150"/>
              </a:tblGrid>
              <a:tr h="663725">
                <a:tc>
                  <a:txBody>
                    <a:bodyPr/>
                    <a:lstStyle/>
                    <a:p>
                      <a:pPr indent="0" lvl="0" marL="0" rtl="0" algn="l">
                        <a:spcBef>
                          <a:spcPts val="0"/>
                        </a:spcBef>
                        <a:spcAft>
                          <a:spcPts val="0"/>
                        </a:spcAft>
                        <a:buNone/>
                      </a:pPr>
                      <a:r>
                        <a:rPr lang="es-MX" sz="1900">
                          <a:latin typeface="Times New Roman"/>
                          <a:ea typeface="Times New Roman"/>
                          <a:cs typeface="Times New Roman"/>
                          <a:sym typeface="Times New Roman"/>
                        </a:rPr>
                        <a:t>Identificación</a:t>
                      </a:r>
                      <a:endParaRPr sz="1900">
                        <a:latin typeface="Times New Roman"/>
                        <a:ea typeface="Times New Roman"/>
                        <a:cs typeface="Times New Roman"/>
                        <a:sym typeface="Times New Roman"/>
                      </a:endParaRPr>
                    </a:p>
                    <a:p>
                      <a:pPr indent="0" lvl="0" marL="0" rtl="0" algn="l">
                        <a:spcBef>
                          <a:spcPts val="0"/>
                        </a:spcBef>
                        <a:spcAft>
                          <a:spcPts val="0"/>
                        </a:spcAft>
                        <a:buNone/>
                      </a:pPr>
                      <a:r>
                        <a:rPr lang="es-MX" sz="1900">
                          <a:latin typeface="Times New Roman"/>
                          <a:ea typeface="Times New Roman"/>
                          <a:cs typeface="Times New Roman"/>
                          <a:sym typeface="Times New Roman"/>
                        </a:rPr>
                        <a:t>Del requerimiento:</a:t>
                      </a:r>
                      <a:endParaRPr sz="1900">
                        <a:latin typeface="Times New Roman"/>
                        <a:ea typeface="Times New Roman"/>
                        <a:cs typeface="Times New Roman"/>
                        <a:sym typeface="Times New Roman"/>
                      </a:endParaRPr>
                    </a:p>
                  </a:txBody>
                  <a:tcPr marT="0" marB="0" marR="68575" marL="68575">
                    <a:solidFill>
                      <a:srgbClr val="D9D9D9"/>
                    </a:solidFill>
                  </a:tcPr>
                </a:tc>
                <a:tc>
                  <a:txBody>
                    <a:bodyPr/>
                    <a:lstStyle/>
                    <a:p>
                      <a:pPr indent="0" lvl="0" marL="0" rtl="0" algn="l">
                        <a:spcBef>
                          <a:spcPts val="0"/>
                        </a:spcBef>
                        <a:spcAft>
                          <a:spcPts val="0"/>
                        </a:spcAft>
                        <a:buNone/>
                      </a:pPr>
                      <a:r>
                        <a:rPr lang="es-MX" sz="1900">
                          <a:latin typeface="Times New Roman"/>
                          <a:ea typeface="Times New Roman"/>
                          <a:cs typeface="Times New Roman"/>
                          <a:sym typeface="Times New Roman"/>
                        </a:rPr>
                        <a:t>RF02</a:t>
                      </a:r>
                      <a:endParaRPr sz="1900">
                        <a:latin typeface="Times New Roman"/>
                        <a:ea typeface="Times New Roman"/>
                        <a:cs typeface="Times New Roman"/>
                        <a:sym typeface="Times New Roman"/>
                      </a:endParaRPr>
                    </a:p>
                  </a:txBody>
                  <a:tcPr marT="0" marB="0" marR="68575" marL="68575"/>
                </a:tc>
              </a:tr>
              <a:tr h="663725">
                <a:tc>
                  <a:txBody>
                    <a:bodyPr/>
                    <a:lstStyle/>
                    <a:p>
                      <a:pPr indent="0" lvl="0" marL="0" rtl="0" algn="l">
                        <a:spcBef>
                          <a:spcPts val="0"/>
                        </a:spcBef>
                        <a:spcAft>
                          <a:spcPts val="0"/>
                        </a:spcAft>
                        <a:buNone/>
                      </a:pPr>
                      <a:r>
                        <a:rPr lang="es-MX" sz="1900">
                          <a:latin typeface="Times New Roman"/>
                          <a:ea typeface="Times New Roman"/>
                          <a:cs typeface="Times New Roman"/>
                          <a:sym typeface="Times New Roman"/>
                        </a:rPr>
                        <a:t>Nombre del</a:t>
                      </a:r>
                      <a:endParaRPr sz="1900">
                        <a:latin typeface="Times New Roman"/>
                        <a:ea typeface="Times New Roman"/>
                        <a:cs typeface="Times New Roman"/>
                        <a:sym typeface="Times New Roman"/>
                      </a:endParaRPr>
                    </a:p>
                    <a:p>
                      <a:pPr indent="0" lvl="0" marL="0" rtl="0" algn="l">
                        <a:spcBef>
                          <a:spcPts val="0"/>
                        </a:spcBef>
                        <a:spcAft>
                          <a:spcPts val="0"/>
                        </a:spcAft>
                        <a:buNone/>
                      </a:pPr>
                      <a:r>
                        <a:rPr lang="es-MX" sz="1900">
                          <a:latin typeface="Times New Roman"/>
                          <a:ea typeface="Times New Roman"/>
                          <a:cs typeface="Times New Roman"/>
                          <a:sym typeface="Times New Roman"/>
                        </a:rPr>
                        <a:t>requerimiento:</a:t>
                      </a:r>
                      <a:endParaRPr sz="1900">
                        <a:latin typeface="Times New Roman"/>
                        <a:ea typeface="Times New Roman"/>
                        <a:cs typeface="Times New Roman"/>
                        <a:sym typeface="Times New Roman"/>
                      </a:endParaRPr>
                    </a:p>
                  </a:txBody>
                  <a:tcPr marT="0" marB="0" marR="68575" marL="68575">
                    <a:solidFill>
                      <a:srgbClr val="D9D9D9"/>
                    </a:solidFill>
                  </a:tcPr>
                </a:tc>
                <a:tc>
                  <a:txBody>
                    <a:bodyPr/>
                    <a:lstStyle/>
                    <a:p>
                      <a:pPr indent="0" lvl="0" marL="0" rtl="0" algn="l">
                        <a:spcBef>
                          <a:spcPts val="0"/>
                        </a:spcBef>
                        <a:spcAft>
                          <a:spcPts val="0"/>
                        </a:spcAft>
                        <a:buNone/>
                      </a:pPr>
                      <a:r>
                        <a:rPr lang="es-MX" sz="1900">
                          <a:latin typeface="Times New Roman"/>
                          <a:ea typeface="Times New Roman"/>
                          <a:cs typeface="Times New Roman"/>
                          <a:sym typeface="Times New Roman"/>
                        </a:rPr>
                        <a:t>Login</a:t>
                      </a:r>
                      <a:endParaRPr sz="1900">
                        <a:latin typeface="Times New Roman"/>
                        <a:ea typeface="Times New Roman"/>
                        <a:cs typeface="Times New Roman"/>
                        <a:sym typeface="Times New Roman"/>
                      </a:endParaRPr>
                    </a:p>
                  </a:txBody>
                  <a:tcPr marT="0" marB="0" marR="68575" marL="68575"/>
                </a:tc>
              </a:tr>
              <a:tr h="331850">
                <a:tc>
                  <a:txBody>
                    <a:bodyPr/>
                    <a:lstStyle/>
                    <a:p>
                      <a:pPr indent="0" lvl="0" marL="0" rtl="0" algn="l">
                        <a:spcBef>
                          <a:spcPts val="0"/>
                        </a:spcBef>
                        <a:spcAft>
                          <a:spcPts val="0"/>
                        </a:spcAft>
                        <a:buNone/>
                      </a:pPr>
                      <a:r>
                        <a:rPr lang="es-MX" sz="1900">
                          <a:latin typeface="Times New Roman"/>
                          <a:ea typeface="Times New Roman"/>
                          <a:cs typeface="Times New Roman"/>
                          <a:sym typeface="Times New Roman"/>
                        </a:rPr>
                        <a:t>Características:</a:t>
                      </a:r>
                      <a:endParaRPr sz="1900">
                        <a:latin typeface="Times New Roman"/>
                        <a:ea typeface="Times New Roman"/>
                        <a:cs typeface="Times New Roman"/>
                        <a:sym typeface="Times New Roman"/>
                      </a:endParaRPr>
                    </a:p>
                  </a:txBody>
                  <a:tcPr marT="0" marB="0" marR="68575" marL="68575">
                    <a:solidFill>
                      <a:srgbClr val="D9D9D9"/>
                    </a:solidFill>
                  </a:tcPr>
                </a:tc>
                <a:tc>
                  <a:txBody>
                    <a:bodyPr/>
                    <a:lstStyle/>
                    <a:p>
                      <a:pPr indent="0" lvl="0" marL="0" rtl="0" algn="l">
                        <a:spcBef>
                          <a:spcPts val="0"/>
                        </a:spcBef>
                        <a:spcAft>
                          <a:spcPts val="0"/>
                        </a:spcAft>
                        <a:buNone/>
                      </a:pPr>
                      <a:r>
                        <a:rPr lang="es-MX" sz="1900">
                          <a:latin typeface="Times New Roman"/>
                          <a:ea typeface="Times New Roman"/>
                          <a:cs typeface="Times New Roman"/>
                          <a:sym typeface="Times New Roman"/>
                        </a:rPr>
                        <a:t>El usuario deberá ingresar su nombre y contraseña para ingresar al sistema</a:t>
                      </a:r>
                      <a:endParaRPr sz="1900">
                        <a:latin typeface="Times New Roman"/>
                        <a:ea typeface="Times New Roman"/>
                        <a:cs typeface="Times New Roman"/>
                        <a:sym typeface="Times New Roman"/>
                      </a:endParaRPr>
                    </a:p>
                  </a:txBody>
                  <a:tcPr marT="0" marB="0" marR="68575" marL="68575"/>
                </a:tc>
              </a:tr>
              <a:tr h="663725">
                <a:tc>
                  <a:txBody>
                    <a:bodyPr/>
                    <a:lstStyle/>
                    <a:p>
                      <a:pPr indent="0" lvl="0" marL="0" rtl="0" algn="l">
                        <a:spcBef>
                          <a:spcPts val="0"/>
                        </a:spcBef>
                        <a:spcAft>
                          <a:spcPts val="0"/>
                        </a:spcAft>
                        <a:buNone/>
                      </a:pPr>
                      <a:r>
                        <a:rPr lang="es-MX" sz="1900">
                          <a:latin typeface="Times New Roman"/>
                          <a:ea typeface="Times New Roman"/>
                          <a:cs typeface="Times New Roman"/>
                          <a:sym typeface="Times New Roman"/>
                        </a:rPr>
                        <a:t>Descripción del</a:t>
                      </a:r>
                      <a:endParaRPr sz="1900">
                        <a:latin typeface="Times New Roman"/>
                        <a:ea typeface="Times New Roman"/>
                        <a:cs typeface="Times New Roman"/>
                        <a:sym typeface="Times New Roman"/>
                      </a:endParaRPr>
                    </a:p>
                    <a:p>
                      <a:pPr indent="0" lvl="0" marL="0" rtl="0" algn="l">
                        <a:spcBef>
                          <a:spcPts val="0"/>
                        </a:spcBef>
                        <a:spcAft>
                          <a:spcPts val="0"/>
                        </a:spcAft>
                        <a:buNone/>
                      </a:pPr>
                      <a:r>
                        <a:rPr lang="es-MX" sz="1900">
                          <a:latin typeface="Times New Roman"/>
                          <a:ea typeface="Times New Roman"/>
                          <a:cs typeface="Times New Roman"/>
                          <a:sym typeface="Times New Roman"/>
                        </a:rPr>
                        <a:t>requerimiento:</a:t>
                      </a:r>
                      <a:endParaRPr sz="1900">
                        <a:latin typeface="Times New Roman"/>
                        <a:ea typeface="Times New Roman"/>
                        <a:cs typeface="Times New Roman"/>
                        <a:sym typeface="Times New Roman"/>
                      </a:endParaRPr>
                    </a:p>
                  </a:txBody>
                  <a:tcPr marT="0" marB="0" marR="68575" marL="68575">
                    <a:solidFill>
                      <a:srgbClr val="D9D9D9"/>
                    </a:solidFill>
                  </a:tcPr>
                </a:tc>
                <a:tc>
                  <a:txBody>
                    <a:bodyPr/>
                    <a:lstStyle/>
                    <a:p>
                      <a:pPr indent="0" lvl="0" marL="0" rtl="0" algn="l">
                        <a:spcBef>
                          <a:spcPts val="0"/>
                        </a:spcBef>
                        <a:spcAft>
                          <a:spcPts val="0"/>
                        </a:spcAft>
                        <a:buNone/>
                      </a:pPr>
                      <a:r>
                        <a:rPr lang="es-MX" sz="1900">
                          <a:latin typeface="Times New Roman"/>
                          <a:ea typeface="Times New Roman"/>
                          <a:cs typeface="Times New Roman"/>
                          <a:sym typeface="Times New Roman"/>
                        </a:rPr>
                        <a:t>El sistema permitirá el ingreso de los usuarios y clientes de otras sucursales que quieran ingresa.</a:t>
                      </a:r>
                      <a:endParaRPr sz="1900">
                        <a:latin typeface="Times New Roman"/>
                        <a:ea typeface="Times New Roman"/>
                        <a:cs typeface="Times New Roman"/>
                        <a:sym typeface="Times New Roman"/>
                      </a:endParaRPr>
                    </a:p>
                  </a:txBody>
                  <a:tcPr marT="0" marB="0" marR="68575" marL="68575"/>
                </a:tc>
              </a:tr>
              <a:tr h="663725">
                <a:tc>
                  <a:txBody>
                    <a:bodyPr/>
                    <a:lstStyle/>
                    <a:p>
                      <a:pPr indent="0" lvl="0" marL="0" rtl="0" algn="l">
                        <a:spcBef>
                          <a:spcPts val="0"/>
                        </a:spcBef>
                        <a:spcAft>
                          <a:spcPts val="0"/>
                        </a:spcAft>
                        <a:buNone/>
                      </a:pPr>
                      <a:r>
                        <a:rPr lang="es-MX" sz="1900">
                          <a:latin typeface="Times New Roman"/>
                          <a:ea typeface="Times New Roman"/>
                          <a:cs typeface="Times New Roman"/>
                          <a:sym typeface="Times New Roman"/>
                        </a:rPr>
                        <a:t>Requerimientos</a:t>
                      </a:r>
                      <a:endParaRPr sz="1900">
                        <a:latin typeface="Times New Roman"/>
                        <a:ea typeface="Times New Roman"/>
                        <a:cs typeface="Times New Roman"/>
                        <a:sym typeface="Times New Roman"/>
                      </a:endParaRPr>
                    </a:p>
                    <a:p>
                      <a:pPr indent="0" lvl="0" marL="0" rtl="0" algn="l">
                        <a:spcBef>
                          <a:spcPts val="0"/>
                        </a:spcBef>
                        <a:spcAft>
                          <a:spcPts val="0"/>
                        </a:spcAft>
                        <a:buNone/>
                      </a:pPr>
                      <a:r>
                        <a:rPr lang="es-MX" sz="1900">
                          <a:latin typeface="Times New Roman"/>
                          <a:ea typeface="Times New Roman"/>
                          <a:cs typeface="Times New Roman"/>
                          <a:sym typeface="Times New Roman"/>
                        </a:rPr>
                        <a:t>no funcionales:</a:t>
                      </a:r>
                      <a:endParaRPr sz="1900">
                        <a:latin typeface="Times New Roman"/>
                        <a:ea typeface="Times New Roman"/>
                        <a:cs typeface="Times New Roman"/>
                        <a:sym typeface="Times New Roman"/>
                      </a:endParaRPr>
                    </a:p>
                  </a:txBody>
                  <a:tcPr marT="0" marB="0" marR="68575" marL="68575">
                    <a:solidFill>
                      <a:srgbClr val="D9D9D9"/>
                    </a:solidFill>
                  </a:tcPr>
                </a:tc>
                <a:tc>
                  <a:txBody>
                    <a:bodyPr/>
                    <a:lstStyle/>
                    <a:p>
                      <a:pPr indent="-349250" lvl="0" marL="457200" rtl="0" algn="l">
                        <a:spcBef>
                          <a:spcPts val="0"/>
                        </a:spcBef>
                        <a:spcAft>
                          <a:spcPts val="0"/>
                        </a:spcAft>
                        <a:buSzPts val="1900"/>
                        <a:buFont typeface="Times New Roman"/>
                        <a:buChar char="●"/>
                      </a:pPr>
                      <a:r>
                        <a:rPr lang="es-MX" sz="1900">
                          <a:latin typeface="Times New Roman"/>
                          <a:ea typeface="Times New Roman"/>
                          <a:cs typeface="Times New Roman"/>
                          <a:sym typeface="Times New Roman"/>
                        </a:rPr>
                        <a:t>RNF1</a:t>
                      </a:r>
                      <a:endParaRPr sz="1900">
                        <a:latin typeface="Times New Roman"/>
                        <a:ea typeface="Times New Roman"/>
                        <a:cs typeface="Times New Roman"/>
                        <a:sym typeface="Times New Roman"/>
                      </a:endParaRPr>
                    </a:p>
                    <a:p>
                      <a:pPr indent="-349250" lvl="0" marL="457200" rtl="0" algn="l">
                        <a:spcBef>
                          <a:spcPts val="0"/>
                        </a:spcBef>
                        <a:spcAft>
                          <a:spcPts val="0"/>
                        </a:spcAft>
                        <a:buSzPts val="1900"/>
                        <a:buFont typeface="Times New Roman"/>
                        <a:buChar char="●"/>
                      </a:pPr>
                      <a:r>
                        <a:rPr lang="es-MX" sz="1900">
                          <a:latin typeface="Times New Roman"/>
                          <a:ea typeface="Times New Roman"/>
                          <a:cs typeface="Times New Roman"/>
                          <a:sym typeface="Times New Roman"/>
                        </a:rPr>
                        <a:t>RNF3</a:t>
                      </a:r>
                      <a:endParaRPr sz="1900">
                        <a:latin typeface="Times New Roman"/>
                        <a:ea typeface="Times New Roman"/>
                        <a:cs typeface="Times New Roman"/>
                        <a:sym typeface="Times New Roman"/>
                      </a:endParaRPr>
                    </a:p>
                    <a:p>
                      <a:pPr indent="-349250" lvl="0" marL="457200" rtl="0" algn="l">
                        <a:spcBef>
                          <a:spcPts val="0"/>
                        </a:spcBef>
                        <a:spcAft>
                          <a:spcPts val="0"/>
                        </a:spcAft>
                        <a:buSzPts val="1900"/>
                        <a:buFont typeface="Times New Roman"/>
                        <a:buChar char="●"/>
                      </a:pPr>
                      <a:r>
                        <a:rPr lang="es-MX" sz="1900">
                          <a:latin typeface="Times New Roman"/>
                          <a:ea typeface="Times New Roman"/>
                          <a:cs typeface="Times New Roman"/>
                          <a:sym typeface="Times New Roman"/>
                        </a:rPr>
                        <a:t>RNF4</a:t>
                      </a:r>
                      <a:endParaRPr sz="1900">
                        <a:latin typeface="Times New Roman"/>
                        <a:ea typeface="Times New Roman"/>
                        <a:cs typeface="Times New Roman"/>
                        <a:sym typeface="Times New Roman"/>
                      </a:endParaRPr>
                    </a:p>
                    <a:p>
                      <a:pPr indent="-349250" lvl="0" marL="457200" rtl="0" algn="l">
                        <a:spcBef>
                          <a:spcPts val="0"/>
                        </a:spcBef>
                        <a:spcAft>
                          <a:spcPts val="0"/>
                        </a:spcAft>
                        <a:buSzPts val="1900"/>
                        <a:buFont typeface="Times New Roman"/>
                        <a:buChar char="●"/>
                      </a:pPr>
                      <a:r>
                        <a:rPr lang="es-MX" sz="1900">
                          <a:latin typeface="Times New Roman"/>
                          <a:ea typeface="Times New Roman"/>
                          <a:cs typeface="Times New Roman"/>
                          <a:sym typeface="Times New Roman"/>
                        </a:rPr>
                        <a:t>RNF6</a:t>
                      </a:r>
                      <a:endParaRPr sz="1900">
                        <a:latin typeface="Times New Roman"/>
                        <a:ea typeface="Times New Roman"/>
                        <a:cs typeface="Times New Roman"/>
                        <a:sym typeface="Times New Roman"/>
                      </a:endParaRPr>
                    </a:p>
                    <a:p>
                      <a:pPr indent="-349250" lvl="0" marL="457200" rtl="0" algn="l">
                        <a:spcBef>
                          <a:spcPts val="0"/>
                        </a:spcBef>
                        <a:spcAft>
                          <a:spcPts val="0"/>
                        </a:spcAft>
                        <a:buSzPts val="1900"/>
                        <a:buFont typeface="Times New Roman"/>
                        <a:buChar char="●"/>
                      </a:pPr>
                      <a:r>
                        <a:rPr lang="es-MX" sz="1900">
                          <a:latin typeface="Times New Roman"/>
                          <a:ea typeface="Times New Roman"/>
                          <a:cs typeface="Times New Roman"/>
                          <a:sym typeface="Times New Roman"/>
                        </a:rPr>
                        <a:t>RNF8</a:t>
                      </a:r>
                      <a:endParaRPr sz="1900">
                        <a:latin typeface="Times New Roman"/>
                        <a:ea typeface="Times New Roman"/>
                        <a:cs typeface="Times New Roman"/>
                        <a:sym typeface="Times New Roman"/>
                      </a:endParaRPr>
                    </a:p>
                    <a:p>
                      <a:pPr indent="-349250" lvl="0" marL="457200" rtl="0" algn="l">
                        <a:spcBef>
                          <a:spcPts val="0"/>
                        </a:spcBef>
                        <a:spcAft>
                          <a:spcPts val="0"/>
                        </a:spcAft>
                        <a:buSzPts val="1900"/>
                        <a:buFont typeface="Times New Roman"/>
                        <a:buChar char="●"/>
                      </a:pPr>
                      <a:r>
                        <a:rPr lang="es-MX" sz="1900">
                          <a:latin typeface="Times New Roman"/>
                          <a:ea typeface="Times New Roman"/>
                          <a:cs typeface="Times New Roman"/>
                          <a:sym typeface="Times New Roman"/>
                        </a:rPr>
                        <a:t>RNF10</a:t>
                      </a:r>
                      <a:endParaRPr sz="1900">
                        <a:latin typeface="Times New Roman"/>
                        <a:ea typeface="Times New Roman"/>
                        <a:cs typeface="Times New Roman"/>
                        <a:sym typeface="Times New Roman"/>
                      </a:endParaRPr>
                    </a:p>
                  </a:txBody>
                  <a:tcPr marT="0" marB="0" marR="68575" marL="68575"/>
                </a:tc>
              </a:tr>
              <a:tr h="663725">
                <a:tc>
                  <a:txBody>
                    <a:bodyPr/>
                    <a:lstStyle/>
                    <a:p>
                      <a:pPr indent="0" lvl="0" marL="0" rtl="0" algn="l">
                        <a:spcBef>
                          <a:spcPts val="0"/>
                        </a:spcBef>
                        <a:spcAft>
                          <a:spcPts val="0"/>
                        </a:spcAft>
                        <a:buNone/>
                      </a:pPr>
                      <a:r>
                        <a:rPr lang="es-MX" sz="1900">
                          <a:latin typeface="Times New Roman"/>
                          <a:ea typeface="Times New Roman"/>
                          <a:cs typeface="Times New Roman"/>
                          <a:sym typeface="Times New Roman"/>
                        </a:rPr>
                        <a:t>Prioridad de</a:t>
                      </a:r>
                      <a:endParaRPr sz="1900">
                        <a:latin typeface="Times New Roman"/>
                        <a:ea typeface="Times New Roman"/>
                        <a:cs typeface="Times New Roman"/>
                        <a:sym typeface="Times New Roman"/>
                      </a:endParaRPr>
                    </a:p>
                    <a:p>
                      <a:pPr indent="0" lvl="0" marL="0" rtl="0" algn="l">
                        <a:spcBef>
                          <a:spcPts val="0"/>
                        </a:spcBef>
                        <a:spcAft>
                          <a:spcPts val="0"/>
                        </a:spcAft>
                        <a:buNone/>
                      </a:pPr>
                      <a:r>
                        <a:rPr lang="es-MX" sz="1900">
                          <a:latin typeface="Times New Roman"/>
                          <a:ea typeface="Times New Roman"/>
                          <a:cs typeface="Times New Roman"/>
                          <a:sym typeface="Times New Roman"/>
                        </a:rPr>
                        <a:t>requerimiento:</a:t>
                      </a:r>
                      <a:endParaRPr sz="1900">
                        <a:latin typeface="Times New Roman"/>
                        <a:ea typeface="Times New Roman"/>
                        <a:cs typeface="Times New Roman"/>
                        <a:sym typeface="Times New Roman"/>
                      </a:endParaRPr>
                    </a:p>
                  </a:txBody>
                  <a:tcPr marT="0" marB="0" marR="68575" marL="68575">
                    <a:solidFill>
                      <a:srgbClr val="D9D9D9"/>
                    </a:solidFill>
                  </a:tcPr>
                </a:tc>
                <a:tc>
                  <a:txBody>
                    <a:bodyPr/>
                    <a:lstStyle/>
                    <a:p>
                      <a:pPr indent="0" lvl="0" marL="0" rtl="0" algn="l">
                        <a:spcBef>
                          <a:spcPts val="0"/>
                        </a:spcBef>
                        <a:spcAft>
                          <a:spcPts val="0"/>
                        </a:spcAft>
                        <a:buNone/>
                      </a:pPr>
                      <a:r>
                        <a:rPr lang="es-MX" sz="1900">
                          <a:latin typeface="Times New Roman"/>
                          <a:ea typeface="Times New Roman"/>
                          <a:cs typeface="Times New Roman"/>
                          <a:sym typeface="Times New Roman"/>
                        </a:rPr>
                        <a:t>Alta</a:t>
                      </a:r>
                      <a:endParaRPr sz="1900">
                        <a:latin typeface="Times New Roman"/>
                        <a:ea typeface="Times New Roman"/>
                        <a:cs typeface="Times New Roman"/>
                        <a:sym typeface="Times New Roman"/>
                      </a:endParaRPr>
                    </a:p>
                  </a:txBody>
                  <a:tcPr marT="0" marB="0" marR="68575" marL="6857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1186db5b1ab_0_71"/>
          <p:cNvSpPr txBox="1"/>
          <p:nvPr>
            <p:ph type="title"/>
          </p:nvPr>
        </p:nvSpPr>
        <p:spPr>
          <a:xfrm>
            <a:off x="415650" y="73442"/>
            <a:ext cx="11360700" cy="1068000"/>
          </a:xfrm>
          <a:prstGeom prst="rect">
            <a:avLst/>
          </a:prstGeom>
        </p:spPr>
        <p:txBody>
          <a:bodyPr anchorCtr="0" anchor="t" bIns="121900" lIns="121900" spcFirstLastPara="1" rIns="121900" wrap="square" tIns="121900">
            <a:normAutofit/>
          </a:bodyPr>
          <a:lstStyle/>
          <a:p>
            <a:pPr indent="0" lvl="0" marL="0" rtl="0" algn="ctr">
              <a:spcBef>
                <a:spcPts val="0"/>
              </a:spcBef>
              <a:spcAft>
                <a:spcPts val="0"/>
              </a:spcAft>
              <a:buNone/>
            </a:pPr>
            <a:r>
              <a:rPr lang="es-MX" sz="2400">
                <a:latin typeface="Lobster"/>
                <a:ea typeface="Lobster"/>
                <a:cs typeface="Lobster"/>
                <a:sym typeface="Lobster"/>
              </a:rPr>
              <a:t>Requisitos funcionales</a:t>
            </a:r>
            <a:endParaRPr sz="2400">
              <a:latin typeface="Lobster"/>
              <a:ea typeface="Lobster"/>
              <a:cs typeface="Lobster"/>
              <a:sym typeface="Lobster"/>
            </a:endParaRPr>
          </a:p>
        </p:txBody>
      </p:sp>
      <p:sp>
        <p:nvSpPr>
          <p:cNvPr id="185" name="Google Shape;185;g1186db5b1ab_0_71"/>
          <p:cNvSpPr txBox="1"/>
          <p:nvPr/>
        </p:nvSpPr>
        <p:spPr>
          <a:xfrm>
            <a:off x="260950" y="495375"/>
            <a:ext cx="11360700" cy="4770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b="1" lang="es-MX" sz="1900">
                <a:latin typeface="Times New Roman"/>
                <a:ea typeface="Times New Roman"/>
                <a:cs typeface="Times New Roman"/>
                <a:sym typeface="Times New Roman"/>
              </a:rPr>
              <a:t>Requerimientos funcionales dentro del sistema</a:t>
            </a:r>
            <a:endParaRPr b="1" sz="1900">
              <a:latin typeface="Times New Roman"/>
              <a:ea typeface="Times New Roman"/>
              <a:cs typeface="Times New Roman"/>
              <a:sym typeface="Times New Roman"/>
            </a:endParaRPr>
          </a:p>
        </p:txBody>
      </p:sp>
      <p:graphicFrame>
        <p:nvGraphicFramePr>
          <p:cNvPr id="186" name="Google Shape;186;g1186db5b1ab_0_71"/>
          <p:cNvGraphicFramePr/>
          <p:nvPr/>
        </p:nvGraphicFramePr>
        <p:xfrm>
          <a:off x="336975" y="1452125"/>
          <a:ext cx="3000000" cy="3000000"/>
        </p:xfrm>
        <a:graphic>
          <a:graphicData uri="http://schemas.openxmlformats.org/drawingml/2006/table">
            <a:tbl>
              <a:tblPr bandRow="1">
                <a:noFill/>
                <a:tableStyleId>{F28F672F-D555-40C6-A1E0-E3A1BF11507C}</a:tableStyleId>
              </a:tblPr>
              <a:tblGrid>
                <a:gridCol w="3137850"/>
                <a:gridCol w="8380175"/>
              </a:tblGrid>
              <a:tr h="700950">
                <a:tc>
                  <a:txBody>
                    <a:bodyPr/>
                    <a:lstStyle/>
                    <a:p>
                      <a:pPr indent="0" lvl="0" marL="0" rtl="0" algn="l">
                        <a:spcBef>
                          <a:spcPts val="0"/>
                        </a:spcBef>
                        <a:spcAft>
                          <a:spcPts val="0"/>
                        </a:spcAft>
                        <a:buNone/>
                      </a:pPr>
                      <a:r>
                        <a:rPr lang="es-MX" sz="1900">
                          <a:latin typeface="Times New Roman"/>
                          <a:ea typeface="Times New Roman"/>
                          <a:cs typeface="Times New Roman"/>
                          <a:sym typeface="Times New Roman"/>
                        </a:rPr>
                        <a:t>Identificación</a:t>
                      </a:r>
                      <a:endParaRPr sz="1900">
                        <a:latin typeface="Times New Roman"/>
                        <a:ea typeface="Times New Roman"/>
                        <a:cs typeface="Times New Roman"/>
                        <a:sym typeface="Times New Roman"/>
                      </a:endParaRPr>
                    </a:p>
                    <a:p>
                      <a:pPr indent="0" lvl="0" marL="0" rtl="0" algn="l">
                        <a:spcBef>
                          <a:spcPts val="0"/>
                        </a:spcBef>
                        <a:spcAft>
                          <a:spcPts val="0"/>
                        </a:spcAft>
                        <a:buNone/>
                      </a:pPr>
                      <a:r>
                        <a:rPr lang="es-MX" sz="1900">
                          <a:latin typeface="Times New Roman"/>
                          <a:ea typeface="Times New Roman"/>
                          <a:cs typeface="Times New Roman"/>
                          <a:sym typeface="Times New Roman"/>
                        </a:rPr>
                        <a:t>Del requerimiento:</a:t>
                      </a:r>
                      <a:endParaRPr sz="1900">
                        <a:latin typeface="Times New Roman"/>
                        <a:ea typeface="Times New Roman"/>
                        <a:cs typeface="Times New Roman"/>
                        <a:sym typeface="Times New Roman"/>
                      </a:endParaRPr>
                    </a:p>
                  </a:txBody>
                  <a:tcPr marT="0" marB="0" marR="68575" marL="68575">
                    <a:solidFill>
                      <a:srgbClr val="D9D9D9"/>
                    </a:solidFill>
                  </a:tcPr>
                </a:tc>
                <a:tc>
                  <a:txBody>
                    <a:bodyPr/>
                    <a:lstStyle/>
                    <a:p>
                      <a:pPr indent="0" lvl="0" marL="0" rtl="0" algn="l">
                        <a:spcBef>
                          <a:spcPts val="0"/>
                        </a:spcBef>
                        <a:spcAft>
                          <a:spcPts val="0"/>
                        </a:spcAft>
                        <a:buNone/>
                      </a:pPr>
                      <a:r>
                        <a:rPr lang="es-MX" sz="1900">
                          <a:latin typeface="Times New Roman"/>
                          <a:ea typeface="Times New Roman"/>
                          <a:cs typeface="Times New Roman"/>
                          <a:sym typeface="Times New Roman"/>
                        </a:rPr>
                        <a:t>RF03</a:t>
                      </a:r>
                      <a:endParaRPr sz="1900">
                        <a:latin typeface="Times New Roman"/>
                        <a:ea typeface="Times New Roman"/>
                        <a:cs typeface="Times New Roman"/>
                        <a:sym typeface="Times New Roman"/>
                      </a:endParaRPr>
                    </a:p>
                  </a:txBody>
                  <a:tcPr marT="0" marB="0" marR="68575" marL="68575"/>
                </a:tc>
              </a:tr>
              <a:tr h="700950">
                <a:tc>
                  <a:txBody>
                    <a:bodyPr/>
                    <a:lstStyle/>
                    <a:p>
                      <a:pPr indent="0" lvl="0" marL="0" rtl="0" algn="l">
                        <a:spcBef>
                          <a:spcPts val="0"/>
                        </a:spcBef>
                        <a:spcAft>
                          <a:spcPts val="0"/>
                        </a:spcAft>
                        <a:buNone/>
                      </a:pPr>
                      <a:r>
                        <a:rPr lang="es-MX" sz="1900">
                          <a:latin typeface="Times New Roman"/>
                          <a:ea typeface="Times New Roman"/>
                          <a:cs typeface="Times New Roman"/>
                          <a:sym typeface="Times New Roman"/>
                        </a:rPr>
                        <a:t>Nombre del</a:t>
                      </a:r>
                      <a:endParaRPr sz="1900">
                        <a:latin typeface="Times New Roman"/>
                        <a:ea typeface="Times New Roman"/>
                        <a:cs typeface="Times New Roman"/>
                        <a:sym typeface="Times New Roman"/>
                      </a:endParaRPr>
                    </a:p>
                    <a:p>
                      <a:pPr indent="0" lvl="0" marL="0" rtl="0" algn="l">
                        <a:spcBef>
                          <a:spcPts val="0"/>
                        </a:spcBef>
                        <a:spcAft>
                          <a:spcPts val="0"/>
                        </a:spcAft>
                        <a:buNone/>
                      </a:pPr>
                      <a:r>
                        <a:rPr lang="es-MX" sz="1900">
                          <a:latin typeface="Times New Roman"/>
                          <a:ea typeface="Times New Roman"/>
                          <a:cs typeface="Times New Roman"/>
                          <a:sym typeface="Times New Roman"/>
                        </a:rPr>
                        <a:t>requerimiento:</a:t>
                      </a:r>
                      <a:endParaRPr sz="1900">
                        <a:latin typeface="Times New Roman"/>
                        <a:ea typeface="Times New Roman"/>
                        <a:cs typeface="Times New Roman"/>
                        <a:sym typeface="Times New Roman"/>
                      </a:endParaRPr>
                    </a:p>
                  </a:txBody>
                  <a:tcPr marT="0" marB="0" marR="68575" marL="68575">
                    <a:solidFill>
                      <a:srgbClr val="D9D9D9"/>
                    </a:solidFill>
                  </a:tcPr>
                </a:tc>
                <a:tc>
                  <a:txBody>
                    <a:bodyPr/>
                    <a:lstStyle/>
                    <a:p>
                      <a:pPr indent="0" lvl="0" marL="0" rtl="0" algn="l">
                        <a:spcBef>
                          <a:spcPts val="0"/>
                        </a:spcBef>
                        <a:spcAft>
                          <a:spcPts val="0"/>
                        </a:spcAft>
                        <a:buNone/>
                      </a:pPr>
                      <a:r>
                        <a:rPr lang="es-MX" sz="1900">
                          <a:latin typeface="Times New Roman"/>
                          <a:ea typeface="Times New Roman"/>
                          <a:cs typeface="Times New Roman"/>
                          <a:sym typeface="Times New Roman"/>
                        </a:rPr>
                        <a:t>Administrar</a:t>
                      </a:r>
                      <a:r>
                        <a:rPr lang="es-MX" sz="1900">
                          <a:latin typeface="Times New Roman"/>
                          <a:ea typeface="Times New Roman"/>
                          <a:cs typeface="Times New Roman"/>
                          <a:sym typeface="Times New Roman"/>
                        </a:rPr>
                        <a:t> productos</a:t>
                      </a:r>
                      <a:endParaRPr sz="1900">
                        <a:latin typeface="Times New Roman"/>
                        <a:ea typeface="Times New Roman"/>
                        <a:cs typeface="Times New Roman"/>
                        <a:sym typeface="Times New Roman"/>
                      </a:endParaRPr>
                    </a:p>
                  </a:txBody>
                  <a:tcPr marT="0" marB="0" marR="68575" marL="68575"/>
                </a:tc>
              </a:tr>
              <a:tr h="700950">
                <a:tc>
                  <a:txBody>
                    <a:bodyPr/>
                    <a:lstStyle/>
                    <a:p>
                      <a:pPr indent="0" lvl="0" marL="0" rtl="0" algn="l">
                        <a:spcBef>
                          <a:spcPts val="0"/>
                        </a:spcBef>
                        <a:spcAft>
                          <a:spcPts val="0"/>
                        </a:spcAft>
                        <a:buNone/>
                      </a:pPr>
                      <a:r>
                        <a:rPr lang="es-MX" sz="1900">
                          <a:latin typeface="Times New Roman"/>
                          <a:ea typeface="Times New Roman"/>
                          <a:cs typeface="Times New Roman"/>
                          <a:sym typeface="Times New Roman"/>
                        </a:rPr>
                        <a:t>Características:</a:t>
                      </a:r>
                      <a:endParaRPr sz="1900">
                        <a:latin typeface="Times New Roman"/>
                        <a:ea typeface="Times New Roman"/>
                        <a:cs typeface="Times New Roman"/>
                        <a:sym typeface="Times New Roman"/>
                      </a:endParaRPr>
                    </a:p>
                  </a:txBody>
                  <a:tcPr marT="0" marB="0" marR="68575" marL="68575">
                    <a:solidFill>
                      <a:srgbClr val="D9D9D9"/>
                    </a:solidFill>
                  </a:tcPr>
                </a:tc>
                <a:tc>
                  <a:txBody>
                    <a:bodyPr/>
                    <a:lstStyle/>
                    <a:p>
                      <a:pPr indent="0" lvl="0" marL="0" rtl="0" algn="l">
                        <a:spcBef>
                          <a:spcPts val="0"/>
                        </a:spcBef>
                        <a:spcAft>
                          <a:spcPts val="0"/>
                        </a:spcAft>
                        <a:buNone/>
                      </a:pPr>
                      <a:r>
                        <a:rPr lang="es-MX" sz="1900">
                          <a:latin typeface="Times New Roman"/>
                          <a:ea typeface="Times New Roman"/>
                          <a:cs typeface="Times New Roman"/>
                          <a:sym typeface="Times New Roman"/>
                        </a:rPr>
                        <a:t>El sistema dará un orden por alfabetización, peso e información de cada producto o montacarga</a:t>
                      </a:r>
                      <a:endParaRPr sz="1900">
                        <a:latin typeface="Times New Roman"/>
                        <a:ea typeface="Times New Roman"/>
                        <a:cs typeface="Times New Roman"/>
                        <a:sym typeface="Times New Roman"/>
                      </a:endParaRPr>
                    </a:p>
                  </a:txBody>
                  <a:tcPr marT="0" marB="0" marR="68575" marL="68575"/>
                </a:tc>
              </a:tr>
              <a:tr h="700950">
                <a:tc>
                  <a:txBody>
                    <a:bodyPr/>
                    <a:lstStyle/>
                    <a:p>
                      <a:pPr indent="0" lvl="0" marL="0" rtl="0" algn="l">
                        <a:spcBef>
                          <a:spcPts val="0"/>
                        </a:spcBef>
                        <a:spcAft>
                          <a:spcPts val="0"/>
                        </a:spcAft>
                        <a:buNone/>
                      </a:pPr>
                      <a:r>
                        <a:rPr lang="es-MX" sz="1900">
                          <a:latin typeface="Times New Roman"/>
                          <a:ea typeface="Times New Roman"/>
                          <a:cs typeface="Times New Roman"/>
                          <a:sym typeface="Times New Roman"/>
                        </a:rPr>
                        <a:t>Descripción del</a:t>
                      </a:r>
                      <a:endParaRPr sz="1900">
                        <a:latin typeface="Times New Roman"/>
                        <a:ea typeface="Times New Roman"/>
                        <a:cs typeface="Times New Roman"/>
                        <a:sym typeface="Times New Roman"/>
                      </a:endParaRPr>
                    </a:p>
                    <a:p>
                      <a:pPr indent="0" lvl="0" marL="0" rtl="0" algn="l">
                        <a:spcBef>
                          <a:spcPts val="0"/>
                        </a:spcBef>
                        <a:spcAft>
                          <a:spcPts val="0"/>
                        </a:spcAft>
                        <a:buNone/>
                      </a:pPr>
                      <a:r>
                        <a:rPr lang="es-MX" sz="1900">
                          <a:latin typeface="Times New Roman"/>
                          <a:ea typeface="Times New Roman"/>
                          <a:cs typeface="Times New Roman"/>
                          <a:sym typeface="Times New Roman"/>
                        </a:rPr>
                        <a:t>requerimiento:</a:t>
                      </a:r>
                      <a:endParaRPr sz="1900">
                        <a:latin typeface="Times New Roman"/>
                        <a:ea typeface="Times New Roman"/>
                        <a:cs typeface="Times New Roman"/>
                        <a:sym typeface="Times New Roman"/>
                      </a:endParaRPr>
                    </a:p>
                  </a:txBody>
                  <a:tcPr marT="0" marB="0" marR="68575" marL="68575">
                    <a:solidFill>
                      <a:srgbClr val="D9D9D9"/>
                    </a:solidFill>
                  </a:tcPr>
                </a:tc>
                <a:tc>
                  <a:txBody>
                    <a:bodyPr/>
                    <a:lstStyle/>
                    <a:p>
                      <a:pPr indent="0" lvl="0" marL="0" rtl="0" algn="l">
                        <a:spcBef>
                          <a:spcPts val="0"/>
                        </a:spcBef>
                        <a:spcAft>
                          <a:spcPts val="0"/>
                        </a:spcAft>
                        <a:buNone/>
                      </a:pPr>
                      <a:r>
                        <a:rPr lang="es-MX" sz="1900">
                          <a:latin typeface="Times New Roman"/>
                          <a:ea typeface="Times New Roman"/>
                          <a:cs typeface="Times New Roman"/>
                          <a:sym typeface="Times New Roman"/>
                        </a:rPr>
                        <a:t>El sistema ordenará la información de cada montacarga vendido, comparado o reparado</a:t>
                      </a:r>
                      <a:endParaRPr sz="1900">
                        <a:latin typeface="Times New Roman"/>
                        <a:ea typeface="Times New Roman"/>
                        <a:cs typeface="Times New Roman"/>
                        <a:sym typeface="Times New Roman"/>
                      </a:endParaRPr>
                    </a:p>
                  </a:txBody>
                  <a:tcPr marT="0" marB="0" marR="68575" marL="68575"/>
                </a:tc>
              </a:tr>
              <a:tr h="700950">
                <a:tc>
                  <a:txBody>
                    <a:bodyPr/>
                    <a:lstStyle/>
                    <a:p>
                      <a:pPr indent="0" lvl="0" marL="0" rtl="0" algn="l">
                        <a:spcBef>
                          <a:spcPts val="0"/>
                        </a:spcBef>
                        <a:spcAft>
                          <a:spcPts val="0"/>
                        </a:spcAft>
                        <a:buNone/>
                      </a:pPr>
                      <a:r>
                        <a:rPr lang="es-MX" sz="1900">
                          <a:latin typeface="Times New Roman"/>
                          <a:ea typeface="Times New Roman"/>
                          <a:cs typeface="Times New Roman"/>
                          <a:sym typeface="Times New Roman"/>
                        </a:rPr>
                        <a:t>Requerimientos</a:t>
                      </a:r>
                      <a:endParaRPr sz="1900">
                        <a:latin typeface="Times New Roman"/>
                        <a:ea typeface="Times New Roman"/>
                        <a:cs typeface="Times New Roman"/>
                        <a:sym typeface="Times New Roman"/>
                      </a:endParaRPr>
                    </a:p>
                    <a:p>
                      <a:pPr indent="0" lvl="0" marL="0" rtl="0" algn="l">
                        <a:spcBef>
                          <a:spcPts val="0"/>
                        </a:spcBef>
                        <a:spcAft>
                          <a:spcPts val="0"/>
                        </a:spcAft>
                        <a:buNone/>
                      </a:pPr>
                      <a:r>
                        <a:rPr lang="es-MX" sz="1900">
                          <a:latin typeface="Times New Roman"/>
                          <a:ea typeface="Times New Roman"/>
                          <a:cs typeface="Times New Roman"/>
                          <a:sym typeface="Times New Roman"/>
                        </a:rPr>
                        <a:t>no funcionales:</a:t>
                      </a:r>
                      <a:endParaRPr sz="1900">
                        <a:latin typeface="Times New Roman"/>
                        <a:ea typeface="Times New Roman"/>
                        <a:cs typeface="Times New Roman"/>
                        <a:sym typeface="Times New Roman"/>
                      </a:endParaRPr>
                    </a:p>
                  </a:txBody>
                  <a:tcPr marT="0" marB="0" marR="68575" marL="68575">
                    <a:solidFill>
                      <a:srgbClr val="D9D9D9"/>
                    </a:solidFill>
                  </a:tcPr>
                </a:tc>
                <a:tc>
                  <a:txBody>
                    <a:bodyPr/>
                    <a:lstStyle/>
                    <a:p>
                      <a:pPr indent="-349250" lvl="0" marL="457200" rtl="0" algn="l">
                        <a:spcBef>
                          <a:spcPts val="0"/>
                        </a:spcBef>
                        <a:spcAft>
                          <a:spcPts val="0"/>
                        </a:spcAft>
                        <a:buSzPts val="1900"/>
                        <a:buFont typeface="Times New Roman"/>
                        <a:buChar char="●"/>
                      </a:pPr>
                      <a:r>
                        <a:rPr lang="es-MX" sz="1900">
                          <a:latin typeface="Times New Roman"/>
                          <a:ea typeface="Times New Roman"/>
                          <a:cs typeface="Times New Roman"/>
                          <a:sym typeface="Times New Roman"/>
                        </a:rPr>
                        <a:t>RNF3</a:t>
                      </a:r>
                      <a:endParaRPr sz="1900">
                        <a:latin typeface="Times New Roman"/>
                        <a:ea typeface="Times New Roman"/>
                        <a:cs typeface="Times New Roman"/>
                        <a:sym typeface="Times New Roman"/>
                      </a:endParaRPr>
                    </a:p>
                    <a:p>
                      <a:pPr indent="-349250" lvl="0" marL="457200" rtl="0" algn="l">
                        <a:spcBef>
                          <a:spcPts val="0"/>
                        </a:spcBef>
                        <a:spcAft>
                          <a:spcPts val="0"/>
                        </a:spcAft>
                        <a:buSzPts val="1900"/>
                        <a:buFont typeface="Times New Roman"/>
                        <a:buChar char="●"/>
                      </a:pPr>
                      <a:r>
                        <a:rPr lang="es-MX" sz="1900">
                          <a:latin typeface="Times New Roman"/>
                          <a:ea typeface="Times New Roman"/>
                          <a:cs typeface="Times New Roman"/>
                          <a:sym typeface="Times New Roman"/>
                        </a:rPr>
                        <a:t>RNF4</a:t>
                      </a:r>
                      <a:endParaRPr sz="1900">
                        <a:latin typeface="Times New Roman"/>
                        <a:ea typeface="Times New Roman"/>
                        <a:cs typeface="Times New Roman"/>
                        <a:sym typeface="Times New Roman"/>
                      </a:endParaRPr>
                    </a:p>
                    <a:p>
                      <a:pPr indent="-349250" lvl="0" marL="457200" rtl="0" algn="l">
                        <a:spcBef>
                          <a:spcPts val="0"/>
                        </a:spcBef>
                        <a:spcAft>
                          <a:spcPts val="0"/>
                        </a:spcAft>
                        <a:buSzPts val="1900"/>
                        <a:buFont typeface="Times New Roman"/>
                        <a:buChar char="●"/>
                      </a:pPr>
                      <a:r>
                        <a:rPr lang="es-MX" sz="1900">
                          <a:latin typeface="Times New Roman"/>
                          <a:ea typeface="Times New Roman"/>
                          <a:cs typeface="Times New Roman"/>
                          <a:sym typeface="Times New Roman"/>
                        </a:rPr>
                        <a:t>RNF5</a:t>
                      </a:r>
                      <a:endParaRPr sz="1900">
                        <a:latin typeface="Times New Roman"/>
                        <a:ea typeface="Times New Roman"/>
                        <a:cs typeface="Times New Roman"/>
                        <a:sym typeface="Times New Roman"/>
                      </a:endParaRPr>
                    </a:p>
                    <a:p>
                      <a:pPr indent="-349250" lvl="0" marL="457200" rtl="0" algn="l">
                        <a:spcBef>
                          <a:spcPts val="0"/>
                        </a:spcBef>
                        <a:spcAft>
                          <a:spcPts val="0"/>
                        </a:spcAft>
                        <a:buSzPts val="1900"/>
                        <a:buFont typeface="Times New Roman"/>
                        <a:buChar char="●"/>
                      </a:pPr>
                      <a:r>
                        <a:rPr lang="es-MX" sz="1900">
                          <a:latin typeface="Times New Roman"/>
                          <a:ea typeface="Times New Roman"/>
                          <a:cs typeface="Times New Roman"/>
                          <a:sym typeface="Times New Roman"/>
                        </a:rPr>
                        <a:t>RNF10</a:t>
                      </a:r>
                      <a:endParaRPr sz="1900">
                        <a:latin typeface="Times New Roman"/>
                        <a:ea typeface="Times New Roman"/>
                        <a:cs typeface="Times New Roman"/>
                        <a:sym typeface="Times New Roman"/>
                      </a:endParaRPr>
                    </a:p>
                  </a:txBody>
                  <a:tcPr marT="0" marB="0" marR="68575" marL="68575"/>
                </a:tc>
              </a:tr>
              <a:tr h="700950">
                <a:tc>
                  <a:txBody>
                    <a:bodyPr/>
                    <a:lstStyle/>
                    <a:p>
                      <a:pPr indent="0" lvl="0" marL="0" rtl="0" algn="l">
                        <a:spcBef>
                          <a:spcPts val="0"/>
                        </a:spcBef>
                        <a:spcAft>
                          <a:spcPts val="0"/>
                        </a:spcAft>
                        <a:buNone/>
                      </a:pPr>
                      <a:r>
                        <a:rPr lang="es-MX" sz="1900">
                          <a:latin typeface="Times New Roman"/>
                          <a:ea typeface="Times New Roman"/>
                          <a:cs typeface="Times New Roman"/>
                          <a:sym typeface="Times New Roman"/>
                        </a:rPr>
                        <a:t>Prioridad de</a:t>
                      </a:r>
                      <a:endParaRPr sz="1900">
                        <a:latin typeface="Times New Roman"/>
                        <a:ea typeface="Times New Roman"/>
                        <a:cs typeface="Times New Roman"/>
                        <a:sym typeface="Times New Roman"/>
                      </a:endParaRPr>
                    </a:p>
                    <a:p>
                      <a:pPr indent="0" lvl="0" marL="0" rtl="0" algn="l">
                        <a:spcBef>
                          <a:spcPts val="0"/>
                        </a:spcBef>
                        <a:spcAft>
                          <a:spcPts val="0"/>
                        </a:spcAft>
                        <a:buNone/>
                      </a:pPr>
                      <a:r>
                        <a:rPr lang="es-MX" sz="1900">
                          <a:latin typeface="Times New Roman"/>
                          <a:ea typeface="Times New Roman"/>
                          <a:cs typeface="Times New Roman"/>
                          <a:sym typeface="Times New Roman"/>
                        </a:rPr>
                        <a:t>requerimiento:</a:t>
                      </a:r>
                      <a:endParaRPr sz="1900">
                        <a:latin typeface="Times New Roman"/>
                        <a:ea typeface="Times New Roman"/>
                        <a:cs typeface="Times New Roman"/>
                        <a:sym typeface="Times New Roman"/>
                      </a:endParaRPr>
                    </a:p>
                  </a:txBody>
                  <a:tcPr marT="0" marB="0" marR="68575" marL="68575">
                    <a:solidFill>
                      <a:srgbClr val="D9D9D9"/>
                    </a:solidFill>
                  </a:tcPr>
                </a:tc>
                <a:tc>
                  <a:txBody>
                    <a:bodyPr/>
                    <a:lstStyle/>
                    <a:p>
                      <a:pPr indent="0" lvl="0" marL="0" rtl="0" algn="l">
                        <a:spcBef>
                          <a:spcPts val="0"/>
                        </a:spcBef>
                        <a:spcAft>
                          <a:spcPts val="0"/>
                        </a:spcAft>
                        <a:buNone/>
                      </a:pPr>
                      <a:r>
                        <a:rPr lang="es-MX" sz="1900">
                          <a:latin typeface="Times New Roman"/>
                          <a:ea typeface="Times New Roman"/>
                          <a:cs typeface="Times New Roman"/>
                          <a:sym typeface="Times New Roman"/>
                        </a:rPr>
                        <a:t>Alta</a:t>
                      </a:r>
                      <a:endParaRPr sz="1900">
                        <a:latin typeface="Times New Roman"/>
                        <a:ea typeface="Times New Roman"/>
                        <a:cs typeface="Times New Roman"/>
                        <a:sym typeface="Times New Roman"/>
                      </a:endParaRPr>
                    </a:p>
                  </a:txBody>
                  <a:tcPr marT="0" marB="0" marR="68575" marL="6857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g113e108bf62_3_0"/>
          <p:cNvSpPr txBox="1"/>
          <p:nvPr>
            <p:ph type="title"/>
          </p:nvPr>
        </p:nvSpPr>
        <p:spPr>
          <a:xfrm>
            <a:off x="298175" y="-121405"/>
            <a:ext cx="5393700" cy="856500"/>
          </a:xfrm>
          <a:prstGeom prst="rect">
            <a:avLst/>
          </a:prstGeom>
        </p:spPr>
        <p:txBody>
          <a:bodyPr anchorCtr="0" anchor="b" bIns="121900" lIns="121900" spcFirstLastPara="1" rIns="121900" wrap="square" tIns="121900">
            <a:normAutofit/>
          </a:bodyPr>
          <a:lstStyle/>
          <a:p>
            <a:pPr indent="0" lvl="0" marL="0" rtl="0" algn="ctr">
              <a:spcBef>
                <a:spcPts val="0"/>
              </a:spcBef>
              <a:spcAft>
                <a:spcPts val="0"/>
              </a:spcAft>
              <a:buNone/>
            </a:pPr>
            <a:r>
              <a:rPr lang="es-MX" sz="2900">
                <a:latin typeface="Lobster"/>
                <a:ea typeface="Lobster"/>
                <a:cs typeface="Lobster"/>
                <a:sym typeface="Lobster"/>
              </a:rPr>
              <a:t>Planteamiento </a:t>
            </a:r>
            <a:endParaRPr sz="2900">
              <a:latin typeface="Lobster"/>
              <a:ea typeface="Lobster"/>
              <a:cs typeface="Lobster"/>
              <a:sym typeface="Lobster"/>
            </a:endParaRPr>
          </a:p>
        </p:txBody>
      </p:sp>
      <p:sp>
        <p:nvSpPr>
          <p:cNvPr id="63" name="Google Shape;63;g113e108bf62_3_0"/>
          <p:cNvSpPr txBox="1"/>
          <p:nvPr/>
        </p:nvSpPr>
        <p:spPr>
          <a:xfrm>
            <a:off x="260950" y="1042175"/>
            <a:ext cx="5703900" cy="39867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s-MX" sz="1900">
                <a:latin typeface="Times New Roman"/>
                <a:ea typeface="Times New Roman"/>
                <a:cs typeface="Times New Roman"/>
                <a:sym typeface="Times New Roman"/>
              </a:rPr>
              <a:t>La </a:t>
            </a:r>
            <a:r>
              <a:rPr lang="es-MX" sz="1900">
                <a:latin typeface="Times New Roman"/>
                <a:ea typeface="Times New Roman"/>
                <a:cs typeface="Times New Roman"/>
                <a:sym typeface="Times New Roman"/>
              </a:rPr>
              <a:t>empresa Servimontacargas B&amp;C S.A.S esta  ubicada en la </a:t>
            </a:r>
            <a:r>
              <a:rPr lang="es-MX" sz="1900">
                <a:latin typeface="Times New Roman"/>
                <a:ea typeface="Times New Roman"/>
                <a:cs typeface="Times New Roman"/>
                <a:sym typeface="Times New Roman"/>
              </a:rPr>
              <a:t> Carrera 18 Sur #9-04 en el barrio San Antonio, </a:t>
            </a:r>
            <a:r>
              <a:rPr lang="es-MX" sz="1900">
                <a:latin typeface="Times New Roman"/>
                <a:ea typeface="Times New Roman"/>
                <a:cs typeface="Times New Roman"/>
                <a:sym typeface="Times New Roman"/>
              </a:rPr>
              <a:t>Bogotá</a:t>
            </a:r>
            <a:r>
              <a:rPr lang="es-MX" sz="1900">
                <a:latin typeface="Times New Roman"/>
                <a:ea typeface="Times New Roman"/>
                <a:cs typeface="Times New Roman"/>
                <a:sym typeface="Times New Roman"/>
              </a:rPr>
              <a:t>, Colombia es una empresa de compra, venta, reparacion y mantenimiento de montacargas, cuenta con 15 empleados y </a:t>
            </a:r>
            <a:r>
              <a:rPr lang="es-MX" sz="1900">
                <a:latin typeface="Times New Roman"/>
                <a:ea typeface="Times New Roman"/>
                <a:cs typeface="Times New Roman"/>
                <a:sym typeface="Times New Roman"/>
              </a:rPr>
              <a:t>surgió</a:t>
            </a:r>
            <a:r>
              <a:rPr lang="es-MX" sz="1900">
                <a:latin typeface="Times New Roman"/>
                <a:ea typeface="Times New Roman"/>
                <a:cs typeface="Times New Roman"/>
                <a:sym typeface="Times New Roman"/>
              </a:rPr>
              <a:t> desde el año 2014 como una empresa dedicada al mantenimiento correctivo de montacargas.</a:t>
            </a:r>
            <a:endParaRPr sz="1900">
              <a:latin typeface="Times New Roman"/>
              <a:ea typeface="Times New Roman"/>
              <a:cs typeface="Times New Roman"/>
              <a:sym typeface="Times New Roman"/>
            </a:endParaRPr>
          </a:p>
        </p:txBody>
      </p:sp>
      <p:pic>
        <p:nvPicPr>
          <p:cNvPr id="64" name="Google Shape;64;g113e108bf62_3_0"/>
          <p:cNvPicPr preferRelativeResize="0"/>
          <p:nvPr/>
        </p:nvPicPr>
        <p:blipFill>
          <a:blip r:embed="rId3">
            <a:alphaModFix/>
          </a:blip>
          <a:stretch>
            <a:fillRect/>
          </a:stretch>
        </p:blipFill>
        <p:spPr>
          <a:xfrm>
            <a:off x="7385875" y="1991075"/>
            <a:ext cx="3787700" cy="28758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1186db5b1ab_0_56"/>
          <p:cNvSpPr txBox="1"/>
          <p:nvPr>
            <p:ph type="title"/>
          </p:nvPr>
        </p:nvSpPr>
        <p:spPr>
          <a:xfrm>
            <a:off x="415650" y="73442"/>
            <a:ext cx="11360700" cy="1068000"/>
          </a:xfrm>
          <a:prstGeom prst="rect">
            <a:avLst/>
          </a:prstGeom>
        </p:spPr>
        <p:txBody>
          <a:bodyPr anchorCtr="0" anchor="t" bIns="121900" lIns="121900" spcFirstLastPara="1" rIns="121900" wrap="square" tIns="121900">
            <a:normAutofit/>
          </a:bodyPr>
          <a:lstStyle/>
          <a:p>
            <a:pPr indent="0" lvl="0" marL="0" rtl="0" algn="ctr">
              <a:spcBef>
                <a:spcPts val="0"/>
              </a:spcBef>
              <a:spcAft>
                <a:spcPts val="0"/>
              </a:spcAft>
              <a:buNone/>
            </a:pPr>
            <a:r>
              <a:rPr lang="es-MX" sz="2400">
                <a:latin typeface="Lobster"/>
                <a:ea typeface="Lobster"/>
                <a:cs typeface="Lobster"/>
                <a:sym typeface="Lobster"/>
              </a:rPr>
              <a:t>Requisitos no funcionales</a:t>
            </a:r>
            <a:endParaRPr sz="2400">
              <a:latin typeface="Lobster"/>
              <a:ea typeface="Lobster"/>
              <a:cs typeface="Lobster"/>
              <a:sym typeface="Lobster"/>
            </a:endParaRPr>
          </a:p>
        </p:txBody>
      </p:sp>
      <p:sp>
        <p:nvSpPr>
          <p:cNvPr id="192" name="Google Shape;192;g1186db5b1ab_0_56"/>
          <p:cNvSpPr txBox="1"/>
          <p:nvPr/>
        </p:nvSpPr>
        <p:spPr>
          <a:xfrm>
            <a:off x="260950" y="495375"/>
            <a:ext cx="11360700" cy="4770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b="1" lang="es-MX" sz="1900">
                <a:latin typeface="Times New Roman"/>
                <a:ea typeface="Times New Roman"/>
                <a:cs typeface="Times New Roman"/>
                <a:sym typeface="Times New Roman"/>
              </a:rPr>
              <a:t>Requerimientos no funcionales dentro del sistema</a:t>
            </a:r>
            <a:endParaRPr b="1" sz="1900">
              <a:latin typeface="Times New Roman"/>
              <a:ea typeface="Times New Roman"/>
              <a:cs typeface="Times New Roman"/>
              <a:sym typeface="Times New Roman"/>
            </a:endParaRPr>
          </a:p>
        </p:txBody>
      </p:sp>
      <p:graphicFrame>
        <p:nvGraphicFramePr>
          <p:cNvPr id="193" name="Google Shape;193;g1186db5b1ab_0_56"/>
          <p:cNvGraphicFramePr/>
          <p:nvPr/>
        </p:nvGraphicFramePr>
        <p:xfrm>
          <a:off x="129325" y="1716325"/>
          <a:ext cx="3000000" cy="3000000"/>
        </p:xfrm>
        <a:graphic>
          <a:graphicData uri="http://schemas.openxmlformats.org/drawingml/2006/table">
            <a:tbl>
              <a:tblPr bandRow="1">
                <a:noFill/>
                <a:tableStyleId>{F28F672F-D555-40C6-A1E0-E3A1BF11507C}</a:tableStyleId>
              </a:tblPr>
              <a:tblGrid>
                <a:gridCol w="3166700"/>
                <a:gridCol w="8457250"/>
              </a:tblGrid>
              <a:tr h="722950">
                <a:tc>
                  <a:txBody>
                    <a:bodyPr/>
                    <a:lstStyle/>
                    <a:p>
                      <a:pPr indent="0" lvl="0" marL="0" rtl="0" algn="l">
                        <a:spcBef>
                          <a:spcPts val="0"/>
                        </a:spcBef>
                        <a:spcAft>
                          <a:spcPts val="0"/>
                        </a:spcAft>
                        <a:buNone/>
                      </a:pPr>
                      <a:r>
                        <a:rPr lang="es-MX" sz="1900">
                          <a:latin typeface="Times New Roman"/>
                          <a:ea typeface="Times New Roman"/>
                          <a:cs typeface="Times New Roman"/>
                          <a:sym typeface="Times New Roman"/>
                        </a:rPr>
                        <a:t>Identificación</a:t>
                      </a:r>
                      <a:endParaRPr sz="1900">
                        <a:latin typeface="Times New Roman"/>
                        <a:ea typeface="Times New Roman"/>
                        <a:cs typeface="Times New Roman"/>
                        <a:sym typeface="Times New Roman"/>
                      </a:endParaRPr>
                    </a:p>
                    <a:p>
                      <a:pPr indent="0" lvl="0" marL="0" rtl="0" algn="l">
                        <a:spcBef>
                          <a:spcPts val="0"/>
                        </a:spcBef>
                        <a:spcAft>
                          <a:spcPts val="0"/>
                        </a:spcAft>
                        <a:buNone/>
                      </a:pPr>
                      <a:r>
                        <a:rPr lang="es-MX" sz="1900">
                          <a:latin typeface="Times New Roman"/>
                          <a:ea typeface="Times New Roman"/>
                          <a:cs typeface="Times New Roman"/>
                          <a:sym typeface="Times New Roman"/>
                        </a:rPr>
                        <a:t>Del requerimiento:</a:t>
                      </a:r>
                      <a:endParaRPr sz="1900">
                        <a:latin typeface="Times New Roman"/>
                        <a:ea typeface="Times New Roman"/>
                        <a:cs typeface="Times New Roman"/>
                        <a:sym typeface="Times New Roman"/>
                      </a:endParaRPr>
                    </a:p>
                  </a:txBody>
                  <a:tcPr marT="0" marB="0" marR="68575" marL="68575">
                    <a:solidFill>
                      <a:srgbClr val="D9D9D9"/>
                    </a:solidFill>
                  </a:tcPr>
                </a:tc>
                <a:tc>
                  <a:txBody>
                    <a:bodyPr/>
                    <a:lstStyle/>
                    <a:p>
                      <a:pPr indent="0" lvl="0" marL="0" rtl="0" algn="l">
                        <a:spcBef>
                          <a:spcPts val="0"/>
                        </a:spcBef>
                        <a:spcAft>
                          <a:spcPts val="0"/>
                        </a:spcAft>
                        <a:buNone/>
                      </a:pPr>
                      <a:r>
                        <a:rPr lang="es-MX" sz="1900">
                          <a:latin typeface="Times New Roman"/>
                          <a:ea typeface="Times New Roman"/>
                          <a:cs typeface="Times New Roman"/>
                          <a:sym typeface="Times New Roman"/>
                        </a:rPr>
                        <a:t>RNF1</a:t>
                      </a:r>
                      <a:endParaRPr sz="1900">
                        <a:latin typeface="Times New Roman"/>
                        <a:ea typeface="Times New Roman"/>
                        <a:cs typeface="Times New Roman"/>
                        <a:sym typeface="Times New Roman"/>
                      </a:endParaRPr>
                    </a:p>
                  </a:txBody>
                  <a:tcPr marT="0" marB="0" marR="68575" marL="68575"/>
                </a:tc>
              </a:tr>
              <a:tr h="722950">
                <a:tc>
                  <a:txBody>
                    <a:bodyPr/>
                    <a:lstStyle/>
                    <a:p>
                      <a:pPr indent="0" lvl="0" marL="0" rtl="0" algn="l">
                        <a:spcBef>
                          <a:spcPts val="0"/>
                        </a:spcBef>
                        <a:spcAft>
                          <a:spcPts val="0"/>
                        </a:spcAft>
                        <a:buNone/>
                      </a:pPr>
                      <a:r>
                        <a:rPr lang="es-MX" sz="1900">
                          <a:latin typeface="Times New Roman"/>
                          <a:ea typeface="Times New Roman"/>
                          <a:cs typeface="Times New Roman"/>
                          <a:sym typeface="Times New Roman"/>
                        </a:rPr>
                        <a:t>Nombre del</a:t>
                      </a:r>
                      <a:endParaRPr sz="1900">
                        <a:latin typeface="Times New Roman"/>
                        <a:ea typeface="Times New Roman"/>
                        <a:cs typeface="Times New Roman"/>
                        <a:sym typeface="Times New Roman"/>
                      </a:endParaRPr>
                    </a:p>
                    <a:p>
                      <a:pPr indent="0" lvl="0" marL="0" rtl="0" algn="l">
                        <a:spcBef>
                          <a:spcPts val="0"/>
                        </a:spcBef>
                        <a:spcAft>
                          <a:spcPts val="0"/>
                        </a:spcAft>
                        <a:buNone/>
                      </a:pPr>
                      <a:r>
                        <a:rPr lang="es-MX" sz="1900">
                          <a:latin typeface="Times New Roman"/>
                          <a:ea typeface="Times New Roman"/>
                          <a:cs typeface="Times New Roman"/>
                          <a:sym typeface="Times New Roman"/>
                        </a:rPr>
                        <a:t>requerimiento:</a:t>
                      </a:r>
                      <a:endParaRPr sz="1900">
                        <a:latin typeface="Times New Roman"/>
                        <a:ea typeface="Times New Roman"/>
                        <a:cs typeface="Times New Roman"/>
                        <a:sym typeface="Times New Roman"/>
                      </a:endParaRPr>
                    </a:p>
                  </a:txBody>
                  <a:tcPr marT="0" marB="0" marR="68575" marL="68575">
                    <a:solidFill>
                      <a:srgbClr val="D9D9D9"/>
                    </a:solidFill>
                  </a:tcPr>
                </a:tc>
                <a:tc>
                  <a:txBody>
                    <a:bodyPr/>
                    <a:lstStyle/>
                    <a:p>
                      <a:pPr indent="0" lvl="0" marL="0" rtl="0" algn="l">
                        <a:spcBef>
                          <a:spcPts val="0"/>
                        </a:spcBef>
                        <a:spcAft>
                          <a:spcPts val="0"/>
                        </a:spcAft>
                        <a:buNone/>
                      </a:pPr>
                      <a:r>
                        <a:rPr lang="es-MX" sz="1900">
                          <a:latin typeface="Times New Roman"/>
                          <a:ea typeface="Times New Roman"/>
                          <a:cs typeface="Times New Roman"/>
                          <a:sym typeface="Times New Roman"/>
                        </a:rPr>
                        <a:t>Interfaz de usuario</a:t>
                      </a:r>
                      <a:endParaRPr sz="1900">
                        <a:latin typeface="Times New Roman"/>
                        <a:ea typeface="Times New Roman"/>
                        <a:cs typeface="Times New Roman"/>
                        <a:sym typeface="Times New Roman"/>
                      </a:endParaRPr>
                    </a:p>
                  </a:txBody>
                  <a:tcPr marT="0" marB="0" marR="68575" marL="68575"/>
                </a:tc>
              </a:tr>
              <a:tr h="361475">
                <a:tc>
                  <a:txBody>
                    <a:bodyPr/>
                    <a:lstStyle/>
                    <a:p>
                      <a:pPr indent="0" lvl="0" marL="0" rtl="0" algn="l">
                        <a:spcBef>
                          <a:spcPts val="0"/>
                        </a:spcBef>
                        <a:spcAft>
                          <a:spcPts val="0"/>
                        </a:spcAft>
                        <a:buNone/>
                      </a:pPr>
                      <a:r>
                        <a:rPr lang="es-MX" sz="1900">
                          <a:latin typeface="Times New Roman"/>
                          <a:ea typeface="Times New Roman"/>
                          <a:cs typeface="Times New Roman"/>
                          <a:sym typeface="Times New Roman"/>
                        </a:rPr>
                        <a:t>Características:</a:t>
                      </a:r>
                      <a:endParaRPr sz="1900">
                        <a:latin typeface="Times New Roman"/>
                        <a:ea typeface="Times New Roman"/>
                        <a:cs typeface="Times New Roman"/>
                        <a:sym typeface="Times New Roman"/>
                      </a:endParaRPr>
                    </a:p>
                  </a:txBody>
                  <a:tcPr marT="0" marB="0" marR="68575" marL="68575">
                    <a:solidFill>
                      <a:srgbClr val="D9D9D9"/>
                    </a:solidFill>
                  </a:tcPr>
                </a:tc>
                <a:tc>
                  <a:txBody>
                    <a:bodyPr/>
                    <a:lstStyle/>
                    <a:p>
                      <a:pPr indent="0" lvl="0" marL="0" rtl="0" algn="l">
                        <a:spcBef>
                          <a:spcPts val="0"/>
                        </a:spcBef>
                        <a:spcAft>
                          <a:spcPts val="0"/>
                        </a:spcAft>
                        <a:buNone/>
                      </a:pPr>
                      <a:r>
                        <a:rPr lang="es-MX" sz="1900">
                          <a:latin typeface="Times New Roman"/>
                          <a:ea typeface="Times New Roman"/>
                          <a:cs typeface="Times New Roman"/>
                          <a:sym typeface="Times New Roman"/>
                        </a:rPr>
                        <a:t>La interfaz del sistema debe ser amigable con el usuario y visualmente atractivo</a:t>
                      </a:r>
                      <a:endParaRPr sz="1900">
                        <a:latin typeface="Times New Roman"/>
                        <a:ea typeface="Times New Roman"/>
                        <a:cs typeface="Times New Roman"/>
                        <a:sym typeface="Times New Roman"/>
                      </a:endParaRPr>
                    </a:p>
                  </a:txBody>
                  <a:tcPr marT="0" marB="0" marR="68575" marL="68575"/>
                </a:tc>
              </a:tr>
              <a:tr h="722950">
                <a:tc>
                  <a:txBody>
                    <a:bodyPr/>
                    <a:lstStyle/>
                    <a:p>
                      <a:pPr indent="0" lvl="0" marL="0" rtl="0" algn="l">
                        <a:spcBef>
                          <a:spcPts val="0"/>
                        </a:spcBef>
                        <a:spcAft>
                          <a:spcPts val="0"/>
                        </a:spcAft>
                        <a:buNone/>
                      </a:pPr>
                      <a:r>
                        <a:rPr lang="es-MX" sz="1900">
                          <a:latin typeface="Times New Roman"/>
                          <a:ea typeface="Times New Roman"/>
                          <a:cs typeface="Times New Roman"/>
                          <a:sym typeface="Times New Roman"/>
                        </a:rPr>
                        <a:t>Descripción del</a:t>
                      </a:r>
                      <a:endParaRPr sz="1900">
                        <a:latin typeface="Times New Roman"/>
                        <a:ea typeface="Times New Roman"/>
                        <a:cs typeface="Times New Roman"/>
                        <a:sym typeface="Times New Roman"/>
                      </a:endParaRPr>
                    </a:p>
                    <a:p>
                      <a:pPr indent="0" lvl="0" marL="0" rtl="0" algn="l">
                        <a:spcBef>
                          <a:spcPts val="0"/>
                        </a:spcBef>
                        <a:spcAft>
                          <a:spcPts val="0"/>
                        </a:spcAft>
                        <a:buNone/>
                      </a:pPr>
                      <a:r>
                        <a:rPr lang="es-MX" sz="1900">
                          <a:latin typeface="Times New Roman"/>
                          <a:ea typeface="Times New Roman"/>
                          <a:cs typeface="Times New Roman"/>
                          <a:sym typeface="Times New Roman"/>
                        </a:rPr>
                        <a:t>requerimiento:</a:t>
                      </a:r>
                      <a:endParaRPr sz="1900">
                        <a:latin typeface="Times New Roman"/>
                        <a:ea typeface="Times New Roman"/>
                        <a:cs typeface="Times New Roman"/>
                        <a:sym typeface="Times New Roman"/>
                      </a:endParaRPr>
                    </a:p>
                  </a:txBody>
                  <a:tcPr marT="0" marB="0" marR="68575" marL="68575">
                    <a:solidFill>
                      <a:srgbClr val="D9D9D9"/>
                    </a:solidFill>
                  </a:tcPr>
                </a:tc>
                <a:tc>
                  <a:txBody>
                    <a:bodyPr/>
                    <a:lstStyle/>
                    <a:p>
                      <a:pPr indent="0" lvl="0" marL="0" rtl="0" algn="l">
                        <a:spcBef>
                          <a:spcPts val="0"/>
                        </a:spcBef>
                        <a:spcAft>
                          <a:spcPts val="0"/>
                        </a:spcAft>
                        <a:buNone/>
                      </a:pPr>
                      <a:r>
                        <a:rPr lang="es-MX" sz="1900">
                          <a:latin typeface="Times New Roman"/>
                          <a:ea typeface="Times New Roman"/>
                          <a:cs typeface="Times New Roman"/>
                          <a:sym typeface="Times New Roman"/>
                        </a:rPr>
                        <a:t>El sistema de ser interactivo y </a:t>
                      </a:r>
                      <a:r>
                        <a:rPr lang="es-MX" sz="1900">
                          <a:latin typeface="Times New Roman"/>
                          <a:ea typeface="Times New Roman"/>
                          <a:cs typeface="Times New Roman"/>
                          <a:sym typeface="Times New Roman"/>
                        </a:rPr>
                        <a:t>fácil</a:t>
                      </a:r>
                      <a:r>
                        <a:rPr lang="es-MX" sz="1900">
                          <a:latin typeface="Times New Roman"/>
                          <a:ea typeface="Times New Roman"/>
                          <a:cs typeface="Times New Roman"/>
                          <a:sym typeface="Times New Roman"/>
                        </a:rPr>
                        <a:t> de usar</a:t>
                      </a:r>
                      <a:endParaRPr sz="1900">
                        <a:latin typeface="Times New Roman"/>
                        <a:ea typeface="Times New Roman"/>
                        <a:cs typeface="Times New Roman"/>
                        <a:sym typeface="Times New Roman"/>
                      </a:endParaRPr>
                    </a:p>
                  </a:txBody>
                  <a:tcPr marT="0" marB="0" marR="68575" marL="68575"/>
                </a:tc>
              </a:tr>
              <a:tr h="722950">
                <a:tc>
                  <a:txBody>
                    <a:bodyPr/>
                    <a:lstStyle/>
                    <a:p>
                      <a:pPr indent="0" lvl="0" marL="0" rtl="0" algn="l">
                        <a:spcBef>
                          <a:spcPts val="0"/>
                        </a:spcBef>
                        <a:spcAft>
                          <a:spcPts val="0"/>
                        </a:spcAft>
                        <a:buNone/>
                      </a:pPr>
                      <a:r>
                        <a:rPr lang="es-MX" sz="1900">
                          <a:latin typeface="Times New Roman"/>
                          <a:ea typeface="Times New Roman"/>
                          <a:cs typeface="Times New Roman"/>
                          <a:sym typeface="Times New Roman"/>
                        </a:rPr>
                        <a:t>Prioridad de</a:t>
                      </a:r>
                      <a:endParaRPr sz="1900">
                        <a:latin typeface="Times New Roman"/>
                        <a:ea typeface="Times New Roman"/>
                        <a:cs typeface="Times New Roman"/>
                        <a:sym typeface="Times New Roman"/>
                      </a:endParaRPr>
                    </a:p>
                    <a:p>
                      <a:pPr indent="0" lvl="0" marL="0" rtl="0" algn="l">
                        <a:spcBef>
                          <a:spcPts val="0"/>
                        </a:spcBef>
                        <a:spcAft>
                          <a:spcPts val="0"/>
                        </a:spcAft>
                        <a:buNone/>
                      </a:pPr>
                      <a:r>
                        <a:rPr lang="es-MX" sz="1900">
                          <a:latin typeface="Times New Roman"/>
                          <a:ea typeface="Times New Roman"/>
                          <a:cs typeface="Times New Roman"/>
                          <a:sym typeface="Times New Roman"/>
                        </a:rPr>
                        <a:t>requerimiento:</a:t>
                      </a:r>
                      <a:endParaRPr sz="1900">
                        <a:latin typeface="Times New Roman"/>
                        <a:ea typeface="Times New Roman"/>
                        <a:cs typeface="Times New Roman"/>
                        <a:sym typeface="Times New Roman"/>
                      </a:endParaRPr>
                    </a:p>
                  </a:txBody>
                  <a:tcPr marT="0" marB="0" marR="68575" marL="68575">
                    <a:solidFill>
                      <a:srgbClr val="D9D9D9"/>
                    </a:solidFill>
                  </a:tcPr>
                </a:tc>
                <a:tc>
                  <a:txBody>
                    <a:bodyPr/>
                    <a:lstStyle/>
                    <a:p>
                      <a:pPr indent="0" lvl="0" marL="0" rtl="0" algn="l">
                        <a:spcBef>
                          <a:spcPts val="0"/>
                        </a:spcBef>
                        <a:spcAft>
                          <a:spcPts val="0"/>
                        </a:spcAft>
                        <a:buNone/>
                      </a:pPr>
                      <a:r>
                        <a:rPr lang="es-MX" sz="1900">
                          <a:latin typeface="Times New Roman"/>
                          <a:ea typeface="Times New Roman"/>
                          <a:cs typeface="Times New Roman"/>
                          <a:sym typeface="Times New Roman"/>
                        </a:rPr>
                        <a:t>Alta</a:t>
                      </a:r>
                      <a:endParaRPr sz="1900">
                        <a:latin typeface="Times New Roman"/>
                        <a:ea typeface="Times New Roman"/>
                        <a:cs typeface="Times New Roman"/>
                        <a:sym typeface="Times New Roman"/>
                      </a:endParaRPr>
                    </a:p>
                  </a:txBody>
                  <a:tcPr marT="0" marB="0" marR="68575" marL="68575"/>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g1186db5b1ab_0_86"/>
          <p:cNvSpPr txBox="1"/>
          <p:nvPr>
            <p:ph type="title"/>
          </p:nvPr>
        </p:nvSpPr>
        <p:spPr>
          <a:xfrm>
            <a:off x="415650" y="73442"/>
            <a:ext cx="11360700" cy="1068000"/>
          </a:xfrm>
          <a:prstGeom prst="rect">
            <a:avLst/>
          </a:prstGeom>
        </p:spPr>
        <p:txBody>
          <a:bodyPr anchorCtr="0" anchor="t" bIns="121900" lIns="121900" spcFirstLastPara="1" rIns="121900" wrap="square" tIns="121900">
            <a:normAutofit/>
          </a:bodyPr>
          <a:lstStyle/>
          <a:p>
            <a:pPr indent="0" lvl="0" marL="0" rtl="0" algn="ctr">
              <a:spcBef>
                <a:spcPts val="0"/>
              </a:spcBef>
              <a:spcAft>
                <a:spcPts val="0"/>
              </a:spcAft>
              <a:buNone/>
            </a:pPr>
            <a:r>
              <a:rPr lang="es-MX" sz="2400">
                <a:latin typeface="Lobster"/>
                <a:ea typeface="Lobster"/>
                <a:cs typeface="Lobster"/>
                <a:sym typeface="Lobster"/>
              </a:rPr>
              <a:t>Requisitos no funcionales</a:t>
            </a:r>
            <a:endParaRPr sz="2400">
              <a:latin typeface="Lobster"/>
              <a:ea typeface="Lobster"/>
              <a:cs typeface="Lobster"/>
              <a:sym typeface="Lobster"/>
            </a:endParaRPr>
          </a:p>
        </p:txBody>
      </p:sp>
      <p:sp>
        <p:nvSpPr>
          <p:cNvPr id="199" name="Google Shape;199;g1186db5b1ab_0_86"/>
          <p:cNvSpPr txBox="1"/>
          <p:nvPr/>
        </p:nvSpPr>
        <p:spPr>
          <a:xfrm>
            <a:off x="260950" y="495375"/>
            <a:ext cx="11360700" cy="4770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b="1" lang="es-MX" sz="1900">
                <a:latin typeface="Times New Roman"/>
                <a:ea typeface="Times New Roman"/>
                <a:cs typeface="Times New Roman"/>
                <a:sym typeface="Times New Roman"/>
              </a:rPr>
              <a:t>Requerimientos no funcionales dentro del sistema</a:t>
            </a:r>
            <a:endParaRPr b="1" sz="1900">
              <a:latin typeface="Times New Roman"/>
              <a:ea typeface="Times New Roman"/>
              <a:cs typeface="Times New Roman"/>
              <a:sym typeface="Times New Roman"/>
            </a:endParaRPr>
          </a:p>
        </p:txBody>
      </p:sp>
      <p:graphicFrame>
        <p:nvGraphicFramePr>
          <p:cNvPr id="200" name="Google Shape;200;g1186db5b1ab_0_86"/>
          <p:cNvGraphicFramePr/>
          <p:nvPr/>
        </p:nvGraphicFramePr>
        <p:xfrm>
          <a:off x="260950" y="1816750"/>
          <a:ext cx="3000000" cy="3000000"/>
        </p:xfrm>
        <a:graphic>
          <a:graphicData uri="http://schemas.openxmlformats.org/drawingml/2006/table">
            <a:tbl>
              <a:tblPr bandRow="1">
                <a:noFill/>
                <a:tableStyleId>{F28F672F-D555-40C6-A1E0-E3A1BF11507C}</a:tableStyleId>
              </a:tblPr>
              <a:tblGrid>
                <a:gridCol w="3137125"/>
                <a:gridCol w="8378275"/>
              </a:tblGrid>
              <a:tr h="677150">
                <a:tc>
                  <a:txBody>
                    <a:bodyPr/>
                    <a:lstStyle/>
                    <a:p>
                      <a:pPr indent="0" lvl="0" marL="0" rtl="0" algn="l">
                        <a:spcBef>
                          <a:spcPts val="0"/>
                        </a:spcBef>
                        <a:spcAft>
                          <a:spcPts val="0"/>
                        </a:spcAft>
                        <a:buNone/>
                      </a:pPr>
                      <a:r>
                        <a:rPr lang="es-MX" sz="1900">
                          <a:latin typeface="Times New Roman"/>
                          <a:ea typeface="Times New Roman"/>
                          <a:cs typeface="Times New Roman"/>
                          <a:sym typeface="Times New Roman"/>
                        </a:rPr>
                        <a:t>Identificación</a:t>
                      </a:r>
                      <a:endParaRPr sz="1900">
                        <a:latin typeface="Times New Roman"/>
                        <a:ea typeface="Times New Roman"/>
                        <a:cs typeface="Times New Roman"/>
                        <a:sym typeface="Times New Roman"/>
                      </a:endParaRPr>
                    </a:p>
                    <a:p>
                      <a:pPr indent="0" lvl="0" marL="0" rtl="0" algn="l">
                        <a:spcBef>
                          <a:spcPts val="0"/>
                        </a:spcBef>
                        <a:spcAft>
                          <a:spcPts val="0"/>
                        </a:spcAft>
                        <a:buNone/>
                      </a:pPr>
                      <a:r>
                        <a:rPr lang="es-MX" sz="1900">
                          <a:latin typeface="Times New Roman"/>
                          <a:ea typeface="Times New Roman"/>
                          <a:cs typeface="Times New Roman"/>
                          <a:sym typeface="Times New Roman"/>
                        </a:rPr>
                        <a:t>Del requerimiento:</a:t>
                      </a:r>
                      <a:endParaRPr sz="1900">
                        <a:latin typeface="Times New Roman"/>
                        <a:ea typeface="Times New Roman"/>
                        <a:cs typeface="Times New Roman"/>
                        <a:sym typeface="Times New Roman"/>
                      </a:endParaRPr>
                    </a:p>
                  </a:txBody>
                  <a:tcPr marT="0" marB="0" marR="68575" marL="68575">
                    <a:solidFill>
                      <a:srgbClr val="D9D9D9"/>
                    </a:solidFill>
                  </a:tcPr>
                </a:tc>
                <a:tc>
                  <a:txBody>
                    <a:bodyPr/>
                    <a:lstStyle/>
                    <a:p>
                      <a:pPr indent="0" lvl="0" marL="0" rtl="0" algn="l">
                        <a:spcBef>
                          <a:spcPts val="0"/>
                        </a:spcBef>
                        <a:spcAft>
                          <a:spcPts val="0"/>
                        </a:spcAft>
                        <a:buNone/>
                      </a:pPr>
                      <a:r>
                        <a:rPr lang="es-MX" sz="1900">
                          <a:latin typeface="Times New Roman"/>
                          <a:ea typeface="Times New Roman"/>
                          <a:cs typeface="Times New Roman"/>
                          <a:sym typeface="Times New Roman"/>
                        </a:rPr>
                        <a:t>RNF2</a:t>
                      </a:r>
                      <a:endParaRPr sz="1900">
                        <a:latin typeface="Times New Roman"/>
                        <a:ea typeface="Times New Roman"/>
                        <a:cs typeface="Times New Roman"/>
                        <a:sym typeface="Times New Roman"/>
                      </a:endParaRPr>
                    </a:p>
                  </a:txBody>
                  <a:tcPr marT="0" marB="0" marR="68575" marL="68575"/>
                </a:tc>
              </a:tr>
              <a:tr h="677150">
                <a:tc>
                  <a:txBody>
                    <a:bodyPr/>
                    <a:lstStyle/>
                    <a:p>
                      <a:pPr indent="0" lvl="0" marL="0" rtl="0" algn="l">
                        <a:spcBef>
                          <a:spcPts val="0"/>
                        </a:spcBef>
                        <a:spcAft>
                          <a:spcPts val="0"/>
                        </a:spcAft>
                        <a:buNone/>
                      </a:pPr>
                      <a:r>
                        <a:rPr lang="es-MX" sz="1900">
                          <a:latin typeface="Times New Roman"/>
                          <a:ea typeface="Times New Roman"/>
                          <a:cs typeface="Times New Roman"/>
                          <a:sym typeface="Times New Roman"/>
                        </a:rPr>
                        <a:t>Nombre del</a:t>
                      </a:r>
                      <a:endParaRPr sz="1900">
                        <a:latin typeface="Times New Roman"/>
                        <a:ea typeface="Times New Roman"/>
                        <a:cs typeface="Times New Roman"/>
                        <a:sym typeface="Times New Roman"/>
                      </a:endParaRPr>
                    </a:p>
                    <a:p>
                      <a:pPr indent="0" lvl="0" marL="0" rtl="0" algn="l">
                        <a:spcBef>
                          <a:spcPts val="0"/>
                        </a:spcBef>
                        <a:spcAft>
                          <a:spcPts val="0"/>
                        </a:spcAft>
                        <a:buNone/>
                      </a:pPr>
                      <a:r>
                        <a:rPr lang="es-MX" sz="1900">
                          <a:latin typeface="Times New Roman"/>
                          <a:ea typeface="Times New Roman"/>
                          <a:cs typeface="Times New Roman"/>
                          <a:sym typeface="Times New Roman"/>
                        </a:rPr>
                        <a:t>requerimiento:</a:t>
                      </a:r>
                      <a:endParaRPr sz="1900">
                        <a:latin typeface="Times New Roman"/>
                        <a:ea typeface="Times New Roman"/>
                        <a:cs typeface="Times New Roman"/>
                        <a:sym typeface="Times New Roman"/>
                      </a:endParaRPr>
                    </a:p>
                  </a:txBody>
                  <a:tcPr marT="0" marB="0" marR="68575" marL="68575">
                    <a:solidFill>
                      <a:srgbClr val="D9D9D9"/>
                    </a:solidFill>
                  </a:tcPr>
                </a:tc>
                <a:tc>
                  <a:txBody>
                    <a:bodyPr/>
                    <a:lstStyle/>
                    <a:p>
                      <a:pPr indent="0" lvl="0" marL="0" rtl="0" algn="l">
                        <a:spcBef>
                          <a:spcPts val="0"/>
                        </a:spcBef>
                        <a:spcAft>
                          <a:spcPts val="0"/>
                        </a:spcAft>
                        <a:buNone/>
                      </a:pPr>
                      <a:r>
                        <a:rPr lang="es-MX" sz="1900">
                          <a:latin typeface="Times New Roman"/>
                          <a:ea typeface="Times New Roman"/>
                          <a:cs typeface="Times New Roman"/>
                          <a:sym typeface="Times New Roman"/>
                        </a:rPr>
                        <a:t>Rendimiento</a:t>
                      </a:r>
                      <a:endParaRPr sz="1900">
                        <a:latin typeface="Times New Roman"/>
                        <a:ea typeface="Times New Roman"/>
                        <a:cs typeface="Times New Roman"/>
                        <a:sym typeface="Times New Roman"/>
                      </a:endParaRPr>
                    </a:p>
                  </a:txBody>
                  <a:tcPr marT="0" marB="0" marR="68575" marL="68575"/>
                </a:tc>
              </a:tr>
              <a:tr h="338575">
                <a:tc>
                  <a:txBody>
                    <a:bodyPr/>
                    <a:lstStyle/>
                    <a:p>
                      <a:pPr indent="0" lvl="0" marL="0" rtl="0" algn="l">
                        <a:spcBef>
                          <a:spcPts val="0"/>
                        </a:spcBef>
                        <a:spcAft>
                          <a:spcPts val="0"/>
                        </a:spcAft>
                        <a:buNone/>
                      </a:pPr>
                      <a:r>
                        <a:rPr lang="es-MX" sz="1900">
                          <a:latin typeface="Times New Roman"/>
                          <a:ea typeface="Times New Roman"/>
                          <a:cs typeface="Times New Roman"/>
                          <a:sym typeface="Times New Roman"/>
                        </a:rPr>
                        <a:t>Características:</a:t>
                      </a:r>
                      <a:endParaRPr sz="1900">
                        <a:latin typeface="Times New Roman"/>
                        <a:ea typeface="Times New Roman"/>
                        <a:cs typeface="Times New Roman"/>
                        <a:sym typeface="Times New Roman"/>
                      </a:endParaRPr>
                    </a:p>
                  </a:txBody>
                  <a:tcPr marT="0" marB="0" marR="68575" marL="68575">
                    <a:solidFill>
                      <a:srgbClr val="D9D9D9"/>
                    </a:solidFill>
                  </a:tcPr>
                </a:tc>
                <a:tc>
                  <a:txBody>
                    <a:bodyPr/>
                    <a:lstStyle/>
                    <a:p>
                      <a:pPr indent="0" lvl="0" marL="0" rtl="0" algn="l">
                        <a:spcBef>
                          <a:spcPts val="0"/>
                        </a:spcBef>
                        <a:spcAft>
                          <a:spcPts val="0"/>
                        </a:spcAft>
                        <a:buNone/>
                      </a:pPr>
                      <a:r>
                        <a:rPr lang="es-MX" sz="1900">
                          <a:latin typeface="Times New Roman"/>
                          <a:ea typeface="Times New Roman"/>
                          <a:cs typeface="Times New Roman"/>
                          <a:sym typeface="Times New Roman"/>
                        </a:rPr>
                        <a:t>La interfaz debe ir fluida y no debe tardar mucho en responder</a:t>
                      </a:r>
                      <a:endParaRPr sz="1900">
                        <a:latin typeface="Times New Roman"/>
                        <a:ea typeface="Times New Roman"/>
                        <a:cs typeface="Times New Roman"/>
                        <a:sym typeface="Times New Roman"/>
                      </a:endParaRPr>
                    </a:p>
                  </a:txBody>
                  <a:tcPr marT="0" marB="0" marR="68575" marL="68575"/>
                </a:tc>
              </a:tr>
              <a:tr h="677150">
                <a:tc>
                  <a:txBody>
                    <a:bodyPr/>
                    <a:lstStyle/>
                    <a:p>
                      <a:pPr indent="0" lvl="0" marL="0" rtl="0" algn="l">
                        <a:spcBef>
                          <a:spcPts val="0"/>
                        </a:spcBef>
                        <a:spcAft>
                          <a:spcPts val="0"/>
                        </a:spcAft>
                        <a:buNone/>
                      </a:pPr>
                      <a:r>
                        <a:rPr lang="es-MX" sz="1900">
                          <a:latin typeface="Times New Roman"/>
                          <a:ea typeface="Times New Roman"/>
                          <a:cs typeface="Times New Roman"/>
                          <a:sym typeface="Times New Roman"/>
                        </a:rPr>
                        <a:t>Descripción del</a:t>
                      </a:r>
                      <a:endParaRPr sz="1900">
                        <a:latin typeface="Times New Roman"/>
                        <a:ea typeface="Times New Roman"/>
                        <a:cs typeface="Times New Roman"/>
                        <a:sym typeface="Times New Roman"/>
                      </a:endParaRPr>
                    </a:p>
                    <a:p>
                      <a:pPr indent="0" lvl="0" marL="0" rtl="0" algn="l">
                        <a:spcBef>
                          <a:spcPts val="0"/>
                        </a:spcBef>
                        <a:spcAft>
                          <a:spcPts val="0"/>
                        </a:spcAft>
                        <a:buNone/>
                      </a:pPr>
                      <a:r>
                        <a:rPr lang="es-MX" sz="1900">
                          <a:latin typeface="Times New Roman"/>
                          <a:ea typeface="Times New Roman"/>
                          <a:cs typeface="Times New Roman"/>
                          <a:sym typeface="Times New Roman"/>
                        </a:rPr>
                        <a:t>requerimiento:</a:t>
                      </a:r>
                      <a:endParaRPr sz="1900">
                        <a:latin typeface="Times New Roman"/>
                        <a:ea typeface="Times New Roman"/>
                        <a:cs typeface="Times New Roman"/>
                        <a:sym typeface="Times New Roman"/>
                      </a:endParaRPr>
                    </a:p>
                  </a:txBody>
                  <a:tcPr marT="0" marB="0" marR="68575" marL="68575">
                    <a:solidFill>
                      <a:srgbClr val="D9D9D9"/>
                    </a:solidFill>
                  </a:tcPr>
                </a:tc>
                <a:tc>
                  <a:txBody>
                    <a:bodyPr/>
                    <a:lstStyle/>
                    <a:p>
                      <a:pPr indent="0" lvl="0" marL="0" rtl="0" algn="l">
                        <a:spcBef>
                          <a:spcPts val="0"/>
                        </a:spcBef>
                        <a:spcAft>
                          <a:spcPts val="0"/>
                        </a:spcAft>
                        <a:buNone/>
                      </a:pPr>
                      <a:r>
                        <a:rPr lang="es-MX" sz="1900">
                          <a:latin typeface="Times New Roman"/>
                          <a:ea typeface="Times New Roman"/>
                          <a:cs typeface="Times New Roman"/>
                          <a:sym typeface="Times New Roman"/>
                        </a:rPr>
                        <a:t>Los usuarios podrán navegar con buena fluidez y rendimiento</a:t>
                      </a:r>
                      <a:endParaRPr sz="1900">
                        <a:latin typeface="Times New Roman"/>
                        <a:ea typeface="Times New Roman"/>
                        <a:cs typeface="Times New Roman"/>
                        <a:sym typeface="Times New Roman"/>
                      </a:endParaRPr>
                    </a:p>
                  </a:txBody>
                  <a:tcPr marT="0" marB="0" marR="68575" marL="68575"/>
                </a:tc>
              </a:tr>
              <a:tr h="677150">
                <a:tc>
                  <a:txBody>
                    <a:bodyPr/>
                    <a:lstStyle/>
                    <a:p>
                      <a:pPr indent="0" lvl="0" marL="0" rtl="0" algn="l">
                        <a:spcBef>
                          <a:spcPts val="0"/>
                        </a:spcBef>
                        <a:spcAft>
                          <a:spcPts val="0"/>
                        </a:spcAft>
                        <a:buNone/>
                      </a:pPr>
                      <a:r>
                        <a:rPr lang="es-MX" sz="1900">
                          <a:latin typeface="Times New Roman"/>
                          <a:ea typeface="Times New Roman"/>
                          <a:cs typeface="Times New Roman"/>
                          <a:sym typeface="Times New Roman"/>
                        </a:rPr>
                        <a:t>Prioridad de</a:t>
                      </a:r>
                      <a:endParaRPr sz="1900">
                        <a:latin typeface="Times New Roman"/>
                        <a:ea typeface="Times New Roman"/>
                        <a:cs typeface="Times New Roman"/>
                        <a:sym typeface="Times New Roman"/>
                      </a:endParaRPr>
                    </a:p>
                    <a:p>
                      <a:pPr indent="0" lvl="0" marL="0" rtl="0" algn="l">
                        <a:spcBef>
                          <a:spcPts val="0"/>
                        </a:spcBef>
                        <a:spcAft>
                          <a:spcPts val="0"/>
                        </a:spcAft>
                        <a:buNone/>
                      </a:pPr>
                      <a:r>
                        <a:rPr lang="es-MX" sz="1900">
                          <a:latin typeface="Times New Roman"/>
                          <a:ea typeface="Times New Roman"/>
                          <a:cs typeface="Times New Roman"/>
                          <a:sym typeface="Times New Roman"/>
                        </a:rPr>
                        <a:t>requerimiento:</a:t>
                      </a:r>
                      <a:endParaRPr sz="1900">
                        <a:latin typeface="Times New Roman"/>
                        <a:ea typeface="Times New Roman"/>
                        <a:cs typeface="Times New Roman"/>
                        <a:sym typeface="Times New Roman"/>
                      </a:endParaRPr>
                    </a:p>
                  </a:txBody>
                  <a:tcPr marT="0" marB="0" marR="68575" marL="68575">
                    <a:solidFill>
                      <a:srgbClr val="D9D9D9"/>
                    </a:solidFill>
                  </a:tcPr>
                </a:tc>
                <a:tc>
                  <a:txBody>
                    <a:bodyPr/>
                    <a:lstStyle/>
                    <a:p>
                      <a:pPr indent="0" lvl="0" marL="0" rtl="0" algn="l">
                        <a:spcBef>
                          <a:spcPts val="0"/>
                        </a:spcBef>
                        <a:spcAft>
                          <a:spcPts val="0"/>
                        </a:spcAft>
                        <a:buNone/>
                      </a:pPr>
                      <a:r>
                        <a:rPr lang="es-MX" sz="1900">
                          <a:latin typeface="Times New Roman"/>
                          <a:ea typeface="Times New Roman"/>
                          <a:cs typeface="Times New Roman"/>
                          <a:sym typeface="Times New Roman"/>
                        </a:rPr>
                        <a:t>Alta</a:t>
                      </a:r>
                      <a:endParaRPr sz="1900">
                        <a:latin typeface="Times New Roman"/>
                        <a:ea typeface="Times New Roman"/>
                        <a:cs typeface="Times New Roman"/>
                        <a:sym typeface="Times New Roman"/>
                      </a:endParaRPr>
                    </a:p>
                  </a:txBody>
                  <a:tcPr marT="0" marB="0" marR="68575" marL="6857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1186db5b1ab_0_91"/>
          <p:cNvSpPr txBox="1"/>
          <p:nvPr>
            <p:ph type="title"/>
          </p:nvPr>
        </p:nvSpPr>
        <p:spPr>
          <a:xfrm>
            <a:off x="415650" y="73442"/>
            <a:ext cx="11360700" cy="1068000"/>
          </a:xfrm>
          <a:prstGeom prst="rect">
            <a:avLst/>
          </a:prstGeom>
        </p:spPr>
        <p:txBody>
          <a:bodyPr anchorCtr="0" anchor="t" bIns="121900" lIns="121900" spcFirstLastPara="1" rIns="121900" wrap="square" tIns="121900">
            <a:normAutofit/>
          </a:bodyPr>
          <a:lstStyle/>
          <a:p>
            <a:pPr indent="0" lvl="0" marL="0" rtl="0" algn="ctr">
              <a:spcBef>
                <a:spcPts val="0"/>
              </a:spcBef>
              <a:spcAft>
                <a:spcPts val="0"/>
              </a:spcAft>
              <a:buNone/>
            </a:pPr>
            <a:r>
              <a:rPr lang="es-MX" sz="2400">
                <a:latin typeface="Lobster"/>
                <a:ea typeface="Lobster"/>
                <a:cs typeface="Lobster"/>
                <a:sym typeface="Lobster"/>
              </a:rPr>
              <a:t>Requisitos no funcionales</a:t>
            </a:r>
            <a:endParaRPr sz="2400">
              <a:latin typeface="Lobster"/>
              <a:ea typeface="Lobster"/>
              <a:cs typeface="Lobster"/>
              <a:sym typeface="Lobster"/>
            </a:endParaRPr>
          </a:p>
        </p:txBody>
      </p:sp>
      <p:sp>
        <p:nvSpPr>
          <p:cNvPr id="206" name="Google Shape;206;g1186db5b1ab_0_91"/>
          <p:cNvSpPr txBox="1"/>
          <p:nvPr/>
        </p:nvSpPr>
        <p:spPr>
          <a:xfrm>
            <a:off x="260950" y="495375"/>
            <a:ext cx="11360700" cy="4770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b="1" lang="es-MX" sz="1900">
                <a:latin typeface="Times New Roman"/>
                <a:ea typeface="Times New Roman"/>
                <a:cs typeface="Times New Roman"/>
                <a:sym typeface="Times New Roman"/>
              </a:rPr>
              <a:t>Requerimientos no funcionales dentro del sistema</a:t>
            </a:r>
            <a:endParaRPr b="1" sz="1900">
              <a:latin typeface="Times New Roman"/>
              <a:ea typeface="Times New Roman"/>
              <a:cs typeface="Times New Roman"/>
              <a:sym typeface="Times New Roman"/>
            </a:endParaRPr>
          </a:p>
        </p:txBody>
      </p:sp>
      <p:graphicFrame>
        <p:nvGraphicFramePr>
          <p:cNvPr id="207" name="Google Shape;207;g1186db5b1ab_0_91"/>
          <p:cNvGraphicFramePr/>
          <p:nvPr/>
        </p:nvGraphicFramePr>
        <p:xfrm>
          <a:off x="206675" y="1775925"/>
          <a:ext cx="3000000" cy="3000000"/>
        </p:xfrm>
        <a:graphic>
          <a:graphicData uri="http://schemas.openxmlformats.org/drawingml/2006/table">
            <a:tbl>
              <a:tblPr bandRow="1">
                <a:noFill/>
                <a:tableStyleId>{F28F672F-D555-40C6-A1E0-E3A1BF11507C}</a:tableStyleId>
              </a:tblPr>
              <a:tblGrid>
                <a:gridCol w="3124550"/>
                <a:gridCol w="8344700"/>
              </a:tblGrid>
              <a:tr h="734700">
                <a:tc>
                  <a:txBody>
                    <a:bodyPr/>
                    <a:lstStyle/>
                    <a:p>
                      <a:pPr indent="0" lvl="0" marL="0" rtl="0" algn="l">
                        <a:spcBef>
                          <a:spcPts val="0"/>
                        </a:spcBef>
                        <a:spcAft>
                          <a:spcPts val="0"/>
                        </a:spcAft>
                        <a:buNone/>
                      </a:pPr>
                      <a:r>
                        <a:rPr lang="es-MX" sz="1900">
                          <a:latin typeface="Times New Roman"/>
                          <a:ea typeface="Times New Roman"/>
                          <a:cs typeface="Times New Roman"/>
                          <a:sym typeface="Times New Roman"/>
                        </a:rPr>
                        <a:t>Identificación</a:t>
                      </a:r>
                      <a:endParaRPr sz="1900">
                        <a:latin typeface="Times New Roman"/>
                        <a:ea typeface="Times New Roman"/>
                        <a:cs typeface="Times New Roman"/>
                        <a:sym typeface="Times New Roman"/>
                      </a:endParaRPr>
                    </a:p>
                    <a:p>
                      <a:pPr indent="0" lvl="0" marL="0" rtl="0" algn="l">
                        <a:spcBef>
                          <a:spcPts val="0"/>
                        </a:spcBef>
                        <a:spcAft>
                          <a:spcPts val="0"/>
                        </a:spcAft>
                        <a:buNone/>
                      </a:pPr>
                      <a:r>
                        <a:rPr lang="es-MX" sz="1900">
                          <a:latin typeface="Times New Roman"/>
                          <a:ea typeface="Times New Roman"/>
                          <a:cs typeface="Times New Roman"/>
                          <a:sym typeface="Times New Roman"/>
                        </a:rPr>
                        <a:t>Del requerimiento:</a:t>
                      </a:r>
                      <a:endParaRPr sz="1900">
                        <a:latin typeface="Times New Roman"/>
                        <a:ea typeface="Times New Roman"/>
                        <a:cs typeface="Times New Roman"/>
                        <a:sym typeface="Times New Roman"/>
                      </a:endParaRPr>
                    </a:p>
                  </a:txBody>
                  <a:tcPr marT="0" marB="0" marR="68575" marL="68575">
                    <a:solidFill>
                      <a:srgbClr val="D9D9D9"/>
                    </a:solidFill>
                  </a:tcPr>
                </a:tc>
                <a:tc>
                  <a:txBody>
                    <a:bodyPr/>
                    <a:lstStyle/>
                    <a:p>
                      <a:pPr indent="0" lvl="0" marL="0" rtl="0" algn="l">
                        <a:spcBef>
                          <a:spcPts val="0"/>
                        </a:spcBef>
                        <a:spcAft>
                          <a:spcPts val="0"/>
                        </a:spcAft>
                        <a:buNone/>
                      </a:pPr>
                      <a:r>
                        <a:rPr lang="es-MX" sz="1900">
                          <a:latin typeface="Times New Roman"/>
                          <a:ea typeface="Times New Roman"/>
                          <a:cs typeface="Times New Roman"/>
                          <a:sym typeface="Times New Roman"/>
                        </a:rPr>
                        <a:t>RNF3</a:t>
                      </a:r>
                      <a:endParaRPr sz="1900">
                        <a:latin typeface="Times New Roman"/>
                        <a:ea typeface="Times New Roman"/>
                        <a:cs typeface="Times New Roman"/>
                        <a:sym typeface="Times New Roman"/>
                      </a:endParaRPr>
                    </a:p>
                  </a:txBody>
                  <a:tcPr marT="0" marB="0" marR="68575" marL="68575"/>
                </a:tc>
              </a:tr>
              <a:tr h="734700">
                <a:tc>
                  <a:txBody>
                    <a:bodyPr/>
                    <a:lstStyle/>
                    <a:p>
                      <a:pPr indent="0" lvl="0" marL="0" rtl="0" algn="l">
                        <a:spcBef>
                          <a:spcPts val="0"/>
                        </a:spcBef>
                        <a:spcAft>
                          <a:spcPts val="0"/>
                        </a:spcAft>
                        <a:buNone/>
                      </a:pPr>
                      <a:r>
                        <a:rPr lang="es-MX" sz="1900">
                          <a:latin typeface="Times New Roman"/>
                          <a:ea typeface="Times New Roman"/>
                          <a:cs typeface="Times New Roman"/>
                          <a:sym typeface="Times New Roman"/>
                        </a:rPr>
                        <a:t>Nombre del</a:t>
                      </a:r>
                      <a:endParaRPr sz="1900">
                        <a:latin typeface="Times New Roman"/>
                        <a:ea typeface="Times New Roman"/>
                        <a:cs typeface="Times New Roman"/>
                        <a:sym typeface="Times New Roman"/>
                      </a:endParaRPr>
                    </a:p>
                    <a:p>
                      <a:pPr indent="0" lvl="0" marL="0" rtl="0" algn="l">
                        <a:spcBef>
                          <a:spcPts val="0"/>
                        </a:spcBef>
                        <a:spcAft>
                          <a:spcPts val="0"/>
                        </a:spcAft>
                        <a:buNone/>
                      </a:pPr>
                      <a:r>
                        <a:rPr lang="es-MX" sz="1900">
                          <a:latin typeface="Times New Roman"/>
                          <a:ea typeface="Times New Roman"/>
                          <a:cs typeface="Times New Roman"/>
                          <a:sym typeface="Times New Roman"/>
                        </a:rPr>
                        <a:t>requerimiento:</a:t>
                      </a:r>
                      <a:endParaRPr sz="1900">
                        <a:latin typeface="Times New Roman"/>
                        <a:ea typeface="Times New Roman"/>
                        <a:cs typeface="Times New Roman"/>
                        <a:sym typeface="Times New Roman"/>
                      </a:endParaRPr>
                    </a:p>
                  </a:txBody>
                  <a:tcPr marT="0" marB="0" marR="68575" marL="68575">
                    <a:solidFill>
                      <a:srgbClr val="D9D9D9"/>
                    </a:solidFill>
                  </a:tcPr>
                </a:tc>
                <a:tc>
                  <a:txBody>
                    <a:bodyPr/>
                    <a:lstStyle/>
                    <a:p>
                      <a:pPr indent="0" lvl="0" marL="0" rtl="0" algn="l">
                        <a:spcBef>
                          <a:spcPts val="0"/>
                        </a:spcBef>
                        <a:spcAft>
                          <a:spcPts val="0"/>
                        </a:spcAft>
                        <a:buNone/>
                      </a:pPr>
                      <a:r>
                        <a:rPr lang="es-MX" sz="1900">
                          <a:latin typeface="Times New Roman"/>
                          <a:ea typeface="Times New Roman"/>
                          <a:cs typeface="Times New Roman"/>
                          <a:sym typeface="Times New Roman"/>
                        </a:rPr>
                        <a:t>Tiempos de respuesta</a:t>
                      </a:r>
                      <a:endParaRPr sz="1900">
                        <a:latin typeface="Times New Roman"/>
                        <a:ea typeface="Times New Roman"/>
                        <a:cs typeface="Times New Roman"/>
                        <a:sym typeface="Times New Roman"/>
                      </a:endParaRPr>
                    </a:p>
                  </a:txBody>
                  <a:tcPr marT="0" marB="0" marR="68575" marL="68575"/>
                </a:tc>
              </a:tr>
              <a:tr h="367350">
                <a:tc>
                  <a:txBody>
                    <a:bodyPr/>
                    <a:lstStyle/>
                    <a:p>
                      <a:pPr indent="0" lvl="0" marL="0" rtl="0" algn="l">
                        <a:spcBef>
                          <a:spcPts val="0"/>
                        </a:spcBef>
                        <a:spcAft>
                          <a:spcPts val="0"/>
                        </a:spcAft>
                        <a:buNone/>
                      </a:pPr>
                      <a:r>
                        <a:rPr lang="es-MX" sz="1900">
                          <a:latin typeface="Times New Roman"/>
                          <a:ea typeface="Times New Roman"/>
                          <a:cs typeface="Times New Roman"/>
                          <a:sym typeface="Times New Roman"/>
                        </a:rPr>
                        <a:t>Características:</a:t>
                      </a:r>
                      <a:endParaRPr sz="1900">
                        <a:latin typeface="Times New Roman"/>
                        <a:ea typeface="Times New Roman"/>
                        <a:cs typeface="Times New Roman"/>
                        <a:sym typeface="Times New Roman"/>
                      </a:endParaRPr>
                    </a:p>
                  </a:txBody>
                  <a:tcPr marT="0" marB="0" marR="68575" marL="68575">
                    <a:solidFill>
                      <a:srgbClr val="D9D9D9"/>
                    </a:solidFill>
                  </a:tcPr>
                </a:tc>
                <a:tc>
                  <a:txBody>
                    <a:bodyPr/>
                    <a:lstStyle/>
                    <a:p>
                      <a:pPr indent="0" lvl="0" marL="0" rtl="0" algn="l">
                        <a:spcBef>
                          <a:spcPts val="0"/>
                        </a:spcBef>
                        <a:spcAft>
                          <a:spcPts val="0"/>
                        </a:spcAft>
                        <a:buNone/>
                      </a:pPr>
                      <a:r>
                        <a:rPr lang="es-MX" sz="1900">
                          <a:latin typeface="Times New Roman"/>
                          <a:ea typeface="Times New Roman"/>
                          <a:cs typeface="Times New Roman"/>
                          <a:sym typeface="Times New Roman"/>
                        </a:rPr>
                        <a:t>La interfaz del sistema deberá responder rapido a cualquier accion</a:t>
                      </a:r>
                      <a:endParaRPr sz="1900">
                        <a:latin typeface="Times New Roman"/>
                        <a:ea typeface="Times New Roman"/>
                        <a:cs typeface="Times New Roman"/>
                        <a:sym typeface="Times New Roman"/>
                      </a:endParaRPr>
                    </a:p>
                  </a:txBody>
                  <a:tcPr marT="0" marB="0" marR="68575" marL="68575"/>
                </a:tc>
              </a:tr>
              <a:tr h="734700">
                <a:tc>
                  <a:txBody>
                    <a:bodyPr/>
                    <a:lstStyle/>
                    <a:p>
                      <a:pPr indent="0" lvl="0" marL="0" rtl="0" algn="l">
                        <a:spcBef>
                          <a:spcPts val="0"/>
                        </a:spcBef>
                        <a:spcAft>
                          <a:spcPts val="0"/>
                        </a:spcAft>
                        <a:buNone/>
                      </a:pPr>
                      <a:r>
                        <a:rPr lang="es-MX" sz="1900">
                          <a:latin typeface="Times New Roman"/>
                          <a:ea typeface="Times New Roman"/>
                          <a:cs typeface="Times New Roman"/>
                          <a:sym typeface="Times New Roman"/>
                        </a:rPr>
                        <a:t>Descripción del</a:t>
                      </a:r>
                      <a:endParaRPr sz="1900">
                        <a:latin typeface="Times New Roman"/>
                        <a:ea typeface="Times New Roman"/>
                        <a:cs typeface="Times New Roman"/>
                        <a:sym typeface="Times New Roman"/>
                      </a:endParaRPr>
                    </a:p>
                    <a:p>
                      <a:pPr indent="0" lvl="0" marL="0" rtl="0" algn="l">
                        <a:spcBef>
                          <a:spcPts val="0"/>
                        </a:spcBef>
                        <a:spcAft>
                          <a:spcPts val="0"/>
                        </a:spcAft>
                        <a:buNone/>
                      </a:pPr>
                      <a:r>
                        <a:rPr lang="es-MX" sz="1900">
                          <a:latin typeface="Times New Roman"/>
                          <a:ea typeface="Times New Roman"/>
                          <a:cs typeface="Times New Roman"/>
                          <a:sym typeface="Times New Roman"/>
                        </a:rPr>
                        <a:t>requerimiento:</a:t>
                      </a:r>
                      <a:endParaRPr sz="1900">
                        <a:latin typeface="Times New Roman"/>
                        <a:ea typeface="Times New Roman"/>
                        <a:cs typeface="Times New Roman"/>
                        <a:sym typeface="Times New Roman"/>
                      </a:endParaRPr>
                    </a:p>
                  </a:txBody>
                  <a:tcPr marT="0" marB="0" marR="68575" marL="68575">
                    <a:solidFill>
                      <a:srgbClr val="D9D9D9"/>
                    </a:solidFill>
                  </a:tcPr>
                </a:tc>
                <a:tc>
                  <a:txBody>
                    <a:bodyPr/>
                    <a:lstStyle/>
                    <a:p>
                      <a:pPr indent="0" lvl="0" marL="0" rtl="0" algn="l">
                        <a:spcBef>
                          <a:spcPts val="0"/>
                        </a:spcBef>
                        <a:spcAft>
                          <a:spcPts val="0"/>
                        </a:spcAft>
                        <a:buNone/>
                      </a:pPr>
                      <a:r>
                        <a:rPr lang="es-MX" sz="1900">
                          <a:latin typeface="Times New Roman"/>
                          <a:ea typeface="Times New Roman"/>
                          <a:cs typeface="Times New Roman"/>
                          <a:sym typeface="Times New Roman"/>
                        </a:rPr>
                        <a:t>El sistema deberá tener un tiempo menos a 5 segundos para responder a las acciones</a:t>
                      </a:r>
                      <a:endParaRPr sz="1900">
                        <a:latin typeface="Times New Roman"/>
                        <a:ea typeface="Times New Roman"/>
                        <a:cs typeface="Times New Roman"/>
                        <a:sym typeface="Times New Roman"/>
                      </a:endParaRPr>
                    </a:p>
                  </a:txBody>
                  <a:tcPr marT="0" marB="0" marR="68575" marL="68575"/>
                </a:tc>
              </a:tr>
              <a:tr h="734700">
                <a:tc>
                  <a:txBody>
                    <a:bodyPr/>
                    <a:lstStyle/>
                    <a:p>
                      <a:pPr indent="0" lvl="0" marL="0" rtl="0" algn="l">
                        <a:spcBef>
                          <a:spcPts val="0"/>
                        </a:spcBef>
                        <a:spcAft>
                          <a:spcPts val="0"/>
                        </a:spcAft>
                        <a:buNone/>
                      </a:pPr>
                      <a:r>
                        <a:rPr lang="es-MX" sz="1900">
                          <a:latin typeface="Times New Roman"/>
                          <a:ea typeface="Times New Roman"/>
                          <a:cs typeface="Times New Roman"/>
                          <a:sym typeface="Times New Roman"/>
                        </a:rPr>
                        <a:t>Prioridad de</a:t>
                      </a:r>
                      <a:endParaRPr sz="1900">
                        <a:latin typeface="Times New Roman"/>
                        <a:ea typeface="Times New Roman"/>
                        <a:cs typeface="Times New Roman"/>
                        <a:sym typeface="Times New Roman"/>
                      </a:endParaRPr>
                    </a:p>
                    <a:p>
                      <a:pPr indent="0" lvl="0" marL="0" rtl="0" algn="l">
                        <a:spcBef>
                          <a:spcPts val="0"/>
                        </a:spcBef>
                        <a:spcAft>
                          <a:spcPts val="0"/>
                        </a:spcAft>
                        <a:buNone/>
                      </a:pPr>
                      <a:r>
                        <a:rPr lang="es-MX" sz="1900">
                          <a:latin typeface="Times New Roman"/>
                          <a:ea typeface="Times New Roman"/>
                          <a:cs typeface="Times New Roman"/>
                          <a:sym typeface="Times New Roman"/>
                        </a:rPr>
                        <a:t>requerimiento:</a:t>
                      </a:r>
                      <a:endParaRPr sz="1900">
                        <a:latin typeface="Times New Roman"/>
                        <a:ea typeface="Times New Roman"/>
                        <a:cs typeface="Times New Roman"/>
                        <a:sym typeface="Times New Roman"/>
                      </a:endParaRPr>
                    </a:p>
                  </a:txBody>
                  <a:tcPr marT="0" marB="0" marR="68575" marL="68575">
                    <a:solidFill>
                      <a:srgbClr val="D9D9D9"/>
                    </a:solidFill>
                  </a:tcPr>
                </a:tc>
                <a:tc>
                  <a:txBody>
                    <a:bodyPr/>
                    <a:lstStyle/>
                    <a:p>
                      <a:pPr indent="0" lvl="0" marL="0" rtl="0" algn="l">
                        <a:spcBef>
                          <a:spcPts val="0"/>
                        </a:spcBef>
                        <a:spcAft>
                          <a:spcPts val="0"/>
                        </a:spcAft>
                        <a:buNone/>
                      </a:pPr>
                      <a:r>
                        <a:rPr lang="es-MX" sz="1900">
                          <a:latin typeface="Times New Roman"/>
                          <a:ea typeface="Times New Roman"/>
                          <a:cs typeface="Times New Roman"/>
                          <a:sym typeface="Times New Roman"/>
                        </a:rPr>
                        <a:t>Alta</a:t>
                      </a:r>
                      <a:endParaRPr sz="1900">
                        <a:latin typeface="Times New Roman"/>
                        <a:ea typeface="Times New Roman"/>
                        <a:cs typeface="Times New Roman"/>
                        <a:sym typeface="Times New Roman"/>
                      </a:endParaRPr>
                    </a:p>
                  </a:txBody>
                  <a:tcPr marT="0" marB="0" marR="68575" marL="68575"/>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g1186db5b1ab_0_102"/>
          <p:cNvSpPr txBox="1"/>
          <p:nvPr>
            <p:ph type="title"/>
          </p:nvPr>
        </p:nvSpPr>
        <p:spPr>
          <a:xfrm>
            <a:off x="415650" y="73442"/>
            <a:ext cx="11360700" cy="1068000"/>
          </a:xfrm>
          <a:prstGeom prst="rect">
            <a:avLst/>
          </a:prstGeom>
        </p:spPr>
        <p:txBody>
          <a:bodyPr anchorCtr="0" anchor="t" bIns="121900" lIns="121900" spcFirstLastPara="1" rIns="121900" wrap="square" tIns="121900">
            <a:normAutofit/>
          </a:bodyPr>
          <a:lstStyle/>
          <a:p>
            <a:pPr indent="0" lvl="0" marL="0" rtl="0" algn="ctr">
              <a:spcBef>
                <a:spcPts val="0"/>
              </a:spcBef>
              <a:spcAft>
                <a:spcPts val="0"/>
              </a:spcAft>
              <a:buNone/>
            </a:pPr>
            <a:r>
              <a:rPr lang="es-MX" sz="2400">
                <a:latin typeface="Lobster"/>
                <a:ea typeface="Lobster"/>
                <a:cs typeface="Lobster"/>
                <a:sym typeface="Lobster"/>
              </a:rPr>
              <a:t>Diagramas UML  Casos de uso</a:t>
            </a:r>
            <a:endParaRPr sz="2400">
              <a:latin typeface="Lobster"/>
              <a:ea typeface="Lobster"/>
              <a:cs typeface="Lobster"/>
              <a:sym typeface="Lobster"/>
            </a:endParaRPr>
          </a:p>
          <a:p>
            <a:pPr indent="0" lvl="0" marL="0" rtl="0" algn="ctr">
              <a:spcBef>
                <a:spcPts val="0"/>
              </a:spcBef>
              <a:spcAft>
                <a:spcPts val="0"/>
              </a:spcAft>
              <a:buNone/>
            </a:pPr>
            <a:r>
              <a:t/>
            </a:r>
            <a:endParaRPr sz="2400">
              <a:latin typeface="Lobster"/>
              <a:ea typeface="Lobster"/>
              <a:cs typeface="Lobster"/>
              <a:sym typeface="Lobster"/>
            </a:endParaRPr>
          </a:p>
        </p:txBody>
      </p:sp>
      <p:sp>
        <p:nvSpPr>
          <p:cNvPr id="213" name="Google Shape;213;g1186db5b1ab_0_102"/>
          <p:cNvSpPr txBox="1"/>
          <p:nvPr/>
        </p:nvSpPr>
        <p:spPr>
          <a:xfrm>
            <a:off x="260950" y="495375"/>
            <a:ext cx="11360700" cy="4770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b="1" lang="es-MX" sz="1900">
                <a:latin typeface="Times New Roman"/>
                <a:ea typeface="Times New Roman"/>
                <a:cs typeface="Times New Roman"/>
                <a:sym typeface="Times New Roman"/>
              </a:rPr>
              <a:t>Diagrama de casos de uso</a:t>
            </a:r>
            <a:endParaRPr b="1" sz="1900">
              <a:latin typeface="Times New Roman"/>
              <a:ea typeface="Times New Roman"/>
              <a:cs typeface="Times New Roman"/>
              <a:sym typeface="Times New Roman"/>
            </a:endParaRPr>
          </a:p>
        </p:txBody>
      </p:sp>
      <p:pic>
        <p:nvPicPr>
          <p:cNvPr id="214" name="Google Shape;214;g1186db5b1ab_0_102"/>
          <p:cNvPicPr preferRelativeResize="0"/>
          <p:nvPr/>
        </p:nvPicPr>
        <p:blipFill>
          <a:blip r:embed="rId3">
            <a:alphaModFix/>
          </a:blip>
          <a:stretch>
            <a:fillRect/>
          </a:stretch>
        </p:blipFill>
        <p:spPr>
          <a:xfrm>
            <a:off x="2745475" y="972375"/>
            <a:ext cx="6211226" cy="5411050"/>
          </a:xfrm>
          <a:prstGeom prst="rect">
            <a:avLst/>
          </a:prstGeom>
          <a:noFill/>
          <a:ln>
            <a:noFill/>
          </a:ln>
        </p:spPr>
      </p:pic>
      <p:sp>
        <p:nvSpPr>
          <p:cNvPr id="215" name="Google Shape;215;g1186db5b1ab_0_102"/>
          <p:cNvSpPr txBox="1"/>
          <p:nvPr/>
        </p:nvSpPr>
        <p:spPr>
          <a:xfrm>
            <a:off x="1751600" y="6383425"/>
            <a:ext cx="720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MX">
                <a:latin typeface="Source Code Pro"/>
                <a:ea typeface="Source Code Pro"/>
                <a:cs typeface="Source Code Pro"/>
                <a:sym typeface="Source Code Pro"/>
              </a:rPr>
              <a:t>Herramienta utilizada StarUml: https://tinyurl.com/mu5y2p2z</a:t>
            </a:r>
            <a:endParaRPr>
              <a:latin typeface="Source Code Pro"/>
              <a:ea typeface="Source Code Pro"/>
              <a:cs typeface="Source Code Pro"/>
              <a:sym typeface="Source Code Pr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114b11b1bbf_0_786"/>
          <p:cNvSpPr txBox="1"/>
          <p:nvPr>
            <p:ph type="ctrTitle"/>
          </p:nvPr>
        </p:nvSpPr>
        <p:spPr>
          <a:xfrm>
            <a:off x="1600200" y="2350322"/>
            <a:ext cx="8991600" cy="8394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s-MX" sz="4800">
                <a:latin typeface="Lobster"/>
                <a:ea typeface="Lobster"/>
                <a:cs typeface="Lobster"/>
                <a:sym typeface="Lobster"/>
              </a:rPr>
              <a:t>Gracias</a:t>
            </a:r>
            <a:endParaRPr sz="4800">
              <a:latin typeface="Lobster"/>
              <a:ea typeface="Lobster"/>
              <a:cs typeface="Lobster"/>
              <a:sym typeface="Lobst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g116f6b19a59_1_0"/>
          <p:cNvSpPr txBox="1"/>
          <p:nvPr>
            <p:ph type="title"/>
          </p:nvPr>
        </p:nvSpPr>
        <p:spPr>
          <a:xfrm>
            <a:off x="298175" y="-121405"/>
            <a:ext cx="5393700" cy="856500"/>
          </a:xfrm>
          <a:prstGeom prst="rect">
            <a:avLst/>
          </a:prstGeom>
        </p:spPr>
        <p:txBody>
          <a:bodyPr anchorCtr="0" anchor="b" bIns="121900" lIns="121900" spcFirstLastPara="1" rIns="121900" wrap="square" tIns="121900">
            <a:normAutofit/>
          </a:bodyPr>
          <a:lstStyle/>
          <a:p>
            <a:pPr indent="0" lvl="0" marL="0" rtl="0" algn="ctr">
              <a:spcBef>
                <a:spcPts val="0"/>
              </a:spcBef>
              <a:spcAft>
                <a:spcPts val="0"/>
              </a:spcAft>
              <a:buNone/>
            </a:pPr>
            <a:r>
              <a:rPr lang="es-MX" sz="2900">
                <a:latin typeface="Lobster"/>
                <a:ea typeface="Lobster"/>
                <a:cs typeface="Lobster"/>
                <a:sym typeface="Lobster"/>
              </a:rPr>
              <a:t>Problemática</a:t>
            </a:r>
            <a:endParaRPr sz="2900">
              <a:latin typeface="Lobster"/>
              <a:ea typeface="Lobster"/>
              <a:cs typeface="Lobster"/>
              <a:sym typeface="Lobster"/>
            </a:endParaRPr>
          </a:p>
        </p:txBody>
      </p:sp>
      <p:sp>
        <p:nvSpPr>
          <p:cNvPr id="70" name="Google Shape;70;g116f6b19a59_1_0"/>
          <p:cNvSpPr txBox="1"/>
          <p:nvPr/>
        </p:nvSpPr>
        <p:spPr>
          <a:xfrm>
            <a:off x="260950" y="1042175"/>
            <a:ext cx="5703900" cy="62955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s-MX" sz="1900">
                <a:latin typeface="Times New Roman"/>
                <a:ea typeface="Times New Roman"/>
                <a:cs typeface="Times New Roman"/>
                <a:sym typeface="Times New Roman"/>
              </a:rPr>
              <a:t>Los servicios de venta, compra y reparacion de montacargas dentro de la empresa estos procesos de venta, compra y </a:t>
            </a:r>
            <a:r>
              <a:rPr lang="es-MX" sz="1900">
                <a:latin typeface="Times New Roman"/>
                <a:ea typeface="Times New Roman"/>
                <a:cs typeface="Times New Roman"/>
                <a:sym typeface="Times New Roman"/>
              </a:rPr>
              <a:t>reparación llega a ser poco funcional sin la información detallada</a:t>
            </a:r>
            <a:r>
              <a:rPr lang="es-MX" sz="1900">
                <a:latin typeface="Times New Roman"/>
                <a:ea typeface="Times New Roman"/>
                <a:cs typeface="Times New Roman"/>
                <a:sym typeface="Times New Roman"/>
              </a:rPr>
              <a:t>, por esa </a:t>
            </a:r>
            <a:r>
              <a:rPr lang="es-MX" sz="1900">
                <a:latin typeface="Times New Roman"/>
                <a:ea typeface="Times New Roman"/>
                <a:cs typeface="Times New Roman"/>
                <a:sym typeface="Times New Roman"/>
              </a:rPr>
              <a:t>razón</a:t>
            </a:r>
            <a:r>
              <a:rPr lang="es-MX" sz="1900">
                <a:latin typeface="Times New Roman"/>
                <a:ea typeface="Times New Roman"/>
                <a:cs typeface="Times New Roman"/>
                <a:sym typeface="Times New Roman"/>
              </a:rPr>
              <a:t> la </a:t>
            </a:r>
            <a:r>
              <a:rPr lang="es-MX" sz="1900">
                <a:latin typeface="Times New Roman"/>
                <a:ea typeface="Times New Roman"/>
                <a:cs typeface="Times New Roman"/>
                <a:sym typeface="Times New Roman"/>
              </a:rPr>
              <a:t>problemática</a:t>
            </a:r>
            <a:r>
              <a:rPr lang="es-MX" sz="1900">
                <a:latin typeface="Times New Roman"/>
                <a:ea typeface="Times New Roman"/>
                <a:cs typeface="Times New Roman"/>
                <a:sym typeface="Times New Roman"/>
              </a:rPr>
              <a:t> que se presenta en la empresa maneja una gran cantidad de </a:t>
            </a:r>
            <a:r>
              <a:rPr lang="es-MX" sz="1900">
                <a:latin typeface="Times New Roman"/>
                <a:ea typeface="Times New Roman"/>
                <a:cs typeface="Times New Roman"/>
                <a:sym typeface="Times New Roman"/>
              </a:rPr>
              <a:t>información</a:t>
            </a:r>
            <a:r>
              <a:rPr lang="es-MX" sz="1900">
                <a:latin typeface="Times New Roman"/>
                <a:ea typeface="Times New Roman"/>
                <a:cs typeface="Times New Roman"/>
                <a:sym typeface="Times New Roman"/>
              </a:rPr>
              <a:t> la cual </a:t>
            </a:r>
            <a:r>
              <a:rPr lang="es-MX" sz="1900">
                <a:latin typeface="Times New Roman"/>
                <a:ea typeface="Times New Roman"/>
                <a:cs typeface="Times New Roman"/>
                <a:sym typeface="Times New Roman"/>
              </a:rPr>
              <a:t>está</a:t>
            </a:r>
            <a:r>
              <a:rPr lang="es-MX" sz="1900">
                <a:latin typeface="Times New Roman"/>
                <a:ea typeface="Times New Roman"/>
                <a:cs typeface="Times New Roman"/>
                <a:sym typeface="Times New Roman"/>
              </a:rPr>
              <a:t> almacenada de forma local y discos duros, debido a eso la </a:t>
            </a:r>
            <a:r>
              <a:rPr lang="es-MX" sz="1900">
                <a:latin typeface="Times New Roman"/>
                <a:ea typeface="Times New Roman"/>
                <a:cs typeface="Times New Roman"/>
                <a:sym typeface="Times New Roman"/>
              </a:rPr>
              <a:t>creación</a:t>
            </a:r>
            <a:r>
              <a:rPr lang="es-MX" sz="1900">
                <a:latin typeface="Times New Roman"/>
                <a:ea typeface="Times New Roman"/>
                <a:cs typeface="Times New Roman"/>
                <a:sym typeface="Times New Roman"/>
              </a:rPr>
              <a:t> de un sistema de </a:t>
            </a:r>
            <a:r>
              <a:rPr lang="es-MX" sz="1900">
                <a:latin typeface="Times New Roman"/>
                <a:ea typeface="Times New Roman"/>
                <a:cs typeface="Times New Roman"/>
                <a:sym typeface="Times New Roman"/>
              </a:rPr>
              <a:t>información</a:t>
            </a:r>
            <a:r>
              <a:rPr lang="es-MX" sz="1900">
                <a:latin typeface="Times New Roman"/>
                <a:ea typeface="Times New Roman"/>
                <a:cs typeface="Times New Roman"/>
                <a:sym typeface="Times New Roman"/>
              </a:rPr>
              <a:t> de inventario les </a:t>
            </a:r>
            <a:r>
              <a:rPr lang="es-MX" sz="1900">
                <a:latin typeface="Times New Roman"/>
                <a:ea typeface="Times New Roman"/>
                <a:cs typeface="Times New Roman"/>
                <a:sym typeface="Times New Roman"/>
              </a:rPr>
              <a:t>ayudará</a:t>
            </a:r>
            <a:r>
              <a:rPr lang="es-MX" sz="1900">
                <a:latin typeface="Times New Roman"/>
                <a:ea typeface="Times New Roman"/>
                <a:cs typeface="Times New Roman"/>
                <a:sym typeface="Times New Roman"/>
              </a:rPr>
              <a:t> a mejorar la </a:t>
            </a:r>
            <a:r>
              <a:rPr lang="es-MX" sz="1900">
                <a:latin typeface="Times New Roman"/>
                <a:ea typeface="Times New Roman"/>
                <a:cs typeface="Times New Roman"/>
                <a:sym typeface="Times New Roman"/>
              </a:rPr>
              <a:t>comunicación</a:t>
            </a:r>
            <a:r>
              <a:rPr lang="es-MX" sz="1900">
                <a:latin typeface="Times New Roman"/>
                <a:ea typeface="Times New Roman"/>
                <a:cs typeface="Times New Roman"/>
                <a:sym typeface="Times New Roman"/>
              </a:rPr>
              <a:t> entre sucursales y mejorando la </a:t>
            </a:r>
            <a:r>
              <a:rPr lang="es-MX" sz="1900">
                <a:latin typeface="Times New Roman"/>
                <a:ea typeface="Times New Roman"/>
                <a:cs typeface="Times New Roman"/>
                <a:sym typeface="Times New Roman"/>
              </a:rPr>
              <a:t>saturación</a:t>
            </a:r>
            <a:r>
              <a:rPr lang="es-MX" sz="1900">
                <a:latin typeface="Times New Roman"/>
                <a:ea typeface="Times New Roman"/>
                <a:cs typeface="Times New Roman"/>
                <a:sym typeface="Times New Roman"/>
              </a:rPr>
              <a:t> de </a:t>
            </a:r>
            <a:r>
              <a:rPr lang="es-MX" sz="1900">
                <a:latin typeface="Times New Roman"/>
                <a:ea typeface="Times New Roman"/>
                <a:cs typeface="Times New Roman"/>
                <a:sym typeface="Times New Roman"/>
              </a:rPr>
              <a:t>información, teniendo todo más ordenado</a:t>
            </a:r>
            <a:r>
              <a:rPr lang="es-MX" sz="1900">
                <a:latin typeface="Times New Roman"/>
                <a:ea typeface="Times New Roman"/>
                <a:cs typeface="Times New Roman"/>
                <a:sym typeface="Times New Roman"/>
              </a:rPr>
              <a:t>.</a:t>
            </a:r>
            <a:endParaRPr sz="1900">
              <a:latin typeface="Times New Roman"/>
              <a:ea typeface="Times New Roman"/>
              <a:cs typeface="Times New Roman"/>
              <a:sym typeface="Times New Roman"/>
            </a:endParaRPr>
          </a:p>
          <a:p>
            <a:pPr indent="0" lvl="0" marL="0" rtl="0" algn="l">
              <a:lnSpc>
                <a:spcPct val="200000"/>
              </a:lnSpc>
              <a:spcBef>
                <a:spcPts val="0"/>
              </a:spcBef>
              <a:spcAft>
                <a:spcPts val="0"/>
              </a:spcAft>
              <a:buNone/>
            </a:pPr>
            <a:r>
              <a:t/>
            </a:r>
            <a:endParaRPr sz="1700">
              <a:latin typeface="Lobster"/>
              <a:ea typeface="Lobster"/>
              <a:cs typeface="Lobster"/>
              <a:sym typeface="Lobster"/>
            </a:endParaRPr>
          </a:p>
        </p:txBody>
      </p:sp>
      <p:pic>
        <p:nvPicPr>
          <p:cNvPr id="71" name="Google Shape;71;g116f6b19a59_1_0"/>
          <p:cNvPicPr preferRelativeResize="0"/>
          <p:nvPr/>
        </p:nvPicPr>
        <p:blipFill>
          <a:blip r:embed="rId3">
            <a:alphaModFix/>
          </a:blip>
          <a:stretch>
            <a:fillRect/>
          </a:stretch>
        </p:blipFill>
        <p:spPr>
          <a:xfrm>
            <a:off x="6640900" y="473325"/>
            <a:ext cx="5060224" cy="61013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g1186db5b1ab_0_80"/>
          <p:cNvSpPr txBox="1"/>
          <p:nvPr>
            <p:ph type="title"/>
          </p:nvPr>
        </p:nvSpPr>
        <p:spPr>
          <a:xfrm>
            <a:off x="298175" y="-121405"/>
            <a:ext cx="5393700" cy="856500"/>
          </a:xfrm>
          <a:prstGeom prst="rect">
            <a:avLst/>
          </a:prstGeom>
        </p:spPr>
        <p:txBody>
          <a:bodyPr anchorCtr="0" anchor="b" bIns="121900" lIns="121900" spcFirstLastPara="1" rIns="121900" wrap="square" tIns="121900">
            <a:normAutofit/>
          </a:bodyPr>
          <a:lstStyle/>
          <a:p>
            <a:pPr indent="0" lvl="0" marL="0" rtl="0" algn="ctr">
              <a:spcBef>
                <a:spcPts val="0"/>
              </a:spcBef>
              <a:spcAft>
                <a:spcPts val="0"/>
              </a:spcAft>
              <a:buNone/>
            </a:pPr>
            <a:r>
              <a:rPr lang="es-MX" sz="2900">
                <a:latin typeface="Lobster"/>
                <a:ea typeface="Lobster"/>
                <a:cs typeface="Lobster"/>
                <a:sym typeface="Lobster"/>
              </a:rPr>
              <a:t>Problemática</a:t>
            </a:r>
            <a:endParaRPr sz="2900">
              <a:latin typeface="Lobster"/>
              <a:ea typeface="Lobster"/>
              <a:cs typeface="Lobster"/>
              <a:sym typeface="Lobster"/>
            </a:endParaRPr>
          </a:p>
        </p:txBody>
      </p:sp>
      <p:sp>
        <p:nvSpPr>
          <p:cNvPr id="77" name="Google Shape;77;g1186db5b1ab_0_80"/>
          <p:cNvSpPr txBox="1"/>
          <p:nvPr/>
        </p:nvSpPr>
        <p:spPr>
          <a:xfrm>
            <a:off x="260950" y="1042175"/>
            <a:ext cx="5703900" cy="39558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s-MX" sz="1900">
                <a:latin typeface="Times New Roman"/>
                <a:ea typeface="Times New Roman"/>
                <a:cs typeface="Times New Roman"/>
                <a:sym typeface="Times New Roman"/>
              </a:rPr>
              <a:t>Esta les </a:t>
            </a:r>
            <a:r>
              <a:rPr lang="es-MX" sz="1900">
                <a:latin typeface="Times New Roman"/>
                <a:ea typeface="Times New Roman"/>
                <a:cs typeface="Times New Roman"/>
                <a:sym typeface="Times New Roman"/>
              </a:rPr>
              <a:t>ayudará</a:t>
            </a:r>
            <a:r>
              <a:rPr lang="es-MX" sz="1900">
                <a:latin typeface="Times New Roman"/>
                <a:ea typeface="Times New Roman"/>
                <a:cs typeface="Times New Roman"/>
                <a:sym typeface="Times New Roman"/>
              </a:rPr>
              <a:t> a mostrar las entradas de los productos que se compran dentro de la empresa y se </a:t>
            </a:r>
            <a:r>
              <a:rPr lang="es-MX" sz="1900">
                <a:latin typeface="Times New Roman"/>
                <a:ea typeface="Times New Roman"/>
                <a:cs typeface="Times New Roman"/>
                <a:sym typeface="Times New Roman"/>
              </a:rPr>
              <a:t>podrán</a:t>
            </a:r>
            <a:r>
              <a:rPr lang="es-MX" sz="1900">
                <a:latin typeface="Times New Roman"/>
                <a:ea typeface="Times New Roman"/>
                <a:cs typeface="Times New Roman"/>
                <a:sym typeface="Times New Roman"/>
              </a:rPr>
              <a:t> registrar dentro del sistema y las salidas que son los productos que se venden y reparan. los cuales se </a:t>
            </a:r>
            <a:r>
              <a:rPr lang="es-MX" sz="1900">
                <a:latin typeface="Times New Roman"/>
                <a:ea typeface="Times New Roman"/>
                <a:cs typeface="Times New Roman"/>
                <a:sym typeface="Times New Roman"/>
              </a:rPr>
              <a:t>llevará</a:t>
            </a:r>
            <a:r>
              <a:rPr lang="es-MX" sz="1900">
                <a:latin typeface="Times New Roman"/>
                <a:ea typeface="Times New Roman"/>
                <a:cs typeface="Times New Roman"/>
                <a:sym typeface="Times New Roman"/>
              </a:rPr>
              <a:t> un historial y se </a:t>
            </a:r>
            <a:r>
              <a:rPr lang="es-MX" sz="1900">
                <a:latin typeface="Times New Roman"/>
                <a:ea typeface="Times New Roman"/>
                <a:cs typeface="Times New Roman"/>
                <a:sym typeface="Times New Roman"/>
              </a:rPr>
              <a:t>actualizarán</a:t>
            </a:r>
            <a:r>
              <a:rPr lang="es-MX" sz="1900">
                <a:latin typeface="Times New Roman"/>
                <a:ea typeface="Times New Roman"/>
                <a:cs typeface="Times New Roman"/>
                <a:sym typeface="Times New Roman"/>
              </a:rPr>
              <a:t> los datos cuando termine el proceso.</a:t>
            </a:r>
            <a:endParaRPr sz="1900">
              <a:latin typeface="Times New Roman"/>
              <a:ea typeface="Times New Roman"/>
              <a:cs typeface="Times New Roman"/>
              <a:sym typeface="Times New Roman"/>
            </a:endParaRPr>
          </a:p>
          <a:p>
            <a:pPr indent="0" lvl="0" marL="0" rtl="0" algn="l">
              <a:lnSpc>
                <a:spcPct val="200000"/>
              </a:lnSpc>
              <a:spcBef>
                <a:spcPts val="0"/>
              </a:spcBef>
              <a:spcAft>
                <a:spcPts val="0"/>
              </a:spcAft>
              <a:buNone/>
            </a:pPr>
            <a:r>
              <a:t/>
            </a:r>
            <a:endParaRPr sz="1700">
              <a:latin typeface="Lobster"/>
              <a:ea typeface="Lobster"/>
              <a:cs typeface="Lobster"/>
              <a:sym typeface="Lobster"/>
            </a:endParaRPr>
          </a:p>
        </p:txBody>
      </p:sp>
      <p:pic>
        <p:nvPicPr>
          <p:cNvPr id="78" name="Google Shape;78;g1186db5b1ab_0_80"/>
          <p:cNvPicPr preferRelativeResize="0"/>
          <p:nvPr/>
        </p:nvPicPr>
        <p:blipFill>
          <a:blip r:embed="rId3">
            <a:alphaModFix/>
          </a:blip>
          <a:stretch>
            <a:fillRect/>
          </a:stretch>
        </p:blipFill>
        <p:spPr>
          <a:xfrm>
            <a:off x="6640900" y="473325"/>
            <a:ext cx="5060224" cy="61013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g116f6b19a59_1_6"/>
          <p:cNvSpPr txBox="1"/>
          <p:nvPr>
            <p:ph type="title"/>
          </p:nvPr>
        </p:nvSpPr>
        <p:spPr>
          <a:xfrm>
            <a:off x="298175" y="-121405"/>
            <a:ext cx="5393700" cy="856500"/>
          </a:xfrm>
          <a:prstGeom prst="rect">
            <a:avLst/>
          </a:prstGeom>
        </p:spPr>
        <p:txBody>
          <a:bodyPr anchorCtr="0" anchor="b" bIns="121900" lIns="121900" spcFirstLastPara="1" rIns="121900" wrap="square" tIns="121900">
            <a:normAutofit/>
          </a:bodyPr>
          <a:lstStyle/>
          <a:p>
            <a:pPr indent="0" lvl="0" marL="0" rtl="0" algn="ctr">
              <a:spcBef>
                <a:spcPts val="0"/>
              </a:spcBef>
              <a:spcAft>
                <a:spcPts val="0"/>
              </a:spcAft>
              <a:buNone/>
            </a:pPr>
            <a:r>
              <a:rPr lang="es-MX" sz="2900">
                <a:latin typeface="Lobster"/>
                <a:ea typeface="Lobster"/>
                <a:cs typeface="Lobster"/>
                <a:sym typeface="Lobster"/>
              </a:rPr>
              <a:t>Planteamiento del problema</a:t>
            </a:r>
            <a:endParaRPr sz="2900">
              <a:latin typeface="Lobster"/>
              <a:ea typeface="Lobster"/>
              <a:cs typeface="Lobster"/>
              <a:sym typeface="Lobster"/>
            </a:endParaRPr>
          </a:p>
        </p:txBody>
      </p:sp>
      <p:sp>
        <p:nvSpPr>
          <p:cNvPr id="84" name="Google Shape;84;g116f6b19a59_1_6"/>
          <p:cNvSpPr txBox="1"/>
          <p:nvPr/>
        </p:nvSpPr>
        <p:spPr>
          <a:xfrm>
            <a:off x="298175" y="735100"/>
            <a:ext cx="5703900" cy="39249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t/>
            </a:r>
            <a:endParaRPr sz="1700">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lang="es-MX" sz="1900">
                <a:latin typeface="Lobster"/>
                <a:ea typeface="Lobster"/>
                <a:cs typeface="Lobster"/>
                <a:sym typeface="Lobster"/>
              </a:rPr>
              <a:t>Pregunta problema</a:t>
            </a:r>
            <a:endParaRPr sz="1900">
              <a:latin typeface="Lobster"/>
              <a:ea typeface="Lobster"/>
              <a:cs typeface="Lobster"/>
              <a:sym typeface="Lobster"/>
            </a:endParaRPr>
          </a:p>
          <a:p>
            <a:pPr indent="0" lvl="0" marL="0" rtl="0" algn="l">
              <a:lnSpc>
                <a:spcPct val="200000"/>
              </a:lnSpc>
              <a:spcBef>
                <a:spcPts val="0"/>
              </a:spcBef>
              <a:spcAft>
                <a:spcPts val="0"/>
              </a:spcAft>
              <a:buNone/>
            </a:pPr>
            <a:r>
              <a:rPr lang="es-MX" sz="1900">
                <a:latin typeface="Lobster"/>
                <a:ea typeface="Lobster"/>
                <a:cs typeface="Lobster"/>
                <a:sym typeface="Lobster"/>
              </a:rPr>
              <a:t>¿Como ayudaria un sistema de información como base de datos para  optimizar la gestión de venta, compra y reparacion de montacargas, además de mejorar la </a:t>
            </a:r>
            <a:r>
              <a:rPr lang="es-MX" sz="1900">
                <a:latin typeface="Lobster"/>
                <a:ea typeface="Lobster"/>
                <a:cs typeface="Lobster"/>
                <a:sym typeface="Lobster"/>
              </a:rPr>
              <a:t>documentación y orden</a:t>
            </a:r>
            <a:r>
              <a:rPr lang="es-MX" sz="1900">
                <a:latin typeface="Lobster"/>
                <a:ea typeface="Lobster"/>
                <a:cs typeface="Lobster"/>
                <a:sym typeface="Lobster"/>
              </a:rPr>
              <a:t> con las sucursales que hacen estos procesos?</a:t>
            </a:r>
            <a:endParaRPr sz="1900">
              <a:latin typeface="Lobster"/>
              <a:ea typeface="Lobster"/>
              <a:cs typeface="Lobster"/>
              <a:sym typeface="Lobster"/>
            </a:endParaRPr>
          </a:p>
        </p:txBody>
      </p:sp>
      <p:pic>
        <p:nvPicPr>
          <p:cNvPr id="85" name="Google Shape;85;g116f6b19a59_1_6"/>
          <p:cNvPicPr preferRelativeResize="0"/>
          <p:nvPr/>
        </p:nvPicPr>
        <p:blipFill>
          <a:blip r:embed="rId3">
            <a:alphaModFix/>
          </a:blip>
          <a:stretch>
            <a:fillRect/>
          </a:stretch>
        </p:blipFill>
        <p:spPr>
          <a:xfrm>
            <a:off x="6204825" y="486437"/>
            <a:ext cx="5885124" cy="58851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g116f6b19a59_0_7"/>
          <p:cNvSpPr txBox="1"/>
          <p:nvPr>
            <p:ph type="title"/>
          </p:nvPr>
        </p:nvSpPr>
        <p:spPr>
          <a:xfrm>
            <a:off x="298175" y="-121405"/>
            <a:ext cx="5393700" cy="856500"/>
          </a:xfrm>
          <a:prstGeom prst="rect">
            <a:avLst/>
          </a:prstGeom>
        </p:spPr>
        <p:txBody>
          <a:bodyPr anchorCtr="0" anchor="b" bIns="121900" lIns="121900" spcFirstLastPara="1" rIns="121900" wrap="square" tIns="121900">
            <a:normAutofit/>
          </a:bodyPr>
          <a:lstStyle/>
          <a:p>
            <a:pPr indent="0" lvl="0" marL="0" rtl="0" algn="ctr">
              <a:spcBef>
                <a:spcPts val="0"/>
              </a:spcBef>
              <a:spcAft>
                <a:spcPts val="0"/>
              </a:spcAft>
              <a:buNone/>
            </a:pPr>
            <a:r>
              <a:rPr lang="es-MX" sz="2400">
                <a:latin typeface="Lobster"/>
                <a:ea typeface="Lobster"/>
                <a:cs typeface="Lobster"/>
                <a:sym typeface="Lobster"/>
              </a:rPr>
              <a:t>Objetivos</a:t>
            </a:r>
            <a:endParaRPr sz="2400">
              <a:latin typeface="Lobster"/>
              <a:ea typeface="Lobster"/>
              <a:cs typeface="Lobster"/>
              <a:sym typeface="Lobster"/>
            </a:endParaRPr>
          </a:p>
        </p:txBody>
      </p:sp>
      <p:sp>
        <p:nvSpPr>
          <p:cNvPr id="91" name="Google Shape;91;g116f6b19a59_0_7"/>
          <p:cNvSpPr txBox="1"/>
          <p:nvPr/>
        </p:nvSpPr>
        <p:spPr>
          <a:xfrm>
            <a:off x="260950" y="967725"/>
            <a:ext cx="5703900" cy="57414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s-MX" sz="1900">
                <a:latin typeface="Lobster"/>
                <a:ea typeface="Lobster"/>
                <a:cs typeface="Lobster"/>
                <a:sym typeface="Lobster"/>
              </a:rPr>
              <a:t>Objetivo General</a:t>
            </a:r>
            <a:endParaRPr sz="1900">
              <a:latin typeface="Lobster"/>
              <a:ea typeface="Lobster"/>
              <a:cs typeface="Lobster"/>
              <a:sym typeface="Lobster"/>
            </a:endParaRPr>
          </a:p>
          <a:p>
            <a:pPr indent="-336550" lvl="0" marL="457200" rtl="0" algn="l">
              <a:lnSpc>
                <a:spcPct val="200000"/>
              </a:lnSpc>
              <a:spcBef>
                <a:spcPts val="0"/>
              </a:spcBef>
              <a:spcAft>
                <a:spcPts val="0"/>
              </a:spcAft>
              <a:buSzPts val="1700"/>
              <a:buFont typeface="Times New Roman"/>
              <a:buChar char="●"/>
            </a:pPr>
            <a:r>
              <a:rPr lang="es-MX" sz="1700">
                <a:latin typeface="Times New Roman"/>
                <a:ea typeface="Times New Roman"/>
                <a:cs typeface="Times New Roman"/>
                <a:sym typeface="Times New Roman"/>
              </a:rPr>
              <a:t>Implementar un sistema de información que facilite la gestión  de compra, venta y reparacion de montacargas de la empresa Montacargas S.A.S mediante una base de datos</a:t>
            </a:r>
            <a:endParaRPr sz="1700">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lang="es-MX" sz="1700">
                <a:latin typeface="Lobster"/>
                <a:ea typeface="Lobster"/>
                <a:cs typeface="Lobster"/>
                <a:sym typeface="Lobster"/>
              </a:rPr>
              <a:t>Objetivos </a:t>
            </a:r>
            <a:r>
              <a:rPr lang="es-MX" sz="1700">
                <a:latin typeface="Lobster"/>
                <a:ea typeface="Lobster"/>
                <a:cs typeface="Lobster"/>
                <a:sym typeface="Lobster"/>
              </a:rPr>
              <a:t>específicos</a:t>
            </a:r>
            <a:endParaRPr sz="1700">
              <a:latin typeface="Lobster"/>
              <a:ea typeface="Lobster"/>
              <a:cs typeface="Lobster"/>
              <a:sym typeface="Lobster"/>
            </a:endParaRPr>
          </a:p>
          <a:p>
            <a:pPr indent="-336550" lvl="0" marL="457200" rtl="0" algn="l">
              <a:lnSpc>
                <a:spcPct val="200000"/>
              </a:lnSpc>
              <a:spcBef>
                <a:spcPts val="0"/>
              </a:spcBef>
              <a:spcAft>
                <a:spcPts val="0"/>
              </a:spcAft>
              <a:buSzPts val="1700"/>
              <a:buFont typeface="Times New Roman"/>
              <a:buChar char="●"/>
            </a:pPr>
            <a:r>
              <a:rPr lang="es-MX" sz="1700">
                <a:latin typeface="Times New Roman"/>
                <a:ea typeface="Times New Roman"/>
                <a:cs typeface="Times New Roman"/>
                <a:sym typeface="Times New Roman"/>
              </a:rPr>
              <a:t>Registrar las empresas o sucursales que entren al sistema de </a:t>
            </a:r>
            <a:r>
              <a:rPr lang="es-MX" sz="1700">
                <a:latin typeface="Times New Roman"/>
                <a:ea typeface="Times New Roman"/>
                <a:cs typeface="Times New Roman"/>
                <a:sym typeface="Times New Roman"/>
              </a:rPr>
              <a:t>información.</a:t>
            </a:r>
            <a:endParaRPr sz="1700">
              <a:latin typeface="Times New Roman"/>
              <a:ea typeface="Times New Roman"/>
              <a:cs typeface="Times New Roman"/>
              <a:sym typeface="Times New Roman"/>
            </a:endParaRPr>
          </a:p>
          <a:p>
            <a:pPr indent="-336550" lvl="0" marL="457200" rtl="0" algn="l">
              <a:lnSpc>
                <a:spcPct val="200000"/>
              </a:lnSpc>
              <a:spcBef>
                <a:spcPts val="0"/>
              </a:spcBef>
              <a:spcAft>
                <a:spcPts val="0"/>
              </a:spcAft>
              <a:buSzPts val="1700"/>
              <a:buFont typeface="Times New Roman"/>
              <a:buChar char="●"/>
            </a:pPr>
            <a:r>
              <a:rPr lang="es-MX" sz="1700">
                <a:latin typeface="Times New Roman"/>
                <a:ea typeface="Times New Roman"/>
                <a:cs typeface="Times New Roman"/>
                <a:sym typeface="Times New Roman"/>
              </a:rPr>
              <a:t>Registrar la fecha y hora en la que los productos fueron comprados, vendidos o reparados.</a:t>
            </a:r>
            <a:endParaRPr sz="1700">
              <a:latin typeface="Times New Roman"/>
              <a:ea typeface="Times New Roman"/>
              <a:cs typeface="Times New Roman"/>
              <a:sym typeface="Times New Roman"/>
            </a:endParaRPr>
          </a:p>
          <a:p>
            <a:pPr indent="-336550" lvl="0" marL="457200" rtl="0" algn="l">
              <a:lnSpc>
                <a:spcPct val="200000"/>
              </a:lnSpc>
              <a:spcBef>
                <a:spcPts val="0"/>
              </a:spcBef>
              <a:spcAft>
                <a:spcPts val="0"/>
              </a:spcAft>
              <a:buSzPts val="1700"/>
              <a:buFont typeface="Times New Roman"/>
              <a:buChar char="●"/>
            </a:pPr>
            <a:r>
              <a:rPr lang="es-MX" sz="1700">
                <a:latin typeface="Times New Roman"/>
                <a:ea typeface="Times New Roman"/>
                <a:cs typeface="Times New Roman"/>
                <a:sym typeface="Times New Roman"/>
              </a:rPr>
              <a:t>Mejorar la </a:t>
            </a:r>
            <a:r>
              <a:rPr lang="es-MX" sz="1700">
                <a:latin typeface="Times New Roman"/>
                <a:ea typeface="Times New Roman"/>
                <a:cs typeface="Times New Roman"/>
                <a:sym typeface="Times New Roman"/>
              </a:rPr>
              <a:t>comunicación</a:t>
            </a:r>
            <a:r>
              <a:rPr lang="es-MX" sz="1700">
                <a:latin typeface="Times New Roman"/>
                <a:ea typeface="Times New Roman"/>
                <a:cs typeface="Times New Roman"/>
                <a:sym typeface="Times New Roman"/>
              </a:rPr>
              <a:t> entre clientes y empresa.</a:t>
            </a:r>
            <a:endParaRPr sz="1700">
              <a:latin typeface="Times New Roman"/>
              <a:ea typeface="Times New Roman"/>
              <a:cs typeface="Times New Roman"/>
              <a:sym typeface="Times New Roman"/>
            </a:endParaRPr>
          </a:p>
        </p:txBody>
      </p:sp>
      <p:pic>
        <p:nvPicPr>
          <p:cNvPr id="92" name="Google Shape;92;g116f6b19a59_0_7"/>
          <p:cNvPicPr preferRelativeResize="0"/>
          <p:nvPr/>
        </p:nvPicPr>
        <p:blipFill>
          <a:blip r:embed="rId3">
            <a:alphaModFix/>
          </a:blip>
          <a:stretch>
            <a:fillRect/>
          </a:stretch>
        </p:blipFill>
        <p:spPr>
          <a:xfrm>
            <a:off x="6189075" y="1058725"/>
            <a:ext cx="5922350" cy="434550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g116f6b19a59_0_18"/>
          <p:cNvSpPr txBox="1"/>
          <p:nvPr>
            <p:ph type="title"/>
          </p:nvPr>
        </p:nvSpPr>
        <p:spPr>
          <a:xfrm>
            <a:off x="298175" y="-121405"/>
            <a:ext cx="5393700" cy="856500"/>
          </a:xfrm>
          <a:prstGeom prst="rect">
            <a:avLst/>
          </a:prstGeom>
        </p:spPr>
        <p:txBody>
          <a:bodyPr anchorCtr="0" anchor="b" bIns="121900" lIns="121900" spcFirstLastPara="1" rIns="121900" wrap="square" tIns="121900">
            <a:normAutofit/>
          </a:bodyPr>
          <a:lstStyle/>
          <a:p>
            <a:pPr indent="0" lvl="0" marL="0" rtl="0" algn="ctr">
              <a:spcBef>
                <a:spcPts val="0"/>
              </a:spcBef>
              <a:spcAft>
                <a:spcPts val="0"/>
              </a:spcAft>
              <a:buNone/>
            </a:pPr>
            <a:r>
              <a:rPr lang="es-MX" sz="2400">
                <a:latin typeface="Lobster"/>
                <a:ea typeface="Lobster"/>
                <a:cs typeface="Lobster"/>
                <a:sym typeface="Lobster"/>
              </a:rPr>
              <a:t>Justificación</a:t>
            </a:r>
            <a:endParaRPr sz="2400">
              <a:latin typeface="Lobster"/>
              <a:ea typeface="Lobster"/>
              <a:cs typeface="Lobster"/>
              <a:sym typeface="Lobster"/>
            </a:endParaRPr>
          </a:p>
        </p:txBody>
      </p:sp>
      <p:sp>
        <p:nvSpPr>
          <p:cNvPr id="98" name="Google Shape;98;g116f6b19a59_0_18"/>
          <p:cNvSpPr txBox="1"/>
          <p:nvPr/>
        </p:nvSpPr>
        <p:spPr>
          <a:xfrm>
            <a:off x="260950" y="865375"/>
            <a:ext cx="5703900" cy="4464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t/>
            </a:r>
            <a:endParaRPr sz="1700">
              <a:latin typeface="Times New Roman"/>
              <a:ea typeface="Times New Roman"/>
              <a:cs typeface="Times New Roman"/>
              <a:sym typeface="Times New Roman"/>
            </a:endParaRPr>
          </a:p>
        </p:txBody>
      </p:sp>
      <p:pic>
        <p:nvPicPr>
          <p:cNvPr id="99" name="Google Shape;99;g116f6b19a59_0_18"/>
          <p:cNvPicPr preferRelativeResize="0"/>
          <p:nvPr/>
        </p:nvPicPr>
        <p:blipFill>
          <a:blip r:embed="rId3">
            <a:alphaModFix/>
          </a:blip>
          <a:stretch>
            <a:fillRect/>
          </a:stretch>
        </p:blipFill>
        <p:spPr>
          <a:xfrm>
            <a:off x="6798600" y="990600"/>
            <a:ext cx="4876800" cy="4876800"/>
          </a:xfrm>
          <a:prstGeom prst="rect">
            <a:avLst/>
          </a:prstGeom>
          <a:noFill/>
          <a:ln>
            <a:noFill/>
          </a:ln>
        </p:spPr>
      </p:pic>
      <p:sp>
        <p:nvSpPr>
          <p:cNvPr id="100" name="Google Shape;100;g116f6b19a59_0_18"/>
          <p:cNvSpPr txBox="1"/>
          <p:nvPr/>
        </p:nvSpPr>
        <p:spPr>
          <a:xfrm>
            <a:off x="298175" y="865375"/>
            <a:ext cx="5582700" cy="6103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s-MX" sz="1900">
                <a:latin typeface="Times New Roman"/>
                <a:ea typeface="Times New Roman"/>
                <a:cs typeface="Times New Roman"/>
                <a:sym typeface="Times New Roman"/>
              </a:rPr>
              <a:t>A la luz de la </a:t>
            </a:r>
            <a:r>
              <a:rPr lang="es-MX" sz="1900">
                <a:latin typeface="Times New Roman"/>
                <a:ea typeface="Times New Roman"/>
                <a:cs typeface="Times New Roman"/>
                <a:sym typeface="Times New Roman"/>
              </a:rPr>
              <a:t>situación</a:t>
            </a:r>
            <a:r>
              <a:rPr lang="es-MX" sz="1900">
                <a:latin typeface="Times New Roman"/>
                <a:ea typeface="Times New Roman"/>
                <a:cs typeface="Times New Roman"/>
                <a:sym typeface="Times New Roman"/>
              </a:rPr>
              <a:t> actual de la empresa Servimontacargas, con la </a:t>
            </a:r>
            <a:r>
              <a:rPr lang="es-MX" sz="1900">
                <a:latin typeface="Times New Roman"/>
                <a:ea typeface="Times New Roman"/>
                <a:cs typeface="Times New Roman"/>
                <a:sym typeface="Times New Roman"/>
              </a:rPr>
              <a:t>problemática</a:t>
            </a:r>
            <a:r>
              <a:rPr lang="es-MX" sz="1900">
                <a:latin typeface="Times New Roman"/>
                <a:ea typeface="Times New Roman"/>
                <a:cs typeface="Times New Roman"/>
                <a:sym typeface="Times New Roman"/>
              </a:rPr>
              <a:t> de saturación de información, es decir la </a:t>
            </a:r>
            <a:r>
              <a:rPr lang="es-MX" sz="1900">
                <a:latin typeface="Times New Roman"/>
                <a:ea typeface="Times New Roman"/>
                <a:cs typeface="Times New Roman"/>
                <a:sym typeface="Times New Roman"/>
              </a:rPr>
              <a:t>razón</a:t>
            </a:r>
            <a:r>
              <a:rPr lang="es-MX" sz="1900">
                <a:latin typeface="Times New Roman"/>
                <a:ea typeface="Times New Roman"/>
                <a:cs typeface="Times New Roman"/>
                <a:sym typeface="Times New Roman"/>
              </a:rPr>
              <a:t> de este proyecto es que la empresa tiene demasiada información y la tiene almacenada en un </a:t>
            </a:r>
            <a:r>
              <a:rPr lang="es-MX" sz="1900">
                <a:latin typeface="Times New Roman"/>
                <a:ea typeface="Times New Roman"/>
                <a:cs typeface="Times New Roman"/>
                <a:sym typeface="Times New Roman"/>
              </a:rPr>
              <a:t>área</a:t>
            </a:r>
            <a:r>
              <a:rPr lang="es-MX" sz="1900">
                <a:latin typeface="Times New Roman"/>
                <a:ea typeface="Times New Roman"/>
                <a:cs typeface="Times New Roman"/>
                <a:sym typeface="Times New Roman"/>
              </a:rPr>
              <a:t> local (Discos duros, memorias).</a:t>
            </a:r>
            <a:endParaRPr sz="1900">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s-MX" sz="1900">
                <a:latin typeface="Times New Roman"/>
                <a:ea typeface="Times New Roman"/>
                <a:cs typeface="Times New Roman"/>
                <a:sym typeface="Times New Roman"/>
              </a:rPr>
              <a:t>Escogimos esta empresa para brindarles una solución mediante un sistema de información, el cual tendrá ventajas para la empresa, ya que tendría un almacenamiento en nube, esto quiere decir que al tenerlo en una nube, las demas sucursales tendran mejor comunicacion. Este sistema tiene como </a:t>
            </a:r>
            <a:r>
              <a:rPr lang="es-MX" sz="1900">
                <a:latin typeface="Times New Roman"/>
                <a:ea typeface="Times New Roman"/>
                <a:cs typeface="Times New Roman"/>
                <a:sym typeface="Times New Roman"/>
              </a:rPr>
              <a:t>propósito solucionar la saturación de información y tener un mejor manejo de la misma.</a:t>
            </a:r>
            <a:r>
              <a:rPr lang="es-MX" sz="1900">
                <a:latin typeface="Times New Roman"/>
                <a:ea typeface="Times New Roman"/>
                <a:cs typeface="Times New Roman"/>
                <a:sym typeface="Times New Roman"/>
              </a:rPr>
              <a:t> </a:t>
            </a:r>
            <a:endParaRPr sz="1900">
              <a:latin typeface="Times New Roman"/>
              <a:ea typeface="Times New Roman"/>
              <a:cs typeface="Times New Roman"/>
              <a:sym typeface="Times New Roman"/>
            </a:endParaRPr>
          </a:p>
          <a:p>
            <a:pPr indent="0" lvl="0" marL="0" rtl="0" algn="l">
              <a:spcBef>
                <a:spcPts val="0"/>
              </a:spcBef>
              <a:spcAft>
                <a:spcPts val="0"/>
              </a:spcAft>
              <a:buNone/>
            </a:pPr>
            <a:r>
              <a:t/>
            </a:r>
            <a:endParaRPr>
              <a:latin typeface="Source Code Pro"/>
              <a:ea typeface="Source Code Pro"/>
              <a:cs typeface="Source Code Pro"/>
              <a:sym typeface="Source Code Pr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g116f6b19a59_0_13"/>
          <p:cNvSpPr txBox="1"/>
          <p:nvPr>
            <p:ph type="title"/>
          </p:nvPr>
        </p:nvSpPr>
        <p:spPr>
          <a:xfrm>
            <a:off x="298175" y="-121405"/>
            <a:ext cx="5393700" cy="856500"/>
          </a:xfrm>
          <a:prstGeom prst="rect">
            <a:avLst/>
          </a:prstGeom>
        </p:spPr>
        <p:txBody>
          <a:bodyPr anchorCtr="0" anchor="b" bIns="121900" lIns="121900" spcFirstLastPara="1" rIns="121900" wrap="square" tIns="121900">
            <a:normAutofit/>
          </a:bodyPr>
          <a:lstStyle/>
          <a:p>
            <a:pPr indent="0" lvl="0" marL="0" rtl="0" algn="ctr">
              <a:spcBef>
                <a:spcPts val="0"/>
              </a:spcBef>
              <a:spcAft>
                <a:spcPts val="0"/>
              </a:spcAft>
              <a:buNone/>
            </a:pPr>
            <a:r>
              <a:rPr lang="es-MX" sz="2400">
                <a:latin typeface="Lobster"/>
                <a:ea typeface="Lobster"/>
                <a:cs typeface="Lobster"/>
                <a:sym typeface="Lobster"/>
              </a:rPr>
              <a:t>Alcance y </a:t>
            </a:r>
            <a:r>
              <a:rPr lang="es-MX" sz="2400">
                <a:latin typeface="Lobster"/>
                <a:ea typeface="Lobster"/>
                <a:cs typeface="Lobster"/>
                <a:sym typeface="Lobster"/>
              </a:rPr>
              <a:t>Delimitación</a:t>
            </a:r>
            <a:endParaRPr sz="2400">
              <a:latin typeface="Lobster"/>
              <a:ea typeface="Lobster"/>
              <a:cs typeface="Lobster"/>
              <a:sym typeface="Lobster"/>
            </a:endParaRPr>
          </a:p>
        </p:txBody>
      </p:sp>
      <p:sp>
        <p:nvSpPr>
          <p:cNvPr id="106" name="Google Shape;106;g116f6b19a59_0_13"/>
          <p:cNvSpPr txBox="1"/>
          <p:nvPr/>
        </p:nvSpPr>
        <p:spPr>
          <a:xfrm>
            <a:off x="260950" y="911900"/>
            <a:ext cx="5703900" cy="51564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s-MX" sz="1900">
                <a:latin typeface="Lobster"/>
                <a:ea typeface="Lobster"/>
                <a:cs typeface="Lobster"/>
                <a:sym typeface="Lobster"/>
              </a:rPr>
              <a:t>Alcance</a:t>
            </a:r>
            <a:endParaRPr sz="1900">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lang="es-MX" sz="1900">
                <a:latin typeface="Times New Roman"/>
                <a:ea typeface="Times New Roman"/>
                <a:cs typeface="Times New Roman"/>
                <a:sym typeface="Times New Roman"/>
              </a:rPr>
              <a:t>Crear un sistema de </a:t>
            </a:r>
            <a:r>
              <a:rPr lang="es-MX" sz="1900">
                <a:latin typeface="Times New Roman"/>
                <a:ea typeface="Times New Roman"/>
                <a:cs typeface="Times New Roman"/>
                <a:sym typeface="Times New Roman"/>
              </a:rPr>
              <a:t>información</a:t>
            </a:r>
            <a:r>
              <a:rPr lang="es-MX" sz="1900">
                <a:latin typeface="Times New Roman"/>
                <a:ea typeface="Times New Roman"/>
                <a:cs typeface="Times New Roman"/>
                <a:sym typeface="Times New Roman"/>
              </a:rPr>
              <a:t> para la </a:t>
            </a:r>
            <a:r>
              <a:rPr lang="es-MX" sz="1900">
                <a:latin typeface="Times New Roman"/>
                <a:ea typeface="Times New Roman"/>
                <a:cs typeface="Times New Roman"/>
                <a:sym typeface="Times New Roman"/>
              </a:rPr>
              <a:t>gestión</a:t>
            </a:r>
            <a:r>
              <a:rPr lang="es-MX" sz="1900">
                <a:latin typeface="Times New Roman"/>
                <a:ea typeface="Times New Roman"/>
                <a:cs typeface="Times New Roman"/>
                <a:sym typeface="Times New Roman"/>
              </a:rPr>
              <a:t> de datos que maneja la empresa “Servimontacargas B&amp;C S.A.S”, dentro del cual </a:t>
            </a:r>
            <a:r>
              <a:rPr lang="es-MX" sz="1900">
                <a:latin typeface="Times New Roman"/>
                <a:ea typeface="Times New Roman"/>
                <a:cs typeface="Times New Roman"/>
                <a:sym typeface="Times New Roman"/>
              </a:rPr>
              <a:t>está</a:t>
            </a:r>
            <a:r>
              <a:rPr lang="es-MX" sz="1900">
                <a:latin typeface="Times New Roman"/>
                <a:ea typeface="Times New Roman"/>
                <a:cs typeface="Times New Roman"/>
                <a:sym typeface="Times New Roman"/>
              </a:rPr>
              <a:t> el objetivo de solucionar los problemas de saturacion de informacion mejorando la organizacion de venta, compra y reparacion de montacargas </a:t>
            </a:r>
            <a:r>
              <a:rPr lang="es-MX" sz="1900">
                <a:latin typeface="Times New Roman"/>
                <a:ea typeface="Times New Roman"/>
                <a:cs typeface="Times New Roman"/>
                <a:sym typeface="Times New Roman"/>
              </a:rPr>
              <a:t>además</a:t>
            </a:r>
            <a:r>
              <a:rPr lang="es-MX" sz="1900">
                <a:latin typeface="Times New Roman"/>
                <a:ea typeface="Times New Roman"/>
                <a:cs typeface="Times New Roman"/>
                <a:sym typeface="Times New Roman"/>
              </a:rPr>
              <a:t> de mejorar la </a:t>
            </a:r>
            <a:r>
              <a:rPr lang="es-MX" sz="1900">
                <a:latin typeface="Times New Roman"/>
                <a:ea typeface="Times New Roman"/>
                <a:cs typeface="Times New Roman"/>
                <a:sym typeface="Times New Roman"/>
              </a:rPr>
              <a:t>comunicación</a:t>
            </a:r>
            <a:r>
              <a:rPr lang="es-MX" sz="1900">
                <a:latin typeface="Times New Roman"/>
                <a:ea typeface="Times New Roman"/>
                <a:cs typeface="Times New Roman"/>
                <a:sym typeface="Times New Roman"/>
              </a:rPr>
              <a:t> entre cliente y la empresa con una base de datos que se </a:t>
            </a:r>
            <a:r>
              <a:rPr lang="es-MX" sz="1900">
                <a:latin typeface="Times New Roman"/>
                <a:ea typeface="Times New Roman"/>
                <a:cs typeface="Times New Roman"/>
                <a:sym typeface="Times New Roman"/>
              </a:rPr>
              <a:t>creará</a:t>
            </a:r>
            <a:r>
              <a:rPr lang="es-MX" sz="1900">
                <a:latin typeface="Times New Roman"/>
                <a:ea typeface="Times New Roman"/>
                <a:cs typeface="Times New Roman"/>
                <a:sym typeface="Times New Roman"/>
              </a:rPr>
              <a:t> en un plazo aproximado de 6 trimestres.</a:t>
            </a:r>
            <a:endParaRPr sz="1900">
              <a:latin typeface="Times New Roman"/>
              <a:ea typeface="Times New Roman"/>
              <a:cs typeface="Times New Roman"/>
              <a:sym typeface="Times New Roman"/>
            </a:endParaRPr>
          </a:p>
        </p:txBody>
      </p:sp>
      <p:pic>
        <p:nvPicPr>
          <p:cNvPr id="107" name="Google Shape;107;g116f6b19a59_0_13"/>
          <p:cNvPicPr preferRelativeResize="0"/>
          <p:nvPr/>
        </p:nvPicPr>
        <p:blipFill>
          <a:blip r:embed="rId3">
            <a:alphaModFix/>
          </a:blip>
          <a:stretch>
            <a:fillRect/>
          </a:stretch>
        </p:blipFill>
        <p:spPr>
          <a:xfrm>
            <a:off x="6862450" y="790100"/>
            <a:ext cx="4876800" cy="4876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g116f6b19a59_1_17"/>
          <p:cNvSpPr txBox="1"/>
          <p:nvPr>
            <p:ph type="title"/>
          </p:nvPr>
        </p:nvSpPr>
        <p:spPr>
          <a:xfrm>
            <a:off x="298175" y="-121405"/>
            <a:ext cx="5393700" cy="856500"/>
          </a:xfrm>
          <a:prstGeom prst="rect">
            <a:avLst/>
          </a:prstGeom>
        </p:spPr>
        <p:txBody>
          <a:bodyPr anchorCtr="0" anchor="b" bIns="121900" lIns="121900" spcFirstLastPara="1" rIns="121900" wrap="square" tIns="121900">
            <a:normAutofit/>
          </a:bodyPr>
          <a:lstStyle/>
          <a:p>
            <a:pPr indent="0" lvl="0" marL="0" rtl="0" algn="ctr">
              <a:spcBef>
                <a:spcPts val="0"/>
              </a:spcBef>
              <a:spcAft>
                <a:spcPts val="0"/>
              </a:spcAft>
              <a:buNone/>
            </a:pPr>
            <a:r>
              <a:rPr lang="es-MX" sz="2400">
                <a:latin typeface="Lobster"/>
                <a:ea typeface="Lobster"/>
                <a:cs typeface="Lobster"/>
                <a:sym typeface="Lobster"/>
              </a:rPr>
              <a:t>Alcance y Delimitación</a:t>
            </a:r>
            <a:endParaRPr sz="2400">
              <a:latin typeface="Lobster"/>
              <a:ea typeface="Lobster"/>
              <a:cs typeface="Lobster"/>
              <a:sym typeface="Lobster"/>
            </a:endParaRPr>
          </a:p>
        </p:txBody>
      </p:sp>
      <p:sp>
        <p:nvSpPr>
          <p:cNvPr id="113" name="Google Shape;113;g116f6b19a59_1_17"/>
          <p:cNvSpPr txBox="1"/>
          <p:nvPr/>
        </p:nvSpPr>
        <p:spPr>
          <a:xfrm>
            <a:off x="260950" y="911900"/>
            <a:ext cx="5703900" cy="45714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s-MX" sz="1900">
                <a:latin typeface="Lobster"/>
                <a:ea typeface="Lobster"/>
                <a:cs typeface="Lobster"/>
                <a:sym typeface="Lobster"/>
              </a:rPr>
              <a:t>Delimitación</a:t>
            </a:r>
            <a:endParaRPr sz="1900">
              <a:latin typeface="Lobster"/>
              <a:ea typeface="Lobster"/>
              <a:cs typeface="Lobster"/>
              <a:sym typeface="Lobster"/>
            </a:endParaRPr>
          </a:p>
          <a:p>
            <a:pPr indent="0" lvl="0" marL="0" rtl="0" algn="l">
              <a:lnSpc>
                <a:spcPct val="200000"/>
              </a:lnSpc>
              <a:spcBef>
                <a:spcPts val="0"/>
              </a:spcBef>
              <a:spcAft>
                <a:spcPts val="0"/>
              </a:spcAft>
              <a:buNone/>
            </a:pPr>
            <a:r>
              <a:rPr lang="es-MX" sz="1900">
                <a:latin typeface="Times New Roman"/>
                <a:ea typeface="Times New Roman"/>
                <a:cs typeface="Times New Roman"/>
                <a:sym typeface="Times New Roman"/>
              </a:rPr>
              <a:t>El sistema de información se realizará con las siguientes herramientas que son hasta donde llegaremos ya que no trabajaremos con más: lenguaje de programación php, lenguaje de diseño gráfico css, Realizado en la ciudad de Bogotá D.C, El tiempo de realización estimado es de 6 trimestres, además de implementar funciones dentro del sistema para optimizar la funcionalidad del mismo.</a:t>
            </a:r>
            <a:endParaRPr sz="1900">
              <a:latin typeface="Times New Roman"/>
              <a:ea typeface="Times New Roman"/>
              <a:cs typeface="Times New Roman"/>
              <a:sym typeface="Times New Roman"/>
            </a:endParaRPr>
          </a:p>
        </p:txBody>
      </p:sp>
      <p:pic>
        <p:nvPicPr>
          <p:cNvPr id="114" name="Google Shape;114;g116f6b19a59_1_17"/>
          <p:cNvPicPr preferRelativeResize="0"/>
          <p:nvPr/>
        </p:nvPicPr>
        <p:blipFill>
          <a:blip r:embed="rId3">
            <a:alphaModFix/>
          </a:blip>
          <a:stretch>
            <a:fillRect/>
          </a:stretch>
        </p:blipFill>
        <p:spPr>
          <a:xfrm>
            <a:off x="6601350" y="381000"/>
            <a:ext cx="4886325" cy="6096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2022-02-21T13:22:27Z</dcterms:created>
  <dc:creator>Ambiente</dc:creator>
</cp:coreProperties>
</file>