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Amatic SC"/>
      <p:regular r:id="rId14"/>
      <p:bold r:id="rId15"/>
    </p:embeddedFont>
    <p:embeddedFont>
      <p:font typeface="Lobster"/>
      <p:regular r:id="rId16"/>
    </p:embeddedFon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NB5Ch15MuEOPQbf3WqDjrzl41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regular.fntdata"/><Relationship Id="rId16" Type="http://schemas.openxmlformats.org/officeDocument/2006/relationships/font" Target="fonts/Lobster-regular.fntdata"/><Relationship Id="rId5" Type="http://schemas.openxmlformats.org/officeDocument/2006/relationships/slide" Target="slides/slide1.xml"/><Relationship Id="rId19" Type="http://schemas.openxmlformats.org/officeDocument/2006/relationships/font" Target="fonts/SourceCodePro-italic.fntdata"/><Relationship Id="rId6" Type="http://schemas.openxmlformats.org/officeDocument/2006/relationships/slide" Target="slides/slide2.xml"/><Relationship Id="rId18" Type="http://schemas.openxmlformats.org/officeDocument/2006/relationships/font" Target="fonts/SourceCode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3e108bf62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3e108bf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6f6b19a5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6f6b19a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6f6b19a5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6f6b19a5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f6b19a5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f6b19a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6f6b19a59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6f6b19a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6f6b19a5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6f6b19a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6f6b19a59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6f6b19a5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4b11b1bbf_0_7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4b11b1bbf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16f63972b0_0_4"/>
          <p:cNvSpPr/>
          <p:nvPr/>
        </p:nvSpPr>
        <p:spPr>
          <a:xfrm>
            <a:off x="0" y="0"/>
            <a:ext cx="12192000" cy="4572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116f63972b0_0_4"/>
          <p:cNvSpPr txBox="1"/>
          <p:nvPr>
            <p:ph type="ctrTitle"/>
          </p:nvPr>
        </p:nvSpPr>
        <p:spPr>
          <a:xfrm>
            <a:off x="415600" y="522867"/>
            <a:ext cx="11360700" cy="3587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10700"/>
              <a:buNone/>
              <a:defRPr sz="10700"/>
            </a:lvl1pPr>
            <a:lvl2pPr lvl="1" algn="ctr">
              <a:spcBef>
                <a:spcPts val="0"/>
              </a:spcBef>
              <a:spcAft>
                <a:spcPts val="0"/>
              </a:spcAft>
              <a:buSzPts val="10700"/>
              <a:buNone/>
              <a:defRPr sz="10700"/>
            </a:lvl2pPr>
            <a:lvl3pPr lvl="2" algn="ctr">
              <a:spcBef>
                <a:spcPts val="0"/>
              </a:spcBef>
              <a:spcAft>
                <a:spcPts val="0"/>
              </a:spcAft>
              <a:buSzPts val="10700"/>
              <a:buNone/>
              <a:defRPr sz="10700"/>
            </a:lvl3pPr>
            <a:lvl4pPr lvl="3" algn="ctr">
              <a:spcBef>
                <a:spcPts val="0"/>
              </a:spcBef>
              <a:spcAft>
                <a:spcPts val="0"/>
              </a:spcAft>
              <a:buSzPts val="10700"/>
              <a:buNone/>
              <a:defRPr sz="10700"/>
            </a:lvl4pPr>
            <a:lvl5pPr lvl="4" algn="ctr">
              <a:spcBef>
                <a:spcPts val="0"/>
              </a:spcBef>
              <a:spcAft>
                <a:spcPts val="0"/>
              </a:spcAft>
              <a:buSzPts val="10700"/>
              <a:buNone/>
              <a:defRPr sz="10700"/>
            </a:lvl5pPr>
            <a:lvl6pPr lvl="5" algn="ctr">
              <a:spcBef>
                <a:spcPts val="0"/>
              </a:spcBef>
              <a:spcAft>
                <a:spcPts val="0"/>
              </a:spcAft>
              <a:buSzPts val="10700"/>
              <a:buNone/>
              <a:defRPr sz="10700"/>
            </a:lvl6pPr>
            <a:lvl7pPr lvl="6" algn="ctr">
              <a:spcBef>
                <a:spcPts val="0"/>
              </a:spcBef>
              <a:spcAft>
                <a:spcPts val="0"/>
              </a:spcAft>
              <a:buSzPts val="10700"/>
              <a:buNone/>
              <a:defRPr sz="10700"/>
            </a:lvl7pPr>
            <a:lvl8pPr lvl="7" algn="ctr">
              <a:spcBef>
                <a:spcPts val="0"/>
              </a:spcBef>
              <a:spcAft>
                <a:spcPts val="0"/>
              </a:spcAft>
              <a:buSzPts val="10700"/>
              <a:buNone/>
              <a:defRPr sz="10700"/>
            </a:lvl8pPr>
            <a:lvl9pPr lvl="8" algn="ctr">
              <a:spcBef>
                <a:spcPts val="0"/>
              </a:spcBef>
              <a:spcAft>
                <a:spcPts val="0"/>
              </a:spcAft>
              <a:buSzPts val="10700"/>
              <a:buNone/>
              <a:defRPr sz="10700"/>
            </a:lvl9pPr>
          </a:lstStyle>
          <a:p/>
        </p:txBody>
      </p:sp>
      <p:sp>
        <p:nvSpPr>
          <p:cNvPr id="12" name="Google Shape;12;g116f63972b0_0_4"/>
          <p:cNvSpPr txBox="1"/>
          <p:nvPr>
            <p:ph idx="1" type="subTitle"/>
          </p:nvPr>
        </p:nvSpPr>
        <p:spPr>
          <a:xfrm>
            <a:off x="415600" y="5187200"/>
            <a:ext cx="11360700" cy="941700"/>
          </a:xfrm>
          <a:prstGeom prst="rect">
            <a:avLst/>
          </a:prstGeom>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accent1"/>
              </a:buClr>
              <a:buSzPts val="2800"/>
              <a:buNone/>
              <a:defRPr b="1" sz="2800">
                <a:solidFill>
                  <a:schemeClr val="accent1"/>
                </a:solidFill>
              </a:defRPr>
            </a:lvl1pPr>
            <a:lvl2pPr lvl="1" algn="ctr">
              <a:lnSpc>
                <a:spcPct val="100000"/>
              </a:lnSpc>
              <a:spcBef>
                <a:spcPts val="0"/>
              </a:spcBef>
              <a:spcAft>
                <a:spcPts val="0"/>
              </a:spcAft>
              <a:buClr>
                <a:schemeClr val="accent1"/>
              </a:buClr>
              <a:buSzPts val="2800"/>
              <a:buNone/>
              <a:defRPr b="1" sz="2800">
                <a:solidFill>
                  <a:schemeClr val="accent1"/>
                </a:solidFill>
              </a:defRPr>
            </a:lvl2pPr>
            <a:lvl3pPr lvl="2" algn="ctr">
              <a:lnSpc>
                <a:spcPct val="100000"/>
              </a:lnSpc>
              <a:spcBef>
                <a:spcPts val="0"/>
              </a:spcBef>
              <a:spcAft>
                <a:spcPts val="0"/>
              </a:spcAft>
              <a:buClr>
                <a:schemeClr val="accent1"/>
              </a:buClr>
              <a:buSzPts val="2800"/>
              <a:buNone/>
              <a:defRPr b="1" sz="2800">
                <a:solidFill>
                  <a:schemeClr val="accent1"/>
                </a:solidFill>
              </a:defRPr>
            </a:lvl3pPr>
            <a:lvl4pPr lvl="3" algn="ctr">
              <a:lnSpc>
                <a:spcPct val="100000"/>
              </a:lnSpc>
              <a:spcBef>
                <a:spcPts val="0"/>
              </a:spcBef>
              <a:spcAft>
                <a:spcPts val="0"/>
              </a:spcAft>
              <a:buClr>
                <a:schemeClr val="accent1"/>
              </a:buClr>
              <a:buSzPts val="2800"/>
              <a:buNone/>
              <a:defRPr b="1" sz="2800">
                <a:solidFill>
                  <a:schemeClr val="accent1"/>
                </a:solidFill>
              </a:defRPr>
            </a:lvl4pPr>
            <a:lvl5pPr lvl="4" algn="ctr">
              <a:lnSpc>
                <a:spcPct val="100000"/>
              </a:lnSpc>
              <a:spcBef>
                <a:spcPts val="0"/>
              </a:spcBef>
              <a:spcAft>
                <a:spcPts val="0"/>
              </a:spcAft>
              <a:buClr>
                <a:schemeClr val="accent1"/>
              </a:buClr>
              <a:buSzPts val="2800"/>
              <a:buNone/>
              <a:defRPr b="1" sz="2800">
                <a:solidFill>
                  <a:schemeClr val="accent1"/>
                </a:solidFill>
              </a:defRPr>
            </a:lvl5pPr>
            <a:lvl6pPr lvl="5" algn="ctr">
              <a:lnSpc>
                <a:spcPct val="100000"/>
              </a:lnSpc>
              <a:spcBef>
                <a:spcPts val="0"/>
              </a:spcBef>
              <a:spcAft>
                <a:spcPts val="0"/>
              </a:spcAft>
              <a:buClr>
                <a:schemeClr val="accent1"/>
              </a:buClr>
              <a:buSzPts val="2800"/>
              <a:buNone/>
              <a:defRPr b="1" sz="2800">
                <a:solidFill>
                  <a:schemeClr val="accent1"/>
                </a:solidFill>
              </a:defRPr>
            </a:lvl6pPr>
            <a:lvl7pPr lvl="6" algn="ctr">
              <a:lnSpc>
                <a:spcPct val="100000"/>
              </a:lnSpc>
              <a:spcBef>
                <a:spcPts val="0"/>
              </a:spcBef>
              <a:spcAft>
                <a:spcPts val="0"/>
              </a:spcAft>
              <a:buClr>
                <a:schemeClr val="accent1"/>
              </a:buClr>
              <a:buSzPts val="2800"/>
              <a:buNone/>
              <a:defRPr b="1" sz="2800">
                <a:solidFill>
                  <a:schemeClr val="accent1"/>
                </a:solidFill>
              </a:defRPr>
            </a:lvl7pPr>
            <a:lvl8pPr lvl="7" algn="ctr">
              <a:lnSpc>
                <a:spcPct val="100000"/>
              </a:lnSpc>
              <a:spcBef>
                <a:spcPts val="0"/>
              </a:spcBef>
              <a:spcAft>
                <a:spcPts val="0"/>
              </a:spcAft>
              <a:buClr>
                <a:schemeClr val="accent1"/>
              </a:buClr>
              <a:buSzPts val="2800"/>
              <a:buNone/>
              <a:defRPr b="1" sz="2800">
                <a:solidFill>
                  <a:schemeClr val="accent1"/>
                </a:solidFill>
              </a:defRPr>
            </a:lvl8pPr>
            <a:lvl9pPr lvl="8" algn="ctr">
              <a:lnSpc>
                <a:spcPct val="100000"/>
              </a:lnSpc>
              <a:spcBef>
                <a:spcPts val="0"/>
              </a:spcBef>
              <a:spcAft>
                <a:spcPts val="0"/>
              </a:spcAft>
              <a:buClr>
                <a:schemeClr val="accent1"/>
              </a:buClr>
              <a:buSzPts val="2800"/>
              <a:buNone/>
              <a:defRPr b="1" sz="2800">
                <a:solidFill>
                  <a:schemeClr val="accent1"/>
                </a:solidFill>
              </a:defRPr>
            </a:lvl9pPr>
          </a:lstStyle>
          <a:p/>
        </p:txBody>
      </p:sp>
      <p:sp>
        <p:nvSpPr>
          <p:cNvPr id="13" name="Google Shape;13;g116f63972b0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116f63972b0_0_41"/>
          <p:cNvSpPr txBox="1"/>
          <p:nvPr>
            <p:ph hasCustomPrompt="1" type="title"/>
          </p:nvPr>
        </p:nvSpPr>
        <p:spPr>
          <a:xfrm>
            <a:off x="415600" y="1653700"/>
            <a:ext cx="11360700" cy="26424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highlight>
                  <a:schemeClr val="accent1"/>
                </a:highlight>
              </a:defRPr>
            </a:lvl1pPr>
            <a:lvl2pPr lvl="1" algn="ctr">
              <a:spcBef>
                <a:spcPts val="0"/>
              </a:spcBef>
              <a:spcAft>
                <a:spcPts val="0"/>
              </a:spcAft>
              <a:buClr>
                <a:schemeClr val="lt1"/>
              </a:buClr>
              <a:buSzPts val="16000"/>
              <a:buNone/>
              <a:defRPr sz="16000">
                <a:solidFill>
                  <a:schemeClr val="lt1"/>
                </a:solidFill>
                <a:highlight>
                  <a:schemeClr val="accent1"/>
                </a:highlight>
              </a:defRPr>
            </a:lvl2pPr>
            <a:lvl3pPr lvl="2" algn="ctr">
              <a:spcBef>
                <a:spcPts val="0"/>
              </a:spcBef>
              <a:spcAft>
                <a:spcPts val="0"/>
              </a:spcAft>
              <a:buClr>
                <a:schemeClr val="lt1"/>
              </a:buClr>
              <a:buSzPts val="16000"/>
              <a:buNone/>
              <a:defRPr sz="16000">
                <a:solidFill>
                  <a:schemeClr val="lt1"/>
                </a:solidFill>
                <a:highlight>
                  <a:schemeClr val="accent1"/>
                </a:highlight>
              </a:defRPr>
            </a:lvl3pPr>
            <a:lvl4pPr lvl="3" algn="ctr">
              <a:spcBef>
                <a:spcPts val="0"/>
              </a:spcBef>
              <a:spcAft>
                <a:spcPts val="0"/>
              </a:spcAft>
              <a:buClr>
                <a:schemeClr val="lt1"/>
              </a:buClr>
              <a:buSzPts val="16000"/>
              <a:buNone/>
              <a:defRPr sz="16000">
                <a:solidFill>
                  <a:schemeClr val="lt1"/>
                </a:solidFill>
                <a:highlight>
                  <a:schemeClr val="accent1"/>
                </a:highlight>
              </a:defRPr>
            </a:lvl4pPr>
            <a:lvl5pPr lvl="4" algn="ctr">
              <a:spcBef>
                <a:spcPts val="0"/>
              </a:spcBef>
              <a:spcAft>
                <a:spcPts val="0"/>
              </a:spcAft>
              <a:buClr>
                <a:schemeClr val="lt1"/>
              </a:buClr>
              <a:buSzPts val="16000"/>
              <a:buNone/>
              <a:defRPr sz="16000">
                <a:solidFill>
                  <a:schemeClr val="lt1"/>
                </a:solidFill>
                <a:highlight>
                  <a:schemeClr val="accent1"/>
                </a:highlight>
              </a:defRPr>
            </a:lvl5pPr>
            <a:lvl6pPr lvl="5" algn="ctr">
              <a:spcBef>
                <a:spcPts val="0"/>
              </a:spcBef>
              <a:spcAft>
                <a:spcPts val="0"/>
              </a:spcAft>
              <a:buClr>
                <a:schemeClr val="lt1"/>
              </a:buClr>
              <a:buSzPts val="16000"/>
              <a:buNone/>
              <a:defRPr sz="16000">
                <a:solidFill>
                  <a:schemeClr val="lt1"/>
                </a:solidFill>
                <a:highlight>
                  <a:schemeClr val="accent1"/>
                </a:highlight>
              </a:defRPr>
            </a:lvl6pPr>
            <a:lvl7pPr lvl="6" algn="ctr">
              <a:spcBef>
                <a:spcPts val="0"/>
              </a:spcBef>
              <a:spcAft>
                <a:spcPts val="0"/>
              </a:spcAft>
              <a:buClr>
                <a:schemeClr val="lt1"/>
              </a:buClr>
              <a:buSzPts val="16000"/>
              <a:buNone/>
              <a:defRPr sz="16000">
                <a:solidFill>
                  <a:schemeClr val="lt1"/>
                </a:solidFill>
                <a:highlight>
                  <a:schemeClr val="accent1"/>
                </a:highlight>
              </a:defRPr>
            </a:lvl7pPr>
            <a:lvl8pPr lvl="7" algn="ctr">
              <a:spcBef>
                <a:spcPts val="0"/>
              </a:spcBef>
              <a:spcAft>
                <a:spcPts val="0"/>
              </a:spcAft>
              <a:buClr>
                <a:schemeClr val="lt1"/>
              </a:buClr>
              <a:buSzPts val="16000"/>
              <a:buNone/>
              <a:defRPr sz="16000">
                <a:solidFill>
                  <a:schemeClr val="lt1"/>
                </a:solidFill>
                <a:highlight>
                  <a:schemeClr val="accent1"/>
                </a:highlight>
              </a:defRPr>
            </a:lvl8pPr>
            <a:lvl9pPr lvl="8" algn="ctr">
              <a:spcBef>
                <a:spcPts val="0"/>
              </a:spcBef>
              <a:spcAft>
                <a:spcPts val="0"/>
              </a:spcAft>
              <a:buClr>
                <a:schemeClr val="lt1"/>
              </a:buClr>
              <a:buSzPts val="16000"/>
              <a:buNone/>
              <a:defRPr sz="16000">
                <a:solidFill>
                  <a:schemeClr val="lt1"/>
                </a:solidFill>
                <a:highlight>
                  <a:schemeClr val="accent1"/>
                </a:highlight>
              </a:defRPr>
            </a:lvl9pPr>
          </a:lstStyle>
          <a:p>
            <a:r>
              <a:t>xx%</a:t>
            </a:r>
          </a:p>
        </p:txBody>
      </p:sp>
      <p:sp>
        <p:nvSpPr>
          <p:cNvPr id="48" name="Google Shape;48;g116f63972b0_0_41"/>
          <p:cNvSpPr txBox="1"/>
          <p:nvPr>
            <p:ph idx="1" type="body"/>
          </p:nvPr>
        </p:nvSpPr>
        <p:spPr>
          <a:xfrm>
            <a:off x="415600" y="44061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accent1"/>
              </a:buClr>
              <a:buSzPts val="2400"/>
              <a:buChar char="●"/>
              <a:defRPr>
                <a:solidFill>
                  <a:schemeClr val="accent1"/>
                </a:solidFill>
                <a:highlight>
                  <a:schemeClr val="dk1"/>
                </a:highlight>
              </a:defRPr>
            </a:lvl1pPr>
            <a:lvl2pPr indent="-349250" lvl="1" marL="914400" algn="ctr">
              <a:spcBef>
                <a:spcPts val="0"/>
              </a:spcBef>
              <a:spcAft>
                <a:spcPts val="0"/>
              </a:spcAft>
              <a:buClr>
                <a:schemeClr val="accent1"/>
              </a:buClr>
              <a:buSzPts val="1900"/>
              <a:buChar char="○"/>
              <a:defRPr>
                <a:solidFill>
                  <a:schemeClr val="accent1"/>
                </a:solidFill>
                <a:highlight>
                  <a:schemeClr val="dk1"/>
                </a:highlight>
              </a:defRPr>
            </a:lvl2pPr>
            <a:lvl3pPr indent="-349250" lvl="2" marL="1371600" algn="ctr">
              <a:spcBef>
                <a:spcPts val="0"/>
              </a:spcBef>
              <a:spcAft>
                <a:spcPts val="0"/>
              </a:spcAft>
              <a:buClr>
                <a:schemeClr val="accent1"/>
              </a:buClr>
              <a:buSzPts val="1900"/>
              <a:buChar char="■"/>
              <a:defRPr>
                <a:solidFill>
                  <a:schemeClr val="accent1"/>
                </a:solidFill>
                <a:highlight>
                  <a:schemeClr val="dk1"/>
                </a:highlight>
              </a:defRPr>
            </a:lvl3pPr>
            <a:lvl4pPr indent="-349250" lvl="3" marL="1828800" algn="ctr">
              <a:spcBef>
                <a:spcPts val="0"/>
              </a:spcBef>
              <a:spcAft>
                <a:spcPts val="0"/>
              </a:spcAft>
              <a:buClr>
                <a:schemeClr val="accent1"/>
              </a:buClr>
              <a:buSzPts val="1900"/>
              <a:buChar char="●"/>
              <a:defRPr>
                <a:solidFill>
                  <a:schemeClr val="accent1"/>
                </a:solidFill>
                <a:highlight>
                  <a:schemeClr val="dk1"/>
                </a:highlight>
              </a:defRPr>
            </a:lvl4pPr>
            <a:lvl5pPr indent="-349250" lvl="4" marL="2286000" algn="ctr">
              <a:spcBef>
                <a:spcPts val="0"/>
              </a:spcBef>
              <a:spcAft>
                <a:spcPts val="0"/>
              </a:spcAft>
              <a:buClr>
                <a:schemeClr val="accent1"/>
              </a:buClr>
              <a:buSzPts val="1900"/>
              <a:buChar char="○"/>
              <a:defRPr>
                <a:solidFill>
                  <a:schemeClr val="accent1"/>
                </a:solidFill>
                <a:highlight>
                  <a:schemeClr val="dk1"/>
                </a:highlight>
              </a:defRPr>
            </a:lvl5pPr>
            <a:lvl6pPr indent="-349250" lvl="5" marL="2743200" algn="ctr">
              <a:spcBef>
                <a:spcPts val="0"/>
              </a:spcBef>
              <a:spcAft>
                <a:spcPts val="0"/>
              </a:spcAft>
              <a:buClr>
                <a:schemeClr val="accent1"/>
              </a:buClr>
              <a:buSzPts val="1900"/>
              <a:buChar char="■"/>
              <a:defRPr>
                <a:solidFill>
                  <a:schemeClr val="accent1"/>
                </a:solidFill>
                <a:highlight>
                  <a:schemeClr val="dk1"/>
                </a:highlight>
              </a:defRPr>
            </a:lvl6pPr>
            <a:lvl7pPr indent="-349250" lvl="6" marL="3200400" algn="ctr">
              <a:spcBef>
                <a:spcPts val="0"/>
              </a:spcBef>
              <a:spcAft>
                <a:spcPts val="0"/>
              </a:spcAft>
              <a:buClr>
                <a:schemeClr val="accent1"/>
              </a:buClr>
              <a:buSzPts val="1900"/>
              <a:buChar char="●"/>
              <a:defRPr>
                <a:solidFill>
                  <a:schemeClr val="accent1"/>
                </a:solidFill>
                <a:highlight>
                  <a:schemeClr val="dk1"/>
                </a:highlight>
              </a:defRPr>
            </a:lvl7pPr>
            <a:lvl8pPr indent="-349250" lvl="7" marL="3657600" algn="ctr">
              <a:spcBef>
                <a:spcPts val="0"/>
              </a:spcBef>
              <a:spcAft>
                <a:spcPts val="0"/>
              </a:spcAft>
              <a:buClr>
                <a:schemeClr val="accent1"/>
              </a:buClr>
              <a:buSzPts val="1900"/>
              <a:buChar char="○"/>
              <a:defRPr>
                <a:solidFill>
                  <a:schemeClr val="accent1"/>
                </a:solidFill>
                <a:highlight>
                  <a:schemeClr val="dk1"/>
                </a:highlight>
              </a:defRPr>
            </a:lvl8pPr>
            <a:lvl9pPr indent="-349250" lvl="8" marL="4114800" algn="ctr">
              <a:spcBef>
                <a:spcPts val="0"/>
              </a:spcBef>
              <a:spcAft>
                <a:spcPts val="0"/>
              </a:spcAft>
              <a:buClr>
                <a:schemeClr val="accent1"/>
              </a:buClr>
              <a:buSzPts val="1900"/>
              <a:buChar char="■"/>
              <a:defRPr>
                <a:solidFill>
                  <a:schemeClr val="accent1"/>
                </a:solidFill>
                <a:highlight>
                  <a:schemeClr val="dk1"/>
                </a:highlight>
              </a:defRPr>
            </a:lvl9pPr>
          </a:lstStyle>
          <a:p/>
        </p:txBody>
      </p:sp>
      <p:sp>
        <p:nvSpPr>
          <p:cNvPr id="49" name="Google Shape;49;g116f63972b0_0_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g116f63972b0_0_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g116f63972b0_0_9"/>
          <p:cNvSpPr txBox="1"/>
          <p:nvPr>
            <p:ph type="title"/>
          </p:nvPr>
        </p:nvSpPr>
        <p:spPr>
          <a:xfrm>
            <a:off x="3737000" y="1070000"/>
            <a:ext cx="4718100" cy="4718100"/>
          </a:xfrm>
          <a:prstGeom prst="rect">
            <a:avLst/>
          </a:prstGeom>
          <a:solidFill>
            <a:srgbClr val="FFFFFF"/>
          </a:solidFill>
        </p:spPr>
        <p:txBody>
          <a:bodyPr anchorCtr="0" anchor="ctr"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6" name="Google Shape;16;g116f63972b0_0_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116f63972b0_0_12"/>
          <p:cNvSpPr txBox="1"/>
          <p:nvPr>
            <p:ph type="title"/>
          </p:nvPr>
        </p:nvSpPr>
        <p:spPr>
          <a:xfrm>
            <a:off x="415600" y="390467"/>
            <a:ext cx="11360700" cy="10680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9" name="Google Shape;19;g116f63972b0_0_12"/>
          <p:cNvSpPr txBox="1"/>
          <p:nvPr>
            <p:ph idx="1" type="body"/>
          </p:nvPr>
        </p:nvSpPr>
        <p:spPr>
          <a:xfrm>
            <a:off x="415600" y="1638233"/>
            <a:ext cx="11360700" cy="44535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0" name="Google Shape;20;g116f63972b0_0_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g116f63972b0_0_16"/>
          <p:cNvSpPr txBox="1"/>
          <p:nvPr>
            <p:ph type="title"/>
          </p:nvPr>
        </p:nvSpPr>
        <p:spPr>
          <a:xfrm>
            <a:off x="415600" y="390467"/>
            <a:ext cx="11360700" cy="10680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g116f63972b0_0_16"/>
          <p:cNvSpPr txBox="1"/>
          <p:nvPr>
            <p:ph idx="1" type="body"/>
          </p:nvPr>
        </p:nvSpPr>
        <p:spPr>
          <a:xfrm>
            <a:off x="415600" y="1638233"/>
            <a:ext cx="5333100" cy="44535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116f63972b0_0_16"/>
          <p:cNvSpPr txBox="1"/>
          <p:nvPr>
            <p:ph idx="2" type="body"/>
          </p:nvPr>
        </p:nvSpPr>
        <p:spPr>
          <a:xfrm>
            <a:off x="6443200" y="1638233"/>
            <a:ext cx="5333100" cy="44535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5" name="Google Shape;25;g116f63972b0_0_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g116f63972b0_0_21"/>
          <p:cNvSpPr txBox="1"/>
          <p:nvPr>
            <p:ph type="title"/>
          </p:nvPr>
        </p:nvSpPr>
        <p:spPr>
          <a:xfrm>
            <a:off x="406400" y="412467"/>
            <a:ext cx="11383500" cy="9975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8" name="Google Shape;28;g116f63972b0_0_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g116f63972b0_0_2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highlight>
                  <a:schemeClr val="dk1"/>
                </a:highlight>
              </a:defRPr>
            </a:lvl1pPr>
            <a:lvl2pPr lvl="1">
              <a:spcBef>
                <a:spcPts val="0"/>
              </a:spcBef>
              <a:spcAft>
                <a:spcPts val="0"/>
              </a:spcAft>
              <a:buSzPts val="4000"/>
              <a:buNone/>
              <a:defRPr sz="4000">
                <a:highlight>
                  <a:schemeClr val="dk1"/>
                </a:highlight>
              </a:defRPr>
            </a:lvl2pPr>
            <a:lvl3pPr lvl="2">
              <a:spcBef>
                <a:spcPts val="0"/>
              </a:spcBef>
              <a:spcAft>
                <a:spcPts val="0"/>
              </a:spcAft>
              <a:buSzPts val="4000"/>
              <a:buNone/>
              <a:defRPr sz="4000">
                <a:highlight>
                  <a:schemeClr val="dk1"/>
                </a:highlight>
              </a:defRPr>
            </a:lvl3pPr>
            <a:lvl4pPr lvl="3">
              <a:spcBef>
                <a:spcPts val="0"/>
              </a:spcBef>
              <a:spcAft>
                <a:spcPts val="0"/>
              </a:spcAft>
              <a:buSzPts val="4000"/>
              <a:buNone/>
              <a:defRPr sz="4000">
                <a:highlight>
                  <a:schemeClr val="dk1"/>
                </a:highlight>
              </a:defRPr>
            </a:lvl4pPr>
            <a:lvl5pPr lvl="4">
              <a:spcBef>
                <a:spcPts val="0"/>
              </a:spcBef>
              <a:spcAft>
                <a:spcPts val="0"/>
              </a:spcAft>
              <a:buSzPts val="4000"/>
              <a:buNone/>
              <a:defRPr sz="4000">
                <a:highlight>
                  <a:schemeClr val="dk1"/>
                </a:highlight>
              </a:defRPr>
            </a:lvl5pPr>
            <a:lvl6pPr lvl="5">
              <a:spcBef>
                <a:spcPts val="0"/>
              </a:spcBef>
              <a:spcAft>
                <a:spcPts val="0"/>
              </a:spcAft>
              <a:buSzPts val="4000"/>
              <a:buNone/>
              <a:defRPr sz="4000">
                <a:highlight>
                  <a:schemeClr val="dk1"/>
                </a:highlight>
              </a:defRPr>
            </a:lvl6pPr>
            <a:lvl7pPr lvl="6">
              <a:spcBef>
                <a:spcPts val="0"/>
              </a:spcBef>
              <a:spcAft>
                <a:spcPts val="0"/>
              </a:spcAft>
              <a:buSzPts val="4000"/>
              <a:buNone/>
              <a:defRPr sz="4000">
                <a:highlight>
                  <a:schemeClr val="dk1"/>
                </a:highlight>
              </a:defRPr>
            </a:lvl7pPr>
            <a:lvl8pPr lvl="7">
              <a:spcBef>
                <a:spcPts val="0"/>
              </a:spcBef>
              <a:spcAft>
                <a:spcPts val="0"/>
              </a:spcAft>
              <a:buSzPts val="4000"/>
              <a:buNone/>
              <a:defRPr sz="4000">
                <a:highlight>
                  <a:schemeClr val="dk1"/>
                </a:highlight>
              </a:defRPr>
            </a:lvl8pPr>
            <a:lvl9pPr lvl="8">
              <a:spcBef>
                <a:spcPts val="0"/>
              </a:spcBef>
              <a:spcAft>
                <a:spcPts val="0"/>
              </a:spcAft>
              <a:buSzPts val="4000"/>
              <a:buNone/>
              <a:defRPr sz="4000">
                <a:highlight>
                  <a:schemeClr val="dk1"/>
                </a:highlight>
              </a:defRPr>
            </a:lvl9pPr>
          </a:lstStyle>
          <a:p/>
        </p:txBody>
      </p:sp>
      <p:sp>
        <p:nvSpPr>
          <p:cNvPr id="31" name="Google Shape;31;g116f63972b0_0_2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g116f63972b0_0_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g116f63972b0_0_2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35" name="Google Shape;35;g116f63972b0_0_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g116f63972b0_0_31"/>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8" name="Google Shape;38;g116f63972b0_0_31"/>
          <p:cNvCxnSpPr/>
          <p:nvPr/>
        </p:nvCxnSpPr>
        <p:spPr>
          <a:xfrm>
            <a:off x="6706233" y="5994000"/>
            <a:ext cx="624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g116f63972b0_0_31"/>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40" name="Google Shape;40;g116f63972b0_0_31"/>
          <p:cNvSpPr txBox="1"/>
          <p:nvPr>
            <p:ph idx="1" type="subTitle"/>
          </p:nvPr>
        </p:nvSpPr>
        <p:spPr>
          <a:xfrm>
            <a:off x="354000" y="3793630"/>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g116f63972b0_0_3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highlight>
                  <a:schemeClr val="lt1"/>
                </a:highlight>
              </a:defRPr>
            </a:lvl1pPr>
            <a:lvl2pPr indent="-349250" lvl="1" marL="914400">
              <a:spcBef>
                <a:spcPts val="0"/>
              </a:spcBef>
              <a:spcAft>
                <a:spcPts val="0"/>
              </a:spcAft>
              <a:buClr>
                <a:schemeClr val="accent1"/>
              </a:buClr>
              <a:buSzPts val="1900"/>
              <a:buChar char="○"/>
              <a:defRPr>
                <a:solidFill>
                  <a:schemeClr val="accent1"/>
                </a:solidFill>
                <a:highlight>
                  <a:schemeClr val="lt1"/>
                </a:highlight>
              </a:defRPr>
            </a:lvl2pPr>
            <a:lvl3pPr indent="-349250" lvl="2" marL="1371600">
              <a:spcBef>
                <a:spcPts val="0"/>
              </a:spcBef>
              <a:spcAft>
                <a:spcPts val="0"/>
              </a:spcAft>
              <a:buClr>
                <a:schemeClr val="accent1"/>
              </a:buClr>
              <a:buSzPts val="1900"/>
              <a:buChar char="■"/>
              <a:defRPr>
                <a:solidFill>
                  <a:schemeClr val="accent1"/>
                </a:solidFill>
                <a:highlight>
                  <a:schemeClr val="lt1"/>
                </a:highlight>
              </a:defRPr>
            </a:lvl3pPr>
            <a:lvl4pPr indent="-349250" lvl="3" marL="1828800">
              <a:spcBef>
                <a:spcPts val="0"/>
              </a:spcBef>
              <a:spcAft>
                <a:spcPts val="0"/>
              </a:spcAft>
              <a:buClr>
                <a:schemeClr val="accent1"/>
              </a:buClr>
              <a:buSzPts val="1900"/>
              <a:buChar char="●"/>
              <a:defRPr>
                <a:solidFill>
                  <a:schemeClr val="accent1"/>
                </a:solidFill>
                <a:highlight>
                  <a:schemeClr val="lt1"/>
                </a:highlight>
              </a:defRPr>
            </a:lvl4pPr>
            <a:lvl5pPr indent="-349250" lvl="4" marL="2286000">
              <a:spcBef>
                <a:spcPts val="0"/>
              </a:spcBef>
              <a:spcAft>
                <a:spcPts val="0"/>
              </a:spcAft>
              <a:buClr>
                <a:schemeClr val="accent1"/>
              </a:buClr>
              <a:buSzPts val="1900"/>
              <a:buChar char="○"/>
              <a:defRPr>
                <a:solidFill>
                  <a:schemeClr val="accent1"/>
                </a:solidFill>
                <a:highlight>
                  <a:schemeClr val="lt1"/>
                </a:highlight>
              </a:defRPr>
            </a:lvl5pPr>
            <a:lvl6pPr indent="-349250" lvl="5" marL="2743200">
              <a:spcBef>
                <a:spcPts val="0"/>
              </a:spcBef>
              <a:spcAft>
                <a:spcPts val="0"/>
              </a:spcAft>
              <a:buClr>
                <a:schemeClr val="accent1"/>
              </a:buClr>
              <a:buSzPts val="1900"/>
              <a:buChar char="■"/>
              <a:defRPr>
                <a:solidFill>
                  <a:schemeClr val="accent1"/>
                </a:solidFill>
                <a:highlight>
                  <a:schemeClr val="lt1"/>
                </a:highlight>
              </a:defRPr>
            </a:lvl6pPr>
            <a:lvl7pPr indent="-349250" lvl="6" marL="3200400">
              <a:spcBef>
                <a:spcPts val="0"/>
              </a:spcBef>
              <a:spcAft>
                <a:spcPts val="0"/>
              </a:spcAft>
              <a:buClr>
                <a:schemeClr val="accent1"/>
              </a:buClr>
              <a:buSzPts val="1900"/>
              <a:buChar char="●"/>
              <a:defRPr>
                <a:solidFill>
                  <a:schemeClr val="accent1"/>
                </a:solidFill>
                <a:highlight>
                  <a:schemeClr val="lt1"/>
                </a:highlight>
              </a:defRPr>
            </a:lvl7pPr>
            <a:lvl8pPr indent="-349250" lvl="7" marL="3657600">
              <a:spcBef>
                <a:spcPts val="0"/>
              </a:spcBef>
              <a:spcAft>
                <a:spcPts val="0"/>
              </a:spcAft>
              <a:buClr>
                <a:schemeClr val="accent1"/>
              </a:buClr>
              <a:buSzPts val="1900"/>
              <a:buChar char="○"/>
              <a:defRPr>
                <a:solidFill>
                  <a:schemeClr val="accent1"/>
                </a:solidFill>
                <a:highlight>
                  <a:schemeClr val="lt1"/>
                </a:highlight>
              </a:defRPr>
            </a:lvl8pPr>
            <a:lvl9pPr indent="-349250" lvl="8" marL="4114800">
              <a:spcBef>
                <a:spcPts val="0"/>
              </a:spcBef>
              <a:spcAft>
                <a:spcPts val="0"/>
              </a:spcAft>
              <a:buClr>
                <a:schemeClr val="accent1"/>
              </a:buClr>
              <a:buSzPts val="1900"/>
              <a:buChar char="■"/>
              <a:defRPr>
                <a:solidFill>
                  <a:schemeClr val="accent1"/>
                </a:solidFill>
                <a:highlight>
                  <a:schemeClr val="lt1"/>
                </a:highlight>
              </a:defRPr>
            </a:lvl9pPr>
          </a:lstStyle>
          <a:p/>
        </p:txBody>
      </p:sp>
      <p:sp>
        <p:nvSpPr>
          <p:cNvPr id="42" name="Google Shape;42;g116f63972b0_0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116f63972b0_0_38"/>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accent1"/>
              </a:buClr>
              <a:buSzPts val="3200"/>
              <a:buFont typeface="Amatic SC"/>
              <a:buNone/>
              <a:defRPr b="1" sz="3200">
                <a:solidFill>
                  <a:schemeClr val="accent1"/>
                </a:solidFill>
                <a:latin typeface="Amatic SC"/>
                <a:ea typeface="Amatic SC"/>
                <a:cs typeface="Amatic SC"/>
                <a:sym typeface="Amatic SC"/>
              </a:defRPr>
            </a:lvl1pPr>
          </a:lstStyle>
          <a:p/>
        </p:txBody>
      </p:sp>
      <p:sp>
        <p:nvSpPr>
          <p:cNvPr id="45" name="Google Shape;45;g116f63972b0_0_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rgbClr val="6FA8DC"/>
        </a:solidFill>
      </p:bgPr>
    </p:bg>
    <p:spTree>
      <p:nvGrpSpPr>
        <p:cNvPr id="5" name="Shape 5"/>
        <p:cNvGrpSpPr/>
        <p:nvPr/>
      </p:nvGrpSpPr>
      <p:grpSpPr>
        <a:xfrm>
          <a:off x="0" y="0"/>
          <a:ext cx="0" cy="0"/>
          <a:chOff x="0" y="0"/>
          <a:chExt cx="0" cy="0"/>
        </a:xfrm>
      </p:grpSpPr>
      <p:sp>
        <p:nvSpPr>
          <p:cNvPr id="6" name="Google Shape;6;g116f63972b0_0_0"/>
          <p:cNvSpPr txBox="1"/>
          <p:nvPr>
            <p:ph type="title"/>
          </p:nvPr>
        </p:nvSpPr>
        <p:spPr>
          <a:xfrm>
            <a:off x="415600" y="390467"/>
            <a:ext cx="11360700" cy="10680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1pPr>
            <a:lvl2pPr lvl="1">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2pPr>
            <a:lvl3pPr lvl="2">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3pPr>
            <a:lvl4pPr lvl="3">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4pPr>
            <a:lvl5pPr lvl="4">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5pPr>
            <a:lvl6pPr lvl="5">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6pPr>
            <a:lvl7pPr lvl="6">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7pPr>
            <a:lvl8pPr lvl="7">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8pPr>
            <a:lvl9pPr lvl="8">
              <a:spcBef>
                <a:spcPts val="0"/>
              </a:spcBef>
              <a:spcAft>
                <a:spcPts val="0"/>
              </a:spcAft>
              <a:buClr>
                <a:schemeClr val="accent1"/>
              </a:buClr>
              <a:buSzPts val="5600"/>
              <a:buFont typeface="Amatic SC"/>
              <a:buNone/>
              <a:defRPr b="1" sz="5600">
                <a:solidFill>
                  <a:schemeClr val="accent1"/>
                </a:solidFill>
                <a:latin typeface="Amatic SC"/>
                <a:ea typeface="Amatic SC"/>
                <a:cs typeface="Amatic SC"/>
                <a:sym typeface="Amatic SC"/>
              </a:defRPr>
            </a:lvl9pPr>
          </a:lstStyle>
          <a:p/>
        </p:txBody>
      </p:sp>
      <p:sp>
        <p:nvSpPr>
          <p:cNvPr id="7" name="Google Shape;7;g116f63972b0_0_0"/>
          <p:cNvSpPr txBox="1"/>
          <p:nvPr>
            <p:ph idx="1" type="body"/>
          </p:nvPr>
        </p:nvSpPr>
        <p:spPr>
          <a:xfrm>
            <a:off x="415600" y="1638233"/>
            <a:ext cx="11360700" cy="44535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indent="-349250" lvl="1" marL="9144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indent="-349250" lvl="2" marL="13716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indent="-349250" lvl="3" marL="18288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indent="-349250" lvl="4" marL="22860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indent="-349250" lvl="5" marL="27432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indent="-349250" lvl="6" marL="32004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indent="-349250" lvl="7" marL="36576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indent="-349250" lvl="8" marL="411480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p:txBody>
      </p:sp>
      <p:sp>
        <p:nvSpPr>
          <p:cNvPr id="8" name="Google Shape;8;g116f63972b0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Source Code Pro"/>
                <a:ea typeface="Source Code Pro"/>
                <a:cs typeface="Source Code Pro"/>
                <a:sym typeface="Source Code Pro"/>
              </a:defRPr>
            </a:lvl1pPr>
            <a:lvl2pPr lvl="1" algn="r">
              <a:buNone/>
              <a:defRPr sz="1300">
                <a:solidFill>
                  <a:schemeClr val="accent1"/>
                </a:solidFill>
                <a:latin typeface="Source Code Pro"/>
                <a:ea typeface="Source Code Pro"/>
                <a:cs typeface="Source Code Pro"/>
                <a:sym typeface="Source Code Pro"/>
              </a:defRPr>
            </a:lvl2pPr>
            <a:lvl3pPr lvl="2" algn="r">
              <a:buNone/>
              <a:defRPr sz="1300">
                <a:solidFill>
                  <a:schemeClr val="accent1"/>
                </a:solidFill>
                <a:latin typeface="Source Code Pro"/>
                <a:ea typeface="Source Code Pro"/>
                <a:cs typeface="Source Code Pro"/>
                <a:sym typeface="Source Code Pro"/>
              </a:defRPr>
            </a:lvl3pPr>
            <a:lvl4pPr lvl="3" algn="r">
              <a:buNone/>
              <a:defRPr sz="1300">
                <a:solidFill>
                  <a:schemeClr val="accent1"/>
                </a:solidFill>
                <a:latin typeface="Source Code Pro"/>
                <a:ea typeface="Source Code Pro"/>
                <a:cs typeface="Source Code Pro"/>
                <a:sym typeface="Source Code Pro"/>
              </a:defRPr>
            </a:lvl4pPr>
            <a:lvl5pPr lvl="4" algn="r">
              <a:buNone/>
              <a:defRPr sz="1300">
                <a:solidFill>
                  <a:schemeClr val="accent1"/>
                </a:solidFill>
                <a:latin typeface="Source Code Pro"/>
                <a:ea typeface="Source Code Pro"/>
                <a:cs typeface="Source Code Pro"/>
                <a:sym typeface="Source Code Pro"/>
              </a:defRPr>
            </a:lvl5pPr>
            <a:lvl6pPr lvl="5" algn="r">
              <a:buNone/>
              <a:defRPr sz="1300">
                <a:solidFill>
                  <a:schemeClr val="accent1"/>
                </a:solidFill>
                <a:latin typeface="Source Code Pro"/>
                <a:ea typeface="Source Code Pro"/>
                <a:cs typeface="Source Code Pro"/>
                <a:sym typeface="Source Code Pro"/>
              </a:defRPr>
            </a:lvl6pPr>
            <a:lvl7pPr lvl="6" algn="r">
              <a:buNone/>
              <a:defRPr sz="1300">
                <a:solidFill>
                  <a:schemeClr val="accent1"/>
                </a:solidFill>
                <a:latin typeface="Source Code Pro"/>
                <a:ea typeface="Source Code Pro"/>
                <a:cs typeface="Source Code Pro"/>
                <a:sym typeface="Source Code Pro"/>
              </a:defRPr>
            </a:lvl7pPr>
            <a:lvl8pPr lvl="7" algn="r">
              <a:buNone/>
              <a:defRPr sz="1300">
                <a:solidFill>
                  <a:schemeClr val="accent1"/>
                </a:solidFill>
                <a:latin typeface="Source Code Pro"/>
                <a:ea typeface="Source Code Pro"/>
                <a:cs typeface="Source Code Pro"/>
                <a:sym typeface="Source Code Pro"/>
              </a:defRPr>
            </a:lvl8pPr>
            <a:lvl9pPr lvl="8" algn="r">
              <a:buNone/>
              <a:defRPr sz="13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ctrTitle"/>
          </p:nvPr>
        </p:nvSpPr>
        <p:spPr>
          <a:xfrm>
            <a:off x="359250" y="439000"/>
            <a:ext cx="11473500" cy="817200"/>
          </a:xfrm>
          <a:prstGeom prst="rect">
            <a:avLst/>
          </a:prstGeom>
          <a:solidFill>
            <a:schemeClr val="lt1"/>
          </a:solidFill>
          <a:ln cap="flat" cmpd="sng" w="38100">
            <a:solidFill>
              <a:srgbClr val="262626"/>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s-MX" sz="3000">
                <a:solidFill>
                  <a:srgbClr val="262626"/>
                </a:solidFill>
              </a:rPr>
              <a:t>Servimontacargas S.A.S</a:t>
            </a:r>
            <a:endParaRPr sz="3000">
              <a:solidFill>
                <a:srgbClr val="262626"/>
              </a:solidFill>
            </a:endParaRPr>
          </a:p>
        </p:txBody>
      </p:sp>
      <p:sp>
        <p:nvSpPr>
          <p:cNvPr id="57" name="Google Shape;57;p2"/>
          <p:cNvSpPr txBox="1"/>
          <p:nvPr>
            <p:ph idx="1" type="subTitle"/>
          </p:nvPr>
        </p:nvSpPr>
        <p:spPr>
          <a:xfrm>
            <a:off x="2462575" y="1514449"/>
            <a:ext cx="7185000" cy="5343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lang="es-MX" sz="1400">
                <a:latin typeface="Times New Roman"/>
                <a:ea typeface="Times New Roman"/>
                <a:cs typeface="Times New Roman"/>
                <a:sym typeface="Times New Roman"/>
              </a:rPr>
              <a:t>Miguel Gutierrez</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Fanny Díaz</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Santiago Ocampo</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Jorge Sánchez</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Juliana Castillo</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David Galindo</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ADSI Ficha: 2468764</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Centro de Electricidad </a:t>
            </a:r>
            <a:r>
              <a:rPr lang="es-MX" sz="1400">
                <a:latin typeface="Times New Roman"/>
                <a:ea typeface="Times New Roman"/>
                <a:cs typeface="Times New Roman"/>
                <a:sym typeface="Times New Roman"/>
              </a:rPr>
              <a:t>Electrónica</a:t>
            </a:r>
            <a:r>
              <a:rPr lang="es-MX" sz="1400">
                <a:latin typeface="Times New Roman"/>
                <a:ea typeface="Times New Roman"/>
                <a:cs typeface="Times New Roman"/>
                <a:sym typeface="Times New Roman"/>
              </a:rPr>
              <a:t> y Telecomunicaciones</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t/>
            </a:r>
            <a:endParaRPr sz="1400">
              <a:latin typeface="Times New Roman"/>
              <a:ea typeface="Times New Roman"/>
              <a:cs typeface="Times New Roman"/>
              <a:sym typeface="Times New Roman"/>
            </a:endParaRPr>
          </a:p>
          <a:p>
            <a:pPr indent="0" lvl="0" marL="0" rtl="0" algn="ctr">
              <a:lnSpc>
                <a:spcPct val="100000"/>
              </a:lnSpc>
              <a:spcBef>
                <a:spcPts val="1000"/>
              </a:spcBef>
              <a:spcAft>
                <a:spcPts val="0"/>
              </a:spcAft>
              <a:buSzPts val="2000"/>
              <a:buNone/>
            </a:pPr>
            <a:r>
              <a:rPr lang="es-MX" sz="1400">
                <a:latin typeface="Times New Roman"/>
                <a:ea typeface="Times New Roman"/>
                <a:cs typeface="Times New Roman"/>
                <a:sym typeface="Times New Roman"/>
              </a:rPr>
              <a:t>Fecha: 23 de Febrero de 2022</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13e108bf62_3_0"/>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900">
                <a:latin typeface="Lobster"/>
                <a:ea typeface="Lobster"/>
                <a:cs typeface="Lobster"/>
                <a:sym typeface="Lobster"/>
              </a:rPr>
              <a:t>Planteamiento del problema</a:t>
            </a:r>
            <a:endParaRPr sz="2900">
              <a:latin typeface="Lobster"/>
              <a:ea typeface="Lobster"/>
              <a:cs typeface="Lobster"/>
              <a:sym typeface="Lobster"/>
            </a:endParaRPr>
          </a:p>
        </p:txBody>
      </p:sp>
      <p:sp>
        <p:nvSpPr>
          <p:cNvPr id="63" name="Google Shape;63;g113e108bf62_3_0"/>
          <p:cNvSpPr txBox="1"/>
          <p:nvPr/>
        </p:nvSpPr>
        <p:spPr>
          <a:xfrm>
            <a:off x="260950" y="1042175"/>
            <a:ext cx="5703900" cy="3986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La </a:t>
            </a:r>
            <a:r>
              <a:rPr lang="es-MX" sz="1900">
                <a:latin typeface="Times New Roman"/>
                <a:ea typeface="Times New Roman"/>
                <a:cs typeface="Times New Roman"/>
                <a:sym typeface="Times New Roman"/>
              </a:rPr>
              <a:t>empresa Servimontacargas B&amp;C S.A.S esta  ubicada en la </a:t>
            </a:r>
            <a:r>
              <a:rPr lang="es-MX" sz="1900">
                <a:latin typeface="Times New Roman"/>
                <a:ea typeface="Times New Roman"/>
                <a:cs typeface="Times New Roman"/>
                <a:sym typeface="Times New Roman"/>
              </a:rPr>
              <a:t> Carrera 18 Sur #9-04 en el barrio San Antonio, </a:t>
            </a:r>
            <a:r>
              <a:rPr lang="es-MX" sz="1900">
                <a:latin typeface="Times New Roman"/>
                <a:ea typeface="Times New Roman"/>
                <a:cs typeface="Times New Roman"/>
                <a:sym typeface="Times New Roman"/>
              </a:rPr>
              <a:t>Bogotá</a:t>
            </a:r>
            <a:r>
              <a:rPr lang="es-MX" sz="1900">
                <a:latin typeface="Times New Roman"/>
                <a:ea typeface="Times New Roman"/>
                <a:cs typeface="Times New Roman"/>
                <a:sym typeface="Times New Roman"/>
              </a:rPr>
              <a:t>, Colombia es una empresa de compra, venta, reparacion y mantenimiento de montacargas, cuenta con 15 empleados y </a:t>
            </a:r>
            <a:r>
              <a:rPr lang="es-MX" sz="1900">
                <a:latin typeface="Times New Roman"/>
                <a:ea typeface="Times New Roman"/>
                <a:cs typeface="Times New Roman"/>
                <a:sym typeface="Times New Roman"/>
              </a:rPr>
              <a:t>surgió</a:t>
            </a:r>
            <a:r>
              <a:rPr lang="es-MX" sz="1900">
                <a:latin typeface="Times New Roman"/>
                <a:ea typeface="Times New Roman"/>
                <a:cs typeface="Times New Roman"/>
                <a:sym typeface="Times New Roman"/>
              </a:rPr>
              <a:t> desde el año 2014 como una empresa dedicada al mantenimiento correctivo de montacargas.</a:t>
            </a:r>
            <a:endParaRPr sz="1900">
              <a:latin typeface="Times New Roman"/>
              <a:ea typeface="Times New Roman"/>
              <a:cs typeface="Times New Roman"/>
              <a:sym typeface="Times New Roman"/>
            </a:endParaRPr>
          </a:p>
        </p:txBody>
      </p:sp>
      <p:pic>
        <p:nvPicPr>
          <p:cNvPr id="64" name="Google Shape;64;g113e108bf62_3_0"/>
          <p:cNvPicPr preferRelativeResize="0"/>
          <p:nvPr/>
        </p:nvPicPr>
        <p:blipFill>
          <a:blip r:embed="rId3">
            <a:alphaModFix/>
          </a:blip>
          <a:stretch>
            <a:fillRect/>
          </a:stretch>
        </p:blipFill>
        <p:spPr>
          <a:xfrm>
            <a:off x="7385875" y="1991075"/>
            <a:ext cx="3787700" cy="28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16f6b19a59_1_0"/>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900">
                <a:latin typeface="Lobster"/>
                <a:ea typeface="Lobster"/>
                <a:cs typeface="Lobster"/>
                <a:sym typeface="Lobster"/>
              </a:rPr>
              <a:t>Planteamiento del problema</a:t>
            </a:r>
            <a:endParaRPr sz="2900">
              <a:latin typeface="Lobster"/>
              <a:ea typeface="Lobster"/>
              <a:cs typeface="Lobster"/>
              <a:sym typeface="Lobster"/>
            </a:endParaRPr>
          </a:p>
        </p:txBody>
      </p:sp>
      <p:sp>
        <p:nvSpPr>
          <p:cNvPr id="70" name="Google Shape;70;g116f6b19a59_1_0"/>
          <p:cNvSpPr txBox="1"/>
          <p:nvPr/>
        </p:nvSpPr>
        <p:spPr>
          <a:xfrm>
            <a:off x="260950" y="1042175"/>
            <a:ext cx="5703900" cy="6295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Los servicios de venta, compra y reparacion de montacargas dentro de la empresa no les permite llevar de forma detallada  estos procesos de venta, compra y </a:t>
            </a:r>
            <a:r>
              <a:rPr lang="es-MX" sz="1900">
                <a:latin typeface="Times New Roman"/>
                <a:ea typeface="Times New Roman"/>
                <a:cs typeface="Times New Roman"/>
                <a:sym typeface="Times New Roman"/>
              </a:rPr>
              <a:t>reparación</a:t>
            </a:r>
            <a:r>
              <a:rPr lang="es-MX" sz="1900">
                <a:latin typeface="Times New Roman"/>
                <a:ea typeface="Times New Roman"/>
                <a:cs typeface="Times New Roman"/>
                <a:sym typeface="Times New Roman"/>
              </a:rPr>
              <a:t>, por esa </a:t>
            </a:r>
            <a:r>
              <a:rPr lang="es-MX" sz="1900">
                <a:latin typeface="Times New Roman"/>
                <a:ea typeface="Times New Roman"/>
                <a:cs typeface="Times New Roman"/>
                <a:sym typeface="Times New Roman"/>
              </a:rPr>
              <a:t>razón</a:t>
            </a:r>
            <a:r>
              <a:rPr lang="es-MX" sz="1900">
                <a:latin typeface="Times New Roman"/>
                <a:ea typeface="Times New Roman"/>
                <a:cs typeface="Times New Roman"/>
                <a:sym typeface="Times New Roman"/>
              </a:rPr>
              <a:t> la </a:t>
            </a:r>
            <a:r>
              <a:rPr lang="es-MX" sz="1900">
                <a:latin typeface="Times New Roman"/>
                <a:ea typeface="Times New Roman"/>
                <a:cs typeface="Times New Roman"/>
                <a:sym typeface="Times New Roman"/>
              </a:rPr>
              <a:t>problemática</a:t>
            </a:r>
            <a:r>
              <a:rPr lang="es-MX" sz="1900">
                <a:latin typeface="Times New Roman"/>
                <a:ea typeface="Times New Roman"/>
                <a:cs typeface="Times New Roman"/>
                <a:sym typeface="Times New Roman"/>
              </a:rPr>
              <a:t> que se presenta en la empresa maneja una gran cantidad de </a:t>
            </a:r>
            <a:r>
              <a:rPr lang="es-MX" sz="1900">
                <a:latin typeface="Times New Roman"/>
                <a:ea typeface="Times New Roman"/>
                <a:cs typeface="Times New Roman"/>
                <a:sym typeface="Times New Roman"/>
              </a:rPr>
              <a:t>información</a:t>
            </a:r>
            <a:r>
              <a:rPr lang="es-MX" sz="1900">
                <a:latin typeface="Times New Roman"/>
                <a:ea typeface="Times New Roman"/>
                <a:cs typeface="Times New Roman"/>
                <a:sym typeface="Times New Roman"/>
              </a:rPr>
              <a:t> la cual </a:t>
            </a:r>
            <a:r>
              <a:rPr lang="es-MX" sz="1900">
                <a:latin typeface="Times New Roman"/>
                <a:ea typeface="Times New Roman"/>
                <a:cs typeface="Times New Roman"/>
                <a:sym typeface="Times New Roman"/>
              </a:rPr>
              <a:t>está</a:t>
            </a:r>
            <a:r>
              <a:rPr lang="es-MX" sz="1900">
                <a:latin typeface="Times New Roman"/>
                <a:ea typeface="Times New Roman"/>
                <a:cs typeface="Times New Roman"/>
                <a:sym typeface="Times New Roman"/>
              </a:rPr>
              <a:t> almacenada de forma local y discos duros, debido a eso la </a:t>
            </a:r>
            <a:r>
              <a:rPr lang="es-MX" sz="1900">
                <a:latin typeface="Times New Roman"/>
                <a:ea typeface="Times New Roman"/>
                <a:cs typeface="Times New Roman"/>
                <a:sym typeface="Times New Roman"/>
              </a:rPr>
              <a:t>creación</a:t>
            </a:r>
            <a:r>
              <a:rPr lang="es-MX" sz="1900">
                <a:latin typeface="Times New Roman"/>
                <a:ea typeface="Times New Roman"/>
                <a:cs typeface="Times New Roman"/>
                <a:sym typeface="Times New Roman"/>
              </a:rPr>
              <a:t> de un sistema de </a:t>
            </a:r>
            <a:r>
              <a:rPr lang="es-MX" sz="1900">
                <a:latin typeface="Times New Roman"/>
                <a:ea typeface="Times New Roman"/>
                <a:cs typeface="Times New Roman"/>
                <a:sym typeface="Times New Roman"/>
              </a:rPr>
              <a:t>información</a:t>
            </a:r>
            <a:r>
              <a:rPr lang="es-MX" sz="1900">
                <a:latin typeface="Times New Roman"/>
                <a:ea typeface="Times New Roman"/>
                <a:cs typeface="Times New Roman"/>
                <a:sym typeface="Times New Roman"/>
              </a:rPr>
              <a:t> como base de datos les </a:t>
            </a:r>
            <a:r>
              <a:rPr lang="es-MX" sz="1900">
                <a:latin typeface="Times New Roman"/>
                <a:ea typeface="Times New Roman"/>
                <a:cs typeface="Times New Roman"/>
                <a:sym typeface="Times New Roman"/>
              </a:rPr>
              <a:t>ayudará</a:t>
            </a:r>
            <a:r>
              <a:rPr lang="es-MX" sz="1900">
                <a:latin typeface="Times New Roman"/>
                <a:ea typeface="Times New Roman"/>
                <a:cs typeface="Times New Roman"/>
                <a:sym typeface="Times New Roman"/>
              </a:rPr>
              <a:t> a mejorar la </a:t>
            </a:r>
            <a:r>
              <a:rPr lang="es-MX" sz="1900">
                <a:latin typeface="Times New Roman"/>
                <a:ea typeface="Times New Roman"/>
                <a:cs typeface="Times New Roman"/>
                <a:sym typeface="Times New Roman"/>
              </a:rPr>
              <a:t>comunicación</a:t>
            </a:r>
            <a:r>
              <a:rPr lang="es-MX" sz="1900">
                <a:latin typeface="Times New Roman"/>
                <a:ea typeface="Times New Roman"/>
                <a:cs typeface="Times New Roman"/>
                <a:sym typeface="Times New Roman"/>
              </a:rPr>
              <a:t> entre sucursales y mejorando la </a:t>
            </a:r>
            <a:r>
              <a:rPr lang="es-MX" sz="1900">
                <a:latin typeface="Times New Roman"/>
                <a:ea typeface="Times New Roman"/>
                <a:cs typeface="Times New Roman"/>
                <a:sym typeface="Times New Roman"/>
              </a:rPr>
              <a:t>saturación</a:t>
            </a:r>
            <a:r>
              <a:rPr lang="es-MX" sz="1900">
                <a:latin typeface="Times New Roman"/>
                <a:ea typeface="Times New Roman"/>
                <a:cs typeface="Times New Roman"/>
                <a:sym typeface="Times New Roman"/>
              </a:rPr>
              <a:t> de </a:t>
            </a:r>
            <a:r>
              <a:rPr lang="es-MX" sz="1900">
                <a:latin typeface="Times New Roman"/>
                <a:ea typeface="Times New Roman"/>
                <a:cs typeface="Times New Roman"/>
                <a:sym typeface="Times New Roman"/>
              </a:rPr>
              <a:t>información, teniendo todo más ordenado</a:t>
            </a:r>
            <a:r>
              <a:rPr lang="es-MX"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700">
              <a:latin typeface="Lobster"/>
              <a:ea typeface="Lobster"/>
              <a:cs typeface="Lobster"/>
              <a:sym typeface="Lobster"/>
            </a:endParaRPr>
          </a:p>
        </p:txBody>
      </p:sp>
      <p:pic>
        <p:nvPicPr>
          <p:cNvPr id="71" name="Google Shape;71;g116f6b19a59_1_0"/>
          <p:cNvPicPr preferRelativeResize="0"/>
          <p:nvPr/>
        </p:nvPicPr>
        <p:blipFill>
          <a:blip r:embed="rId3">
            <a:alphaModFix/>
          </a:blip>
          <a:stretch>
            <a:fillRect/>
          </a:stretch>
        </p:blipFill>
        <p:spPr>
          <a:xfrm>
            <a:off x="6640900" y="473325"/>
            <a:ext cx="5060224" cy="6101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16f6b19a59_1_6"/>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900">
                <a:latin typeface="Lobster"/>
                <a:ea typeface="Lobster"/>
                <a:cs typeface="Lobster"/>
                <a:sym typeface="Lobster"/>
              </a:rPr>
              <a:t>Planteamiento del problema</a:t>
            </a:r>
            <a:endParaRPr sz="2900">
              <a:latin typeface="Lobster"/>
              <a:ea typeface="Lobster"/>
              <a:cs typeface="Lobster"/>
              <a:sym typeface="Lobster"/>
            </a:endParaRPr>
          </a:p>
        </p:txBody>
      </p:sp>
      <p:sp>
        <p:nvSpPr>
          <p:cNvPr id="77" name="Google Shape;77;g116f6b19a59_1_6"/>
          <p:cNvSpPr txBox="1"/>
          <p:nvPr/>
        </p:nvSpPr>
        <p:spPr>
          <a:xfrm>
            <a:off x="298175" y="735100"/>
            <a:ext cx="5703900" cy="3924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s-MX" sz="1900">
                <a:latin typeface="Lobster"/>
                <a:ea typeface="Lobster"/>
                <a:cs typeface="Lobster"/>
                <a:sym typeface="Lobster"/>
              </a:rPr>
              <a:t>Pregunta problema</a:t>
            </a:r>
            <a:endParaRPr sz="1900">
              <a:latin typeface="Lobster"/>
              <a:ea typeface="Lobster"/>
              <a:cs typeface="Lobster"/>
              <a:sym typeface="Lobster"/>
            </a:endParaRPr>
          </a:p>
          <a:p>
            <a:pPr indent="0" lvl="0" marL="0" rtl="0" algn="l">
              <a:lnSpc>
                <a:spcPct val="200000"/>
              </a:lnSpc>
              <a:spcBef>
                <a:spcPts val="0"/>
              </a:spcBef>
              <a:spcAft>
                <a:spcPts val="0"/>
              </a:spcAft>
              <a:buNone/>
            </a:pPr>
            <a:r>
              <a:rPr lang="es-MX" sz="1900">
                <a:latin typeface="Lobster"/>
                <a:ea typeface="Lobster"/>
                <a:cs typeface="Lobster"/>
                <a:sym typeface="Lobster"/>
              </a:rPr>
              <a:t>¿Como ayudaria un sistema de información como base de datos para  optimizar la gestión de venta, compra y reparacion de montacargas, además de mejorar la </a:t>
            </a:r>
            <a:r>
              <a:rPr lang="es-MX" sz="1900">
                <a:latin typeface="Lobster"/>
                <a:ea typeface="Lobster"/>
                <a:cs typeface="Lobster"/>
                <a:sym typeface="Lobster"/>
              </a:rPr>
              <a:t>documentación y orden</a:t>
            </a:r>
            <a:r>
              <a:rPr lang="es-MX" sz="1900">
                <a:latin typeface="Lobster"/>
                <a:ea typeface="Lobster"/>
                <a:cs typeface="Lobster"/>
                <a:sym typeface="Lobster"/>
              </a:rPr>
              <a:t> con las sucursales que hacen estos procesos?</a:t>
            </a:r>
            <a:endParaRPr sz="1900">
              <a:latin typeface="Lobster"/>
              <a:ea typeface="Lobster"/>
              <a:cs typeface="Lobster"/>
              <a:sym typeface="Lobster"/>
            </a:endParaRPr>
          </a:p>
        </p:txBody>
      </p:sp>
      <p:pic>
        <p:nvPicPr>
          <p:cNvPr id="78" name="Google Shape;78;g116f6b19a59_1_6"/>
          <p:cNvPicPr preferRelativeResize="0"/>
          <p:nvPr/>
        </p:nvPicPr>
        <p:blipFill>
          <a:blip r:embed="rId3">
            <a:alphaModFix/>
          </a:blip>
          <a:stretch>
            <a:fillRect/>
          </a:stretch>
        </p:blipFill>
        <p:spPr>
          <a:xfrm>
            <a:off x="6204825" y="486437"/>
            <a:ext cx="5885124" cy="5885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16f6b19a59_0_7"/>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Objetivos</a:t>
            </a:r>
            <a:endParaRPr sz="2400">
              <a:latin typeface="Lobster"/>
              <a:ea typeface="Lobster"/>
              <a:cs typeface="Lobster"/>
              <a:sym typeface="Lobster"/>
            </a:endParaRPr>
          </a:p>
        </p:txBody>
      </p:sp>
      <p:sp>
        <p:nvSpPr>
          <p:cNvPr id="84" name="Google Shape;84;g116f6b19a59_0_7"/>
          <p:cNvSpPr txBox="1"/>
          <p:nvPr/>
        </p:nvSpPr>
        <p:spPr>
          <a:xfrm>
            <a:off x="260950" y="967725"/>
            <a:ext cx="5703900" cy="5741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Lobster"/>
                <a:ea typeface="Lobster"/>
                <a:cs typeface="Lobster"/>
                <a:sym typeface="Lobster"/>
              </a:rPr>
              <a:t>Objetivo General</a:t>
            </a:r>
            <a:endParaRPr sz="1900">
              <a:latin typeface="Lobster"/>
              <a:ea typeface="Lobster"/>
              <a:cs typeface="Lobster"/>
              <a:sym typeface="Lobster"/>
            </a:endParaRPr>
          </a:p>
          <a:p>
            <a:pPr indent="-336550" lvl="0" marL="457200" rtl="0" algn="l">
              <a:lnSpc>
                <a:spcPct val="200000"/>
              </a:lnSpc>
              <a:spcBef>
                <a:spcPts val="0"/>
              </a:spcBef>
              <a:spcAft>
                <a:spcPts val="0"/>
              </a:spcAft>
              <a:buSzPts val="1700"/>
              <a:buFont typeface="Times New Roman"/>
              <a:buChar char="●"/>
            </a:pPr>
            <a:r>
              <a:rPr lang="es-MX" sz="1700">
                <a:latin typeface="Times New Roman"/>
                <a:ea typeface="Times New Roman"/>
                <a:cs typeface="Times New Roman"/>
                <a:sym typeface="Times New Roman"/>
              </a:rPr>
              <a:t>Implementar un sistema de información que facilite la gestión  de compra, venta y reparacion de montacargas de la empresa Montacargas S.A.S mediante una base de datos</a:t>
            </a:r>
            <a:endParaRPr sz="17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s-MX" sz="1700">
                <a:latin typeface="Lobster"/>
                <a:ea typeface="Lobster"/>
                <a:cs typeface="Lobster"/>
                <a:sym typeface="Lobster"/>
              </a:rPr>
              <a:t>Objetivos </a:t>
            </a:r>
            <a:r>
              <a:rPr lang="es-MX" sz="1700">
                <a:latin typeface="Lobster"/>
                <a:ea typeface="Lobster"/>
                <a:cs typeface="Lobster"/>
                <a:sym typeface="Lobster"/>
              </a:rPr>
              <a:t>específicos</a:t>
            </a:r>
            <a:endParaRPr sz="1700">
              <a:latin typeface="Lobster"/>
              <a:ea typeface="Lobster"/>
              <a:cs typeface="Lobster"/>
              <a:sym typeface="Lobster"/>
            </a:endParaRPr>
          </a:p>
          <a:p>
            <a:pPr indent="-336550" lvl="0" marL="457200" rtl="0" algn="l">
              <a:lnSpc>
                <a:spcPct val="200000"/>
              </a:lnSpc>
              <a:spcBef>
                <a:spcPts val="0"/>
              </a:spcBef>
              <a:spcAft>
                <a:spcPts val="0"/>
              </a:spcAft>
              <a:buSzPts val="1700"/>
              <a:buFont typeface="Times New Roman"/>
              <a:buChar char="●"/>
            </a:pPr>
            <a:r>
              <a:rPr lang="es-MX" sz="1700">
                <a:latin typeface="Times New Roman"/>
                <a:ea typeface="Times New Roman"/>
                <a:cs typeface="Times New Roman"/>
                <a:sym typeface="Times New Roman"/>
              </a:rPr>
              <a:t>Registrar las empresas o sucursales que entren al sistema de </a:t>
            </a:r>
            <a:r>
              <a:rPr lang="es-MX" sz="1700">
                <a:latin typeface="Times New Roman"/>
                <a:ea typeface="Times New Roman"/>
                <a:cs typeface="Times New Roman"/>
                <a:sym typeface="Times New Roman"/>
              </a:rPr>
              <a:t>información.</a:t>
            </a:r>
            <a:endParaRPr sz="1700">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Char char="●"/>
            </a:pPr>
            <a:r>
              <a:rPr lang="es-MX" sz="1700">
                <a:latin typeface="Times New Roman"/>
                <a:ea typeface="Times New Roman"/>
                <a:cs typeface="Times New Roman"/>
                <a:sym typeface="Times New Roman"/>
              </a:rPr>
              <a:t>Registrar la fecha y hora en la que los productos fueron comprados, vendidos o reparados.</a:t>
            </a:r>
            <a:endParaRPr sz="1700">
              <a:latin typeface="Times New Roman"/>
              <a:ea typeface="Times New Roman"/>
              <a:cs typeface="Times New Roman"/>
              <a:sym typeface="Times New Roman"/>
            </a:endParaRPr>
          </a:p>
          <a:p>
            <a:pPr indent="-336550" lvl="0" marL="457200" rtl="0" algn="l">
              <a:lnSpc>
                <a:spcPct val="200000"/>
              </a:lnSpc>
              <a:spcBef>
                <a:spcPts val="0"/>
              </a:spcBef>
              <a:spcAft>
                <a:spcPts val="0"/>
              </a:spcAft>
              <a:buSzPts val="1700"/>
              <a:buFont typeface="Times New Roman"/>
              <a:buChar char="●"/>
            </a:pPr>
            <a:r>
              <a:rPr lang="es-MX" sz="1700">
                <a:latin typeface="Times New Roman"/>
                <a:ea typeface="Times New Roman"/>
                <a:cs typeface="Times New Roman"/>
                <a:sym typeface="Times New Roman"/>
              </a:rPr>
              <a:t>Mejorar la </a:t>
            </a:r>
            <a:r>
              <a:rPr lang="es-MX" sz="1700">
                <a:latin typeface="Times New Roman"/>
                <a:ea typeface="Times New Roman"/>
                <a:cs typeface="Times New Roman"/>
                <a:sym typeface="Times New Roman"/>
              </a:rPr>
              <a:t>comunicación</a:t>
            </a:r>
            <a:r>
              <a:rPr lang="es-MX" sz="1700">
                <a:latin typeface="Times New Roman"/>
                <a:ea typeface="Times New Roman"/>
                <a:cs typeface="Times New Roman"/>
                <a:sym typeface="Times New Roman"/>
              </a:rPr>
              <a:t> entre clientes y empresa.</a:t>
            </a:r>
            <a:endParaRPr sz="1700">
              <a:latin typeface="Times New Roman"/>
              <a:ea typeface="Times New Roman"/>
              <a:cs typeface="Times New Roman"/>
              <a:sym typeface="Times New Roman"/>
            </a:endParaRPr>
          </a:p>
        </p:txBody>
      </p:sp>
      <p:pic>
        <p:nvPicPr>
          <p:cNvPr id="85" name="Google Shape;85;g116f6b19a59_0_7"/>
          <p:cNvPicPr preferRelativeResize="0"/>
          <p:nvPr/>
        </p:nvPicPr>
        <p:blipFill>
          <a:blip r:embed="rId3">
            <a:alphaModFix/>
          </a:blip>
          <a:stretch>
            <a:fillRect/>
          </a:stretch>
        </p:blipFill>
        <p:spPr>
          <a:xfrm>
            <a:off x="6189075" y="1058725"/>
            <a:ext cx="5922350" cy="43455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16f6b19a59_0_18"/>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Justificación</a:t>
            </a:r>
            <a:endParaRPr sz="2400">
              <a:latin typeface="Lobster"/>
              <a:ea typeface="Lobster"/>
              <a:cs typeface="Lobster"/>
              <a:sym typeface="Lobster"/>
            </a:endParaRPr>
          </a:p>
        </p:txBody>
      </p:sp>
      <p:sp>
        <p:nvSpPr>
          <p:cNvPr id="91" name="Google Shape;91;g116f6b19a59_0_18"/>
          <p:cNvSpPr txBox="1"/>
          <p:nvPr/>
        </p:nvSpPr>
        <p:spPr>
          <a:xfrm>
            <a:off x="260950" y="865375"/>
            <a:ext cx="5703900" cy="446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sz="1700">
              <a:latin typeface="Times New Roman"/>
              <a:ea typeface="Times New Roman"/>
              <a:cs typeface="Times New Roman"/>
              <a:sym typeface="Times New Roman"/>
            </a:endParaRPr>
          </a:p>
        </p:txBody>
      </p:sp>
      <p:pic>
        <p:nvPicPr>
          <p:cNvPr id="92" name="Google Shape;92;g116f6b19a59_0_18"/>
          <p:cNvPicPr preferRelativeResize="0"/>
          <p:nvPr/>
        </p:nvPicPr>
        <p:blipFill>
          <a:blip r:embed="rId3">
            <a:alphaModFix/>
          </a:blip>
          <a:stretch>
            <a:fillRect/>
          </a:stretch>
        </p:blipFill>
        <p:spPr>
          <a:xfrm>
            <a:off x="6798600" y="990600"/>
            <a:ext cx="4876800" cy="4876800"/>
          </a:xfrm>
          <a:prstGeom prst="rect">
            <a:avLst/>
          </a:prstGeom>
          <a:noFill/>
          <a:ln>
            <a:noFill/>
          </a:ln>
        </p:spPr>
      </p:pic>
      <p:sp>
        <p:nvSpPr>
          <p:cNvPr id="93" name="Google Shape;93;g116f6b19a59_0_18"/>
          <p:cNvSpPr txBox="1"/>
          <p:nvPr/>
        </p:nvSpPr>
        <p:spPr>
          <a:xfrm>
            <a:off x="298175" y="865375"/>
            <a:ext cx="55827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900">
                <a:latin typeface="Times New Roman"/>
                <a:ea typeface="Times New Roman"/>
                <a:cs typeface="Times New Roman"/>
                <a:sym typeface="Times New Roman"/>
              </a:rPr>
              <a:t>A la luz de la </a:t>
            </a:r>
            <a:r>
              <a:rPr lang="es-MX" sz="1900">
                <a:latin typeface="Times New Roman"/>
                <a:ea typeface="Times New Roman"/>
                <a:cs typeface="Times New Roman"/>
                <a:sym typeface="Times New Roman"/>
              </a:rPr>
              <a:t>situación</a:t>
            </a:r>
            <a:r>
              <a:rPr lang="es-MX" sz="1900">
                <a:latin typeface="Times New Roman"/>
                <a:ea typeface="Times New Roman"/>
                <a:cs typeface="Times New Roman"/>
                <a:sym typeface="Times New Roman"/>
              </a:rPr>
              <a:t> actual de la empresa Servimontacargas, con la </a:t>
            </a:r>
            <a:r>
              <a:rPr lang="es-MX" sz="1900">
                <a:latin typeface="Times New Roman"/>
                <a:ea typeface="Times New Roman"/>
                <a:cs typeface="Times New Roman"/>
                <a:sym typeface="Times New Roman"/>
              </a:rPr>
              <a:t>problemática</a:t>
            </a:r>
            <a:r>
              <a:rPr lang="es-MX" sz="1900">
                <a:latin typeface="Times New Roman"/>
                <a:ea typeface="Times New Roman"/>
                <a:cs typeface="Times New Roman"/>
                <a:sym typeface="Times New Roman"/>
              </a:rPr>
              <a:t> de saturación de información, es decir que el problema es que la empresa ya nombrada, tiene demasiada información y la tiene almacenada en un </a:t>
            </a:r>
            <a:r>
              <a:rPr lang="es-MX" sz="1900">
                <a:latin typeface="Times New Roman"/>
                <a:ea typeface="Times New Roman"/>
                <a:cs typeface="Times New Roman"/>
                <a:sym typeface="Times New Roman"/>
              </a:rPr>
              <a:t>área</a:t>
            </a:r>
            <a:r>
              <a:rPr lang="es-MX" sz="1900">
                <a:latin typeface="Times New Roman"/>
                <a:ea typeface="Times New Roman"/>
                <a:cs typeface="Times New Roman"/>
                <a:sym typeface="Times New Roman"/>
              </a:rPr>
              <a:t> local (Discos duros, memorias).</a:t>
            </a:r>
            <a:endParaRPr sz="1900">
              <a:latin typeface="Times New Roman"/>
              <a:ea typeface="Times New Roman"/>
              <a:cs typeface="Times New Roman"/>
              <a:sym typeface="Times New Roman"/>
            </a:endParaRPr>
          </a:p>
          <a:p>
            <a:pPr indent="0" lvl="0" marL="0" rtl="0" algn="l">
              <a:spcBef>
                <a:spcPts val="0"/>
              </a:spcBef>
              <a:spcAft>
                <a:spcPts val="0"/>
              </a:spcAft>
              <a:buNone/>
            </a:pPr>
            <a:r>
              <a:rPr lang="es-MX" sz="1900">
                <a:latin typeface="Times New Roman"/>
                <a:ea typeface="Times New Roman"/>
                <a:cs typeface="Times New Roman"/>
                <a:sym typeface="Times New Roman"/>
              </a:rPr>
              <a:t>Escogimos esta empresa para brindarles una solución mediante un sistema de información, el cual tendrá ventajas para la empresa, ya que tendría un almacenamiento en nube, esto quiere decir que al tenerlo en una nube, las </a:t>
            </a:r>
            <a:r>
              <a:rPr lang="es-MX" sz="1900">
                <a:latin typeface="Times New Roman"/>
                <a:ea typeface="Times New Roman"/>
                <a:cs typeface="Times New Roman"/>
                <a:sym typeface="Times New Roman"/>
              </a:rPr>
              <a:t>demás</a:t>
            </a:r>
            <a:r>
              <a:rPr lang="es-MX" sz="1900">
                <a:latin typeface="Times New Roman"/>
                <a:ea typeface="Times New Roman"/>
                <a:cs typeface="Times New Roman"/>
                <a:sym typeface="Times New Roman"/>
              </a:rPr>
              <a:t> sucursales también podrán ver en tiempo real, lo que las demás sucursales hacen. Este sistema tiene como </a:t>
            </a:r>
            <a:r>
              <a:rPr lang="es-MX" sz="1900">
                <a:latin typeface="Times New Roman"/>
                <a:ea typeface="Times New Roman"/>
                <a:cs typeface="Times New Roman"/>
                <a:sym typeface="Times New Roman"/>
              </a:rPr>
              <a:t>propósito solucionar la saturación de información y tener un mejor manejo de la misma.</a:t>
            </a:r>
            <a:r>
              <a:rPr lang="es-MX"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16f6b19a59_0_13"/>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Alcance y </a:t>
            </a:r>
            <a:r>
              <a:rPr lang="es-MX" sz="2400">
                <a:latin typeface="Lobster"/>
                <a:ea typeface="Lobster"/>
                <a:cs typeface="Lobster"/>
                <a:sym typeface="Lobster"/>
              </a:rPr>
              <a:t>Delimitación</a:t>
            </a:r>
            <a:endParaRPr sz="2400">
              <a:latin typeface="Lobster"/>
              <a:ea typeface="Lobster"/>
              <a:cs typeface="Lobster"/>
              <a:sym typeface="Lobster"/>
            </a:endParaRPr>
          </a:p>
        </p:txBody>
      </p:sp>
      <p:sp>
        <p:nvSpPr>
          <p:cNvPr id="99" name="Google Shape;99;g116f6b19a59_0_13"/>
          <p:cNvSpPr txBox="1"/>
          <p:nvPr/>
        </p:nvSpPr>
        <p:spPr>
          <a:xfrm>
            <a:off x="260950" y="911900"/>
            <a:ext cx="5703900" cy="5156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Lobster"/>
                <a:ea typeface="Lobster"/>
                <a:cs typeface="Lobster"/>
                <a:sym typeface="Lobster"/>
              </a:rPr>
              <a:t>Alcance</a:t>
            </a:r>
            <a:endParaRPr sz="19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Crear un sistema de </a:t>
            </a:r>
            <a:r>
              <a:rPr lang="es-MX" sz="1900">
                <a:latin typeface="Times New Roman"/>
                <a:ea typeface="Times New Roman"/>
                <a:cs typeface="Times New Roman"/>
                <a:sym typeface="Times New Roman"/>
              </a:rPr>
              <a:t>información</a:t>
            </a:r>
            <a:r>
              <a:rPr lang="es-MX" sz="1900">
                <a:latin typeface="Times New Roman"/>
                <a:ea typeface="Times New Roman"/>
                <a:cs typeface="Times New Roman"/>
                <a:sym typeface="Times New Roman"/>
              </a:rPr>
              <a:t> para la </a:t>
            </a:r>
            <a:r>
              <a:rPr lang="es-MX" sz="1900">
                <a:latin typeface="Times New Roman"/>
                <a:ea typeface="Times New Roman"/>
                <a:cs typeface="Times New Roman"/>
                <a:sym typeface="Times New Roman"/>
              </a:rPr>
              <a:t>gestión</a:t>
            </a:r>
            <a:r>
              <a:rPr lang="es-MX" sz="1900">
                <a:latin typeface="Times New Roman"/>
                <a:ea typeface="Times New Roman"/>
                <a:cs typeface="Times New Roman"/>
                <a:sym typeface="Times New Roman"/>
              </a:rPr>
              <a:t> de datos que maneja la empresa “Servimontacargas B&amp;C S.A.S”, dentro del cual </a:t>
            </a:r>
            <a:r>
              <a:rPr lang="es-MX" sz="1900">
                <a:latin typeface="Times New Roman"/>
                <a:ea typeface="Times New Roman"/>
                <a:cs typeface="Times New Roman"/>
                <a:sym typeface="Times New Roman"/>
              </a:rPr>
              <a:t>está</a:t>
            </a:r>
            <a:r>
              <a:rPr lang="es-MX" sz="1900">
                <a:latin typeface="Times New Roman"/>
                <a:ea typeface="Times New Roman"/>
                <a:cs typeface="Times New Roman"/>
                <a:sym typeface="Times New Roman"/>
              </a:rPr>
              <a:t> el objetivo de solucionar los problemas de saturacion de informacion mejorando la organizacion de venta, compra y reparacion de montacargas </a:t>
            </a:r>
            <a:r>
              <a:rPr lang="es-MX" sz="1900">
                <a:latin typeface="Times New Roman"/>
                <a:ea typeface="Times New Roman"/>
                <a:cs typeface="Times New Roman"/>
                <a:sym typeface="Times New Roman"/>
              </a:rPr>
              <a:t>además</a:t>
            </a:r>
            <a:r>
              <a:rPr lang="es-MX" sz="1900">
                <a:latin typeface="Times New Roman"/>
                <a:ea typeface="Times New Roman"/>
                <a:cs typeface="Times New Roman"/>
                <a:sym typeface="Times New Roman"/>
              </a:rPr>
              <a:t> de mejorar la </a:t>
            </a:r>
            <a:r>
              <a:rPr lang="es-MX" sz="1900">
                <a:latin typeface="Times New Roman"/>
                <a:ea typeface="Times New Roman"/>
                <a:cs typeface="Times New Roman"/>
                <a:sym typeface="Times New Roman"/>
              </a:rPr>
              <a:t>comunicación</a:t>
            </a:r>
            <a:r>
              <a:rPr lang="es-MX" sz="1900">
                <a:latin typeface="Times New Roman"/>
                <a:ea typeface="Times New Roman"/>
                <a:cs typeface="Times New Roman"/>
                <a:sym typeface="Times New Roman"/>
              </a:rPr>
              <a:t> entre cliente y la empresa con una base de datos que se </a:t>
            </a:r>
            <a:r>
              <a:rPr lang="es-MX" sz="1900">
                <a:latin typeface="Times New Roman"/>
                <a:ea typeface="Times New Roman"/>
                <a:cs typeface="Times New Roman"/>
                <a:sym typeface="Times New Roman"/>
              </a:rPr>
              <a:t>creará</a:t>
            </a:r>
            <a:r>
              <a:rPr lang="es-MX" sz="1900">
                <a:latin typeface="Times New Roman"/>
                <a:ea typeface="Times New Roman"/>
                <a:cs typeface="Times New Roman"/>
                <a:sym typeface="Times New Roman"/>
              </a:rPr>
              <a:t> en un plazo aproximado de 6 trimestres.</a:t>
            </a:r>
            <a:endParaRPr sz="1900">
              <a:latin typeface="Times New Roman"/>
              <a:ea typeface="Times New Roman"/>
              <a:cs typeface="Times New Roman"/>
              <a:sym typeface="Times New Roman"/>
            </a:endParaRPr>
          </a:p>
        </p:txBody>
      </p:sp>
      <p:pic>
        <p:nvPicPr>
          <p:cNvPr id="100" name="Google Shape;100;g116f6b19a59_0_13"/>
          <p:cNvPicPr preferRelativeResize="0"/>
          <p:nvPr/>
        </p:nvPicPr>
        <p:blipFill>
          <a:blip r:embed="rId3">
            <a:alphaModFix/>
          </a:blip>
          <a:stretch>
            <a:fillRect/>
          </a:stretch>
        </p:blipFill>
        <p:spPr>
          <a:xfrm>
            <a:off x="6862450" y="790100"/>
            <a:ext cx="4876800" cy="487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16f6b19a59_1_17"/>
          <p:cNvSpPr txBox="1"/>
          <p:nvPr>
            <p:ph type="title"/>
          </p:nvPr>
        </p:nvSpPr>
        <p:spPr>
          <a:xfrm>
            <a:off x="298175" y="-121405"/>
            <a:ext cx="5393700" cy="8565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s-MX" sz="2400">
                <a:latin typeface="Lobster"/>
                <a:ea typeface="Lobster"/>
                <a:cs typeface="Lobster"/>
                <a:sym typeface="Lobster"/>
              </a:rPr>
              <a:t>Alcance y Delimitación</a:t>
            </a:r>
            <a:endParaRPr sz="2400">
              <a:latin typeface="Lobster"/>
              <a:ea typeface="Lobster"/>
              <a:cs typeface="Lobster"/>
              <a:sym typeface="Lobster"/>
            </a:endParaRPr>
          </a:p>
        </p:txBody>
      </p:sp>
      <p:sp>
        <p:nvSpPr>
          <p:cNvPr id="106" name="Google Shape;106;g116f6b19a59_1_17"/>
          <p:cNvSpPr txBox="1"/>
          <p:nvPr/>
        </p:nvSpPr>
        <p:spPr>
          <a:xfrm>
            <a:off x="260950" y="911900"/>
            <a:ext cx="5703900" cy="4571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MX" sz="1900">
                <a:latin typeface="Lobster"/>
                <a:ea typeface="Lobster"/>
                <a:cs typeface="Lobster"/>
                <a:sym typeface="Lobster"/>
              </a:rPr>
              <a:t>Delimitación</a:t>
            </a:r>
            <a:endParaRPr sz="1900">
              <a:latin typeface="Lobster"/>
              <a:ea typeface="Lobster"/>
              <a:cs typeface="Lobster"/>
              <a:sym typeface="Lobster"/>
            </a:endParaRPr>
          </a:p>
          <a:p>
            <a:pPr indent="0" lvl="0" marL="0" rtl="0" algn="l">
              <a:lnSpc>
                <a:spcPct val="200000"/>
              </a:lnSpc>
              <a:spcBef>
                <a:spcPts val="0"/>
              </a:spcBef>
              <a:spcAft>
                <a:spcPts val="0"/>
              </a:spcAft>
              <a:buNone/>
            </a:pPr>
            <a:r>
              <a:rPr lang="es-MX" sz="1900">
                <a:latin typeface="Times New Roman"/>
                <a:ea typeface="Times New Roman"/>
                <a:cs typeface="Times New Roman"/>
                <a:sym typeface="Times New Roman"/>
              </a:rPr>
              <a:t>El sistema de información se realizará con las siguientes herramientas que son hasta donde llegaremos ya que no trabajaremos con más: lenguaje de programación php, lenguaje de diseño gráfico css, Realizado en la ciudad de Bogotá D.C, El tiempo de realización estimado es de 6 trimestres, además de implementar funciones dentro del sistema para optimizar la funcionalidad del mismo.</a:t>
            </a:r>
            <a:endParaRPr sz="1900">
              <a:latin typeface="Times New Roman"/>
              <a:ea typeface="Times New Roman"/>
              <a:cs typeface="Times New Roman"/>
              <a:sym typeface="Times New Roman"/>
            </a:endParaRPr>
          </a:p>
        </p:txBody>
      </p:sp>
      <p:pic>
        <p:nvPicPr>
          <p:cNvPr id="107" name="Google Shape;107;g116f6b19a59_1_17"/>
          <p:cNvPicPr preferRelativeResize="0"/>
          <p:nvPr/>
        </p:nvPicPr>
        <p:blipFill>
          <a:blip r:embed="rId3">
            <a:alphaModFix/>
          </a:blip>
          <a:stretch>
            <a:fillRect/>
          </a:stretch>
        </p:blipFill>
        <p:spPr>
          <a:xfrm>
            <a:off x="6601350" y="381000"/>
            <a:ext cx="4886325" cy="609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14b11b1bbf_0_786"/>
          <p:cNvSpPr txBox="1"/>
          <p:nvPr>
            <p:ph type="ctrTitle"/>
          </p:nvPr>
        </p:nvSpPr>
        <p:spPr>
          <a:xfrm>
            <a:off x="1600200" y="2350322"/>
            <a:ext cx="8991600" cy="839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s-MX" sz="4800">
                <a:latin typeface="Lobster"/>
                <a:ea typeface="Lobster"/>
                <a:cs typeface="Lobster"/>
                <a:sym typeface="Lobster"/>
              </a:rPr>
              <a:t>Gracias</a:t>
            </a:r>
            <a:endParaRPr sz="4800">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2022-02-21T13:22:27Z</dcterms:created>
  <dc:creator>Ambiente</dc:creator>
</cp:coreProperties>
</file>