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Gill Sans" panose="02000000000000000000" pitchFamily="2" charset="0"/>
      <p:regular r:id="rId10"/>
      <p:bold r:id="rId11"/>
    </p:embeddedFont>
    <p:embeddedFont>
      <p:font typeface="Maven Pro" pitchFamily="2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Gq5SxefAE/btoe81JAyr6//6w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font" Target="fonts/font8.fntdata" /><Relationship Id="rId2" Type="http://schemas.openxmlformats.org/officeDocument/2006/relationships/slide" Target="slides/slide1.xml" /><Relationship Id="rId16" Type="http://schemas.openxmlformats.org/officeDocument/2006/relationships/font" Target="fonts/font7.fntdata" /><Relationship Id="rId20" Type="http://customschemas.google.com/relationships/presentationmetadata" Target="meta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font" Target="fonts/font6.fntdata" /><Relationship Id="rId23" Type="http://schemas.openxmlformats.org/officeDocument/2006/relationships/theme" Target="theme/theme1.xml" /><Relationship Id="rId10" Type="http://schemas.openxmlformats.org/officeDocument/2006/relationships/font" Target="fonts/font1.fntdata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font" Target="fonts/font5.fntdata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e108bf6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3e108bf6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3e108bf6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3e108bf6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4b11b1bbf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4b11b1bbf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3e108bf62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3e108bf62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4b11b1bbf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4b11b1bbf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3e108bf6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3e108bf6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14b11b1bbf_0_517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114b11b1bbf_0_517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114b11b1bbf_0_51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g114b11b1bbf_0_51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g114b11b1bbf_0_51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114b11b1bbf_0_51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g114b11b1bbf_0_51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g114b11b1bbf_0_5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g114b11b1bbf_0_51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114b11b1bbf_0_51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g114b11b1bbf_0_51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g114b11b1bbf_0_51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g114b11b1bbf_0_51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g114b11b1bbf_0_51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114b11b1bbf_0_51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g114b11b1bbf_0_51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g114b11b1bbf_0_51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g114b11b1bbf_0_51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g114b11b1bbf_0_51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g114b11b1bbf_0_517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114b11b1bbf_0_51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114b11b1bbf_0_51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g114b11b1bbf_0_51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114b11b1bbf_0_51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g114b11b1bbf_0_51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g114b11b1bbf_0_51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g114b11b1bbf_0_51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g114b11b1bbf_0_51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114b11b1bbf_0_5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g114b11b1bbf_0_5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g114b11b1bbf_0_51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114b11b1bbf_0_51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114b11b1bbf_0_51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g114b11b1bbf_0_51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14b11b1bbf_0_51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114b11b1bbf_0_51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g114b11b1bbf_0_517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114b11b1bbf_0_517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114b11b1bbf_0_51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114b11b1bbf_0_649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114b11b1bbf_0_649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114b11b1bbf_0_6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g114b11b1bbf_0_64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g114b11b1bbf_0_64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g114b11b1bbf_0_64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g114b11b1bbf_0_649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114b11b1bbf_0_6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g114b11b1bbf_0_64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g114b11b1bbf_0_64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g114b11b1bbf_0_649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g114b11b1bbf_0_64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g114b11b1bbf_0_64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114b11b1bbf_0_6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g114b11b1bbf_0_64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g114b11b1bbf_0_64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g114b11b1bbf_0_64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g114b11b1bbf_0_64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114b11b1bbf_0_6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g114b11b1bbf_0_64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g114b11b1bbf_0_64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g114b11b1bbf_0_649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114b11b1bbf_0_64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g114b11b1bbf_0_649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g114b11b1bbf_0_649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g114b11b1bbf_0_649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g114b11b1bbf_0_649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g114b11b1bbf_0_64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114b11b1bbf_0_649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g114b11b1bbf_0_649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g114b11b1bbf_0_649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g114b11b1bbf_0_649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g114b11b1bbf_0_64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114b11b1bbf_0_649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g114b11b1bbf_0_649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g114b11b1bbf_0_649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g114b11b1bbf_0_649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114b11b1bbf_0_64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g114b11b1bbf_0_649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g114b11b1bbf_0_649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g114b11b1bbf_0_649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g114b11b1bbf_0_649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g114b11b1bbf_0_64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114b11b1bbf_0_649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g114b11b1bbf_0_649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g114b11b1bbf_0_649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g114b11b1bbf_0_649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g114b11b1bbf_0_64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114b11b1bbf_0_649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g114b11b1bbf_0_649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g114b11b1bbf_0_649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g114b11b1bbf_0_649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g114b11b1bbf_0_64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114b11b1bbf_0_649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g114b11b1bbf_0_649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g114b11b1bbf_0_649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g114b11b1bbf_0_649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114b11b1bbf_0_64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g114b11b1bbf_0_649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g114b11b1bbf_0_649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g114b11b1bbf_0_649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g114b11b1bbf_0_649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114b11b1bbf_0_64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g114b11b1bbf_0_649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g114b11b1bbf_0_649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g114b11b1bbf_0_649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g114b11b1bbf_0_649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114b11b1bbf_0_64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g114b11b1bbf_0_649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g114b11b1bbf_0_649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g114b11b1bbf_0_649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g114b11b1bbf_0_649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g114b11b1bbf_0_64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114b11b1bbf_0_649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g114b11b1bbf_0_649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g114b11b1bbf_0_649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g114b11b1bbf_0_649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g114b11b1bbf_0_64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114b11b1bbf_0_649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g114b11b1bbf_0_649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g114b11b1bbf_0_649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g114b11b1bbf_0_649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114b11b1bbf_0_64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g114b11b1bbf_0_649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g114b11b1bbf_0_649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g114b11b1bbf_0_649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g114b11b1bbf_0_649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114b11b1bbf_0_64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g114b11b1bbf_0_649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g114b11b1bbf_0_649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g114b11b1bbf_0_649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g114b11b1bbf_0_649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g114b11b1bbf_0_64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114b11b1bbf_0_649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g114b11b1bbf_0_649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g114b11b1bbf_0_649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g114b11b1bbf_0_649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g114b11b1bbf_0_64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114b11b1bbf_0_649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g114b11b1bbf_0_649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g114b11b1bbf_0_649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g114b11b1bbf_0_649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114b11b1bbf_0_64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g114b11b1bbf_0_649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g114b11b1bbf_0_649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g114b11b1bbf_0_649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g114b11b1bbf_0_649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g114b11b1bbf_0_6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114b11b1bbf_0_649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g114b11b1bbf_0_649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g114b11b1bbf_0_649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g114b11b1bbf_0_649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g114b11b1bbf_0_64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114b11b1bbf_0_649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g114b11b1bbf_0_649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g114b11b1bbf_0_649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g114b11b1bbf_0_649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g114b11b1bbf_0_64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114b11b1bbf_0_649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g114b11b1bbf_0_649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g114b11b1bbf_0_649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g114b11b1bbf_0_649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114b11b1bbf_0_64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g114b11b1bbf_0_649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g114b11b1bbf_0_649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g114b11b1bbf_0_649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g114b11b1bbf_0_649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114b11b1bbf_0_649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g114b11b1bbf_0_64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4b11b1bbf_0_77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114b11b1bbf_0_557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114b11b1bbf_0_55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114b11b1bbf_0_55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g114b11b1bbf_0_55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g114b11b1bbf_0_55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114b11b1bbf_0_55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g114b11b1bbf_0_55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g114b11b1bbf_0_5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g114b11b1bbf_0_55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114b11b1bbf_0_55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g114b11b1bbf_0_55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g114b11b1bbf_0_55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g114b11b1bbf_0_55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g114b11b1bbf_0_557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114b11b1bbf_0_55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114b11b1bbf_0_55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g114b11b1bbf_0_55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g114b11b1bbf_0_55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114b11b1bbf_0_55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g114b11b1bbf_0_55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g114b11b1bbf_0_55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g114b11b1bbf_0_55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114b11b1bbf_0_55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g114b11b1bbf_0_55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g114b11b1bbf_0_55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g114b11b1bbf_0_55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g114b11b1bbf_0_55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114b11b1bbf_0_55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g114b11b1bbf_0_55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g114b11b1bbf_0_55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g114b11b1bbf_0_55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g114b11b1bbf_0_55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g114b11b1bbf_0_557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114b11b1bbf_0_55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114b11b1bbf_0_59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114b11b1bbf_0_59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114b11b1bbf_0_59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114b11b1bbf_0_59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114b11b1bbf_0_592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g114b11b1bbf_0_59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14b11b1bbf_0_59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114b11b1bbf_0_59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114b11b1bbf_0_59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114b11b1bbf_0_59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14b11b1bbf_0_599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114b11b1bbf_0_599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14b11b1bbf_0_59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14b11b1bbf_0_60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114b11b1bbf_0_6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114b11b1bbf_0_60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114b11b1bbf_0_60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14b11b1bbf_0_60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14b11b1bbf_0_61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114b11b1bbf_0_6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114b11b1bbf_0_6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g114b11b1bbf_0_613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14b11b1bbf_0_613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g114b11b1bbf_0_61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114b11b1bbf_0_620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114b11b1bbf_0_6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114b11b1bbf_0_6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g114b11b1bbf_0_6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g114b11b1bbf_0_6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g114b11b1bbf_0_6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114b11b1bbf_0_6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g114b11b1bbf_0_6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g114b11b1bbf_0_6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g114b11b1bbf_0_6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114b11b1bbf_0_6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g114b11b1bbf_0_6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g114b11b1bbf_0_620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g114b11b1bbf_0_62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114b11b1bbf_0_63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114b11b1bbf_0_63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g114b11b1bbf_0_63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g114b11b1bbf_0_63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114b11b1bbf_0_635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g114b11b1bbf_0_635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g114b11b1bbf_0_63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114b11b1bbf_0_643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114b11b1bbf_0_64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g114b11b1bbf_0_64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g114b11b1bbf_0_643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g114b11b1bbf_0_64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4b11b1bbf_0_5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g114b11b1bbf_0_5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114b11b1bbf_0_51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>
            <a:spLocks noGrp="1"/>
          </p:cNvSpPr>
          <p:nvPr>
            <p:ph type="ctrTitle"/>
          </p:nvPr>
        </p:nvSpPr>
        <p:spPr>
          <a:xfrm>
            <a:off x="359250" y="439000"/>
            <a:ext cx="11473500" cy="8172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s-MX" sz="3000">
                <a:solidFill>
                  <a:srgbClr val="262626"/>
                </a:solidFill>
              </a:rPr>
              <a:t>Servimontacargas S.A.S</a:t>
            </a:r>
            <a:endParaRPr sz="3000">
              <a:solidFill>
                <a:srgbClr val="262626"/>
              </a:solidFill>
            </a:endParaRPr>
          </a:p>
        </p:txBody>
      </p:sp>
      <p:sp>
        <p:nvSpPr>
          <p:cNvPr id="278" name="Google Shape;278;p2"/>
          <p:cNvSpPr txBox="1">
            <a:spLocks noGrp="1"/>
          </p:cNvSpPr>
          <p:nvPr>
            <p:ph type="subTitle" idx="1"/>
          </p:nvPr>
        </p:nvSpPr>
        <p:spPr>
          <a:xfrm>
            <a:off x="2462575" y="1514459"/>
            <a:ext cx="6801600" cy="4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1400">
                <a:latin typeface="Times New Roman"/>
                <a:ea typeface="Times New Roman"/>
                <a:cs typeface="Times New Roman"/>
                <a:sym typeface="Times New Roman"/>
              </a:rPr>
              <a:t>Miguel Gutierrez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MX" sz="1400">
                <a:latin typeface="Times New Roman"/>
                <a:ea typeface="Times New Roman"/>
                <a:cs typeface="Times New Roman"/>
                <a:sym typeface="Times New Roman"/>
              </a:rPr>
              <a:t>Fanny Díaz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MX" sz="1400">
                <a:latin typeface="Times New Roman"/>
                <a:ea typeface="Times New Roman"/>
                <a:cs typeface="Times New Roman"/>
                <a:sym typeface="Times New Roman"/>
              </a:rPr>
              <a:t>Santiago Ocampo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MX" sz="1400">
                <a:latin typeface="Times New Roman"/>
                <a:ea typeface="Times New Roman"/>
                <a:cs typeface="Times New Roman"/>
                <a:sym typeface="Times New Roman"/>
              </a:rPr>
              <a:t>Jorge Sánchez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MX" sz="1400">
                <a:latin typeface="Times New Roman"/>
                <a:ea typeface="Times New Roman"/>
                <a:cs typeface="Times New Roman"/>
                <a:sym typeface="Times New Roman"/>
              </a:rPr>
              <a:t>Juliana Castillo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MX" sz="1400">
                <a:latin typeface="Times New Roman"/>
                <a:ea typeface="Times New Roman"/>
                <a:cs typeface="Times New Roman"/>
                <a:sym typeface="Times New Roman"/>
              </a:rPr>
              <a:t>David Galindo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MX" sz="1400">
                <a:latin typeface="Times New Roman"/>
                <a:ea typeface="Times New Roman"/>
                <a:cs typeface="Times New Roman"/>
                <a:sym typeface="Times New Roman"/>
              </a:rPr>
              <a:t>ADSI Ficha: 2468764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MX" sz="1400">
                <a:latin typeface="Times New Roman"/>
                <a:ea typeface="Times New Roman"/>
                <a:cs typeface="Times New Roman"/>
                <a:sym typeface="Times New Roman"/>
              </a:rPr>
              <a:t>Centro de Electricidad Electrónica y Telecomunicaciones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s-MX" sz="1400">
                <a:latin typeface="Times New Roman"/>
                <a:ea typeface="Times New Roman"/>
                <a:cs typeface="Times New Roman"/>
                <a:sym typeface="Times New Roman"/>
              </a:rPr>
              <a:t>Fecha: 23 de Febrero de 2022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3e108bf62_3_0"/>
          <p:cNvSpPr txBox="1">
            <a:spLocks noGrp="1"/>
          </p:cNvSpPr>
          <p:nvPr>
            <p:ph type="ctrTitle"/>
          </p:nvPr>
        </p:nvSpPr>
        <p:spPr>
          <a:xfrm>
            <a:off x="1600200" y="141622"/>
            <a:ext cx="8991600" cy="839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g113e108bf62_3_0"/>
          <p:cNvSpPr txBox="1"/>
          <p:nvPr/>
        </p:nvSpPr>
        <p:spPr>
          <a:xfrm>
            <a:off x="1600200" y="1169725"/>
            <a:ext cx="89916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El problema principal que se presenta en este proyecto es que la empresa se ve en la necesidad de utilizar un sistema de información como base de datos que les ayude a gestionar de forma eficiente las empresas o personas que compran, venden y reparan montacargas, debido a ello los dueños de la empresa optaron por la creación de un sistema de información que les proporcione una mejor gestión de los procesos financieros y administrativos de la empresa se lleven de manera correcta.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Esto es un problema para los dueños de la empresa ya que durante el proceso de compra, venta y reparación los procesos dentro de la empresa pueden tener una mala gestión y esto afectaría directamente a los dueños ya que se podrían ver afectados en el ámbito financiero de la empresa además de que se verán afectados en la calidad de los repuestos de las maquinaria a comprar o vender.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3e108bf62_2_5"/>
          <p:cNvSpPr txBox="1">
            <a:spLocks noGrp="1"/>
          </p:cNvSpPr>
          <p:nvPr>
            <p:ph type="ctrTitle"/>
          </p:nvPr>
        </p:nvSpPr>
        <p:spPr>
          <a:xfrm>
            <a:off x="1600200" y="141622"/>
            <a:ext cx="8991600" cy="839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113e108bf62_2_5"/>
          <p:cNvSpPr txBox="1"/>
          <p:nvPr/>
        </p:nvSpPr>
        <p:spPr>
          <a:xfrm>
            <a:off x="1600200" y="1169725"/>
            <a:ext cx="8991600" cy="5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 Este sistema de información ayudará a la empresa a poder llevar los registros de manera actualizada y ordenada permitiéndoles gestionar sus procesos dentro de la empresa de forma correcta, el problema de no poseer un sistema de información que ayude a gestionar  registros puede llegar a afectar a la empresa en ámbitos administrativos y por esta razón se encuentra la necesidad de crear el sistema de información que ayude a agilizar estos procesos administrativos dentro de la empresa que hará todo más eficiente y rápido.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Una posible solución es el planteamiento del sistema de información como base de datos que realice la gestión y lleve el historial detallado de las empresas o personas que adquieren los productos o servicios de reparación lleven un historial actualizado para poder llevar un reporte exacto de los procesos administrativos y financieros de la empresa.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b11b1bbf_0_781"/>
          <p:cNvSpPr txBox="1">
            <a:spLocks noGrp="1"/>
          </p:cNvSpPr>
          <p:nvPr>
            <p:ph type="ctrTitle"/>
          </p:nvPr>
        </p:nvSpPr>
        <p:spPr>
          <a:xfrm>
            <a:off x="1600200" y="141622"/>
            <a:ext cx="8991600" cy="839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114b11b1bbf_0_781"/>
          <p:cNvSpPr txBox="1"/>
          <p:nvPr/>
        </p:nvSpPr>
        <p:spPr>
          <a:xfrm>
            <a:off x="1600200" y="1124950"/>
            <a:ext cx="8991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 Debido a ello se requiere de un mejoramiento de los procesos dentro de la empresa que le permita a la empresa, llevar los registros y hacer informes detallados de las empresas o personas que adquieren sus productos o servicios, facilitando todos los procesos dentro de la empresa.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¿Como un sistema de información, como la base de datos facilita los procesos de gestión de registros de las empresas que adquieren sus servicios o compran sus productos dentro de la empresa de Servimontacargas B&amp;C S.A.S?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7" name="Google Shape;297;g114b11b1bbf_0_7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425" y="3823975"/>
            <a:ext cx="3787700" cy="28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3e108bf62_4_16"/>
          <p:cNvSpPr txBox="1">
            <a:spLocks noGrp="1"/>
          </p:cNvSpPr>
          <p:nvPr>
            <p:ph type="ctrTitle"/>
          </p:nvPr>
        </p:nvSpPr>
        <p:spPr>
          <a:xfrm>
            <a:off x="1600200" y="141622"/>
            <a:ext cx="8991600" cy="839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g113e108bf62_4_16"/>
          <p:cNvSpPr txBox="1"/>
          <p:nvPr/>
        </p:nvSpPr>
        <p:spPr>
          <a:xfrm>
            <a:off x="1600200" y="1169725"/>
            <a:ext cx="89916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Gestionar un sistema de información que facilite la gestión de compra, venta y reparacion de montacargas de la empresa Montacargas S.A.S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Diseñar un sistema de información amigable que gestione la información detallada de los procesos dentro de la empresa.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Tener actualización tecnológica e implementación de mantenimiento continua para hacer la gestión de la información más eficaz.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Generar registros que ayuden a llevar un historial detallado de cada empresa o persona que adquiere los servicios de la empresa.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4b11b1bbf_0_786"/>
          <p:cNvSpPr txBox="1">
            <a:spLocks noGrp="1"/>
          </p:cNvSpPr>
          <p:nvPr>
            <p:ph type="ctrTitle"/>
          </p:nvPr>
        </p:nvSpPr>
        <p:spPr>
          <a:xfrm>
            <a:off x="1600200" y="141622"/>
            <a:ext cx="8991600" cy="839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g114b11b1bbf_0_786"/>
          <p:cNvSpPr txBox="1"/>
          <p:nvPr/>
        </p:nvSpPr>
        <p:spPr>
          <a:xfrm>
            <a:off x="1517575" y="1599375"/>
            <a:ext cx="89916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Times New Roman"/>
                <a:ea typeface="Times New Roman"/>
                <a:cs typeface="Times New Roman"/>
                <a:sym typeface="Times New Roman"/>
              </a:rPr>
              <a:t>La razón del porqué se hace este proyecto es debido a  este sistema de información que se realizará para optimizar la gestión de  información de la  prestación de servicios y productos dentro de la empresa, esto con la razón de mejorar los procesos de gestión dentro de la empresa y ayudar a los dueños a tener informes más detallados. Esta investigación es importante debido a que gracias a ella podemos hacer la recolección de información más detallada y poder tener más detalles a la hora de hacer el sistema de información para la gestión de la empresa con el propósito de tener actualización tecnológica continua y mantenimiento dentro del sistema.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3e108bf62_2_10"/>
          <p:cNvSpPr txBox="1">
            <a:spLocks noGrp="1"/>
          </p:cNvSpPr>
          <p:nvPr>
            <p:ph type="ctrTitle"/>
          </p:nvPr>
        </p:nvSpPr>
        <p:spPr>
          <a:xfrm>
            <a:off x="1600200" y="141622"/>
            <a:ext cx="8991600" cy="839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latin typeface="Times New Roman"/>
                <a:ea typeface="Times New Roman"/>
                <a:cs typeface="Times New Roman"/>
                <a:sym typeface="Times New Roman"/>
              </a:rPr>
              <a:t>Alcance y Delimitación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g113e108bf62_2_10"/>
          <p:cNvSpPr txBox="1"/>
          <p:nvPr/>
        </p:nvSpPr>
        <p:spPr>
          <a:xfrm>
            <a:off x="559100" y="1405600"/>
            <a:ext cx="106284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Alcance:</a:t>
            </a:r>
            <a:endParaRPr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Char char="●"/>
            </a:pPr>
            <a:r>
              <a:rPr lang="es-MX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Tenemos como  alcance el cumplir con las metas y objetivos planteados para realizar un sistema de información que proporcione a la empresa información válida, verificada y actualizada en la cual se podrá observar los avances del pasar del tiempo con el objetivo de facilitar a la empresa la gestión de registros de prestación de servicios y productos dentro de la empresa que tiene como meta hacer todo más eficiente y rápido.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Delimitación:</a:t>
            </a:r>
            <a:endParaRPr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Char char="●"/>
            </a:pPr>
            <a:r>
              <a:rPr lang="es-MX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Dentro de nuestra delimitación sería todo a nivel nacional puesto que contamos con clientes de confianza,lo que involucra un trabajo fijo con personas que necesiten de nuestros servicios y venta de productos dentro de la empresa para que así dé más credibilidad y confianza.(tiempo que necesitara la elaboración del trabajo) 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Momentum</vt:lpstr>
      <vt:lpstr>Servimontacargas S.A.S</vt:lpstr>
      <vt:lpstr>Planteamiento del Problema</vt:lpstr>
      <vt:lpstr>Planteamiento del Problema</vt:lpstr>
      <vt:lpstr>Planteamiento del Problema</vt:lpstr>
      <vt:lpstr>Objetivos</vt:lpstr>
      <vt:lpstr>Justificación</vt:lpstr>
      <vt:lpstr>Alcance y Delimitación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Servimontacargas S.A.S</dc:title>
  <dc:creator>Ambiente</dc:creator>
  <cp:lastModifiedBy>david galindo</cp:lastModifiedBy>
  <cp:revision>1</cp:revision>
  <dcterms:created xsi:type="dcterms:W3CDTF">2022-02-21T13:22:27Z</dcterms:created>
  <dcterms:modified xsi:type="dcterms:W3CDTF">2022-03-05T14:37:07Z</dcterms:modified>
</cp:coreProperties>
</file>