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Condensed"/>
      <p:regular r:id="rId15"/>
      <p:bold r:id="rId16"/>
      <p:italic r:id="rId17"/>
      <p:boldItalic r:id="rId18"/>
    </p:embeddedFont>
    <p:embeddedFont>
      <p:font typeface="Squada One"/>
      <p:regular r:id="rId19"/>
    </p:embeddedFont>
    <p:embeddedFont>
      <p:font typeface="Roboto Condensed Light"/>
      <p:regular r:id="rId20"/>
      <p:bold r:id="rId21"/>
      <p:italic r:id="rId22"/>
      <p:boldItalic r:id="rId23"/>
    </p:embeddedFont>
    <p:embeddedFont>
      <p:font typeface="Exo 2"/>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qNuKzNyyfA8i0jRNuLdFVKzk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CondensedLight-regular.fntdata"/><Relationship Id="rId22" Type="http://schemas.openxmlformats.org/officeDocument/2006/relationships/font" Target="fonts/RobotoCondensedLight-italic.fntdata"/><Relationship Id="rId21" Type="http://schemas.openxmlformats.org/officeDocument/2006/relationships/font" Target="fonts/RobotoCondensedLight-bold.fntdata"/><Relationship Id="rId24" Type="http://schemas.openxmlformats.org/officeDocument/2006/relationships/font" Target="fonts/Exo2-regular.fntdata"/><Relationship Id="rId23" Type="http://schemas.openxmlformats.org/officeDocument/2006/relationships/font" Target="fonts/RobotoCondensed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xo2-italic.fntdata"/><Relationship Id="rId25" Type="http://schemas.openxmlformats.org/officeDocument/2006/relationships/font" Target="fonts/Exo2-bold.fntdata"/><Relationship Id="rId28" Type="http://customschemas.google.com/relationships/presentationmetadata" Target="metadata"/><Relationship Id="rId27" Type="http://schemas.openxmlformats.org/officeDocument/2006/relationships/font" Target="fonts/Exo2-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Condensed-regular.fntdata"/><Relationship Id="rId14" Type="http://schemas.openxmlformats.org/officeDocument/2006/relationships/slide" Target="slides/slide10.xml"/><Relationship Id="rId17" Type="http://schemas.openxmlformats.org/officeDocument/2006/relationships/font" Target="fonts/RobotoCondensed-italic.fntdata"/><Relationship Id="rId16" Type="http://schemas.openxmlformats.org/officeDocument/2006/relationships/font" Target="fonts/RobotoCondensed-bold.fntdata"/><Relationship Id="rId19" Type="http://schemas.openxmlformats.org/officeDocument/2006/relationships/font" Target="fonts/SquadaOne-regular.fntdata"/><Relationship Id="rId18" Type="http://schemas.openxmlformats.org/officeDocument/2006/relationships/font" Target="fonts/RobotoCondense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b24fe52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b24fe52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11"/>
          <p:cNvSpPr txBox="1"/>
          <p:nvPr>
            <p:ph type="ctrTitle"/>
          </p:nvPr>
        </p:nvSpPr>
        <p:spPr>
          <a:xfrm>
            <a:off x="1135981" y="1393699"/>
            <a:ext cx="6886800" cy="178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48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0" name="Google Shape;10;p11"/>
          <p:cNvSpPr txBox="1"/>
          <p:nvPr>
            <p:ph idx="1" type="subTitle"/>
          </p:nvPr>
        </p:nvSpPr>
        <p:spPr>
          <a:xfrm>
            <a:off x="3670681" y="2933522"/>
            <a:ext cx="4352100" cy="717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4">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2"/>
          <p:cNvSpPr txBox="1"/>
          <p:nvPr>
            <p:ph idx="1" type="body"/>
          </p:nvPr>
        </p:nvSpPr>
        <p:spPr>
          <a:xfrm>
            <a:off x="642050" y="2134800"/>
            <a:ext cx="5308200" cy="1476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000000"/>
              </a:buClr>
              <a:buSzPts val="1200"/>
              <a:buChar char="●"/>
              <a:defRPr>
                <a:solidFill>
                  <a:srgbClr val="000000"/>
                </a:solidFill>
              </a:defRPr>
            </a:lvl1pPr>
            <a:lvl2pPr indent="-304800" lvl="1" marL="914400" algn="l">
              <a:lnSpc>
                <a:spcPct val="115000"/>
              </a:lnSpc>
              <a:spcBef>
                <a:spcPts val="1600"/>
              </a:spcBef>
              <a:spcAft>
                <a:spcPts val="0"/>
              </a:spcAft>
              <a:buClr>
                <a:srgbClr val="000000"/>
              </a:buClr>
              <a:buSzPts val="1200"/>
              <a:buChar char="○"/>
              <a:defRPr>
                <a:solidFill>
                  <a:srgbClr val="000000"/>
                </a:solidFill>
              </a:defRPr>
            </a:lvl2pPr>
            <a:lvl3pPr indent="-304800" lvl="2" marL="1371600" algn="l">
              <a:lnSpc>
                <a:spcPct val="115000"/>
              </a:lnSpc>
              <a:spcBef>
                <a:spcPts val="1600"/>
              </a:spcBef>
              <a:spcAft>
                <a:spcPts val="0"/>
              </a:spcAft>
              <a:buClr>
                <a:srgbClr val="000000"/>
              </a:buClr>
              <a:buSzPts val="1200"/>
              <a:buChar char="■"/>
              <a:defRPr>
                <a:solidFill>
                  <a:srgbClr val="000000"/>
                </a:solidFill>
              </a:defRPr>
            </a:lvl3pPr>
            <a:lvl4pPr indent="-304800" lvl="3" marL="1828800" algn="l">
              <a:lnSpc>
                <a:spcPct val="115000"/>
              </a:lnSpc>
              <a:spcBef>
                <a:spcPts val="1600"/>
              </a:spcBef>
              <a:spcAft>
                <a:spcPts val="0"/>
              </a:spcAft>
              <a:buClr>
                <a:srgbClr val="000000"/>
              </a:buClr>
              <a:buSzPts val="1200"/>
              <a:buChar char="●"/>
              <a:defRPr>
                <a:solidFill>
                  <a:srgbClr val="000000"/>
                </a:solidFill>
              </a:defRPr>
            </a:lvl4pPr>
            <a:lvl5pPr indent="-304800" lvl="4" marL="2286000" algn="l">
              <a:lnSpc>
                <a:spcPct val="115000"/>
              </a:lnSpc>
              <a:spcBef>
                <a:spcPts val="1600"/>
              </a:spcBef>
              <a:spcAft>
                <a:spcPts val="0"/>
              </a:spcAft>
              <a:buClr>
                <a:srgbClr val="000000"/>
              </a:buClr>
              <a:buSzPts val="1200"/>
              <a:buChar char="○"/>
              <a:defRPr>
                <a:solidFill>
                  <a:srgbClr val="000000"/>
                </a:solidFill>
              </a:defRPr>
            </a:lvl5pPr>
            <a:lvl6pPr indent="-304800" lvl="5" marL="2743200" algn="l">
              <a:lnSpc>
                <a:spcPct val="115000"/>
              </a:lnSpc>
              <a:spcBef>
                <a:spcPts val="1600"/>
              </a:spcBef>
              <a:spcAft>
                <a:spcPts val="0"/>
              </a:spcAft>
              <a:buClr>
                <a:srgbClr val="000000"/>
              </a:buClr>
              <a:buSzPts val="1200"/>
              <a:buChar char="■"/>
              <a:defRPr>
                <a:solidFill>
                  <a:srgbClr val="000000"/>
                </a:solidFill>
              </a:defRPr>
            </a:lvl6pPr>
            <a:lvl7pPr indent="-304800" lvl="6" marL="3200400" algn="l">
              <a:lnSpc>
                <a:spcPct val="115000"/>
              </a:lnSpc>
              <a:spcBef>
                <a:spcPts val="1600"/>
              </a:spcBef>
              <a:spcAft>
                <a:spcPts val="0"/>
              </a:spcAft>
              <a:buClr>
                <a:srgbClr val="000000"/>
              </a:buClr>
              <a:buSzPts val="1200"/>
              <a:buChar char="●"/>
              <a:defRPr>
                <a:solidFill>
                  <a:srgbClr val="000000"/>
                </a:solidFill>
              </a:defRPr>
            </a:lvl7pPr>
            <a:lvl8pPr indent="-304800" lvl="7" marL="3657600" algn="l">
              <a:lnSpc>
                <a:spcPct val="115000"/>
              </a:lnSpc>
              <a:spcBef>
                <a:spcPts val="1600"/>
              </a:spcBef>
              <a:spcAft>
                <a:spcPts val="0"/>
              </a:spcAft>
              <a:buClr>
                <a:srgbClr val="000000"/>
              </a:buClr>
              <a:buSzPts val="1200"/>
              <a:buChar char="○"/>
              <a:defRPr>
                <a:solidFill>
                  <a:srgbClr val="000000"/>
                </a:solidFill>
              </a:defRPr>
            </a:lvl8pPr>
            <a:lvl9pPr indent="-304800" lvl="8" marL="4114800" algn="l">
              <a:lnSpc>
                <a:spcPct val="115000"/>
              </a:lnSpc>
              <a:spcBef>
                <a:spcPts val="1600"/>
              </a:spcBef>
              <a:spcAft>
                <a:spcPts val="1600"/>
              </a:spcAft>
              <a:buClr>
                <a:srgbClr val="000000"/>
              </a:buClr>
              <a:buSzPts val="1200"/>
              <a:buChar char="■"/>
              <a:defRPr>
                <a:solidFill>
                  <a:srgbClr val="000000"/>
                </a:solidFill>
              </a:defRPr>
            </a:lvl9pPr>
          </a:lstStyle>
          <a:p/>
        </p:txBody>
      </p:sp>
      <p:sp>
        <p:nvSpPr>
          <p:cNvPr id="13" name="Google Shape;13;p12"/>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4">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13"/>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16" name="Google Shape;16;p13"/>
          <p:cNvSpPr txBox="1"/>
          <p:nvPr>
            <p:ph idx="2" type="ctrTitle"/>
          </p:nvPr>
        </p:nvSpPr>
        <p:spPr>
          <a:xfrm>
            <a:off x="561600" y="2804713"/>
            <a:ext cx="2673600" cy="42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Clr>
                <a:srgbClr val="000000"/>
              </a:buClr>
              <a:buSzPts val="1800"/>
              <a:buNone/>
              <a:defRPr sz="1800">
                <a:solidFill>
                  <a:srgbClr val="000000"/>
                </a:solidFill>
              </a:defRPr>
            </a:lvl2pPr>
            <a:lvl3pPr lvl="2" algn="l">
              <a:lnSpc>
                <a:spcPct val="100000"/>
              </a:lnSpc>
              <a:spcBef>
                <a:spcPts val="0"/>
              </a:spcBef>
              <a:spcAft>
                <a:spcPts val="0"/>
              </a:spcAft>
              <a:buClr>
                <a:srgbClr val="000000"/>
              </a:buClr>
              <a:buSzPts val="1800"/>
              <a:buNone/>
              <a:defRPr sz="1800">
                <a:solidFill>
                  <a:srgbClr val="000000"/>
                </a:solidFill>
              </a:defRPr>
            </a:lvl3pPr>
            <a:lvl4pPr lvl="3" algn="l">
              <a:lnSpc>
                <a:spcPct val="100000"/>
              </a:lnSpc>
              <a:spcBef>
                <a:spcPts val="0"/>
              </a:spcBef>
              <a:spcAft>
                <a:spcPts val="0"/>
              </a:spcAft>
              <a:buClr>
                <a:srgbClr val="000000"/>
              </a:buClr>
              <a:buSzPts val="1800"/>
              <a:buNone/>
              <a:defRPr sz="1800">
                <a:solidFill>
                  <a:srgbClr val="000000"/>
                </a:solidFill>
              </a:defRPr>
            </a:lvl4pPr>
            <a:lvl5pPr lvl="4" algn="l">
              <a:lnSpc>
                <a:spcPct val="100000"/>
              </a:lnSpc>
              <a:spcBef>
                <a:spcPts val="0"/>
              </a:spcBef>
              <a:spcAft>
                <a:spcPts val="0"/>
              </a:spcAft>
              <a:buClr>
                <a:srgbClr val="000000"/>
              </a:buClr>
              <a:buSzPts val="1800"/>
              <a:buNone/>
              <a:defRPr sz="1800">
                <a:solidFill>
                  <a:srgbClr val="000000"/>
                </a:solidFill>
              </a:defRPr>
            </a:lvl5pPr>
            <a:lvl6pPr lvl="5" algn="l">
              <a:lnSpc>
                <a:spcPct val="100000"/>
              </a:lnSpc>
              <a:spcBef>
                <a:spcPts val="0"/>
              </a:spcBef>
              <a:spcAft>
                <a:spcPts val="0"/>
              </a:spcAft>
              <a:buClr>
                <a:srgbClr val="000000"/>
              </a:buClr>
              <a:buSzPts val="1800"/>
              <a:buNone/>
              <a:defRPr sz="1800">
                <a:solidFill>
                  <a:srgbClr val="000000"/>
                </a:solidFill>
              </a:defRPr>
            </a:lvl6pPr>
            <a:lvl7pPr lvl="6" algn="l">
              <a:lnSpc>
                <a:spcPct val="100000"/>
              </a:lnSpc>
              <a:spcBef>
                <a:spcPts val="0"/>
              </a:spcBef>
              <a:spcAft>
                <a:spcPts val="0"/>
              </a:spcAft>
              <a:buClr>
                <a:srgbClr val="000000"/>
              </a:buClr>
              <a:buSzPts val="1800"/>
              <a:buNone/>
              <a:defRPr sz="1800">
                <a:solidFill>
                  <a:srgbClr val="000000"/>
                </a:solidFill>
              </a:defRPr>
            </a:lvl7pPr>
            <a:lvl8pPr lvl="7" algn="l">
              <a:lnSpc>
                <a:spcPct val="100000"/>
              </a:lnSpc>
              <a:spcBef>
                <a:spcPts val="0"/>
              </a:spcBef>
              <a:spcAft>
                <a:spcPts val="0"/>
              </a:spcAft>
              <a:buClr>
                <a:srgbClr val="000000"/>
              </a:buClr>
              <a:buSzPts val="1800"/>
              <a:buNone/>
              <a:defRPr sz="1800">
                <a:solidFill>
                  <a:srgbClr val="000000"/>
                </a:solidFill>
              </a:defRPr>
            </a:lvl8pPr>
            <a:lvl9pPr lvl="8" algn="l">
              <a:lnSpc>
                <a:spcPct val="100000"/>
              </a:lnSpc>
              <a:spcBef>
                <a:spcPts val="0"/>
              </a:spcBef>
              <a:spcAft>
                <a:spcPts val="0"/>
              </a:spcAft>
              <a:buClr>
                <a:srgbClr val="000000"/>
              </a:buClr>
              <a:buSzPts val="1800"/>
              <a:buNone/>
              <a:defRPr sz="1800">
                <a:solidFill>
                  <a:srgbClr val="000000"/>
                </a:solidFill>
              </a:defRPr>
            </a:lvl9pPr>
          </a:lstStyle>
          <a:p/>
        </p:txBody>
      </p:sp>
      <p:sp>
        <p:nvSpPr>
          <p:cNvPr id="17" name="Google Shape;17;p13"/>
          <p:cNvSpPr txBox="1"/>
          <p:nvPr>
            <p:ph idx="1" type="subTitle"/>
          </p:nvPr>
        </p:nvSpPr>
        <p:spPr>
          <a:xfrm>
            <a:off x="872450" y="3090475"/>
            <a:ext cx="2052000" cy="100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solidFill>
                  <a:srgbClr val="000000"/>
                </a:solidFill>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18" name="Google Shape;18;p13"/>
          <p:cNvSpPr txBox="1"/>
          <p:nvPr>
            <p:ph idx="3" type="ctrTitle"/>
          </p:nvPr>
        </p:nvSpPr>
        <p:spPr>
          <a:xfrm>
            <a:off x="3235200" y="2804713"/>
            <a:ext cx="2673600" cy="42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Clr>
                <a:srgbClr val="000000"/>
              </a:buClr>
              <a:buSzPts val="1800"/>
              <a:buNone/>
              <a:defRPr sz="1800">
                <a:solidFill>
                  <a:srgbClr val="000000"/>
                </a:solidFill>
              </a:defRPr>
            </a:lvl2pPr>
            <a:lvl3pPr lvl="2" algn="l">
              <a:lnSpc>
                <a:spcPct val="100000"/>
              </a:lnSpc>
              <a:spcBef>
                <a:spcPts val="0"/>
              </a:spcBef>
              <a:spcAft>
                <a:spcPts val="0"/>
              </a:spcAft>
              <a:buClr>
                <a:srgbClr val="000000"/>
              </a:buClr>
              <a:buSzPts val="1800"/>
              <a:buNone/>
              <a:defRPr sz="1800">
                <a:solidFill>
                  <a:srgbClr val="000000"/>
                </a:solidFill>
              </a:defRPr>
            </a:lvl3pPr>
            <a:lvl4pPr lvl="3" algn="l">
              <a:lnSpc>
                <a:spcPct val="100000"/>
              </a:lnSpc>
              <a:spcBef>
                <a:spcPts val="0"/>
              </a:spcBef>
              <a:spcAft>
                <a:spcPts val="0"/>
              </a:spcAft>
              <a:buClr>
                <a:srgbClr val="000000"/>
              </a:buClr>
              <a:buSzPts val="1800"/>
              <a:buNone/>
              <a:defRPr sz="1800">
                <a:solidFill>
                  <a:srgbClr val="000000"/>
                </a:solidFill>
              </a:defRPr>
            </a:lvl4pPr>
            <a:lvl5pPr lvl="4" algn="l">
              <a:lnSpc>
                <a:spcPct val="100000"/>
              </a:lnSpc>
              <a:spcBef>
                <a:spcPts val="0"/>
              </a:spcBef>
              <a:spcAft>
                <a:spcPts val="0"/>
              </a:spcAft>
              <a:buClr>
                <a:srgbClr val="000000"/>
              </a:buClr>
              <a:buSzPts val="1800"/>
              <a:buNone/>
              <a:defRPr sz="1800">
                <a:solidFill>
                  <a:srgbClr val="000000"/>
                </a:solidFill>
              </a:defRPr>
            </a:lvl5pPr>
            <a:lvl6pPr lvl="5" algn="l">
              <a:lnSpc>
                <a:spcPct val="100000"/>
              </a:lnSpc>
              <a:spcBef>
                <a:spcPts val="0"/>
              </a:spcBef>
              <a:spcAft>
                <a:spcPts val="0"/>
              </a:spcAft>
              <a:buClr>
                <a:srgbClr val="000000"/>
              </a:buClr>
              <a:buSzPts val="1800"/>
              <a:buNone/>
              <a:defRPr sz="1800">
                <a:solidFill>
                  <a:srgbClr val="000000"/>
                </a:solidFill>
              </a:defRPr>
            </a:lvl6pPr>
            <a:lvl7pPr lvl="6" algn="l">
              <a:lnSpc>
                <a:spcPct val="100000"/>
              </a:lnSpc>
              <a:spcBef>
                <a:spcPts val="0"/>
              </a:spcBef>
              <a:spcAft>
                <a:spcPts val="0"/>
              </a:spcAft>
              <a:buClr>
                <a:srgbClr val="000000"/>
              </a:buClr>
              <a:buSzPts val="1800"/>
              <a:buNone/>
              <a:defRPr sz="1800">
                <a:solidFill>
                  <a:srgbClr val="000000"/>
                </a:solidFill>
              </a:defRPr>
            </a:lvl7pPr>
            <a:lvl8pPr lvl="7" algn="l">
              <a:lnSpc>
                <a:spcPct val="100000"/>
              </a:lnSpc>
              <a:spcBef>
                <a:spcPts val="0"/>
              </a:spcBef>
              <a:spcAft>
                <a:spcPts val="0"/>
              </a:spcAft>
              <a:buClr>
                <a:srgbClr val="000000"/>
              </a:buClr>
              <a:buSzPts val="1800"/>
              <a:buNone/>
              <a:defRPr sz="1800">
                <a:solidFill>
                  <a:srgbClr val="000000"/>
                </a:solidFill>
              </a:defRPr>
            </a:lvl8pPr>
            <a:lvl9pPr lvl="8" algn="l">
              <a:lnSpc>
                <a:spcPct val="100000"/>
              </a:lnSpc>
              <a:spcBef>
                <a:spcPts val="0"/>
              </a:spcBef>
              <a:spcAft>
                <a:spcPts val="0"/>
              </a:spcAft>
              <a:buClr>
                <a:srgbClr val="000000"/>
              </a:buClr>
              <a:buSzPts val="1800"/>
              <a:buNone/>
              <a:defRPr sz="1800">
                <a:solidFill>
                  <a:srgbClr val="000000"/>
                </a:solidFill>
              </a:defRPr>
            </a:lvl9pPr>
          </a:lstStyle>
          <a:p/>
        </p:txBody>
      </p:sp>
      <p:sp>
        <p:nvSpPr>
          <p:cNvPr id="19" name="Google Shape;19;p13"/>
          <p:cNvSpPr txBox="1"/>
          <p:nvPr>
            <p:ph idx="4" type="subTitle"/>
          </p:nvPr>
        </p:nvSpPr>
        <p:spPr>
          <a:xfrm>
            <a:off x="3462900" y="2036750"/>
            <a:ext cx="2218200" cy="100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solidFill>
                  <a:srgbClr val="000000"/>
                </a:solidFill>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20" name="Google Shape;20;p13"/>
          <p:cNvSpPr txBox="1"/>
          <p:nvPr>
            <p:ph idx="5" type="ctrTitle"/>
          </p:nvPr>
        </p:nvSpPr>
        <p:spPr>
          <a:xfrm>
            <a:off x="5908800" y="2804713"/>
            <a:ext cx="2673600" cy="42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Clr>
                <a:srgbClr val="000000"/>
              </a:buClr>
              <a:buSzPts val="1800"/>
              <a:buNone/>
              <a:defRPr sz="1800">
                <a:solidFill>
                  <a:srgbClr val="000000"/>
                </a:solidFill>
              </a:defRPr>
            </a:lvl2pPr>
            <a:lvl3pPr lvl="2" algn="l">
              <a:lnSpc>
                <a:spcPct val="100000"/>
              </a:lnSpc>
              <a:spcBef>
                <a:spcPts val="0"/>
              </a:spcBef>
              <a:spcAft>
                <a:spcPts val="0"/>
              </a:spcAft>
              <a:buClr>
                <a:srgbClr val="000000"/>
              </a:buClr>
              <a:buSzPts val="1800"/>
              <a:buNone/>
              <a:defRPr sz="1800">
                <a:solidFill>
                  <a:srgbClr val="000000"/>
                </a:solidFill>
              </a:defRPr>
            </a:lvl3pPr>
            <a:lvl4pPr lvl="3" algn="l">
              <a:lnSpc>
                <a:spcPct val="100000"/>
              </a:lnSpc>
              <a:spcBef>
                <a:spcPts val="0"/>
              </a:spcBef>
              <a:spcAft>
                <a:spcPts val="0"/>
              </a:spcAft>
              <a:buClr>
                <a:srgbClr val="000000"/>
              </a:buClr>
              <a:buSzPts val="1800"/>
              <a:buNone/>
              <a:defRPr sz="1800">
                <a:solidFill>
                  <a:srgbClr val="000000"/>
                </a:solidFill>
              </a:defRPr>
            </a:lvl4pPr>
            <a:lvl5pPr lvl="4" algn="l">
              <a:lnSpc>
                <a:spcPct val="100000"/>
              </a:lnSpc>
              <a:spcBef>
                <a:spcPts val="0"/>
              </a:spcBef>
              <a:spcAft>
                <a:spcPts val="0"/>
              </a:spcAft>
              <a:buClr>
                <a:srgbClr val="000000"/>
              </a:buClr>
              <a:buSzPts val="1800"/>
              <a:buNone/>
              <a:defRPr sz="1800">
                <a:solidFill>
                  <a:srgbClr val="000000"/>
                </a:solidFill>
              </a:defRPr>
            </a:lvl5pPr>
            <a:lvl6pPr lvl="5" algn="l">
              <a:lnSpc>
                <a:spcPct val="100000"/>
              </a:lnSpc>
              <a:spcBef>
                <a:spcPts val="0"/>
              </a:spcBef>
              <a:spcAft>
                <a:spcPts val="0"/>
              </a:spcAft>
              <a:buClr>
                <a:srgbClr val="000000"/>
              </a:buClr>
              <a:buSzPts val="1800"/>
              <a:buNone/>
              <a:defRPr sz="1800">
                <a:solidFill>
                  <a:srgbClr val="000000"/>
                </a:solidFill>
              </a:defRPr>
            </a:lvl6pPr>
            <a:lvl7pPr lvl="6" algn="l">
              <a:lnSpc>
                <a:spcPct val="100000"/>
              </a:lnSpc>
              <a:spcBef>
                <a:spcPts val="0"/>
              </a:spcBef>
              <a:spcAft>
                <a:spcPts val="0"/>
              </a:spcAft>
              <a:buClr>
                <a:srgbClr val="000000"/>
              </a:buClr>
              <a:buSzPts val="1800"/>
              <a:buNone/>
              <a:defRPr sz="1800">
                <a:solidFill>
                  <a:srgbClr val="000000"/>
                </a:solidFill>
              </a:defRPr>
            </a:lvl7pPr>
            <a:lvl8pPr lvl="7" algn="l">
              <a:lnSpc>
                <a:spcPct val="100000"/>
              </a:lnSpc>
              <a:spcBef>
                <a:spcPts val="0"/>
              </a:spcBef>
              <a:spcAft>
                <a:spcPts val="0"/>
              </a:spcAft>
              <a:buClr>
                <a:srgbClr val="000000"/>
              </a:buClr>
              <a:buSzPts val="1800"/>
              <a:buNone/>
              <a:defRPr sz="1800">
                <a:solidFill>
                  <a:srgbClr val="000000"/>
                </a:solidFill>
              </a:defRPr>
            </a:lvl8pPr>
            <a:lvl9pPr lvl="8" algn="l">
              <a:lnSpc>
                <a:spcPct val="100000"/>
              </a:lnSpc>
              <a:spcBef>
                <a:spcPts val="0"/>
              </a:spcBef>
              <a:spcAft>
                <a:spcPts val="0"/>
              </a:spcAft>
              <a:buClr>
                <a:srgbClr val="000000"/>
              </a:buClr>
              <a:buSzPts val="1800"/>
              <a:buNone/>
              <a:defRPr sz="1800">
                <a:solidFill>
                  <a:srgbClr val="000000"/>
                </a:solidFill>
              </a:defRPr>
            </a:lvl9pPr>
          </a:lstStyle>
          <a:p/>
        </p:txBody>
      </p:sp>
      <p:sp>
        <p:nvSpPr>
          <p:cNvPr id="21" name="Google Shape;21;p13"/>
          <p:cNvSpPr txBox="1"/>
          <p:nvPr>
            <p:ph idx="6" type="subTitle"/>
          </p:nvPr>
        </p:nvSpPr>
        <p:spPr>
          <a:xfrm>
            <a:off x="6136500" y="3090475"/>
            <a:ext cx="2218200" cy="100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solidFill>
                  <a:srgbClr val="000000"/>
                </a:solidFill>
              </a:defRPr>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CUSTOM_15_1_1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14"/>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25_1">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15"/>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
        <p:nvSpPr>
          <p:cNvPr id="26" name="Google Shape;26;p15"/>
          <p:cNvSpPr txBox="1"/>
          <p:nvPr>
            <p:ph idx="2" type="ctrTitle"/>
          </p:nvPr>
        </p:nvSpPr>
        <p:spPr>
          <a:xfrm>
            <a:off x="1741950" y="2846700"/>
            <a:ext cx="1257900" cy="427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sz="14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27" name="Google Shape;27;p15"/>
          <p:cNvSpPr txBox="1"/>
          <p:nvPr>
            <p:ph idx="1" type="subTitle"/>
          </p:nvPr>
        </p:nvSpPr>
        <p:spPr>
          <a:xfrm>
            <a:off x="1741950" y="1650025"/>
            <a:ext cx="2157300" cy="100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3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28" name="Google Shape;28;p15"/>
          <p:cNvSpPr txBox="1"/>
          <p:nvPr>
            <p:ph idx="3" type="ctrTitle"/>
          </p:nvPr>
        </p:nvSpPr>
        <p:spPr>
          <a:xfrm>
            <a:off x="5633751" y="3635300"/>
            <a:ext cx="1780500" cy="4275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000"/>
              <a:buNone/>
              <a:defRPr sz="14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29" name="Google Shape;29;p15"/>
          <p:cNvSpPr txBox="1"/>
          <p:nvPr>
            <p:ph idx="4" type="subTitle"/>
          </p:nvPr>
        </p:nvSpPr>
        <p:spPr>
          <a:xfrm>
            <a:off x="5256958" y="2440056"/>
            <a:ext cx="2157300" cy="1003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100"/>
              <a:buNone/>
              <a:defRPr sz="13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CUSTOM_15_1_1_1_1">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16"/>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hoto">
  <p:cSld name="CUSTOM_23">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17"/>
          <p:cNvSpPr txBox="1"/>
          <p:nvPr>
            <p:ph type="ctrTitle"/>
          </p:nvPr>
        </p:nvSpPr>
        <p:spPr>
          <a:xfrm>
            <a:off x="1600733" y="985228"/>
            <a:ext cx="2673600" cy="2054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000"/>
              <a:buNone/>
              <a:defRPr sz="2000"/>
            </a:lvl1pPr>
            <a:lvl2pPr lvl="1" algn="r">
              <a:lnSpc>
                <a:spcPct val="100000"/>
              </a:lnSpc>
              <a:spcBef>
                <a:spcPts val="0"/>
              </a:spcBef>
              <a:spcAft>
                <a:spcPts val="0"/>
              </a:spcAft>
              <a:buClr>
                <a:srgbClr val="000000"/>
              </a:buClr>
              <a:buSzPts val="2000"/>
              <a:buNone/>
              <a:defRPr sz="2000">
                <a:solidFill>
                  <a:srgbClr val="000000"/>
                </a:solidFill>
              </a:defRPr>
            </a:lvl2pPr>
            <a:lvl3pPr lvl="2" algn="r">
              <a:lnSpc>
                <a:spcPct val="100000"/>
              </a:lnSpc>
              <a:spcBef>
                <a:spcPts val="0"/>
              </a:spcBef>
              <a:spcAft>
                <a:spcPts val="0"/>
              </a:spcAft>
              <a:buClr>
                <a:srgbClr val="000000"/>
              </a:buClr>
              <a:buSzPts val="2000"/>
              <a:buNone/>
              <a:defRPr sz="2000">
                <a:solidFill>
                  <a:srgbClr val="000000"/>
                </a:solidFill>
              </a:defRPr>
            </a:lvl3pPr>
            <a:lvl4pPr lvl="3" algn="r">
              <a:lnSpc>
                <a:spcPct val="100000"/>
              </a:lnSpc>
              <a:spcBef>
                <a:spcPts val="0"/>
              </a:spcBef>
              <a:spcAft>
                <a:spcPts val="0"/>
              </a:spcAft>
              <a:buClr>
                <a:srgbClr val="000000"/>
              </a:buClr>
              <a:buSzPts val="2000"/>
              <a:buNone/>
              <a:defRPr sz="2000">
                <a:solidFill>
                  <a:srgbClr val="000000"/>
                </a:solidFill>
              </a:defRPr>
            </a:lvl4pPr>
            <a:lvl5pPr lvl="4" algn="r">
              <a:lnSpc>
                <a:spcPct val="100000"/>
              </a:lnSpc>
              <a:spcBef>
                <a:spcPts val="0"/>
              </a:spcBef>
              <a:spcAft>
                <a:spcPts val="0"/>
              </a:spcAft>
              <a:buClr>
                <a:srgbClr val="000000"/>
              </a:buClr>
              <a:buSzPts val="2000"/>
              <a:buNone/>
              <a:defRPr sz="2000">
                <a:solidFill>
                  <a:srgbClr val="000000"/>
                </a:solidFill>
              </a:defRPr>
            </a:lvl5pPr>
            <a:lvl6pPr lvl="5" algn="r">
              <a:lnSpc>
                <a:spcPct val="100000"/>
              </a:lnSpc>
              <a:spcBef>
                <a:spcPts val="0"/>
              </a:spcBef>
              <a:spcAft>
                <a:spcPts val="0"/>
              </a:spcAft>
              <a:buClr>
                <a:srgbClr val="000000"/>
              </a:buClr>
              <a:buSzPts val="2000"/>
              <a:buNone/>
              <a:defRPr sz="2000">
                <a:solidFill>
                  <a:srgbClr val="000000"/>
                </a:solidFill>
              </a:defRPr>
            </a:lvl6pPr>
            <a:lvl7pPr lvl="6" algn="r">
              <a:lnSpc>
                <a:spcPct val="100000"/>
              </a:lnSpc>
              <a:spcBef>
                <a:spcPts val="0"/>
              </a:spcBef>
              <a:spcAft>
                <a:spcPts val="0"/>
              </a:spcAft>
              <a:buClr>
                <a:srgbClr val="000000"/>
              </a:buClr>
              <a:buSzPts val="2000"/>
              <a:buNone/>
              <a:defRPr sz="2000">
                <a:solidFill>
                  <a:srgbClr val="000000"/>
                </a:solidFill>
              </a:defRPr>
            </a:lvl7pPr>
            <a:lvl8pPr lvl="7" algn="r">
              <a:lnSpc>
                <a:spcPct val="100000"/>
              </a:lnSpc>
              <a:spcBef>
                <a:spcPts val="0"/>
              </a:spcBef>
              <a:spcAft>
                <a:spcPts val="0"/>
              </a:spcAft>
              <a:buClr>
                <a:srgbClr val="000000"/>
              </a:buClr>
              <a:buSzPts val="2000"/>
              <a:buNone/>
              <a:defRPr sz="2000">
                <a:solidFill>
                  <a:srgbClr val="000000"/>
                </a:solidFill>
              </a:defRPr>
            </a:lvl8pPr>
            <a:lvl9pPr lvl="8" algn="r">
              <a:lnSpc>
                <a:spcPct val="100000"/>
              </a:lnSpc>
              <a:spcBef>
                <a:spcPts val="0"/>
              </a:spcBef>
              <a:spcAft>
                <a:spcPts val="0"/>
              </a:spcAft>
              <a:buClr>
                <a:srgbClr val="000000"/>
              </a:buClr>
              <a:buSzPts val="2000"/>
              <a:buNone/>
              <a:defRPr sz="2000">
                <a:solidFill>
                  <a:srgbClr val="000000"/>
                </a:solidFill>
              </a:defRPr>
            </a:lvl9pPr>
          </a:lstStyle>
          <a:p/>
        </p:txBody>
      </p:sp>
      <p:sp>
        <p:nvSpPr>
          <p:cNvPr id="34" name="Google Shape;34;p17"/>
          <p:cNvSpPr txBox="1"/>
          <p:nvPr>
            <p:ph idx="1" type="subTitle"/>
          </p:nvPr>
        </p:nvSpPr>
        <p:spPr>
          <a:xfrm>
            <a:off x="1179233" y="3058425"/>
            <a:ext cx="3095100" cy="1784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100"/>
              <a:buNone/>
              <a:defRPr sz="1100">
                <a:solidFill>
                  <a:srgbClr val="000000"/>
                </a:solidFill>
              </a:defRPr>
            </a:lvl1pPr>
            <a:lvl2pPr lvl="1" algn="r">
              <a:lnSpc>
                <a:spcPct val="100000"/>
              </a:lnSpc>
              <a:spcBef>
                <a:spcPts val="0"/>
              </a:spcBef>
              <a:spcAft>
                <a:spcPts val="0"/>
              </a:spcAft>
              <a:buSzPts val="1100"/>
              <a:buNone/>
              <a:defRPr sz="1100"/>
            </a:lvl2pPr>
            <a:lvl3pPr lvl="2" algn="r">
              <a:lnSpc>
                <a:spcPct val="100000"/>
              </a:lnSpc>
              <a:spcBef>
                <a:spcPts val="0"/>
              </a:spcBef>
              <a:spcAft>
                <a:spcPts val="0"/>
              </a:spcAft>
              <a:buSzPts val="1100"/>
              <a:buNone/>
              <a:defRPr sz="1100"/>
            </a:lvl3pPr>
            <a:lvl4pPr lvl="3" algn="r">
              <a:lnSpc>
                <a:spcPct val="100000"/>
              </a:lnSpc>
              <a:spcBef>
                <a:spcPts val="0"/>
              </a:spcBef>
              <a:spcAft>
                <a:spcPts val="0"/>
              </a:spcAft>
              <a:buSzPts val="1100"/>
              <a:buNone/>
              <a:defRPr sz="1100"/>
            </a:lvl4pPr>
            <a:lvl5pPr lvl="4" algn="r">
              <a:lnSpc>
                <a:spcPct val="100000"/>
              </a:lnSpc>
              <a:spcBef>
                <a:spcPts val="0"/>
              </a:spcBef>
              <a:spcAft>
                <a:spcPts val="0"/>
              </a:spcAft>
              <a:buSzPts val="1100"/>
              <a:buNone/>
              <a:defRPr sz="1100"/>
            </a:lvl5pPr>
            <a:lvl6pPr lvl="5" algn="r">
              <a:lnSpc>
                <a:spcPct val="100000"/>
              </a:lnSpc>
              <a:spcBef>
                <a:spcPts val="0"/>
              </a:spcBef>
              <a:spcAft>
                <a:spcPts val="0"/>
              </a:spcAft>
              <a:buSzPts val="1100"/>
              <a:buNone/>
              <a:defRPr sz="1100"/>
            </a:lvl6pPr>
            <a:lvl7pPr lvl="6" algn="r">
              <a:lnSpc>
                <a:spcPct val="100000"/>
              </a:lnSpc>
              <a:spcBef>
                <a:spcPts val="0"/>
              </a:spcBef>
              <a:spcAft>
                <a:spcPts val="0"/>
              </a:spcAft>
              <a:buSzPts val="1100"/>
              <a:buNone/>
              <a:defRPr sz="1100"/>
            </a:lvl7pPr>
            <a:lvl8pPr lvl="7" algn="r">
              <a:lnSpc>
                <a:spcPct val="100000"/>
              </a:lnSpc>
              <a:spcBef>
                <a:spcPts val="0"/>
              </a:spcBef>
              <a:spcAft>
                <a:spcPts val="0"/>
              </a:spcAft>
              <a:buSzPts val="1100"/>
              <a:buNone/>
              <a:defRPr sz="1100"/>
            </a:lvl8pPr>
            <a:lvl9pPr lvl="8" algn="r">
              <a:lnSpc>
                <a:spcPct val="100000"/>
              </a:lnSpc>
              <a:spcBef>
                <a:spcPts val="0"/>
              </a:spcBef>
              <a:spcAft>
                <a:spcPts val="0"/>
              </a:spcAft>
              <a:buSzPts val="1100"/>
              <a:buNone/>
              <a:defRPr sz="1100"/>
            </a:lvl9pPr>
          </a:lstStyle>
          <a:p/>
        </p:txBody>
      </p:sp>
      <p:sp>
        <p:nvSpPr>
          <p:cNvPr id="35" name="Google Shape;35;p17"/>
          <p:cNvSpPr txBox="1"/>
          <p:nvPr>
            <p:ph idx="2" type="ctrTitle"/>
          </p:nvPr>
        </p:nvSpPr>
        <p:spPr>
          <a:xfrm>
            <a:off x="1932090" y="352850"/>
            <a:ext cx="52143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2">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18"/>
          <p:cNvSpPr txBox="1"/>
          <p:nvPr>
            <p:ph type="ctrTitle"/>
          </p:nvPr>
        </p:nvSpPr>
        <p:spPr>
          <a:xfrm flipH="1">
            <a:off x="1974150" y="1161000"/>
            <a:ext cx="5195700" cy="1365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sp>
        <p:nvSpPr>
          <p:cNvPr id="38" name="Google Shape;38;p18"/>
          <p:cNvSpPr txBox="1"/>
          <p:nvPr>
            <p:ph idx="1" type="subTitle"/>
          </p:nvPr>
        </p:nvSpPr>
        <p:spPr>
          <a:xfrm>
            <a:off x="2152500" y="2494850"/>
            <a:ext cx="4839000" cy="100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9" name="Google Shape;39;p18"/>
          <p:cNvSpPr txBox="1"/>
          <p:nvPr/>
        </p:nvSpPr>
        <p:spPr>
          <a:xfrm>
            <a:off x="625906" y="3722418"/>
            <a:ext cx="3830100" cy="178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0" i="0" lang="es-CO" sz="1000" u="none" cap="none" strike="noStrike">
                <a:solidFill>
                  <a:schemeClr val="dk1"/>
                </a:solidFill>
                <a:latin typeface="Roboto Condensed Light"/>
                <a:ea typeface="Roboto Condensed Light"/>
                <a:cs typeface="Roboto Condensed Light"/>
                <a:sym typeface="Roboto Condensed Light"/>
              </a:rPr>
              <a:t>CREDITS: This presentation template was created by </a:t>
            </a:r>
            <a:r>
              <a:rPr b="1" i="0" lang="es-CO" sz="1000" u="none" cap="none" strike="noStrike">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Slidesgo</a:t>
            </a:r>
            <a:r>
              <a:rPr b="0" i="0" lang="es-CO" sz="1000" u="none" cap="none" strike="noStrike">
                <a:solidFill>
                  <a:schemeClr val="dk1"/>
                </a:solidFill>
                <a:latin typeface="Roboto Condensed Light"/>
                <a:ea typeface="Roboto Condensed Light"/>
                <a:cs typeface="Roboto Condensed Light"/>
                <a:sym typeface="Roboto Condensed Light"/>
              </a:rPr>
              <a:t>, including icons by </a:t>
            </a:r>
            <a:r>
              <a:rPr b="1" i="0" lang="es-CO" sz="1000" u="none" cap="none" strike="noStrike">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Flaticon</a:t>
            </a:r>
            <a:r>
              <a:rPr b="0" i="0" lang="es-CO" sz="1000" u="none" cap="none" strike="noStrike">
                <a:solidFill>
                  <a:schemeClr val="dk1"/>
                </a:solidFill>
                <a:latin typeface="Roboto Condensed Light"/>
                <a:ea typeface="Roboto Condensed Light"/>
                <a:cs typeface="Roboto Condensed Light"/>
                <a:sym typeface="Roboto Condensed Light"/>
              </a:rPr>
              <a:t>, and infographics &amp; images by </a:t>
            </a:r>
            <a:r>
              <a:rPr b="1" i="0" lang="es-CO" sz="1000" u="none" cap="none" strike="noStrike">
                <a:solidFill>
                  <a:schemeClr val="dk1"/>
                </a:solidFill>
                <a:uFill>
                  <a:noFill/>
                </a:uFill>
                <a:latin typeface="Roboto Condensed"/>
                <a:ea typeface="Roboto Condensed"/>
                <a:cs typeface="Roboto Condensed"/>
                <a:sym typeface="Roboto Condensed"/>
                <a:hlinkClick r:id="rId5">
                  <a:extLst>
                    <a:ext uri="{A12FA001-AC4F-418D-AE19-62706E023703}">
                      <ahyp:hlinkClr val="tx"/>
                    </a:ext>
                  </a:extLst>
                </a:hlinkClick>
              </a:rPr>
              <a:t>Freepik</a:t>
            </a:r>
            <a:r>
              <a:rPr b="0" i="0" lang="es-CO" sz="1000" u="none" cap="none" strike="noStrike">
                <a:solidFill>
                  <a:schemeClr val="dk1"/>
                </a:solidFill>
                <a:latin typeface="Roboto Condensed Light"/>
                <a:ea typeface="Roboto Condensed Light"/>
                <a:cs typeface="Roboto Condensed Light"/>
                <a:sym typeface="Roboto Condensed Light"/>
              </a:rPr>
              <a:t>. </a:t>
            </a:r>
            <a:endParaRPr b="0" i="0" sz="1000" u="none" cap="none" strike="noStrike">
              <a:solidFill>
                <a:schemeClr val="dk1"/>
              </a:solidFill>
              <a:latin typeface="Roboto Condensed Light"/>
              <a:ea typeface="Roboto Condensed Light"/>
              <a:cs typeface="Roboto Condensed Light"/>
              <a:sym typeface="Roboto Condensed Light"/>
            </a:endParaRPr>
          </a:p>
          <a:p>
            <a:pPr indent="0" lvl="0" marL="0" marR="0" rtl="0" algn="l">
              <a:lnSpc>
                <a:spcPct val="100000"/>
              </a:lnSpc>
              <a:spcBef>
                <a:spcPts val="300"/>
              </a:spcBef>
              <a:spcAft>
                <a:spcPts val="0"/>
              </a:spcAft>
              <a:buClr>
                <a:srgbClr val="000000"/>
              </a:buClr>
              <a:buSzPts val="900"/>
              <a:buFont typeface="Arial"/>
              <a:buNone/>
            </a:pPr>
            <a:r>
              <a:rPr b="1" i="0" lang="es-CO" sz="900" u="none" cap="none" strike="noStrike">
                <a:solidFill>
                  <a:schemeClr val="dk1"/>
                </a:solidFill>
                <a:latin typeface="Roboto Condensed"/>
                <a:ea typeface="Roboto Condensed"/>
                <a:cs typeface="Roboto Condensed"/>
                <a:sym typeface="Roboto Condensed"/>
              </a:rPr>
              <a:t>Please keep this slide for attribution.</a:t>
            </a:r>
            <a:endParaRPr b="1" i="0" sz="900" u="none" cap="none" strike="noStrike">
              <a:solidFill>
                <a:schemeClr val="dk1"/>
              </a:solidFill>
              <a:latin typeface="Roboto Condensed"/>
              <a:ea typeface="Roboto Condensed"/>
              <a:cs typeface="Roboto Condensed"/>
              <a:sym typeface="Roboto Condensed"/>
            </a:endParaRPr>
          </a:p>
          <a:p>
            <a:pPr indent="0" lvl="0" marL="0" marR="0" rtl="0" algn="l">
              <a:lnSpc>
                <a:spcPct val="115000"/>
              </a:lnSpc>
              <a:spcBef>
                <a:spcPts val="300"/>
              </a:spcBef>
              <a:spcAft>
                <a:spcPts val="0"/>
              </a:spcAft>
              <a:buClr>
                <a:srgbClr val="000000"/>
              </a:buClr>
              <a:buSzPts val="1400"/>
              <a:buFont typeface="Arial"/>
              <a:buNone/>
            </a:pPr>
            <a:r>
              <a:t/>
            </a:r>
            <a:endParaRPr b="0" i="0" sz="1400" u="none" cap="none" strike="noStrike">
              <a:solidFill>
                <a:schemeClr val="dk1"/>
              </a:solidFill>
              <a:latin typeface="Roboto Condensed Light"/>
              <a:ea typeface="Roboto Condensed Light"/>
              <a:cs typeface="Roboto Condensed Light"/>
              <a:sym typeface="Roboto Condensed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3">
    <p:bg>
      <p:bgPr>
        <a:noFill/>
      </p:bgPr>
    </p:bg>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Exo 2"/>
              <a:buNone/>
              <a:defRPr b="1" i="0" sz="2800" u="none" cap="none" strike="noStrike">
                <a:solidFill>
                  <a:schemeClr val="dk1"/>
                </a:solidFill>
                <a:latin typeface="Exo 2"/>
                <a:ea typeface="Exo 2"/>
                <a:cs typeface="Exo 2"/>
                <a:sym typeface="Exo 2"/>
              </a:defRPr>
            </a:lvl1pPr>
            <a:lvl2pPr lvl="1"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2pPr>
            <a:lvl3pPr lvl="2"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3pPr>
            <a:lvl4pPr lvl="3"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4pPr>
            <a:lvl5pPr lvl="4"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5pPr>
            <a:lvl6pPr lvl="5"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6pPr>
            <a:lvl7pPr lvl="6"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7pPr>
            <a:lvl8pPr lvl="7"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8pPr>
            <a:lvl9pPr lvl="8"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1pPr>
            <a:lvl2pPr indent="-304800" lvl="1" marL="9144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2pPr>
            <a:lvl3pPr indent="-304800" lvl="2" marL="13716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3pPr>
            <a:lvl4pPr indent="-304800" lvl="3" marL="18288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4pPr>
            <a:lvl5pPr indent="-304800" lvl="4" marL="22860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5pPr>
            <a:lvl6pPr indent="-304800" lvl="5" marL="27432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6pPr>
            <a:lvl7pPr indent="-304800" lvl="6" marL="32004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7pPr>
            <a:lvl8pPr indent="-304800" lvl="7" marL="36576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8pPr>
            <a:lvl9pPr indent="-304800" lvl="8" marL="4114800" marR="0" rtl="0" algn="l">
              <a:lnSpc>
                <a:spcPct val="115000"/>
              </a:lnSpc>
              <a:spcBef>
                <a:spcPts val="1600"/>
              </a:spcBef>
              <a:spcAft>
                <a:spcPts val="160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
          <p:cNvSpPr txBox="1"/>
          <p:nvPr>
            <p:ph idx="1" type="subTitle"/>
          </p:nvPr>
        </p:nvSpPr>
        <p:spPr>
          <a:xfrm>
            <a:off x="3663306" y="3334824"/>
            <a:ext cx="4352100" cy="717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r>
              <a:rPr lang="es-CO" sz="1800"/>
              <a:t>María Valentina Rojas Pulgarín</a:t>
            </a:r>
            <a:endParaRPr sz="1800"/>
          </a:p>
          <a:p>
            <a:pPr indent="0" lvl="0" marL="0" rtl="0" algn="r">
              <a:lnSpc>
                <a:spcPct val="100000"/>
              </a:lnSpc>
              <a:spcBef>
                <a:spcPts val="0"/>
              </a:spcBef>
              <a:spcAft>
                <a:spcPts val="0"/>
              </a:spcAft>
              <a:buSzPts val="1200"/>
              <a:buNone/>
            </a:pPr>
            <a:r>
              <a:rPr lang="es-CO" sz="1800"/>
              <a:t>Santiago Ocampo Orrego</a:t>
            </a:r>
            <a:endParaRPr sz="1800"/>
          </a:p>
        </p:txBody>
      </p:sp>
      <p:sp>
        <p:nvSpPr>
          <p:cNvPr id="46" name="Google Shape;46;p1"/>
          <p:cNvSpPr txBox="1"/>
          <p:nvPr>
            <p:ph type="ctrTitle"/>
          </p:nvPr>
        </p:nvSpPr>
        <p:spPr>
          <a:xfrm>
            <a:off x="1128606" y="1393699"/>
            <a:ext cx="6886800" cy="1782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6000"/>
              <a:buNone/>
            </a:pPr>
            <a:r>
              <a:rPr lang="es-CO">
                <a:solidFill>
                  <a:srgbClr val="434343"/>
                </a:solidFill>
              </a:rPr>
              <a:t>PERCEPTRÓN &amp;</a:t>
            </a:r>
            <a:br>
              <a:rPr lang="es-CO">
                <a:solidFill>
                  <a:srgbClr val="434343"/>
                </a:solidFill>
              </a:rPr>
            </a:br>
            <a:r>
              <a:rPr lang="es-CO">
                <a:solidFill>
                  <a:srgbClr val="434343"/>
                </a:solidFill>
              </a:rPr>
              <a:t>LÓGICA DIFUSA</a:t>
            </a:r>
            <a:endParaRPr>
              <a:solidFill>
                <a:srgbClr val="434343"/>
              </a:solidFill>
            </a:endParaRPr>
          </a:p>
        </p:txBody>
      </p:sp>
      <p:cxnSp>
        <p:nvCxnSpPr>
          <p:cNvPr id="47" name="Google Shape;47;p1"/>
          <p:cNvCxnSpPr/>
          <p:nvPr/>
        </p:nvCxnSpPr>
        <p:spPr>
          <a:xfrm>
            <a:off x="7145675" y="3176000"/>
            <a:ext cx="20865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ctrTitle"/>
          </p:nvPr>
        </p:nvSpPr>
        <p:spPr>
          <a:xfrm flipH="1">
            <a:off x="1974150" y="1206450"/>
            <a:ext cx="5195700" cy="136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s-CO"/>
              <a:t>GRACIAS!</a:t>
            </a:r>
            <a:endParaRPr/>
          </a:p>
        </p:txBody>
      </p:sp>
      <p:cxnSp>
        <p:nvCxnSpPr>
          <p:cNvPr id="147" name="Google Shape;147;p9"/>
          <p:cNvCxnSpPr/>
          <p:nvPr/>
        </p:nvCxnSpPr>
        <p:spPr>
          <a:xfrm rot="10800000">
            <a:off x="8156400" y="630088"/>
            <a:ext cx="1236300" cy="0"/>
          </a:xfrm>
          <a:prstGeom prst="straightConnector1">
            <a:avLst/>
          </a:prstGeom>
          <a:noFill/>
          <a:ln cap="flat" cmpd="sng" w="9525">
            <a:solidFill>
              <a:schemeClr val="dk2"/>
            </a:solidFill>
            <a:prstDash val="solid"/>
            <a:round/>
            <a:headEnd len="sm" w="sm" type="none"/>
            <a:tailEnd len="sm" w="sm" type="none"/>
          </a:ln>
        </p:spPr>
      </p:cxnSp>
      <p:cxnSp>
        <p:nvCxnSpPr>
          <p:cNvPr id="148" name="Google Shape;148;p9"/>
          <p:cNvCxnSpPr/>
          <p:nvPr/>
        </p:nvCxnSpPr>
        <p:spPr>
          <a:xfrm rot="10800000">
            <a:off x="-125" y="4765850"/>
            <a:ext cx="9585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txBox="1"/>
          <p:nvPr>
            <p:ph type="ctrTitle"/>
          </p:nvPr>
        </p:nvSpPr>
        <p:spPr>
          <a:xfrm>
            <a:off x="1964850" y="167871"/>
            <a:ext cx="5214300" cy="641063"/>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s-CO"/>
              <a:t>PERCEPTRÓN</a:t>
            </a:r>
            <a:endParaRPr/>
          </a:p>
          <a:p>
            <a:pPr indent="0" lvl="0" marL="0" rtl="0" algn="ctr">
              <a:lnSpc>
                <a:spcPct val="100000"/>
              </a:lnSpc>
              <a:spcBef>
                <a:spcPts val="0"/>
              </a:spcBef>
              <a:spcAft>
                <a:spcPts val="0"/>
              </a:spcAft>
              <a:buSzPts val="2400"/>
              <a:buNone/>
            </a:pPr>
            <a:r>
              <a:t/>
            </a:r>
            <a:endParaRPr/>
          </a:p>
        </p:txBody>
      </p:sp>
      <p:pic>
        <p:nvPicPr>
          <p:cNvPr id="53" name="Google Shape;53;p2"/>
          <p:cNvPicPr preferRelativeResize="0"/>
          <p:nvPr/>
        </p:nvPicPr>
        <p:blipFill rotWithShape="1">
          <a:blip r:embed="rId3">
            <a:alphaModFix/>
          </a:blip>
          <a:srcRect b="0" l="0" r="0" t="0"/>
          <a:stretch/>
        </p:blipFill>
        <p:spPr>
          <a:xfrm>
            <a:off x="523805" y="1701397"/>
            <a:ext cx="3675911" cy="2145046"/>
          </a:xfrm>
          <a:prstGeom prst="rect">
            <a:avLst/>
          </a:prstGeom>
          <a:noFill/>
          <a:ln>
            <a:noFill/>
          </a:ln>
        </p:spPr>
      </p:pic>
      <p:sp>
        <p:nvSpPr>
          <p:cNvPr id="54" name="Google Shape;54;p2"/>
          <p:cNvSpPr txBox="1"/>
          <p:nvPr/>
        </p:nvSpPr>
        <p:spPr>
          <a:xfrm>
            <a:off x="1262260" y="913822"/>
            <a:ext cx="2198999"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NEURONA BIOLÓGICA </a:t>
            </a:r>
            <a:endParaRPr/>
          </a:p>
        </p:txBody>
      </p:sp>
      <p:sp>
        <p:nvSpPr>
          <p:cNvPr id="55" name="Google Shape;55;p2"/>
          <p:cNvSpPr txBox="1"/>
          <p:nvPr/>
        </p:nvSpPr>
        <p:spPr>
          <a:xfrm>
            <a:off x="5597800" y="1034700"/>
            <a:ext cx="2772000" cy="4569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RED </a:t>
            </a:r>
            <a:r>
              <a:rPr lang="es-CO"/>
              <a:t>NEURONAL</a:t>
            </a:r>
            <a:r>
              <a:rPr b="0" i="0" lang="es-CO" sz="1400" u="none" cap="none" strike="noStrike">
                <a:solidFill>
                  <a:srgbClr val="000000"/>
                </a:solidFill>
                <a:latin typeface="Arial"/>
                <a:ea typeface="Arial"/>
                <a:cs typeface="Arial"/>
                <a:sym typeface="Arial"/>
              </a:rPr>
              <a:t> ARTIFICIAL </a:t>
            </a:r>
            <a:endParaRPr/>
          </a:p>
        </p:txBody>
      </p:sp>
      <p:pic>
        <p:nvPicPr>
          <p:cNvPr id="56" name="Google Shape;56;p2"/>
          <p:cNvPicPr preferRelativeResize="0"/>
          <p:nvPr/>
        </p:nvPicPr>
        <p:blipFill rotWithShape="1">
          <a:blip r:embed="rId4">
            <a:alphaModFix/>
          </a:blip>
          <a:srcRect b="0" l="0" r="0" t="0"/>
          <a:stretch/>
        </p:blipFill>
        <p:spPr>
          <a:xfrm>
            <a:off x="5139040" y="1701397"/>
            <a:ext cx="3481155" cy="21450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ctrTitle"/>
          </p:nvPr>
        </p:nvSpPr>
        <p:spPr>
          <a:xfrm>
            <a:off x="1964849" y="441256"/>
            <a:ext cx="5214300" cy="94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s-CO"/>
              <a:t>MODELADO</a:t>
            </a:r>
            <a:endParaRPr/>
          </a:p>
        </p:txBody>
      </p:sp>
      <p:pic>
        <p:nvPicPr>
          <p:cNvPr id="62" name="Google Shape;62;p3"/>
          <p:cNvPicPr preferRelativeResize="0"/>
          <p:nvPr/>
        </p:nvPicPr>
        <p:blipFill rotWithShape="1">
          <a:blip r:embed="rId3">
            <a:alphaModFix/>
          </a:blip>
          <a:srcRect b="0" l="0" r="0" t="0"/>
          <a:stretch/>
        </p:blipFill>
        <p:spPr>
          <a:xfrm>
            <a:off x="1740721" y="1337140"/>
            <a:ext cx="5662557" cy="31616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ctrTitle"/>
          </p:nvPr>
        </p:nvSpPr>
        <p:spPr>
          <a:xfrm>
            <a:off x="27841" y="795127"/>
            <a:ext cx="4681330" cy="70733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i="0" lang="es-CO" sz="1800" u="none" strike="noStrike">
                <a:solidFill>
                  <a:srgbClr val="000000"/>
                </a:solidFill>
                <a:latin typeface="Arial"/>
                <a:ea typeface="Arial"/>
                <a:cs typeface="Arial"/>
                <a:sym typeface="Arial"/>
              </a:rPr>
              <a:t>ECUACIÓN UMBRAL(CASO ESPECÍFICO CUANDO UMBRAL ES CERO). </a:t>
            </a:r>
            <a:endParaRPr>
              <a:latin typeface="Arial"/>
              <a:ea typeface="Arial"/>
              <a:cs typeface="Arial"/>
              <a:sym typeface="Arial"/>
            </a:endParaRPr>
          </a:p>
        </p:txBody>
      </p:sp>
      <p:pic>
        <p:nvPicPr>
          <p:cNvPr id="68" name="Google Shape;68;p4"/>
          <p:cNvPicPr preferRelativeResize="0"/>
          <p:nvPr/>
        </p:nvPicPr>
        <p:blipFill rotWithShape="1">
          <a:blip r:embed="rId3">
            <a:alphaModFix/>
          </a:blip>
          <a:srcRect b="0" l="0" r="0" t="0"/>
          <a:stretch/>
        </p:blipFill>
        <p:spPr>
          <a:xfrm>
            <a:off x="266079" y="1784906"/>
            <a:ext cx="4204855" cy="1856133"/>
          </a:xfrm>
          <a:prstGeom prst="rect">
            <a:avLst/>
          </a:prstGeom>
          <a:noFill/>
          <a:ln>
            <a:noFill/>
          </a:ln>
        </p:spPr>
      </p:pic>
      <p:sp>
        <p:nvSpPr>
          <p:cNvPr id="69" name="Google Shape;69;p4"/>
          <p:cNvSpPr txBox="1"/>
          <p:nvPr/>
        </p:nvSpPr>
        <p:spPr>
          <a:xfrm>
            <a:off x="5475625" y="1784905"/>
            <a:ext cx="3402296" cy="185613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CO" sz="1800" u="none" cap="none" strike="noStrike">
                <a:solidFill>
                  <a:srgbClr val="000000"/>
                </a:solidFill>
                <a:latin typeface="Roboto Condensed"/>
                <a:ea typeface="Roboto Condensed"/>
                <a:cs typeface="Roboto Condensed"/>
                <a:sym typeface="Roboto Condensed"/>
              </a:rPr>
              <a:t>Para sacar la ecuación de la recta, se despeja X</a:t>
            </a:r>
            <a:r>
              <a:rPr b="0" i="0" lang="es-CO" sz="1200" u="none" cap="none" strike="noStrike">
                <a:solidFill>
                  <a:srgbClr val="000000"/>
                </a:solidFill>
                <a:latin typeface="Roboto Condensed"/>
                <a:ea typeface="Roboto Condensed"/>
                <a:cs typeface="Roboto Condensed"/>
                <a:sym typeface="Roboto Condensed"/>
              </a:rPr>
              <a:t>2</a:t>
            </a:r>
            <a:r>
              <a:rPr b="0" i="0" lang="es-CO" sz="1800" u="none" cap="none" strike="noStrike">
                <a:solidFill>
                  <a:srgbClr val="000000"/>
                </a:solidFill>
                <a:latin typeface="Roboto Condensed"/>
                <a:ea typeface="Roboto Condensed"/>
                <a:cs typeface="Roboto Condensed"/>
                <a:sym typeface="Roboto Condensed"/>
              </a:rPr>
              <a:t> en función de X</a:t>
            </a:r>
            <a:r>
              <a:rPr b="0" i="0" lang="es-CO" sz="1200" u="none" cap="none" strike="noStrike">
                <a:solidFill>
                  <a:srgbClr val="000000"/>
                </a:solidFill>
                <a:latin typeface="Roboto Condensed"/>
                <a:ea typeface="Roboto Condensed"/>
                <a:cs typeface="Roboto Condensed"/>
                <a:sym typeface="Roboto Condensed"/>
              </a:rPr>
              <a:t>1</a:t>
            </a:r>
            <a:r>
              <a:rPr b="0" i="0" lang="es-CO" sz="1800" u="none" cap="none" strike="noStrike">
                <a:solidFill>
                  <a:srgbClr val="000000"/>
                </a:solidFill>
                <a:latin typeface="Roboto Condensed"/>
                <a:ea typeface="Roboto Condensed"/>
                <a:cs typeface="Roboto Condensed"/>
                <a:sym typeface="Roboto Condensed"/>
              </a:rPr>
              <a:t>:</a:t>
            </a:r>
            <a:endParaRPr b="0" i="0" sz="18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800"/>
              </a:spcBef>
              <a:spcAft>
                <a:spcPts val="0"/>
              </a:spcAft>
              <a:buNone/>
            </a:pPr>
            <a:r>
              <a:rPr b="0" i="0" lang="es-CO" sz="1800" u="none" cap="none" strike="noStrike">
                <a:solidFill>
                  <a:srgbClr val="000000"/>
                </a:solidFill>
                <a:latin typeface="Roboto Condensed"/>
                <a:ea typeface="Roboto Condensed"/>
                <a:cs typeface="Roboto Condensed"/>
                <a:sym typeface="Roboto Condensed"/>
              </a:rPr>
              <a:t>X</a:t>
            </a:r>
            <a:r>
              <a:rPr b="0" i="0" lang="es-CO" sz="1200" u="none" cap="none" strike="noStrike">
                <a:solidFill>
                  <a:srgbClr val="000000"/>
                </a:solidFill>
                <a:latin typeface="Roboto Condensed"/>
                <a:ea typeface="Roboto Condensed"/>
                <a:cs typeface="Roboto Condensed"/>
                <a:sym typeface="Roboto Condensed"/>
              </a:rPr>
              <a:t>1</a:t>
            </a:r>
            <a:r>
              <a:rPr b="0" i="0" lang="es-CO" sz="1800" u="none" cap="none" strike="noStrike">
                <a:solidFill>
                  <a:srgbClr val="000000"/>
                </a:solidFill>
                <a:latin typeface="Roboto Condensed"/>
                <a:ea typeface="Roboto Condensed"/>
                <a:cs typeface="Roboto Condensed"/>
                <a:sym typeface="Roboto Condensed"/>
              </a:rPr>
              <a:t> * W</a:t>
            </a:r>
            <a:r>
              <a:rPr b="0" i="0" lang="es-CO" sz="1200" u="none" cap="none" strike="noStrike">
                <a:solidFill>
                  <a:srgbClr val="000000"/>
                </a:solidFill>
                <a:latin typeface="Roboto Condensed"/>
                <a:ea typeface="Roboto Condensed"/>
                <a:cs typeface="Roboto Condensed"/>
                <a:sym typeface="Roboto Condensed"/>
              </a:rPr>
              <a:t>1</a:t>
            </a:r>
            <a:r>
              <a:rPr b="0" i="0" lang="es-CO" sz="1800" u="none" cap="none" strike="noStrike">
                <a:solidFill>
                  <a:srgbClr val="000000"/>
                </a:solidFill>
                <a:latin typeface="Roboto Condensed"/>
                <a:ea typeface="Roboto Condensed"/>
                <a:cs typeface="Roboto Condensed"/>
                <a:sym typeface="Roboto Condensed"/>
              </a:rPr>
              <a:t> + X</a:t>
            </a:r>
            <a:r>
              <a:rPr b="0" i="0" lang="es-CO" sz="1200" u="none" cap="none" strike="noStrike">
                <a:solidFill>
                  <a:srgbClr val="000000"/>
                </a:solidFill>
                <a:latin typeface="Roboto Condensed"/>
                <a:ea typeface="Roboto Condensed"/>
                <a:cs typeface="Roboto Condensed"/>
                <a:sym typeface="Roboto Condensed"/>
              </a:rPr>
              <a:t>2</a:t>
            </a:r>
            <a:r>
              <a:rPr b="0" i="0" lang="es-CO" sz="1800" u="none" cap="none" strike="noStrike">
                <a:solidFill>
                  <a:srgbClr val="000000"/>
                </a:solidFill>
                <a:latin typeface="Roboto Condensed"/>
                <a:ea typeface="Roboto Condensed"/>
                <a:cs typeface="Roboto Condensed"/>
                <a:sym typeface="Roboto Condensed"/>
              </a:rPr>
              <a:t> * W</a:t>
            </a:r>
            <a:r>
              <a:rPr b="0" i="0" lang="es-CO" sz="1200" u="none" cap="none" strike="noStrike">
                <a:solidFill>
                  <a:srgbClr val="000000"/>
                </a:solidFill>
                <a:latin typeface="Roboto Condensed"/>
                <a:ea typeface="Roboto Condensed"/>
                <a:cs typeface="Roboto Condensed"/>
                <a:sym typeface="Roboto Condensed"/>
              </a:rPr>
              <a:t>2</a:t>
            </a:r>
            <a:r>
              <a:rPr b="0" i="0" lang="es-CO" sz="1800" u="none" cap="none" strike="noStrike">
                <a:solidFill>
                  <a:srgbClr val="000000"/>
                </a:solidFill>
                <a:latin typeface="Roboto Condensed"/>
                <a:ea typeface="Roboto Condensed"/>
                <a:cs typeface="Roboto Condensed"/>
                <a:sym typeface="Roboto Condensed"/>
              </a:rPr>
              <a:t> = 0 </a:t>
            </a:r>
            <a:r>
              <a:rPr b="1" i="0" lang="es-CO" sz="1800" u="none" cap="none" strike="noStrike">
                <a:solidFill>
                  <a:srgbClr val="000000"/>
                </a:solidFill>
                <a:latin typeface="Roboto Condensed"/>
                <a:ea typeface="Roboto Condensed"/>
                <a:cs typeface="Roboto Condensed"/>
                <a:sym typeface="Roboto Condensed"/>
              </a:rPr>
              <a:t>Caso Límite</a:t>
            </a:r>
            <a:endParaRPr b="0" i="0" sz="18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800"/>
              </a:spcBef>
              <a:spcAft>
                <a:spcPts val="0"/>
              </a:spcAft>
              <a:buNone/>
            </a:pPr>
            <a:r>
              <a:rPr b="0" i="0" lang="es-CO" sz="1800" u="none" cap="none" strike="noStrike">
                <a:solidFill>
                  <a:srgbClr val="000000"/>
                </a:solidFill>
                <a:latin typeface="Roboto Condensed"/>
                <a:ea typeface="Roboto Condensed"/>
                <a:cs typeface="Roboto Condensed"/>
                <a:sym typeface="Roboto Condensed"/>
              </a:rPr>
              <a:t>X</a:t>
            </a:r>
            <a:r>
              <a:rPr b="0" i="0" lang="es-CO" sz="1200" u="none" cap="none" strike="noStrike">
                <a:solidFill>
                  <a:srgbClr val="000000"/>
                </a:solidFill>
                <a:latin typeface="Roboto Condensed"/>
                <a:ea typeface="Roboto Condensed"/>
                <a:cs typeface="Roboto Condensed"/>
                <a:sym typeface="Roboto Condensed"/>
              </a:rPr>
              <a:t>2</a:t>
            </a:r>
            <a:r>
              <a:rPr b="0" i="0" lang="es-CO" sz="1800" u="none" cap="none" strike="noStrike">
                <a:solidFill>
                  <a:srgbClr val="000000"/>
                </a:solidFill>
                <a:latin typeface="Roboto Condensed"/>
                <a:ea typeface="Roboto Condensed"/>
                <a:cs typeface="Roboto Condensed"/>
                <a:sym typeface="Roboto Condensed"/>
              </a:rPr>
              <a:t> = -(W</a:t>
            </a:r>
            <a:r>
              <a:rPr b="0" i="0" lang="es-CO" sz="1200" u="none" cap="none" strike="noStrike">
                <a:solidFill>
                  <a:srgbClr val="000000"/>
                </a:solidFill>
                <a:latin typeface="Roboto Condensed"/>
                <a:ea typeface="Roboto Condensed"/>
                <a:cs typeface="Roboto Condensed"/>
                <a:sym typeface="Roboto Condensed"/>
              </a:rPr>
              <a:t>1</a:t>
            </a:r>
            <a:r>
              <a:rPr b="0" i="0" lang="es-CO" sz="1800" u="none" cap="none" strike="noStrike">
                <a:solidFill>
                  <a:srgbClr val="000000"/>
                </a:solidFill>
                <a:latin typeface="Roboto Condensed"/>
                <a:ea typeface="Roboto Condensed"/>
                <a:cs typeface="Roboto Condensed"/>
                <a:sym typeface="Roboto Condensed"/>
              </a:rPr>
              <a:t> / W</a:t>
            </a:r>
            <a:r>
              <a:rPr b="0" i="0" lang="es-CO" sz="1200" u="none" cap="none" strike="noStrike">
                <a:solidFill>
                  <a:srgbClr val="000000"/>
                </a:solidFill>
                <a:latin typeface="Roboto Condensed"/>
                <a:ea typeface="Roboto Condensed"/>
                <a:cs typeface="Roboto Condensed"/>
                <a:sym typeface="Roboto Condensed"/>
              </a:rPr>
              <a:t>2</a:t>
            </a:r>
            <a:r>
              <a:rPr b="0" i="0" lang="es-CO" sz="1800" u="none" cap="none" strike="noStrike">
                <a:solidFill>
                  <a:srgbClr val="000000"/>
                </a:solidFill>
                <a:latin typeface="Roboto Condensed"/>
                <a:ea typeface="Roboto Condensed"/>
                <a:cs typeface="Roboto Condensed"/>
                <a:sym typeface="Roboto Condensed"/>
              </a:rPr>
              <a:t>) * </a:t>
            </a:r>
            <a:r>
              <a:rPr b="0" i="0" lang="es-CO" sz="1200" u="none" cap="none" strike="noStrike">
                <a:solidFill>
                  <a:srgbClr val="000000"/>
                </a:solidFill>
                <a:latin typeface="Roboto Condensed"/>
                <a:ea typeface="Roboto Condensed"/>
                <a:cs typeface="Roboto Condensed"/>
                <a:sym typeface="Roboto Condensed"/>
              </a:rPr>
              <a:t>X1</a:t>
            </a:r>
            <a:endParaRPr b="0" i="0" sz="18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800"/>
              </a:spcBef>
              <a:spcAft>
                <a:spcPts val="0"/>
              </a:spcAft>
              <a:buNone/>
            </a:pPr>
            <a:r>
              <a:rPr b="1" i="0" lang="es-CO" sz="1800" u="none" cap="none" strike="noStrike">
                <a:solidFill>
                  <a:srgbClr val="000000"/>
                </a:solidFill>
                <a:latin typeface="Roboto Condensed"/>
                <a:ea typeface="Roboto Condensed"/>
                <a:cs typeface="Roboto Condensed"/>
                <a:sym typeface="Roboto Condensed"/>
              </a:rPr>
              <a:t>Pendiente =</a:t>
            </a:r>
            <a:r>
              <a:rPr b="0" i="0" lang="es-CO" sz="1800" u="none" cap="none" strike="noStrike">
                <a:solidFill>
                  <a:srgbClr val="000000"/>
                </a:solidFill>
                <a:latin typeface="Roboto Condensed"/>
                <a:ea typeface="Roboto Condensed"/>
                <a:cs typeface="Roboto Condensed"/>
                <a:sym typeface="Roboto Condensed"/>
              </a:rPr>
              <a:t> -W</a:t>
            </a:r>
            <a:r>
              <a:rPr b="0" i="0" lang="es-CO" sz="1200" u="none" cap="none" strike="noStrike">
                <a:solidFill>
                  <a:srgbClr val="000000"/>
                </a:solidFill>
                <a:latin typeface="Roboto Condensed"/>
                <a:ea typeface="Roboto Condensed"/>
                <a:cs typeface="Roboto Condensed"/>
                <a:sym typeface="Roboto Condensed"/>
              </a:rPr>
              <a:t>1</a:t>
            </a:r>
            <a:r>
              <a:rPr b="0" i="0" lang="es-CO" sz="1800" u="none" cap="none" strike="noStrike">
                <a:solidFill>
                  <a:srgbClr val="000000"/>
                </a:solidFill>
                <a:latin typeface="Roboto Condensed"/>
                <a:ea typeface="Roboto Condensed"/>
                <a:cs typeface="Roboto Condensed"/>
                <a:sym typeface="Roboto Condensed"/>
              </a:rPr>
              <a:t>/ W</a:t>
            </a:r>
            <a:r>
              <a:rPr b="0" i="0" lang="es-CO" sz="1200" u="none" cap="none" strike="noStrike">
                <a:solidFill>
                  <a:srgbClr val="000000"/>
                </a:solidFill>
                <a:latin typeface="Roboto Condensed"/>
                <a:ea typeface="Roboto Condensed"/>
                <a:cs typeface="Roboto Condensed"/>
                <a:sym typeface="Roboto Condensed"/>
              </a:rPr>
              <a:t>2</a:t>
            </a:r>
            <a:endParaRPr b="0" i="0" sz="1800" u="none" cap="none" strike="noStrike">
              <a:solidFill>
                <a:srgbClr val="000000"/>
              </a:solidFill>
              <a:latin typeface="Roboto Condensed"/>
              <a:ea typeface="Roboto Condensed"/>
              <a:cs typeface="Roboto Condensed"/>
              <a:sym typeface="Roboto Condensed"/>
            </a:endParaRPr>
          </a:p>
          <a:p>
            <a:pPr indent="0" lvl="0" marL="0" marR="0" rtl="0" algn="l">
              <a:lnSpc>
                <a:spcPct val="100000"/>
              </a:lnSpc>
              <a:spcBef>
                <a:spcPts val="800"/>
              </a:spcBef>
              <a:spcAft>
                <a:spcPts val="0"/>
              </a:spcAft>
              <a:buNone/>
            </a:pPr>
            <a:br>
              <a:rPr b="0" i="0" lang="es-CO" sz="1400" u="none" cap="none" strike="noStrike">
                <a:solidFill>
                  <a:srgbClr val="000000"/>
                </a:solidFill>
                <a:latin typeface="Arial"/>
                <a:ea typeface="Arial"/>
                <a:cs typeface="Arial"/>
                <a:sym typeface="Arial"/>
              </a:rPr>
            </a:br>
            <a:endParaRPr b="0" i="0" sz="1100" u="none" cap="none" strike="noStrike">
              <a:solidFill>
                <a:srgbClr val="000000"/>
              </a:solidFill>
              <a:latin typeface="Roboto Condensed Light"/>
              <a:ea typeface="Roboto Condensed Light"/>
              <a:cs typeface="Roboto Condensed Light"/>
              <a:sym typeface="Roboto Condensed Light"/>
            </a:endParaRPr>
          </a:p>
        </p:txBody>
      </p:sp>
      <p:sp>
        <p:nvSpPr>
          <p:cNvPr id="70" name="Google Shape;70;p4"/>
          <p:cNvSpPr txBox="1"/>
          <p:nvPr/>
        </p:nvSpPr>
        <p:spPr>
          <a:xfrm>
            <a:off x="5147207" y="928271"/>
            <a:ext cx="3571688" cy="44104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400"/>
              <a:buFont typeface="Exo 2"/>
              <a:buNone/>
            </a:pPr>
            <a:r>
              <a:rPr b="1" i="0" lang="es-CO" sz="1800" u="none" cap="none" strike="noStrike">
                <a:solidFill>
                  <a:srgbClr val="000000"/>
                </a:solidFill>
                <a:latin typeface="Calibri"/>
                <a:ea typeface="Calibri"/>
                <a:cs typeface="Calibri"/>
                <a:sym typeface="Calibri"/>
              </a:rPr>
              <a:t>LA RECTA FRONTERA</a:t>
            </a:r>
            <a:endParaRPr b="1" i="0" sz="2400" u="none" cap="none" strike="noStrike">
              <a:solidFill>
                <a:schemeClr val="dk1"/>
              </a:solidFill>
              <a:latin typeface="Exo 2"/>
              <a:ea typeface="Exo 2"/>
              <a:cs typeface="Exo 2"/>
              <a:sym typeface="Exo 2"/>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5"/>
          <p:cNvSpPr txBox="1"/>
          <p:nvPr>
            <p:ph type="ctrTitle"/>
          </p:nvPr>
        </p:nvSpPr>
        <p:spPr>
          <a:xfrm>
            <a:off x="1435533" y="151571"/>
            <a:ext cx="2515677" cy="52632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s-CO" sz="1800"/>
              <a:t>ANÁLISIS VECTORIAL</a:t>
            </a:r>
            <a:endParaRPr/>
          </a:p>
        </p:txBody>
      </p:sp>
      <p:sp>
        <p:nvSpPr>
          <p:cNvPr id="76" name="Google Shape;76;p5"/>
          <p:cNvSpPr/>
          <p:nvPr/>
        </p:nvSpPr>
        <p:spPr>
          <a:xfrm>
            <a:off x="1619046" y="957746"/>
            <a:ext cx="2224493" cy="372717"/>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1400" u="none" cap="none" strike="noStrike">
                <a:solidFill>
                  <a:schemeClr val="accent6"/>
                </a:solidFill>
                <a:latin typeface="Arial"/>
                <a:ea typeface="Arial"/>
                <a:cs typeface="Arial"/>
                <a:sym typeface="Arial"/>
              </a:rPr>
              <a:t>X</a:t>
            </a:r>
            <a:r>
              <a:rPr b="0" i="0" lang="es-CO" sz="1100" u="none" cap="none" strike="noStrike">
                <a:solidFill>
                  <a:schemeClr val="accent6"/>
                </a:solidFill>
                <a:latin typeface="Arial"/>
                <a:ea typeface="Arial"/>
                <a:cs typeface="Arial"/>
                <a:sym typeface="Arial"/>
              </a:rPr>
              <a:t>1</a:t>
            </a:r>
            <a:r>
              <a:rPr b="0" i="0" lang="es-CO" sz="1400" u="none" cap="none" strike="noStrike">
                <a:solidFill>
                  <a:schemeClr val="accent6"/>
                </a:solidFill>
                <a:latin typeface="Arial"/>
                <a:ea typeface="Arial"/>
                <a:cs typeface="Arial"/>
                <a:sym typeface="Arial"/>
              </a:rPr>
              <a:t>*W</a:t>
            </a:r>
            <a:r>
              <a:rPr b="0" i="0" lang="es-CO" sz="1100" u="none" cap="none" strike="noStrike">
                <a:solidFill>
                  <a:schemeClr val="accent6"/>
                </a:solidFill>
                <a:latin typeface="Arial"/>
                <a:ea typeface="Arial"/>
                <a:cs typeface="Arial"/>
                <a:sym typeface="Arial"/>
              </a:rPr>
              <a:t>1</a:t>
            </a:r>
            <a:r>
              <a:rPr b="0" i="0" lang="es-CO" sz="1400" u="none" cap="none" strike="noStrike">
                <a:solidFill>
                  <a:schemeClr val="accent6"/>
                </a:solidFill>
                <a:latin typeface="Arial"/>
                <a:ea typeface="Arial"/>
                <a:cs typeface="Arial"/>
                <a:sym typeface="Arial"/>
              </a:rPr>
              <a:t> + X</a:t>
            </a:r>
            <a:r>
              <a:rPr b="0" i="0" lang="es-CO" sz="1100" u="none" cap="none" strike="noStrike">
                <a:solidFill>
                  <a:schemeClr val="accent6"/>
                </a:solidFill>
                <a:latin typeface="Arial"/>
                <a:ea typeface="Arial"/>
                <a:cs typeface="Arial"/>
                <a:sym typeface="Arial"/>
              </a:rPr>
              <a:t>2</a:t>
            </a:r>
            <a:r>
              <a:rPr b="0" i="0" lang="es-CO" sz="1400" u="none" cap="none" strike="noStrike">
                <a:solidFill>
                  <a:schemeClr val="accent6"/>
                </a:solidFill>
                <a:latin typeface="Arial"/>
                <a:ea typeface="Arial"/>
                <a:cs typeface="Arial"/>
                <a:sym typeface="Arial"/>
              </a:rPr>
              <a:t>*W</a:t>
            </a:r>
            <a:r>
              <a:rPr b="0" i="0" lang="es-CO" sz="1100" u="none" cap="none" strike="noStrike">
                <a:solidFill>
                  <a:schemeClr val="accent6"/>
                </a:solidFill>
                <a:latin typeface="Arial"/>
                <a:ea typeface="Arial"/>
                <a:cs typeface="Arial"/>
                <a:sym typeface="Arial"/>
              </a:rPr>
              <a:t>2</a:t>
            </a:r>
            <a:r>
              <a:rPr b="0" i="0" lang="es-CO" sz="1400" u="none" cap="none" strike="noStrike">
                <a:solidFill>
                  <a:schemeClr val="accent6"/>
                </a:solidFill>
                <a:latin typeface="Arial"/>
                <a:ea typeface="Arial"/>
                <a:cs typeface="Arial"/>
                <a:sym typeface="Arial"/>
              </a:rPr>
              <a:t> = 0</a:t>
            </a:r>
            <a:endParaRPr/>
          </a:p>
        </p:txBody>
      </p:sp>
      <p:sp>
        <p:nvSpPr>
          <p:cNvPr id="77" name="Google Shape;77;p5"/>
          <p:cNvSpPr/>
          <p:nvPr/>
        </p:nvSpPr>
        <p:spPr>
          <a:xfrm>
            <a:off x="296688" y="1763158"/>
            <a:ext cx="604413" cy="885425"/>
          </a:xfrm>
          <a:prstGeom prst="bracketPair">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78" name="Google Shape;78;p5"/>
          <p:cNvSpPr txBox="1"/>
          <p:nvPr/>
        </p:nvSpPr>
        <p:spPr>
          <a:xfrm>
            <a:off x="404144" y="1833086"/>
            <a:ext cx="496957"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W</a:t>
            </a:r>
            <a:r>
              <a:rPr b="0" i="0" lang="es-CO" sz="1100" u="none" cap="none" strike="noStrike">
                <a:solidFill>
                  <a:srgbClr val="000000"/>
                </a:solidFill>
                <a:latin typeface="Arial"/>
                <a:ea typeface="Arial"/>
                <a:cs typeface="Arial"/>
                <a:sym typeface="Arial"/>
              </a:rPr>
              <a:t>1</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W</a:t>
            </a:r>
            <a:r>
              <a:rPr b="0" i="0" lang="es-CO" sz="11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79" name="Google Shape;79;p5"/>
          <p:cNvSpPr/>
          <p:nvPr/>
        </p:nvSpPr>
        <p:spPr>
          <a:xfrm>
            <a:off x="1408934" y="1763159"/>
            <a:ext cx="604413" cy="885424"/>
          </a:xfrm>
          <a:prstGeom prst="bracketPair">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0" name="Google Shape;80;p5"/>
          <p:cNvSpPr txBox="1"/>
          <p:nvPr/>
        </p:nvSpPr>
        <p:spPr>
          <a:xfrm>
            <a:off x="1509403" y="1833086"/>
            <a:ext cx="40347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X</a:t>
            </a:r>
            <a:r>
              <a:rPr b="0" i="0" lang="es-CO" sz="11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X</a:t>
            </a:r>
            <a:r>
              <a:rPr b="0" i="0" lang="es-CO" sz="11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81" name="Google Shape;81;p5"/>
          <p:cNvSpPr/>
          <p:nvPr/>
        </p:nvSpPr>
        <p:spPr>
          <a:xfrm rot="5400000">
            <a:off x="369630" y="2874521"/>
            <a:ext cx="458527" cy="956776"/>
          </a:xfrm>
          <a:prstGeom prst="bracketPair">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2" name="Google Shape;82;p5"/>
          <p:cNvSpPr txBox="1"/>
          <p:nvPr/>
        </p:nvSpPr>
        <p:spPr>
          <a:xfrm>
            <a:off x="126098" y="3199100"/>
            <a:ext cx="1131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W</a:t>
            </a:r>
            <a:r>
              <a:rPr b="0" i="0" lang="es-CO" sz="1100" u="none" cap="none" strike="noStrike">
                <a:solidFill>
                  <a:srgbClr val="000000"/>
                </a:solidFill>
                <a:latin typeface="Arial"/>
                <a:ea typeface="Arial"/>
                <a:cs typeface="Arial"/>
                <a:sym typeface="Arial"/>
              </a:rPr>
              <a:t>1       </a:t>
            </a:r>
            <a:r>
              <a:rPr b="0" i="0" lang="es-CO" sz="1400" u="none" cap="none" strike="noStrike">
                <a:solidFill>
                  <a:srgbClr val="000000"/>
                </a:solidFill>
                <a:latin typeface="Arial"/>
                <a:ea typeface="Arial"/>
                <a:cs typeface="Arial"/>
                <a:sym typeface="Arial"/>
              </a:rPr>
              <a:t>W</a:t>
            </a:r>
            <a:r>
              <a:rPr b="0" i="0" lang="es-CO" sz="11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a:off x="1398461" y="2849033"/>
            <a:ext cx="604413" cy="885424"/>
          </a:xfrm>
          <a:prstGeom prst="bracketPair">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84" name="Google Shape;84;p5"/>
          <p:cNvSpPr txBox="1"/>
          <p:nvPr/>
        </p:nvSpPr>
        <p:spPr>
          <a:xfrm>
            <a:off x="1513967" y="2932661"/>
            <a:ext cx="40347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X</a:t>
            </a:r>
            <a:r>
              <a:rPr b="0" i="0" lang="es-CO" sz="11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X</a:t>
            </a:r>
            <a:r>
              <a:rPr b="0" i="0" lang="es-CO" sz="11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85" name="Google Shape;85;p5"/>
          <p:cNvSpPr txBox="1"/>
          <p:nvPr/>
        </p:nvSpPr>
        <p:spPr>
          <a:xfrm flipH="1">
            <a:off x="1008557" y="2009093"/>
            <a:ext cx="34662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800" u="none" cap="none" strike="noStrike">
                <a:solidFill>
                  <a:srgbClr val="000000"/>
                </a:solidFill>
                <a:latin typeface="Arial"/>
                <a:ea typeface="Arial"/>
                <a:cs typeface="Arial"/>
                <a:sym typeface="Arial"/>
              </a:rPr>
              <a:t>*</a:t>
            </a:r>
            <a:endParaRPr/>
          </a:p>
        </p:txBody>
      </p:sp>
      <p:sp>
        <p:nvSpPr>
          <p:cNvPr id="86" name="Google Shape;86;p5"/>
          <p:cNvSpPr txBox="1"/>
          <p:nvPr/>
        </p:nvSpPr>
        <p:spPr>
          <a:xfrm flipH="1">
            <a:off x="1084459" y="3148105"/>
            <a:ext cx="34662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800" u="none" cap="none" strike="noStrike">
                <a:solidFill>
                  <a:srgbClr val="000000"/>
                </a:solidFill>
                <a:latin typeface="Arial"/>
                <a:ea typeface="Arial"/>
                <a:cs typeface="Arial"/>
                <a:sym typeface="Arial"/>
              </a:rPr>
              <a:t>*</a:t>
            </a:r>
            <a:endParaRPr/>
          </a:p>
        </p:txBody>
      </p:sp>
      <p:sp>
        <p:nvSpPr>
          <p:cNvPr id="87" name="Google Shape;87;p5"/>
          <p:cNvSpPr txBox="1"/>
          <p:nvPr/>
        </p:nvSpPr>
        <p:spPr>
          <a:xfrm>
            <a:off x="2113829" y="2002375"/>
            <a:ext cx="848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000000"/>
                </a:solidFill>
                <a:latin typeface="Arial"/>
                <a:ea typeface="Arial"/>
                <a:cs typeface="Arial"/>
                <a:sym typeface="Arial"/>
              </a:rPr>
              <a:t>=  0</a:t>
            </a:r>
            <a:endParaRPr/>
          </a:p>
        </p:txBody>
      </p:sp>
      <p:sp>
        <p:nvSpPr>
          <p:cNvPr id="88" name="Google Shape;88;p5"/>
          <p:cNvSpPr txBox="1"/>
          <p:nvPr/>
        </p:nvSpPr>
        <p:spPr>
          <a:xfrm>
            <a:off x="2113827" y="3140775"/>
            <a:ext cx="759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000" u="none" cap="none" strike="noStrike">
                <a:solidFill>
                  <a:srgbClr val="000000"/>
                </a:solidFill>
                <a:latin typeface="Arial"/>
                <a:ea typeface="Arial"/>
                <a:cs typeface="Arial"/>
                <a:sym typeface="Arial"/>
              </a:rPr>
              <a:t>=  0</a:t>
            </a:r>
            <a:endParaRPr/>
          </a:p>
        </p:txBody>
      </p:sp>
      <p:sp>
        <p:nvSpPr>
          <p:cNvPr id="89" name="Google Shape;89;p5"/>
          <p:cNvSpPr txBox="1"/>
          <p:nvPr/>
        </p:nvSpPr>
        <p:spPr>
          <a:xfrm>
            <a:off x="978809" y="2829767"/>
            <a:ext cx="27896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400" u="none" cap="none" strike="noStrike">
                <a:solidFill>
                  <a:srgbClr val="FF0000"/>
                </a:solidFill>
                <a:latin typeface="Arial"/>
                <a:ea typeface="Arial"/>
                <a:cs typeface="Arial"/>
                <a:sym typeface="Arial"/>
              </a:rPr>
              <a:t>T</a:t>
            </a:r>
            <a:endParaRPr/>
          </a:p>
        </p:txBody>
      </p:sp>
      <p:sp>
        <p:nvSpPr>
          <p:cNvPr id="90" name="Google Shape;90;p5"/>
          <p:cNvSpPr/>
          <p:nvPr/>
        </p:nvSpPr>
        <p:spPr>
          <a:xfrm>
            <a:off x="2961860" y="3199099"/>
            <a:ext cx="238539" cy="280180"/>
          </a:xfrm>
          <a:prstGeom prst="rightArrow">
            <a:avLst>
              <a:gd fmla="val 50000" name="adj1"/>
              <a:gd fmla="val 5000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 name="Google Shape;91;p5"/>
          <p:cNvSpPr/>
          <p:nvPr/>
        </p:nvSpPr>
        <p:spPr>
          <a:xfrm>
            <a:off x="3452810" y="3079818"/>
            <a:ext cx="1419330" cy="59150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1400" u="none" cap="none" strike="noStrike">
                <a:solidFill>
                  <a:schemeClr val="accent6"/>
                </a:solidFill>
                <a:latin typeface="Arial"/>
                <a:ea typeface="Arial"/>
                <a:cs typeface="Arial"/>
                <a:sym typeface="Arial"/>
              </a:rPr>
              <a:t>W   </a:t>
            </a:r>
            <a:r>
              <a:rPr b="0" i="0" lang="es-CO" sz="1800" u="none" cap="none" strike="noStrike">
                <a:solidFill>
                  <a:schemeClr val="accent6"/>
                </a:solidFill>
                <a:latin typeface="Arial"/>
                <a:ea typeface="Arial"/>
                <a:cs typeface="Arial"/>
                <a:sym typeface="Arial"/>
              </a:rPr>
              <a:t>*</a:t>
            </a:r>
            <a:r>
              <a:rPr b="0" i="0" lang="es-CO" sz="1400" u="none" cap="none" strike="noStrike">
                <a:solidFill>
                  <a:schemeClr val="accent6"/>
                </a:solidFill>
                <a:latin typeface="Arial"/>
                <a:ea typeface="Arial"/>
                <a:cs typeface="Arial"/>
                <a:sym typeface="Arial"/>
              </a:rPr>
              <a:t>  X  </a:t>
            </a:r>
            <a:r>
              <a:rPr b="0" i="0" lang="es-CO" sz="1600" u="none" cap="none" strike="noStrike">
                <a:solidFill>
                  <a:schemeClr val="accent6"/>
                </a:solidFill>
                <a:latin typeface="Arial"/>
                <a:ea typeface="Arial"/>
                <a:cs typeface="Arial"/>
                <a:sym typeface="Arial"/>
              </a:rPr>
              <a:t>=  0</a:t>
            </a:r>
            <a:endParaRPr b="0" i="0" sz="1400" u="none" cap="none" strike="noStrike">
              <a:solidFill>
                <a:schemeClr val="accent6"/>
              </a:solidFill>
              <a:latin typeface="Arial"/>
              <a:ea typeface="Arial"/>
              <a:cs typeface="Arial"/>
              <a:sym typeface="Arial"/>
            </a:endParaRPr>
          </a:p>
        </p:txBody>
      </p:sp>
      <p:cxnSp>
        <p:nvCxnSpPr>
          <p:cNvPr id="92" name="Google Shape;92;p5"/>
          <p:cNvCxnSpPr/>
          <p:nvPr/>
        </p:nvCxnSpPr>
        <p:spPr>
          <a:xfrm>
            <a:off x="3599933" y="3241261"/>
            <a:ext cx="198782" cy="0"/>
          </a:xfrm>
          <a:prstGeom prst="straightConnector1">
            <a:avLst/>
          </a:prstGeom>
          <a:noFill/>
          <a:ln cap="flat" cmpd="sng" w="9525">
            <a:solidFill>
              <a:srgbClr val="414141"/>
            </a:solidFill>
            <a:prstDash val="solid"/>
            <a:round/>
            <a:headEnd len="sm" w="sm" type="none"/>
            <a:tailEnd len="med" w="med" type="triangle"/>
          </a:ln>
        </p:spPr>
      </p:cxnSp>
      <p:cxnSp>
        <p:nvCxnSpPr>
          <p:cNvPr id="93" name="Google Shape;93;p5"/>
          <p:cNvCxnSpPr/>
          <p:nvPr/>
        </p:nvCxnSpPr>
        <p:spPr>
          <a:xfrm>
            <a:off x="4101857" y="3253869"/>
            <a:ext cx="188844" cy="3497"/>
          </a:xfrm>
          <a:prstGeom prst="straightConnector1">
            <a:avLst/>
          </a:prstGeom>
          <a:noFill/>
          <a:ln cap="flat" cmpd="sng" w="9525">
            <a:solidFill>
              <a:srgbClr val="414141"/>
            </a:solidFill>
            <a:prstDash val="solid"/>
            <a:round/>
            <a:headEnd len="sm" w="sm" type="none"/>
            <a:tailEnd len="med" w="med" type="triangle"/>
          </a:ln>
        </p:spPr>
      </p:cxnSp>
      <p:sp>
        <p:nvSpPr>
          <p:cNvPr id="94" name="Google Shape;94;p5"/>
          <p:cNvSpPr txBox="1"/>
          <p:nvPr/>
        </p:nvSpPr>
        <p:spPr>
          <a:xfrm>
            <a:off x="3711931" y="3024994"/>
            <a:ext cx="27896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1200" u="none" cap="none" strike="noStrike">
                <a:solidFill>
                  <a:srgbClr val="FF0000"/>
                </a:solidFill>
                <a:latin typeface="Arial"/>
                <a:ea typeface="Arial"/>
                <a:cs typeface="Arial"/>
                <a:sym typeface="Arial"/>
              </a:rPr>
              <a:t>T</a:t>
            </a:r>
            <a:endParaRPr/>
          </a:p>
        </p:txBody>
      </p:sp>
      <p:sp>
        <p:nvSpPr>
          <p:cNvPr id="95" name="Google Shape;95;p5"/>
          <p:cNvSpPr/>
          <p:nvPr/>
        </p:nvSpPr>
        <p:spPr>
          <a:xfrm rot="-5400000">
            <a:off x="3898478" y="2595960"/>
            <a:ext cx="238539" cy="280180"/>
          </a:xfrm>
          <a:prstGeom prst="rightArrow">
            <a:avLst>
              <a:gd fmla="val 50000" name="adj1"/>
              <a:gd fmla="val 50000" name="adj2"/>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96" name="Google Shape;96;p5"/>
          <p:cNvCxnSpPr/>
          <p:nvPr/>
        </p:nvCxnSpPr>
        <p:spPr>
          <a:xfrm>
            <a:off x="3254028" y="2002363"/>
            <a:ext cx="198782" cy="0"/>
          </a:xfrm>
          <a:prstGeom prst="straightConnector1">
            <a:avLst/>
          </a:prstGeom>
          <a:noFill/>
          <a:ln cap="flat" cmpd="sng" w="9525">
            <a:solidFill>
              <a:srgbClr val="414141"/>
            </a:solidFill>
            <a:prstDash val="solid"/>
            <a:round/>
            <a:headEnd len="sm" w="sm" type="none"/>
            <a:tailEnd len="med" w="med" type="triangle"/>
          </a:ln>
        </p:spPr>
      </p:cxnSp>
      <p:cxnSp>
        <p:nvCxnSpPr>
          <p:cNvPr id="97" name="Google Shape;97;p5"/>
          <p:cNvCxnSpPr/>
          <p:nvPr/>
        </p:nvCxnSpPr>
        <p:spPr>
          <a:xfrm>
            <a:off x="3823968" y="2009093"/>
            <a:ext cx="198782" cy="0"/>
          </a:xfrm>
          <a:prstGeom prst="straightConnector1">
            <a:avLst/>
          </a:prstGeom>
          <a:noFill/>
          <a:ln cap="flat" cmpd="sng" w="9525">
            <a:solidFill>
              <a:srgbClr val="414141"/>
            </a:solidFill>
            <a:prstDash val="solid"/>
            <a:round/>
            <a:headEnd len="sm" w="sm" type="none"/>
            <a:tailEnd len="med" w="med" type="triangle"/>
          </a:ln>
        </p:spPr>
      </p:cxnSp>
      <p:pic>
        <p:nvPicPr>
          <p:cNvPr id="98" name="Google Shape;98;p5"/>
          <p:cNvPicPr preferRelativeResize="0"/>
          <p:nvPr/>
        </p:nvPicPr>
        <p:blipFill rotWithShape="1">
          <a:blip r:embed="rId3">
            <a:alphaModFix/>
          </a:blip>
          <a:srcRect b="0" l="0" r="0" t="0"/>
          <a:stretch/>
        </p:blipFill>
        <p:spPr>
          <a:xfrm>
            <a:off x="6137933" y="1091666"/>
            <a:ext cx="2091766" cy="1465763"/>
          </a:xfrm>
          <a:prstGeom prst="rect">
            <a:avLst/>
          </a:prstGeom>
          <a:noFill/>
          <a:ln>
            <a:noFill/>
          </a:ln>
        </p:spPr>
      </p:pic>
      <p:sp>
        <p:nvSpPr>
          <p:cNvPr id="99" name="Google Shape;99;p5"/>
          <p:cNvSpPr txBox="1"/>
          <p:nvPr/>
        </p:nvSpPr>
        <p:spPr>
          <a:xfrm>
            <a:off x="6035325" y="633335"/>
            <a:ext cx="2296983" cy="372717"/>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i="0" lang="es-CO" sz="1400" u="none" cap="none" strike="noStrike">
                <a:solidFill>
                  <a:srgbClr val="000000"/>
                </a:solidFill>
                <a:latin typeface="Arial"/>
                <a:ea typeface="Arial"/>
                <a:cs typeface="Arial"/>
                <a:sym typeface="Arial"/>
              </a:rPr>
              <a:t>CONDICIÓN FRONTERA</a:t>
            </a:r>
            <a:endParaRPr/>
          </a:p>
        </p:txBody>
      </p:sp>
      <p:sp>
        <p:nvSpPr>
          <p:cNvPr id="100" name="Google Shape;100;p5"/>
          <p:cNvSpPr txBox="1"/>
          <p:nvPr/>
        </p:nvSpPr>
        <p:spPr>
          <a:xfrm>
            <a:off x="6022148" y="2787870"/>
            <a:ext cx="2502199" cy="332278"/>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1" i="0" lang="es-CO" sz="1400" u="none" cap="none" strike="noStrike">
                <a:solidFill>
                  <a:srgbClr val="000000"/>
                </a:solidFill>
                <a:latin typeface="Arial"/>
                <a:ea typeface="Arial"/>
                <a:cs typeface="Arial"/>
                <a:sym typeface="Arial"/>
              </a:rPr>
              <a:t>SEPARACIÓN ESPACIAL</a:t>
            </a:r>
            <a:endParaRPr/>
          </a:p>
        </p:txBody>
      </p:sp>
      <p:pic>
        <p:nvPicPr>
          <p:cNvPr id="101" name="Google Shape;101;p5"/>
          <p:cNvPicPr preferRelativeResize="0"/>
          <p:nvPr/>
        </p:nvPicPr>
        <p:blipFill rotWithShape="1">
          <a:blip r:embed="rId4">
            <a:alphaModFix/>
          </a:blip>
          <a:srcRect b="0" l="0" r="0" t="0"/>
          <a:stretch/>
        </p:blipFill>
        <p:spPr>
          <a:xfrm>
            <a:off x="5614943" y="3241261"/>
            <a:ext cx="3337554" cy="1716942"/>
          </a:xfrm>
          <a:prstGeom prst="rect">
            <a:avLst/>
          </a:prstGeom>
          <a:noFill/>
          <a:ln>
            <a:noFill/>
          </a:ln>
        </p:spPr>
      </p:pic>
      <p:sp>
        <p:nvSpPr>
          <p:cNvPr id="102" name="Google Shape;102;p5"/>
          <p:cNvSpPr/>
          <p:nvPr/>
        </p:nvSpPr>
        <p:spPr>
          <a:xfrm>
            <a:off x="3007613" y="1846402"/>
            <a:ext cx="1966559" cy="59150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1600" u="none" cap="none" strike="noStrike">
                <a:solidFill>
                  <a:schemeClr val="accent6"/>
                </a:solidFill>
                <a:latin typeface="Arial"/>
                <a:ea typeface="Arial"/>
                <a:cs typeface="Arial"/>
                <a:sym typeface="Arial"/>
              </a:rPr>
              <a:t>| </a:t>
            </a:r>
            <a:r>
              <a:rPr b="0" i="0" lang="es-CO" sz="1400" u="none" cap="none" strike="noStrike">
                <a:solidFill>
                  <a:schemeClr val="accent6"/>
                </a:solidFill>
                <a:latin typeface="Arial"/>
                <a:ea typeface="Arial"/>
                <a:cs typeface="Arial"/>
                <a:sym typeface="Arial"/>
              </a:rPr>
              <a:t>W </a:t>
            </a:r>
            <a:r>
              <a:rPr b="0" i="0" lang="es-CO" sz="1600" u="none" cap="none" strike="noStrike">
                <a:solidFill>
                  <a:schemeClr val="accent6"/>
                </a:solidFill>
                <a:latin typeface="Arial"/>
                <a:ea typeface="Arial"/>
                <a:cs typeface="Arial"/>
                <a:sym typeface="Arial"/>
              </a:rPr>
              <a:t>| * </a:t>
            </a:r>
            <a:r>
              <a:rPr b="0" i="0" lang="es-CO" sz="1400" u="none" cap="none" strike="noStrike">
                <a:solidFill>
                  <a:schemeClr val="accent6"/>
                </a:solidFill>
                <a:latin typeface="Arial"/>
                <a:ea typeface="Arial"/>
                <a:cs typeface="Arial"/>
                <a:sym typeface="Arial"/>
              </a:rPr>
              <a:t>| X | </a:t>
            </a:r>
            <a:r>
              <a:rPr b="0" i="0" lang="es-CO" sz="1600" u="none" cap="none" strike="noStrike">
                <a:solidFill>
                  <a:schemeClr val="accent6"/>
                </a:solidFill>
                <a:latin typeface="Arial"/>
                <a:ea typeface="Arial"/>
                <a:cs typeface="Arial"/>
                <a:sym typeface="Arial"/>
              </a:rPr>
              <a:t>* </a:t>
            </a:r>
            <a:r>
              <a:rPr b="0" i="0" lang="es-CO" sz="1400" u="none" cap="none" strike="noStrike">
                <a:solidFill>
                  <a:schemeClr val="accent6"/>
                </a:solidFill>
                <a:latin typeface="Arial"/>
                <a:ea typeface="Arial"/>
                <a:cs typeface="Arial"/>
                <a:sym typeface="Arial"/>
              </a:rPr>
              <a:t>Cos(</a:t>
            </a:r>
            <a:r>
              <a:rPr b="0" i="0" lang="es-CO" sz="1400" u="none" cap="none" strike="noStrike">
                <a:solidFill>
                  <a:srgbClr val="202124"/>
                </a:solidFill>
                <a:latin typeface="arial"/>
                <a:ea typeface="arial"/>
                <a:cs typeface="arial"/>
                <a:sym typeface="arial"/>
              </a:rPr>
              <a:t>α</a:t>
            </a:r>
            <a:r>
              <a:rPr b="0" i="0" lang="es-CO" sz="1400" u="none" cap="none" strike="noStrike">
                <a:solidFill>
                  <a:schemeClr val="accent6"/>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23" presetSubtype="16">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ppt_w</p:attrName>
                                        </p:attrNameLst>
                                      </p:cBhvr>
                                      <p:tavLst>
                                        <p:tav fmla="" tm="0">
                                          <p:val>
                                            <p:strVal val="0"/>
                                          </p:val>
                                        </p:tav>
                                        <p:tav fmla="" tm="100000">
                                          <p:val>
                                            <p:strVal val="#ppt_w"/>
                                          </p:val>
                                        </p:tav>
                                      </p:tavLst>
                                    </p:anim>
                                    <p:anim calcmode="lin" valueType="num">
                                      <p:cBhvr additive="base">
                                        <p:cTn dur="500"/>
                                        <p:tgtEl>
                                          <p:spTgt spid="9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ppt_w</p:attrName>
                                        </p:attrNameLst>
                                      </p:cBhvr>
                                      <p:tavLst>
                                        <p:tav fmla="" tm="0">
                                          <p:val>
                                            <p:strVal val="0"/>
                                          </p:val>
                                        </p:tav>
                                        <p:tav fmla="" tm="100000">
                                          <p:val>
                                            <p:strVal val="#ppt_w"/>
                                          </p:val>
                                        </p:tav>
                                      </p:tavLst>
                                    </p:anim>
                                    <p:anim calcmode="lin" valueType="num">
                                      <p:cBhvr additive="base">
                                        <p:cTn dur="500"/>
                                        <p:tgtEl>
                                          <p:spTgt spid="100"/>
                                        </p:tgtEl>
                                        <p:attrNameLst>
                                          <p:attrName>ppt_h</p:attrName>
                                        </p:attrNameLst>
                                      </p:cBhvr>
                                      <p:tavLst>
                                        <p:tav fmla="" tm="0">
                                          <p:val>
                                            <p:strVal val="0"/>
                                          </p:val>
                                        </p:tav>
                                        <p:tav fmla="" tm="100000">
                                          <p:val>
                                            <p:strVal val="#ppt_h"/>
                                          </p:val>
                                        </p:tav>
                                      </p:tavLst>
                                    </p:anim>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ctrTitle"/>
          </p:nvPr>
        </p:nvSpPr>
        <p:spPr>
          <a:xfrm>
            <a:off x="1964850" y="313093"/>
            <a:ext cx="5214300" cy="50191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s-CO"/>
              <a:t>PRINCIPIO DE ENTRENAMIENTO</a:t>
            </a:r>
            <a:endParaRPr/>
          </a:p>
        </p:txBody>
      </p:sp>
      <p:pic>
        <p:nvPicPr>
          <p:cNvPr id="108" name="Google Shape;108;p6"/>
          <p:cNvPicPr preferRelativeResize="0"/>
          <p:nvPr/>
        </p:nvPicPr>
        <p:blipFill rotWithShape="1">
          <a:blip r:embed="rId3">
            <a:alphaModFix/>
          </a:blip>
          <a:srcRect b="0" l="0" r="0" t="0"/>
          <a:stretch/>
        </p:blipFill>
        <p:spPr>
          <a:xfrm>
            <a:off x="1793914" y="1194479"/>
            <a:ext cx="2615003" cy="1801697"/>
          </a:xfrm>
          <a:prstGeom prst="rect">
            <a:avLst/>
          </a:prstGeom>
          <a:noFill/>
          <a:ln>
            <a:noFill/>
          </a:ln>
        </p:spPr>
      </p:pic>
      <p:pic>
        <p:nvPicPr>
          <p:cNvPr id="109" name="Google Shape;109;p6"/>
          <p:cNvPicPr preferRelativeResize="0"/>
          <p:nvPr/>
        </p:nvPicPr>
        <p:blipFill rotWithShape="1">
          <a:blip r:embed="rId4">
            <a:alphaModFix/>
          </a:blip>
          <a:srcRect b="0" l="0" r="0" t="0"/>
          <a:stretch/>
        </p:blipFill>
        <p:spPr>
          <a:xfrm>
            <a:off x="1768329" y="3540516"/>
            <a:ext cx="2640588" cy="1388186"/>
          </a:xfrm>
          <a:prstGeom prst="rect">
            <a:avLst/>
          </a:prstGeom>
          <a:noFill/>
          <a:ln>
            <a:noFill/>
          </a:ln>
        </p:spPr>
      </p:pic>
      <p:pic>
        <p:nvPicPr>
          <p:cNvPr id="110" name="Google Shape;110;p6"/>
          <p:cNvPicPr preferRelativeResize="0"/>
          <p:nvPr/>
        </p:nvPicPr>
        <p:blipFill rotWithShape="1">
          <a:blip r:embed="rId5">
            <a:alphaModFix/>
          </a:blip>
          <a:srcRect b="0" l="7056" r="0" t="8534"/>
          <a:stretch/>
        </p:blipFill>
        <p:spPr>
          <a:xfrm>
            <a:off x="5234035" y="3540516"/>
            <a:ext cx="2811900" cy="1388186"/>
          </a:xfrm>
          <a:prstGeom prst="rect">
            <a:avLst/>
          </a:prstGeom>
          <a:noFill/>
          <a:ln>
            <a:noFill/>
          </a:ln>
        </p:spPr>
      </p:pic>
      <p:pic>
        <p:nvPicPr>
          <p:cNvPr id="111" name="Google Shape;111;p6"/>
          <p:cNvPicPr preferRelativeResize="0"/>
          <p:nvPr/>
        </p:nvPicPr>
        <p:blipFill rotWithShape="1">
          <a:blip r:embed="rId6">
            <a:alphaModFix/>
          </a:blip>
          <a:srcRect b="0" l="0" r="0" t="0"/>
          <a:stretch/>
        </p:blipFill>
        <p:spPr>
          <a:xfrm>
            <a:off x="5234035" y="1194478"/>
            <a:ext cx="2811900" cy="18016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type="ctrTitle"/>
          </p:nvPr>
        </p:nvSpPr>
        <p:spPr>
          <a:xfrm>
            <a:off x="1964851" y="352850"/>
            <a:ext cx="5214300" cy="641063"/>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s-CO"/>
              <a:t>LÓGICA</a:t>
            </a:r>
            <a:r>
              <a:rPr lang="es-CO"/>
              <a:t> DIFUSA</a:t>
            </a:r>
            <a:endParaRPr/>
          </a:p>
        </p:txBody>
      </p:sp>
      <p:sp>
        <p:nvSpPr>
          <p:cNvPr id="117" name="Google Shape;117;p7"/>
          <p:cNvSpPr txBox="1"/>
          <p:nvPr/>
        </p:nvSpPr>
        <p:spPr>
          <a:xfrm>
            <a:off x="3578087" y="1377202"/>
            <a:ext cx="4989443" cy="3413448"/>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s-CO" sz="1800" u="none" cap="none" strike="noStrike">
                <a:solidFill>
                  <a:srgbClr val="000000"/>
                </a:solidFill>
                <a:latin typeface="Arial"/>
                <a:ea typeface="Arial"/>
                <a:cs typeface="Arial"/>
                <a:sym typeface="Arial"/>
              </a:rPr>
              <a:t>La lógica difusa comenzó a ser estudiada por el ingeniero Lofty A. Zadeh en la Universidad de Berkeley en California cuando descubrió un principio que él llamó </a:t>
            </a:r>
            <a:r>
              <a:rPr b="1" i="0" lang="es-CO" sz="1800" u="none" cap="none" strike="noStrike">
                <a:solidFill>
                  <a:srgbClr val="000000"/>
                </a:solidFill>
                <a:latin typeface="Arial"/>
                <a:ea typeface="Arial"/>
                <a:cs typeface="Arial"/>
                <a:sym typeface="Arial"/>
              </a:rPr>
              <a:t>principio de incompatibilidad</a:t>
            </a:r>
            <a:r>
              <a:rPr b="0" i="0" lang="es-CO" sz="1800" u="none" cap="none" strike="noStrike">
                <a:solidFill>
                  <a:srgbClr val="000000"/>
                </a:solidFill>
                <a:latin typeface="Arial"/>
                <a:ea typeface="Arial"/>
                <a:cs typeface="Arial"/>
                <a:sym typeface="Arial"/>
              </a:rPr>
              <a:t>. Este principio enuncia lo siguiente:  “</a:t>
            </a:r>
            <a:r>
              <a:rPr b="0" i="1" lang="es-CO" sz="1800" u="none" cap="none" strike="noStrike">
                <a:solidFill>
                  <a:srgbClr val="000000"/>
                </a:solidFill>
                <a:latin typeface="Arial"/>
                <a:ea typeface="Arial"/>
                <a:cs typeface="Arial"/>
                <a:sym typeface="Arial"/>
              </a:rPr>
              <a:t>Conforme la complejidad de un sistema aumenta, nuestra capacidad para ser precisos y construir instrucciones sobre su comportamiento disminuye hasta el umbral más allá del cual, la precisión y el significado son características excluyentes</a:t>
            </a:r>
            <a:r>
              <a:rPr b="0" i="0" lang="es-CO"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None/>
            </a:pPr>
            <a:br>
              <a:rPr b="0" i="0" lang="es-CO"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id="118" name="Google Shape;118;p7"/>
          <p:cNvPicPr preferRelativeResize="0"/>
          <p:nvPr/>
        </p:nvPicPr>
        <p:blipFill rotWithShape="1">
          <a:blip r:embed="rId3">
            <a:alphaModFix/>
          </a:blip>
          <a:srcRect b="0" l="0" r="0" t="0"/>
          <a:stretch/>
        </p:blipFill>
        <p:spPr>
          <a:xfrm>
            <a:off x="1128273" y="1959274"/>
            <a:ext cx="1434617" cy="21539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nvSpPr>
        <p:spPr>
          <a:xfrm>
            <a:off x="188844" y="2092187"/>
            <a:ext cx="4552121" cy="305131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s-CO" sz="1600" u="none" cap="none" strike="noStrike">
                <a:solidFill>
                  <a:srgbClr val="000000"/>
                </a:solidFill>
                <a:latin typeface="Calibri"/>
                <a:ea typeface="Calibri"/>
                <a:cs typeface="Calibri"/>
                <a:sym typeface="Calibri"/>
              </a:rPr>
              <a:t>Durante los años posteriores al descubrimiento realizado por Zadeh, empezaron a aparecer aplicaciones en campos que en principio Zadeh nunca hubiera imaginado.</a:t>
            </a:r>
            <a:endParaRPr/>
          </a:p>
          <a:p>
            <a:pPr indent="0" lvl="0" marL="0" marR="0" rtl="0" algn="l">
              <a:lnSpc>
                <a:spcPct val="100000"/>
              </a:lnSpc>
              <a:spcBef>
                <a:spcPts val="0"/>
              </a:spcBef>
              <a:spcAft>
                <a:spcPts val="0"/>
              </a:spcAft>
              <a:buNone/>
            </a:pPr>
            <a:r>
              <a:rPr b="0" i="0" lang="es-CO" sz="1600" u="none" cap="none" strike="noStrike">
                <a:solidFill>
                  <a:srgbClr val="000000"/>
                </a:solidFill>
                <a:latin typeface="Calibri"/>
                <a:ea typeface="Calibri"/>
                <a:cs typeface="Calibri"/>
                <a:sym typeface="Calibri"/>
              </a:rPr>
              <a:t>Desde entonces la lógica difusa ha tenido bastante éxito en su utilización sobre los sistemas de control. Además de este avance, también se buscan nuevos campos de aplicación de esta técnica en áreas como el reconocimiento de patrones visuales o la identificación de segmentos de ADN, entre muchas otras áreas.</a:t>
            </a:r>
            <a:br>
              <a:rPr b="0" i="0" lang="es-CO"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id="124" name="Google Shape;124;p8"/>
          <p:cNvPicPr preferRelativeResize="0"/>
          <p:nvPr/>
        </p:nvPicPr>
        <p:blipFill rotWithShape="1">
          <a:blip r:embed="rId3">
            <a:alphaModFix/>
          </a:blip>
          <a:srcRect b="0" l="0" r="0" t="0"/>
          <a:stretch/>
        </p:blipFill>
        <p:spPr>
          <a:xfrm>
            <a:off x="6021662" y="2859778"/>
            <a:ext cx="2505075" cy="2047875"/>
          </a:xfrm>
          <a:prstGeom prst="rect">
            <a:avLst/>
          </a:prstGeom>
          <a:noFill/>
          <a:ln>
            <a:noFill/>
          </a:ln>
        </p:spPr>
      </p:pic>
      <p:pic>
        <p:nvPicPr>
          <p:cNvPr id="125" name="Google Shape;125;p8"/>
          <p:cNvPicPr preferRelativeResize="0"/>
          <p:nvPr/>
        </p:nvPicPr>
        <p:blipFill rotWithShape="1">
          <a:blip r:embed="rId4">
            <a:alphaModFix/>
          </a:blip>
          <a:srcRect b="0" l="0" r="0" t="0"/>
          <a:stretch/>
        </p:blipFill>
        <p:spPr>
          <a:xfrm>
            <a:off x="6021662" y="322943"/>
            <a:ext cx="2505075" cy="20274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ab24fe5248_1_0"/>
          <p:cNvSpPr txBox="1"/>
          <p:nvPr>
            <p:ph idx="2" type="ctrTitle"/>
          </p:nvPr>
        </p:nvSpPr>
        <p:spPr>
          <a:xfrm>
            <a:off x="1932090"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CO"/>
              <a:t>Ejemplo</a:t>
            </a:r>
            <a:endParaRPr/>
          </a:p>
        </p:txBody>
      </p:sp>
      <p:pic>
        <p:nvPicPr>
          <p:cNvPr id="131" name="Google Shape;131;gab24fe5248_1_0"/>
          <p:cNvPicPr preferRelativeResize="0"/>
          <p:nvPr/>
        </p:nvPicPr>
        <p:blipFill rotWithShape="1">
          <a:blip r:embed="rId3">
            <a:alphaModFix/>
          </a:blip>
          <a:srcRect b="0" l="0" r="55529" t="0"/>
          <a:stretch/>
        </p:blipFill>
        <p:spPr>
          <a:xfrm>
            <a:off x="529850" y="2043500"/>
            <a:ext cx="1446150" cy="2009675"/>
          </a:xfrm>
          <a:prstGeom prst="rect">
            <a:avLst/>
          </a:prstGeom>
          <a:noFill/>
          <a:ln>
            <a:noFill/>
          </a:ln>
        </p:spPr>
      </p:pic>
      <p:pic>
        <p:nvPicPr>
          <p:cNvPr id="132" name="Google Shape;132;gab24fe5248_1_0"/>
          <p:cNvPicPr preferRelativeResize="0"/>
          <p:nvPr/>
        </p:nvPicPr>
        <p:blipFill rotWithShape="1">
          <a:blip r:embed="rId4">
            <a:alphaModFix/>
          </a:blip>
          <a:srcRect b="0" l="44469" r="0" t="0"/>
          <a:stretch/>
        </p:blipFill>
        <p:spPr>
          <a:xfrm>
            <a:off x="2405225" y="2043500"/>
            <a:ext cx="1805800" cy="2009675"/>
          </a:xfrm>
          <a:prstGeom prst="rect">
            <a:avLst/>
          </a:prstGeom>
          <a:noFill/>
          <a:ln>
            <a:noFill/>
          </a:ln>
        </p:spPr>
      </p:pic>
      <p:cxnSp>
        <p:nvCxnSpPr>
          <p:cNvPr id="133" name="Google Shape;133;gab24fe5248_1_0"/>
          <p:cNvCxnSpPr/>
          <p:nvPr/>
        </p:nvCxnSpPr>
        <p:spPr>
          <a:xfrm>
            <a:off x="2190625" y="2035200"/>
            <a:ext cx="7500" cy="2042700"/>
          </a:xfrm>
          <a:prstGeom prst="straightConnector1">
            <a:avLst/>
          </a:prstGeom>
          <a:noFill/>
          <a:ln cap="flat" cmpd="sng" w="9525">
            <a:solidFill>
              <a:schemeClr val="dk2"/>
            </a:solidFill>
            <a:prstDash val="solid"/>
            <a:round/>
            <a:headEnd len="med" w="med" type="none"/>
            <a:tailEnd len="med" w="med" type="none"/>
          </a:ln>
        </p:spPr>
      </p:cxnSp>
      <p:sp>
        <p:nvSpPr>
          <p:cNvPr id="134" name="Google Shape;134;gab24fe5248_1_0"/>
          <p:cNvSpPr txBox="1"/>
          <p:nvPr/>
        </p:nvSpPr>
        <p:spPr>
          <a:xfrm>
            <a:off x="1570975" y="747475"/>
            <a:ext cx="1246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a:latin typeface="Roboto Condensed"/>
                <a:ea typeface="Roboto Condensed"/>
                <a:cs typeface="Roboto Condensed"/>
                <a:sym typeface="Roboto Condensed"/>
              </a:rPr>
              <a:t>Lógica</a:t>
            </a:r>
            <a:r>
              <a:rPr b="1" lang="es-CO">
                <a:latin typeface="Roboto Condensed"/>
                <a:ea typeface="Roboto Condensed"/>
                <a:cs typeface="Roboto Condensed"/>
                <a:sym typeface="Roboto Condensed"/>
              </a:rPr>
              <a:t> </a:t>
            </a:r>
            <a:r>
              <a:rPr b="1" lang="es-CO">
                <a:latin typeface="Roboto Condensed"/>
                <a:ea typeface="Roboto Condensed"/>
                <a:cs typeface="Roboto Condensed"/>
                <a:sym typeface="Roboto Condensed"/>
              </a:rPr>
              <a:t>Clásica</a:t>
            </a:r>
            <a:endParaRPr b="1">
              <a:latin typeface="Roboto Condensed"/>
              <a:ea typeface="Roboto Condensed"/>
              <a:cs typeface="Roboto Condensed"/>
              <a:sym typeface="Roboto Condensed"/>
            </a:endParaRPr>
          </a:p>
        </p:txBody>
      </p:sp>
      <p:sp>
        <p:nvSpPr>
          <p:cNvPr id="135" name="Google Shape;135;gab24fe5248_1_0"/>
          <p:cNvSpPr txBox="1"/>
          <p:nvPr/>
        </p:nvSpPr>
        <p:spPr>
          <a:xfrm>
            <a:off x="938875" y="1377788"/>
            <a:ext cx="6321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a:solidFill>
                  <a:srgbClr val="0000FF"/>
                </a:solidFill>
                <a:latin typeface="Roboto Condensed Light"/>
                <a:ea typeface="Roboto Condensed Light"/>
                <a:cs typeface="Roboto Condensed Light"/>
                <a:sym typeface="Roboto Condensed Light"/>
              </a:rPr>
              <a:t>Bajos</a:t>
            </a:r>
            <a:endParaRPr>
              <a:solidFill>
                <a:srgbClr val="0000FF"/>
              </a:solidFill>
              <a:latin typeface="Roboto Condensed Light"/>
              <a:ea typeface="Roboto Condensed Light"/>
              <a:cs typeface="Roboto Condensed Light"/>
              <a:sym typeface="Roboto Condensed Light"/>
            </a:endParaRPr>
          </a:p>
        </p:txBody>
      </p:sp>
      <p:sp>
        <p:nvSpPr>
          <p:cNvPr id="136" name="Google Shape;136;gab24fe5248_1_0"/>
          <p:cNvSpPr txBox="1"/>
          <p:nvPr/>
        </p:nvSpPr>
        <p:spPr>
          <a:xfrm>
            <a:off x="3035725" y="1377800"/>
            <a:ext cx="5448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a:solidFill>
                  <a:srgbClr val="FF0000"/>
                </a:solidFill>
                <a:latin typeface="Roboto Condensed Light"/>
                <a:ea typeface="Roboto Condensed Light"/>
                <a:cs typeface="Roboto Condensed Light"/>
                <a:sym typeface="Roboto Condensed Light"/>
              </a:rPr>
              <a:t>Altos</a:t>
            </a:r>
            <a:endParaRPr>
              <a:solidFill>
                <a:srgbClr val="FF0000"/>
              </a:solidFill>
              <a:latin typeface="Roboto Condensed Light"/>
              <a:ea typeface="Roboto Condensed Light"/>
              <a:cs typeface="Roboto Condensed Light"/>
              <a:sym typeface="Roboto Condensed Light"/>
            </a:endParaRPr>
          </a:p>
        </p:txBody>
      </p:sp>
      <p:sp>
        <p:nvSpPr>
          <p:cNvPr id="137" name="Google Shape;137;gab24fe5248_1_0"/>
          <p:cNvSpPr txBox="1"/>
          <p:nvPr/>
        </p:nvSpPr>
        <p:spPr>
          <a:xfrm>
            <a:off x="6356238" y="747475"/>
            <a:ext cx="1246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CO">
                <a:latin typeface="Roboto Condensed"/>
                <a:ea typeface="Roboto Condensed"/>
                <a:cs typeface="Roboto Condensed"/>
                <a:sym typeface="Roboto Condensed"/>
              </a:rPr>
              <a:t>Lógica Difusa</a:t>
            </a:r>
            <a:endParaRPr b="1">
              <a:latin typeface="Roboto Condensed"/>
              <a:ea typeface="Roboto Condensed"/>
              <a:cs typeface="Roboto Condensed"/>
              <a:sym typeface="Roboto Condensed"/>
            </a:endParaRPr>
          </a:p>
        </p:txBody>
      </p:sp>
      <p:pic>
        <p:nvPicPr>
          <p:cNvPr id="138" name="Google Shape;138;gab24fe5248_1_0"/>
          <p:cNvPicPr preferRelativeResize="0"/>
          <p:nvPr/>
        </p:nvPicPr>
        <p:blipFill>
          <a:blip r:embed="rId5">
            <a:alphaModFix/>
          </a:blip>
          <a:stretch>
            <a:fillRect/>
          </a:stretch>
        </p:blipFill>
        <p:spPr>
          <a:xfrm>
            <a:off x="5900525" y="1685050"/>
            <a:ext cx="2158226" cy="1333775"/>
          </a:xfrm>
          <a:prstGeom prst="rect">
            <a:avLst/>
          </a:prstGeom>
          <a:noFill/>
          <a:ln>
            <a:noFill/>
          </a:ln>
        </p:spPr>
      </p:pic>
      <p:pic>
        <p:nvPicPr>
          <p:cNvPr id="139" name="Google Shape;139;gab24fe5248_1_0"/>
          <p:cNvPicPr preferRelativeResize="0"/>
          <p:nvPr/>
        </p:nvPicPr>
        <p:blipFill>
          <a:blip r:embed="rId5">
            <a:alphaModFix/>
          </a:blip>
          <a:stretch>
            <a:fillRect/>
          </a:stretch>
        </p:blipFill>
        <p:spPr>
          <a:xfrm>
            <a:off x="5900513" y="3571500"/>
            <a:ext cx="2158226" cy="1333775"/>
          </a:xfrm>
          <a:prstGeom prst="rect">
            <a:avLst/>
          </a:prstGeom>
          <a:noFill/>
          <a:ln>
            <a:noFill/>
          </a:ln>
        </p:spPr>
      </p:pic>
      <p:sp>
        <p:nvSpPr>
          <p:cNvPr id="140" name="Google Shape;140;gab24fe5248_1_0"/>
          <p:cNvSpPr txBox="1"/>
          <p:nvPr/>
        </p:nvSpPr>
        <p:spPr>
          <a:xfrm>
            <a:off x="6707225" y="3085013"/>
            <a:ext cx="5448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a:solidFill>
                  <a:srgbClr val="FF0000"/>
                </a:solidFill>
                <a:latin typeface="Roboto Condensed Light"/>
                <a:ea typeface="Roboto Condensed Light"/>
                <a:cs typeface="Roboto Condensed Light"/>
                <a:sym typeface="Roboto Condensed Light"/>
              </a:rPr>
              <a:t>Altos</a:t>
            </a:r>
            <a:endParaRPr>
              <a:solidFill>
                <a:srgbClr val="FF0000"/>
              </a:solidFill>
              <a:latin typeface="Roboto Condensed Light"/>
              <a:ea typeface="Roboto Condensed Light"/>
              <a:cs typeface="Roboto Condensed Light"/>
              <a:sym typeface="Roboto Condensed Light"/>
            </a:endParaRPr>
          </a:p>
        </p:txBody>
      </p:sp>
      <p:sp>
        <p:nvSpPr>
          <p:cNvPr id="141" name="Google Shape;141;gab24fe5248_1_0"/>
          <p:cNvSpPr txBox="1"/>
          <p:nvPr/>
        </p:nvSpPr>
        <p:spPr>
          <a:xfrm>
            <a:off x="6663575" y="1255213"/>
            <a:ext cx="6321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O">
                <a:solidFill>
                  <a:srgbClr val="0000FF"/>
                </a:solidFill>
                <a:latin typeface="Roboto Condensed Light"/>
                <a:ea typeface="Roboto Condensed Light"/>
                <a:cs typeface="Roboto Condensed Light"/>
                <a:sym typeface="Roboto Condensed Light"/>
              </a:rPr>
              <a:t>Bajos</a:t>
            </a:r>
            <a:endParaRPr>
              <a:solidFill>
                <a:srgbClr val="0000FF"/>
              </a:solidFill>
              <a:latin typeface="Roboto Condensed Light"/>
              <a:ea typeface="Roboto Condensed Light"/>
              <a:cs typeface="Roboto Condensed Light"/>
              <a:sym typeface="Roboto Condensed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Valentina R</dc:creator>
</cp:coreProperties>
</file>