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58" r:id="rId6"/>
    <p:sldId id="259" r:id="rId7"/>
    <p:sldId id="262" r:id="rId8"/>
    <p:sldId id="260" r:id="rId9"/>
    <p:sldId id="268" r:id="rId10"/>
    <p:sldId id="267" r:id="rId11"/>
    <p:sldId id="263" r:id="rId12"/>
    <p:sldId id="266" r:id="rId13"/>
    <p:sldId id="269" r:id="rId14"/>
    <p:sldId id="270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3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88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279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22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3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36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540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54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916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991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2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63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E195-1CE5-40BE-9E38-5EFA3CDF9FB0}" type="datetimeFigureOut">
              <a:rPr lang="es-AR" smtClean="0"/>
              <a:t>24/9/2017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1FE4-E3D6-4162-AD87-6501EA2408C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23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aneden.github.io/animate.c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mGDwm5-a8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hatetomatoes.net/merry-christmalla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paul_irish" TargetMode="External"/><Relationship Id="rId2" Type="http://schemas.openxmlformats.org/officeDocument/2006/relationships/hyperlink" Target="https://twitter.com/ihatetomat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pen.io/chrisgannon" TargetMode="External"/><Relationship Id="rId5" Type="http://schemas.openxmlformats.org/officeDocument/2006/relationships/hyperlink" Target="https://twitter.com/lucasbebber" TargetMode="External"/><Relationship Id="rId4" Type="http://schemas.openxmlformats.org/officeDocument/2006/relationships/hyperlink" Target="https://twitter.com/rachelnabor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70924154928/http:/www.hugeinc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nameismatthieu.com/WOW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¡</a:t>
            </a:r>
            <a:r>
              <a:rPr lang="es-AR" dirty="0" err="1"/>
              <a:t>Parallax</a:t>
            </a:r>
            <a:r>
              <a:rPr lang="es-A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991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Wow.js + </a:t>
            </a:r>
            <a:r>
              <a:rPr lang="es-AR" dirty="0" err="1"/>
              <a:t>Animate</a:t>
            </a:r>
            <a:r>
              <a:rPr lang="es-AR" dirty="0"/>
              <a:t> CSS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7" y="1825625"/>
            <a:ext cx="5745125" cy="4351338"/>
          </a:xfrm>
        </p:spPr>
      </p:pic>
      <p:sp>
        <p:nvSpPr>
          <p:cNvPr id="5" name="Rectángulo 4"/>
          <p:cNvSpPr/>
          <p:nvPr/>
        </p:nvSpPr>
        <p:spPr>
          <a:xfrm>
            <a:off x="6605564" y="843240"/>
            <a:ext cx="3875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hlinkClick r:id="rId3"/>
              </a:rPr>
              <a:t>http://daneden.github.io/animate.css/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045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Parallax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Profundidad</a:t>
            </a:r>
          </a:p>
        </p:txBody>
      </p:sp>
    </p:spTree>
    <p:extLst>
      <p:ext uri="{BB962C8B-B14F-4D97-AF65-F5344CB8AC3E}">
        <p14:creationId xmlns:p14="http://schemas.microsoft.com/office/powerpoint/2010/main" val="3985815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Parallax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hlinkClick r:id="rId2"/>
              </a:rPr>
              <a:t>https://youtu.be/kmGDwm5-a80</a:t>
            </a:r>
            <a:r>
              <a:rPr lang="es-AR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1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Tiempo y </a:t>
            </a:r>
            <a:r>
              <a:rPr lang="es-AR" dirty="0" err="1"/>
              <a:t>scroll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 </a:t>
            </a:r>
            <a:r>
              <a:rPr lang="es-AR" dirty="0" err="1"/>
              <a:t>skrollr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212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Skrollr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https://ihatetomatoes.net/merry-christmallax/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6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Gente </a:t>
            </a:r>
            <a:r>
              <a:rPr lang="es-AR" dirty="0" err="1"/>
              <a:t>cool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 </a:t>
            </a:r>
            <a:r>
              <a:rPr lang="es-AR" dirty="0" err="1"/>
              <a:t>hate</a:t>
            </a:r>
            <a:r>
              <a:rPr lang="es-AR" dirty="0"/>
              <a:t> </a:t>
            </a:r>
            <a:r>
              <a:rPr lang="es-AR" dirty="0" err="1"/>
              <a:t>tomatoes</a:t>
            </a:r>
            <a:r>
              <a:rPr lang="es-AR" dirty="0"/>
              <a:t> / </a:t>
            </a:r>
            <a:r>
              <a:rPr lang="es-AR" dirty="0" err="1"/>
              <a:t>Petr</a:t>
            </a:r>
            <a:r>
              <a:rPr lang="es-AR" dirty="0"/>
              <a:t> </a:t>
            </a:r>
            <a:r>
              <a:rPr lang="es-AR" dirty="0" err="1"/>
              <a:t>Tichy</a:t>
            </a:r>
            <a:r>
              <a:rPr lang="es-AR" dirty="0"/>
              <a:t>: </a:t>
            </a:r>
            <a:r>
              <a:rPr lang="es-AR" dirty="0">
                <a:hlinkClick r:id="rId2"/>
              </a:rPr>
              <a:t>https://twitter.com/ihatetomatoes</a:t>
            </a:r>
            <a:r>
              <a:rPr lang="es-AR" dirty="0"/>
              <a:t> </a:t>
            </a:r>
          </a:p>
          <a:p>
            <a:r>
              <a:rPr lang="es-AR" dirty="0"/>
              <a:t>Paul </a:t>
            </a:r>
            <a:r>
              <a:rPr lang="es-AR" dirty="0" err="1"/>
              <a:t>Irish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https://twitter.com/paul_irish</a:t>
            </a:r>
            <a:r>
              <a:rPr lang="es-AR" dirty="0"/>
              <a:t> </a:t>
            </a:r>
          </a:p>
          <a:p>
            <a:r>
              <a:rPr lang="es-AR" dirty="0"/>
              <a:t>Rachel </a:t>
            </a:r>
            <a:r>
              <a:rPr lang="es-AR" dirty="0" err="1"/>
              <a:t>Nabors</a:t>
            </a:r>
            <a:r>
              <a:rPr lang="es-AR" dirty="0"/>
              <a:t>: </a:t>
            </a:r>
            <a:r>
              <a:rPr lang="es-AR" dirty="0">
                <a:hlinkClick r:id="rId4"/>
              </a:rPr>
              <a:t>https://twitter.com/rachelnabors</a:t>
            </a:r>
            <a:r>
              <a:rPr lang="es-AR" dirty="0"/>
              <a:t> </a:t>
            </a:r>
          </a:p>
          <a:p>
            <a:r>
              <a:rPr lang="es-AR" dirty="0"/>
              <a:t>Lucas </a:t>
            </a:r>
            <a:r>
              <a:rPr lang="es-AR" dirty="0" err="1"/>
              <a:t>Bebber</a:t>
            </a:r>
            <a:r>
              <a:rPr lang="es-AR" dirty="0"/>
              <a:t>: </a:t>
            </a:r>
            <a:r>
              <a:rPr lang="es-AR" dirty="0">
                <a:hlinkClick r:id="rId5"/>
              </a:rPr>
              <a:t>https://twitter.com/lucasbebber</a:t>
            </a:r>
            <a:r>
              <a:rPr lang="es-AR" dirty="0"/>
              <a:t> </a:t>
            </a:r>
          </a:p>
          <a:p>
            <a:r>
              <a:rPr lang="es-AR" dirty="0"/>
              <a:t>Chris </a:t>
            </a:r>
            <a:r>
              <a:rPr lang="es-AR" dirty="0" err="1"/>
              <a:t>Gannon</a:t>
            </a:r>
            <a:r>
              <a:rPr lang="es-AR" dirty="0"/>
              <a:t>: </a:t>
            </a:r>
            <a:r>
              <a:rPr lang="es-AR" dirty="0">
                <a:hlinkClick r:id="rId6"/>
              </a:rPr>
              <a:t>https://codepen.io/chrisgannon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581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Movimiento y </a:t>
            </a:r>
            <a:r>
              <a:rPr lang="es-AR" dirty="0" err="1"/>
              <a:t>scroll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ScrollJack</a:t>
            </a:r>
            <a:endParaRPr lang="es-AR" dirty="0"/>
          </a:p>
          <a:p>
            <a:r>
              <a:rPr lang="es-AR" dirty="0" err="1"/>
              <a:t>Peeler</a:t>
            </a:r>
            <a:endParaRPr lang="es-AR" dirty="0"/>
          </a:p>
          <a:p>
            <a:r>
              <a:rPr lang="es-AR" dirty="0" err="1"/>
              <a:t>Parallax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03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ScrollJack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… Saltitos</a:t>
            </a:r>
          </a:p>
        </p:txBody>
      </p:sp>
    </p:spTree>
    <p:extLst>
      <p:ext uri="{BB962C8B-B14F-4D97-AF65-F5344CB8AC3E}">
        <p14:creationId xmlns:p14="http://schemas.microsoft.com/office/powerpoint/2010/main" val="9420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ScrollJack</a:t>
            </a:r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1882962" y="3392232"/>
            <a:ext cx="718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hlinkClick r:id="rId2"/>
              </a:rPr>
              <a:t>https://web.archive.org/web/20170924154928/http://www.hugeinc.com/</a:t>
            </a:r>
            <a:r>
              <a:rPr lang="es-A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8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“</a:t>
            </a:r>
            <a:r>
              <a:rPr lang="es-AR" dirty="0" err="1"/>
              <a:t>Let</a:t>
            </a:r>
            <a:r>
              <a:rPr lang="es-AR" dirty="0"/>
              <a:t> </a:t>
            </a:r>
            <a:r>
              <a:rPr lang="es-AR" dirty="0" err="1"/>
              <a:t>the</a:t>
            </a:r>
            <a:r>
              <a:rPr lang="es-AR" dirty="0"/>
              <a:t> </a:t>
            </a:r>
            <a:r>
              <a:rPr lang="es-AR" dirty="0" err="1"/>
              <a:t>scroll</a:t>
            </a:r>
            <a:r>
              <a:rPr lang="es-AR" dirty="0"/>
              <a:t> be free”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Y la reciente mala reputación de </a:t>
            </a:r>
            <a:r>
              <a:rPr lang="es-AR" dirty="0" err="1"/>
              <a:t>ScrollJack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455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/>
              <a:t>Peeler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Mostrar contenido animado, sin </a:t>
            </a:r>
            <a:r>
              <a:rPr lang="es-AR" dirty="0" err="1"/>
              <a:t>jQuery</a:t>
            </a:r>
            <a:r>
              <a:rPr lang="es-AR" dirty="0"/>
              <a:t>.</a:t>
            </a:r>
          </a:p>
          <a:p>
            <a:r>
              <a:rPr lang="es-AR" dirty="0"/>
              <a:t>Se reproduce solo una vez.</a:t>
            </a:r>
          </a:p>
        </p:txBody>
      </p:sp>
    </p:spTree>
    <p:extLst>
      <p:ext uri="{BB962C8B-B14F-4D97-AF65-F5344CB8AC3E}">
        <p14:creationId xmlns:p14="http://schemas.microsoft.com/office/powerpoint/2010/main" val="54618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Peeler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5801810" y="843240"/>
            <a:ext cx="388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hlinkClick r:id="rId3"/>
              </a:rPr>
              <a:t>http://mynameismatthieu.com/WOW/</a:t>
            </a:r>
            <a:r>
              <a:rPr lang="es-AR" dirty="0"/>
              <a:t> 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044801"/>
              </p:ext>
            </p:extLst>
          </p:nvPr>
        </p:nvGraphicFramePr>
        <p:xfrm>
          <a:off x="2032000" y="1564409"/>
          <a:ext cx="8128000" cy="460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4" imgW="17091720" imgH="9676080" progId="Photoshop.Image.13">
                  <p:embed/>
                </p:oleObj>
              </mc:Choice>
              <mc:Fallback>
                <p:oleObj name="Image" r:id="rId4" imgW="17091720" imgH="9676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1564409"/>
                        <a:ext cx="8128000" cy="460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72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“Cuando yo era joven”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Esto solía ser gratis!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36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181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Image</vt:lpstr>
      <vt:lpstr>¡Parallax!</vt:lpstr>
      <vt:lpstr>Gente cool</vt:lpstr>
      <vt:lpstr>Movimiento y scroll</vt:lpstr>
      <vt:lpstr>ScrollJack</vt:lpstr>
      <vt:lpstr>ScrollJack</vt:lpstr>
      <vt:lpstr>“Let the scroll be free”</vt:lpstr>
      <vt:lpstr>Peeler</vt:lpstr>
      <vt:lpstr>Peeler</vt:lpstr>
      <vt:lpstr>“Cuando yo era joven”</vt:lpstr>
      <vt:lpstr>Wow.js + Animate CSS</vt:lpstr>
      <vt:lpstr>Parallax</vt:lpstr>
      <vt:lpstr>Parallax</vt:lpstr>
      <vt:lpstr>Tiempo y scroll</vt:lpstr>
      <vt:lpstr>Skrollr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¡Parallax!</dc:title>
  <dc:creator>Eva</dc:creator>
  <cp:lastModifiedBy>María Evangelina Ferreira</cp:lastModifiedBy>
  <cp:revision>33</cp:revision>
  <dcterms:created xsi:type="dcterms:W3CDTF">2015-06-20T22:32:41Z</dcterms:created>
  <dcterms:modified xsi:type="dcterms:W3CDTF">2017-09-24T15:51:30Z</dcterms:modified>
</cp:coreProperties>
</file>