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6" r:id="rId6"/>
    <p:sldId id="275" r:id="rId7"/>
    <p:sldId id="279" r:id="rId8"/>
    <p:sldId id="280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8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279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22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3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6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40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42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91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2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63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23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rewatchgam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¡</a:t>
            </a:r>
            <a:r>
              <a:rPr lang="es-AR" dirty="0" err="1"/>
              <a:t>Parallax</a:t>
            </a:r>
            <a:r>
              <a:rPr lang="es-AR" dirty="0"/>
              <a:t>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Capas, perspectiva y profundidad</a:t>
            </a:r>
          </a:p>
          <a:p>
            <a:r>
              <a:rPr lang="es-AR" dirty="0">
                <a:hlinkClick r:id="rId2"/>
              </a:rPr>
              <a:t>http://www.firewatchgame.com/</a:t>
            </a:r>
            <a:r>
              <a:rPr lang="es-AR" dirty="0"/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99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 1: Conseguir un buen HTML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2614499"/>
            <a:ext cx="482032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 2: Agregar 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.</a:t>
            </a:r>
            <a:r>
              <a:rPr lang="es-AR" dirty="0" err="1"/>
              <a:t>wrapper</a:t>
            </a:r>
            <a:endParaRPr lang="es-AR" dirty="0"/>
          </a:p>
          <a:p>
            <a:pPr lvl="1"/>
            <a:r>
              <a:rPr lang="es-AR" dirty="0" err="1"/>
              <a:t>width</a:t>
            </a:r>
            <a:r>
              <a:rPr lang="es-AR" dirty="0"/>
              <a:t>: 100%</a:t>
            </a:r>
          </a:p>
          <a:p>
            <a:pPr lvl="1"/>
            <a:r>
              <a:rPr lang="es-AR" dirty="0" err="1"/>
              <a:t>height</a:t>
            </a:r>
            <a:r>
              <a:rPr lang="es-AR" dirty="0"/>
              <a:t>: 100vh</a:t>
            </a:r>
          </a:p>
          <a:p>
            <a:r>
              <a:rPr lang="es-AR" dirty="0"/>
              <a:t>Imagen aparenta ser fondo</a:t>
            </a:r>
          </a:p>
          <a:p>
            <a:pPr lvl="1"/>
            <a:r>
              <a:rPr lang="es-AR" dirty="0" err="1"/>
              <a:t>width</a:t>
            </a:r>
            <a:r>
              <a:rPr lang="es-AR" dirty="0"/>
              <a:t>: 100%</a:t>
            </a:r>
          </a:p>
          <a:p>
            <a:r>
              <a:rPr lang="es-AR" dirty="0"/>
              <a:t>.contenido1 es </a:t>
            </a:r>
            <a:r>
              <a:rPr lang="es-AR" dirty="0" err="1"/>
              <a:t>relative</a:t>
            </a:r>
            <a:endParaRPr lang="es-AR" dirty="0"/>
          </a:p>
          <a:p>
            <a:pPr lvl="1"/>
            <a:r>
              <a:rPr lang="es-AR" dirty="0"/>
              <a:t>De otra forma, el texto se tapa ya que el otro elemento tendrá </a:t>
            </a:r>
            <a:r>
              <a:rPr lang="es-AR" dirty="0" err="1"/>
              <a:t>transform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070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 3: Agregar </a:t>
            </a:r>
            <a:r>
              <a:rPr lang="es-AR" dirty="0" err="1"/>
              <a:t>jQuery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4591"/>
            <a:ext cx="10515600" cy="554409"/>
          </a:xfrm>
        </p:spPr>
      </p:pic>
    </p:spTree>
    <p:extLst>
      <p:ext uri="{BB962C8B-B14F-4D97-AF65-F5344CB8AC3E}">
        <p14:creationId xmlns:p14="http://schemas.microsoft.com/office/powerpoint/2010/main" val="15575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 3: Escribir </a:t>
            </a:r>
            <a:r>
              <a:rPr lang="es-AR"/>
              <a:t>jQuery</a:t>
            </a:r>
          </a:p>
        </p:txBody>
      </p:sp>
      <p:pic>
        <p:nvPicPr>
          <p:cNvPr id="1026" name="Picture 2" descr="ScrollTop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362994"/>
            <a:ext cx="76390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 4: Escribir </a:t>
            </a:r>
            <a:r>
              <a:rPr lang="es-AR" dirty="0" err="1"/>
              <a:t>jQuery</a:t>
            </a:r>
            <a:r>
              <a:rPr lang="es-AR" dirty="0"/>
              <a:t>!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71" y="1825625"/>
            <a:ext cx="9595257" cy="4351338"/>
          </a:xfrm>
        </p:spPr>
      </p:pic>
    </p:spTree>
    <p:extLst>
      <p:ext uri="{BB962C8B-B14F-4D97-AF65-F5344CB8AC3E}">
        <p14:creationId xmlns:p14="http://schemas.microsoft.com/office/powerpoint/2010/main" val="52019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Modificando un menú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Activo/Desactivo clase c/</a:t>
            </a:r>
            <a:r>
              <a:rPr lang="es-AR" dirty="0" err="1"/>
              <a:t>scrollTop</a:t>
            </a:r>
            <a:r>
              <a:rPr lang="es-A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941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Parallax</a:t>
            </a:r>
            <a:r>
              <a:rPr lang="es-AR" dirty="0"/>
              <a:t> de mentira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Background-Attachment</a:t>
            </a:r>
            <a:r>
              <a:rPr lang="es-AR" dirty="0"/>
              <a:t>: </a:t>
            </a:r>
            <a:r>
              <a:rPr lang="es-AR" dirty="0" err="1"/>
              <a:t>Fixed</a:t>
            </a:r>
            <a:r>
              <a:rPr lang="es-AR" dirty="0"/>
              <a:t>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3120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¡Parallax!</vt:lpstr>
      <vt:lpstr>Paso 1: Conseguir un buen HTML</vt:lpstr>
      <vt:lpstr>Paso 2: Agregar CSS</vt:lpstr>
      <vt:lpstr>Paso 3: Agregar jQuery</vt:lpstr>
      <vt:lpstr>Paso 3: Escribir jQuery</vt:lpstr>
      <vt:lpstr>Paso 4: Escribir jQuery!</vt:lpstr>
      <vt:lpstr>Modificando un menú</vt:lpstr>
      <vt:lpstr>Parallax de mentira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¡Parallax!</dc:title>
  <dc:creator>Eva</dc:creator>
  <cp:lastModifiedBy>María Evangelina Ferreira</cp:lastModifiedBy>
  <cp:revision>57</cp:revision>
  <dcterms:created xsi:type="dcterms:W3CDTF">2015-06-20T22:32:41Z</dcterms:created>
  <dcterms:modified xsi:type="dcterms:W3CDTF">2017-09-24T15:52:09Z</dcterms:modified>
</cp:coreProperties>
</file>