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4" r:id="rId6"/>
    <p:sldId id="260" r:id="rId7"/>
    <p:sldId id="263" r:id="rId8"/>
    <p:sldId id="267" r:id="rId9"/>
    <p:sldId id="266" r:id="rId10"/>
    <p:sldId id="265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01/07/2016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48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01/07/2016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279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01/07/2016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822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01/07/2016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732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01/07/2016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361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01/07/2016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540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01/07/2016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542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01/07/2016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91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01/07/2016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91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01/07/2016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921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01/07/2016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632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E195-1CE5-40BE-9E38-5EFA3CDF9FB0}" type="datetimeFigureOut">
              <a:rPr lang="es-AR" smtClean="0"/>
              <a:t>01/07/2016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1FE4-E3D6-4162-AD87-6501EA2408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23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zhorn/skrollr/tree/master/di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¡</a:t>
            </a:r>
            <a:r>
              <a:rPr lang="es-AR" dirty="0" err="1" smtClean="0"/>
              <a:t>Skrollr</a:t>
            </a:r>
            <a:r>
              <a:rPr lang="es-AR" dirty="0" smtClean="0"/>
              <a:t>!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Para un </a:t>
            </a:r>
            <a:r>
              <a:rPr lang="es-AR" dirty="0" err="1" smtClean="0"/>
              <a:t>parallax</a:t>
            </a:r>
            <a:r>
              <a:rPr lang="es-AR" dirty="0" smtClean="0"/>
              <a:t> más simple </a:t>
            </a:r>
            <a:r>
              <a:rPr lang="es-AR" dirty="0" smtClean="0">
                <a:sym typeface="Wingdings" panose="05000000000000000000" pitchFamily="2" charset="2"/>
              </a:rPr>
              <a:t>:)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3991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Usar otros elementos como ancla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mtClean="0"/>
              <a:t>Data-anchor-target</a:t>
            </a:r>
            <a:r>
              <a:rPr lang="es-AR" dirty="0" smtClean="0"/>
              <a:t>=“#algo"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64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Skrollr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No es </a:t>
            </a:r>
            <a:r>
              <a:rPr lang="es-AR" dirty="0" err="1"/>
              <a:t>S</a:t>
            </a:r>
            <a:r>
              <a:rPr lang="es-AR" dirty="0" err="1" smtClean="0"/>
              <a:t>kroll</a:t>
            </a:r>
            <a:r>
              <a:rPr lang="es-AR" dirty="0" err="1" smtClean="0">
                <a:solidFill>
                  <a:srgbClr val="FF0000"/>
                </a:solidFill>
              </a:rPr>
              <a:t>E</a:t>
            </a:r>
            <a:r>
              <a:rPr lang="es-AR" dirty="0" err="1" smtClean="0"/>
              <a:t>r</a:t>
            </a:r>
            <a:r>
              <a:rPr lang="es-AR" dirty="0" smtClean="0"/>
              <a:t> sino </a:t>
            </a:r>
            <a:r>
              <a:rPr lang="es-AR" dirty="0" err="1" smtClean="0"/>
              <a:t>Skrollr</a:t>
            </a:r>
            <a:endParaRPr lang="es-AR" dirty="0" smtClean="0"/>
          </a:p>
          <a:p>
            <a:r>
              <a:rPr lang="es-AR" dirty="0" smtClean="0"/>
              <a:t>No necesita </a:t>
            </a:r>
            <a:r>
              <a:rPr lang="es-AR" dirty="0" err="1" smtClean="0"/>
              <a:t>jQuery</a:t>
            </a:r>
            <a:endParaRPr lang="es-AR" dirty="0" smtClean="0"/>
          </a:p>
          <a:p>
            <a:r>
              <a:rPr lang="es-AR" dirty="0" smtClean="0"/>
              <a:t>Trabaja con Data-</a:t>
            </a:r>
            <a:r>
              <a:rPr lang="es-AR" dirty="0" err="1" smtClean="0"/>
              <a:t>attributes</a:t>
            </a:r>
            <a:endParaRPr lang="es-AR" dirty="0" smtClean="0"/>
          </a:p>
          <a:p>
            <a:r>
              <a:rPr lang="es-AR" dirty="0" smtClean="0"/>
              <a:t>Los colores NO los toma en Hexadecimal</a:t>
            </a:r>
          </a:p>
          <a:p>
            <a:pPr lvl="1"/>
            <a:r>
              <a:rPr lang="es-AR" dirty="0" smtClean="0"/>
              <a:t>RGB/A o HSL/A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683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Agregar y activar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65" y="2809788"/>
            <a:ext cx="4982270" cy="1238423"/>
          </a:xfrm>
        </p:spPr>
      </p:pic>
      <p:sp>
        <p:nvSpPr>
          <p:cNvPr id="5" name="Rectángulo 4"/>
          <p:cNvSpPr/>
          <p:nvPr/>
        </p:nvSpPr>
        <p:spPr>
          <a:xfrm>
            <a:off x="3431232" y="4553589"/>
            <a:ext cx="5329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hlinkClick r:id="rId3"/>
              </a:rPr>
              <a:t>https://</a:t>
            </a:r>
            <a:r>
              <a:rPr lang="es-AR" dirty="0" smtClean="0">
                <a:hlinkClick r:id="rId3"/>
              </a:rPr>
              <a:t>github.com/Prinzhorn/skrollr/tree/master/dist</a:t>
            </a:r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087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Data-</a:t>
            </a:r>
            <a:r>
              <a:rPr lang="es-AR" dirty="0" err="1" smtClean="0"/>
              <a:t>attributes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Anclas que activan animaciones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625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Skrollr</a:t>
            </a:r>
            <a:endParaRPr lang="es-A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2934345"/>
            <a:ext cx="8707065" cy="2133898"/>
          </a:xfrm>
        </p:spPr>
      </p:pic>
    </p:spTree>
    <p:extLst>
      <p:ext uri="{BB962C8B-B14F-4D97-AF65-F5344CB8AC3E}">
        <p14:creationId xmlns:p14="http://schemas.microsoft.com/office/powerpoint/2010/main" val="64354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Skrollr</a:t>
            </a:r>
            <a:endParaRPr lang="es-AR" dirty="0"/>
          </a:p>
        </p:txBody>
      </p:sp>
      <p:pic>
        <p:nvPicPr>
          <p:cNvPr id="1026" name="Picture 2" descr="http://evaferreira.com.ar/parallax/img/data_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938265"/>
            <a:ext cx="59245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12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Skrollr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1" y="2315133"/>
            <a:ext cx="10412278" cy="3372321"/>
          </a:xfrm>
        </p:spPr>
      </p:pic>
    </p:spTree>
    <p:extLst>
      <p:ext uri="{BB962C8B-B14F-4D97-AF65-F5344CB8AC3E}">
        <p14:creationId xmlns:p14="http://schemas.microsoft.com/office/powerpoint/2010/main" val="113389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Activando animaciones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Con </a:t>
            </a:r>
            <a:r>
              <a:rPr lang="es-AR" smtClean="0"/>
              <a:t>play-state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Data-anchor-target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77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62</Words>
  <Application>Microsoft Office PowerPoint</Application>
  <PresentationFormat>Panorámica</PresentationFormat>
  <Paragraphs>21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¡Skrollr!</vt:lpstr>
      <vt:lpstr>Skrollr</vt:lpstr>
      <vt:lpstr>Agregar y activar</vt:lpstr>
      <vt:lpstr>Data-attributes</vt:lpstr>
      <vt:lpstr>Skrollr</vt:lpstr>
      <vt:lpstr>Skrollr</vt:lpstr>
      <vt:lpstr>Skrollr</vt:lpstr>
      <vt:lpstr>Activando animaciones</vt:lpstr>
      <vt:lpstr>Data-anchor-target</vt:lpstr>
      <vt:lpstr>Usar otros elementos como ancla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¡Parallax!</dc:title>
  <dc:creator>Eva</dc:creator>
  <cp:lastModifiedBy>Eva</cp:lastModifiedBy>
  <cp:revision>66</cp:revision>
  <dcterms:created xsi:type="dcterms:W3CDTF">2015-06-20T22:32:41Z</dcterms:created>
  <dcterms:modified xsi:type="dcterms:W3CDTF">2016-07-01T20:25:05Z</dcterms:modified>
</cp:coreProperties>
</file>